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roxima Nova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0CEFF1-75FE-4524-9E05-59833F0193DD}">
  <a:tblStyle styleId="{AB0CEFF1-75FE-4524-9E05-59833F019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dbf470cca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dbf470cca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bf470cc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bf470cc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dbf470ccaa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dbf470ccaa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dbf470ccaa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dbf470ccaa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dbf470cca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dbf470cca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dbf470ccaa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dbf470ccaa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bf470ccaa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bf470ccaa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dbf470ccaa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dbf470ccaa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dbfce76a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dbfce76a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dbf470ccaa_0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dbf470ccaa_0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c28a246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c28a24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df7281e0c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df7281e0c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df7281e0c1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df7281e0c1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df7281e0c1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df7281e0c1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df7281e0c1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df7281e0c1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df7281e0c1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df7281e0c1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df7281e0c1_1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df7281e0c1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df7281e0c1_1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df7281e0c1_1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df7281e0c1_1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df7281e0c1_1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df7281e0c1_1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df7281e0c1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df7281e0c1_1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df7281e0c1_1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bf470c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bf470c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df7281e0c1_1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df7281e0c1_1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df7281e0c1_1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df7281e0c1_1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df7281e0c1_1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df7281e0c1_1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e4d2fc2b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e4d2fc2b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4d2fc2b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4d2fc2b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e4d2fc2b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e4d2fc2b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f263c77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f263c77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f263c7755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f263c7755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f263c775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f263c775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bf470cca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bf470cca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f263c775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f263c775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bf470cca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bf470cca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160875"/>
            <a:ext cx="37395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644875"/>
            <a:ext cx="3739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NwZ4AWltjGKYl-bzXojKUPLT_uvElZfWzLMJvZFb2Ps/cop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57200" y="1160875"/>
            <a:ext cx="37395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57200" y="3644875"/>
            <a:ext cx="3739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3782325" y="411473"/>
            <a:ext cx="4904266" cy="4320177"/>
            <a:chOff x="3782325" y="411473"/>
            <a:chExt cx="4904266" cy="4320177"/>
          </a:xfrm>
        </p:grpSpPr>
        <p:sp>
          <p:nvSpPr>
            <p:cNvPr id="49" name="Google Shape;49;p15"/>
            <p:cNvSpPr/>
            <p:nvPr/>
          </p:nvSpPr>
          <p:spPr>
            <a:xfrm>
              <a:off x="3782325" y="411473"/>
              <a:ext cx="3628200" cy="362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774228" y="1403411"/>
              <a:ext cx="1644422" cy="1644364"/>
            </a:xfrm>
            <a:custGeom>
              <a:rect b="b" l="l" r="r" t="t"/>
              <a:pathLst>
                <a:path extrusionOk="0" h="28204" w="28205">
                  <a:moveTo>
                    <a:pt x="7343" y="0"/>
                  </a:moveTo>
                  <a:lnTo>
                    <a:pt x="7343" y="7343"/>
                  </a:lnTo>
                  <a:lnTo>
                    <a:pt x="1" y="7343"/>
                  </a:lnTo>
                  <a:lnTo>
                    <a:pt x="1" y="20861"/>
                  </a:lnTo>
                  <a:lnTo>
                    <a:pt x="7343" y="20861"/>
                  </a:lnTo>
                  <a:lnTo>
                    <a:pt x="7343" y="28204"/>
                  </a:lnTo>
                  <a:lnTo>
                    <a:pt x="20862" y="28204"/>
                  </a:lnTo>
                  <a:lnTo>
                    <a:pt x="20862" y="20861"/>
                  </a:lnTo>
                  <a:lnTo>
                    <a:pt x="28204" y="20861"/>
                  </a:lnTo>
                  <a:lnTo>
                    <a:pt x="28204" y="7343"/>
                  </a:lnTo>
                  <a:lnTo>
                    <a:pt x="20862" y="7343"/>
                  </a:lnTo>
                  <a:lnTo>
                    <a:pt x="20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15"/>
            <p:cNvGrpSpPr/>
            <p:nvPr/>
          </p:nvGrpSpPr>
          <p:grpSpPr>
            <a:xfrm>
              <a:off x="5218777" y="1926069"/>
              <a:ext cx="755103" cy="576391"/>
              <a:chOff x="5691202" y="2252994"/>
              <a:chExt cx="638349" cy="487270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5782388" y="2501269"/>
                <a:ext cx="455959" cy="238995"/>
              </a:xfrm>
              <a:custGeom>
                <a:rect b="b" l="l" r="r" t="t"/>
                <a:pathLst>
                  <a:path extrusionOk="0" h="4849" w="9251">
                    <a:moveTo>
                      <a:pt x="2866" y="0"/>
                    </a:moveTo>
                    <a:lnTo>
                      <a:pt x="2714" y="10"/>
                    </a:lnTo>
                    <a:lnTo>
                      <a:pt x="2562" y="29"/>
                    </a:lnTo>
                    <a:lnTo>
                      <a:pt x="2410" y="48"/>
                    </a:lnTo>
                    <a:lnTo>
                      <a:pt x="2268" y="76"/>
                    </a:lnTo>
                    <a:lnTo>
                      <a:pt x="2126" y="114"/>
                    </a:lnTo>
                    <a:lnTo>
                      <a:pt x="1983" y="152"/>
                    </a:lnTo>
                    <a:lnTo>
                      <a:pt x="1851" y="190"/>
                    </a:lnTo>
                    <a:lnTo>
                      <a:pt x="1708" y="238"/>
                    </a:lnTo>
                    <a:lnTo>
                      <a:pt x="1585" y="295"/>
                    </a:lnTo>
                    <a:lnTo>
                      <a:pt x="1452" y="351"/>
                    </a:lnTo>
                    <a:lnTo>
                      <a:pt x="1329" y="418"/>
                    </a:lnTo>
                    <a:lnTo>
                      <a:pt x="1215" y="484"/>
                    </a:lnTo>
                    <a:lnTo>
                      <a:pt x="1101" y="560"/>
                    </a:lnTo>
                    <a:lnTo>
                      <a:pt x="987" y="636"/>
                    </a:lnTo>
                    <a:lnTo>
                      <a:pt x="883" y="712"/>
                    </a:lnTo>
                    <a:lnTo>
                      <a:pt x="788" y="797"/>
                    </a:lnTo>
                    <a:lnTo>
                      <a:pt x="693" y="883"/>
                    </a:lnTo>
                    <a:lnTo>
                      <a:pt x="598" y="978"/>
                    </a:lnTo>
                    <a:lnTo>
                      <a:pt x="513" y="1072"/>
                    </a:lnTo>
                    <a:lnTo>
                      <a:pt x="437" y="1167"/>
                    </a:lnTo>
                    <a:lnTo>
                      <a:pt x="361" y="1272"/>
                    </a:lnTo>
                    <a:lnTo>
                      <a:pt x="295" y="1376"/>
                    </a:lnTo>
                    <a:lnTo>
                      <a:pt x="238" y="1480"/>
                    </a:lnTo>
                    <a:lnTo>
                      <a:pt x="181" y="1594"/>
                    </a:lnTo>
                    <a:lnTo>
                      <a:pt x="134" y="1708"/>
                    </a:lnTo>
                    <a:lnTo>
                      <a:pt x="96" y="1822"/>
                    </a:lnTo>
                    <a:lnTo>
                      <a:pt x="58" y="1936"/>
                    </a:lnTo>
                    <a:lnTo>
                      <a:pt x="29" y="2059"/>
                    </a:lnTo>
                    <a:lnTo>
                      <a:pt x="10" y="2182"/>
                    </a:lnTo>
                    <a:lnTo>
                      <a:pt x="1" y="2296"/>
                    </a:lnTo>
                    <a:lnTo>
                      <a:pt x="1" y="2429"/>
                    </a:lnTo>
                    <a:lnTo>
                      <a:pt x="1" y="2552"/>
                    </a:lnTo>
                    <a:lnTo>
                      <a:pt x="10" y="2676"/>
                    </a:lnTo>
                    <a:lnTo>
                      <a:pt x="29" y="2790"/>
                    </a:lnTo>
                    <a:lnTo>
                      <a:pt x="58" y="2913"/>
                    </a:lnTo>
                    <a:lnTo>
                      <a:pt x="96" y="3027"/>
                    </a:lnTo>
                    <a:lnTo>
                      <a:pt x="134" y="3141"/>
                    </a:lnTo>
                    <a:lnTo>
                      <a:pt x="181" y="3254"/>
                    </a:lnTo>
                    <a:lnTo>
                      <a:pt x="238" y="3368"/>
                    </a:lnTo>
                    <a:lnTo>
                      <a:pt x="295" y="3473"/>
                    </a:lnTo>
                    <a:lnTo>
                      <a:pt x="361" y="3577"/>
                    </a:lnTo>
                    <a:lnTo>
                      <a:pt x="437" y="3681"/>
                    </a:lnTo>
                    <a:lnTo>
                      <a:pt x="513" y="3776"/>
                    </a:lnTo>
                    <a:lnTo>
                      <a:pt x="598" y="3871"/>
                    </a:lnTo>
                    <a:lnTo>
                      <a:pt x="693" y="3966"/>
                    </a:lnTo>
                    <a:lnTo>
                      <a:pt x="788" y="4051"/>
                    </a:lnTo>
                    <a:lnTo>
                      <a:pt x="883" y="4137"/>
                    </a:lnTo>
                    <a:lnTo>
                      <a:pt x="987" y="4213"/>
                    </a:lnTo>
                    <a:lnTo>
                      <a:pt x="1101" y="4298"/>
                    </a:lnTo>
                    <a:lnTo>
                      <a:pt x="1215" y="4364"/>
                    </a:lnTo>
                    <a:lnTo>
                      <a:pt x="1329" y="4431"/>
                    </a:lnTo>
                    <a:lnTo>
                      <a:pt x="1452" y="4497"/>
                    </a:lnTo>
                    <a:lnTo>
                      <a:pt x="1585" y="4554"/>
                    </a:lnTo>
                    <a:lnTo>
                      <a:pt x="1708" y="4611"/>
                    </a:lnTo>
                    <a:lnTo>
                      <a:pt x="1851" y="4658"/>
                    </a:lnTo>
                    <a:lnTo>
                      <a:pt x="1983" y="4696"/>
                    </a:lnTo>
                    <a:lnTo>
                      <a:pt x="2126" y="4744"/>
                    </a:lnTo>
                    <a:lnTo>
                      <a:pt x="2268" y="4772"/>
                    </a:lnTo>
                    <a:lnTo>
                      <a:pt x="2410" y="4801"/>
                    </a:lnTo>
                    <a:lnTo>
                      <a:pt x="2562" y="4820"/>
                    </a:lnTo>
                    <a:lnTo>
                      <a:pt x="2714" y="4839"/>
                    </a:lnTo>
                    <a:lnTo>
                      <a:pt x="2866" y="4848"/>
                    </a:lnTo>
                    <a:lnTo>
                      <a:pt x="6385" y="4848"/>
                    </a:lnTo>
                    <a:lnTo>
                      <a:pt x="6537" y="4839"/>
                    </a:lnTo>
                    <a:lnTo>
                      <a:pt x="6689" y="4820"/>
                    </a:lnTo>
                    <a:lnTo>
                      <a:pt x="6841" y="4801"/>
                    </a:lnTo>
                    <a:lnTo>
                      <a:pt x="6983" y="4772"/>
                    </a:lnTo>
                    <a:lnTo>
                      <a:pt x="7125" y="4744"/>
                    </a:lnTo>
                    <a:lnTo>
                      <a:pt x="7268" y="4696"/>
                    </a:lnTo>
                    <a:lnTo>
                      <a:pt x="7400" y="4658"/>
                    </a:lnTo>
                    <a:lnTo>
                      <a:pt x="7533" y="4611"/>
                    </a:lnTo>
                    <a:lnTo>
                      <a:pt x="7666" y="4554"/>
                    </a:lnTo>
                    <a:lnTo>
                      <a:pt x="7799" y="4497"/>
                    </a:lnTo>
                    <a:lnTo>
                      <a:pt x="7913" y="4431"/>
                    </a:lnTo>
                    <a:lnTo>
                      <a:pt x="8036" y="4364"/>
                    </a:lnTo>
                    <a:lnTo>
                      <a:pt x="8150" y="4298"/>
                    </a:lnTo>
                    <a:lnTo>
                      <a:pt x="8264" y="4213"/>
                    </a:lnTo>
                    <a:lnTo>
                      <a:pt x="8368" y="4137"/>
                    </a:lnTo>
                    <a:lnTo>
                      <a:pt x="8463" y="4051"/>
                    </a:lnTo>
                    <a:lnTo>
                      <a:pt x="8558" y="3966"/>
                    </a:lnTo>
                    <a:lnTo>
                      <a:pt x="8653" y="3871"/>
                    </a:lnTo>
                    <a:lnTo>
                      <a:pt x="8738" y="3776"/>
                    </a:lnTo>
                    <a:lnTo>
                      <a:pt x="8814" y="3681"/>
                    </a:lnTo>
                    <a:lnTo>
                      <a:pt x="8890" y="3577"/>
                    </a:lnTo>
                    <a:lnTo>
                      <a:pt x="8956" y="3473"/>
                    </a:lnTo>
                    <a:lnTo>
                      <a:pt x="9013" y="3368"/>
                    </a:lnTo>
                    <a:lnTo>
                      <a:pt x="9070" y="3254"/>
                    </a:lnTo>
                    <a:lnTo>
                      <a:pt x="9117" y="3141"/>
                    </a:lnTo>
                    <a:lnTo>
                      <a:pt x="9155" y="3027"/>
                    </a:lnTo>
                    <a:lnTo>
                      <a:pt x="9193" y="2913"/>
                    </a:lnTo>
                    <a:lnTo>
                      <a:pt x="9222" y="2790"/>
                    </a:lnTo>
                    <a:lnTo>
                      <a:pt x="9241" y="2676"/>
                    </a:lnTo>
                    <a:lnTo>
                      <a:pt x="9250" y="2552"/>
                    </a:lnTo>
                    <a:lnTo>
                      <a:pt x="9250" y="2429"/>
                    </a:lnTo>
                    <a:lnTo>
                      <a:pt x="9250" y="2296"/>
                    </a:lnTo>
                    <a:lnTo>
                      <a:pt x="9241" y="2182"/>
                    </a:lnTo>
                    <a:lnTo>
                      <a:pt x="9222" y="2059"/>
                    </a:lnTo>
                    <a:lnTo>
                      <a:pt x="9193" y="1936"/>
                    </a:lnTo>
                    <a:lnTo>
                      <a:pt x="9155" y="1822"/>
                    </a:lnTo>
                    <a:lnTo>
                      <a:pt x="9117" y="1708"/>
                    </a:lnTo>
                    <a:lnTo>
                      <a:pt x="9070" y="1594"/>
                    </a:lnTo>
                    <a:lnTo>
                      <a:pt x="9013" y="1480"/>
                    </a:lnTo>
                    <a:lnTo>
                      <a:pt x="8956" y="1376"/>
                    </a:lnTo>
                    <a:lnTo>
                      <a:pt x="8890" y="1272"/>
                    </a:lnTo>
                    <a:lnTo>
                      <a:pt x="8814" y="1167"/>
                    </a:lnTo>
                    <a:lnTo>
                      <a:pt x="8738" y="1072"/>
                    </a:lnTo>
                    <a:lnTo>
                      <a:pt x="8653" y="978"/>
                    </a:lnTo>
                    <a:lnTo>
                      <a:pt x="8558" y="883"/>
                    </a:lnTo>
                    <a:lnTo>
                      <a:pt x="8463" y="797"/>
                    </a:lnTo>
                    <a:lnTo>
                      <a:pt x="8368" y="712"/>
                    </a:lnTo>
                    <a:lnTo>
                      <a:pt x="8264" y="636"/>
                    </a:lnTo>
                    <a:lnTo>
                      <a:pt x="8150" y="560"/>
                    </a:lnTo>
                    <a:lnTo>
                      <a:pt x="8036" y="484"/>
                    </a:lnTo>
                    <a:lnTo>
                      <a:pt x="7913" y="418"/>
                    </a:lnTo>
                    <a:lnTo>
                      <a:pt x="7799" y="351"/>
                    </a:lnTo>
                    <a:lnTo>
                      <a:pt x="7666" y="295"/>
                    </a:lnTo>
                    <a:lnTo>
                      <a:pt x="7533" y="238"/>
                    </a:lnTo>
                    <a:lnTo>
                      <a:pt x="7400" y="190"/>
                    </a:lnTo>
                    <a:lnTo>
                      <a:pt x="7268" y="152"/>
                    </a:lnTo>
                    <a:lnTo>
                      <a:pt x="7125" y="114"/>
                    </a:lnTo>
                    <a:lnTo>
                      <a:pt x="6983" y="76"/>
                    </a:lnTo>
                    <a:lnTo>
                      <a:pt x="6841" y="48"/>
                    </a:lnTo>
                    <a:lnTo>
                      <a:pt x="6689" y="29"/>
                    </a:lnTo>
                    <a:lnTo>
                      <a:pt x="6537" y="10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5834291" y="2252994"/>
                <a:ext cx="164177" cy="195474"/>
              </a:xfrm>
              <a:custGeom>
                <a:rect b="b" l="l" r="r" t="t"/>
                <a:pathLst>
                  <a:path extrusionOk="0" h="3966" w="3331">
                    <a:moveTo>
                      <a:pt x="1670" y="0"/>
                    </a:moveTo>
                    <a:lnTo>
                      <a:pt x="1500" y="10"/>
                    </a:lnTo>
                    <a:lnTo>
                      <a:pt x="1329" y="38"/>
                    </a:lnTo>
                    <a:lnTo>
                      <a:pt x="1168" y="95"/>
                    </a:lnTo>
                    <a:lnTo>
                      <a:pt x="1016" y="161"/>
                    </a:lnTo>
                    <a:lnTo>
                      <a:pt x="874" y="237"/>
                    </a:lnTo>
                    <a:lnTo>
                      <a:pt x="731" y="342"/>
                    </a:lnTo>
                    <a:lnTo>
                      <a:pt x="608" y="455"/>
                    </a:lnTo>
                    <a:lnTo>
                      <a:pt x="485" y="579"/>
                    </a:lnTo>
                    <a:lnTo>
                      <a:pt x="380" y="721"/>
                    </a:lnTo>
                    <a:lnTo>
                      <a:pt x="285" y="873"/>
                    </a:lnTo>
                    <a:lnTo>
                      <a:pt x="200" y="1044"/>
                    </a:lnTo>
                    <a:lnTo>
                      <a:pt x="124" y="1214"/>
                    </a:lnTo>
                    <a:lnTo>
                      <a:pt x="77" y="1395"/>
                    </a:lnTo>
                    <a:lnTo>
                      <a:pt x="29" y="1584"/>
                    </a:lnTo>
                    <a:lnTo>
                      <a:pt x="10" y="1784"/>
                    </a:lnTo>
                    <a:lnTo>
                      <a:pt x="1" y="1983"/>
                    </a:lnTo>
                    <a:lnTo>
                      <a:pt x="10" y="2192"/>
                    </a:lnTo>
                    <a:lnTo>
                      <a:pt x="29" y="2381"/>
                    </a:lnTo>
                    <a:lnTo>
                      <a:pt x="77" y="2571"/>
                    </a:lnTo>
                    <a:lnTo>
                      <a:pt x="124" y="2761"/>
                    </a:lnTo>
                    <a:lnTo>
                      <a:pt x="200" y="2931"/>
                    </a:lnTo>
                    <a:lnTo>
                      <a:pt x="285" y="3093"/>
                    </a:lnTo>
                    <a:lnTo>
                      <a:pt x="380" y="3245"/>
                    </a:lnTo>
                    <a:lnTo>
                      <a:pt x="485" y="3387"/>
                    </a:lnTo>
                    <a:lnTo>
                      <a:pt x="608" y="3510"/>
                    </a:lnTo>
                    <a:lnTo>
                      <a:pt x="731" y="3633"/>
                    </a:lnTo>
                    <a:lnTo>
                      <a:pt x="874" y="3728"/>
                    </a:lnTo>
                    <a:lnTo>
                      <a:pt x="1016" y="3814"/>
                    </a:lnTo>
                    <a:lnTo>
                      <a:pt x="1168" y="3880"/>
                    </a:lnTo>
                    <a:lnTo>
                      <a:pt x="1329" y="3928"/>
                    </a:lnTo>
                    <a:lnTo>
                      <a:pt x="1500" y="3956"/>
                    </a:lnTo>
                    <a:lnTo>
                      <a:pt x="1670" y="3966"/>
                    </a:lnTo>
                    <a:lnTo>
                      <a:pt x="1832" y="3956"/>
                    </a:lnTo>
                    <a:lnTo>
                      <a:pt x="2002" y="3928"/>
                    </a:lnTo>
                    <a:lnTo>
                      <a:pt x="2164" y="3880"/>
                    </a:lnTo>
                    <a:lnTo>
                      <a:pt x="2316" y="3814"/>
                    </a:lnTo>
                    <a:lnTo>
                      <a:pt x="2458" y="3728"/>
                    </a:lnTo>
                    <a:lnTo>
                      <a:pt x="2600" y="3633"/>
                    </a:lnTo>
                    <a:lnTo>
                      <a:pt x="2723" y="3510"/>
                    </a:lnTo>
                    <a:lnTo>
                      <a:pt x="2847" y="3387"/>
                    </a:lnTo>
                    <a:lnTo>
                      <a:pt x="2951" y="3245"/>
                    </a:lnTo>
                    <a:lnTo>
                      <a:pt x="3046" y="3093"/>
                    </a:lnTo>
                    <a:lnTo>
                      <a:pt x="3131" y="2931"/>
                    </a:lnTo>
                    <a:lnTo>
                      <a:pt x="3207" y="2761"/>
                    </a:lnTo>
                    <a:lnTo>
                      <a:pt x="3255" y="2571"/>
                    </a:lnTo>
                    <a:lnTo>
                      <a:pt x="3302" y="2381"/>
                    </a:lnTo>
                    <a:lnTo>
                      <a:pt x="3321" y="2192"/>
                    </a:lnTo>
                    <a:lnTo>
                      <a:pt x="3331" y="1983"/>
                    </a:lnTo>
                    <a:lnTo>
                      <a:pt x="3321" y="1784"/>
                    </a:lnTo>
                    <a:lnTo>
                      <a:pt x="3302" y="1584"/>
                    </a:lnTo>
                    <a:lnTo>
                      <a:pt x="3255" y="1395"/>
                    </a:lnTo>
                    <a:lnTo>
                      <a:pt x="3207" y="1214"/>
                    </a:lnTo>
                    <a:lnTo>
                      <a:pt x="3131" y="1044"/>
                    </a:lnTo>
                    <a:lnTo>
                      <a:pt x="3046" y="873"/>
                    </a:lnTo>
                    <a:lnTo>
                      <a:pt x="2951" y="721"/>
                    </a:lnTo>
                    <a:lnTo>
                      <a:pt x="2847" y="579"/>
                    </a:lnTo>
                    <a:lnTo>
                      <a:pt x="2723" y="455"/>
                    </a:lnTo>
                    <a:lnTo>
                      <a:pt x="2600" y="342"/>
                    </a:lnTo>
                    <a:lnTo>
                      <a:pt x="2458" y="237"/>
                    </a:lnTo>
                    <a:lnTo>
                      <a:pt x="2316" y="161"/>
                    </a:lnTo>
                    <a:lnTo>
                      <a:pt x="2164" y="95"/>
                    </a:lnTo>
                    <a:lnTo>
                      <a:pt x="2002" y="38"/>
                    </a:lnTo>
                    <a:lnTo>
                      <a:pt x="1832" y="10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5691202" y="2367052"/>
                <a:ext cx="137512" cy="163240"/>
              </a:xfrm>
              <a:custGeom>
                <a:rect b="b" l="l" r="r" t="t"/>
                <a:pathLst>
                  <a:path extrusionOk="0" h="3312" w="2790">
                    <a:moveTo>
                      <a:pt x="1395" y="1"/>
                    </a:moveTo>
                    <a:lnTo>
                      <a:pt x="1253" y="10"/>
                    </a:lnTo>
                    <a:lnTo>
                      <a:pt x="1120" y="29"/>
                    </a:lnTo>
                    <a:lnTo>
                      <a:pt x="987" y="77"/>
                    </a:lnTo>
                    <a:lnTo>
                      <a:pt x="855" y="124"/>
                    </a:lnTo>
                    <a:lnTo>
                      <a:pt x="731" y="200"/>
                    </a:lnTo>
                    <a:lnTo>
                      <a:pt x="618" y="285"/>
                    </a:lnTo>
                    <a:lnTo>
                      <a:pt x="513" y="380"/>
                    </a:lnTo>
                    <a:lnTo>
                      <a:pt x="409" y="485"/>
                    </a:lnTo>
                    <a:lnTo>
                      <a:pt x="323" y="598"/>
                    </a:lnTo>
                    <a:lnTo>
                      <a:pt x="238" y="731"/>
                    </a:lnTo>
                    <a:lnTo>
                      <a:pt x="172" y="864"/>
                    </a:lnTo>
                    <a:lnTo>
                      <a:pt x="115" y="1006"/>
                    </a:lnTo>
                    <a:lnTo>
                      <a:pt x="67" y="1158"/>
                    </a:lnTo>
                    <a:lnTo>
                      <a:pt x="29" y="1319"/>
                    </a:lnTo>
                    <a:lnTo>
                      <a:pt x="10" y="1481"/>
                    </a:lnTo>
                    <a:lnTo>
                      <a:pt x="1" y="1652"/>
                    </a:lnTo>
                    <a:lnTo>
                      <a:pt x="10" y="1822"/>
                    </a:lnTo>
                    <a:lnTo>
                      <a:pt x="29" y="1984"/>
                    </a:lnTo>
                    <a:lnTo>
                      <a:pt x="67" y="2145"/>
                    </a:lnTo>
                    <a:lnTo>
                      <a:pt x="115" y="2297"/>
                    </a:lnTo>
                    <a:lnTo>
                      <a:pt x="172" y="2439"/>
                    </a:lnTo>
                    <a:lnTo>
                      <a:pt x="238" y="2581"/>
                    </a:lnTo>
                    <a:lnTo>
                      <a:pt x="323" y="2705"/>
                    </a:lnTo>
                    <a:lnTo>
                      <a:pt x="409" y="2828"/>
                    </a:lnTo>
                    <a:lnTo>
                      <a:pt x="513" y="2932"/>
                    </a:lnTo>
                    <a:lnTo>
                      <a:pt x="618" y="3027"/>
                    </a:lnTo>
                    <a:lnTo>
                      <a:pt x="731" y="3112"/>
                    </a:lnTo>
                    <a:lnTo>
                      <a:pt x="855" y="3179"/>
                    </a:lnTo>
                    <a:lnTo>
                      <a:pt x="987" y="3236"/>
                    </a:lnTo>
                    <a:lnTo>
                      <a:pt x="1120" y="3274"/>
                    </a:lnTo>
                    <a:lnTo>
                      <a:pt x="1253" y="3302"/>
                    </a:lnTo>
                    <a:lnTo>
                      <a:pt x="1395" y="3312"/>
                    </a:lnTo>
                    <a:lnTo>
                      <a:pt x="1538" y="3302"/>
                    </a:lnTo>
                    <a:lnTo>
                      <a:pt x="1680" y="3274"/>
                    </a:lnTo>
                    <a:lnTo>
                      <a:pt x="1813" y="3236"/>
                    </a:lnTo>
                    <a:lnTo>
                      <a:pt x="1936" y="3179"/>
                    </a:lnTo>
                    <a:lnTo>
                      <a:pt x="2059" y="3112"/>
                    </a:lnTo>
                    <a:lnTo>
                      <a:pt x="2173" y="3027"/>
                    </a:lnTo>
                    <a:lnTo>
                      <a:pt x="2287" y="2932"/>
                    </a:lnTo>
                    <a:lnTo>
                      <a:pt x="2382" y="2828"/>
                    </a:lnTo>
                    <a:lnTo>
                      <a:pt x="2467" y="2705"/>
                    </a:lnTo>
                    <a:lnTo>
                      <a:pt x="2553" y="2581"/>
                    </a:lnTo>
                    <a:lnTo>
                      <a:pt x="2619" y="2439"/>
                    </a:lnTo>
                    <a:lnTo>
                      <a:pt x="2676" y="2297"/>
                    </a:lnTo>
                    <a:lnTo>
                      <a:pt x="2724" y="2145"/>
                    </a:lnTo>
                    <a:lnTo>
                      <a:pt x="2761" y="1984"/>
                    </a:lnTo>
                    <a:lnTo>
                      <a:pt x="2780" y="1822"/>
                    </a:lnTo>
                    <a:lnTo>
                      <a:pt x="2790" y="1652"/>
                    </a:lnTo>
                    <a:lnTo>
                      <a:pt x="2780" y="1481"/>
                    </a:lnTo>
                    <a:lnTo>
                      <a:pt x="2761" y="1319"/>
                    </a:lnTo>
                    <a:lnTo>
                      <a:pt x="2724" y="1158"/>
                    </a:lnTo>
                    <a:lnTo>
                      <a:pt x="2676" y="1006"/>
                    </a:lnTo>
                    <a:lnTo>
                      <a:pt x="2619" y="864"/>
                    </a:lnTo>
                    <a:lnTo>
                      <a:pt x="2553" y="731"/>
                    </a:lnTo>
                    <a:lnTo>
                      <a:pt x="2467" y="598"/>
                    </a:lnTo>
                    <a:lnTo>
                      <a:pt x="2382" y="485"/>
                    </a:lnTo>
                    <a:lnTo>
                      <a:pt x="2287" y="380"/>
                    </a:lnTo>
                    <a:lnTo>
                      <a:pt x="2173" y="285"/>
                    </a:lnTo>
                    <a:lnTo>
                      <a:pt x="2059" y="200"/>
                    </a:lnTo>
                    <a:lnTo>
                      <a:pt x="1936" y="124"/>
                    </a:lnTo>
                    <a:lnTo>
                      <a:pt x="1813" y="77"/>
                    </a:lnTo>
                    <a:lnTo>
                      <a:pt x="1680" y="29"/>
                    </a:lnTo>
                    <a:lnTo>
                      <a:pt x="1538" y="10"/>
                    </a:ln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6022284" y="2252994"/>
                <a:ext cx="164177" cy="195474"/>
              </a:xfrm>
              <a:custGeom>
                <a:rect b="b" l="l" r="r" t="t"/>
                <a:pathLst>
                  <a:path extrusionOk="0" h="3966" w="3331">
                    <a:moveTo>
                      <a:pt x="1661" y="0"/>
                    </a:moveTo>
                    <a:lnTo>
                      <a:pt x="1490" y="10"/>
                    </a:lnTo>
                    <a:lnTo>
                      <a:pt x="1329" y="38"/>
                    </a:lnTo>
                    <a:lnTo>
                      <a:pt x="1167" y="95"/>
                    </a:lnTo>
                    <a:lnTo>
                      <a:pt x="1015" y="161"/>
                    </a:lnTo>
                    <a:lnTo>
                      <a:pt x="873" y="237"/>
                    </a:lnTo>
                    <a:lnTo>
                      <a:pt x="731" y="342"/>
                    </a:lnTo>
                    <a:lnTo>
                      <a:pt x="608" y="455"/>
                    </a:lnTo>
                    <a:lnTo>
                      <a:pt x="484" y="579"/>
                    </a:lnTo>
                    <a:lnTo>
                      <a:pt x="380" y="721"/>
                    </a:lnTo>
                    <a:lnTo>
                      <a:pt x="285" y="873"/>
                    </a:lnTo>
                    <a:lnTo>
                      <a:pt x="200" y="1044"/>
                    </a:lnTo>
                    <a:lnTo>
                      <a:pt x="124" y="1214"/>
                    </a:lnTo>
                    <a:lnTo>
                      <a:pt x="67" y="1395"/>
                    </a:lnTo>
                    <a:lnTo>
                      <a:pt x="29" y="1584"/>
                    </a:lnTo>
                    <a:lnTo>
                      <a:pt x="0" y="1784"/>
                    </a:lnTo>
                    <a:lnTo>
                      <a:pt x="0" y="1983"/>
                    </a:lnTo>
                    <a:lnTo>
                      <a:pt x="0" y="2192"/>
                    </a:lnTo>
                    <a:lnTo>
                      <a:pt x="29" y="2381"/>
                    </a:lnTo>
                    <a:lnTo>
                      <a:pt x="67" y="2571"/>
                    </a:lnTo>
                    <a:lnTo>
                      <a:pt x="124" y="2761"/>
                    </a:lnTo>
                    <a:lnTo>
                      <a:pt x="200" y="2931"/>
                    </a:lnTo>
                    <a:lnTo>
                      <a:pt x="285" y="3093"/>
                    </a:lnTo>
                    <a:lnTo>
                      <a:pt x="380" y="3245"/>
                    </a:lnTo>
                    <a:lnTo>
                      <a:pt x="484" y="3387"/>
                    </a:lnTo>
                    <a:lnTo>
                      <a:pt x="608" y="3510"/>
                    </a:lnTo>
                    <a:lnTo>
                      <a:pt x="731" y="3633"/>
                    </a:lnTo>
                    <a:lnTo>
                      <a:pt x="873" y="3728"/>
                    </a:lnTo>
                    <a:lnTo>
                      <a:pt x="1015" y="3814"/>
                    </a:lnTo>
                    <a:lnTo>
                      <a:pt x="1167" y="3880"/>
                    </a:lnTo>
                    <a:lnTo>
                      <a:pt x="1329" y="3928"/>
                    </a:lnTo>
                    <a:lnTo>
                      <a:pt x="1490" y="3956"/>
                    </a:lnTo>
                    <a:lnTo>
                      <a:pt x="1661" y="3966"/>
                    </a:lnTo>
                    <a:lnTo>
                      <a:pt x="1831" y="3956"/>
                    </a:lnTo>
                    <a:lnTo>
                      <a:pt x="2002" y="3928"/>
                    </a:lnTo>
                    <a:lnTo>
                      <a:pt x="2163" y="3880"/>
                    </a:lnTo>
                    <a:lnTo>
                      <a:pt x="2315" y="3814"/>
                    </a:lnTo>
                    <a:lnTo>
                      <a:pt x="2457" y="3728"/>
                    </a:lnTo>
                    <a:lnTo>
                      <a:pt x="2600" y="3633"/>
                    </a:lnTo>
                    <a:lnTo>
                      <a:pt x="2723" y="3510"/>
                    </a:lnTo>
                    <a:lnTo>
                      <a:pt x="2846" y="3387"/>
                    </a:lnTo>
                    <a:lnTo>
                      <a:pt x="2951" y="3245"/>
                    </a:lnTo>
                    <a:lnTo>
                      <a:pt x="3046" y="3093"/>
                    </a:lnTo>
                    <a:lnTo>
                      <a:pt x="3131" y="2931"/>
                    </a:lnTo>
                    <a:lnTo>
                      <a:pt x="3197" y="2761"/>
                    </a:lnTo>
                    <a:lnTo>
                      <a:pt x="3254" y="2571"/>
                    </a:lnTo>
                    <a:lnTo>
                      <a:pt x="3302" y="2381"/>
                    </a:lnTo>
                    <a:lnTo>
                      <a:pt x="3321" y="2192"/>
                    </a:lnTo>
                    <a:lnTo>
                      <a:pt x="3330" y="1983"/>
                    </a:lnTo>
                    <a:lnTo>
                      <a:pt x="3321" y="1784"/>
                    </a:lnTo>
                    <a:lnTo>
                      <a:pt x="3302" y="1584"/>
                    </a:lnTo>
                    <a:lnTo>
                      <a:pt x="3254" y="1395"/>
                    </a:lnTo>
                    <a:lnTo>
                      <a:pt x="3197" y="1214"/>
                    </a:lnTo>
                    <a:lnTo>
                      <a:pt x="3131" y="1044"/>
                    </a:lnTo>
                    <a:lnTo>
                      <a:pt x="3046" y="873"/>
                    </a:lnTo>
                    <a:lnTo>
                      <a:pt x="2951" y="721"/>
                    </a:lnTo>
                    <a:lnTo>
                      <a:pt x="2846" y="579"/>
                    </a:lnTo>
                    <a:lnTo>
                      <a:pt x="2723" y="455"/>
                    </a:lnTo>
                    <a:lnTo>
                      <a:pt x="2600" y="342"/>
                    </a:lnTo>
                    <a:lnTo>
                      <a:pt x="2457" y="237"/>
                    </a:lnTo>
                    <a:lnTo>
                      <a:pt x="2315" y="161"/>
                    </a:lnTo>
                    <a:lnTo>
                      <a:pt x="2163" y="95"/>
                    </a:lnTo>
                    <a:lnTo>
                      <a:pt x="2002" y="38"/>
                    </a:lnTo>
                    <a:lnTo>
                      <a:pt x="1831" y="10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6192039" y="2367052"/>
                <a:ext cx="137512" cy="163240"/>
              </a:xfrm>
              <a:custGeom>
                <a:rect b="b" l="l" r="r" t="t"/>
                <a:pathLst>
                  <a:path extrusionOk="0" h="3312" w="2790">
                    <a:moveTo>
                      <a:pt x="1395" y="1"/>
                    </a:moveTo>
                    <a:lnTo>
                      <a:pt x="1252" y="10"/>
                    </a:lnTo>
                    <a:lnTo>
                      <a:pt x="1110" y="29"/>
                    </a:lnTo>
                    <a:lnTo>
                      <a:pt x="977" y="77"/>
                    </a:lnTo>
                    <a:lnTo>
                      <a:pt x="854" y="124"/>
                    </a:lnTo>
                    <a:lnTo>
                      <a:pt x="731" y="200"/>
                    </a:lnTo>
                    <a:lnTo>
                      <a:pt x="617" y="285"/>
                    </a:lnTo>
                    <a:lnTo>
                      <a:pt x="503" y="380"/>
                    </a:lnTo>
                    <a:lnTo>
                      <a:pt x="408" y="485"/>
                    </a:lnTo>
                    <a:lnTo>
                      <a:pt x="313" y="598"/>
                    </a:lnTo>
                    <a:lnTo>
                      <a:pt x="237" y="731"/>
                    </a:lnTo>
                    <a:lnTo>
                      <a:pt x="171" y="864"/>
                    </a:lnTo>
                    <a:lnTo>
                      <a:pt x="104" y="1006"/>
                    </a:lnTo>
                    <a:lnTo>
                      <a:pt x="66" y="1158"/>
                    </a:lnTo>
                    <a:lnTo>
                      <a:pt x="29" y="1319"/>
                    </a:lnTo>
                    <a:lnTo>
                      <a:pt x="10" y="1481"/>
                    </a:lnTo>
                    <a:lnTo>
                      <a:pt x="0" y="1652"/>
                    </a:lnTo>
                    <a:lnTo>
                      <a:pt x="10" y="1822"/>
                    </a:lnTo>
                    <a:lnTo>
                      <a:pt x="29" y="1984"/>
                    </a:lnTo>
                    <a:lnTo>
                      <a:pt x="66" y="2145"/>
                    </a:lnTo>
                    <a:lnTo>
                      <a:pt x="104" y="2297"/>
                    </a:lnTo>
                    <a:lnTo>
                      <a:pt x="171" y="2439"/>
                    </a:lnTo>
                    <a:lnTo>
                      <a:pt x="237" y="2581"/>
                    </a:lnTo>
                    <a:lnTo>
                      <a:pt x="313" y="2705"/>
                    </a:lnTo>
                    <a:lnTo>
                      <a:pt x="408" y="2828"/>
                    </a:lnTo>
                    <a:lnTo>
                      <a:pt x="503" y="2932"/>
                    </a:lnTo>
                    <a:lnTo>
                      <a:pt x="617" y="3027"/>
                    </a:lnTo>
                    <a:lnTo>
                      <a:pt x="731" y="3112"/>
                    </a:lnTo>
                    <a:lnTo>
                      <a:pt x="854" y="3179"/>
                    </a:lnTo>
                    <a:lnTo>
                      <a:pt x="977" y="3236"/>
                    </a:lnTo>
                    <a:lnTo>
                      <a:pt x="1110" y="3274"/>
                    </a:lnTo>
                    <a:lnTo>
                      <a:pt x="1252" y="3302"/>
                    </a:lnTo>
                    <a:lnTo>
                      <a:pt x="1395" y="3312"/>
                    </a:lnTo>
                    <a:lnTo>
                      <a:pt x="1537" y="3302"/>
                    </a:lnTo>
                    <a:lnTo>
                      <a:pt x="1670" y="3274"/>
                    </a:lnTo>
                    <a:lnTo>
                      <a:pt x="1802" y="3236"/>
                    </a:lnTo>
                    <a:lnTo>
                      <a:pt x="1935" y="3179"/>
                    </a:lnTo>
                    <a:lnTo>
                      <a:pt x="2059" y="3112"/>
                    </a:lnTo>
                    <a:lnTo>
                      <a:pt x="2172" y="3027"/>
                    </a:lnTo>
                    <a:lnTo>
                      <a:pt x="2277" y="2932"/>
                    </a:lnTo>
                    <a:lnTo>
                      <a:pt x="2381" y="2828"/>
                    </a:lnTo>
                    <a:lnTo>
                      <a:pt x="2467" y="2705"/>
                    </a:lnTo>
                    <a:lnTo>
                      <a:pt x="2542" y="2581"/>
                    </a:lnTo>
                    <a:lnTo>
                      <a:pt x="2618" y="2439"/>
                    </a:lnTo>
                    <a:lnTo>
                      <a:pt x="2675" y="2297"/>
                    </a:lnTo>
                    <a:lnTo>
                      <a:pt x="2723" y="2145"/>
                    </a:lnTo>
                    <a:lnTo>
                      <a:pt x="2761" y="1984"/>
                    </a:lnTo>
                    <a:lnTo>
                      <a:pt x="2780" y="1822"/>
                    </a:lnTo>
                    <a:lnTo>
                      <a:pt x="2789" y="1652"/>
                    </a:lnTo>
                    <a:lnTo>
                      <a:pt x="2780" y="1481"/>
                    </a:lnTo>
                    <a:lnTo>
                      <a:pt x="2761" y="1319"/>
                    </a:lnTo>
                    <a:lnTo>
                      <a:pt x="2723" y="1158"/>
                    </a:lnTo>
                    <a:lnTo>
                      <a:pt x="2675" y="1006"/>
                    </a:lnTo>
                    <a:lnTo>
                      <a:pt x="2618" y="864"/>
                    </a:lnTo>
                    <a:lnTo>
                      <a:pt x="2542" y="731"/>
                    </a:lnTo>
                    <a:lnTo>
                      <a:pt x="2467" y="598"/>
                    </a:lnTo>
                    <a:lnTo>
                      <a:pt x="2381" y="485"/>
                    </a:lnTo>
                    <a:lnTo>
                      <a:pt x="2277" y="380"/>
                    </a:lnTo>
                    <a:lnTo>
                      <a:pt x="2172" y="285"/>
                    </a:lnTo>
                    <a:lnTo>
                      <a:pt x="2059" y="200"/>
                    </a:lnTo>
                    <a:lnTo>
                      <a:pt x="1935" y="124"/>
                    </a:lnTo>
                    <a:lnTo>
                      <a:pt x="1802" y="77"/>
                    </a:lnTo>
                    <a:lnTo>
                      <a:pt x="1670" y="29"/>
                    </a:lnTo>
                    <a:lnTo>
                      <a:pt x="1537" y="10"/>
                    </a:ln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15"/>
            <p:cNvGrpSpPr/>
            <p:nvPr/>
          </p:nvGrpSpPr>
          <p:grpSpPr>
            <a:xfrm>
              <a:off x="5695888" y="928318"/>
              <a:ext cx="2990703" cy="3803333"/>
              <a:chOff x="1750275" y="238125"/>
              <a:chExt cx="4119425" cy="5238750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1750275" y="4998825"/>
                <a:ext cx="4119425" cy="478050"/>
              </a:xfrm>
              <a:custGeom>
                <a:rect b="b" l="l" r="r" t="t"/>
                <a:pathLst>
                  <a:path extrusionOk="0" h="19122" w="164777">
                    <a:moveTo>
                      <a:pt x="82389" y="0"/>
                    </a:moveTo>
                    <a:lnTo>
                      <a:pt x="80256" y="10"/>
                    </a:lnTo>
                    <a:lnTo>
                      <a:pt x="78144" y="21"/>
                    </a:lnTo>
                    <a:lnTo>
                      <a:pt x="76052" y="31"/>
                    </a:lnTo>
                    <a:lnTo>
                      <a:pt x="73960" y="51"/>
                    </a:lnTo>
                    <a:lnTo>
                      <a:pt x="71898" y="81"/>
                    </a:lnTo>
                    <a:lnTo>
                      <a:pt x="69836" y="112"/>
                    </a:lnTo>
                    <a:lnTo>
                      <a:pt x="67805" y="152"/>
                    </a:lnTo>
                    <a:lnTo>
                      <a:pt x="65783" y="202"/>
                    </a:lnTo>
                    <a:lnTo>
                      <a:pt x="63782" y="253"/>
                    </a:lnTo>
                    <a:lnTo>
                      <a:pt x="61801" y="304"/>
                    </a:lnTo>
                    <a:lnTo>
                      <a:pt x="59831" y="364"/>
                    </a:lnTo>
                    <a:lnTo>
                      <a:pt x="57890" y="435"/>
                    </a:lnTo>
                    <a:lnTo>
                      <a:pt x="55960" y="506"/>
                    </a:lnTo>
                    <a:lnTo>
                      <a:pt x="54060" y="587"/>
                    </a:lnTo>
                    <a:lnTo>
                      <a:pt x="52180" y="667"/>
                    </a:lnTo>
                    <a:lnTo>
                      <a:pt x="50320" y="758"/>
                    </a:lnTo>
                    <a:lnTo>
                      <a:pt x="48481" y="849"/>
                    </a:lnTo>
                    <a:lnTo>
                      <a:pt x="46672" y="950"/>
                    </a:lnTo>
                    <a:lnTo>
                      <a:pt x="44883" y="1051"/>
                    </a:lnTo>
                    <a:lnTo>
                      <a:pt x="43114" y="1152"/>
                    </a:lnTo>
                    <a:lnTo>
                      <a:pt x="41376" y="1274"/>
                    </a:lnTo>
                    <a:lnTo>
                      <a:pt x="39668" y="1385"/>
                    </a:lnTo>
                    <a:lnTo>
                      <a:pt x="37980" y="1506"/>
                    </a:lnTo>
                    <a:lnTo>
                      <a:pt x="36323" y="1638"/>
                    </a:lnTo>
                    <a:lnTo>
                      <a:pt x="34696" y="1769"/>
                    </a:lnTo>
                    <a:lnTo>
                      <a:pt x="33089" y="1900"/>
                    </a:lnTo>
                    <a:lnTo>
                      <a:pt x="31522" y="2042"/>
                    </a:lnTo>
                    <a:lnTo>
                      <a:pt x="29986" y="2183"/>
                    </a:lnTo>
                    <a:lnTo>
                      <a:pt x="28470" y="2335"/>
                    </a:lnTo>
                    <a:lnTo>
                      <a:pt x="26995" y="2487"/>
                    </a:lnTo>
                    <a:lnTo>
                      <a:pt x="25549" y="2638"/>
                    </a:lnTo>
                    <a:lnTo>
                      <a:pt x="24134" y="2800"/>
                    </a:lnTo>
                    <a:lnTo>
                      <a:pt x="22750" y="2972"/>
                    </a:lnTo>
                    <a:lnTo>
                      <a:pt x="21406" y="3133"/>
                    </a:lnTo>
                    <a:lnTo>
                      <a:pt x="20092" y="3305"/>
                    </a:lnTo>
                    <a:lnTo>
                      <a:pt x="18808" y="3487"/>
                    </a:lnTo>
                    <a:lnTo>
                      <a:pt x="17575" y="3659"/>
                    </a:lnTo>
                    <a:lnTo>
                      <a:pt x="16362" y="3841"/>
                    </a:lnTo>
                    <a:lnTo>
                      <a:pt x="15200" y="4033"/>
                    </a:lnTo>
                    <a:lnTo>
                      <a:pt x="14068" y="4215"/>
                    </a:lnTo>
                    <a:lnTo>
                      <a:pt x="12977" y="4407"/>
                    </a:lnTo>
                    <a:lnTo>
                      <a:pt x="11926" y="4609"/>
                    </a:lnTo>
                    <a:lnTo>
                      <a:pt x="10915" y="4801"/>
                    </a:lnTo>
                    <a:lnTo>
                      <a:pt x="9945" y="5003"/>
                    </a:lnTo>
                    <a:lnTo>
                      <a:pt x="9015" y="5215"/>
                    </a:lnTo>
                    <a:lnTo>
                      <a:pt x="8126" y="5417"/>
                    </a:lnTo>
                    <a:lnTo>
                      <a:pt x="7277" y="5630"/>
                    </a:lnTo>
                    <a:lnTo>
                      <a:pt x="6478" y="5842"/>
                    </a:lnTo>
                    <a:lnTo>
                      <a:pt x="5710" y="6054"/>
                    </a:lnTo>
                    <a:lnTo>
                      <a:pt x="5003" y="6277"/>
                    </a:lnTo>
                    <a:lnTo>
                      <a:pt x="4326" y="6499"/>
                    </a:lnTo>
                    <a:lnTo>
                      <a:pt x="3709" y="6721"/>
                    </a:lnTo>
                    <a:lnTo>
                      <a:pt x="3123" y="6944"/>
                    </a:lnTo>
                    <a:lnTo>
                      <a:pt x="2597" y="7176"/>
                    </a:lnTo>
                    <a:lnTo>
                      <a:pt x="2112" y="7408"/>
                    </a:lnTo>
                    <a:lnTo>
                      <a:pt x="1890" y="7520"/>
                    </a:lnTo>
                    <a:lnTo>
                      <a:pt x="1678" y="7641"/>
                    </a:lnTo>
                    <a:lnTo>
                      <a:pt x="1476" y="7752"/>
                    </a:lnTo>
                    <a:lnTo>
                      <a:pt x="1284" y="7873"/>
                    </a:lnTo>
                    <a:lnTo>
                      <a:pt x="1112" y="7985"/>
                    </a:lnTo>
                    <a:lnTo>
                      <a:pt x="950" y="8106"/>
                    </a:lnTo>
                    <a:lnTo>
                      <a:pt x="798" y="8227"/>
                    </a:lnTo>
                    <a:lnTo>
                      <a:pt x="667" y="8348"/>
                    </a:lnTo>
                    <a:lnTo>
                      <a:pt x="536" y="8470"/>
                    </a:lnTo>
                    <a:lnTo>
                      <a:pt x="424" y="8581"/>
                    </a:lnTo>
                    <a:lnTo>
                      <a:pt x="323" y="8702"/>
                    </a:lnTo>
                    <a:lnTo>
                      <a:pt x="243" y="8823"/>
                    </a:lnTo>
                    <a:lnTo>
                      <a:pt x="172" y="8945"/>
                    </a:lnTo>
                    <a:lnTo>
                      <a:pt x="111" y="9066"/>
                    </a:lnTo>
                    <a:lnTo>
                      <a:pt x="61" y="9197"/>
                    </a:lnTo>
                    <a:lnTo>
                      <a:pt x="30" y="9319"/>
                    </a:lnTo>
                    <a:lnTo>
                      <a:pt x="10" y="9440"/>
                    </a:lnTo>
                    <a:lnTo>
                      <a:pt x="0" y="9561"/>
                    </a:lnTo>
                    <a:lnTo>
                      <a:pt x="10" y="9682"/>
                    </a:lnTo>
                    <a:lnTo>
                      <a:pt x="30" y="9814"/>
                    </a:lnTo>
                    <a:lnTo>
                      <a:pt x="61" y="9935"/>
                    </a:lnTo>
                    <a:lnTo>
                      <a:pt x="111" y="10056"/>
                    </a:lnTo>
                    <a:lnTo>
                      <a:pt x="172" y="10178"/>
                    </a:lnTo>
                    <a:lnTo>
                      <a:pt x="243" y="10299"/>
                    </a:lnTo>
                    <a:lnTo>
                      <a:pt x="323" y="10420"/>
                    </a:lnTo>
                    <a:lnTo>
                      <a:pt x="424" y="10542"/>
                    </a:lnTo>
                    <a:lnTo>
                      <a:pt x="536" y="10663"/>
                    </a:lnTo>
                    <a:lnTo>
                      <a:pt x="667" y="10784"/>
                    </a:lnTo>
                    <a:lnTo>
                      <a:pt x="798" y="10895"/>
                    </a:lnTo>
                    <a:lnTo>
                      <a:pt x="950" y="11017"/>
                    </a:lnTo>
                    <a:lnTo>
                      <a:pt x="1112" y="11138"/>
                    </a:lnTo>
                    <a:lnTo>
                      <a:pt x="1284" y="11259"/>
                    </a:lnTo>
                    <a:lnTo>
                      <a:pt x="1476" y="11370"/>
                    </a:lnTo>
                    <a:lnTo>
                      <a:pt x="1678" y="11492"/>
                    </a:lnTo>
                    <a:lnTo>
                      <a:pt x="1890" y="11603"/>
                    </a:lnTo>
                    <a:lnTo>
                      <a:pt x="2112" y="11724"/>
                    </a:lnTo>
                    <a:lnTo>
                      <a:pt x="2597" y="11946"/>
                    </a:lnTo>
                    <a:lnTo>
                      <a:pt x="3123" y="12179"/>
                    </a:lnTo>
                    <a:lnTo>
                      <a:pt x="3709" y="12401"/>
                    </a:lnTo>
                    <a:lnTo>
                      <a:pt x="4326" y="12623"/>
                    </a:lnTo>
                    <a:lnTo>
                      <a:pt x="5003" y="12846"/>
                    </a:lnTo>
                    <a:lnTo>
                      <a:pt x="5710" y="13068"/>
                    </a:lnTo>
                    <a:lnTo>
                      <a:pt x="6478" y="13280"/>
                    </a:lnTo>
                    <a:lnTo>
                      <a:pt x="7277" y="13493"/>
                    </a:lnTo>
                    <a:lnTo>
                      <a:pt x="8126" y="13705"/>
                    </a:lnTo>
                    <a:lnTo>
                      <a:pt x="9015" y="13917"/>
                    </a:lnTo>
                    <a:lnTo>
                      <a:pt x="9945" y="14119"/>
                    </a:lnTo>
                    <a:lnTo>
                      <a:pt x="10915" y="14321"/>
                    </a:lnTo>
                    <a:lnTo>
                      <a:pt x="11926" y="14524"/>
                    </a:lnTo>
                    <a:lnTo>
                      <a:pt x="12977" y="14716"/>
                    </a:lnTo>
                    <a:lnTo>
                      <a:pt x="14068" y="14908"/>
                    </a:lnTo>
                    <a:lnTo>
                      <a:pt x="15200" y="15100"/>
                    </a:lnTo>
                    <a:lnTo>
                      <a:pt x="16362" y="15282"/>
                    </a:lnTo>
                    <a:lnTo>
                      <a:pt x="17575" y="15463"/>
                    </a:lnTo>
                    <a:lnTo>
                      <a:pt x="18808" y="15645"/>
                    </a:lnTo>
                    <a:lnTo>
                      <a:pt x="20092" y="15817"/>
                    </a:lnTo>
                    <a:lnTo>
                      <a:pt x="21406" y="15989"/>
                    </a:lnTo>
                    <a:lnTo>
                      <a:pt x="22750" y="16161"/>
                    </a:lnTo>
                    <a:lnTo>
                      <a:pt x="24134" y="16322"/>
                    </a:lnTo>
                    <a:lnTo>
                      <a:pt x="25549" y="16484"/>
                    </a:lnTo>
                    <a:lnTo>
                      <a:pt x="26995" y="16636"/>
                    </a:lnTo>
                    <a:lnTo>
                      <a:pt x="28470" y="16787"/>
                    </a:lnTo>
                    <a:lnTo>
                      <a:pt x="29986" y="16939"/>
                    </a:lnTo>
                    <a:lnTo>
                      <a:pt x="31522" y="17080"/>
                    </a:lnTo>
                    <a:lnTo>
                      <a:pt x="33089" y="17222"/>
                    </a:lnTo>
                    <a:lnTo>
                      <a:pt x="34696" y="17353"/>
                    </a:lnTo>
                    <a:lnTo>
                      <a:pt x="36323" y="17485"/>
                    </a:lnTo>
                    <a:lnTo>
                      <a:pt x="37980" y="17616"/>
                    </a:lnTo>
                    <a:lnTo>
                      <a:pt x="39668" y="17737"/>
                    </a:lnTo>
                    <a:lnTo>
                      <a:pt x="41376" y="17859"/>
                    </a:lnTo>
                    <a:lnTo>
                      <a:pt x="43114" y="17970"/>
                    </a:lnTo>
                    <a:lnTo>
                      <a:pt x="44883" y="18071"/>
                    </a:lnTo>
                    <a:lnTo>
                      <a:pt x="46672" y="18182"/>
                    </a:lnTo>
                    <a:lnTo>
                      <a:pt x="48481" y="18273"/>
                    </a:lnTo>
                    <a:lnTo>
                      <a:pt x="50320" y="18374"/>
                    </a:lnTo>
                    <a:lnTo>
                      <a:pt x="52180" y="18455"/>
                    </a:lnTo>
                    <a:lnTo>
                      <a:pt x="54060" y="18546"/>
                    </a:lnTo>
                    <a:lnTo>
                      <a:pt x="55960" y="18617"/>
                    </a:lnTo>
                    <a:lnTo>
                      <a:pt x="57890" y="18687"/>
                    </a:lnTo>
                    <a:lnTo>
                      <a:pt x="59831" y="18758"/>
                    </a:lnTo>
                    <a:lnTo>
                      <a:pt x="61801" y="18819"/>
                    </a:lnTo>
                    <a:lnTo>
                      <a:pt x="63782" y="18879"/>
                    </a:lnTo>
                    <a:lnTo>
                      <a:pt x="65783" y="18930"/>
                    </a:lnTo>
                    <a:lnTo>
                      <a:pt x="67805" y="18970"/>
                    </a:lnTo>
                    <a:lnTo>
                      <a:pt x="69836" y="19011"/>
                    </a:lnTo>
                    <a:lnTo>
                      <a:pt x="71898" y="19041"/>
                    </a:lnTo>
                    <a:lnTo>
                      <a:pt x="73960" y="19071"/>
                    </a:lnTo>
                    <a:lnTo>
                      <a:pt x="76052" y="19092"/>
                    </a:lnTo>
                    <a:lnTo>
                      <a:pt x="78144" y="19112"/>
                    </a:lnTo>
                    <a:lnTo>
                      <a:pt x="80256" y="19122"/>
                    </a:lnTo>
                    <a:lnTo>
                      <a:pt x="84511" y="19122"/>
                    </a:lnTo>
                    <a:lnTo>
                      <a:pt x="86623" y="19112"/>
                    </a:lnTo>
                    <a:lnTo>
                      <a:pt x="88725" y="19092"/>
                    </a:lnTo>
                    <a:lnTo>
                      <a:pt x="90807" y="19071"/>
                    </a:lnTo>
                    <a:lnTo>
                      <a:pt x="92879" y="19041"/>
                    </a:lnTo>
                    <a:lnTo>
                      <a:pt x="94931" y="19011"/>
                    </a:lnTo>
                    <a:lnTo>
                      <a:pt x="96972" y="18970"/>
                    </a:lnTo>
                    <a:lnTo>
                      <a:pt x="98994" y="18930"/>
                    </a:lnTo>
                    <a:lnTo>
                      <a:pt x="100995" y="18879"/>
                    </a:lnTo>
                    <a:lnTo>
                      <a:pt x="102976" y="18819"/>
                    </a:lnTo>
                    <a:lnTo>
                      <a:pt x="104936" y="18758"/>
                    </a:lnTo>
                    <a:lnTo>
                      <a:pt x="106887" y="18687"/>
                    </a:lnTo>
                    <a:lnTo>
                      <a:pt x="108807" y="18617"/>
                    </a:lnTo>
                    <a:lnTo>
                      <a:pt x="110717" y="18546"/>
                    </a:lnTo>
                    <a:lnTo>
                      <a:pt x="112597" y="18455"/>
                    </a:lnTo>
                    <a:lnTo>
                      <a:pt x="114457" y="18374"/>
                    </a:lnTo>
                    <a:lnTo>
                      <a:pt x="116296" y="18273"/>
                    </a:lnTo>
                    <a:lnTo>
                      <a:pt x="118105" y="18182"/>
                    </a:lnTo>
                    <a:lnTo>
                      <a:pt x="119894" y="18071"/>
                    </a:lnTo>
                    <a:lnTo>
                      <a:pt x="121652" y="17970"/>
                    </a:lnTo>
                    <a:lnTo>
                      <a:pt x="123391" y="17859"/>
                    </a:lnTo>
                    <a:lnTo>
                      <a:pt x="125109" y="17737"/>
                    </a:lnTo>
                    <a:lnTo>
                      <a:pt x="126787" y="17616"/>
                    </a:lnTo>
                    <a:lnTo>
                      <a:pt x="128454" y="17485"/>
                    </a:lnTo>
                    <a:lnTo>
                      <a:pt x="130081" y="17353"/>
                    </a:lnTo>
                    <a:lnTo>
                      <a:pt x="131678" y="17222"/>
                    </a:lnTo>
                    <a:lnTo>
                      <a:pt x="133255" y="17080"/>
                    </a:lnTo>
                    <a:lnTo>
                      <a:pt x="134791" y="16939"/>
                    </a:lnTo>
                    <a:lnTo>
                      <a:pt x="136297" y="16787"/>
                    </a:lnTo>
                    <a:lnTo>
                      <a:pt x="137782" y="16636"/>
                    </a:lnTo>
                    <a:lnTo>
                      <a:pt x="139228" y="16484"/>
                    </a:lnTo>
                    <a:lnTo>
                      <a:pt x="140643" y="16322"/>
                    </a:lnTo>
                    <a:lnTo>
                      <a:pt x="142027" y="16161"/>
                    </a:lnTo>
                    <a:lnTo>
                      <a:pt x="143371" y="15989"/>
                    </a:lnTo>
                    <a:lnTo>
                      <a:pt x="144685" y="15817"/>
                    </a:lnTo>
                    <a:lnTo>
                      <a:pt x="145959" y="15645"/>
                    </a:lnTo>
                    <a:lnTo>
                      <a:pt x="147202" y="15463"/>
                    </a:lnTo>
                    <a:lnTo>
                      <a:pt x="148404" y="15282"/>
                    </a:lnTo>
                    <a:lnTo>
                      <a:pt x="149577" y="15100"/>
                    </a:lnTo>
                    <a:lnTo>
                      <a:pt x="150699" y="14908"/>
                    </a:lnTo>
                    <a:lnTo>
                      <a:pt x="151790" y="14716"/>
                    </a:lnTo>
                    <a:lnTo>
                      <a:pt x="152841" y="14524"/>
                    </a:lnTo>
                    <a:lnTo>
                      <a:pt x="153862" y="14321"/>
                    </a:lnTo>
                    <a:lnTo>
                      <a:pt x="154832" y="14119"/>
                    </a:lnTo>
                    <a:lnTo>
                      <a:pt x="155762" y="13917"/>
                    </a:lnTo>
                    <a:lnTo>
                      <a:pt x="156651" y="13705"/>
                    </a:lnTo>
                    <a:lnTo>
                      <a:pt x="157490" y="13493"/>
                    </a:lnTo>
                    <a:lnTo>
                      <a:pt x="158299" y="13280"/>
                    </a:lnTo>
                    <a:lnTo>
                      <a:pt x="159057" y="13068"/>
                    </a:lnTo>
                    <a:lnTo>
                      <a:pt x="159774" y="12846"/>
                    </a:lnTo>
                    <a:lnTo>
                      <a:pt x="160441" y="12623"/>
                    </a:lnTo>
                    <a:lnTo>
                      <a:pt x="161068" y="12401"/>
                    </a:lnTo>
                    <a:lnTo>
                      <a:pt x="161644" y="12179"/>
                    </a:lnTo>
                    <a:lnTo>
                      <a:pt x="162180" y="11946"/>
                    </a:lnTo>
                    <a:lnTo>
                      <a:pt x="162665" y="11724"/>
                    </a:lnTo>
                    <a:lnTo>
                      <a:pt x="162887" y="11603"/>
                    </a:lnTo>
                    <a:lnTo>
                      <a:pt x="163099" y="11492"/>
                    </a:lnTo>
                    <a:lnTo>
                      <a:pt x="163301" y="11370"/>
                    </a:lnTo>
                    <a:lnTo>
                      <a:pt x="163483" y="11259"/>
                    </a:lnTo>
                    <a:lnTo>
                      <a:pt x="163665" y="11138"/>
                    </a:lnTo>
                    <a:lnTo>
                      <a:pt x="163827" y="11017"/>
                    </a:lnTo>
                    <a:lnTo>
                      <a:pt x="163968" y="10895"/>
                    </a:lnTo>
                    <a:lnTo>
                      <a:pt x="164110" y="10784"/>
                    </a:lnTo>
                    <a:lnTo>
                      <a:pt x="164231" y="10663"/>
                    </a:lnTo>
                    <a:lnTo>
                      <a:pt x="164342" y="10542"/>
                    </a:lnTo>
                    <a:lnTo>
                      <a:pt x="164443" y="10420"/>
                    </a:lnTo>
                    <a:lnTo>
                      <a:pt x="164534" y="10299"/>
                    </a:lnTo>
                    <a:lnTo>
                      <a:pt x="164605" y="10178"/>
                    </a:lnTo>
                    <a:lnTo>
                      <a:pt x="164666" y="10056"/>
                    </a:lnTo>
                    <a:lnTo>
                      <a:pt x="164716" y="9935"/>
                    </a:lnTo>
                    <a:lnTo>
                      <a:pt x="164747" y="9814"/>
                    </a:lnTo>
                    <a:lnTo>
                      <a:pt x="164767" y="9682"/>
                    </a:lnTo>
                    <a:lnTo>
                      <a:pt x="164777" y="9561"/>
                    </a:lnTo>
                    <a:lnTo>
                      <a:pt x="164767" y="9440"/>
                    </a:lnTo>
                    <a:lnTo>
                      <a:pt x="164747" y="9319"/>
                    </a:lnTo>
                    <a:lnTo>
                      <a:pt x="164716" y="9197"/>
                    </a:lnTo>
                    <a:lnTo>
                      <a:pt x="164666" y="9066"/>
                    </a:lnTo>
                    <a:lnTo>
                      <a:pt x="164605" y="8945"/>
                    </a:lnTo>
                    <a:lnTo>
                      <a:pt x="164534" y="8823"/>
                    </a:lnTo>
                    <a:lnTo>
                      <a:pt x="164443" y="8702"/>
                    </a:lnTo>
                    <a:lnTo>
                      <a:pt x="164342" y="8581"/>
                    </a:lnTo>
                    <a:lnTo>
                      <a:pt x="164231" y="8470"/>
                    </a:lnTo>
                    <a:lnTo>
                      <a:pt x="164110" y="8348"/>
                    </a:lnTo>
                    <a:lnTo>
                      <a:pt x="163968" y="8227"/>
                    </a:lnTo>
                    <a:lnTo>
                      <a:pt x="163827" y="8106"/>
                    </a:lnTo>
                    <a:lnTo>
                      <a:pt x="163665" y="7985"/>
                    </a:lnTo>
                    <a:lnTo>
                      <a:pt x="163483" y="7873"/>
                    </a:lnTo>
                    <a:lnTo>
                      <a:pt x="163301" y="7752"/>
                    </a:lnTo>
                    <a:lnTo>
                      <a:pt x="163099" y="7641"/>
                    </a:lnTo>
                    <a:lnTo>
                      <a:pt x="162887" y="7520"/>
                    </a:lnTo>
                    <a:lnTo>
                      <a:pt x="162665" y="7408"/>
                    </a:lnTo>
                    <a:lnTo>
                      <a:pt x="162180" y="7176"/>
                    </a:lnTo>
                    <a:lnTo>
                      <a:pt x="161644" y="6944"/>
                    </a:lnTo>
                    <a:lnTo>
                      <a:pt x="161068" y="6721"/>
                    </a:lnTo>
                    <a:lnTo>
                      <a:pt x="160441" y="6499"/>
                    </a:lnTo>
                    <a:lnTo>
                      <a:pt x="159774" y="6277"/>
                    </a:lnTo>
                    <a:lnTo>
                      <a:pt x="159057" y="6054"/>
                    </a:lnTo>
                    <a:lnTo>
                      <a:pt x="158299" y="5842"/>
                    </a:lnTo>
                    <a:lnTo>
                      <a:pt x="157490" y="5630"/>
                    </a:lnTo>
                    <a:lnTo>
                      <a:pt x="156651" y="5417"/>
                    </a:lnTo>
                    <a:lnTo>
                      <a:pt x="155762" y="5215"/>
                    </a:lnTo>
                    <a:lnTo>
                      <a:pt x="154832" y="5003"/>
                    </a:lnTo>
                    <a:lnTo>
                      <a:pt x="153862" y="4801"/>
                    </a:lnTo>
                    <a:lnTo>
                      <a:pt x="152841" y="4609"/>
                    </a:lnTo>
                    <a:lnTo>
                      <a:pt x="151790" y="4407"/>
                    </a:lnTo>
                    <a:lnTo>
                      <a:pt x="150699" y="4215"/>
                    </a:lnTo>
                    <a:lnTo>
                      <a:pt x="149577" y="4033"/>
                    </a:lnTo>
                    <a:lnTo>
                      <a:pt x="148404" y="3841"/>
                    </a:lnTo>
                    <a:lnTo>
                      <a:pt x="147202" y="3659"/>
                    </a:lnTo>
                    <a:lnTo>
                      <a:pt x="145959" y="3487"/>
                    </a:lnTo>
                    <a:lnTo>
                      <a:pt x="144685" y="3305"/>
                    </a:lnTo>
                    <a:lnTo>
                      <a:pt x="143371" y="3133"/>
                    </a:lnTo>
                    <a:lnTo>
                      <a:pt x="142027" y="2972"/>
                    </a:lnTo>
                    <a:lnTo>
                      <a:pt x="140643" y="2800"/>
                    </a:lnTo>
                    <a:lnTo>
                      <a:pt x="139228" y="2638"/>
                    </a:lnTo>
                    <a:lnTo>
                      <a:pt x="137782" y="2487"/>
                    </a:lnTo>
                    <a:lnTo>
                      <a:pt x="136297" y="2335"/>
                    </a:lnTo>
                    <a:lnTo>
                      <a:pt x="134791" y="2183"/>
                    </a:lnTo>
                    <a:lnTo>
                      <a:pt x="133255" y="2042"/>
                    </a:lnTo>
                    <a:lnTo>
                      <a:pt x="131678" y="1900"/>
                    </a:lnTo>
                    <a:lnTo>
                      <a:pt x="130081" y="1769"/>
                    </a:lnTo>
                    <a:lnTo>
                      <a:pt x="128454" y="1638"/>
                    </a:lnTo>
                    <a:lnTo>
                      <a:pt x="126787" y="1506"/>
                    </a:lnTo>
                    <a:lnTo>
                      <a:pt x="125109" y="1385"/>
                    </a:lnTo>
                    <a:lnTo>
                      <a:pt x="123391" y="1274"/>
                    </a:lnTo>
                    <a:lnTo>
                      <a:pt x="121652" y="1152"/>
                    </a:lnTo>
                    <a:lnTo>
                      <a:pt x="119894" y="1051"/>
                    </a:lnTo>
                    <a:lnTo>
                      <a:pt x="118105" y="950"/>
                    </a:lnTo>
                    <a:lnTo>
                      <a:pt x="116296" y="849"/>
                    </a:lnTo>
                    <a:lnTo>
                      <a:pt x="114457" y="758"/>
                    </a:lnTo>
                    <a:lnTo>
                      <a:pt x="112597" y="667"/>
                    </a:lnTo>
                    <a:lnTo>
                      <a:pt x="110717" y="587"/>
                    </a:lnTo>
                    <a:lnTo>
                      <a:pt x="108807" y="506"/>
                    </a:lnTo>
                    <a:lnTo>
                      <a:pt x="106887" y="435"/>
                    </a:lnTo>
                    <a:lnTo>
                      <a:pt x="104936" y="364"/>
                    </a:lnTo>
                    <a:lnTo>
                      <a:pt x="102976" y="304"/>
                    </a:lnTo>
                    <a:lnTo>
                      <a:pt x="100995" y="253"/>
                    </a:lnTo>
                    <a:lnTo>
                      <a:pt x="98994" y="202"/>
                    </a:lnTo>
                    <a:lnTo>
                      <a:pt x="96972" y="152"/>
                    </a:lnTo>
                    <a:lnTo>
                      <a:pt x="94931" y="112"/>
                    </a:lnTo>
                    <a:lnTo>
                      <a:pt x="92879" y="81"/>
                    </a:lnTo>
                    <a:lnTo>
                      <a:pt x="90807" y="51"/>
                    </a:lnTo>
                    <a:lnTo>
                      <a:pt x="88725" y="31"/>
                    </a:lnTo>
                    <a:lnTo>
                      <a:pt x="86623" y="21"/>
                    </a:lnTo>
                    <a:lnTo>
                      <a:pt x="84511" y="10"/>
                    </a:lnTo>
                    <a:lnTo>
                      <a:pt x="82389" y="0"/>
                    </a:lnTo>
                    <a:close/>
                  </a:path>
                </a:pathLst>
              </a:custGeom>
              <a:solidFill>
                <a:srgbClr val="8AE1C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2101200" y="3529575"/>
                <a:ext cx="538200" cy="1110225"/>
              </a:xfrm>
              <a:custGeom>
                <a:rect b="b" l="l" r="r" t="t"/>
                <a:pathLst>
                  <a:path extrusionOk="0" h="44409" w="21528">
                    <a:moveTo>
                      <a:pt x="4933" y="36041"/>
                    </a:moveTo>
                    <a:lnTo>
                      <a:pt x="4933" y="36041"/>
                    </a:lnTo>
                    <a:lnTo>
                      <a:pt x="4610" y="35505"/>
                    </a:lnTo>
                    <a:lnTo>
                      <a:pt x="4296" y="34959"/>
                    </a:lnTo>
                    <a:lnTo>
                      <a:pt x="4003" y="34393"/>
                    </a:lnTo>
                    <a:lnTo>
                      <a:pt x="3710" y="33827"/>
                    </a:lnTo>
                    <a:lnTo>
                      <a:pt x="3437" y="33241"/>
                    </a:lnTo>
                    <a:lnTo>
                      <a:pt x="3174" y="32655"/>
                    </a:lnTo>
                    <a:lnTo>
                      <a:pt x="2932" y="32059"/>
                    </a:lnTo>
                    <a:lnTo>
                      <a:pt x="2689" y="31452"/>
                    </a:lnTo>
                    <a:lnTo>
                      <a:pt x="2467" y="30836"/>
                    </a:lnTo>
                    <a:lnTo>
                      <a:pt x="2245" y="30209"/>
                    </a:lnTo>
                    <a:lnTo>
                      <a:pt x="2043" y="29583"/>
                    </a:lnTo>
                    <a:lnTo>
                      <a:pt x="1850" y="28946"/>
                    </a:lnTo>
                    <a:lnTo>
                      <a:pt x="1669" y="28299"/>
                    </a:lnTo>
                    <a:lnTo>
                      <a:pt x="1487" y="27652"/>
                    </a:lnTo>
                    <a:lnTo>
                      <a:pt x="1325" y="26995"/>
                    </a:lnTo>
                    <a:lnTo>
                      <a:pt x="1173" y="26348"/>
                    </a:lnTo>
                    <a:lnTo>
                      <a:pt x="1032" y="25681"/>
                    </a:lnTo>
                    <a:lnTo>
                      <a:pt x="900" y="25024"/>
                    </a:lnTo>
                    <a:lnTo>
                      <a:pt x="779" y="24357"/>
                    </a:lnTo>
                    <a:lnTo>
                      <a:pt x="668" y="23690"/>
                    </a:lnTo>
                    <a:lnTo>
                      <a:pt x="567" y="23023"/>
                    </a:lnTo>
                    <a:lnTo>
                      <a:pt x="466" y="22356"/>
                    </a:lnTo>
                    <a:lnTo>
                      <a:pt x="385" y="21689"/>
                    </a:lnTo>
                    <a:lnTo>
                      <a:pt x="304" y="21022"/>
                    </a:lnTo>
                    <a:lnTo>
                      <a:pt x="244" y="20355"/>
                    </a:lnTo>
                    <a:lnTo>
                      <a:pt x="183" y="19688"/>
                    </a:lnTo>
                    <a:lnTo>
                      <a:pt x="132" y="19031"/>
                    </a:lnTo>
                    <a:lnTo>
                      <a:pt x="92" y="18364"/>
                    </a:lnTo>
                    <a:lnTo>
                      <a:pt x="62" y="17707"/>
                    </a:lnTo>
                    <a:lnTo>
                      <a:pt x="31" y="17060"/>
                    </a:lnTo>
                    <a:lnTo>
                      <a:pt x="11" y="16414"/>
                    </a:lnTo>
                    <a:lnTo>
                      <a:pt x="1" y="15767"/>
                    </a:lnTo>
                    <a:lnTo>
                      <a:pt x="1" y="15130"/>
                    </a:lnTo>
                    <a:lnTo>
                      <a:pt x="11" y="14503"/>
                    </a:lnTo>
                    <a:lnTo>
                      <a:pt x="21" y="13877"/>
                    </a:lnTo>
                    <a:lnTo>
                      <a:pt x="41" y="13260"/>
                    </a:lnTo>
                    <a:lnTo>
                      <a:pt x="72" y="12654"/>
                    </a:lnTo>
                    <a:lnTo>
                      <a:pt x="102" y="12048"/>
                    </a:lnTo>
                    <a:lnTo>
                      <a:pt x="142" y="11461"/>
                    </a:lnTo>
                    <a:lnTo>
                      <a:pt x="193" y="10875"/>
                    </a:lnTo>
                    <a:lnTo>
                      <a:pt x="244" y="10309"/>
                    </a:lnTo>
                    <a:lnTo>
                      <a:pt x="304" y="9743"/>
                    </a:lnTo>
                    <a:lnTo>
                      <a:pt x="375" y="9198"/>
                    </a:lnTo>
                    <a:lnTo>
                      <a:pt x="446" y="8662"/>
                    </a:lnTo>
                    <a:lnTo>
                      <a:pt x="527" y="8136"/>
                    </a:lnTo>
                    <a:lnTo>
                      <a:pt x="607" y="7621"/>
                    </a:lnTo>
                    <a:lnTo>
                      <a:pt x="698" y="7116"/>
                    </a:lnTo>
                    <a:lnTo>
                      <a:pt x="789" y="6641"/>
                    </a:lnTo>
                    <a:lnTo>
                      <a:pt x="890" y="6166"/>
                    </a:lnTo>
                    <a:lnTo>
                      <a:pt x="1002" y="5711"/>
                    </a:lnTo>
                    <a:lnTo>
                      <a:pt x="1113" y="5276"/>
                    </a:lnTo>
                    <a:lnTo>
                      <a:pt x="1224" y="4852"/>
                    </a:lnTo>
                    <a:lnTo>
                      <a:pt x="1345" y="4447"/>
                    </a:lnTo>
                    <a:lnTo>
                      <a:pt x="1466" y="4053"/>
                    </a:lnTo>
                    <a:lnTo>
                      <a:pt x="1598" y="3689"/>
                    </a:lnTo>
                    <a:lnTo>
                      <a:pt x="1729" y="3336"/>
                    </a:lnTo>
                    <a:lnTo>
                      <a:pt x="1861" y="3002"/>
                    </a:lnTo>
                    <a:lnTo>
                      <a:pt x="2002" y="2689"/>
                    </a:lnTo>
                    <a:lnTo>
                      <a:pt x="2144" y="2396"/>
                    </a:lnTo>
                    <a:lnTo>
                      <a:pt x="2295" y="2123"/>
                    </a:lnTo>
                    <a:lnTo>
                      <a:pt x="2447" y="1880"/>
                    </a:lnTo>
                    <a:lnTo>
                      <a:pt x="2598" y="1648"/>
                    </a:lnTo>
                    <a:lnTo>
                      <a:pt x="2750" y="1446"/>
                    </a:lnTo>
                    <a:lnTo>
                      <a:pt x="2912" y="1264"/>
                    </a:lnTo>
                    <a:lnTo>
                      <a:pt x="2912" y="1264"/>
                    </a:lnTo>
                    <a:lnTo>
                      <a:pt x="3225" y="951"/>
                    </a:lnTo>
                    <a:lnTo>
                      <a:pt x="3498" y="678"/>
                    </a:lnTo>
                    <a:lnTo>
                      <a:pt x="3761" y="455"/>
                    </a:lnTo>
                    <a:lnTo>
                      <a:pt x="3993" y="284"/>
                    </a:lnTo>
                    <a:lnTo>
                      <a:pt x="4094" y="203"/>
                    </a:lnTo>
                    <a:lnTo>
                      <a:pt x="4205" y="142"/>
                    </a:lnTo>
                    <a:lnTo>
                      <a:pt x="4296" y="91"/>
                    </a:lnTo>
                    <a:lnTo>
                      <a:pt x="4387" y="51"/>
                    </a:lnTo>
                    <a:lnTo>
                      <a:pt x="4478" y="21"/>
                    </a:lnTo>
                    <a:lnTo>
                      <a:pt x="4559" y="1"/>
                    </a:lnTo>
                    <a:lnTo>
                      <a:pt x="4630" y="1"/>
                    </a:lnTo>
                    <a:lnTo>
                      <a:pt x="4701" y="1"/>
                    </a:lnTo>
                    <a:lnTo>
                      <a:pt x="4771" y="11"/>
                    </a:lnTo>
                    <a:lnTo>
                      <a:pt x="4832" y="21"/>
                    </a:lnTo>
                    <a:lnTo>
                      <a:pt x="4893" y="51"/>
                    </a:lnTo>
                    <a:lnTo>
                      <a:pt x="4943" y="91"/>
                    </a:lnTo>
                    <a:lnTo>
                      <a:pt x="4994" y="142"/>
                    </a:lnTo>
                    <a:lnTo>
                      <a:pt x="5034" y="203"/>
                    </a:lnTo>
                    <a:lnTo>
                      <a:pt x="5074" y="263"/>
                    </a:lnTo>
                    <a:lnTo>
                      <a:pt x="5115" y="334"/>
                    </a:lnTo>
                    <a:lnTo>
                      <a:pt x="5145" y="425"/>
                    </a:lnTo>
                    <a:lnTo>
                      <a:pt x="5176" y="516"/>
                    </a:lnTo>
                    <a:lnTo>
                      <a:pt x="5236" y="718"/>
                    </a:lnTo>
                    <a:lnTo>
                      <a:pt x="5277" y="961"/>
                    </a:lnTo>
                    <a:lnTo>
                      <a:pt x="5297" y="1234"/>
                    </a:lnTo>
                    <a:lnTo>
                      <a:pt x="5317" y="1537"/>
                    </a:lnTo>
                    <a:lnTo>
                      <a:pt x="5327" y="1860"/>
                    </a:lnTo>
                    <a:lnTo>
                      <a:pt x="5337" y="2214"/>
                    </a:lnTo>
                    <a:lnTo>
                      <a:pt x="5327" y="2598"/>
                    </a:lnTo>
                    <a:lnTo>
                      <a:pt x="5307" y="3437"/>
                    </a:lnTo>
                    <a:lnTo>
                      <a:pt x="5277" y="4367"/>
                    </a:lnTo>
                    <a:lnTo>
                      <a:pt x="5236" y="5387"/>
                    </a:lnTo>
                    <a:lnTo>
                      <a:pt x="5206" y="6469"/>
                    </a:lnTo>
                    <a:lnTo>
                      <a:pt x="5186" y="7621"/>
                    </a:lnTo>
                    <a:lnTo>
                      <a:pt x="5186" y="8207"/>
                    </a:lnTo>
                    <a:lnTo>
                      <a:pt x="5196" y="8813"/>
                    </a:lnTo>
                    <a:lnTo>
                      <a:pt x="5206" y="9440"/>
                    </a:lnTo>
                    <a:lnTo>
                      <a:pt x="5226" y="10067"/>
                    </a:lnTo>
                    <a:lnTo>
                      <a:pt x="5256" y="10703"/>
                    </a:lnTo>
                    <a:lnTo>
                      <a:pt x="5307" y="11340"/>
                    </a:lnTo>
                    <a:lnTo>
                      <a:pt x="5357" y="11997"/>
                    </a:lnTo>
                    <a:lnTo>
                      <a:pt x="5428" y="12644"/>
                    </a:lnTo>
                    <a:lnTo>
                      <a:pt x="5509" y="13311"/>
                    </a:lnTo>
                    <a:lnTo>
                      <a:pt x="5610" y="13968"/>
                    </a:lnTo>
                    <a:lnTo>
                      <a:pt x="5731" y="14635"/>
                    </a:lnTo>
                    <a:lnTo>
                      <a:pt x="5863" y="15302"/>
                    </a:lnTo>
                    <a:lnTo>
                      <a:pt x="6014" y="15959"/>
                    </a:lnTo>
                    <a:lnTo>
                      <a:pt x="6186" y="16626"/>
                    </a:lnTo>
                    <a:lnTo>
                      <a:pt x="6388" y="17283"/>
                    </a:lnTo>
                    <a:lnTo>
                      <a:pt x="6601" y="17940"/>
                    </a:lnTo>
                    <a:lnTo>
                      <a:pt x="6722" y="18263"/>
                    </a:lnTo>
                    <a:lnTo>
                      <a:pt x="6843" y="18587"/>
                    </a:lnTo>
                    <a:lnTo>
                      <a:pt x="6964" y="18910"/>
                    </a:lnTo>
                    <a:lnTo>
                      <a:pt x="7106" y="19233"/>
                    </a:lnTo>
                    <a:lnTo>
                      <a:pt x="7247" y="19557"/>
                    </a:lnTo>
                    <a:lnTo>
                      <a:pt x="7399" y="19870"/>
                    </a:lnTo>
                    <a:lnTo>
                      <a:pt x="7551" y="20183"/>
                    </a:lnTo>
                    <a:lnTo>
                      <a:pt x="7712" y="20497"/>
                    </a:lnTo>
                    <a:lnTo>
                      <a:pt x="7874" y="20810"/>
                    </a:lnTo>
                    <a:lnTo>
                      <a:pt x="8056" y="21113"/>
                    </a:lnTo>
                    <a:lnTo>
                      <a:pt x="8238" y="21416"/>
                    </a:lnTo>
                    <a:lnTo>
                      <a:pt x="8430" y="21720"/>
                    </a:lnTo>
                    <a:lnTo>
                      <a:pt x="8622" y="22013"/>
                    </a:lnTo>
                    <a:lnTo>
                      <a:pt x="8834" y="22316"/>
                    </a:lnTo>
                    <a:lnTo>
                      <a:pt x="9046" y="22599"/>
                    </a:lnTo>
                    <a:lnTo>
                      <a:pt x="9269" y="22892"/>
                    </a:lnTo>
                    <a:lnTo>
                      <a:pt x="9491" y="23175"/>
                    </a:lnTo>
                    <a:lnTo>
                      <a:pt x="9734" y="23458"/>
                    </a:lnTo>
                    <a:lnTo>
                      <a:pt x="9976" y="23731"/>
                    </a:lnTo>
                    <a:lnTo>
                      <a:pt x="10229" y="24004"/>
                    </a:lnTo>
                    <a:lnTo>
                      <a:pt x="10492" y="24277"/>
                    </a:lnTo>
                    <a:lnTo>
                      <a:pt x="10764" y="24539"/>
                    </a:lnTo>
                    <a:lnTo>
                      <a:pt x="11047" y="24802"/>
                    </a:lnTo>
                    <a:lnTo>
                      <a:pt x="11330" y="25055"/>
                    </a:lnTo>
                    <a:lnTo>
                      <a:pt x="11634" y="25307"/>
                    </a:lnTo>
                    <a:lnTo>
                      <a:pt x="11937" y="25550"/>
                    </a:lnTo>
                    <a:lnTo>
                      <a:pt x="12260" y="25793"/>
                    </a:lnTo>
                    <a:lnTo>
                      <a:pt x="12584" y="26025"/>
                    </a:lnTo>
                    <a:lnTo>
                      <a:pt x="12917" y="26247"/>
                    </a:lnTo>
                    <a:lnTo>
                      <a:pt x="13271" y="26480"/>
                    </a:lnTo>
                    <a:lnTo>
                      <a:pt x="13625" y="26692"/>
                    </a:lnTo>
                    <a:lnTo>
                      <a:pt x="13988" y="26904"/>
                    </a:lnTo>
                    <a:lnTo>
                      <a:pt x="14362" y="27106"/>
                    </a:lnTo>
                    <a:lnTo>
                      <a:pt x="14757" y="27309"/>
                    </a:lnTo>
                    <a:lnTo>
                      <a:pt x="15151" y="27501"/>
                    </a:lnTo>
                    <a:lnTo>
                      <a:pt x="15555" y="27693"/>
                    </a:lnTo>
                    <a:lnTo>
                      <a:pt x="15555" y="27693"/>
                    </a:lnTo>
                    <a:lnTo>
                      <a:pt x="15868" y="27834"/>
                    </a:lnTo>
                    <a:lnTo>
                      <a:pt x="16161" y="27976"/>
                    </a:lnTo>
                    <a:lnTo>
                      <a:pt x="16454" y="28137"/>
                    </a:lnTo>
                    <a:lnTo>
                      <a:pt x="16727" y="28289"/>
                    </a:lnTo>
                    <a:lnTo>
                      <a:pt x="17000" y="28461"/>
                    </a:lnTo>
                    <a:lnTo>
                      <a:pt x="17263" y="28632"/>
                    </a:lnTo>
                    <a:lnTo>
                      <a:pt x="17516" y="28804"/>
                    </a:lnTo>
                    <a:lnTo>
                      <a:pt x="17768" y="28986"/>
                    </a:lnTo>
                    <a:lnTo>
                      <a:pt x="18001" y="29168"/>
                    </a:lnTo>
                    <a:lnTo>
                      <a:pt x="18233" y="29360"/>
                    </a:lnTo>
                    <a:lnTo>
                      <a:pt x="18445" y="29552"/>
                    </a:lnTo>
                    <a:lnTo>
                      <a:pt x="18658" y="29754"/>
                    </a:lnTo>
                    <a:lnTo>
                      <a:pt x="18870" y="29956"/>
                    </a:lnTo>
                    <a:lnTo>
                      <a:pt x="19062" y="30159"/>
                    </a:lnTo>
                    <a:lnTo>
                      <a:pt x="19254" y="30371"/>
                    </a:lnTo>
                    <a:lnTo>
                      <a:pt x="19426" y="30583"/>
                    </a:lnTo>
                    <a:lnTo>
                      <a:pt x="19598" y="30805"/>
                    </a:lnTo>
                    <a:lnTo>
                      <a:pt x="19769" y="31028"/>
                    </a:lnTo>
                    <a:lnTo>
                      <a:pt x="19921" y="31250"/>
                    </a:lnTo>
                    <a:lnTo>
                      <a:pt x="20073" y="31472"/>
                    </a:lnTo>
                    <a:lnTo>
                      <a:pt x="20214" y="31705"/>
                    </a:lnTo>
                    <a:lnTo>
                      <a:pt x="20345" y="31937"/>
                    </a:lnTo>
                    <a:lnTo>
                      <a:pt x="20467" y="32170"/>
                    </a:lnTo>
                    <a:lnTo>
                      <a:pt x="20588" y="32412"/>
                    </a:lnTo>
                    <a:lnTo>
                      <a:pt x="20699" y="32655"/>
                    </a:lnTo>
                    <a:lnTo>
                      <a:pt x="20800" y="32887"/>
                    </a:lnTo>
                    <a:lnTo>
                      <a:pt x="20901" y="33140"/>
                    </a:lnTo>
                    <a:lnTo>
                      <a:pt x="20992" y="33383"/>
                    </a:lnTo>
                    <a:lnTo>
                      <a:pt x="21073" y="33625"/>
                    </a:lnTo>
                    <a:lnTo>
                      <a:pt x="21144" y="33878"/>
                    </a:lnTo>
                    <a:lnTo>
                      <a:pt x="21215" y="34120"/>
                    </a:lnTo>
                    <a:lnTo>
                      <a:pt x="21275" y="34373"/>
                    </a:lnTo>
                    <a:lnTo>
                      <a:pt x="21336" y="34626"/>
                    </a:lnTo>
                    <a:lnTo>
                      <a:pt x="21376" y="34868"/>
                    </a:lnTo>
                    <a:lnTo>
                      <a:pt x="21417" y="35121"/>
                    </a:lnTo>
                    <a:lnTo>
                      <a:pt x="21457" y="35374"/>
                    </a:lnTo>
                    <a:lnTo>
                      <a:pt x="21487" y="35626"/>
                    </a:lnTo>
                    <a:lnTo>
                      <a:pt x="21508" y="35879"/>
                    </a:lnTo>
                    <a:lnTo>
                      <a:pt x="21518" y="36121"/>
                    </a:lnTo>
                    <a:lnTo>
                      <a:pt x="21528" y="36374"/>
                    </a:lnTo>
                    <a:lnTo>
                      <a:pt x="21528" y="36627"/>
                    </a:lnTo>
                    <a:lnTo>
                      <a:pt x="21528" y="36869"/>
                    </a:lnTo>
                    <a:lnTo>
                      <a:pt x="21518" y="37122"/>
                    </a:lnTo>
                    <a:lnTo>
                      <a:pt x="21498" y="37365"/>
                    </a:lnTo>
                    <a:lnTo>
                      <a:pt x="21477" y="37617"/>
                    </a:lnTo>
                    <a:lnTo>
                      <a:pt x="21447" y="37860"/>
                    </a:lnTo>
                    <a:lnTo>
                      <a:pt x="21417" y="38102"/>
                    </a:lnTo>
                    <a:lnTo>
                      <a:pt x="21376" y="38335"/>
                    </a:lnTo>
                    <a:lnTo>
                      <a:pt x="21326" y="38577"/>
                    </a:lnTo>
                    <a:lnTo>
                      <a:pt x="21275" y="38810"/>
                    </a:lnTo>
                    <a:lnTo>
                      <a:pt x="21215" y="39042"/>
                    </a:lnTo>
                    <a:lnTo>
                      <a:pt x="21154" y="39275"/>
                    </a:lnTo>
                    <a:lnTo>
                      <a:pt x="21083" y="39497"/>
                    </a:lnTo>
                    <a:lnTo>
                      <a:pt x="21012" y="39730"/>
                    </a:lnTo>
                    <a:lnTo>
                      <a:pt x="20932" y="39952"/>
                    </a:lnTo>
                    <a:lnTo>
                      <a:pt x="20841" y="40164"/>
                    </a:lnTo>
                    <a:lnTo>
                      <a:pt x="20760" y="40376"/>
                    </a:lnTo>
                    <a:lnTo>
                      <a:pt x="20659" y="40589"/>
                    </a:lnTo>
                    <a:lnTo>
                      <a:pt x="20558" y="40801"/>
                    </a:lnTo>
                    <a:lnTo>
                      <a:pt x="20457" y="41003"/>
                    </a:lnTo>
                    <a:lnTo>
                      <a:pt x="20345" y="41205"/>
                    </a:lnTo>
                    <a:lnTo>
                      <a:pt x="20224" y="41397"/>
                    </a:lnTo>
                    <a:lnTo>
                      <a:pt x="20103" y="41589"/>
                    </a:lnTo>
                    <a:lnTo>
                      <a:pt x="19982" y="41771"/>
                    </a:lnTo>
                    <a:lnTo>
                      <a:pt x="19850" y="41953"/>
                    </a:lnTo>
                    <a:lnTo>
                      <a:pt x="19719" y="42135"/>
                    </a:lnTo>
                    <a:lnTo>
                      <a:pt x="19577" y="42307"/>
                    </a:lnTo>
                    <a:lnTo>
                      <a:pt x="19436" y="42468"/>
                    </a:lnTo>
                    <a:lnTo>
                      <a:pt x="19284" y="42630"/>
                    </a:lnTo>
                    <a:lnTo>
                      <a:pt x="19133" y="42782"/>
                    </a:lnTo>
                    <a:lnTo>
                      <a:pt x="18971" y="42933"/>
                    </a:lnTo>
                    <a:lnTo>
                      <a:pt x="18809" y="43075"/>
                    </a:lnTo>
                    <a:lnTo>
                      <a:pt x="18648" y="43206"/>
                    </a:lnTo>
                    <a:lnTo>
                      <a:pt x="18476" y="43338"/>
                    </a:lnTo>
                    <a:lnTo>
                      <a:pt x="18304" y="43459"/>
                    </a:lnTo>
                    <a:lnTo>
                      <a:pt x="18122" y="43580"/>
                    </a:lnTo>
                    <a:lnTo>
                      <a:pt x="17940" y="43691"/>
                    </a:lnTo>
                    <a:lnTo>
                      <a:pt x="17758" y="43792"/>
                    </a:lnTo>
                    <a:lnTo>
                      <a:pt x="17566" y="43883"/>
                    </a:lnTo>
                    <a:lnTo>
                      <a:pt x="17374" y="43974"/>
                    </a:lnTo>
                    <a:lnTo>
                      <a:pt x="17172" y="44055"/>
                    </a:lnTo>
                    <a:lnTo>
                      <a:pt x="16970" y="44126"/>
                    </a:lnTo>
                    <a:lnTo>
                      <a:pt x="16768" y="44187"/>
                    </a:lnTo>
                    <a:lnTo>
                      <a:pt x="16555" y="44247"/>
                    </a:lnTo>
                    <a:lnTo>
                      <a:pt x="16353" y="44298"/>
                    </a:lnTo>
                    <a:lnTo>
                      <a:pt x="16131" y="44338"/>
                    </a:lnTo>
                    <a:lnTo>
                      <a:pt x="15919" y="44368"/>
                    </a:lnTo>
                    <a:lnTo>
                      <a:pt x="15696" y="44389"/>
                    </a:lnTo>
                    <a:lnTo>
                      <a:pt x="15474" y="44399"/>
                    </a:lnTo>
                    <a:lnTo>
                      <a:pt x="15242" y="44409"/>
                    </a:lnTo>
                    <a:lnTo>
                      <a:pt x="15009" y="44399"/>
                    </a:lnTo>
                    <a:lnTo>
                      <a:pt x="14777" y="44379"/>
                    </a:lnTo>
                    <a:lnTo>
                      <a:pt x="14544" y="44358"/>
                    </a:lnTo>
                    <a:lnTo>
                      <a:pt x="14302" y="44328"/>
                    </a:lnTo>
                    <a:lnTo>
                      <a:pt x="14059" y="44277"/>
                    </a:lnTo>
                    <a:lnTo>
                      <a:pt x="13817" y="44227"/>
                    </a:lnTo>
                    <a:lnTo>
                      <a:pt x="13564" y="44156"/>
                    </a:lnTo>
                    <a:lnTo>
                      <a:pt x="13311" y="44085"/>
                    </a:lnTo>
                    <a:lnTo>
                      <a:pt x="13059" y="43995"/>
                    </a:lnTo>
                    <a:lnTo>
                      <a:pt x="12806" y="43904"/>
                    </a:lnTo>
                    <a:lnTo>
                      <a:pt x="12553" y="43792"/>
                    </a:lnTo>
                    <a:lnTo>
                      <a:pt x="12291" y="43671"/>
                    </a:lnTo>
                    <a:lnTo>
                      <a:pt x="12028" y="43540"/>
                    </a:lnTo>
                    <a:lnTo>
                      <a:pt x="11765" y="43398"/>
                    </a:lnTo>
                    <a:lnTo>
                      <a:pt x="11492" y="43247"/>
                    </a:lnTo>
                    <a:lnTo>
                      <a:pt x="11229" y="43075"/>
                    </a:lnTo>
                    <a:lnTo>
                      <a:pt x="10956" y="42903"/>
                    </a:lnTo>
                    <a:lnTo>
                      <a:pt x="10684" y="42711"/>
                    </a:lnTo>
                    <a:lnTo>
                      <a:pt x="10411" y="42499"/>
                    </a:lnTo>
                    <a:lnTo>
                      <a:pt x="10138" y="42286"/>
                    </a:lnTo>
                    <a:lnTo>
                      <a:pt x="9855" y="42054"/>
                    </a:lnTo>
                    <a:lnTo>
                      <a:pt x="9572" y="41822"/>
                    </a:lnTo>
                    <a:lnTo>
                      <a:pt x="9299" y="41559"/>
                    </a:lnTo>
                    <a:lnTo>
                      <a:pt x="9016" y="41296"/>
                    </a:lnTo>
                    <a:lnTo>
                      <a:pt x="8733" y="41013"/>
                    </a:lnTo>
                    <a:lnTo>
                      <a:pt x="8440" y="40720"/>
                    </a:lnTo>
                    <a:lnTo>
                      <a:pt x="8157" y="40407"/>
                    </a:lnTo>
                    <a:lnTo>
                      <a:pt x="7864" y="40083"/>
                    </a:lnTo>
                    <a:lnTo>
                      <a:pt x="7581" y="39750"/>
                    </a:lnTo>
                    <a:lnTo>
                      <a:pt x="7288" y="39396"/>
                    </a:lnTo>
                    <a:lnTo>
                      <a:pt x="6995" y="39032"/>
                    </a:lnTo>
                    <a:lnTo>
                      <a:pt x="6702" y="38648"/>
                    </a:lnTo>
                    <a:lnTo>
                      <a:pt x="6409" y="38254"/>
                    </a:lnTo>
                    <a:lnTo>
                      <a:pt x="6115" y="37840"/>
                    </a:lnTo>
                    <a:lnTo>
                      <a:pt x="5822" y="37415"/>
                    </a:lnTo>
                    <a:lnTo>
                      <a:pt x="5519" y="36970"/>
                    </a:lnTo>
                    <a:lnTo>
                      <a:pt x="5226" y="36516"/>
                    </a:lnTo>
                    <a:lnTo>
                      <a:pt x="4933" y="36041"/>
                    </a:lnTo>
                    <a:lnTo>
                      <a:pt x="4933" y="3604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328350" y="1412500"/>
                <a:ext cx="2622175" cy="3615400"/>
              </a:xfrm>
              <a:custGeom>
                <a:rect b="b" l="l" r="r" t="t"/>
                <a:pathLst>
                  <a:path extrusionOk="0" h="144616" w="104887">
                    <a:moveTo>
                      <a:pt x="97994" y="53909"/>
                    </a:moveTo>
                    <a:lnTo>
                      <a:pt x="97994" y="53909"/>
                    </a:lnTo>
                    <a:lnTo>
                      <a:pt x="97408" y="56011"/>
                    </a:lnTo>
                    <a:lnTo>
                      <a:pt x="96882" y="57820"/>
                    </a:lnTo>
                    <a:lnTo>
                      <a:pt x="96417" y="59356"/>
                    </a:lnTo>
                    <a:lnTo>
                      <a:pt x="96003" y="60640"/>
                    </a:lnTo>
                    <a:lnTo>
                      <a:pt x="95659" y="61681"/>
                    </a:lnTo>
                    <a:lnTo>
                      <a:pt x="95356" y="62510"/>
                    </a:lnTo>
                    <a:lnTo>
                      <a:pt x="95113" y="63146"/>
                    </a:lnTo>
                    <a:lnTo>
                      <a:pt x="94931" y="63611"/>
                    </a:lnTo>
                    <a:lnTo>
                      <a:pt x="94790" y="63914"/>
                    </a:lnTo>
                    <a:lnTo>
                      <a:pt x="94699" y="64086"/>
                    </a:lnTo>
                    <a:lnTo>
                      <a:pt x="94669" y="64127"/>
                    </a:lnTo>
                    <a:lnTo>
                      <a:pt x="94659" y="64137"/>
                    </a:lnTo>
                    <a:lnTo>
                      <a:pt x="94648" y="64137"/>
                    </a:lnTo>
                    <a:lnTo>
                      <a:pt x="94659" y="64107"/>
                    </a:lnTo>
                    <a:lnTo>
                      <a:pt x="94699" y="63995"/>
                    </a:lnTo>
                    <a:lnTo>
                      <a:pt x="94790" y="63824"/>
                    </a:lnTo>
                    <a:lnTo>
                      <a:pt x="94921" y="63621"/>
                    </a:lnTo>
                    <a:lnTo>
                      <a:pt x="95002" y="63520"/>
                    </a:lnTo>
                    <a:lnTo>
                      <a:pt x="95093" y="63409"/>
                    </a:lnTo>
                    <a:lnTo>
                      <a:pt x="95194" y="63308"/>
                    </a:lnTo>
                    <a:lnTo>
                      <a:pt x="95305" y="63207"/>
                    </a:lnTo>
                    <a:lnTo>
                      <a:pt x="95427" y="63106"/>
                    </a:lnTo>
                    <a:lnTo>
                      <a:pt x="95558" y="63025"/>
                    </a:lnTo>
                    <a:lnTo>
                      <a:pt x="95689" y="62944"/>
                    </a:lnTo>
                    <a:lnTo>
                      <a:pt x="95841" y="62894"/>
                    </a:lnTo>
                    <a:lnTo>
                      <a:pt x="95993" y="62843"/>
                    </a:lnTo>
                    <a:lnTo>
                      <a:pt x="96154" y="62823"/>
                    </a:lnTo>
                    <a:lnTo>
                      <a:pt x="96326" y="62823"/>
                    </a:lnTo>
                    <a:lnTo>
                      <a:pt x="96417" y="62823"/>
                    </a:lnTo>
                    <a:lnTo>
                      <a:pt x="96508" y="62843"/>
                    </a:lnTo>
                    <a:lnTo>
                      <a:pt x="96599" y="62863"/>
                    </a:lnTo>
                    <a:lnTo>
                      <a:pt x="96690" y="62894"/>
                    </a:lnTo>
                    <a:lnTo>
                      <a:pt x="96791" y="62924"/>
                    </a:lnTo>
                    <a:lnTo>
                      <a:pt x="96882" y="62964"/>
                    </a:lnTo>
                    <a:lnTo>
                      <a:pt x="96983" y="63015"/>
                    </a:lnTo>
                    <a:lnTo>
                      <a:pt x="97084" y="63076"/>
                    </a:lnTo>
                    <a:lnTo>
                      <a:pt x="97185" y="63146"/>
                    </a:lnTo>
                    <a:lnTo>
                      <a:pt x="97296" y="63227"/>
                    </a:lnTo>
                    <a:lnTo>
                      <a:pt x="97397" y="63308"/>
                    </a:lnTo>
                    <a:lnTo>
                      <a:pt x="97509" y="63399"/>
                    </a:lnTo>
                    <a:lnTo>
                      <a:pt x="97620" y="63510"/>
                    </a:lnTo>
                    <a:lnTo>
                      <a:pt x="97731" y="63621"/>
                    </a:lnTo>
                    <a:lnTo>
                      <a:pt x="97963" y="63884"/>
                    </a:lnTo>
                    <a:lnTo>
                      <a:pt x="98196" y="64197"/>
                    </a:lnTo>
                    <a:lnTo>
                      <a:pt x="98438" y="64551"/>
                    </a:lnTo>
                    <a:lnTo>
                      <a:pt x="98691" y="64945"/>
                    </a:lnTo>
                    <a:lnTo>
                      <a:pt x="98944" y="65400"/>
                    </a:lnTo>
                    <a:lnTo>
                      <a:pt x="99207" y="65916"/>
                    </a:lnTo>
                    <a:lnTo>
                      <a:pt x="99469" y="66482"/>
                    </a:lnTo>
                    <a:lnTo>
                      <a:pt x="99742" y="67108"/>
                    </a:lnTo>
                    <a:lnTo>
                      <a:pt x="100015" y="67795"/>
                    </a:lnTo>
                    <a:lnTo>
                      <a:pt x="100298" y="68543"/>
                    </a:lnTo>
                    <a:lnTo>
                      <a:pt x="100581" y="69362"/>
                    </a:lnTo>
                    <a:lnTo>
                      <a:pt x="100864" y="70251"/>
                    </a:lnTo>
                    <a:lnTo>
                      <a:pt x="101167" y="71211"/>
                    </a:lnTo>
                    <a:lnTo>
                      <a:pt x="101460" y="72252"/>
                    </a:lnTo>
                    <a:lnTo>
                      <a:pt x="101764" y="73364"/>
                    </a:lnTo>
                    <a:lnTo>
                      <a:pt x="102067" y="74557"/>
                    </a:lnTo>
                    <a:lnTo>
                      <a:pt x="102067" y="74557"/>
                    </a:lnTo>
                    <a:lnTo>
                      <a:pt x="102370" y="75800"/>
                    </a:lnTo>
                    <a:lnTo>
                      <a:pt x="102653" y="77053"/>
                    </a:lnTo>
                    <a:lnTo>
                      <a:pt x="102926" y="78306"/>
                    </a:lnTo>
                    <a:lnTo>
                      <a:pt x="103189" y="79580"/>
                    </a:lnTo>
                    <a:lnTo>
                      <a:pt x="103421" y="80863"/>
                    </a:lnTo>
                    <a:lnTo>
                      <a:pt x="103643" y="82157"/>
                    </a:lnTo>
                    <a:lnTo>
                      <a:pt x="103856" y="83451"/>
                    </a:lnTo>
                    <a:lnTo>
                      <a:pt x="104037" y="84754"/>
                    </a:lnTo>
                    <a:lnTo>
                      <a:pt x="104209" y="86068"/>
                    </a:lnTo>
                    <a:lnTo>
                      <a:pt x="104361" y="87382"/>
                    </a:lnTo>
                    <a:lnTo>
                      <a:pt x="104492" y="88696"/>
                    </a:lnTo>
                    <a:lnTo>
                      <a:pt x="104614" y="90020"/>
                    </a:lnTo>
                    <a:lnTo>
                      <a:pt x="104705" y="91344"/>
                    </a:lnTo>
                    <a:lnTo>
                      <a:pt x="104785" y="92678"/>
                    </a:lnTo>
                    <a:lnTo>
                      <a:pt x="104836" y="94002"/>
                    </a:lnTo>
                    <a:lnTo>
                      <a:pt x="104876" y="95326"/>
                    </a:lnTo>
                    <a:lnTo>
                      <a:pt x="104886" y="96650"/>
                    </a:lnTo>
                    <a:lnTo>
                      <a:pt x="104876" y="97974"/>
                    </a:lnTo>
                    <a:lnTo>
                      <a:pt x="104846" y="99298"/>
                    </a:lnTo>
                    <a:lnTo>
                      <a:pt x="104795" y="100612"/>
                    </a:lnTo>
                    <a:lnTo>
                      <a:pt x="104725" y="101925"/>
                    </a:lnTo>
                    <a:lnTo>
                      <a:pt x="104624" y="103229"/>
                    </a:lnTo>
                    <a:lnTo>
                      <a:pt x="104502" y="104533"/>
                    </a:lnTo>
                    <a:lnTo>
                      <a:pt x="104442" y="105180"/>
                    </a:lnTo>
                    <a:lnTo>
                      <a:pt x="104361" y="105827"/>
                    </a:lnTo>
                    <a:lnTo>
                      <a:pt x="104280" y="106473"/>
                    </a:lnTo>
                    <a:lnTo>
                      <a:pt x="104189" y="107120"/>
                    </a:lnTo>
                    <a:lnTo>
                      <a:pt x="104098" y="107757"/>
                    </a:lnTo>
                    <a:lnTo>
                      <a:pt x="103997" y="108394"/>
                    </a:lnTo>
                    <a:lnTo>
                      <a:pt x="103896" y="109030"/>
                    </a:lnTo>
                    <a:lnTo>
                      <a:pt x="103785" y="109657"/>
                    </a:lnTo>
                    <a:lnTo>
                      <a:pt x="103664" y="110294"/>
                    </a:lnTo>
                    <a:lnTo>
                      <a:pt x="103542" y="110920"/>
                    </a:lnTo>
                    <a:lnTo>
                      <a:pt x="103411" y="111537"/>
                    </a:lnTo>
                    <a:lnTo>
                      <a:pt x="103269" y="112163"/>
                    </a:lnTo>
                    <a:lnTo>
                      <a:pt x="103128" y="112780"/>
                    </a:lnTo>
                    <a:lnTo>
                      <a:pt x="102976" y="113396"/>
                    </a:lnTo>
                    <a:lnTo>
                      <a:pt x="102815" y="114013"/>
                    </a:lnTo>
                    <a:lnTo>
                      <a:pt x="102653" y="114619"/>
                    </a:lnTo>
                    <a:lnTo>
                      <a:pt x="102481" y="115226"/>
                    </a:lnTo>
                    <a:lnTo>
                      <a:pt x="102299" y="115822"/>
                    </a:lnTo>
                    <a:lnTo>
                      <a:pt x="102117" y="116418"/>
                    </a:lnTo>
                    <a:lnTo>
                      <a:pt x="101925" y="117015"/>
                    </a:lnTo>
                    <a:lnTo>
                      <a:pt x="101723" y="117601"/>
                    </a:lnTo>
                    <a:lnTo>
                      <a:pt x="101521" y="118187"/>
                    </a:lnTo>
                    <a:lnTo>
                      <a:pt x="101309" y="118773"/>
                    </a:lnTo>
                    <a:lnTo>
                      <a:pt x="101086" y="119349"/>
                    </a:lnTo>
                    <a:lnTo>
                      <a:pt x="100854" y="119925"/>
                    </a:lnTo>
                    <a:lnTo>
                      <a:pt x="100621" y="120491"/>
                    </a:lnTo>
                    <a:lnTo>
                      <a:pt x="100379" y="121057"/>
                    </a:lnTo>
                    <a:lnTo>
                      <a:pt x="100126" y="121613"/>
                    </a:lnTo>
                    <a:lnTo>
                      <a:pt x="99874" y="122169"/>
                    </a:lnTo>
                    <a:lnTo>
                      <a:pt x="99611" y="122715"/>
                    </a:lnTo>
                    <a:lnTo>
                      <a:pt x="99338" y="123260"/>
                    </a:lnTo>
                    <a:lnTo>
                      <a:pt x="99055" y="123806"/>
                    </a:lnTo>
                    <a:lnTo>
                      <a:pt x="98772" y="124342"/>
                    </a:lnTo>
                    <a:lnTo>
                      <a:pt x="98479" y="124867"/>
                    </a:lnTo>
                    <a:lnTo>
                      <a:pt x="98176" y="125393"/>
                    </a:lnTo>
                    <a:lnTo>
                      <a:pt x="97862" y="125908"/>
                    </a:lnTo>
                    <a:lnTo>
                      <a:pt x="97549" y="126424"/>
                    </a:lnTo>
                    <a:lnTo>
                      <a:pt x="97216" y="126929"/>
                    </a:lnTo>
                    <a:lnTo>
                      <a:pt x="96882" y="127434"/>
                    </a:lnTo>
                    <a:lnTo>
                      <a:pt x="96549" y="127930"/>
                    </a:lnTo>
                    <a:lnTo>
                      <a:pt x="96195" y="128415"/>
                    </a:lnTo>
                    <a:lnTo>
                      <a:pt x="95841" y="128900"/>
                    </a:lnTo>
                    <a:lnTo>
                      <a:pt x="95467" y="129375"/>
                    </a:lnTo>
                    <a:lnTo>
                      <a:pt x="95093" y="129840"/>
                    </a:lnTo>
                    <a:lnTo>
                      <a:pt x="94719" y="130305"/>
                    </a:lnTo>
                    <a:lnTo>
                      <a:pt x="94325" y="130759"/>
                    </a:lnTo>
                    <a:lnTo>
                      <a:pt x="93931" y="131214"/>
                    </a:lnTo>
                    <a:lnTo>
                      <a:pt x="93517" y="131659"/>
                    </a:lnTo>
                    <a:lnTo>
                      <a:pt x="93102" y="132094"/>
                    </a:lnTo>
                    <a:lnTo>
                      <a:pt x="92678" y="132518"/>
                    </a:lnTo>
                    <a:lnTo>
                      <a:pt x="92253" y="132942"/>
                    </a:lnTo>
                    <a:lnTo>
                      <a:pt x="91809" y="133357"/>
                    </a:lnTo>
                    <a:lnTo>
                      <a:pt x="91354" y="133771"/>
                    </a:lnTo>
                    <a:lnTo>
                      <a:pt x="90899" y="134165"/>
                    </a:lnTo>
                    <a:lnTo>
                      <a:pt x="90434" y="134560"/>
                    </a:lnTo>
                    <a:lnTo>
                      <a:pt x="89959" y="134944"/>
                    </a:lnTo>
                    <a:lnTo>
                      <a:pt x="89474" y="135328"/>
                    </a:lnTo>
                    <a:lnTo>
                      <a:pt x="88979" y="135691"/>
                    </a:lnTo>
                    <a:lnTo>
                      <a:pt x="88473" y="136055"/>
                    </a:lnTo>
                    <a:lnTo>
                      <a:pt x="87968" y="136409"/>
                    </a:lnTo>
                    <a:lnTo>
                      <a:pt x="87443" y="136753"/>
                    </a:lnTo>
                    <a:lnTo>
                      <a:pt x="86917" y="137086"/>
                    </a:lnTo>
                    <a:lnTo>
                      <a:pt x="86381" y="137420"/>
                    </a:lnTo>
                    <a:lnTo>
                      <a:pt x="85825" y="137733"/>
                    </a:lnTo>
                    <a:lnTo>
                      <a:pt x="85270" y="138046"/>
                    </a:lnTo>
                    <a:lnTo>
                      <a:pt x="84704" y="138350"/>
                    </a:lnTo>
                    <a:lnTo>
                      <a:pt x="84128" y="138643"/>
                    </a:lnTo>
                    <a:lnTo>
                      <a:pt x="83552" y="138926"/>
                    </a:lnTo>
                    <a:lnTo>
                      <a:pt x="82955" y="139198"/>
                    </a:lnTo>
                    <a:lnTo>
                      <a:pt x="82349" y="139471"/>
                    </a:lnTo>
                    <a:lnTo>
                      <a:pt x="81732" y="139724"/>
                    </a:lnTo>
                    <a:lnTo>
                      <a:pt x="81116" y="139977"/>
                    </a:lnTo>
                    <a:lnTo>
                      <a:pt x="80479" y="140209"/>
                    </a:lnTo>
                    <a:lnTo>
                      <a:pt x="79842" y="140442"/>
                    </a:lnTo>
                    <a:lnTo>
                      <a:pt x="79185" y="140654"/>
                    </a:lnTo>
                    <a:lnTo>
                      <a:pt x="78529" y="140866"/>
                    </a:lnTo>
                    <a:lnTo>
                      <a:pt x="77851" y="141068"/>
                    </a:lnTo>
                    <a:lnTo>
                      <a:pt x="77174" y="141250"/>
                    </a:lnTo>
                    <a:lnTo>
                      <a:pt x="76477" y="141432"/>
                    </a:lnTo>
                    <a:lnTo>
                      <a:pt x="75780" y="141604"/>
                    </a:lnTo>
                    <a:lnTo>
                      <a:pt x="75072" y="141755"/>
                    </a:lnTo>
                    <a:lnTo>
                      <a:pt x="74344" y="141907"/>
                    </a:lnTo>
                    <a:lnTo>
                      <a:pt x="74344" y="141907"/>
                    </a:lnTo>
                    <a:lnTo>
                      <a:pt x="73415" y="142079"/>
                    </a:lnTo>
                    <a:lnTo>
                      <a:pt x="72485" y="142251"/>
                    </a:lnTo>
                    <a:lnTo>
                      <a:pt x="71565" y="142422"/>
                    </a:lnTo>
                    <a:lnTo>
                      <a:pt x="70635" y="142574"/>
                    </a:lnTo>
                    <a:lnTo>
                      <a:pt x="69706" y="142726"/>
                    </a:lnTo>
                    <a:lnTo>
                      <a:pt x="68786" y="142877"/>
                    </a:lnTo>
                    <a:lnTo>
                      <a:pt x="67856" y="143019"/>
                    </a:lnTo>
                    <a:lnTo>
                      <a:pt x="66936" y="143150"/>
                    </a:lnTo>
                    <a:lnTo>
                      <a:pt x="65087" y="143393"/>
                    </a:lnTo>
                    <a:lnTo>
                      <a:pt x="63258" y="143615"/>
                    </a:lnTo>
                    <a:lnTo>
                      <a:pt x="61418" y="143817"/>
                    </a:lnTo>
                    <a:lnTo>
                      <a:pt x="59599" y="143989"/>
                    </a:lnTo>
                    <a:lnTo>
                      <a:pt x="57780" y="144141"/>
                    </a:lnTo>
                    <a:lnTo>
                      <a:pt x="55961" y="144272"/>
                    </a:lnTo>
                    <a:lnTo>
                      <a:pt x="54162" y="144383"/>
                    </a:lnTo>
                    <a:lnTo>
                      <a:pt x="52363" y="144464"/>
                    </a:lnTo>
                    <a:lnTo>
                      <a:pt x="50584" y="144535"/>
                    </a:lnTo>
                    <a:lnTo>
                      <a:pt x="48805" y="144575"/>
                    </a:lnTo>
                    <a:lnTo>
                      <a:pt x="47037" y="144605"/>
                    </a:lnTo>
                    <a:lnTo>
                      <a:pt x="45288" y="144616"/>
                    </a:lnTo>
                    <a:lnTo>
                      <a:pt x="43540" y="144605"/>
                    </a:lnTo>
                    <a:lnTo>
                      <a:pt x="41812" y="144575"/>
                    </a:lnTo>
                    <a:lnTo>
                      <a:pt x="40093" y="144525"/>
                    </a:lnTo>
                    <a:lnTo>
                      <a:pt x="38385" y="144464"/>
                    </a:lnTo>
                    <a:lnTo>
                      <a:pt x="36687" y="144383"/>
                    </a:lnTo>
                    <a:lnTo>
                      <a:pt x="35010" y="144282"/>
                    </a:lnTo>
                    <a:lnTo>
                      <a:pt x="33352" y="144171"/>
                    </a:lnTo>
                    <a:lnTo>
                      <a:pt x="31705" y="144050"/>
                    </a:lnTo>
                    <a:lnTo>
                      <a:pt x="30068" y="143908"/>
                    </a:lnTo>
                    <a:lnTo>
                      <a:pt x="28451" y="143757"/>
                    </a:lnTo>
                    <a:lnTo>
                      <a:pt x="26854" y="143585"/>
                    </a:lnTo>
                    <a:lnTo>
                      <a:pt x="25277" y="143413"/>
                    </a:lnTo>
                    <a:lnTo>
                      <a:pt x="23711" y="143221"/>
                    </a:lnTo>
                    <a:lnTo>
                      <a:pt x="22175" y="143009"/>
                    </a:lnTo>
                    <a:lnTo>
                      <a:pt x="20648" y="142796"/>
                    </a:lnTo>
                    <a:lnTo>
                      <a:pt x="19143" y="142574"/>
                    </a:lnTo>
                    <a:lnTo>
                      <a:pt x="19143" y="142574"/>
                    </a:lnTo>
                    <a:lnTo>
                      <a:pt x="18577" y="142483"/>
                    </a:lnTo>
                    <a:lnTo>
                      <a:pt x="18021" y="142382"/>
                    </a:lnTo>
                    <a:lnTo>
                      <a:pt x="17475" y="142281"/>
                    </a:lnTo>
                    <a:lnTo>
                      <a:pt x="16939" y="142170"/>
                    </a:lnTo>
                    <a:lnTo>
                      <a:pt x="16414" y="142049"/>
                    </a:lnTo>
                    <a:lnTo>
                      <a:pt x="15888" y="141917"/>
                    </a:lnTo>
                    <a:lnTo>
                      <a:pt x="15383" y="141786"/>
                    </a:lnTo>
                    <a:lnTo>
                      <a:pt x="14878" y="141644"/>
                    </a:lnTo>
                    <a:lnTo>
                      <a:pt x="14382" y="141493"/>
                    </a:lnTo>
                    <a:lnTo>
                      <a:pt x="13907" y="141341"/>
                    </a:lnTo>
                    <a:lnTo>
                      <a:pt x="13432" y="141179"/>
                    </a:lnTo>
                    <a:lnTo>
                      <a:pt x="12957" y="141018"/>
                    </a:lnTo>
                    <a:lnTo>
                      <a:pt x="12503" y="140836"/>
                    </a:lnTo>
                    <a:lnTo>
                      <a:pt x="12058" y="140664"/>
                    </a:lnTo>
                    <a:lnTo>
                      <a:pt x="11613" y="140472"/>
                    </a:lnTo>
                    <a:lnTo>
                      <a:pt x="11179" y="140280"/>
                    </a:lnTo>
                    <a:lnTo>
                      <a:pt x="10764" y="140078"/>
                    </a:lnTo>
                    <a:lnTo>
                      <a:pt x="10350" y="139876"/>
                    </a:lnTo>
                    <a:lnTo>
                      <a:pt x="9935" y="139663"/>
                    </a:lnTo>
                    <a:lnTo>
                      <a:pt x="9541" y="139451"/>
                    </a:lnTo>
                    <a:lnTo>
                      <a:pt x="9157" y="139229"/>
                    </a:lnTo>
                    <a:lnTo>
                      <a:pt x="8773" y="138996"/>
                    </a:lnTo>
                    <a:lnTo>
                      <a:pt x="8399" y="138764"/>
                    </a:lnTo>
                    <a:lnTo>
                      <a:pt x="8035" y="138521"/>
                    </a:lnTo>
                    <a:lnTo>
                      <a:pt x="7682" y="138279"/>
                    </a:lnTo>
                    <a:lnTo>
                      <a:pt x="7338" y="138026"/>
                    </a:lnTo>
                    <a:lnTo>
                      <a:pt x="6994" y="137773"/>
                    </a:lnTo>
                    <a:lnTo>
                      <a:pt x="6671" y="137511"/>
                    </a:lnTo>
                    <a:lnTo>
                      <a:pt x="6348" y="137248"/>
                    </a:lnTo>
                    <a:lnTo>
                      <a:pt x="6034" y="136975"/>
                    </a:lnTo>
                    <a:lnTo>
                      <a:pt x="5731" y="136692"/>
                    </a:lnTo>
                    <a:lnTo>
                      <a:pt x="5428" y="136419"/>
                    </a:lnTo>
                    <a:lnTo>
                      <a:pt x="5145" y="136126"/>
                    </a:lnTo>
                    <a:lnTo>
                      <a:pt x="4862" y="135843"/>
                    </a:lnTo>
                    <a:lnTo>
                      <a:pt x="4589" y="135540"/>
                    </a:lnTo>
                    <a:lnTo>
                      <a:pt x="4326" y="135247"/>
                    </a:lnTo>
                    <a:lnTo>
                      <a:pt x="4074" y="134933"/>
                    </a:lnTo>
                    <a:lnTo>
                      <a:pt x="3821" y="134630"/>
                    </a:lnTo>
                    <a:lnTo>
                      <a:pt x="3578" y="134317"/>
                    </a:lnTo>
                    <a:lnTo>
                      <a:pt x="3346" y="134004"/>
                    </a:lnTo>
                    <a:lnTo>
                      <a:pt x="3124" y="133680"/>
                    </a:lnTo>
                    <a:lnTo>
                      <a:pt x="2911" y="133347"/>
                    </a:lnTo>
                    <a:lnTo>
                      <a:pt x="2699" y="133023"/>
                    </a:lnTo>
                    <a:lnTo>
                      <a:pt x="2497" y="132690"/>
                    </a:lnTo>
                    <a:lnTo>
                      <a:pt x="2305" y="132346"/>
                    </a:lnTo>
                    <a:lnTo>
                      <a:pt x="2123" y="132013"/>
                    </a:lnTo>
                    <a:lnTo>
                      <a:pt x="1951" y="131659"/>
                    </a:lnTo>
                    <a:lnTo>
                      <a:pt x="1780" y="131315"/>
                    </a:lnTo>
                    <a:lnTo>
                      <a:pt x="1618" y="130962"/>
                    </a:lnTo>
                    <a:lnTo>
                      <a:pt x="1466" y="130608"/>
                    </a:lnTo>
                    <a:lnTo>
                      <a:pt x="1325" y="130244"/>
                    </a:lnTo>
                    <a:lnTo>
                      <a:pt x="1183" y="129890"/>
                    </a:lnTo>
                    <a:lnTo>
                      <a:pt x="1052" y="129516"/>
                    </a:lnTo>
                    <a:lnTo>
                      <a:pt x="931" y="129153"/>
                    </a:lnTo>
                    <a:lnTo>
                      <a:pt x="819" y="128779"/>
                    </a:lnTo>
                    <a:lnTo>
                      <a:pt x="708" y="128405"/>
                    </a:lnTo>
                    <a:lnTo>
                      <a:pt x="607" y="128031"/>
                    </a:lnTo>
                    <a:lnTo>
                      <a:pt x="516" y="127647"/>
                    </a:lnTo>
                    <a:lnTo>
                      <a:pt x="435" y="127263"/>
                    </a:lnTo>
                    <a:lnTo>
                      <a:pt x="354" y="126879"/>
                    </a:lnTo>
                    <a:lnTo>
                      <a:pt x="284" y="126494"/>
                    </a:lnTo>
                    <a:lnTo>
                      <a:pt x="223" y="126100"/>
                    </a:lnTo>
                    <a:lnTo>
                      <a:pt x="173" y="125706"/>
                    </a:lnTo>
                    <a:lnTo>
                      <a:pt x="122" y="125312"/>
                    </a:lnTo>
                    <a:lnTo>
                      <a:pt x="82" y="124918"/>
                    </a:lnTo>
                    <a:lnTo>
                      <a:pt x="51" y="124514"/>
                    </a:lnTo>
                    <a:lnTo>
                      <a:pt x="31" y="124109"/>
                    </a:lnTo>
                    <a:lnTo>
                      <a:pt x="11" y="123705"/>
                    </a:lnTo>
                    <a:lnTo>
                      <a:pt x="1" y="123301"/>
                    </a:lnTo>
                    <a:lnTo>
                      <a:pt x="1" y="122897"/>
                    </a:lnTo>
                    <a:lnTo>
                      <a:pt x="1" y="122482"/>
                    </a:lnTo>
                    <a:lnTo>
                      <a:pt x="11" y="122078"/>
                    </a:lnTo>
                    <a:lnTo>
                      <a:pt x="31" y="121664"/>
                    </a:lnTo>
                    <a:lnTo>
                      <a:pt x="51" y="121249"/>
                    </a:lnTo>
                    <a:lnTo>
                      <a:pt x="92" y="120835"/>
                    </a:lnTo>
                    <a:lnTo>
                      <a:pt x="132" y="120420"/>
                    </a:lnTo>
                    <a:lnTo>
                      <a:pt x="173" y="119996"/>
                    </a:lnTo>
                    <a:lnTo>
                      <a:pt x="223" y="119582"/>
                    </a:lnTo>
                    <a:lnTo>
                      <a:pt x="284" y="119157"/>
                    </a:lnTo>
                    <a:lnTo>
                      <a:pt x="354" y="118743"/>
                    </a:lnTo>
                    <a:lnTo>
                      <a:pt x="435" y="118318"/>
                    </a:lnTo>
                    <a:lnTo>
                      <a:pt x="516" y="117894"/>
                    </a:lnTo>
                    <a:lnTo>
                      <a:pt x="597" y="117469"/>
                    </a:lnTo>
                    <a:lnTo>
                      <a:pt x="698" y="117045"/>
                    </a:lnTo>
                    <a:lnTo>
                      <a:pt x="799" y="116620"/>
                    </a:lnTo>
                    <a:lnTo>
                      <a:pt x="910" y="116196"/>
                    </a:lnTo>
                    <a:lnTo>
                      <a:pt x="1022" y="115771"/>
                    </a:lnTo>
                    <a:lnTo>
                      <a:pt x="1143" y="115347"/>
                    </a:lnTo>
                    <a:lnTo>
                      <a:pt x="1274" y="114922"/>
                    </a:lnTo>
                    <a:lnTo>
                      <a:pt x="1416" y="114488"/>
                    </a:lnTo>
                    <a:lnTo>
                      <a:pt x="1557" y="114063"/>
                    </a:lnTo>
                    <a:lnTo>
                      <a:pt x="1709" y="113639"/>
                    </a:lnTo>
                    <a:lnTo>
                      <a:pt x="1860" y="113214"/>
                    </a:lnTo>
                    <a:lnTo>
                      <a:pt x="2022" y="112790"/>
                    </a:lnTo>
                    <a:lnTo>
                      <a:pt x="2194" y="112355"/>
                    </a:lnTo>
                    <a:lnTo>
                      <a:pt x="2366" y="111931"/>
                    </a:lnTo>
                    <a:lnTo>
                      <a:pt x="2548" y="111506"/>
                    </a:lnTo>
                    <a:lnTo>
                      <a:pt x="2740" y="111082"/>
                    </a:lnTo>
                    <a:lnTo>
                      <a:pt x="2932" y="110657"/>
                    </a:lnTo>
                    <a:lnTo>
                      <a:pt x="3134" y="110233"/>
                    </a:lnTo>
                    <a:lnTo>
                      <a:pt x="3346" y="109809"/>
                    </a:lnTo>
                    <a:lnTo>
                      <a:pt x="3558" y="109384"/>
                    </a:lnTo>
                    <a:lnTo>
                      <a:pt x="3781" y="108970"/>
                    </a:lnTo>
                    <a:lnTo>
                      <a:pt x="4013" y="108545"/>
                    </a:lnTo>
                    <a:lnTo>
                      <a:pt x="4488" y="107706"/>
                    </a:lnTo>
                    <a:lnTo>
                      <a:pt x="4983" y="106878"/>
                    </a:lnTo>
                    <a:lnTo>
                      <a:pt x="5509" y="106049"/>
                    </a:lnTo>
                    <a:lnTo>
                      <a:pt x="6055" y="105230"/>
                    </a:lnTo>
                    <a:lnTo>
                      <a:pt x="6631" y="104412"/>
                    </a:lnTo>
                    <a:lnTo>
                      <a:pt x="7227" y="103603"/>
                    </a:lnTo>
                    <a:lnTo>
                      <a:pt x="7843" y="102805"/>
                    </a:lnTo>
                    <a:lnTo>
                      <a:pt x="8490" y="102016"/>
                    </a:lnTo>
                    <a:lnTo>
                      <a:pt x="9167" y="101228"/>
                    </a:lnTo>
                    <a:lnTo>
                      <a:pt x="9511" y="100844"/>
                    </a:lnTo>
                    <a:lnTo>
                      <a:pt x="9855" y="100460"/>
                    </a:lnTo>
                    <a:lnTo>
                      <a:pt x="10208" y="100076"/>
                    </a:lnTo>
                    <a:lnTo>
                      <a:pt x="10572" y="99702"/>
                    </a:lnTo>
                    <a:lnTo>
                      <a:pt x="10936" y="99328"/>
                    </a:lnTo>
                    <a:lnTo>
                      <a:pt x="11310" y="98954"/>
                    </a:lnTo>
                    <a:lnTo>
                      <a:pt x="11310" y="98954"/>
                    </a:lnTo>
                    <a:lnTo>
                      <a:pt x="12119" y="98166"/>
                    </a:lnTo>
                    <a:lnTo>
                      <a:pt x="12907" y="97418"/>
                    </a:lnTo>
                    <a:lnTo>
                      <a:pt x="13685" y="96700"/>
                    </a:lnTo>
                    <a:lnTo>
                      <a:pt x="14463" y="96013"/>
                    </a:lnTo>
                    <a:lnTo>
                      <a:pt x="15221" y="95366"/>
                    </a:lnTo>
                    <a:lnTo>
                      <a:pt x="15969" y="94750"/>
                    </a:lnTo>
                    <a:lnTo>
                      <a:pt x="16707" y="94164"/>
                    </a:lnTo>
                    <a:lnTo>
                      <a:pt x="17435" y="93598"/>
                    </a:lnTo>
                    <a:lnTo>
                      <a:pt x="18152" y="93062"/>
                    </a:lnTo>
                    <a:lnTo>
                      <a:pt x="18860" y="92557"/>
                    </a:lnTo>
                    <a:lnTo>
                      <a:pt x="19557" y="92082"/>
                    </a:lnTo>
                    <a:lnTo>
                      <a:pt x="20244" y="91617"/>
                    </a:lnTo>
                    <a:lnTo>
                      <a:pt x="20931" y="91192"/>
                    </a:lnTo>
                    <a:lnTo>
                      <a:pt x="21598" y="90778"/>
                    </a:lnTo>
                    <a:lnTo>
                      <a:pt x="22265" y="90384"/>
                    </a:lnTo>
                    <a:lnTo>
                      <a:pt x="22922" y="90010"/>
                    </a:lnTo>
                    <a:lnTo>
                      <a:pt x="23569" y="89666"/>
                    </a:lnTo>
                    <a:lnTo>
                      <a:pt x="24216" y="89322"/>
                    </a:lnTo>
                    <a:lnTo>
                      <a:pt x="24853" y="89009"/>
                    </a:lnTo>
                    <a:lnTo>
                      <a:pt x="25489" y="88706"/>
                    </a:lnTo>
                    <a:lnTo>
                      <a:pt x="26116" y="88413"/>
                    </a:lnTo>
                    <a:lnTo>
                      <a:pt x="26733" y="88140"/>
                    </a:lnTo>
                    <a:lnTo>
                      <a:pt x="27349" y="87877"/>
                    </a:lnTo>
                    <a:lnTo>
                      <a:pt x="27955" y="87625"/>
                    </a:lnTo>
                    <a:lnTo>
                      <a:pt x="28562" y="87382"/>
                    </a:lnTo>
                    <a:lnTo>
                      <a:pt x="29158" y="87139"/>
                    </a:lnTo>
                    <a:lnTo>
                      <a:pt x="30351" y="86695"/>
                    </a:lnTo>
                    <a:lnTo>
                      <a:pt x="31523" y="86260"/>
                    </a:lnTo>
                    <a:lnTo>
                      <a:pt x="32695" y="85846"/>
                    </a:lnTo>
                    <a:lnTo>
                      <a:pt x="33848" y="85431"/>
                    </a:lnTo>
                    <a:lnTo>
                      <a:pt x="35010" y="85007"/>
                    </a:lnTo>
                    <a:lnTo>
                      <a:pt x="36152" y="84562"/>
                    </a:lnTo>
                    <a:lnTo>
                      <a:pt x="36728" y="84340"/>
                    </a:lnTo>
                    <a:lnTo>
                      <a:pt x="37304" y="84107"/>
                    </a:lnTo>
                    <a:lnTo>
                      <a:pt x="37880" y="83855"/>
                    </a:lnTo>
                    <a:lnTo>
                      <a:pt x="38456" y="83602"/>
                    </a:lnTo>
                    <a:lnTo>
                      <a:pt x="39042" y="83339"/>
                    </a:lnTo>
                    <a:lnTo>
                      <a:pt x="39618" y="83066"/>
                    </a:lnTo>
                    <a:lnTo>
                      <a:pt x="40205" y="82773"/>
                    </a:lnTo>
                    <a:lnTo>
                      <a:pt x="40791" y="82470"/>
                    </a:lnTo>
                    <a:lnTo>
                      <a:pt x="41377" y="82157"/>
                    </a:lnTo>
                    <a:lnTo>
                      <a:pt x="41963" y="81823"/>
                    </a:lnTo>
                    <a:lnTo>
                      <a:pt x="42559" y="81470"/>
                    </a:lnTo>
                    <a:lnTo>
                      <a:pt x="43156" y="81096"/>
                    </a:lnTo>
                    <a:lnTo>
                      <a:pt x="43752" y="80712"/>
                    </a:lnTo>
                    <a:lnTo>
                      <a:pt x="44358" y="80297"/>
                    </a:lnTo>
                    <a:lnTo>
                      <a:pt x="44975" y="79863"/>
                    </a:lnTo>
                    <a:lnTo>
                      <a:pt x="45591" y="79408"/>
                    </a:lnTo>
                    <a:lnTo>
                      <a:pt x="46208" y="78923"/>
                    </a:lnTo>
                    <a:lnTo>
                      <a:pt x="46834" y="78417"/>
                    </a:lnTo>
                    <a:lnTo>
                      <a:pt x="47461" y="77892"/>
                    </a:lnTo>
                    <a:lnTo>
                      <a:pt x="48098" y="77326"/>
                    </a:lnTo>
                    <a:lnTo>
                      <a:pt x="48745" y="76740"/>
                    </a:lnTo>
                    <a:lnTo>
                      <a:pt x="49402" y="76123"/>
                    </a:lnTo>
                    <a:lnTo>
                      <a:pt x="50058" y="75476"/>
                    </a:lnTo>
                    <a:lnTo>
                      <a:pt x="50725" y="74789"/>
                    </a:lnTo>
                    <a:lnTo>
                      <a:pt x="51403" y="74072"/>
                    </a:lnTo>
                    <a:lnTo>
                      <a:pt x="52080" y="73324"/>
                    </a:lnTo>
                    <a:lnTo>
                      <a:pt x="52080" y="73324"/>
                    </a:lnTo>
                    <a:lnTo>
                      <a:pt x="52939" y="72384"/>
                    </a:lnTo>
                    <a:lnTo>
                      <a:pt x="53737" y="71505"/>
                    </a:lnTo>
                    <a:lnTo>
                      <a:pt x="55172" y="69928"/>
                    </a:lnTo>
                    <a:lnTo>
                      <a:pt x="55819" y="69210"/>
                    </a:lnTo>
                    <a:lnTo>
                      <a:pt x="56415" y="68523"/>
                    </a:lnTo>
                    <a:lnTo>
                      <a:pt x="56688" y="68190"/>
                    </a:lnTo>
                    <a:lnTo>
                      <a:pt x="56951" y="67856"/>
                    </a:lnTo>
                    <a:lnTo>
                      <a:pt x="57214" y="67523"/>
                    </a:lnTo>
                    <a:lnTo>
                      <a:pt x="57456" y="67199"/>
                    </a:lnTo>
                    <a:lnTo>
                      <a:pt x="57689" y="66876"/>
                    </a:lnTo>
                    <a:lnTo>
                      <a:pt x="57901" y="66552"/>
                    </a:lnTo>
                    <a:lnTo>
                      <a:pt x="58113" y="66219"/>
                    </a:lnTo>
                    <a:lnTo>
                      <a:pt x="58315" y="65885"/>
                    </a:lnTo>
                    <a:lnTo>
                      <a:pt x="58497" y="65552"/>
                    </a:lnTo>
                    <a:lnTo>
                      <a:pt x="58679" y="65208"/>
                    </a:lnTo>
                    <a:lnTo>
                      <a:pt x="58841" y="64865"/>
                    </a:lnTo>
                    <a:lnTo>
                      <a:pt x="59003" y="64511"/>
                    </a:lnTo>
                    <a:lnTo>
                      <a:pt x="59144" y="64147"/>
                    </a:lnTo>
                    <a:lnTo>
                      <a:pt x="59276" y="63773"/>
                    </a:lnTo>
                    <a:lnTo>
                      <a:pt x="59407" y="63379"/>
                    </a:lnTo>
                    <a:lnTo>
                      <a:pt x="59518" y="62985"/>
                    </a:lnTo>
                    <a:lnTo>
                      <a:pt x="59629" y="62570"/>
                    </a:lnTo>
                    <a:lnTo>
                      <a:pt x="59720" y="62136"/>
                    </a:lnTo>
                    <a:lnTo>
                      <a:pt x="59811" y="61691"/>
                    </a:lnTo>
                    <a:lnTo>
                      <a:pt x="59892" y="61226"/>
                    </a:lnTo>
                    <a:lnTo>
                      <a:pt x="59953" y="60741"/>
                    </a:lnTo>
                    <a:lnTo>
                      <a:pt x="60013" y="60236"/>
                    </a:lnTo>
                    <a:lnTo>
                      <a:pt x="60064" y="59710"/>
                    </a:lnTo>
                    <a:lnTo>
                      <a:pt x="60114" y="59164"/>
                    </a:lnTo>
                    <a:lnTo>
                      <a:pt x="60145" y="58598"/>
                    </a:lnTo>
                    <a:lnTo>
                      <a:pt x="60175" y="58002"/>
                    </a:lnTo>
                    <a:lnTo>
                      <a:pt x="60185" y="57376"/>
                    </a:lnTo>
                    <a:lnTo>
                      <a:pt x="60195" y="56719"/>
                    </a:lnTo>
                    <a:lnTo>
                      <a:pt x="60205" y="56041"/>
                    </a:lnTo>
                    <a:lnTo>
                      <a:pt x="60195" y="55334"/>
                    </a:lnTo>
                    <a:lnTo>
                      <a:pt x="60185" y="54596"/>
                    </a:lnTo>
                    <a:lnTo>
                      <a:pt x="60165" y="53818"/>
                    </a:lnTo>
                    <a:lnTo>
                      <a:pt x="60104" y="52171"/>
                    </a:lnTo>
                    <a:lnTo>
                      <a:pt x="60013" y="50372"/>
                    </a:lnTo>
                    <a:lnTo>
                      <a:pt x="59892" y="48421"/>
                    </a:lnTo>
                    <a:lnTo>
                      <a:pt x="59751" y="46309"/>
                    </a:lnTo>
                    <a:lnTo>
                      <a:pt x="59589" y="44015"/>
                    </a:lnTo>
                    <a:lnTo>
                      <a:pt x="59407" y="41539"/>
                    </a:lnTo>
                    <a:lnTo>
                      <a:pt x="58962" y="36000"/>
                    </a:lnTo>
                    <a:lnTo>
                      <a:pt x="58447" y="29603"/>
                    </a:lnTo>
                    <a:lnTo>
                      <a:pt x="58447" y="29603"/>
                    </a:lnTo>
                    <a:lnTo>
                      <a:pt x="58417" y="29178"/>
                    </a:lnTo>
                    <a:lnTo>
                      <a:pt x="58396" y="28754"/>
                    </a:lnTo>
                    <a:lnTo>
                      <a:pt x="58366" y="27905"/>
                    </a:lnTo>
                    <a:lnTo>
                      <a:pt x="58356" y="27066"/>
                    </a:lnTo>
                    <a:lnTo>
                      <a:pt x="58376" y="26247"/>
                    </a:lnTo>
                    <a:lnTo>
                      <a:pt x="58417" y="25429"/>
                    </a:lnTo>
                    <a:lnTo>
                      <a:pt x="58477" y="24620"/>
                    </a:lnTo>
                    <a:lnTo>
                      <a:pt x="58558" y="23822"/>
                    </a:lnTo>
                    <a:lnTo>
                      <a:pt x="58669" y="23033"/>
                    </a:lnTo>
                    <a:lnTo>
                      <a:pt x="58801" y="22255"/>
                    </a:lnTo>
                    <a:lnTo>
                      <a:pt x="58952" y="21487"/>
                    </a:lnTo>
                    <a:lnTo>
                      <a:pt x="59124" y="20729"/>
                    </a:lnTo>
                    <a:lnTo>
                      <a:pt x="59316" y="19981"/>
                    </a:lnTo>
                    <a:lnTo>
                      <a:pt x="59518" y="19243"/>
                    </a:lnTo>
                    <a:lnTo>
                      <a:pt x="59751" y="18516"/>
                    </a:lnTo>
                    <a:lnTo>
                      <a:pt x="60003" y="17798"/>
                    </a:lnTo>
                    <a:lnTo>
                      <a:pt x="60266" y="17101"/>
                    </a:lnTo>
                    <a:lnTo>
                      <a:pt x="60559" y="16403"/>
                    </a:lnTo>
                    <a:lnTo>
                      <a:pt x="60862" y="15726"/>
                    </a:lnTo>
                    <a:lnTo>
                      <a:pt x="61176" y="15049"/>
                    </a:lnTo>
                    <a:lnTo>
                      <a:pt x="61519" y="14392"/>
                    </a:lnTo>
                    <a:lnTo>
                      <a:pt x="61863" y="13745"/>
                    </a:lnTo>
                    <a:lnTo>
                      <a:pt x="62237" y="13119"/>
                    </a:lnTo>
                    <a:lnTo>
                      <a:pt x="62621" y="12492"/>
                    </a:lnTo>
                    <a:lnTo>
                      <a:pt x="63015" y="11886"/>
                    </a:lnTo>
                    <a:lnTo>
                      <a:pt x="63429" y="11289"/>
                    </a:lnTo>
                    <a:lnTo>
                      <a:pt x="63854" y="10713"/>
                    </a:lnTo>
                    <a:lnTo>
                      <a:pt x="64299" y="10137"/>
                    </a:lnTo>
                    <a:lnTo>
                      <a:pt x="64753" y="9581"/>
                    </a:lnTo>
                    <a:lnTo>
                      <a:pt x="65218" y="9046"/>
                    </a:lnTo>
                    <a:lnTo>
                      <a:pt x="65693" y="8520"/>
                    </a:lnTo>
                    <a:lnTo>
                      <a:pt x="66178" y="8005"/>
                    </a:lnTo>
                    <a:lnTo>
                      <a:pt x="66684" y="7500"/>
                    </a:lnTo>
                    <a:lnTo>
                      <a:pt x="67199" y="7014"/>
                    </a:lnTo>
                    <a:lnTo>
                      <a:pt x="67715" y="6549"/>
                    </a:lnTo>
                    <a:lnTo>
                      <a:pt x="68250" y="6085"/>
                    </a:lnTo>
                    <a:lnTo>
                      <a:pt x="68786" y="5650"/>
                    </a:lnTo>
                    <a:lnTo>
                      <a:pt x="69342" y="5215"/>
                    </a:lnTo>
                    <a:lnTo>
                      <a:pt x="69898" y="4811"/>
                    </a:lnTo>
                    <a:lnTo>
                      <a:pt x="70464" y="4417"/>
                    </a:lnTo>
                    <a:lnTo>
                      <a:pt x="71040" y="4033"/>
                    </a:lnTo>
                    <a:lnTo>
                      <a:pt x="71616" y="3669"/>
                    </a:lnTo>
                    <a:lnTo>
                      <a:pt x="72202" y="3325"/>
                    </a:lnTo>
                    <a:lnTo>
                      <a:pt x="72798" y="2992"/>
                    </a:lnTo>
                    <a:lnTo>
                      <a:pt x="73394" y="2679"/>
                    </a:lnTo>
                    <a:lnTo>
                      <a:pt x="74001" y="2375"/>
                    </a:lnTo>
                    <a:lnTo>
                      <a:pt x="74607" y="2092"/>
                    </a:lnTo>
                    <a:lnTo>
                      <a:pt x="75224" y="1830"/>
                    </a:lnTo>
                    <a:lnTo>
                      <a:pt x="75840" y="1577"/>
                    </a:lnTo>
                    <a:lnTo>
                      <a:pt x="76467" y="1345"/>
                    </a:lnTo>
                    <a:lnTo>
                      <a:pt x="77083" y="1132"/>
                    </a:lnTo>
                    <a:lnTo>
                      <a:pt x="77710" y="940"/>
                    </a:lnTo>
                    <a:lnTo>
                      <a:pt x="78347" y="769"/>
                    </a:lnTo>
                    <a:lnTo>
                      <a:pt x="78973" y="607"/>
                    </a:lnTo>
                    <a:lnTo>
                      <a:pt x="79610" y="465"/>
                    </a:lnTo>
                    <a:lnTo>
                      <a:pt x="80237" y="344"/>
                    </a:lnTo>
                    <a:lnTo>
                      <a:pt x="80873" y="233"/>
                    </a:lnTo>
                    <a:lnTo>
                      <a:pt x="81500" y="152"/>
                    </a:lnTo>
                    <a:lnTo>
                      <a:pt x="82137" y="81"/>
                    </a:lnTo>
                    <a:lnTo>
                      <a:pt x="82763" y="41"/>
                    </a:lnTo>
                    <a:lnTo>
                      <a:pt x="83400" y="11"/>
                    </a:lnTo>
                    <a:lnTo>
                      <a:pt x="84027" y="0"/>
                    </a:lnTo>
                    <a:lnTo>
                      <a:pt x="84653" y="11"/>
                    </a:lnTo>
                    <a:lnTo>
                      <a:pt x="85270" y="51"/>
                    </a:lnTo>
                    <a:lnTo>
                      <a:pt x="85896" y="101"/>
                    </a:lnTo>
                    <a:lnTo>
                      <a:pt x="86513" y="172"/>
                    </a:lnTo>
                    <a:lnTo>
                      <a:pt x="87119" y="263"/>
                    </a:lnTo>
                    <a:lnTo>
                      <a:pt x="87726" y="374"/>
                    </a:lnTo>
                    <a:lnTo>
                      <a:pt x="88332" y="516"/>
                    </a:lnTo>
                    <a:lnTo>
                      <a:pt x="88928" y="667"/>
                    </a:lnTo>
                    <a:lnTo>
                      <a:pt x="89514" y="849"/>
                    </a:lnTo>
                    <a:lnTo>
                      <a:pt x="90101" y="1041"/>
                    </a:lnTo>
                    <a:lnTo>
                      <a:pt x="90677" y="1264"/>
                    </a:lnTo>
                    <a:lnTo>
                      <a:pt x="91243" y="1506"/>
                    </a:lnTo>
                    <a:lnTo>
                      <a:pt x="91809" y="1769"/>
                    </a:lnTo>
                    <a:lnTo>
                      <a:pt x="92354" y="2052"/>
                    </a:lnTo>
                    <a:lnTo>
                      <a:pt x="92900" y="2365"/>
                    </a:lnTo>
                    <a:lnTo>
                      <a:pt x="93173" y="2527"/>
                    </a:lnTo>
                    <a:lnTo>
                      <a:pt x="93436" y="2699"/>
                    </a:lnTo>
                    <a:lnTo>
                      <a:pt x="93698" y="2871"/>
                    </a:lnTo>
                    <a:lnTo>
                      <a:pt x="93961" y="3053"/>
                    </a:lnTo>
                    <a:lnTo>
                      <a:pt x="94224" y="3235"/>
                    </a:lnTo>
                    <a:lnTo>
                      <a:pt x="94477" y="3427"/>
                    </a:lnTo>
                    <a:lnTo>
                      <a:pt x="94729" y="3619"/>
                    </a:lnTo>
                    <a:lnTo>
                      <a:pt x="94982" y="3821"/>
                    </a:lnTo>
                    <a:lnTo>
                      <a:pt x="95235" y="4033"/>
                    </a:lnTo>
                    <a:lnTo>
                      <a:pt x="95477" y="4245"/>
                    </a:lnTo>
                    <a:lnTo>
                      <a:pt x="95720" y="4468"/>
                    </a:lnTo>
                    <a:lnTo>
                      <a:pt x="95962" y="4700"/>
                    </a:lnTo>
                    <a:lnTo>
                      <a:pt x="96195" y="4932"/>
                    </a:lnTo>
                    <a:lnTo>
                      <a:pt x="96437" y="5165"/>
                    </a:lnTo>
                    <a:lnTo>
                      <a:pt x="96660" y="5407"/>
                    </a:lnTo>
                    <a:lnTo>
                      <a:pt x="96892" y="5660"/>
                    </a:lnTo>
                    <a:lnTo>
                      <a:pt x="97114" y="5913"/>
                    </a:lnTo>
                    <a:lnTo>
                      <a:pt x="97337" y="6176"/>
                    </a:lnTo>
                    <a:lnTo>
                      <a:pt x="97559" y="6448"/>
                    </a:lnTo>
                    <a:lnTo>
                      <a:pt x="97771" y="6721"/>
                    </a:lnTo>
                    <a:lnTo>
                      <a:pt x="97984" y="7004"/>
                    </a:lnTo>
                    <a:lnTo>
                      <a:pt x="98186" y="7287"/>
                    </a:lnTo>
                    <a:lnTo>
                      <a:pt x="98388" y="7580"/>
                    </a:lnTo>
                    <a:lnTo>
                      <a:pt x="98590" y="7884"/>
                    </a:lnTo>
                    <a:lnTo>
                      <a:pt x="98792" y="8187"/>
                    </a:lnTo>
                    <a:lnTo>
                      <a:pt x="98984" y="8500"/>
                    </a:lnTo>
                    <a:lnTo>
                      <a:pt x="99176" y="8813"/>
                    </a:lnTo>
                    <a:lnTo>
                      <a:pt x="99358" y="9137"/>
                    </a:lnTo>
                    <a:lnTo>
                      <a:pt x="99540" y="9470"/>
                    </a:lnTo>
                    <a:lnTo>
                      <a:pt x="99722" y="9804"/>
                    </a:lnTo>
                    <a:lnTo>
                      <a:pt x="99894" y="10147"/>
                    </a:lnTo>
                    <a:lnTo>
                      <a:pt x="100066" y="10501"/>
                    </a:lnTo>
                    <a:lnTo>
                      <a:pt x="100227" y="10855"/>
                    </a:lnTo>
                    <a:lnTo>
                      <a:pt x="100389" y="11219"/>
                    </a:lnTo>
                    <a:lnTo>
                      <a:pt x="100541" y="11583"/>
                    </a:lnTo>
                    <a:lnTo>
                      <a:pt x="100702" y="11957"/>
                    </a:lnTo>
                    <a:lnTo>
                      <a:pt x="100844" y="12341"/>
                    </a:lnTo>
                    <a:lnTo>
                      <a:pt x="100995" y="12725"/>
                    </a:lnTo>
                    <a:lnTo>
                      <a:pt x="101127" y="13119"/>
                    </a:lnTo>
                    <a:lnTo>
                      <a:pt x="101268" y="13523"/>
                    </a:lnTo>
                    <a:lnTo>
                      <a:pt x="101400" y="13927"/>
                    </a:lnTo>
                    <a:lnTo>
                      <a:pt x="101521" y="14342"/>
                    </a:lnTo>
                    <a:lnTo>
                      <a:pt x="101642" y="14766"/>
                    </a:lnTo>
                    <a:lnTo>
                      <a:pt x="101764" y="15191"/>
                    </a:lnTo>
                    <a:lnTo>
                      <a:pt x="101875" y="15625"/>
                    </a:lnTo>
                    <a:lnTo>
                      <a:pt x="101976" y="16070"/>
                    </a:lnTo>
                    <a:lnTo>
                      <a:pt x="102087" y="16515"/>
                    </a:lnTo>
                    <a:lnTo>
                      <a:pt x="102178" y="16969"/>
                    </a:lnTo>
                    <a:lnTo>
                      <a:pt x="102269" y="17434"/>
                    </a:lnTo>
                    <a:lnTo>
                      <a:pt x="102360" y="17899"/>
                    </a:lnTo>
                    <a:lnTo>
                      <a:pt x="102441" y="18374"/>
                    </a:lnTo>
                    <a:lnTo>
                      <a:pt x="102521" y="18859"/>
                    </a:lnTo>
                    <a:lnTo>
                      <a:pt x="102592" y="19344"/>
                    </a:lnTo>
                    <a:lnTo>
                      <a:pt x="102653" y="19840"/>
                    </a:lnTo>
                    <a:lnTo>
                      <a:pt x="102714" y="20345"/>
                    </a:lnTo>
                    <a:lnTo>
                      <a:pt x="102774" y="20850"/>
                    </a:lnTo>
                    <a:lnTo>
                      <a:pt x="102825" y="21366"/>
                    </a:lnTo>
                    <a:lnTo>
                      <a:pt x="102865" y="21891"/>
                    </a:lnTo>
                    <a:lnTo>
                      <a:pt x="102906" y="22427"/>
                    </a:lnTo>
                    <a:lnTo>
                      <a:pt x="102946" y="22963"/>
                    </a:lnTo>
                    <a:lnTo>
                      <a:pt x="102966" y="23508"/>
                    </a:lnTo>
                    <a:lnTo>
                      <a:pt x="102996" y="24054"/>
                    </a:lnTo>
                    <a:lnTo>
                      <a:pt x="103017" y="25176"/>
                    </a:lnTo>
                    <a:lnTo>
                      <a:pt x="103027" y="26328"/>
                    </a:lnTo>
                    <a:lnTo>
                      <a:pt x="102996" y="27511"/>
                    </a:lnTo>
                    <a:lnTo>
                      <a:pt x="102956" y="28723"/>
                    </a:lnTo>
                    <a:lnTo>
                      <a:pt x="102885" y="29966"/>
                    </a:lnTo>
                    <a:lnTo>
                      <a:pt x="102784" y="31230"/>
                    </a:lnTo>
                    <a:lnTo>
                      <a:pt x="102663" y="32534"/>
                    </a:lnTo>
                    <a:lnTo>
                      <a:pt x="102521" y="33857"/>
                    </a:lnTo>
                    <a:lnTo>
                      <a:pt x="102340" y="35212"/>
                    </a:lnTo>
                    <a:lnTo>
                      <a:pt x="102137" y="36606"/>
                    </a:lnTo>
                    <a:lnTo>
                      <a:pt x="101915" y="38021"/>
                    </a:lnTo>
                    <a:lnTo>
                      <a:pt x="101652" y="39467"/>
                    </a:lnTo>
                    <a:lnTo>
                      <a:pt x="101369" y="40952"/>
                    </a:lnTo>
                    <a:lnTo>
                      <a:pt x="101056" y="42458"/>
                    </a:lnTo>
                    <a:lnTo>
                      <a:pt x="100702" y="44005"/>
                    </a:lnTo>
                    <a:lnTo>
                      <a:pt x="100328" y="45571"/>
                    </a:lnTo>
                    <a:lnTo>
                      <a:pt x="99924" y="47178"/>
                    </a:lnTo>
                    <a:lnTo>
                      <a:pt x="99490" y="48815"/>
                    </a:lnTo>
                    <a:lnTo>
                      <a:pt x="99025" y="50473"/>
                    </a:lnTo>
                    <a:lnTo>
                      <a:pt x="98519" y="52181"/>
                    </a:lnTo>
                    <a:lnTo>
                      <a:pt x="97994" y="53909"/>
                    </a:lnTo>
                    <a:lnTo>
                      <a:pt x="97994" y="53909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457300" y="3631650"/>
                <a:ext cx="514700" cy="1582225"/>
              </a:xfrm>
              <a:custGeom>
                <a:rect b="b" l="l" r="r" t="t"/>
                <a:pathLst>
                  <a:path extrusionOk="0" h="63289" w="20588">
                    <a:moveTo>
                      <a:pt x="1951" y="8763"/>
                    </a:moveTo>
                    <a:lnTo>
                      <a:pt x="1951" y="8763"/>
                    </a:lnTo>
                    <a:lnTo>
                      <a:pt x="2143" y="9572"/>
                    </a:lnTo>
                    <a:lnTo>
                      <a:pt x="2315" y="10370"/>
                    </a:lnTo>
                    <a:lnTo>
                      <a:pt x="2487" y="11168"/>
                    </a:lnTo>
                    <a:lnTo>
                      <a:pt x="2638" y="11957"/>
                    </a:lnTo>
                    <a:lnTo>
                      <a:pt x="2780" y="12745"/>
                    </a:lnTo>
                    <a:lnTo>
                      <a:pt x="2911" y="13523"/>
                    </a:lnTo>
                    <a:lnTo>
                      <a:pt x="3043" y="14301"/>
                    </a:lnTo>
                    <a:lnTo>
                      <a:pt x="3154" y="15070"/>
                    </a:lnTo>
                    <a:lnTo>
                      <a:pt x="3255" y="15838"/>
                    </a:lnTo>
                    <a:lnTo>
                      <a:pt x="3346" y="16596"/>
                    </a:lnTo>
                    <a:lnTo>
                      <a:pt x="3437" y="17354"/>
                    </a:lnTo>
                    <a:lnTo>
                      <a:pt x="3507" y="18101"/>
                    </a:lnTo>
                    <a:lnTo>
                      <a:pt x="3578" y="18849"/>
                    </a:lnTo>
                    <a:lnTo>
                      <a:pt x="3629" y="19587"/>
                    </a:lnTo>
                    <a:lnTo>
                      <a:pt x="3679" y="20325"/>
                    </a:lnTo>
                    <a:lnTo>
                      <a:pt x="3720" y="21053"/>
                    </a:lnTo>
                    <a:lnTo>
                      <a:pt x="3750" y="21770"/>
                    </a:lnTo>
                    <a:lnTo>
                      <a:pt x="3780" y="22488"/>
                    </a:lnTo>
                    <a:lnTo>
                      <a:pt x="3790" y="23205"/>
                    </a:lnTo>
                    <a:lnTo>
                      <a:pt x="3801" y="23913"/>
                    </a:lnTo>
                    <a:lnTo>
                      <a:pt x="3801" y="24620"/>
                    </a:lnTo>
                    <a:lnTo>
                      <a:pt x="3801" y="25318"/>
                    </a:lnTo>
                    <a:lnTo>
                      <a:pt x="3790" y="26005"/>
                    </a:lnTo>
                    <a:lnTo>
                      <a:pt x="3770" y="26692"/>
                    </a:lnTo>
                    <a:lnTo>
                      <a:pt x="3750" y="27369"/>
                    </a:lnTo>
                    <a:lnTo>
                      <a:pt x="3720" y="28046"/>
                    </a:lnTo>
                    <a:lnTo>
                      <a:pt x="3649" y="29380"/>
                    </a:lnTo>
                    <a:lnTo>
                      <a:pt x="3548" y="30694"/>
                    </a:lnTo>
                    <a:lnTo>
                      <a:pt x="3437" y="31978"/>
                    </a:lnTo>
                    <a:lnTo>
                      <a:pt x="3305" y="33251"/>
                    </a:lnTo>
                    <a:lnTo>
                      <a:pt x="3154" y="34494"/>
                    </a:lnTo>
                    <a:lnTo>
                      <a:pt x="2992" y="35707"/>
                    </a:lnTo>
                    <a:lnTo>
                      <a:pt x="2820" y="36910"/>
                    </a:lnTo>
                    <a:lnTo>
                      <a:pt x="2638" y="38082"/>
                    </a:lnTo>
                    <a:lnTo>
                      <a:pt x="2456" y="39234"/>
                    </a:lnTo>
                    <a:lnTo>
                      <a:pt x="2264" y="40356"/>
                    </a:lnTo>
                    <a:lnTo>
                      <a:pt x="2062" y="41458"/>
                    </a:lnTo>
                    <a:lnTo>
                      <a:pt x="1668" y="43580"/>
                    </a:lnTo>
                    <a:lnTo>
                      <a:pt x="1284" y="45612"/>
                    </a:lnTo>
                    <a:lnTo>
                      <a:pt x="920" y="47542"/>
                    </a:lnTo>
                    <a:lnTo>
                      <a:pt x="758" y="48462"/>
                    </a:lnTo>
                    <a:lnTo>
                      <a:pt x="597" y="49361"/>
                    </a:lnTo>
                    <a:lnTo>
                      <a:pt x="455" y="50240"/>
                    </a:lnTo>
                    <a:lnTo>
                      <a:pt x="334" y="51089"/>
                    </a:lnTo>
                    <a:lnTo>
                      <a:pt x="223" y="51908"/>
                    </a:lnTo>
                    <a:lnTo>
                      <a:pt x="132" y="52696"/>
                    </a:lnTo>
                    <a:lnTo>
                      <a:pt x="61" y="53464"/>
                    </a:lnTo>
                    <a:lnTo>
                      <a:pt x="21" y="54202"/>
                    </a:lnTo>
                    <a:lnTo>
                      <a:pt x="11" y="54566"/>
                    </a:lnTo>
                    <a:lnTo>
                      <a:pt x="0" y="54920"/>
                    </a:lnTo>
                    <a:lnTo>
                      <a:pt x="0" y="55263"/>
                    </a:lnTo>
                    <a:lnTo>
                      <a:pt x="11" y="55607"/>
                    </a:lnTo>
                    <a:lnTo>
                      <a:pt x="21" y="55941"/>
                    </a:lnTo>
                    <a:lnTo>
                      <a:pt x="41" y="56264"/>
                    </a:lnTo>
                    <a:lnTo>
                      <a:pt x="71" y="56577"/>
                    </a:lnTo>
                    <a:lnTo>
                      <a:pt x="112" y="56891"/>
                    </a:lnTo>
                    <a:lnTo>
                      <a:pt x="152" y="57194"/>
                    </a:lnTo>
                    <a:lnTo>
                      <a:pt x="213" y="57487"/>
                    </a:lnTo>
                    <a:lnTo>
                      <a:pt x="273" y="57780"/>
                    </a:lnTo>
                    <a:lnTo>
                      <a:pt x="344" y="58063"/>
                    </a:lnTo>
                    <a:lnTo>
                      <a:pt x="425" y="58336"/>
                    </a:lnTo>
                    <a:lnTo>
                      <a:pt x="516" y="58609"/>
                    </a:lnTo>
                    <a:lnTo>
                      <a:pt x="617" y="58871"/>
                    </a:lnTo>
                    <a:lnTo>
                      <a:pt x="728" y="59124"/>
                    </a:lnTo>
                    <a:lnTo>
                      <a:pt x="849" y="59367"/>
                    </a:lnTo>
                    <a:lnTo>
                      <a:pt x="981" y="59609"/>
                    </a:lnTo>
                    <a:lnTo>
                      <a:pt x="1122" y="59842"/>
                    </a:lnTo>
                    <a:lnTo>
                      <a:pt x="1274" y="60064"/>
                    </a:lnTo>
                    <a:lnTo>
                      <a:pt x="1436" y="60286"/>
                    </a:lnTo>
                    <a:lnTo>
                      <a:pt x="1607" y="60499"/>
                    </a:lnTo>
                    <a:lnTo>
                      <a:pt x="1789" y="60701"/>
                    </a:lnTo>
                    <a:lnTo>
                      <a:pt x="1991" y="60893"/>
                    </a:lnTo>
                    <a:lnTo>
                      <a:pt x="2204" y="61085"/>
                    </a:lnTo>
                    <a:lnTo>
                      <a:pt x="2426" y="61257"/>
                    </a:lnTo>
                    <a:lnTo>
                      <a:pt x="2658" y="61439"/>
                    </a:lnTo>
                    <a:lnTo>
                      <a:pt x="2901" y="61600"/>
                    </a:lnTo>
                    <a:lnTo>
                      <a:pt x="3164" y="61762"/>
                    </a:lnTo>
                    <a:lnTo>
                      <a:pt x="3437" y="61903"/>
                    </a:lnTo>
                    <a:lnTo>
                      <a:pt x="3720" y="62055"/>
                    </a:lnTo>
                    <a:lnTo>
                      <a:pt x="4023" y="62186"/>
                    </a:lnTo>
                    <a:lnTo>
                      <a:pt x="4336" y="62318"/>
                    </a:lnTo>
                    <a:lnTo>
                      <a:pt x="4670" y="62429"/>
                    </a:lnTo>
                    <a:lnTo>
                      <a:pt x="5013" y="62540"/>
                    </a:lnTo>
                    <a:lnTo>
                      <a:pt x="5367" y="62651"/>
                    </a:lnTo>
                    <a:lnTo>
                      <a:pt x="5741" y="62742"/>
                    </a:lnTo>
                    <a:lnTo>
                      <a:pt x="6125" y="62833"/>
                    </a:lnTo>
                    <a:lnTo>
                      <a:pt x="6529" y="62914"/>
                    </a:lnTo>
                    <a:lnTo>
                      <a:pt x="6944" y="62985"/>
                    </a:lnTo>
                    <a:lnTo>
                      <a:pt x="7378" y="63056"/>
                    </a:lnTo>
                    <a:lnTo>
                      <a:pt x="7833" y="63106"/>
                    </a:lnTo>
                    <a:lnTo>
                      <a:pt x="8298" y="63157"/>
                    </a:lnTo>
                    <a:lnTo>
                      <a:pt x="8783" y="63197"/>
                    </a:lnTo>
                    <a:lnTo>
                      <a:pt x="9278" y="63238"/>
                    </a:lnTo>
                    <a:lnTo>
                      <a:pt x="9804" y="63258"/>
                    </a:lnTo>
                    <a:lnTo>
                      <a:pt x="10329" y="63278"/>
                    </a:lnTo>
                    <a:lnTo>
                      <a:pt x="10885" y="63288"/>
                    </a:lnTo>
                    <a:lnTo>
                      <a:pt x="11451" y="63288"/>
                    </a:lnTo>
                    <a:lnTo>
                      <a:pt x="12037" y="63278"/>
                    </a:lnTo>
                    <a:lnTo>
                      <a:pt x="12644" y="63268"/>
                    </a:lnTo>
                    <a:lnTo>
                      <a:pt x="13270" y="63248"/>
                    </a:lnTo>
                    <a:lnTo>
                      <a:pt x="13270" y="63248"/>
                    </a:lnTo>
                    <a:lnTo>
                      <a:pt x="14241" y="63197"/>
                    </a:lnTo>
                    <a:lnTo>
                      <a:pt x="15130" y="63126"/>
                    </a:lnTo>
                    <a:lnTo>
                      <a:pt x="15938" y="63045"/>
                    </a:lnTo>
                    <a:lnTo>
                      <a:pt x="16312" y="62995"/>
                    </a:lnTo>
                    <a:lnTo>
                      <a:pt x="16676" y="62944"/>
                    </a:lnTo>
                    <a:lnTo>
                      <a:pt x="17020" y="62884"/>
                    </a:lnTo>
                    <a:lnTo>
                      <a:pt x="17343" y="62823"/>
                    </a:lnTo>
                    <a:lnTo>
                      <a:pt x="17646" y="62763"/>
                    </a:lnTo>
                    <a:lnTo>
                      <a:pt x="17940" y="62692"/>
                    </a:lnTo>
                    <a:lnTo>
                      <a:pt x="18212" y="62621"/>
                    </a:lnTo>
                    <a:lnTo>
                      <a:pt x="18465" y="62540"/>
                    </a:lnTo>
                    <a:lnTo>
                      <a:pt x="18708" y="62459"/>
                    </a:lnTo>
                    <a:lnTo>
                      <a:pt x="18930" y="62368"/>
                    </a:lnTo>
                    <a:lnTo>
                      <a:pt x="19142" y="62277"/>
                    </a:lnTo>
                    <a:lnTo>
                      <a:pt x="19334" y="62176"/>
                    </a:lnTo>
                    <a:lnTo>
                      <a:pt x="19516" y="62075"/>
                    </a:lnTo>
                    <a:lnTo>
                      <a:pt x="19678" y="61964"/>
                    </a:lnTo>
                    <a:lnTo>
                      <a:pt x="19819" y="61853"/>
                    </a:lnTo>
                    <a:lnTo>
                      <a:pt x="19961" y="61732"/>
                    </a:lnTo>
                    <a:lnTo>
                      <a:pt x="20082" y="61610"/>
                    </a:lnTo>
                    <a:lnTo>
                      <a:pt x="20183" y="61489"/>
                    </a:lnTo>
                    <a:lnTo>
                      <a:pt x="20274" y="61358"/>
                    </a:lnTo>
                    <a:lnTo>
                      <a:pt x="20355" y="61216"/>
                    </a:lnTo>
                    <a:lnTo>
                      <a:pt x="20426" y="61075"/>
                    </a:lnTo>
                    <a:lnTo>
                      <a:pt x="20486" y="60923"/>
                    </a:lnTo>
                    <a:lnTo>
                      <a:pt x="20527" y="60772"/>
                    </a:lnTo>
                    <a:lnTo>
                      <a:pt x="20557" y="60610"/>
                    </a:lnTo>
                    <a:lnTo>
                      <a:pt x="20577" y="60448"/>
                    </a:lnTo>
                    <a:lnTo>
                      <a:pt x="20587" y="60276"/>
                    </a:lnTo>
                    <a:lnTo>
                      <a:pt x="20577" y="60094"/>
                    </a:lnTo>
                    <a:lnTo>
                      <a:pt x="20567" y="59912"/>
                    </a:lnTo>
                    <a:lnTo>
                      <a:pt x="20547" y="59731"/>
                    </a:lnTo>
                    <a:lnTo>
                      <a:pt x="20507" y="59528"/>
                    </a:lnTo>
                    <a:lnTo>
                      <a:pt x="20466" y="59336"/>
                    </a:lnTo>
                    <a:lnTo>
                      <a:pt x="20406" y="59124"/>
                    </a:lnTo>
                    <a:lnTo>
                      <a:pt x="20345" y="58912"/>
                    </a:lnTo>
                    <a:lnTo>
                      <a:pt x="20274" y="58700"/>
                    </a:lnTo>
                    <a:lnTo>
                      <a:pt x="20102" y="58245"/>
                    </a:lnTo>
                    <a:lnTo>
                      <a:pt x="19900" y="57770"/>
                    </a:lnTo>
                    <a:lnTo>
                      <a:pt x="19668" y="57265"/>
                    </a:lnTo>
                    <a:lnTo>
                      <a:pt x="19405" y="56729"/>
                    </a:lnTo>
                    <a:lnTo>
                      <a:pt x="19112" y="56173"/>
                    </a:lnTo>
                    <a:lnTo>
                      <a:pt x="18809" y="55597"/>
                    </a:lnTo>
                    <a:lnTo>
                      <a:pt x="18121" y="54354"/>
                    </a:lnTo>
                    <a:lnTo>
                      <a:pt x="17374" y="52989"/>
                    </a:lnTo>
                    <a:lnTo>
                      <a:pt x="16969" y="52272"/>
                    </a:lnTo>
                    <a:lnTo>
                      <a:pt x="16565" y="51524"/>
                    </a:lnTo>
                    <a:lnTo>
                      <a:pt x="16161" y="50736"/>
                    </a:lnTo>
                    <a:lnTo>
                      <a:pt x="15736" y="49927"/>
                    </a:lnTo>
                    <a:lnTo>
                      <a:pt x="15322" y="49088"/>
                    </a:lnTo>
                    <a:lnTo>
                      <a:pt x="14897" y="48219"/>
                    </a:lnTo>
                    <a:lnTo>
                      <a:pt x="14483" y="47310"/>
                    </a:lnTo>
                    <a:lnTo>
                      <a:pt x="14069" y="46380"/>
                    </a:lnTo>
                    <a:lnTo>
                      <a:pt x="13664" y="45409"/>
                    </a:lnTo>
                    <a:lnTo>
                      <a:pt x="13260" y="44409"/>
                    </a:lnTo>
                    <a:lnTo>
                      <a:pt x="12876" y="43378"/>
                    </a:lnTo>
                    <a:lnTo>
                      <a:pt x="12684" y="42842"/>
                    </a:lnTo>
                    <a:lnTo>
                      <a:pt x="12492" y="42307"/>
                    </a:lnTo>
                    <a:lnTo>
                      <a:pt x="12310" y="41761"/>
                    </a:lnTo>
                    <a:lnTo>
                      <a:pt x="12138" y="41205"/>
                    </a:lnTo>
                    <a:lnTo>
                      <a:pt x="11967" y="40639"/>
                    </a:lnTo>
                    <a:lnTo>
                      <a:pt x="11795" y="40073"/>
                    </a:lnTo>
                    <a:lnTo>
                      <a:pt x="11633" y="39487"/>
                    </a:lnTo>
                    <a:lnTo>
                      <a:pt x="11471" y="38901"/>
                    </a:lnTo>
                    <a:lnTo>
                      <a:pt x="11320" y="38305"/>
                    </a:lnTo>
                    <a:lnTo>
                      <a:pt x="11178" y="37688"/>
                    </a:lnTo>
                    <a:lnTo>
                      <a:pt x="11037" y="37072"/>
                    </a:lnTo>
                    <a:lnTo>
                      <a:pt x="10895" y="36445"/>
                    </a:lnTo>
                    <a:lnTo>
                      <a:pt x="10774" y="35818"/>
                    </a:lnTo>
                    <a:lnTo>
                      <a:pt x="10653" y="35172"/>
                    </a:lnTo>
                    <a:lnTo>
                      <a:pt x="10542" y="34515"/>
                    </a:lnTo>
                    <a:lnTo>
                      <a:pt x="10430" y="33858"/>
                    </a:lnTo>
                    <a:lnTo>
                      <a:pt x="10339" y="33181"/>
                    </a:lnTo>
                    <a:lnTo>
                      <a:pt x="10248" y="32503"/>
                    </a:lnTo>
                    <a:lnTo>
                      <a:pt x="10168" y="31816"/>
                    </a:lnTo>
                    <a:lnTo>
                      <a:pt x="10097" y="31109"/>
                    </a:lnTo>
                    <a:lnTo>
                      <a:pt x="10036" y="30401"/>
                    </a:lnTo>
                    <a:lnTo>
                      <a:pt x="9976" y="29684"/>
                    </a:lnTo>
                    <a:lnTo>
                      <a:pt x="9935" y="28956"/>
                    </a:lnTo>
                    <a:lnTo>
                      <a:pt x="9905" y="28218"/>
                    </a:lnTo>
                    <a:lnTo>
                      <a:pt x="9875" y="27470"/>
                    </a:lnTo>
                    <a:lnTo>
                      <a:pt x="9864" y="26712"/>
                    </a:lnTo>
                    <a:lnTo>
                      <a:pt x="9864" y="25944"/>
                    </a:lnTo>
                    <a:lnTo>
                      <a:pt x="9875" y="25166"/>
                    </a:lnTo>
                    <a:lnTo>
                      <a:pt x="9895" y="24378"/>
                    </a:lnTo>
                    <a:lnTo>
                      <a:pt x="9925" y="23579"/>
                    </a:lnTo>
                    <a:lnTo>
                      <a:pt x="9966" y="22771"/>
                    </a:lnTo>
                    <a:lnTo>
                      <a:pt x="10026" y="21952"/>
                    </a:lnTo>
                    <a:lnTo>
                      <a:pt x="10087" y="21123"/>
                    </a:lnTo>
                    <a:lnTo>
                      <a:pt x="10168" y="20285"/>
                    </a:lnTo>
                    <a:lnTo>
                      <a:pt x="10269" y="19436"/>
                    </a:lnTo>
                    <a:lnTo>
                      <a:pt x="10370" y="18577"/>
                    </a:lnTo>
                    <a:lnTo>
                      <a:pt x="10501" y="17707"/>
                    </a:lnTo>
                    <a:lnTo>
                      <a:pt x="10633" y="16828"/>
                    </a:lnTo>
                    <a:lnTo>
                      <a:pt x="10784" y="15939"/>
                    </a:lnTo>
                    <a:lnTo>
                      <a:pt x="10946" y="15039"/>
                    </a:lnTo>
                    <a:lnTo>
                      <a:pt x="11128" y="14130"/>
                    </a:lnTo>
                    <a:lnTo>
                      <a:pt x="11320" y="13200"/>
                    </a:lnTo>
                    <a:lnTo>
                      <a:pt x="11532" y="12270"/>
                    </a:lnTo>
                    <a:lnTo>
                      <a:pt x="11754" y="11330"/>
                    </a:lnTo>
                    <a:lnTo>
                      <a:pt x="11997" y="10370"/>
                    </a:lnTo>
                    <a:lnTo>
                      <a:pt x="12250" y="9410"/>
                    </a:lnTo>
                    <a:lnTo>
                      <a:pt x="12250" y="9410"/>
                    </a:lnTo>
                    <a:lnTo>
                      <a:pt x="12432" y="8712"/>
                    </a:lnTo>
                    <a:lnTo>
                      <a:pt x="12583" y="8045"/>
                    </a:lnTo>
                    <a:lnTo>
                      <a:pt x="12694" y="7419"/>
                    </a:lnTo>
                    <a:lnTo>
                      <a:pt x="12795" y="6812"/>
                    </a:lnTo>
                    <a:lnTo>
                      <a:pt x="12856" y="6236"/>
                    </a:lnTo>
                    <a:lnTo>
                      <a:pt x="12896" y="5691"/>
                    </a:lnTo>
                    <a:lnTo>
                      <a:pt x="12917" y="5175"/>
                    </a:lnTo>
                    <a:lnTo>
                      <a:pt x="12907" y="4680"/>
                    </a:lnTo>
                    <a:lnTo>
                      <a:pt x="12896" y="4447"/>
                    </a:lnTo>
                    <a:lnTo>
                      <a:pt x="12876" y="4215"/>
                    </a:lnTo>
                    <a:lnTo>
                      <a:pt x="12846" y="3993"/>
                    </a:lnTo>
                    <a:lnTo>
                      <a:pt x="12816" y="3780"/>
                    </a:lnTo>
                    <a:lnTo>
                      <a:pt x="12785" y="3568"/>
                    </a:lnTo>
                    <a:lnTo>
                      <a:pt x="12745" y="3366"/>
                    </a:lnTo>
                    <a:lnTo>
                      <a:pt x="12694" y="3174"/>
                    </a:lnTo>
                    <a:lnTo>
                      <a:pt x="12654" y="2982"/>
                    </a:lnTo>
                    <a:lnTo>
                      <a:pt x="12593" y="2800"/>
                    </a:lnTo>
                    <a:lnTo>
                      <a:pt x="12533" y="2618"/>
                    </a:lnTo>
                    <a:lnTo>
                      <a:pt x="12472" y="2446"/>
                    </a:lnTo>
                    <a:lnTo>
                      <a:pt x="12401" y="2285"/>
                    </a:lnTo>
                    <a:lnTo>
                      <a:pt x="12330" y="2123"/>
                    </a:lnTo>
                    <a:lnTo>
                      <a:pt x="12250" y="1971"/>
                    </a:lnTo>
                    <a:lnTo>
                      <a:pt x="12169" y="1830"/>
                    </a:lnTo>
                    <a:lnTo>
                      <a:pt x="12078" y="1688"/>
                    </a:lnTo>
                    <a:lnTo>
                      <a:pt x="11987" y="1557"/>
                    </a:lnTo>
                    <a:lnTo>
                      <a:pt x="11896" y="1426"/>
                    </a:lnTo>
                    <a:lnTo>
                      <a:pt x="11795" y="1304"/>
                    </a:lnTo>
                    <a:lnTo>
                      <a:pt x="11694" y="1183"/>
                    </a:lnTo>
                    <a:lnTo>
                      <a:pt x="11593" y="1072"/>
                    </a:lnTo>
                    <a:lnTo>
                      <a:pt x="11481" y="971"/>
                    </a:lnTo>
                    <a:lnTo>
                      <a:pt x="11370" y="870"/>
                    </a:lnTo>
                    <a:lnTo>
                      <a:pt x="11259" y="779"/>
                    </a:lnTo>
                    <a:lnTo>
                      <a:pt x="11138" y="688"/>
                    </a:lnTo>
                    <a:lnTo>
                      <a:pt x="11017" y="607"/>
                    </a:lnTo>
                    <a:lnTo>
                      <a:pt x="10895" y="526"/>
                    </a:lnTo>
                    <a:lnTo>
                      <a:pt x="10774" y="455"/>
                    </a:lnTo>
                    <a:lnTo>
                      <a:pt x="10511" y="334"/>
                    </a:lnTo>
                    <a:lnTo>
                      <a:pt x="10238" y="223"/>
                    </a:lnTo>
                    <a:lnTo>
                      <a:pt x="9955" y="142"/>
                    </a:lnTo>
                    <a:lnTo>
                      <a:pt x="9672" y="81"/>
                    </a:lnTo>
                    <a:lnTo>
                      <a:pt x="9379" y="31"/>
                    </a:lnTo>
                    <a:lnTo>
                      <a:pt x="9086" y="11"/>
                    </a:lnTo>
                    <a:lnTo>
                      <a:pt x="8773" y="1"/>
                    </a:lnTo>
                    <a:lnTo>
                      <a:pt x="8470" y="11"/>
                    </a:lnTo>
                    <a:lnTo>
                      <a:pt x="8156" y="41"/>
                    </a:lnTo>
                    <a:lnTo>
                      <a:pt x="7843" y="92"/>
                    </a:lnTo>
                    <a:lnTo>
                      <a:pt x="7530" y="162"/>
                    </a:lnTo>
                    <a:lnTo>
                      <a:pt x="7206" y="243"/>
                    </a:lnTo>
                    <a:lnTo>
                      <a:pt x="6893" y="344"/>
                    </a:lnTo>
                    <a:lnTo>
                      <a:pt x="6580" y="455"/>
                    </a:lnTo>
                    <a:lnTo>
                      <a:pt x="6267" y="597"/>
                    </a:lnTo>
                    <a:lnTo>
                      <a:pt x="5963" y="738"/>
                    </a:lnTo>
                    <a:lnTo>
                      <a:pt x="5650" y="900"/>
                    </a:lnTo>
                    <a:lnTo>
                      <a:pt x="5357" y="1082"/>
                    </a:lnTo>
                    <a:lnTo>
                      <a:pt x="5054" y="1274"/>
                    </a:lnTo>
                    <a:lnTo>
                      <a:pt x="4771" y="1486"/>
                    </a:lnTo>
                    <a:lnTo>
                      <a:pt x="4488" y="1699"/>
                    </a:lnTo>
                    <a:lnTo>
                      <a:pt x="4215" y="1931"/>
                    </a:lnTo>
                    <a:lnTo>
                      <a:pt x="3952" y="2184"/>
                    </a:lnTo>
                    <a:lnTo>
                      <a:pt x="3699" y="2436"/>
                    </a:lnTo>
                    <a:lnTo>
                      <a:pt x="3467" y="2709"/>
                    </a:lnTo>
                    <a:lnTo>
                      <a:pt x="3235" y="2992"/>
                    </a:lnTo>
                    <a:lnTo>
                      <a:pt x="3012" y="3285"/>
                    </a:lnTo>
                    <a:lnTo>
                      <a:pt x="2810" y="3588"/>
                    </a:lnTo>
                    <a:lnTo>
                      <a:pt x="2628" y="3902"/>
                    </a:lnTo>
                    <a:lnTo>
                      <a:pt x="2456" y="4235"/>
                    </a:lnTo>
                    <a:lnTo>
                      <a:pt x="2305" y="4569"/>
                    </a:lnTo>
                    <a:lnTo>
                      <a:pt x="2163" y="4912"/>
                    </a:lnTo>
                    <a:lnTo>
                      <a:pt x="2042" y="5256"/>
                    </a:lnTo>
                    <a:lnTo>
                      <a:pt x="1941" y="5620"/>
                    </a:lnTo>
                    <a:lnTo>
                      <a:pt x="1860" y="5994"/>
                    </a:lnTo>
                    <a:lnTo>
                      <a:pt x="1810" y="6368"/>
                    </a:lnTo>
                    <a:lnTo>
                      <a:pt x="1769" y="6752"/>
                    </a:lnTo>
                    <a:lnTo>
                      <a:pt x="1759" y="7146"/>
                    </a:lnTo>
                    <a:lnTo>
                      <a:pt x="1759" y="7338"/>
                    </a:lnTo>
                    <a:lnTo>
                      <a:pt x="1769" y="7540"/>
                    </a:lnTo>
                    <a:lnTo>
                      <a:pt x="1779" y="7742"/>
                    </a:lnTo>
                    <a:lnTo>
                      <a:pt x="1799" y="7944"/>
                    </a:lnTo>
                    <a:lnTo>
                      <a:pt x="1830" y="8147"/>
                    </a:lnTo>
                    <a:lnTo>
                      <a:pt x="1860" y="8349"/>
                    </a:lnTo>
                    <a:lnTo>
                      <a:pt x="1900" y="8561"/>
                    </a:lnTo>
                    <a:lnTo>
                      <a:pt x="1951" y="8763"/>
                    </a:lnTo>
                    <a:lnTo>
                      <a:pt x="1951" y="876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3044150" y="3490425"/>
                <a:ext cx="1094575" cy="1723450"/>
              </a:xfrm>
              <a:custGeom>
                <a:rect b="b" l="l" r="r" t="t"/>
                <a:pathLst>
                  <a:path extrusionOk="0" h="68938" w="43783">
                    <a:moveTo>
                      <a:pt x="22205" y="7004"/>
                    </a:moveTo>
                    <a:lnTo>
                      <a:pt x="22205" y="7004"/>
                    </a:lnTo>
                    <a:lnTo>
                      <a:pt x="21649" y="7408"/>
                    </a:lnTo>
                    <a:lnTo>
                      <a:pt x="21113" y="7812"/>
                    </a:lnTo>
                    <a:lnTo>
                      <a:pt x="20588" y="8217"/>
                    </a:lnTo>
                    <a:lnTo>
                      <a:pt x="20082" y="8611"/>
                    </a:lnTo>
                    <a:lnTo>
                      <a:pt x="19587" y="9005"/>
                    </a:lnTo>
                    <a:lnTo>
                      <a:pt x="19112" y="9389"/>
                    </a:lnTo>
                    <a:lnTo>
                      <a:pt x="18657" y="9783"/>
                    </a:lnTo>
                    <a:lnTo>
                      <a:pt x="18213" y="10167"/>
                    </a:lnTo>
                    <a:lnTo>
                      <a:pt x="17788" y="10541"/>
                    </a:lnTo>
                    <a:lnTo>
                      <a:pt x="17374" y="10925"/>
                    </a:lnTo>
                    <a:lnTo>
                      <a:pt x="16980" y="11289"/>
                    </a:lnTo>
                    <a:lnTo>
                      <a:pt x="16596" y="11663"/>
                    </a:lnTo>
                    <a:lnTo>
                      <a:pt x="16222" y="12027"/>
                    </a:lnTo>
                    <a:lnTo>
                      <a:pt x="15868" y="12391"/>
                    </a:lnTo>
                    <a:lnTo>
                      <a:pt x="15534" y="12755"/>
                    </a:lnTo>
                    <a:lnTo>
                      <a:pt x="15201" y="13108"/>
                    </a:lnTo>
                    <a:lnTo>
                      <a:pt x="14888" y="13462"/>
                    </a:lnTo>
                    <a:lnTo>
                      <a:pt x="14594" y="13816"/>
                    </a:lnTo>
                    <a:lnTo>
                      <a:pt x="14301" y="14169"/>
                    </a:lnTo>
                    <a:lnTo>
                      <a:pt x="14028" y="14513"/>
                    </a:lnTo>
                    <a:lnTo>
                      <a:pt x="13766" y="14857"/>
                    </a:lnTo>
                    <a:lnTo>
                      <a:pt x="13513" y="15190"/>
                    </a:lnTo>
                    <a:lnTo>
                      <a:pt x="13281" y="15534"/>
                    </a:lnTo>
                    <a:lnTo>
                      <a:pt x="13058" y="15867"/>
                    </a:lnTo>
                    <a:lnTo>
                      <a:pt x="12836" y="16201"/>
                    </a:lnTo>
                    <a:lnTo>
                      <a:pt x="12634" y="16524"/>
                    </a:lnTo>
                    <a:lnTo>
                      <a:pt x="12442" y="16848"/>
                    </a:lnTo>
                    <a:lnTo>
                      <a:pt x="12260" y="17181"/>
                    </a:lnTo>
                    <a:lnTo>
                      <a:pt x="12088" y="17495"/>
                    </a:lnTo>
                    <a:lnTo>
                      <a:pt x="11926" y="17818"/>
                    </a:lnTo>
                    <a:lnTo>
                      <a:pt x="11775" y="18131"/>
                    </a:lnTo>
                    <a:lnTo>
                      <a:pt x="11633" y="18445"/>
                    </a:lnTo>
                    <a:lnTo>
                      <a:pt x="11502" y="18758"/>
                    </a:lnTo>
                    <a:lnTo>
                      <a:pt x="11381" y="19071"/>
                    </a:lnTo>
                    <a:lnTo>
                      <a:pt x="11269" y="19374"/>
                    </a:lnTo>
                    <a:lnTo>
                      <a:pt x="11168" y="19678"/>
                    </a:lnTo>
                    <a:lnTo>
                      <a:pt x="11067" y="19981"/>
                    </a:lnTo>
                    <a:lnTo>
                      <a:pt x="10976" y="20284"/>
                    </a:lnTo>
                    <a:lnTo>
                      <a:pt x="10906" y="20587"/>
                    </a:lnTo>
                    <a:lnTo>
                      <a:pt x="10825" y="20880"/>
                    </a:lnTo>
                    <a:lnTo>
                      <a:pt x="10764" y="21173"/>
                    </a:lnTo>
                    <a:lnTo>
                      <a:pt x="10703" y="21466"/>
                    </a:lnTo>
                    <a:lnTo>
                      <a:pt x="10663" y="21759"/>
                    </a:lnTo>
                    <a:lnTo>
                      <a:pt x="10612" y="22053"/>
                    </a:lnTo>
                    <a:lnTo>
                      <a:pt x="10582" y="22336"/>
                    </a:lnTo>
                    <a:lnTo>
                      <a:pt x="10552" y="22619"/>
                    </a:lnTo>
                    <a:lnTo>
                      <a:pt x="10501" y="23185"/>
                    </a:lnTo>
                    <a:lnTo>
                      <a:pt x="10491" y="23750"/>
                    </a:lnTo>
                    <a:lnTo>
                      <a:pt x="10491" y="24306"/>
                    </a:lnTo>
                    <a:lnTo>
                      <a:pt x="10501" y="24852"/>
                    </a:lnTo>
                    <a:lnTo>
                      <a:pt x="10542" y="25398"/>
                    </a:lnTo>
                    <a:lnTo>
                      <a:pt x="10592" y="25934"/>
                    </a:lnTo>
                    <a:lnTo>
                      <a:pt x="10653" y="26469"/>
                    </a:lnTo>
                    <a:lnTo>
                      <a:pt x="10734" y="26995"/>
                    </a:lnTo>
                    <a:lnTo>
                      <a:pt x="10815" y="27520"/>
                    </a:lnTo>
                    <a:lnTo>
                      <a:pt x="10997" y="28561"/>
                    </a:lnTo>
                    <a:lnTo>
                      <a:pt x="11189" y="29592"/>
                    </a:lnTo>
                    <a:lnTo>
                      <a:pt x="11381" y="30603"/>
                    </a:lnTo>
                    <a:lnTo>
                      <a:pt x="11472" y="31118"/>
                    </a:lnTo>
                    <a:lnTo>
                      <a:pt x="11552" y="31624"/>
                    </a:lnTo>
                    <a:lnTo>
                      <a:pt x="11623" y="32129"/>
                    </a:lnTo>
                    <a:lnTo>
                      <a:pt x="11694" y="32634"/>
                    </a:lnTo>
                    <a:lnTo>
                      <a:pt x="11744" y="33140"/>
                    </a:lnTo>
                    <a:lnTo>
                      <a:pt x="11775" y="33645"/>
                    </a:lnTo>
                    <a:lnTo>
                      <a:pt x="11795" y="34150"/>
                    </a:lnTo>
                    <a:lnTo>
                      <a:pt x="11795" y="34656"/>
                    </a:lnTo>
                    <a:lnTo>
                      <a:pt x="11775" y="35161"/>
                    </a:lnTo>
                    <a:lnTo>
                      <a:pt x="11734" y="35676"/>
                    </a:lnTo>
                    <a:lnTo>
                      <a:pt x="11704" y="35929"/>
                    </a:lnTo>
                    <a:lnTo>
                      <a:pt x="11674" y="36192"/>
                    </a:lnTo>
                    <a:lnTo>
                      <a:pt x="11623" y="36444"/>
                    </a:lnTo>
                    <a:lnTo>
                      <a:pt x="11573" y="36707"/>
                    </a:lnTo>
                    <a:lnTo>
                      <a:pt x="11522" y="36960"/>
                    </a:lnTo>
                    <a:lnTo>
                      <a:pt x="11451" y="37223"/>
                    </a:lnTo>
                    <a:lnTo>
                      <a:pt x="11381" y="37485"/>
                    </a:lnTo>
                    <a:lnTo>
                      <a:pt x="11300" y="37738"/>
                    </a:lnTo>
                    <a:lnTo>
                      <a:pt x="11219" y="38001"/>
                    </a:lnTo>
                    <a:lnTo>
                      <a:pt x="11118" y="38264"/>
                    </a:lnTo>
                    <a:lnTo>
                      <a:pt x="11017" y="38526"/>
                    </a:lnTo>
                    <a:lnTo>
                      <a:pt x="10906" y="38799"/>
                    </a:lnTo>
                    <a:lnTo>
                      <a:pt x="10784" y="39062"/>
                    </a:lnTo>
                    <a:lnTo>
                      <a:pt x="10653" y="39325"/>
                    </a:lnTo>
                    <a:lnTo>
                      <a:pt x="10511" y="39598"/>
                    </a:lnTo>
                    <a:lnTo>
                      <a:pt x="10360" y="39860"/>
                    </a:lnTo>
                    <a:lnTo>
                      <a:pt x="10198" y="40133"/>
                    </a:lnTo>
                    <a:lnTo>
                      <a:pt x="10026" y="40406"/>
                    </a:lnTo>
                    <a:lnTo>
                      <a:pt x="9844" y="40679"/>
                    </a:lnTo>
                    <a:lnTo>
                      <a:pt x="9652" y="40952"/>
                    </a:lnTo>
                    <a:lnTo>
                      <a:pt x="9450" y="41235"/>
                    </a:lnTo>
                    <a:lnTo>
                      <a:pt x="9238" y="41508"/>
                    </a:lnTo>
                    <a:lnTo>
                      <a:pt x="9006" y="41791"/>
                    </a:lnTo>
                    <a:lnTo>
                      <a:pt x="8773" y="42064"/>
                    </a:lnTo>
                    <a:lnTo>
                      <a:pt x="8520" y="42347"/>
                    </a:lnTo>
                    <a:lnTo>
                      <a:pt x="8258" y="42630"/>
                    </a:lnTo>
                    <a:lnTo>
                      <a:pt x="7985" y="42923"/>
                    </a:lnTo>
                    <a:lnTo>
                      <a:pt x="7702" y="43206"/>
                    </a:lnTo>
                    <a:lnTo>
                      <a:pt x="7399" y="43499"/>
                    </a:lnTo>
                    <a:lnTo>
                      <a:pt x="7085" y="43782"/>
                    </a:lnTo>
                    <a:lnTo>
                      <a:pt x="6762" y="44075"/>
                    </a:lnTo>
                    <a:lnTo>
                      <a:pt x="6418" y="44378"/>
                    </a:lnTo>
                    <a:lnTo>
                      <a:pt x="6418" y="44378"/>
                    </a:lnTo>
                    <a:lnTo>
                      <a:pt x="5852" y="44863"/>
                    </a:lnTo>
                    <a:lnTo>
                      <a:pt x="5327" y="45368"/>
                    </a:lnTo>
                    <a:lnTo>
                      <a:pt x="4821" y="45864"/>
                    </a:lnTo>
                    <a:lnTo>
                      <a:pt x="4336" y="46379"/>
                    </a:lnTo>
                    <a:lnTo>
                      <a:pt x="3881" y="46895"/>
                    </a:lnTo>
                    <a:lnTo>
                      <a:pt x="3457" y="47410"/>
                    </a:lnTo>
                    <a:lnTo>
                      <a:pt x="3053" y="47936"/>
                    </a:lnTo>
                    <a:lnTo>
                      <a:pt x="2679" y="48461"/>
                    </a:lnTo>
                    <a:lnTo>
                      <a:pt x="2325" y="48987"/>
                    </a:lnTo>
                    <a:lnTo>
                      <a:pt x="2002" y="49522"/>
                    </a:lnTo>
                    <a:lnTo>
                      <a:pt x="1709" y="50058"/>
                    </a:lnTo>
                    <a:lnTo>
                      <a:pt x="1436" y="50583"/>
                    </a:lnTo>
                    <a:lnTo>
                      <a:pt x="1183" y="51119"/>
                    </a:lnTo>
                    <a:lnTo>
                      <a:pt x="961" y="51665"/>
                    </a:lnTo>
                    <a:lnTo>
                      <a:pt x="759" y="52201"/>
                    </a:lnTo>
                    <a:lnTo>
                      <a:pt x="577" y="52736"/>
                    </a:lnTo>
                    <a:lnTo>
                      <a:pt x="425" y="53272"/>
                    </a:lnTo>
                    <a:lnTo>
                      <a:pt x="304" y="53807"/>
                    </a:lnTo>
                    <a:lnTo>
                      <a:pt x="193" y="54333"/>
                    </a:lnTo>
                    <a:lnTo>
                      <a:pt x="112" y="54869"/>
                    </a:lnTo>
                    <a:lnTo>
                      <a:pt x="51" y="55394"/>
                    </a:lnTo>
                    <a:lnTo>
                      <a:pt x="21" y="55920"/>
                    </a:lnTo>
                    <a:lnTo>
                      <a:pt x="1" y="56435"/>
                    </a:lnTo>
                    <a:lnTo>
                      <a:pt x="11" y="56961"/>
                    </a:lnTo>
                    <a:lnTo>
                      <a:pt x="41" y="57466"/>
                    </a:lnTo>
                    <a:lnTo>
                      <a:pt x="92" y="57971"/>
                    </a:lnTo>
                    <a:lnTo>
                      <a:pt x="172" y="58477"/>
                    </a:lnTo>
                    <a:lnTo>
                      <a:pt x="263" y="58972"/>
                    </a:lnTo>
                    <a:lnTo>
                      <a:pt x="385" y="59467"/>
                    </a:lnTo>
                    <a:lnTo>
                      <a:pt x="526" y="59942"/>
                    </a:lnTo>
                    <a:lnTo>
                      <a:pt x="688" y="60417"/>
                    </a:lnTo>
                    <a:lnTo>
                      <a:pt x="870" y="60892"/>
                    </a:lnTo>
                    <a:lnTo>
                      <a:pt x="1062" y="61347"/>
                    </a:lnTo>
                    <a:lnTo>
                      <a:pt x="1284" y="61802"/>
                    </a:lnTo>
                    <a:lnTo>
                      <a:pt x="1527" y="62236"/>
                    </a:lnTo>
                    <a:lnTo>
                      <a:pt x="1789" y="62671"/>
                    </a:lnTo>
                    <a:lnTo>
                      <a:pt x="2072" y="63085"/>
                    </a:lnTo>
                    <a:lnTo>
                      <a:pt x="2376" y="63500"/>
                    </a:lnTo>
                    <a:lnTo>
                      <a:pt x="2689" y="63904"/>
                    </a:lnTo>
                    <a:lnTo>
                      <a:pt x="3033" y="64288"/>
                    </a:lnTo>
                    <a:lnTo>
                      <a:pt x="3386" y="64662"/>
                    </a:lnTo>
                    <a:lnTo>
                      <a:pt x="3770" y="65026"/>
                    </a:lnTo>
                    <a:lnTo>
                      <a:pt x="4164" y="65380"/>
                    </a:lnTo>
                    <a:lnTo>
                      <a:pt x="4579" y="65713"/>
                    </a:lnTo>
                    <a:lnTo>
                      <a:pt x="5003" y="66036"/>
                    </a:lnTo>
                    <a:lnTo>
                      <a:pt x="5458" y="66340"/>
                    </a:lnTo>
                    <a:lnTo>
                      <a:pt x="5923" y="66633"/>
                    </a:lnTo>
                    <a:lnTo>
                      <a:pt x="6408" y="66916"/>
                    </a:lnTo>
                    <a:lnTo>
                      <a:pt x="6903" y="67179"/>
                    </a:lnTo>
                    <a:lnTo>
                      <a:pt x="7429" y="67421"/>
                    </a:lnTo>
                    <a:lnTo>
                      <a:pt x="7965" y="67654"/>
                    </a:lnTo>
                    <a:lnTo>
                      <a:pt x="8510" y="67866"/>
                    </a:lnTo>
                    <a:lnTo>
                      <a:pt x="9076" y="68058"/>
                    </a:lnTo>
                    <a:lnTo>
                      <a:pt x="9662" y="68240"/>
                    </a:lnTo>
                    <a:lnTo>
                      <a:pt x="10259" y="68391"/>
                    </a:lnTo>
                    <a:lnTo>
                      <a:pt x="10875" y="68533"/>
                    </a:lnTo>
                    <a:lnTo>
                      <a:pt x="11512" y="68654"/>
                    </a:lnTo>
                    <a:lnTo>
                      <a:pt x="12149" y="68755"/>
                    </a:lnTo>
                    <a:lnTo>
                      <a:pt x="12816" y="68826"/>
                    </a:lnTo>
                    <a:lnTo>
                      <a:pt x="13493" y="68887"/>
                    </a:lnTo>
                    <a:lnTo>
                      <a:pt x="14180" y="68927"/>
                    </a:lnTo>
                    <a:lnTo>
                      <a:pt x="14888" y="68937"/>
                    </a:lnTo>
                    <a:lnTo>
                      <a:pt x="15605" y="68927"/>
                    </a:lnTo>
                    <a:lnTo>
                      <a:pt x="16333" y="68897"/>
                    </a:lnTo>
                    <a:lnTo>
                      <a:pt x="16333" y="68897"/>
                    </a:lnTo>
                    <a:lnTo>
                      <a:pt x="16959" y="68856"/>
                    </a:lnTo>
                    <a:lnTo>
                      <a:pt x="17576" y="68796"/>
                    </a:lnTo>
                    <a:lnTo>
                      <a:pt x="18192" y="68725"/>
                    </a:lnTo>
                    <a:lnTo>
                      <a:pt x="18799" y="68624"/>
                    </a:lnTo>
                    <a:lnTo>
                      <a:pt x="19385" y="68513"/>
                    </a:lnTo>
                    <a:lnTo>
                      <a:pt x="19678" y="68452"/>
                    </a:lnTo>
                    <a:lnTo>
                      <a:pt x="19961" y="68381"/>
                    </a:lnTo>
                    <a:lnTo>
                      <a:pt x="20244" y="68300"/>
                    </a:lnTo>
                    <a:lnTo>
                      <a:pt x="20517" y="68230"/>
                    </a:lnTo>
                    <a:lnTo>
                      <a:pt x="20790" y="68139"/>
                    </a:lnTo>
                    <a:lnTo>
                      <a:pt x="21053" y="68048"/>
                    </a:lnTo>
                    <a:lnTo>
                      <a:pt x="21315" y="67947"/>
                    </a:lnTo>
                    <a:lnTo>
                      <a:pt x="21568" y="67846"/>
                    </a:lnTo>
                    <a:lnTo>
                      <a:pt x="21810" y="67734"/>
                    </a:lnTo>
                    <a:lnTo>
                      <a:pt x="22053" y="67623"/>
                    </a:lnTo>
                    <a:lnTo>
                      <a:pt x="22286" y="67502"/>
                    </a:lnTo>
                    <a:lnTo>
                      <a:pt x="22508" y="67371"/>
                    </a:lnTo>
                    <a:lnTo>
                      <a:pt x="22730" y="67239"/>
                    </a:lnTo>
                    <a:lnTo>
                      <a:pt x="22932" y="67098"/>
                    </a:lnTo>
                    <a:lnTo>
                      <a:pt x="23134" y="66946"/>
                    </a:lnTo>
                    <a:lnTo>
                      <a:pt x="23326" y="66784"/>
                    </a:lnTo>
                    <a:lnTo>
                      <a:pt x="23508" y="66623"/>
                    </a:lnTo>
                    <a:lnTo>
                      <a:pt x="23680" y="66451"/>
                    </a:lnTo>
                    <a:lnTo>
                      <a:pt x="23842" y="66279"/>
                    </a:lnTo>
                    <a:lnTo>
                      <a:pt x="23983" y="66087"/>
                    </a:lnTo>
                    <a:lnTo>
                      <a:pt x="24125" y="65895"/>
                    </a:lnTo>
                    <a:lnTo>
                      <a:pt x="24256" y="65693"/>
                    </a:lnTo>
                    <a:lnTo>
                      <a:pt x="24378" y="65481"/>
                    </a:lnTo>
                    <a:lnTo>
                      <a:pt x="24479" y="65268"/>
                    </a:lnTo>
                    <a:lnTo>
                      <a:pt x="24570" y="65036"/>
                    </a:lnTo>
                    <a:lnTo>
                      <a:pt x="24650" y="64803"/>
                    </a:lnTo>
                    <a:lnTo>
                      <a:pt x="24721" y="64561"/>
                    </a:lnTo>
                    <a:lnTo>
                      <a:pt x="24782" y="64308"/>
                    </a:lnTo>
                    <a:lnTo>
                      <a:pt x="24822" y="64045"/>
                    </a:lnTo>
                    <a:lnTo>
                      <a:pt x="24842" y="63783"/>
                    </a:lnTo>
                    <a:lnTo>
                      <a:pt x="24863" y="63500"/>
                    </a:lnTo>
                    <a:lnTo>
                      <a:pt x="24853" y="63207"/>
                    </a:lnTo>
                    <a:lnTo>
                      <a:pt x="24842" y="62914"/>
                    </a:lnTo>
                    <a:lnTo>
                      <a:pt x="24812" y="62610"/>
                    </a:lnTo>
                    <a:lnTo>
                      <a:pt x="24762" y="62287"/>
                    </a:lnTo>
                    <a:lnTo>
                      <a:pt x="24701" y="61964"/>
                    </a:lnTo>
                    <a:lnTo>
                      <a:pt x="24620" y="61630"/>
                    </a:lnTo>
                    <a:lnTo>
                      <a:pt x="24519" y="61276"/>
                    </a:lnTo>
                    <a:lnTo>
                      <a:pt x="24408" y="60923"/>
                    </a:lnTo>
                    <a:lnTo>
                      <a:pt x="24276" y="60559"/>
                    </a:lnTo>
                    <a:lnTo>
                      <a:pt x="24125" y="60175"/>
                    </a:lnTo>
                    <a:lnTo>
                      <a:pt x="23953" y="59791"/>
                    </a:lnTo>
                    <a:lnTo>
                      <a:pt x="23771" y="59386"/>
                    </a:lnTo>
                    <a:lnTo>
                      <a:pt x="23569" y="58982"/>
                    </a:lnTo>
                    <a:lnTo>
                      <a:pt x="23347" y="58558"/>
                    </a:lnTo>
                    <a:lnTo>
                      <a:pt x="23104" y="58123"/>
                    </a:lnTo>
                    <a:lnTo>
                      <a:pt x="22841" y="57678"/>
                    </a:lnTo>
                    <a:lnTo>
                      <a:pt x="22558" y="57224"/>
                    </a:lnTo>
                    <a:lnTo>
                      <a:pt x="22255" y="56759"/>
                    </a:lnTo>
                    <a:lnTo>
                      <a:pt x="21922" y="56273"/>
                    </a:lnTo>
                    <a:lnTo>
                      <a:pt x="21578" y="55788"/>
                    </a:lnTo>
                    <a:lnTo>
                      <a:pt x="21214" y="55283"/>
                    </a:lnTo>
                    <a:lnTo>
                      <a:pt x="20820" y="54768"/>
                    </a:lnTo>
                    <a:lnTo>
                      <a:pt x="20406" y="54242"/>
                    </a:lnTo>
                    <a:lnTo>
                      <a:pt x="20406" y="54242"/>
                    </a:lnTo>
                    <a:lnTo>
                      <a:pt x="20254" y="54030"/>
                    </a:lnTo>
                    <a:lnTo>
                      <a:pt x="20102" y="53818"/>
                    </a:lnTo>
                    <a:lnTo>
                      <a:pt x="19961" y="53595"/>
                    </a:lnTo>
                    <a:lnTo>
                      <a:pt x="19840" y="53363"/>
                    </a:lnTo>
                    <a:lnTo>
                      <a:pt x="19729" y="53140"/>
                    </a:lnTo>
                    <a:lnTo>
                      <a:pt x="19617" y="52898"/>
                    </a:lnTo>
                    <a:lnTo>
                      <a:pt x="19526" y="52665"/>
                    </a:lnTo>
                    <a:lnTo>
                      <a:pt x="19446" y="52413"/>
                    </a:lnTo>
                    <a:lnTo>
                      <a:pt x="19375" y="52170"/>
                    </a:lnTo>
                    <a:lnTo>
                      <a:pt x="19314" y="51907"/>
                    </a:lnTo>
                    <a:lnTo>
                      <a:pt x="19264" y="51655"/>
                    </a:lnTo>
                    <a:lnTo>
                      <a:pt x="19223" y="51392"/>
                    </a:lnTo>
                    <a:lnTo>
                      <a:pt x="19193" y="51119"/>
                    </a:lnTo>
                    <a:lnTo>
                      <a:pt x="19183" y="50846"/>
                    </a:lnTo>
                    <a:lnTo>
                      <a:pt x="19173" y="50573"/>
                    </a:lnTo>
                    <a:lnTo>
                      <a:pt x="19173" y="50290"/>
                    </a:lnTo>
                    <a:lnTo>
                      <a:pt x="19183" y="50007"/>
                    </a:lnTo>
                    <a:lnTo>
                      <a:pt x="19203" y="49714"/>
                    </a:lnTo>
                    <a:lnTo>
                      <a:pt x="19233" y="49421"/>
                    </a:lnTo>
                    <a:lnTo>
                      <a:pt x="19274" y="49118"/>
                    </a:lnTo>
                    <a:lnTo>
                      <a:pt x="19324" y="48815"/>
                    </a:lnTo>
                    <a:lnTo>
                      <a:pt x="19385" y="48512"/>
                    </a:lnTo>
                    <a:lnTo>
                      <a:pt x="19456" y="48198"/>
                    </a:lnTo>
                    <a:lnTo>
                      <a:pt x="19537" y="47885"/>
                    </a:lnTo>
                    <a:lnTo>
                      <a:pt x="19627" y="47562"/>
                    </a:lnTo>
                    <a:lnTo>
                      <a:pt x="19718" y="47238"/>
                    </a:lnTo>
                    <a:lnTo>
                      <a:pt x="19830" y="46905"/>
                    </a:lnTo>
                    <a:lnTo>
                      <a:pt x="19941" y="46571"/>
                    </a:lnTo>
                    <a:lnTo>
                      <a:pt x="20072" y="46238"/>
                    </a:lnTo>
                    <a:lnTo>
                      <a:pt x="20204" y="45894"/>
                    </a:lnTo>
                    <a:lnTo>
                      <a:pt x="20345" y="45550"/>
                    </a:lnTo>
                    <a:lnTo>
                      <a:pt x="20487" y="45207"/>
                    </a:lnTo>
                    <a:lnTo>
                      <a:pt x="20820" y="44489"/>
                    </a:lnTo>
                    <a:lnTo>
                      <a:pt x="21174" y="43772"/>
                    </a:lnTo>
                    <a:lnTo>
                      <a:pt x="21568" y="43024"/>
                    </a:lnTo>
                    <a:lnTo>
                      <a:pt x="21982" y="42266"/>
                    </a:lnTo>
                    <a:lnTo>
                      <a:pt x="22437" y="41498"/>
                    </a:lnTo>
                    <a:lnTo>
                      <a:pt x="22922" y="40709"/>
                    </a:lnTo>
                    <a:lnTo>
                      <a:pt x="23428" y="39911"/>
                    </a:lnTo>
                    <a:lnTo>
                      <a:pt x="23963" y="39092"/>
                    </a:lnTo>
                    <a:lnTo>
                      <a:pt x="24529" y="38264"/>
                    </a:lnTo>
                    <a:lnTo>
                      <a:pt x="25125" y="37425"/>
                    </a:lnTo>
                    <a:lnTo>
                      <a:pt x="25742" y="36566"/>
                    </a:lnTo>
                    <a:lnTo>
                      <a:pt x="26389" y="35696"/>
                    </a:lnTo>
                    <a:lnTo>
                      <a:pt x="27056" y="34807"/>
                    </a:lnTo>
                    <a:lnTo>
                      <a:pt x="27743" y="33918"/>
                    </a:lnTo>
                    <a:lnTo>
                      <a:pt x="28461" y="33008"/>
                    </a:lnTo>
                    <a:lnTo>
                      <a:pt x="29198" y="32078"/>
                    </a:lnTo>
                    <a:lnTo>
                      <a:pt x="29198" y="32078"/>
                    </a:lnTo>
                    <a:lnTo>
                      <a:pt x="30421" y="30532"/>
                    </a:lnTo>
                    <a:lnTo>
                      <a:pt x="31594" y="29026"/>
                    </a:lnTo>
                    <a:lnTo>
                      <a:pt x="32705" y="27561"/>
                    </a:lnTo>
                    <a:lnTo>
                      <a:pt x="33756" y="26136"/>
                    </a:lnTo>
                    <a:lnTo>
                      <a:pt x="34747" y="24751"/>
                    </a:lnTo>
                    <a:lnTo>
                      <a:pt x="35687" y="23397"/>
                    </a:lnTo>
                    <a:lnTo>
                      <a:pt x="36566" y="22093"/>
                    </a:lnTo>
                    <a:lnTo>
                      <a:pt x="36991" y="21456"/>
                    </a:lnTo>
                    <a:lnTo>
                      <a:pt x="37395" y="20830"/>
                    </a:lnTo>
                    <a:lnTo>
                      <a:pt x="37779" y="20213"/>
                    </a:lnTo>
                    <a:lnTo>
                      <a:pt x="38163" y="19607"/>
                    </a:lnTo>
                    <a:lnTo>
                      <a:pt x="38527" y="19011"/>
                    </a:lnTo>
                    <a:lnTo>
                      <a:pt x="38880" y="18414"/>
                    </a:lnTo>
                    <a:lnTo>
                      <a:pt x="39214" y="17838"/>
                    </a:lnTo>
                    <a:lnTo>
                      <a:pt x="39537" y="17272"/>
                    </a:lnTo>
                    <a:lnTo>
                      <a:pt x="39851" y="16716"/>
                    </a:lnTo>
                    <a:lnTo>
                      <a:pt x="40154" y="16160"/>
                    </a:lnTo>
                    <a:lnTo>
                      <a:pt x="40437" y="15625"/>
                    </a:lnTo>
                    <a:lnTo>
                      <a:pt x="40720" y="15099"/>
                    </a:lnTo>
                    <a:lnTo>
                      <a:pt x="40972" y="14574"/>
                    </a:lnTo>
                    <a:lnTo>
                      <a:pt x="41225" y="14068"/>
                    </a:lnTo>
                    <a:lnTo>
                      <a:pt x="41458" y="13563"/>
                    </a:lnTo>
                    <a:lnTo>
                      <a:pt x="41690" y="13068"/>
                    </a:lnTo>
                    <a:lnTo>
                      <a:pt x="41902" y="12593"/>
                    </a:lnTo>
                    <a:lnTo>
                      <a:pt x="42104" y="12118"/>
                    </a:lnTo>
                    <a:lnTo>
                      <a:pt x="42286" y="11653"/>
                    </a:lnTo>
                    <a:lnTo>
                      <a:pt x="42468" y="11198"/>
                    </a:lnTo>
                    <a:lnTo>
                      <a:pt x="42630" y="10753"/>
                    </a:lnTo>
                    <a:lnTo>
                      <a:pt x="42782" y="10319"/>
                    </a:lnTo>
                    <a:lnTo>
                      <a:pt x="42923" y="9894"/>
                    </a:lnTo>
                    <a:lnTo>
                      <a:pt x="43054" y="9480"/>
                    </a:lnTo>
                    <a:lnTo>
                      <a:pt x="43176" y="9076"/>
                    </a:lnTo>
                    <a:lnTo>
                      <a:pt x="43287" y="8682"/>
                    </a:lnTo>
                    <a:lnTo>
                      <a:pt x="43388" y="8287"/>
                    </a:lnTo>
                    <a:lnTo>
                      <a:pt x="43469" y="7913"/>
                    </a:lnTo>
                    <a:lnTo>
                      <a:pt x="43550" y="7540"/>
                    </a:lnTo>
                    <a:lnTo>
                      <a:pt x="43610" y="7186"/>
                    </a:lnTo>
                    <a:lnTo>
                      <a:pt x="43671" y="6832"/>
                    </a:lnTo>
                    <a:lnTo>
                      <a:pt x="43711" y="6488"/>
                    </a:lnTo>
                    <a:lnTo>
                      <a:pt x="43742" y="6155"/>
                    </a:lnTo>
                    <a:lnTo>
                      <a:pt x="43772" y="5832"/>
                    </a:lnTo>
                    <a:lnTo>
                      <a:pt x="43782" y="5518"/>
                    </a:lnTo>
                    <a:lnTo>
                      <a:pt x="43782" y="5215"/>
                    </a:lnTo>
                    <a:lnTo>
                      <a:pt x="43782" y="4922"/>
                    </a:lnTo>
                    <a:lnTo>
                      <a:pt x="43762" y="4629"/>
                    </a:lnTo>
                    <a:lnTo>
                      <a:pt x="43742" y="4356"/>
                    </a:lnTo>
                    <a:lnTo>
                      <a:pt x="43701" y="4083"/>
                    </a:lnTo>
                    <a:lnTo>
                      <a:pt x="43661" y="3820"/>
                    </a:lnTo>
                    <a:lnTo>
                      <a:pt x="43600" y="3568"/>
                    </a:lnTo>
                    <a:lnTo>
                      <a:pt x="43540" y="3325"/>
                    </a:lnTo>
                    <a:lnTo>
                      <a:pt x="43469" y="3093"/>
                    </a:lnTo>
                    <a:lnTo>
                      <a:pt x="43388" y="2870"/>
                    </a:lnTo>
                    <a:lnTo>
                      <a:pt x="43297" y="2648"/>
                    </a:lnTo>
                    <a:lnTo>
                      <a:pt x="43196" y="2446"/>
                    </a:lnTo>
                    <a:lnTo>
                      <a:pt x="43085" y="2244"/>
                    </a:lnTo>
                    <a:lnTo>
                      <a:pt x="42974" y="2052"/>
                    </a:lnTo>
                    <a:lnTo>
                      <a:pt x="42842" y="1870"/>
                    </a:lnTo>
                    <a:lnTo>
                      <a:pt x="42711" y="1698"/>
                    </a:lnTo>
                    <a:lnTo>
                      <a:pt x="42569" y="1536"/>
                    </a:lnTo>
                    <a:lnTo>
                      <a:pt x="42418" y="1375"/>
                    </a:lnTo>
                    <a:lnTo>
                      <a:pt x="42266" y="1223"/>
                    </a:lnTo>
                    <a:lnTo>
                      <a:pt x="42094" y="1092"/>
                    </a:lnTo>
                    <a:lnTo>
                      <a:pt x="41923" y="960"/>
                    </a:lnTo>
                    <a:lnTo>
                      <a:pt x="41741" y="839"/>
                    </a:lnTo>
                    <a:lnTo>
                      <a:pt x="41559" y="718"/>
                    </a:lnTo>
                    <a:lnTo>
                      <a:pt x="41357" y="617"/>
                    </a:lnTo>
                    <a:lnTo>
                      <a:pt x="41154" y="515"/>
                    </a:lnTo>
                    <a:lnTo>
                      <a:pt x="40942" y="435"/>
                    </a:lnTo>
                    <a:lnTo>
                      <a:pt x="40720" y="354"/>
                    </a:lnTo>
                    <a:lnTo>
                      <a:pt x="40497" y="283"/>
                    </a:lnTo>
                    <a:lnTo>
                      <a:pt x="40265" y="212"/>
                    </a:lnTo>
                    <a:lnTo>
                      <a:pt x="40022" y="162"/>
                    </a:lnTo>
                    <a:lnTo>
                      <a:pt x="39780" y="111"/>
                    </a:lnTo>
                    <a:lnTo>
                      <a:pt x="39527" y="71"/>
                    </a:lnTo>
                    <a:lnTo>
                      <a:pt x="39264" y="40"/>
                    </a:lnTo>
                    <a:lnTo>
                      <a:pt x="39002" y="20"/>
                    </a:lnTo>
                    <a:lnTo>
                      <a:pt x="38729" y="10"/>
                    </a:lnTo>
                    <a:lnTo>
                      <a:pt x="38456" y="0"/>
                    </a:lnTo>
                    <a:lnTo>
                      <a:pt x="38173" y="0"/>
                    </a:lnTo>
                    <a:lnTo>
                      <a:pt x="37880" y="10"/>
                    </a:lnTo>
                    <a:lnTo>
                      <a:pt x="37587" y="30"/>
                    </a:lnTo>
                    <a:lnTo>
                      <a:pt x="37284" y="51"/>
                    </a:lnTo>
                    <a:lnTo>
                      <a:pt x="36980" y="91"/>
                    </a:lnTo>
                    <a:lnTo>
                      <a:pt x="36667" y="131"/>
                    </a:lnTo>
                    <a:lnTo>
                      <a:pt x="36344" y="182"/>
                    </a:lnTo>
                    <a:lnTo>
                      <a:pt x="36020" y="232"/>
                    </a:lnTo>
                    <a:lnTo>
                      <a:pt x="35697" y="303"/>
                    </a:lnTo>
                    <a:lnTo>
                      <a:pt x="35363" y="374"/>
                    </a:lnTo>
                    <a:lnTo>
                      <a:pt x="35020" y="455"/>
                    </a:lnTo>
                    <a:lnTo>
                      <a:pt x="34676" y="546"/>
                    </a:lnTo>
                    <a:lnTo>
                      <a:pt x="34333" y="637"/>
                    </a:lnTo>
                    <a:lnTo>
                      <a:pt x="33615" y="859"/>
                    </a:lnTo>
                    <a:lnTo>
                      <a:pt x="32887" y="1102"/>
                    </a:lnTo>
                    <a:lnTo>
                      <a:pt x="32139" y="1385"/>
                    </a:lnTo>
                    <a:lnTo>
                      <a:pt x="31381" y="1688"/>
                    </a:lnTo>
                    <a:lnTo>
                      <a:pt x="30603" y="2021"/>
                    </a:lnTo>
                    <a:lnTo>
                      <a:pt x="29815" y="2395"/>
                    </a:lnTo>
                    <a:lnTo>
                      <a:pt x="29016" y="2789"/>
                    </a:lnTo>
                    <a:lnTo>
                      <a:pt x="28198" y="3214"/>
                    </a:lnTo>
                    <a:lnTo>
                      <a:pt x="27369" y="3669"/>
                    </a:lnTo>
                    <a:lnTo>
                      <a:pt x="26530" y="4154"/>
                    </a:lnTo>
                    <a:lnTo>
                      <a:pt x="25681" y="4669"/>
                    </a:lnTo>
                    <a:lnTo>
                      <a:pt x="24822" y="5205"/>
                    </a:lnTo>
                    <a:lnTo>
                      <a:pt x="23953" y="5781"/>
                    </a:lnTo>
                    <a:lnTo>
                      <a:pt x="23084" y="6377"/>
                    </a:lnTo>
                    <a:lnTo>
                      <a:pt x="22205" y="7004"/>
                    </a:lnTo>
                    <a:lnTo>
                      <a:pt x="22205" y="700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309150" y="3428000"/>
                <a:ext cx="1287350" cy="1785350"/>
              </a:xfrm>
              <a:custGeom>
                <a:rect b="b" l="l" r="r" t="t"/>
                <a:pathLst>
                  <a:path extrusionOk="0" h="71414" w="51494">
                    <a:moveTo>
                      <a:pt x="36425" y="6216"/>
                    </a:moveTo>
                    <a:lnTo>
                      <a:pt x="36425" y="6216"/>
                    </a:lnTo>
                    <a:lnTo>
                      <a:pt x="32271" y="9218"/>
                    </a:lnTo>
                    <a:lnTo>
                      <a:pt x="28814" y="11704"/>
                    </a:lnTo>
                    <a:lnTo>
                      <a:pt x="25964" y="13736"/>
                    </a:lnTo>
                    <a:lnTo>
                      <a:pt x="23650" y="15383"/>
                    </a:lnTo>
                    <a:lnTo>
                      <a:pt x="20254" y="17788"/>
                    </a:lnTo>
                    <a:lnTo>
                      <a:pt x="19021" y="18678"/>
                    </a:lnTo>
                    <a:lnTo>
                      <a:pt x="17970" y="19446"/>
                    </a:lnTo>
                    <a:lnTo>
                      <a:pt x="17030" y="20153"/>
                    </a:lnTo>
                    <a:lnTo>
                      <a:pt x="16121" y="20871"/>
                    </a:lnTo>
                    <a:lnTo>
                      <a:pt x="15150" y="21659"/>
                    </a:lnTo>
                    <a:lnTo>
                      <a:pt x="14049" y="22589"/>
                    </a:lnTo>
                    <a:lnTo>
                      <a:pt x="12705" y="23721"/>
                    </a:lnTo>
                    <a:lnTo>
                      <a:pt x="11067" y="25126"/>
                    </a:lnTo>
                    <a:lnTo>
                      <a:pt x="6519" y="29007"/>
                    </a:lnTo>
                    <a:lnTo>
                      <a:pt x="6519" y="29007"/>
                    </a:lnTo>
                    <a:lnTo>
                      <a:pt x="6236" y="29249"/>
                    </a:lnTo>
                    <a:lnTo>
                      <a:pt x="5964" y="29512"/>
                    </a:lnTo>
                    <a:lnTo>
                      <a:pt x="5691" y="29775"/>
                    </a:lnTo>
                    <a:lnTo>
                      <a:pt x="5428" y="30048"/>
                    </a:lnTo>
                    <a:lnTo>
                      <a:pt x="5165" y="30331"/>
                    </a:lnTo>
                    <a:lnTo>
                      <a:pt x="4912" y="30614"/>
                    </a:lnTo>
                    <a:lnTo>
                      <a:pt x="4670" y="30907"/>
                    </a:lnTo>
                    <a:lnTo>
                      <a:pt x="4427" y="31210"/>
                    </a:lnTo>
                    <a:lnTo>
                      <a:pt x="4195" y="31523"/>
                    </a:lnTo>
                    <a:lnTo>
                      <a:pt x="3973" y="31836"/>
                    </a:lnTo>
                    <a:lnTo>
                      <a:pt x="3750" y="32160"/>
                    </a:lnTo>
                    <a:lnTo>
                      <a:pt x="3538" y="32483"/>
                    </a:lnTo>
                    <a:lnTo>
                      <a:pt x="3336" y="32817"/>
                    </a:lnTo>
                    <a:lnTo>
                      <a:pt x="3134" y="33160"/>
                    </a:lnTo>
                    <a:lnTo>
                      <a:pt x="2942" y="33504"/>
                    </a:lnTo>
                    <a:lnTo>
                      <a:pt x="2750" y="33858"/>
                    </a:lnTo>
                    <a:lnTo>
                      <a:pt x="2568" y="34222"/>
                    </a:lnTo>
                    <a:lnTo>
                      <a:pt x="2396" y="34585"/>
                    </a:lnTo>
                    <a:lnTo>
                      <a:pt x="2224" y="34949"/>
                    </a:lnTo>
                    <a:lnTo>
                      <a:pt x="2062" y="35323"/>
                    </a:lnTo>
                    <a:lnTo>
                      <a:pt x="1901" y="35707"/>
                    </a:lnTo>
                    <a:lnTo>
                      <a:pt x="1749" y="36091"/>
                    </a:lnTo>
                    <a:lnTo>
                      <a:pt x="1608" y="36475"/>
                    </a:lnTo>
                    <a:lnTo>
                      <a:pt x="1466" y="36870"/>
                    </a:lnTo>
                    <a:lnTo>
                      <a:pt x="1335" y="37264"/>
                    </a:lnTo>
                    <a:lnTo>
                      <a:pt x="1213" y="37668"/>
                    </a:lnTo>
                    <a:lnTo>
                      <a:pt x="1092" y="38072"/>
                    </a:lnTo>
                    <a:lnTo>
                      <a:pt x="981" y="38487"/>
                    </a:lnTo>
                    <a:lnTo>
                      <a:pt x="870" y="38901"/>
                    </a:lnTo>
                    <a:lnTo>
                      <a:pt x="779" y="39315"/>
                    </a:lnTo>
                    <a:lnTo>
                      <a:pt x="678" y="39730"/>
                    </a:lnTo>
                    <a:lnTo>
                      <a:pt x="587" y="40154"/>
                    </a:lnTo>
                    <a:lnTo>
                      <a:pt x="506" y="40589"/>
                    </a:lnTo>
                    <a:lnTo>
                      <a:pt x="435" y="41013"/>
                    </a:lnTo>
                    <a:lnTo>
                      <a:pt x="365" y="41448"/>
                    </a:lnTo>
                    <a:lnTo>
                      <a:pt x="304" y="41882"/>
                    </a:lnTo>
                    <a:lnTo>
                      <a:pt x="243" y="42317"/>
                    </a:lnTo>
                    <a:lnTo>
                      <a:pt x="193" y="42762"/>
                    </a:lnTo>
                    <a:lnTo>
                      <a:pt x="142" y="43196"/>
                    </a:lnTo>
                    <a:lnTo>
                      <a:pt x="102" y="43641"/>
                    </a:lnTo>
                    <a:lnTo>
                      <a:pt x="71" y="44086"/>
                    </a:lnTo>
                    <a:lnTo>
                      <a:pt x="51" y="44530"/>
                    </a:lnTo>
                    <a:lnTo>
                      <a:pt x="21" y="44985"/>
                    </a:lnTo>
                    <a:lnTo>
                      <a:pt x="11" y="45430"/>
                    </a:lnTo>
                    <a:lnTo>
                      <a:pt x="1" y="46339"/>
                    </a:lnTo>
                    <a:lnTo>
                      <a:pt x="11" y="47239"/>
                    </a:lnTo>
                    <a:lnTo>
                      <a:pt x="51" y="48148"/>
                    </a:lnTo>
                    <a:lnTo>
                      <a:pt x="112" y="49058"/>
                    </a:lnTo>
                    <a:lnTo>
                      <a:pt x="193" y="49968"/>
                    </a:lnTo>
                    <a:lnTo>
                      <a:pt x="304" y="50867"/>
                    </a:lnTo>
                    <a:lnTo>
                      <a:pt x="435" y="51777"/>
                    </a:lnTo>
                    <a:lnTo>
                      <a:pt x="587" y="52676"/>
                    </a:lnTo>
                    <a:lnTo>
                      <a:pt x="678" y="53121"/>
                    </a:lnTo>
                    <a:lnTo>
                      <a:pt x="769" y="53566"/>
                    </a:lnTo>
                    <a:lnTo>
                      <a:pt x="870" y="54010"/>
                    </a:lnTo>
                    <a:lnTo>
                      <a:pt x="971" y="54455"/>
                    </a:lnTo>
                    <a:lnTo>
                      <a:pt x="1082" y="54890"/>
                    </a:lnTo>
                    <a:lnTo>
                      <a:pt x="1193" y="55334"/>
                    </a:lnTo>
                    <a:lnTo>
                      <a:pt x="1315" y="55769"/>
                    </a:lnTo>
                    <a:lnTo>
                      <a:pt x="1446" y="56193"/>
                    </a:lnTo>
                    <a:lnTo>
                      <a:pt x="1577" y="56628"/>
                    </a:lnTo>
                    <a:lnTo>
                      <a:pt x="1719" y="57052"/>
                    </a:lnTo>
                    <a:lnTo>
                      <a:pt x="1860" y="57477"/>
                    </a:lnTo>
                    <a:lnTo>
                      <a:pt x="2012" y="57901"/>
                    </a:lnTo>
                    <a:lnTo>
                      <a:pt x="2174" y="58316"/>
                    </a:lnTo>
                    <a:lnTo>
                      <a:pt x="2335" y="58730"/>
                    </a:lnTo>
                    <a:lnTo>
                      <a:pt x="2497" y="59144"/>
                    </a:lnTo>
                    <a:lnTo>
                      <a:pt x="2679" y="59549"/>
                    </a:lnTo>
                    <a:lnTo>
                      <a:pt x="2851" y="59953"/>
                    </a:lnTo>
                    <a:lnTo>
                      <a:pt x="3043" y="60347"/>
                    </a:lnTo>
                    <a:lnTo>
                      <a:pt x="3235" y="60741"/>
                    </a:lnTo>
                    <a:lnTo>
                      <a:pt x="3427" y="61135"/>
                    </a:lnTo>
                    <a:lnTo>
                      <a:pt x="3629" y="61519"/>
                    </a:lnTo>
                    <a:lnTo>
                      <a:pt x="3841" y="61893"/>
                    </a:lnTo>
                    <a:lnTo>
                      <a:pt x="4053" y="62267"/>
                    </a:lnTo>
                    <a:lnTo>
                      <a:pt x="4276" y="62641"/>
                    </a:lnTo>
                    <a:lnTo>
                      <a:pt x="4498" y="63005"/>
                    </a:lnTo>
                    <a:lnTo>
                      <a:pt x="4731" y="63369"/>
                    </a:lnTo>
                    <a:lnTo>
                      <a:pt x="4963" y="63723"/>
                    </a:lnTo>
                    <a:lnTo>
                      <a:pt x="5206" y="64066"/>
                    </a:lnTo>
                    <a:lnTo>
                      <a:pt x="5458" y="64410"/>
                    </a:lnTo>
                    <a:lnTo>
                      <a:pt x="5711" y="64743"/>
                    </a:lnTo>
                    <a:lnTo>
                      <a:pt x="5964" y="65077"/>
                    </a:lnTo>
                    <a:lnTo>
                      <a:pt x="6236" y="65400"/>
                    </a:lnTo>
                    <a:lnTo>
                      <a:pt x="6499" y="65714"/>
                    </a:lnTo>
                    <a:lnTo>
                      <a:pt x="6782" y="66027"/>
                    </a:lnTo>
                    <a:lnTo>
                      <a:pt x="7065" y="66330"/>
                    </a:lnTo>
                    <a:lnTo>
                      <a:pt x="7348" y="66623"/>
                    </a:lnTo>
                    <a:lnTo>
                      <a:pt x="7641" y="66906"/>
                    </a:lnTo>
                    <a:lnTo>
                      <a:pt x="7934" y="67189"/>
                    </a:lnTo>
                    <a:lnTo>
                      <a:pt x="8237" y="67462"/>
                    </a:lnTo>
                    <a:lnTo>
                      <a:pt x="8551" y="67735"/>
                    </a:lnTo>
                    <a:lnTo>
                      <a:pt x="8864" y="67988"/>
                    </a:lnTo>
                    <a:lnTo>
                      <a:pt x="9188" y="68240"/>
                    </a:lnTo>
                    <a:lnTo>
                      <a:pt x="9511" y="68483"/>
                    </a:lnTo>
                    <a:lnTo>
                      <a:pt x="9844" y="68715"/>
                    </a:lnTo>
                    <a:lnTo>
                      <a:pt x="10178" y="68938"/>
                    </a:lnTo>
                    <a:lnTo>
                      <a:pt x="10522" y="69160"/>
                    </a:lnTo>
                    <a:lnTo>
                      <a:pt x="10865" y="69362"/>
                    </a:lnTo>
                    <a:lnTo>
                      <a:pt x="11219" y="69564"/>
                    </a:lnTo>
                    <a:lnTo>
                      <a:pt x="11583" y="69746"/>
                    </a:lnTo>
                    <a:lnTo>
                      <a:pt x="11947" y="69928"/>
                    </a:lnTo>
                    <a:lnTo>
                      <a:pt x="12321" y="70100"/>
                    </a:lnTo>
                    <a:lnTo>
                      <a:pt x="12694" y="70262"/>
                    </a:lnTo>
                    <a:lnTo>
                      <a:pt x="13068" y="70413"/>
                    </a:lnTo>
                    <a:lnTo>
                      <a:pt x="13452" y="70555"/>
                    </a:lnTo>
                    <a:lnTo>
                      <a:pt x="13847" y="70686"/>
                    </a:lnTo>
                    <a:lnTo>
                      <a:pt x="14241" y="70807"/>
                    </a:lnTo>
                    <a:lnTo>
                      <a:pt x="14645" y="70919"/>
                    </a:lnTo>
                    <a:lnTo>
                      <a:pt x="15049" y="71020"/>
                    </a:lnTo>
                    <a:lnTo>
                      <a:pt x="15464" y="71101"/>
                    </a:lnTo>
                    <a:lnTo>
                      <a:pt x="15888" y="71181"/>
                    </a:lnTo>
                    <a:lnTo>
                      <a:pt x="16303" y="71252"/>
                    </a:lnTo>
                    <a:lnTo>
                      <a:pt x="16737" y="71303"/>
                    </a:lnTo>
                    <a:lnTo>
                      <a:pt x="17172" y="71353"/>
                    </a:lnTo>
                    <a:lnTo>
                      <a:pt x="17606" y="71384"/>
                    </a:lnTo>
                    <a:lnTo>
                      <a:pt x="18051" y="71404"/>
                    </a:lnTo>
                    <a:lnTo>
                      <a:pt x="18506" y="71414"/>
                    </a:lnTo>
                    <a:lnTo>
                      <a:pt x="18961" y="71414"/>
                    </a:lnTo>
                    <a:lnTo>
                      <a:pt x="19415" y="71394"/>
                    </a:lnTo>
                    <a:lnTo>
                      <a:pt x="19415" y="71394"/>
                    </a:lnTo>
                    <a:lnTo>
                      <a:pt x="20042" y="71363"/>
                    </a:lnTo>
                    <a:lnTo>
                      <a:pt x="20658" y="71303"/>
                    </a:lnTo>
                    <a:lnTo>
                      <a:pt x="21275" y="71232"/>
                    </a:lnTo>
                    <a:lnTo>
                      <a:pt x="21881" y="71141"/>
                    </a:lnTo>
                    <a:lnTo>
                      <a:pt x="22468" y="71040"/>
                    </a:lnTo>
                    <a:lnTo>
                      <a:pt x="22761" y="70969"/>
                    </a:lnTo>
                    <a:lnTo>
                      <a:pt x="23044" y="70909"/>
                    </a:lnTo>
                    <a:lnTo>
                      <a:pt x="23327" y="70828"/>
                    </a:lnTo>
                    <a:lnTo>
                      <a:pt x="23599" y="70757"/>
                    </a:lnTo>
                    <a:lnTo>
                      <a:pt x="23872" y="70666"/>
                    </a:lnTo>
                    <a:lnTo>
                      <a:pt x="24135" y="70575"/>
                    </a:lnTo>
                    <a:lnTo>
                      <a:pt x="24398" y="70484"/>
                    </a:lnTo>
                    <a:lnTo>
                      <a:pt x="24651" y="70373"/>
                    </a:lnTo>
                    <a:lnTo>
                      <a:pt x="24893" y="70272"/>
                    </a:lnTo>
                    <a:lnTo>
                      <a:pt x="25136" y="70151"/>
                    </a:lnTo>
                    <a:lnTo>
                      <a:pt x="25368" y="70029"/>
                    </a:lnTo>
                    <a:lnTo>
                      <a:pt x="25590" y="69898"/>
                    </a:lnTo>
                    <a:lnTo>
                      <a:pt x="25813" y="69766"/>
                    </a:lnTo>
                    <a:lnTo>
                      <a:pt x="26015" y="69625"/>
                    </a:lnTo>
                    <a:lnTo>
                      <a:pt x="26217" y="69473"/>
                    </a:lnTo>
                    <a:lnTo>
                      <a:pt x="26409" y="69322"/>
                    </a:lnTo>
                    <a:lnTo>
                      <a:pt x="26591" y="69150"/>
                    </a:lnTo>
                    <a:lnTo>
                      <a:pt x="26763" y="68978"/>
                    </a:lnTo>
                    <a:lnTo>
                      <a:pt x="26924" y="68806"/>
                    </a:lnTo>
                    <a:lnTo>
                      <a:pt x="27076" y="68614"/>
                    </a:lnTo>
                    <a:lnTo>
                      <a:pt x="27207" y="68422"/>
                    </a:lnTo>
                    <a:lnTo>
                      <a:pt x="27339" y="68220"/>
                    </a:lnTo>
                    <a:lnTo>
                      <a:pt x="27460" y="68008"/>
                    </a:lnTo>
                    <a:lnTo>
                      <a:pt x="27561" y="67786"/>
                    </a:lnTo>
                    <a:lnTo>
                      <a:pt x="27652" y="67563"/>
                    </a:lnTo>
                    <a:lnTo>
                      <a:pt x="27733" y="67331"/>
                    </a:lnTo>
                    <a:lnTo>
                      <a:pt x="27804" y="67078"/>
                    </a:lnTo>
                    <a:lnTo>
                      <a:pt x="27864" y="66825"/>
                    </a:lnTo>
                    <a:lnTo>
                      <a:pt x="27905" y="66563"/>
                    </a:lnTo>
                    <a:lnTo>
                      <a:pt x="27925" y="66300"/>
                    </a:lnTo>
                    <a:lnTo>
                      <a:pt x="27945" y="66017"/>
                    </a:lnTo>
                    <a:lnTo>
                      <a:pt x="27935" y="65724"/>
                    </a:lnTo>
                    <a:lnTo>
                      <a:pt x="27925" y="65431"/>
                    </a:lnTo>
                    <a:lnTo>
                      <a:pt x="27895" y="65117"/>
                    </a:lnTo>
                    <a:lnTo>
                      <a:pt x="27844" y="64804"/>
                    </a:lnTo>
                    <a:lnTo>
                      <a:pt x="27784" y="64471"/>
                    </a:lnTo>
                    <a:lnTo>
                      <a:pt x="27703" y="64137"/>
                    </a:lnTo>
                    <a:lnTo>
                      <a:pt x="27602" y="63783"/>
                    </a:lnTo>
                    <a:lnTo>
                      <a:pt x="27490" y="63430"/>
                    </a:lnTo>
                    <a:lnTo>
                      <a:pt x="27359" y="63056"/>
                    </a:lnTo>
                    <a:lnTo>
                      <a:pt x="27207" y="62682"/>
                    </a:lnTo>
                    <a:lnTo>
                      <a:pt x="27036" y="62288"/>
                    </a:lnTo>
                    <a:lnTo>
                      <a:pt x="26854" y="61893"/>
                    </a:lnTo>
                    <a:lnTo>
                      <a:pt x="26652" y="61479"/>
                    </a:lnTo>
                    <a:lnTo>
                      <a:pt x="26429" y="61055"/>
                    </a:lnTo>
                    <a:lnTo>
                      <a:pt x="26187" y="60620"/>
                    </a:lnTo>
                    <a:lnTo>
                      <a:pt x="25924" y="60175"/>
                    </a:lnTo>
                    <a:lnTo>
                      <a:pt x="25641" y="59721"/>
                    </a:lnTo>
                    <a:lnTo>
                      <a:pt x="25338" y="59256"/>
                    </a:lnTo>
                    <a:lnTo>
                      <a:pt x="25004" y="58770"/>
                    </a:lnTo>
                    <a:lnTo>
                      <a:pt x="24661" y="58285"/>
                    </a:lnTo>
                    <a:lnTo>
                      <a:pt x="24297" y="57780"/>
                    </a:lnTo>
                    <a:lnTo>
                      <a:pt x="23903" y="57265"/>
                    </a:lnTo>
                    <a:lnTo>
                      <a:pt x="23498" y="56739"/>
                    </a:lnTo>
                    <a:lnTo>
                      <a:pt x="23498" y="56739"/>
                    </a:lnTo>
                    <a:lnTo>
                      <a:pt x="23337" y="56527"/>
                    </a:lnTo>
                    <a:lnTo>
                      <a:pt x="23185" y="56315"/>
                    </a:lnTo>
                    <a:lnTo>
                      <a:pt x="23044" y="56092"/>
                    </a:lnTo>
                    <a:lnTo>
                      <a:pt x="22922" y="55860"/>
                    </a:lnTo>
                    <a:lnTo>
                      <a:pt x="22811" y="55637"/>
                    </a:lnTo>
                    <a:lnTo>
                      <a:pt x="22700" y="55395"/>
                    </a:lnTo>
                    <a:lnTo>
                      <a:pt x="22609" y="55162"/>
                    </a:lnTo>
                    <a:lnTo>
                      <a:pt x="22528" y="54910"/>
                    </a:lnTo>
                    <a:lnTo>
                      <a:pt x="22457" y="54667"/>
                    </a:lnTo>
                    <a:lnTo>
                      <a:pt x="22397" y="54404"/>
                    </a:lnTo>
                    <a:lnTo>
                      <a:pt x="22346" y="54152"/>
                    </a:lnTo>
                    <a:lnTo>
                      <a:pt x="22306" y="53889"/>
                    </a:lnTo>
                    <a:lnTo>
                      <a:pt x="22275" y="53616"/>
                    </a:lnTo>
                    <a:lnTo>
                      <a:pt x="22255" y="53343"/>
                    </a:lnTo>
                    <a:lnTo>
                      <a:pt x="22255" y="53070"/>
                    </a:lnTo>
                    <a:lnTo>
                      <a:pt x="22255" y="52787"/>
                    </a:lnTo>
                    <a:lnTo>
                      <a:pt x="22265" y="52504"/>
                    </a:lnTo>
                    <a:lnTo>
                      <a:pt x="22286" y="52211"/>
                    </a:lnTo>
                    <a:lnTo>
                      <a:pt x="22316" y="51918"/>
                    </a:lnTo>
                    <a:lnTo>
                      <a:pt x="22356" y="51615"/>
                    </a:lnTo>
                    <a:lnTo>
                      <a:pt x="22407" y="51312"/>
                    </a:lnTo>
                    <a:lnTo>
                      <a:pt x="22468" y="51009"/>
                    </a:lnTo>
                    <a:lnTo>
                      <a:pt x="22538" y="50695"/>
                    </a:lnTo>
                    <a:lnTo>
                      <a:pt x="22619" y="50382"/>
                    </a:lnTo>
                    <a:lnTo>
                      <a:pt x="22710" y="50059"/>
                    </a:lnTo>
                    <a:lnTo>
                      <a:pt x="22801" y="49735"/>
                    </a:lnTo>
                    <a:lnTo>
                      <a:pt x="22912" y="49402"/>
                    </a:lnTo>
                    <a:lnTo>
                      <a:pt x="23023" y="49068"/>
                    </a:lnTo>
                    <a:lnTo>
                      <a:pt x="23145" y="48735"/>
                    </a:lnTo>
                    <a:lnTo>
                      <a:pt x="23286" y="48391"/>
                    </a:lnTo>
                    <a:lnTo>
                      <a:pt x="23428" y="48047"/>
                    </a:lnTo>
                    <a:lnTo>
                      <a:pt x="23569" y="47704"/>
                    </a:lnTo>
                    <a:lnTo>
                      <a:pt x="23903" y="46986"/>
                    </a:lnTo>
                    <a:lnTo>
                      <a:pt x="24256" y="46269"/>
                    </a:lnTo>
                    <a:lnTo>
                      <a:pt x="24651" y="45521"/>
                    </a:lnTo>
                    <a:lnTo>
                      <a:pt x="25065" y="44763"/>
                    </a:lnTo>
                    <a:lnTo>
                      <a:pt x="25520" y="43995"/>
                    </a:lnTo>
                    <a:lnTo>
                      <a:pt x="26005" y="43206"/>
                    </a:lnTo>
                    <a:lnTo>
                      <a:pt x="26510" y="42408"/>
                    </a:lnTo>
                    <a:lnTo>
                      <a:pt x="27046" y="41589"/>
                    </a:lnTo>
                    <a:lnTo>
                      <a:pt x="27612" y="40761"/>
                    </a:lnTo>
                    <a:lnTo>
                      <a:pt x="28208" y="39922"/>
                    </a:lnTo>
                    <a:lnTo>
                      <a:pt x="28825" y="39063"/>
                    </a:lnTo>
                    <a:lnTo>
                      <a:pt x="29471" y="38193"/>
                    </a:lnTo>
                    <a:lnTo>
                      <a:pt x="30138" y="37304"/>
                    </a:lnTo>
                    <a:lnTo>
                      <a:pt x="30826" y="36415"/>
                    </a:lnTo>
                    <a:lnTo>
                      <a:pt x="31543" y="35505"/>
                    </a:lnTo>
                    <a:lnTo>
                      <a:pt x="32271" y="34575"/>
                    </a:lnTo>
                    <a:lnTo>
                      <a:pt x="32271" y="34575"/>
                    </a:lnTo>
                    <a:lnTo>
                      <a:pt x="33514" y="33029"/>
                    </a:lnTo>
                    <a:lnTo>
                      <a:pt x="34707" y="31513"/>
                    </a:lnTo>
                    <a:lnTo>
                      <a:pt x="35859" y="30037"/>
                    </a:lnTo>
                    <a:lnTo>
                      <a:pt x="36960" y="28592"/>
                    </a:lnTo>
                    <a:lnTo>
                      <a:pt x="38021" y="27187"/>
                    </a:lnTo>
                    <a:lnTo>
                      <a:pt x="39042" y="25813"/>
                    </a:lnTo>
                    <a:lnTo>
                      <a:pt x="40023" y="24479"/>
                    </a:lnTo>
                    <a:lnTo>
                      <a:pt x="40952" y="23185"/>
                    </a:lnTo>
                    <a:lnTo>
                      <a:pt x="41842" y="21922"/>
                    </a:lnTo>
                    <a:lnTo>
                      <a:pt x="42691" y="20699"/>
                    </a:lnTo>
                    <a:lnTo>
                      <a:pt x="43499" y="19506"/>
                    </a:lnTo>
                    <a:lnTo>
                      <a:pt x="44267" y="18354"/>
                    </a:lnTo>
                    <a:lnTo>
                      <a:pt x="44985" y="17243"/>
                    </a:lnTo>
                    <a:lnTo>
                      <a:pt x="45672" y="16161"/>
                    </a:lnTo>
                    <a:lnTo>
                      <a:pt x="46319" y="15110"/>
                    </a:lnTo>
                    <a:lnTo>
                      <a:pt x="46925" y="14099"/>
                    </a:lnTo>
                    <a:lnTo>
                      <a:pt x="47491" y="13129"/>
                    </a:lnTo>
                    <a:lnTo>
                      <a:pt x="48017" y="12189"/>
                    </a:lnTo>
                    <a:lnTo>
                      <a:pt x="48502" y="11280"/>
                    </a:lnTo>
                    <a:lnTo>
                      <a:pt x="48947" y="10410"/>
                    </a:lnTo>
                    <a:lnTo>
                      <a:pt x="49361" y="9582"/>
                    </a:lnTo>
                    <a:lnTo>
                      <a:pt x="49735" y="8783"/>
                    </a:lnTo>
                    <a:lnTo>
                      <a:pt x="50068" y="8025"/>
                    </a:lnTo>
                    <a:lnTo>
                      <a:pt x="50372" y="7288"/>
                    </a:lnTo>
                    <a:lnTo>
                      <a:pt x="50634" y="6600"/>
                    </a:lnTo>
                    <a:lnTo>
                      <a:pt x="50867" y="5943"/>
                    </a:lnTo>
                    <a:lnTo>
                      <a:pt x="51059" y="5317"/>
                    </a:lnTo>
                    <a:lnTo>
                      <a:pt x="51140" y="5024"/>
                    </a:lnTo>
                    <a:lnTo>
                      <a:pt x="51210" y="4731"/>
                    </a:lnTo>
                    <a:lnTo>
                      <a:pt x="51281" y="4448"/>
                    </a:lnTo>
                    <a:lnTo>
                      <a:pt x="51332" y="4175"/>
                    </a:lnTo>
                    <a:lnTo>
                      <a:pt x="51382" y="3912"/>
                    </a:lnTo>
                    <a:lnTo>
                      <a:pt x="51423" y="3659"/>
                    </a:lnTo>
                    <a:lnTo>
                      <a:pt x="51453" y="3417"/>
                    </a:lnTo>
                    <a:lnTo>
                      <a:pt x="51473" y="3174"/>
                    </a:lnTo>
                    <a:lnTo>
                      <a:pt x="51493" y="2942"/>
                    </a:lnTo>
                    <a:lnTo>
                      <a:pt x="51493" y="2729"/>
                    </a:lnTo>
                    <a:lnTo>
                      <a:pt x="51493" y="2517"/>
                    </a:lnTo>
                    <a:lnTo>
                      <a:pt x="51483" y="2305"/>
                    </a:lnTo>
                    <a:lnTo>
                      <a:pt x="51463" y="2113"/>
                    </a:lnTo>
                    <a:lnTo>
                      <a:pt x="51433" y="1931"/>
                    </a:lnTo>
                    <a:lnTo>
                      <a:pt x="51392" y="1749"/>
                    </a:lnTo>
                    <a:lnTo>
                      <a:pt x="51352" y="1587"/>
                    </a:lnTo>
                    <a:lnTo>
                      <a:pt x="51301" y="1426"/>
                    </a:lnTo>
                    <a:lnTo>
                      <a:pt x="51241" y="1274"/>
                    </a:lnTo>
                    <a:lnTo>
                      <a:pt x="51170" y="1133"/>
                    </a:lnTo>
                    <a:lnTo>
                      <a:pt x="51099" y="991"/>
                    </a:lnTo>
                    <a:lnTo>
                      <a:pt x="51008" y="870"/>
                    </a:lnTo>
                    <a:lnTo>
                      <a:pt x="50917" y="749"/>
                    </a:lnTo>
                    <a:lnTo>
                      <a:pt x="50816" y="637"/>
                    </a:lnTo>
                    <a:lnTo>
                      <a:pt x="50715" y="536"/>
                    </a:lnTo>
                    <a:lnTo>
                      <a:pt x="50594" y="445"/>
                    </a:lnTo>
                    <a:lnTo>
                      <a:pt x="50473" y="365"/>
                    </a:lnTo>
                    <a:lnTo>
                      <a:pt x="50341" y="294"/>
                    </a:lnTo>
                    <a:lnTo>
                      <a:pt x="50200" y="223"/>
                    </a:lnTo>
                    <a:lnTo>
                      <a:pt x="50058" y="162"/>
                    </a:lnTo>
                    <a:lnTo>
                      <a:pt x="49907" y="122"/>
                    </a:lnTo>
                    <a:lnTo>
                      <a:pt x="49745" y="82"/>
                    </a:lnTo>
                    <a:lnTo>
                      <a:pt x="49573" y="41"/>
                    </a:lnTo>
                    <a:lnTo>
                      <a:pt x="49401" y="21"/>
                    </a:lnTo>
                    <a:lnTo>
                      <a:pt x="49220" y="1"/>
                    </a:lnTo>
                    <a:lnTo>
                      <a:pt x="49027" y="1"/>
                    </a:lnTo>
                    <a:lnTo>
                      <a:pt x="48825" y="1"/>
                    </a:lnTo>
                    <a:lnTo>
                      <a:pt x="48623" y="11"/>
                    </a:lnTo>
                    <a:lnTo>
                      <a:pt x="48411" y="31"/>
                    </a:lnTo>
                    <a:lnTo>
                      <a:pt x="48199" y="51"/>
                    </a:lnTo>
                    <a:lnTo>
                      <a:pt x="47966" y="92"/>
                    </a:lnTo>
                    <a:lnTo>
                      <a:pt x="47734" y="132"/>
                    </a:lnTo>
                    <a:lnTo>
                      <a:pt x="47491" y="183"/>
                    </a:lnTo>
                    <a:lnTo>
                      <a:pt x="47249" y="243"/>
                    </a:lnTo>
                    <a:lnTo>
                      <a:pt x="46996" y="314"/>
                    </a:lnTo>
                    <a:lnTo>
                      <a:pt x="46471" y="476"/>
                    </a:lnTo>
                    <a:lnTo>
                      <a:pt x="45915" y="668"/>
                    </a:lnTo>
                    <a:lnTo>
                      <a:pt x="45328" y="900"/>
                    </a:lnTo>
                    <a:lnTo>
                      <a:pt x="44722" y="1163"/>
                    </a:lnTo>
                    <a:lnTo>
                      <a:pt x="44095" y="1456"/>
                    </a:lnTo>
                    <a:lnTo>
                      <a:pt x="43428" y="1779"/>
                    </a:lnTo>
                    <a:lnTo>
                      <a:pt x="42751" y="2143"/>
                    </a:lnTo>
                    <a:lnTo>
                      <a:pt x="42044" y="2537"/>
                    </a:lnTo>
                    <a:lnTo>
                      <a:pt x="41306" y="2962"/>
                    </a:lnTo>
                    <a:lnTo>
                      <a:pt x="40548" y="3427"/>
                    </a:lnTo>
                    <a:lnTo>
                      <a:pt x="39770" y="3912"/>
                    </a:lnTo>
                    <a:lnTo>
                      <a:pt x="38971" y="4437"/>
                    </a:lnTo>
                    <a:lnTo>
                      <a:pt x="38143" y="5003"/>
                    </a:lnTo>
                    <a:lnTo>
                      <a:pt x="37294" y="5590"/>
                    </a:lnTo>
                    <a:lnTo>
                      <a:pt x="36425" y="6216"/>
                    </a:lnTo>
                    <a:lnTo>
                      <a:pt x="36425" y="621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979475" y="4543025"/>
                <a:ext cx="1725200" cy="484875"/>
              </a:xfrm>
              <a:custGeom>
                <a:rect b="b" l="l" r="r" t="t"/>
                <a:pathLst>
                  <a:path extrusionOk="0" h="19395" w="69008">
                    <a:moveTo>
                      <a:pt x="68886" y="4821"/>
                    </a:moveTo>
                    <a:lnTo>
                      <a:pt x="68886" y="4821"/>
                    </a:lnTo>
                    <a:lnTo>
                      <a:pt x="68432" y="5357"/>
                    </a:lnTo>
                    <a:lnTo>
                      <a:pt x="67967" y="5892"/>
                    </a:lnTo>
                    <a:lnTo>
                      <a:pt x="67492" y="6418"/>
                    </a:lnTo>
                    <a:lnTo>
                      <a:pt x="67007" y="6923"/>
                    </a:lnTo>
                    <a:lnTo>
                      <a:pt x="66501" y="7428"/>
                    </a:lnTo>
                    <a:lnTo>
                      <a:pt x="65996" y="7924"/>
                    </a:lnTo>
                    <a:lnTo>
                      <a:pt x="65470" y="8399"/>
                    </a:lnTo>
                    <a:lnTo>
                      <a:pt x="64935" y="8874"/>
                    </a:lnTo>
                    <a:lnTo>
                      <a:pt x="64389" y="9339"/>
                    </a:lnTo>
                    <a:lnTo>
                      <a:pt x="63833" y="9793"/>
                    </a:lnTo>
                    <a:lnTo>
                      <a:pt x="63257" y="10228"/>
                    </a:lnTo>
                    <a:lnTo>
                      <a:pt x="62671" y="10663"/>
                    </a:lnTo>
                    <a:lnTo>
                      <a:pt x="62075" y="11077"/>
                    </a:lnTo>
                    <a:lnTo>
                      <a:pt x="61468" y="11481"/>
                    </a:lnTo>
                    <a:lnTo>
                      <a:pt x="60852" y="11875"/>
                    </a:lnTo>
                    <a:lnTo>
                      <a:pt x="60215" y="12259"/>
                    </a:lnTo>
                    <a:lnTo>
                      <a:pt x="59568" y="12633"/>
                    </a:lnTo>
                    <a:lnTo>
                      <a:pt x="58911" y="12997"/>
                    </a:lnTo>
                    <a:lnTo>
                      <a:pt x="58234" y="13341"/>
                    </a:lnTo>
                    <a:lnTo>
                      <a:pt x="57557" y="13684"/>
                    </a:lnTo>
                    <a:lnTo>
                      <a:pt x="56860" y="14008"/>
                    </a:lnTo>
                    <a:lnTo>
                      <a:pt x="56142" y="14311"/>
                    </a:lnTo>
                    <a:lnTo>
                      <a:pt x="55425" y="14614"/>
                    </a:lnTo>
                    <a:lnTo>
                      <a:pt x="54687" y="14897"/>
                    </a:lnTo>
                    <a:lnTo>
                      <a:pt x="53939" y="15170"/>
                    </a:lnTo>
                    <a:lnTo>
                      <a:pt x="53171" y="15423"/>
                    </a:lnTo>
                    <a:lnTo>
                      <a:pt x="52393" y="15665"/>
                    </a:lnTo>
                    <a:lnTo>
                      <a:pt x="51604" y="15898"/>
                    </a:lnTo>
                    <a:lnTo>
                      <a:pt x="50796" y="16120"/>
                    </a:lnTo>
                    <a:lnTo>
                      <a:pt x="49977" y="16322"/>
                    </a:lnTo>
                    <a:lnTo>
                      <a:pt x="49148" y="16514"/>
                    </a:lnTo>
                    <a:lnTo>
                      <a:pt x="48299" y="16686"/>
                    </a:lnTo>
                    <a:lnTo>
                      <a:pt x="48299" y="16686"/>
                    </a:lnTo>
                    <a:lnTo>
                      <a:pt x="46713" y="16989"/>
                    </a:lnTo>
                    <a:lnTo>
                      <a:pt x="45116" y="17262"/>
                    </a:lnTo>
                    <a:lnTo>
                      <a:pt x="43529" y="17535"/>
                    </a:lnTo>
                    <a:lnTo>
                      <a:pt x="41942" y="17778"/>
                    </a:lnTo>
                    <a:lnTo>
                      <a:pt x="40366" y="18000"/>
                    </a:lnTo>
                    <a:lnTo>
                      <a:pt x="38789" y="18202"/>
                    </a:lnTo>
                    <a:lnTo>
                      <a:pt x="37213" y="18394"/>
                    </a:lnTo>
                    <a:lnTo>
                      <a:pt x="35646" y="18566"/>
                    </a:lnTo>
                    <a:lnTo>
                      <a:pt x="34080" y="18717"/>
                    </a:lnTo>
                    <a:lnTo>
                      <a:pt x="32523" y="18859"/>
                    </a:lnTo>
                    <a:lnTo>
                      <a:pt x="30967" y="18980"/>
                    </a:lnTo>
                    <a:lnTo>
                      <a:pt x="29410" y="19081"/>
                    </a:lnTo>
                    <a:lnTo>
                      <a:pt x="27874" y="19172"/>
                    </a:lnTo>
                    <a:lnTo>
                      <a:pt x="26328" y="19243"/>
                    </a:lnTo>
                    <a:lnTo>
                      <a:pt x="24802" y="19304"/>
                    </a:lnTo>
                    <a:lnTo>
                      <a:pt x="23276" y="19344"/>
                    </a:lnTo>
                    <a:lnTo>
                      <a:pt x="21760" y="19374"/>
                    </a:lnTo>
                    <a:lnTo>
                      <a:pt x="20254" y="19395"/>
                    </a:lnTo>
                    <a:lnTo>
                      <a:pt x="18758" y="19395"/>
                    </a:lnTo>
                    <a:lnTo>
                      <a:pt x="17262" y="19374"/>
                    </a:lnTo>
                    <a:lnTo>
                      <a:pt x="15777" y="19354"/>
                    </a:lnTo>
                    <a:lnTo>
                      <a:pt x="14301" y="19314"/>
                    </a:lnTo>
                    <a:lnTo>
                      <a:pt x="12846" y="19263"/>
                    </a:lnTo>
                    <a:lnTo>
                      <a:pt x="11390" y="19203"/>
                    </a:lnTo>
                    <a:lnTo>
                      <a:pt x="9945" y="19122"/>
                    </a:lnTo>
                    <a:lnTo>
                      <a:pt x="8510" y="19031"/>
                    </a:lnTo>
                    <a:lnTo>
                      <a:pt x="7085" y="18940"/>
                    </a:lnTo>
                    <a:lnTo>
                      <a:pt x="5680" y="18829"/>
                    </a:lnTo>
                    <a:lnTo>
                      <a:pt x="4275" y="18707"/>
                    </a:lnTo>
                    <a:lnTo>
                      <a:pt x="2891" y="18576"/>
                    </a:lnTo>
                    <a:lnTo>
                      <a:pt x="1516" y="18445"/>
                    </a:lnTo>
                    <a:lnTo>
                      <a:pt x="152" y="18293"/>
                    </a:lnTo>
                    <a:lnTo>
                      <a:pt x="152" y="18293"/>
                    </a:lnTo>
                    <a:lnTo>
                      <a:pt x="81" y="18050"/>
                    </a:lnTo>
                    <a:lnTo>
                      <a:pt x="0" y="17788"/>
                    </a:lnTo>
                    <a:lnTo>
                      <a:pt x="0" y="17788"/>
                    </a:lnTo>
                    <a:lnTo>
                      <a:pt x="111" y="17676"/>
                    </a:lnTo>
                    <a:lnTo>
                      <a:pt x="223" y="17565"/>
                    </a:lnTo>
                    <a:lnTo>
                      <a:pt x="334" y="17454"/>
                    </a:lnTo>
                    <a:lnTo>
                      <a:pt x="465" y="17353"/>
                    </a:lnTo>
                    <a:lnTo>
                      <a:pt x="597" y="17242"/>
                    </a:lnTo>
                    <a:lnTo>
                      <a:pt x="738" y="17141"/>
                    </a:lnTo>
                    <a:lnTo>
                      <a:pt x="1041" y="16949"/>
                    </a:lnTo>
                    <a:lnTo>
                      <a:pt x="1365" y="16767"/>
                    </a:lnTo>
                    <a:lnTo>
                      <a:pt x="1718" y="16595"/>
                    </a:lnTo>
                    <a:lnTo>
                      <a:pt x="2092" y="16433"/>
                    </a:lnTo>
                    <a:lnTo>
                      <a:pt x="2497" y="16282"/>
                    </a:lnTo>
                    <a:lnTo>
                      <a:pt x="2931" y="16130"/>
                    </a:lnTo>
                    <a:lnTo>
                      <a:pt x="3376" y="15999"/>
                    </a:lnTo>
                    <a:lnTo>
                      <a:pt x="3851" y="15878"/>
                    </a:lnTo>
                    <a:lnTo>
                      <a:pt x="4346" y="15756"/>
                    </a:lnTo>
                    <a:lnTo>
                      <a:pt x="4862" y="15645"/>
                    </a:lnTo>
                    <a:lnTo>
                      <a:pt x="5397" y="15544"/>
                    </a:lnTo>
                    <a:lnTo>
                      <a:pt x="5953" y="15453"/>
                    </a:lnTo>
                    <a:lnTo>
                      <a:pt x="6529" y="15362"/>
                    </a:lnTo>
                    <a:lnTo>
                      <a:pt x="7115" y="15281"/>
                    </a:lnTo>
                    <a:lnTo>
                      <a:pt x="7732" y="15210"/>
                    </a:lnTo>
                    <a:lnTo>
                      <a:pt x="8358" y="15140"/>
                    </a:lnTo>
                    <a:lnTo>
                      <a:pt x="8995" y="15079"/>
                    </a:lnTo>
                    <a:lnTo>
                      <a:pt x="9652" y="15029"/>
                    </a:lnTo>
                    <a:lnTo>
                      <a:pt x="10329" y="14978"/>
                    </a:lnTo>
                    <a:lnTo>
                      <a:pt x="11714" y="14887"/>
                    </a:lnTo>
                    <a:lnTo>
                      <a:pt x="13149" y="14816"/>
                    </a:lnTo>
                    <a:lnTo>
                      <a:pt x="14624" y="14756"/>
                    </a:lnTo>
                    <a:lnTo>
                      <a:pt x="16140" y="14715"/>
                    </a:lnTo>
                    <a:lnTo>
                      <a:pt x="17687" y="14675"/>
                    </a:lnTo>
                    <a:lnTo>
                      <a:pt x="20860" y="14614"/>
                    </a:lnTo>
                    <a:lnTo>
                      <a:pt x="24084" y="14564"/>
                    </a:lnTo>
                    <a:lnTo>
                      <a:pt x="25701" y="14533"/>
                    </a:lnTo>
                    <a:lnTo>
                      <a:pt x="27318" y="14493"/>
                    </a:lnTo>
                    <a:lnTo>
                      <a:pt x="28925" y="14442"/>
                    </a:lnTo>
                    <a:lnTo>
                      <a:pt x="30522" y="14382"/>
                    </a:lnTo>
                    <a:lnTo>
                      <a:pt x="32099" y="14311"/>
                    </a:lnTo>
                    <a:lnTo>
                      <a:pt x="33645" y="14220"/>
                    </a:lnTo>
                    <a:lnTo>
                      <a:pt x="35161" y="14109"/>
                    </a:lnTo>
                    <a:lnTo>
                      <a:pt x="35909" y="14038"/>
                    </a:lnTo>
                    <a:lnTo>
                      <a:pt x="36637" y="13977"/>
                    </a:lnTo>
                    <a:lnTo>
                      <a:pt x="37364" y="13897"/>
                    </a:lnTo>
                    <a:lnTo>
                      <a:pt x="38072" y="13816"/>
                    </a:lnTo>
                    <a:lnTo>
                      <a:pt x="38769" y="13725"/>
                    </a:lnTo>
                    <a:lnTo>
                      <a:pt x="39456" y="13624"/>
                    </a:lnTo>
                    <a:lnTo>
                      <a:pt x="40133" y="13523"/>
                    </a:lnTo>
                    <a:lnTo>
                      <a:pt x="40790" y="13412"/>
                    </a:lnTo>
                    <a:lnTo>
                      <a:pt x="41427" y="13290"/>
                    </a:lnTo>
                    <a:lnTo>
                      <a:pt x="42054" y="13159"/>
                    </a:lnTo>
                    <a:lnTo>
                      <a:pt x="42054" y="13159"/>
                    </a:lnTo>
                    <a:lnTo>
                      <a:pt x="42670" y="13017"/>
                    </a:lnTo>
                    <a:lnTo>
                      <a:pt x="43266" y="12866"/>
                    </a:lnTo>
                    <a:lnTo>
                      <a:pt x="43863" y="12694"/>
                    </a:lnTo>
                    <a:lnTo>
                      <a:pt x="44439" y="12522"/>
                    </a:lnTo>
                    <a:lnTo>
                      <a:pt x="45005" y="12330"/>
                    </a:lnTo>
                    <a:lnTo>
                      <a:pt x="45561" y="12128"/>
                    </a:lnTo>
                    <a:lnTo>
                      <a:pt x="46116" y="11916"/>
                    </a:lnTo>
                    <a:lnTo>
                      <a:pt x="46652" y="11693"/>
                    </a:lnTo>
                    <a:lnTo>
                      <a:pt x="47178" y="11451"/>
                    </a:lnTo>
                    <a:lnTo>
                      <a:pt x="47693" y="11208"/>
                    </a:lnTo>
                    <a:lnTo>
                      <a:pt x="48198" y="10966"/>
                    </a:lnTo>
                    <a:lnTo>
                      <a:pt x="48704" y="10703"/>
                    </a:lnTo>
                    <a:lnTo>
                      <a:pt x="49189" y="10440"/>
                    </a:lnTo>
                    <a:lnTo>
                      <a:pt x="49674" y="10167"/>
                    </a:lnTo>
                    <a:lnTo>
                      <a:pt x="50139" y="9884"/>
                    </a:lnTo>
                    <a:lnTo>
                      <a:pt x="50604" y="9601"/>
                    </a:lnTo>
                    <a:lnTo>
                      <a:pt x="51059" y="9308"/>
                    </a:lnTo>
                    <a:lnTo>
                      <a:pt x="51503" y="9015"/>
                    </a:lnTo>
                    <a:lnTo>
                      <a:pt x="51938" y="8722"/>
                    </a:lnTo>
                    <a:lnTo>
                      <a:pt x="52372" y="8419"/>
                    </a:lnTo>
                    <a:lnTo>
                      <a:pt x="52797" y="8116"/>
                    </a:lnTo>
                    <a:lnTo>
                      <a:pt x="53211" y="7812"/>
                    </a:lnTo>
                    <a:lnTo>
                      <a:pt x="54010" y="7186"/>
                    </a:lnTo>
                    <a:lnTo>
                      <a:pt x="54798" y="6569"/>
                    </a:lnTo>
                    <a:lnTo>
                      <a:pt x="55546" y="5953"/>
                    </a:lnTo>
                    <a:lnTo>
                      <a:pt x="56274" y="5346"/>
                    </a:lnTo>
                    <a:lnTo>
                      <a:pt x="56981" y="4740"/>
                    </a:lnTo>
                    <a:lnTo>
                      <a:pt x="58325" y="3588"/>
                    </a:lnTo>
                    <a:lnTo>
                      <a:pt x="58962" y="3052"/>
                    </a:lnTo>
                    <a:lnTo>
                      <a:pt x="59588" y="2547"/>
                    </a:lnTo>
                    <a:lnTo>
                      <a:pt x="60205" y="2062"/>
                    </a:lnTo>
                    <a:lnTo>
                      <a:pt x="60498" y="1839"/>
                    </a:lnTo>
                    <a:lnTo>
                      <a:pt x="60801" y="1627"/>
                    </a:lnTo>
                    <a:lnTo>
                      <a:pt x="61094" y="1425"/>
                    </a:lnTo>
                    <a:lnTo>
                      <a:pt x="61377" y="1233"/>
                    </a:lnTo>
                    <a:lnTo>
                      <a:pt x="61670" y="1051"/>
                    </a:lnTo>
                    <a:lnTo>
                      <a:pt x="61953" y="879"/>
                    </a:lnTo>
                    <a:lnTo>
                      <a:pt x="62236" y="728"/>
                    </a:lnTo>
                    <a:lnTo>
                      <a:pt x="62509" y="586"/>
                    </a:lnTo>
                    <a:lnTo>
                      <a:pt x="62792" y="455"/>
                    </a:lnTo>
                    <a:lnTo>
                      <a:pt x="63065" y="344"/>
                    </a:lnTo>
                    <a:lnTo>
                      <a:pt x="63338" y="243"/>
                    </a:lnTo>
                    <a:lnTo>
                      <a:pt x="63611" y="162"/>
                    </a:lnTo>
                    <a:lnTo>
                      <a:pt x="63884" y="101"/>
                    </a:lnTo>
                    <a:lnTo>
                      <a:pt x="64147" y="51"/>
                    </a:lnTo>
                    <a:lnTo>
                      <a:pt x="64419" y="20"/>
                    </a:lnTo>
                    <a:lnTo>
                      <a:pt x="64682" y="0"/>
                    </a:lnTo>
                    <a:lnTo>
                      <a:pt x="64955" y="10"/>
                    </a:lnTo>
                    <a:lnTo>
                      <a:pt x="65218" y="30"/>
                    </a:lnTo>
                    <a:lnTo>
                      <a:pt x="65491" y="81"/>
                    </a:lnTo>
                    <a:lnTo>
                      <a:pt x="65753" y="142"/>
                    </a:lnTo>
                    <a:lnTo>
                      <a:pt x="66016" y="222"/>
                    </a:lnTo>
                    <a:lnTo>
                      <a:pt x="66289" y="334"/>
                    </a:lnTo>
                    <a:lnTo>
                      <a:pt x="66289" y="334"/>
                    </a:lnTo>
                    <a:lnTo>
                      <a:pt x="66501" y="425"/>
                    </a:lnTo>
                    <a:lnTo>
                      <a:pt x="66703" y="526"/>
                    </a:lnTo>
                    <a:lnTo>
                      <a:pt x="66895" y="627"/>
                    </a:lnTo>
                    <a:lnTo>
                      <a:pt x="67077" y="738"/>
                    </a:lnTo>
                    <a:lnTo>
                      <a:pt x="67249" y="849"/>
                    </a:lnTo>
                    <a:lnTo>
                      <a:pt x="67421" y="960"/>
                    </a:lnTo>
                    <a:lnTo>
                      <a:pt x="67573" y="1081"/>
                    </a:lnTo>
                    <a:lnTo>
                      <a:pt x="67724" y="1203"/>
                    </a:lnTo>
                    <a:lnTo>
                      <a:pt x="67866" y="1324"/>
                    </a:lnTo>
                    <a:lnTo>
                      <a:pt x="67997" y="1445"/>
                    </a:lnTo>
                    <a:lnTo>
                      <a:pt x="68118" y="1577"/>
                    </a:lnTo>
                    <a:lnTo>
                      <a:pt x="68240" y="1708"/>
                    </a:lnTo>
                    <a:lnTo>
                      <a:pt x="68341" y="1839"/>
                    </a:lnTo>
                    <a:lnTo>
                      <a:pt x="68442" y="1981"/>
                    </a:lnTo>
                    <a:lnTo>
                      <a:pt x="68533" y="2122"/>
                    </a:lnTo>
                    <a:lnTo>
                      <a:pt x="68614" y="2264"/>
                    </a:lnTo>
                    <a:lnTo>
                      <a:pt x="68684" y="2405"/>
                    </a:lnTo>
                    <a:lnTo>
                      <a:pt x="68755" y="2557"/>
                    </a:lnTo>
                    <a:lnTo>
                      <a:pt x="68816" y="2709"/>
                    </a:lnTo>
                    <a:lnTo>
                      <a:pt x="68866" y="2860"/>
                    </a:lnTo>
                    <a:lnTo>
                      <a:pt x="68907" y="3012"/>
                    </a:lnTo>
                    <a:lnTo>
                      <a:pt x="68937" y="3163"/>
                    </a:lnTo>
                    <a:lnTo>
                      <a:pt x="68967" y="3325"/>
                    </a:lnTo>
                    <a:lnTo>
                      <a:pt x="68988" y="3487"/>
                    </a:lnTo>
                    <a:lnTo>
                      <a:pt x="68998" y="3649"/>
                    </a:lnTo>
                    <a:lnTo>
                      <a:pt x="69008" y="3810"/>
                    </a:lnTo>
                    <a:lnTo>
                      <a:pt x="69008" y="3972"/>
                    </a:lnTo>
                    <a:lnTo>
                      <a:pt x="68998" y="4144"/>
                    </a:lnTo>
                    <a:lnTo>
                      <a:pt x="68977" y="4305"/>
                    </a:lnTo>
                    <a:lnTo>
                      <a:pt x="68957" y="4477"/>
                    </a:lnTo>
                    <a:lnTo>
                      <a:pt x="68927" y="4649"/>
                    </a:lnTo>
                    <a:lnTo>
                      <a:pt x="68886" y="4821"/>
                    </a:lnTo>
                    <a:lnTo>
                      <a:pt x="68886" y="482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911800" y="4775225"/>
                <a:ext cx="418950" cy="284000"/>
              </a:xfrm>
              <a:custGeom>
                <a:rect b="b" l="l" r="r" t="t"/>
                <a:pathLst>
                  <a:path extrusionOk="0" h="11360" w="16758">
                    <a:moveTo>
                      <a:pt x="445" y="4568"/>
                    </a:moveTo>
                    <a:lnTo>
                      <a:pt x="445" y="4568"/>
                    </a:lnTo>
                    <a:lnTo>
                      <a:pt x="304" y="5538"/>
                    </a:lnTo>
                    <a:lnTo>
                      <a:pt x="182" y="6478"/>
                    </a:lnTo>
                    <a:lnTo>
                      <a:pt x="132" y="6933"/>
                    </a:lnTo>
                    <a:lnTo>
                      <a:pt x="91" y="7388"/>
                    </a:lnTo>
                    <a:lnTo>
                      <a:pt x="51" y="7823"/>
                    </a:lnTo>
                    <a:lnTo>
                      <a:pt x="31" y="8257"/>
                    </a:lnTo>
                    <a:lnTo>
                      <a:pt x="11" y="8671"/>
                    </a:lnTo>
                    <a:lnTo>
                      <a:pt x="0" y="9086"/>
                    </a:lnTo>
                    <a:lnTo>
                      <a:pt x="0" y="9490"/>
                    </a:lnTo>
                    <a:lnTo>
                      <a:pt x="11" y="9874"/>
                    </a:lnTo>
                    <a:lnTo>
                      <a:pt x="31" y="10258"/>
                    </a:lnTo>
                    <a:lnTo>
                      <a:pt x="51" y="10632"/>
                    </a:lnTo>
                    <a:lnTo>
                      <a:pt x="91" y="10996"/>
                    </a:lnTo>
                    <a:lnTo>
                      <a:pt x="142" y="11360"/>
                    </a:lnTo>
                    <a:lnTo>
                      <a:pt x="142" y="11360"/>
                    </a:lnTo>
                    <a:lnTo>
                      <a:pt x="1324" y="11036"/>
                    </a:lnTo>
                    <a:lnTo>
                      <a:pt x="2487" y="10713"/>
                    </a:lnTo>
                    <a:lnTo>
                      <a:pt x="3649" y="10390"/>
                    </a:lnTo>
                    <a:lnTo>
                      <a:pt x="4781" y="10056"/>
                    </a:lnTo>
                    <a:lnTo>
                      <a:pt x="5913" y="9723"/>
                    </a:lnTo>
                    <a:lnTo>
                      <a:pt x="7014" y="9389"/>
                    </a:lnTo>
                    <a:lnTo>
                      <a:pt x="8106" y="9056"/>
                    </a:lnTo>
                    <a:lnTo>
                      <a:pt x="9167" y="8722"/>
                    </a:lnTo>
                    <a:lnTo>
                      <a:pt x="11239" y="8045"/>
                    </a:lnTo>
                    <a:lnTo>
                      <a:pt x="13200" y="7388"/>
                    </a:lnTo>
                    <a:lnTo>
                      <a:pt x="15039" y="6751"/>
                    </a:lnTo>
                    <a:lnTo>
                      <a:pt x="16757" y="6135"/>
                    </a:lnTo>
                    <a:lnTo>
                      <a:pt x="16757" y="6135"/>
                    </a:lnTo>
                    <a:lnTo>
                      <a:pt x="16393" y="5458"/>
                    </a:lnTo>
                    <a:lnTo>
                      <a:pt x="16029" y="4750"/>
                    </a:lnTo>
                    <a:lnTo>
                      <a:pt x="15655" y="4022"/>
                    </a:lnTo>
                    <a:lnTo>
                      <a:pt x="15282" y="3264"/>
                    </a:lnTo>
                    <a:lnTo>
                      <a:pt x="14908" y="2486"/>
                    </a:lnTo>
                    <a:lnTo>
                      <a:pt x="14534" y="1688"/>
                    </a:lnTo>
                    <a:lnTo>
                      <a:pt x="14160" y="859"/>
                    </a:lnTo>
                    <a:lnTo>
                      <a:pt x="13796" y="0"/>
                    </a:lnTo>
                    <a:lnTo>
                      <a:pt x="13796" y="0"/>
                    </a:lnTo>
                    <a:lnTo>
                      <a:pt x="13311" y="313"/>
                    </a:lnTo>
                    <a:lnTo>
                      <a:pt x="12816" y="617"/>
                    </a:lnTo>
                    <a:lnTo>
                      <a:pt x="12320" y="910"/>
                    </a:lnTo>
                    <a:lnTo>
                      <a:pt x="11805" y="1203"/>
                    </a:lnTo>
                    <a:lnTo>
                      <a:pt x="11279" y="1486"/>
                    </a:lnTo>
                    <a:lnTo>
                      <a:pt x="10744" y="1759"/>
                    </a:lnTo>
                    <a:lnTo>
                      <a:pt x="10198" y="2021"/>
                    </a:lnTo>
                    <a:lnTo>
                      <a:pt x="9642" y="2274"/>
                    </a:lnTo>
                    <a:lnTo>
                      <a:pt x="9076" y="2517"/>
                    </a:lnTo>
                    <a:lnTo>
                      <a:pt x="8490" y="2749"/>
                    </a:lnTo>
                    <a:lnTo>
                      <a:pt x="7904" y="2971"/>
                    </a:lnTo>
                    <a:lnTo>
                      <a:pt x="7297" y="3184"/>
                    </a:lnTo>
                    <a:lnTo>
                      <a:pt x="6681" y="3376"/>
                    </a:lnTo>
                    <a:lnTo>
                      <a:pt x="6054" y="3558"/>
                    </a:lnTo>
                    <a:lnTo>
                      <a:pt x="5418" y="3719"/>
                    </a:lnTo>
                    <a:lnTo>
                      <a:pt x="4761" y="3871"/>
                    </a:lnTo>
                    <a:lnTo>
                      <a:pt x="4761" y="3871"/>
                    </a:lnTo>
                    <a:lnTo>
                      <a:pt x="4255" y="3982"/>
                    </a:lnTo>
                    <a:lnTo>
                      <a:pt x="3740" y="4073"/>
                    </a:lnTo>
                    <a:lnTo>
                      <a:pt x="3214" y="4174"/>
                    </a:lnTo>
                    <a:lnTo>
                      <a:pt x="2679" y="4265"/>
                    </a:lnTo>
                    <a:lnTo>
                      <a:pt x="2133" y="4346"/>
                    </a:lnTo>
                    <a:lnTo>
                      <a:pt x="1577" y="4427"/>
                    </a:lnTo>
                    <a:lnTo>
                      <a:pt x="445" y="4568"/>
                    </a:lnTo>
                    <a:lnTo>
                      <a:pt x="445" y="4568"/>
                    </a:lnTo>
                    <a:close/>
                  </a:path>
                </a:pathLst>
              </a:custGeom>
              <a:solidFill>
                <a:srgbClr val="F4E4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979475" y="4983150"/>
                <a:ext cx="25025" cy="61425"/>
              </a:xfrm>
              <a:custGeom>
                <a:rect b="b" l="l" r="r" t="t"/>
                <a:pathLst>
                  <a:path extrusionOk="0" h="2457" w="1001">
                    <a:moveTo>
                      <a:pt x="1001" y="2457"/>
                    </a:moveTo>
                    <a:lnTo>
                      <a:pt x="1001" y="2457"/>
                    </a:lnTo>
                    <a:lnTo>
                      <a:pt x="940" y="2174"/>
                    </a:lnTo>
                    <a:lnTo>
                      <a:pt x="869" y="1881"/>
                    </a:lnTo>
                    <a:lnTo>
                      <a:pt x="789" y="1587"/>
                    </a:lnTo>
                    <a:lnTo>
                      <a:pt x="698" y="1284"/>
                    </a:lnTo>
                    <a:lnTo>
                      <a:pt x="586" y="971"/>
                    </a:lnTo>
                    <a:lnTo>
                      <a:pt x="465" y="658"/>
                    </a:lnTo>
                    <a:lnTo>
                      <a:pt x="334" y="334"/>
                    </a:lnTo>
                    <a:lnTo>
                      <a:pt x="182" y="1"/>
                    </a:lnTo>
                    <a:lnTo>
                      <a:pt x="182" y="1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91" y="496"/>
                    </a:lnTo>
                    <a:lnTo>
                      <a:pt x="182" y="809"/>
                    </a:lnTo>
                    <a:lnTo>
                      <a:pt x="293" y="1102"/>
                    </a:lnTo>
                    <a:lnTo>
                      <a:pt x="415" y="1385"/>
                    </a:lnTo>
                    <a:lnTo>
                      <a:pt x="546" y="1668"/>
                    </a:lnTo>
                    <a:lnTo>
                      <a:pt x="688" y="1941"/>
                    </a:lnTo>
                    <a:lnTo>
                      <a:pt x="839" y="2204"/>
                    </a:lnTo>
                    <a:lnTo>
                      <a:pt x="1001" y="2457"/>
                    </a:lnTo>
                    <a:lnTo>
                      <a:pt x="1001" y="2457"/>
                    </a:lnTo>
                    <a:close/>
                  </a:path>
                </a:pathLst>
              </a:custGeom>
              <a:solidFill>
                <a:srgbClr val="F4E4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911800" y="3631650"/>
                <a:ext cx="514450" cy="1582225"/>
              </a:xfrm>
              <a:custGeom>
                <a:rect b="b" l="l" r="r" t="t"/>
                <a:pathLst>
                  <a:path extrusionOk="0" h="63289" w="20578">
                    <a:moveTo>
                      <a:pt x="1951" y="8763"/>
                    </a:moveTo>
                    <a:lnTo>
                      <a:pt x="1951" y="8763"/>
                    </a:lnTo>
                    <a:lnTo>
                      <a:pt x="2133" y="9572"/>
                    </a:lnTo>
                    <a:lnTo>
                      <a:pt x="2315" y="10370"/>
                    </a:lnTo>
                    <a:lnTo>
                      <a:pt x="2477" y="11168"/>
                    </a:lnTo>
                    <a:lnTo>
                      <a:pt x="2638" y="11957"/>
                    </a:lnTo>
                    <a:lnTo>
                      <a:pt x="2780" y="12745"/>
                    </a:lnTo>
                    <a:lnTo>
                      <a:pt x="2911" y="13523"/>
                    </a:lnTo>
                    <a:lnTo>
                      <a:pt x="3032" y="14301"/>
                    </a:lnTo>
                    <a:lnTo>
                      <a:pt x="3154" y="15070"/>
                    </a:lnTo>
                    <a:lnTo>
                      <a:pt x="3255" y="15838"/>
                    </a:lnTo>
                    <a:lnTo>
                      <a:pt x="3346" y="16596"/>
                    </a:lnTo>
                    <a:lnTo>
                      <a:pt x="3427" y="17354"/>
                    </a:lnTo>
                    <a:lnTo>
                      <a:pt x="3507" y="18101"/>
                    </a:lnTo>
                    <a:lnTo>
                      <a:pt x="3568" y="18849"/>
                    </a:lnTo>
                    <a:lnTo>
                      <a:pt x="3629" y="19587"/>
                    </a:lnTo>
                    <a:lnTo>
                      <a:pt x="3679" y="20325"/>
                    </a:lnTo>
                    <a:lnTo>
                      <a:pt x="3720" y="21053"/>
                    </a:lnTo>
                    <a:lnTo>
                      <a:pt x="3750" y="21770"/>
                    </a:lnTo>
                    <a:lnTo>
                      <a:pt x="3770" y="22488"/>
                    </a:lnTo>
                    <a:lnTo>
                      <a:pt x="3790" y="23205"/>
                    </a:lnTo>
                    <a:lnTo>
                      <a:pt x="3801" y="23913"/>
                    </a:lnTo>
                    <a:lnTo>
                      <a:pt x="3801" y="24620"/>
                    </a:lnTo>
                    <a:lnTo>
                      <a:pt x="3801" y="25318"/>
                    </a:lnTo>
                    <a:lnTo>
                      <a:pt x="3790" y="26005"/>
                    </a:lnTo>
                    <a:lnTo>
                      <a:pt x="3770" y="26692"/>
                    </a:lnTo>
                    <a:lnTo>
                      <a:pt x="3750" y="27369"/>
                    </a:lnTo>
                    <a:lnTo>
                      <a:pt x="3720" y="28046"/>
                    </a:lnTo>
                    <a:lnTo>
                      <a:pt x="3639" y="29380"/>
                    </a:lnTo>
                    <a:lnTo>
                      <a:pt x="3548" y="30694"/>
                    </a:lnTo>
                    <a:lnTo>
                      <a:pt x="3427" y="31978"/>
                    </a:lnTo>
                    <a:lnTo>
                      <a:pt x="3295" y="33251"/>
                    </a:lnTo>
                    <a:lnTo>
                      <a:pt x="3154" y="34494"/>
                    </a:lnTo>
                    <a:lnTo>
                      <a:pt x="2992" y="35707"/>
                    </a:lnTo>
                    <a:lnTo>
                      <a:pt x="2820" y="36910"/>
                    </a:lnTo>
                    <a:lnTo>
                      <a:pt x="2638" y="38082"/>
                    </a:lnTo>
                    <a:lnTo>
                      <a:pt x="2456" y="39234"/>
                    </a:lnTo>
                    <a:lnTo>
                      <a:pt x="2264" y="40356"/>
                    </a:lnTo>
                    <a:lnTo>
                      <a:pt x="2062" y="41458"/>
                    </a:lnTo>
                    <a:lnTo>
                      <a:pt x="1668" y="43580"/>
                    </a:lnTo>
                    <a:lnTo>
                      <a:pt x="1284" y="45612"/>
                    </a:lnTo>
                    <a:lnTo>
                      <a:pt x="920" y="47542"/>
                    </a:lnTo>
                    <a:lnTo>
                      <a:pt x="748" y="48462"/>
                    </a:lnTo>
                    <a:lnTo>
                      <a:pt x="597" y="49361"/>
                    </a:lnTo>
                    <a:lnTo>
                      <a:pt x="455" y="50240"/>
                    </a:lnTo>
                    <a:lnTo>
                      <a:pt x="324" y="51089"/>
                    </a:lnTo>
                    <a:lnTo>
                      <a:pt x="223" y="51908"/>
                    </a:lnTo>
                    <a:lnTo>
                      <a:pt x="132" y="52696"/>
                    </a:lnTo>
                    <a:lnTo>
                      <a:pt x="61" y="53464"/>
                    </a:lnTo>
                    <a:lnTo>
                      <a:pt x="21" y="54202"/>
                    </a:lnTo>
                    <a:lnTo>
                      <a:pt x="0" y="54566"/>
                    </a:lnTo>
                    <a:lnTo>
                      <a:pt x="0" y="54920"/>
                    </a:lnTo>
                    <a:lnTo>
                      <a:pt x="0" y="55263"/>
                    </a:lnTo>
                    <a:lnTo>
                      <a:pt x="0" y="55607"/>
                    </a:lnTo>
                    <a:lnTo>
                      <a:pt x="21" y="55941"/>
                    </a:lnTo>
                    <a:lnTo>
                      <a:pt x="41" y="56264"/>
                    </a:lnTo>
                    <a:lnTo>
                      <a:pt x="71" y="56577"/>
                    </a:lnTo>
                    <a:lnTo>
                      <a:pt x="112" y="56891"/>
                    </a:lnTo>
                    <a:lnTo>
                      <a:pt x="152" y="57194"/>
                    </a:lnTo>
                    <a:lnTo>
                      <a:pt x="213" y="57487"/>
                    </a:lnTo>
                    <a:lnTo>
                      <a:pt x="273" y="57780"/>
                    </a:lnTo>
                    <a:lnTo>
                      <a:pt x="344" y="58063"/>
                    </a:lnTo>
                    <a:lnTo>
                      <a:pt x="425" y="58336"/>
                    </a:lnTo>
                    <a:lnTo>
                      <a:pt x="516" y="58609"/>
                    </a:lnTo>
                    <a:lnTo>
                      <a:pt x="617" y="58871"/>
                    </a:lnTo>
                    <a:lnTo>
                      <a:pt x="728" y="59124"/>
                    </a:lnTo>
                    <a:lnTo>
                      <a:pt x="849" y="59367"/>
                    </a:lnTo>
                    <a:lnTo>
                      <a:pt x="971" y="59609"/>
                    </a:lnTo>
                    <a:lnTo>
                      <a:pt x="1112" y="59842"/>
                    </a:lnTo>
                    <a:lnTo>
                      <a:pt x="1264" y="60064"/>
                    </a:lnTo>
                    <a:lnTo>
                      <a:pt x="1425" y="60286"/>
                    </a:lnTo>
                    <a:lnTo>
                      <a:pt x="1607" y="60499"/>
                    </a:lnTo>
                    <a:lnTo>
                      <a:pt x="1789" y="60701"/>
                    </a:lnTo>
                    <a:lnTo>
                      <a:pt x="1991" y="60893"/>
                    </a:lnTo>
                    <a:lnTo>
                      <a:pt x="2194" y="61085"/>
                    </a:lnTo>
                    <a:lnTo>
                      <a:pt x="2416" y="61257"/>
                    </a:lnTo>
                    <a:lnTo>
                      <a:pt x="2648" y="61439"/>
                    </a:lnTo>
                    <a:lnTo>
                      <a:pt x="2901" y="61600"/>
                    </a:lnTo>
                    <a:lnTo>
                      <a:pt x="3164" y="61762"/>
                    </a:lnTo>
                    <a:lnTo>
                      <a:pt x="3437" y="61903"/>
                    </a:lnTo>
                    <a:lnTo>
                      <a:pt x="3720" y="62055"/>
                    </a:lnTo>
                    <a:lnTo>
                      <a:pt x="4023" y="62186"/>
                    </a:lnTo>
                    <a:lnTo>
                      <a:pt x="4336" y="62318"/>
                    </a:lnTo>
                    <a:lnTo>
                      <a:pt x="4660" y="62429"/>
                    </a:lnTo>
                    <a:lnTo>
                      <a:pt x="5003" y="62540"/>
                    </a:lnTo>
                    <a:lnTo>
                      <a:pt x="5367" y="62651"/>
                    </a:lnTo>
                    <a:lnTo>
                      <a:pt x="5731" y="62742"/>
                    </a:lnTo>
                    <a:lnTo>
                      <a:pt x="6125" y="62833"/>
                    </a:lnTo>
                    <a:lnTo>
                      <a:pt x="6529" y="62914"/>
                    </a:lnTo>
                    <a:lnTo>
                      <a:pt x="6944" y="62985"/>
                    </a:lnTo>
                    <a:lnTo>
                      <a:pt x="7378" y="63056"/>
                    </a:lnTo>
                    <a:lnTo>
                      <a:pt x="7833" y="63106"/>
                    </a:lnTo>
                    <a:lnTo>
                      <a:pt x="8298" y="63157"/>
                    </a:lnTo>
                    <a:lnTo>
                      <a:pt x="8783" y="63197"/>
                    </a:lnTo>
                    <a:lnTo>
                      <a:pt x="9278" y="63238"/>
                    </a:lnTo>
                    <a:lnTo>
                      <a:pt x="9794" y="63258"/>
                    </a:lnTo>
                    <a:lnTo>
                      <a:pt x="10329" y="63278"/>
                    </a:lnTo>
                    <a:lnTo>
                      <a:pt x="10885" y="63288"/>
                    </a:lnTo>
                    <a:lnTo>
                      <a:pt x="11451" y="63288"/>
                    </a:lnTo>
                    <a:lnTo>
                      <a:pt x="12037" y="63278"/>
                    </a:lnTo>
                    <a:lnTo>
                      <a:pt x="12644" y="63268"/>
                    </a:lnTo>
                    <a:lnTo>
                      <a:pt x="13270" y="63248"/>
                    </a:lnTo>
                    <a:lnTo>
                      <a:pt x="13270" y="63248"/>
                    </a:lnTo>
                    <a:lnTo>
                      <a:pt x="14241" y="63197"/>
                    </a:lnTo>
                    <a:lnTo>
                      <a:pt x="15120" y="63126"/>
                    </a:lnTo>
                    <a:lnTo>
                      <a:pt x="15938" y="63045"/>
                    </a:lnTo>
                    <a:lnTo>
                      <a:pt x="16312" y="62995"/>
                    </a:lnTo>
                    <a:lnTo>
                      <a:pt x="16676" y="62944"/>
                    </a:lnTo>
                    <a:lnTo>
                      <a:pt x="17020" y="62884"/>
                    </a:lnTo>
                    <a:lnTo>
                      <a:pt x="17343" y="62823"/>
                    </a:lnTo>
                    <a:lnTo>
                      <a:pt x="17646" y="62763"/>
                    </a:lnTo>
                    <a:lnTo>
                      <a:pt x="17940" y="62692"/>
                    </a:lnTo>
                    <a:lnTo>
                      <a:pt x="18212" y="62621"/>
                    </a:lnTo>
                    <a:lnTo>
                      <a:pt x="18465" y="62540"/>
                    </a:lnTo>
                    <a:lnTo>
                      <a:pt x="18708" y="62459"/>
                    </a:lnTo>
                    <a:lnTo>
                      <a:pt x="18930" y="62368"/>
                    </a:lnTo>
                    <a:lnTo>
                      <a:pt x="19132" y="62277"/>
                    </a:lnTo>
                    <a:lnTo>
                      <a:pt x="19334" y="62176"/>
                    </a:lnTo>
                    <a:lnTo>
                      <a:pt x="19506" y="62075"/>
                    </a:lnTo>
                    <a:lnTo>
                      <a:pt x="19668" y="61964"/>
                    </a:lnTo>
                    <a:lnTo>
                      <a:pt x="19819" y="61853"/>
                    </a:lnTo>
                    <a:lnTo>
                      <a:pt x="19951" y="61732"/>
                    </a:lnTo>
                    <a:lnTo>
                      <a:pt x="20072" y="61610"/>
                    </a:lnTo>
                    <a:lnTo>
                      <a:pt x="20183" y="61489"/>
                    </a:lnTo>
                    <a:lnTo>
                      <a:pt x="20274" y="61358"/>
                    </a:lnTo>
                    <a:lnTo>
                      <a:pt x="20355" y="61216"/>
                    </a:lnTo>
                    <a:lnTo>
                      <a:pt x="20426" y="61075"/>
                    </a:lnTo>
                    <a:lnTo>
                      <a:pt x="20476" y="60923"/>
                    </a:lnTo>
                    <a:lnTo>
                      <a:pt x="20517" y="60772"/>
                    </a:lnTo>
                    <a:lnTo>
                      <a:pt x="20557" y="60610"/>
                    </a:lnTo>
                    <a:lnTo>
                      <a:pt x="20567" y="60448"/>
                    </a:lnTo>
                    <a:lnTo>
                      <a:pt x="20577" y="60276"/>
                    </a:lnTo>
                    <a:lnTo>
                      <a:pt x="20577" y="60094"/>
                    </a:lnTo>
                    <a:lnTo>
                      <a:pt x="20567" y="59912"/>
                    </a:lnTo>
                    <a:lnTo>
                      <a:pt x="20537" y="59731"/>
                    </a:lnTo>
                    <a:lnTo>
                      <a:pt x="20507" y="59528"/>
                    </a:lnTo>
                    <a:lnTo>
                      <a:pt x="20456" y="59336"/>
                    </a:lnTo>
                    <a:lnTo>
                      <a:pt x="20406" y="59124"/>
                    </a:lnTo>
                    <a:lnTo>
                      <a:pt x="20345" y="58912"/>
                    </a:lnTo>
                    <a:lnTo>
                      <a:pt x="20274" y="58700"/>
                    </a:lnTo>
                    <a:lnTo>
                      <a:pt x="20102" y="58245"/>
                    </a:lnTo>
                    <a:lnTo>
                      <a:pt x="19900" y="57770"/>
                    </a:lnTo>
                    <a:lnTo>
                      <a:pt x="19658" y="57265"/>
                    </a:lnTo>
                    <a:lnTo>
                      <a:pt x="19395" y="56729"/>
                    </a:lnTo>
                    <a:lnTo>
                      <a:pt x="19112" y="56173"/>
                    </a:lnTo>
                    <a:lnTo>
                      <a:pt x="18799" y="55597"/>
                    </a:lnTo>
                    <a:lnTo>
                      <a:pt x="18111" y="54354"/>
                    </a:lnTo>
                    <a:lnTo>
                      <a:pt x="17363" y="52989"/>
                    </a:lnTo>
                    <a:lnTo>
                      <a:pt x="16969" y="52272"/>
                    </a:lnTo>
                    <a:lnTo>
                      <a:pt x="16565" y="51524"/>
                    </a:lnTo>
                    <a:lnTo>
                      <a:pt x="16151" y="50736"/>
                    </a:lnTo>
                    <a:lnTo>
                      <a:pt x="15736" y="49927"/>
                    </a:lnTo>
                    <a:lnTo>
                      <a:pt x="15322" y="49088"/>
                    </a:lnTo>
                    <a:lnTo>
                      <a:pt x="14897" y="48219"/>
                    </a:lnTo>
                    <a:lnTo>
                      <a:pt x="14483" y="47310"/>
                    </a:lnTo>
                    <a:lnTo>
                      <a:pt x="14069" y="46380"/>
                    </a:lnTo>
                    <a:lnTo>
                      <a:pt x="13654" y="45409"/>
                    </a:lnTo>
                    <a:lnTo>
                      <a:pt x="13260" y="44409"/>
                    </a:lnTo>
                    <a:lnTo>
                      <a:pt x="12866" y="43378"/>
                    </a:lnTo>
                    <a:lnTo>
                      <a:pt x="12684" y="42842"/>
                    </a:lnTo>
                    <a:lnTo>
                      <a:pt x="12492" y="42307"/>
                    </a:lnTo>
                    <a:lnTo>
                      <a:pt x="12310" y="41761"/>
                    </a:lnTo>
                    <a:lnTo>
                      <a:pt x="12138" y="41205"/>
                    </a:lnTo>
                    <a:lnTo>
                      <a:pt x="11956" y="40639"/>
                    </a:lnTo>
                    <a:lnTo>
                      <a:pt x="11795" y="40073"/>
                    </a:lnTo>
                    <a:lnTo>
                      <a:pt x="11633" y="39487"/>
                    </a:lnTo>
                    <a:lnTo>
                      <a:pt x="11471" y="38901"/>
                    </a:lnTo>
                    <a:lnTo>
                      <a:pt x="11320" y="38305"/>
                    </a:lnTo>
                    <a:lnTo>
                      <a:pt x="11168" y="37688"/>
                    </a:lnTo>
                    <a:lnTo>
                      <a:pt x="11027" y="37072"/>
                    </a:lnTo>
                    <a:lnTo>
                      <a:pt x="10895" y="36445"/>
                    </a:lnTo>
                    <a:lnTo>
                      <a:pt x="10774" y="35818"/>
                    </a:lnTo>
                    <a:lnTo>
                      <a:pt x="10653" y="35172"/>
                    </a:lnTo>
                    <a:lnTo>
                      <a:pt x="10531" y="34515"/>
                    </a:lnTo>
                    <a:lnTo>
                      <a:pt x="10430" y="33858"/>
                    </a:lnTo>
                    <a:lnTo>
                      <a:pt x="10329" y="33181"/>
                    </a:lnTo>
                    <a:lnTo>
                      <a:pt x="10248" y="32503"/>
                    </a:lnTo>
                    <a:lnTo>
                      <a:pt x="10168" y="31816"/>
                    </a:lnTo>
                    <a:lnTo>
                      <a:pt x="10097" y="31109"/>
                    </a:lnTo>
                    <a:lnTo>
                      <a:pt x="10026" y="30401"/>
                    </a:lnTo>
                    <a:lnTo>
                      <a:pt x="9976" y="29684"/>
                    </a:lnTo>
                    <a:lnTo>
                      <a:pt x="9935" y="28956"/>
                    </a:lnTo>
                    <a:lnTo>
                      <a:pt x="9895" y="28218"/>
                    </a:lnTo>
                    <a:lnTo>
                      <a:pt x="9875" y="27470"/>
                    </a:lnTo>
                    <a:lnTo>
                      <a:pt x="9864" y="26712"/>
                    </a:lnTo>
                    <a:lnTo>
                      <a:pt x="9864" y="25944"/>
                    </a:lnTo>
                    <a:lnTo>
                      <a:pt x="9864" y="25166"/>
                    </a:lnTo>
                    <a:lnTo>
                      <a:pt x="9885" y="24378"/>
                    </a:lnTo>
                    <a:lnTo>
                      <a:pt x="9925" y="23579"/>
                    </a:lnTo>
                    <a:lnTo>
                      <a:pt x="9965" y="22771"/>
                    </a:lnTo>
                    <a:lnTo>
                      <a:pt x="10016" y="21952"/>
                    </a:lnTo>
                    <a:lnTo>
                      <a:pt x="10087" y="21123"/>
                    </a:lnTo>
                    <a:lnTo>
                      <a:pt x="10168" y="20285"/>
                    </a:lnTo>
                    <a:lnTo>
                      <a:pt x="10269" y="19436"/>
                    </a:lnTo>
                    <a:lnTo>
                      <a:pt x="10370" y="18577"/>
                    </a:lnTo>
                    <a:lnTo>
                      <a:pt x="10491" y="17707"/>
                    </a:lnTo>
                    <a:lnTo>
                      <a:pt x="10633" y="16828"/>
                    </a:lnTo>
                    <a:lnTo>
                      <a:pt x="10774" y="15939"/>
                    </a:lnTo>
                    <a:lnTo>
                      <a:pt x="10946" y="15039"/>
                    </a:lnTo>
                    <a:lnTo>
                      <a:pt x="11118" y="14130"/>
                    </a:lnTo>
                    <a:lnTo>
                      <a:pt x="11320" y="13200"/>
                    </a:lnTo>
                    <a:lnTo>
                      <a:pt x="11522" y="12270"/>
                    </a:lnTo>
                    <a:lnTo>
                      <a:pt x="11754" y="11330"/>
                    </a:lnTo>
                    <a:lnTo>
                      <a:pt x="11987" y="10370"/>
                    </a:lnTo>
                    <a:lnTo>
                      <a:pt x="12250" y="9410"/>
                    </a:lnTo>
                    <a:lnTo>
                      <a:pt x="12250" y="9410"/>
                    </a:lnTo>
                    <a:lnTo>
                      <a:pt x="12431" y="8712"/>
                    </a:lnTo>
                    <a:lnTo>
                      <a:pt x="12573" y="8045"/>
                    </a:lnTo>
                    <a:lnTo>
                      <a:pt x="12694" y="7419"/>
                    </a:lnTo>
                    <a:lnTo>
                      <a:pt x="12785" y="6812"/>
                    </a:lnTo>
                    <a:lnTo>
                      <a:pt x="12856" y="6236"/>
                    </a:lnTo>
                    <a:lnTo>
                      <a:pt x="12896" y="5691"/>
                    </a:lnTo>
                    <a:lnTo>
                      <a:pt x="12906" y="5175"/>
                    </a:lnTo>
                    <a:lnTo>
                      <a:pt x="12906" y="4680"/>
                    </a:lnTo>
                    <a:lnTo>
                      <a:pt x="12886" y="4447"/>
                    </a:lnTo>
                    <a:lnTo>
                      <a:pt x="12866" y="4215"/>
                    </a:lnTo>
                    <a:lnTo>
                      <a:pt x="12846" y="3993"/>
                    </a:lnTo>
                    <a:lnTo>
                      <a:pt x="12816" y="3780"/>
                    </a:lnTo>
                    <a:lnTo>
                      <a:pt x="12785" y="3568"/>
                    </a:lnTo>
                    <a:lnTo>
                      <a:pt x="12745" y="3366"/>
                    </a:lnTo>
                    <a:lnTo>
                      <a:pt x="12694" y="3174"/>
                    </a:lnTo>
                    <a:lnTo>
                      <a:pt x="12644" y="2982"/>
                    </a:lnTo>
                    <a:lnTo>
                      <a:pt x="12593" y="2800"/>
                    </a:lnTo>
                    <a:lnTo>
                      <a:pt x="12533" y="2618"/>
                    </a:lnTo>
                    <a:lnTo>
                      <a:pt x="12462" y="2446"/>
                    </a:lnTo>
                    <a:lnTo>
                      <a:pt x="12401" y="2285"/>
                    </a:lnTo>
                    <a:lnTo>
                      <a:pt x="12320" y="2123"/>
                    </a:lnTo>
                    <a:lnTo>
                      <a:pt x="12250" y="1971"/>
                    </a:lnTo>
                    <a:lnTo>
                      <a:pt x="12169" y="1830"/>
                    </a:lnTo>
                    <a:lnTo>
                      <a:pt x="12078" y="1688"/>
                    </a:lnTo>
                    <a:lnTo>
                      <a:pt x="11987" y="1557"/>
                    </a:lnTo>
                    <a:lnTo>
                      <a:pt x="11896" y="1426"/>
                    </a:lnTo>
                    <a:lnTo>
                      <a:pt x="11795" y="1304"/>
                    </a:lnTo>
                    <a:lnTo>
                      <a:pt x="11694" y="1183"/>
                    </a:lnTo>
                    <a:lnTo>
                      <a:pt x="11593" y="1072"/>
                    </a:lnTo>
                    <a:lnTo>
                      <a:pt x="11481" y="971"/>
                    </a:lnTo>
                    <a:lnTo>
                      <a:pt x="11370" y="870"/>
                    </a:lnTo>
                    <a:lnTo>
                      <a:pt x="11259" y="779"/>
                    </a:lnTo>
                    <a:lnTo>
                      <a:pt x="11138" y="688"/>
                    </a:lnTo>
                    <a:lnTo>
                      <a:pt x="11017" y="607"/>
                    </a:lnTo>
                    <a:lnTo>
                      <a:pt x="10895" y="526"/>
                    </a:lnTo>
                    <a:lnTo>
                      <a:pt x="10764" y="455"/>
                    </a:lnTo>
                    <a:lnTo>
                      <a:pt x="10511" y="334"/>
                    </a:lnTo>
                    <a:lnTo>
                      <a:pt x="10238" y="223"/>
                    </a:lnTo>
                    <a:lnTo>
                      <a:pt x="9955" y="142"/>
                    </a:lnTo>
                    <a:lnTo>
                      <a:pt x="9672" y="81"/>
                    </a:lnTo>
                    <a:lnTo>
                      <a:pt x="9379" y="31"/>
                    </a:lnTo>
                    <a:lnTo>
                      <a:pt x="9076" y="11"/>
                    </a:lnTo>
                    <a:lnTo>
                      <a:pt x="8773" y="1"/>
                    </a:lnTo>
                    <a:lnTo>
                      <a:pt x="8470" y="11"/>
                    </a:lnTo>
                    <a:lnTo>
                      <a:pt x="8156" y="41"/>
                    </a:lnTo>
                    <a:lnTo>
                      <a:pt x="7843" y="92"/>
                    </a:lnTo>
                    <a:lnTo>
                      <a:pt x="7520" y="162"/>
                    </a:lnTo>
                    <a:lnTo>
                      <a:pt x="7206" y="243"/>
                    </a:lnTo>
                    <a:lnTo>
                      <a:pt x="6893" y="344"/>
                    </a:lnTo>
                    <a:lnTo>
                      <a:pt x="6580" y="455"/>
                    </a:lnTo>
                    <a:lnTo>
                      <a:pt x="6266" y="597"/>
                    </a:lnTo>
                    <a:lnTo>
                      <a:pt x="5953" y="738"/>
                    </a:lnTo>
                    <a:lnTo>
                      <a:pt x="5650" y="900"/>
                    </a:lnTo>
                    <a:lnTo>
                      <a:pt x="5347" y="1082"/>
                    </a:lnTo>
                    <a:lnTo>
                      <a:pt x="5054" y="1274"/>
                    </a:lnTo>
                    <a:lnTo>
                      <a:pt x="4771" y="1486"/>
                    </a:lnTo>
                    <a:lnTo>
                      <a:pt x="4488" y="1699"/>
                    </a:lnTo>
                    <a:lnTo>
                      <a:pt x="4215" y="1931"/>
                    </a:lnTo>
                    <a:lnTo>
                      <a:pt x="3952" y="2184"/>
                    </a:lnTo>
                    <a:lnTo>
                      <a:pt x="3699" y="2436"/>
                    </a:lnTo>
                    <a:lnTo>
                      <a:pt x="3457" y="2709"/>
                    </a:lnTo>
                    <a:lnTo>
                      <a:pt x="3235" y="2992"/>
                    </a:lnTo>
                    <a:lnTo>
                      <a:pt x="3012" y="3285"/>
                    </a:lnTo>
                    <a:lnTo>
                      <a:pt x="2810" y="3588"/>
                    </a:lnTo>
                    <a:lnTo>
                      <a:pt x="2628" y="3902"/>
                    </a:lnTo>
                    <a:lnTo>
                      <a:pt x="2456" y="4235"/>
                    </a:lnTo>
                    <a:lnTo>
                      <a:pt x="2295" y="4569"/>
                    </a:lnTo>
                    <a:lnTo>
                      <a:pt x="2163" y="4912"/>
                    </a:lnTo>
                    <a:lnTo>
                      <a:pt x="2042" y="5256"/>
                    </a:lnTo>
                    <a:lnTo>
                      <a:pt x="1941" y="5620"/>
                    </a:lnTo>
                    <a:lnTo>
                      <a:pt x="1860" y="5994"/>
                    </a:lnTo>
                    <a:lnTo>
                      <a:pt x="1799" y="6368"/>
                    </a:lnTo>
                    <a:lnTo>
                      <a:pt x="1769" y="6752"/>
                    </a:lnTo>
                    <a:lnTo>
                      <a:pt x="1749" y="7146"/>
                    </a:lnTo>
                    <a:lnTo>
                      <a:pt x="1759" y="7540"/>
                    </a:lnTo>
                    <a:lnTo>
                      <a:pt x="1779" y="7742"/>
                    </a:lnTo>
                    <a:lnTo>
                      <a:pt x="1799" y="7944"/>
                    </a:lnTo>
                    <a:lnTo>
                      <a:pt x="1830" y="8147"/>
                    </a:lnTo>
                    <a:lnTo>
                      <a:pt x="1860" y="8349"/>
                    </a:lnTo>
                    <a:lnTo>
                      <a:pt x="1900" y="8561"/>
                    </a:lnTo>
                    <a:lnTo>
                      <a:pt x="1951" y="8763"/>
                    </a:lnTo>
                    <a:lnTo>
                      <a:pt x="1951" y="876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409200" y="4181200"/>
                <a:ext cx="193575" cy="181425"/>
              </a:xfrm>
              <a:custGeom>
                <a:rect b="b" l="l" r="r" t="t"/>
                <a:pathLst>
                  <a:path extrusionOk="0" h="7257" w="7743">
                    <a:moveTo>
                      <a:pt x="334" y="0"/>
                    </a:moveTo>
                    <a:lnTo>
                      <a:pt x="334" y="0"/>
                    </a:lnTo>
                    <a:lnTo>
                      <a:pt x="658" y="223"/>
                    </a:lnTo>
                    <a:lnTo>
                      <a:pt x="1001" y="445"/>
                    </a:lnTo>
                    <a:lnTo>
                      <a:pt x="1345" y="657"/>
                    </a:lnTo>
                    <a:lnTo>
                      <a:pt x="1709" y="859"/>
                    </a:lnTo>
                    <a:lnTo>
                      <a:pt x="2073" y="1062"/>
                    </a:lnTo>
                    <a:lnTo>
                      <a:pt x="2457" y="1254"/>
                    </a:lnTo>
                    <a:lnTo>
                      <a:pt x="2841" y="1446"/>
                    </a:lnTo>
                    <a:lnTo>
                      <a:pt x="3235" y="1628"/>
                    </a:lnTo>
                    <a:lnTo>
                      <a:pt x="3235" y="1628"/>
                    </a:lnTo>
                    <a:lnTo>
                      <a:pt x="3619" y="1799"/>
                    </a:lnTo>
                    <a:lnTo>
                      <a:pt x="3983" y="1991"/>
                    </a:lnTo>
                    <a:lnTo>
                      <a:pt x="4337" y="2183"/>
                    </a:lnTo>
                    <a:lnTo>
                      <a:pt x="4680" y="2396"/>
                    </a:lnTo>
                    <a:lnTo>
                      <a:pt x="5004" y="2608"/>
                    </a:lnTo>
                    <a:lnTo>
                      <a:pt x="5317" y="2820"/>
                    </a:lnTo>
                    <a:lnTo>
                      <a:pt x="5620" y="3053"/>
                    </a:lnTo>
                    <a:lnTo>
                      <a:pt x="5903" y="3285"/>
                    </a:lnTo>
                    <a:lnTo>
                      <a:pt x="6176" y="3528"/>
                    </a:lnTo>
                    <a:lnTo>
                      <a:pt x="6439" y="3780"/>
                    </a:lnTo>
                    <a:lnTo>
                      <a:pt x="6691" y="4033"/>
                    </a:lnTo>
                    <a:lnTo>
                      <a:pt x="6924" y="4296"/>
                    </a:lnTo>
                    <a:lnTo>
                      <a:pt x="7146" y="4569"/>
                    </a:lnTo>
                    <a:lnTo>
                      <a:pt x="7358" y="4841"/>
                    </a:lnTo>
                    <a:lnTo>
                      <a:pt x="7561" y="5114"/>
                    </a:lnTo>
                    <a:lnTo>
                      <a:pt x="7742" y="5397"/>
                    </a:lnTo>
                    <a:lnTo>
                      <a:pt x="7742" y="5397"/>
                    </a:lnTo>
                    <a:lnTo>
                      <a:pt x="7369" y="5670"/>
                    </a:lnTo>
                    <a:lnTo>
                      <a:pt x="6984" y="5923"/>
                    </a:lnTo>
                    <a:lnTo>
                      <a:pt x="6590" y="6155"/>
                    </a:lnTo>
                    <a:lnTo>
                      <a:pt x="6206" y="6368"/>
                    </a:lnTo>
                    <a:lnTo>
                      <a:pt x="5812" y="6570"/>
                    </a:lnTo>
                    <a:lnTo>
                      <a:pt x="5418" y="6742"/>
                    </a:lnTo>
                    <a:lnTo>
                      <a:pt x="5034" y="6883"/>
                    </a:lnTo>
                    <a:lnTo>
                      <a:pt x="4650" y="7014"/>
                    </a:lnTo>
                    <a:lnTo>
                      <a:pt x="4276" y="7115"/>
                    </a:lnTo>
                    <a:lnTo>
                      <a:pt x="4084" y="7156"/>
                    </a:lnTo>
                    <a:lnTo>
                      <a:pt x="3902" y="7186"/>
                    </a:lnTo>
                    <a:lnTo>
                      <a:pt x="3720" y="7217"/>
                    </a:lnTo>
                    <a:lnTo>
                      <a:pt x="3538" y="7237"/>
                    </a:lnTo>
                    <a:lnTo>
                      <a:pt x="3366" y="7247"/>
                    </a:lnTo>
                    <a:lnTo>
                      <a:pt x="3184" y="7257"/>
                    </a:lnTo>
                    <a:lnTo>
                      <a:pt x="3013" y="7247"/>
                    </a:lnTo>
                    <a:lnTo>
                      <a:pt x="2841" y="7247"/>
                    </a:lnTo>
                    <a:lnTo>
                      <a:pt x="2679" y="7227"/>
                    </a:lnTo>
                    <a:lnTo>
                      <a:pt x="2517" y="7206"/>
                    </a:lnTo>
                    <a:lnTo>
                      <a:pt x="2356" y="7166"/>
                    </a:lnTo>
                    <a:lnTo>
                      <a:pt x="2204" y="7126"/>
                    </a:lnTo>
                    <a:lnTo>
                      <a:pt x="2042" y="7085"/>
                    </a:lnTo>
                    <a:lnTo>
                      <a:pt x="1901" y="7025"/>
                    </a:lnTo>
                    <a:lnTo>
                      <a:pt x="1759" y="6954"/>
                    </a:lnTo>
                    <a:lnTo>
                      <a:pt x="1618" y="6883"/>
                    </a:lnTo>
                    <a:lnTo>
                      <a:pt x="1476" y="6802"/>
                    </a:lnTo>
                    <a:lnTo>
                      <a:pt x="1345" y="6711"/>
                    </a:lnTo>
                    <a:lnTo>
                      <a:pt x="1224" y="6610"/>
                    </a:lnTo>
                    <a:lnTo>
                      <a:pt x="1102" y="6499"/>
                    </a:lnTo>
                    <a:lnTo>
                      <a:pt x="991" y="6378"/>
                    </a:lnTo>
                    <a:lnTo>
                      <a:pt x="880" y="6256"/>
                    </a:lnTo>
                    <a:lnTo>
                      <a:pt x="769" y="6115"/>
                    </a:lnTo>
                    <a:lnTo>
                      <a:pt x="678" y="5963"/>
                    </a:lnTo>
                    <a:lnTo>
                      <a:pt x="577" y="5812"/>
                    </a:lnTo>
                    <a:lnTo>
                      <a:pt x="496" y="5640"/>
                    </a:lnTo>
                    <a:lnTo>
                      <a:pt x="415" y="5468"/>
                    </a:lnTo>
                    <a:lnTo>
                      <a:pt x="344" y="5276"/>
                    </a:lnTo>
                    <a:lnTo>
                      <a:pt x="274" y="5084"/>
                    </a:lnTo>
                    <a:lnTo>
                      <a:pt x="213" y="4872"/>
                    </a:lnTo>
                    <a:lnTo>
                      <a:pt x="163" y="4649"/>
                    </a:lnTo>
                    <a:lnTo>
                      <a:pt x="112" y="4427"/>
                    </a:lnTo>
                    <a:lnTo>
                      <a:pt x="82" y="4185"/>
                    </a:lnTo>
                    <a:lnTo>
                      <a:pt x="41" y="3932"/>
                    </a:lnTo>
                    <a:lnTo>
                      <a:pt x="21" y="3669"/>
                    </a:lnTo>
                    <a:lnTo>
                      <a:pt x="11" y="3396"/>
                    </a:lnTo>
                    <a:lnTo>
                      <a:pt x="1" y="3113"/>
                    </a:lnTo>
                    <a:lnTo>
                      <a:pt x="1" y="2810"/>
                    </a:lnTo>
                    <a:lnTo>
                      <a:pt x="11" y="2507"/>
                    </a:lnTo>
                    <a:lnTo>
                      <a:pt x="31" y="2183"/>
                    </a:lnTo>
                    <a:lnTo>
                      <a:pt x="61" y="1850"/>
                    </a:lnTo>
                    <a:lnTo>
                      <a:pt x="92" y="1506"/>
                    </a:lnTo>
                    <a:lnTo>
                      <a:pt x="142" y="1153"/>
                    </a:lnTo>
                    <a:lnTo>
                      <a:pt x="193" y="779"/>
                    </a:lnTo>
                    <a:lnTo>
                      <a:pt x="254" y="395"/>
                    </a:lnTo>
                    <a:lnTo>
                      <a:pt x="334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97D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409200" y="2955025"/>
                <a:ext cx="1595350" cy="1407600"/>
              </a:xfrm>
              <a:custGeom>
                <a:rect b="b" l="l" r="r" t="t"/>
                <a:pathLst>
                  <a:path extrusionOk="0" h="56304" w="63814">
                    <a:moveTo>
                      <a:pt x="961" y="46531"/>
                    </a:moveTo>
                    <a:lnTo>
                      <a:pt x="961" y="46531"/>
                    </a:lnTo>
                    <a:lnTo>
                      <a:pt x="1305" y="45914"/>
                    </a:lnTo>
                    <a:lnTo>
                      <a:pt x="1668" y="45318"/>
                    </a:lnTo>
                    <a:lnTo>
                      <a:pt x="2042" y="44712"/>
                    </a:lnTo>
                    <a:lnTo>
                      <a:pt x="2426" y="44115"/>
                    </a:lnTo>
                    <a:lnTo>
                      <a:pt x="2831" y="43519"/>
                    </a:lnTo>
                    <a:lnTo>
                      <a:pt x="3245" y="42923"/>
                    </a:lnTo>
                    <a:lnTo>
                      <a:pt x="3670" y="42337"/>
                    </a:lnTo>
                    <a:lnTo>
                      <a:pt x="4114" y="41750"/>
                    </a:lnTo>
                    <a:lnTo>
                      <a:pt x="4559" y="41174"/>
                    </a:lnTo>
                    <a:lnTo>
                      <a:pt x="5024" y="40598"/>
                    </a:lnTo>
                    <a:lnTo>
                      <a:pt x="5509" y="40022"/>
                    </a:lnTo>
                    <a:lnTo>
                      <a:pt x="5994" y="39456"/>
                    </a:lnTo>
                    <a:lnTo>
                      <a:pt x="6499" y="38900"/>
                    </a:lnTo>
                    <a:lnTo>
                      <a:pt x="7015" y="38345"/>
                    </a:lnTo>
                    <a:lnTo>
                      <a:pt x="7540" y="37799"/>
                    </a:lnTo>
                    <a:lnTo>
                      <a:pt x="8076" y="37253"/>
                    </a:lnTo>
                    <a:lnTo>
                      <a:pt x="8076" y="37253"/>
                    </a:lnTo>
                    <a:lnTo>
                      <a:pt x="8885" y="36465"/>
                    </a:lnTo>
                    <a:lnTo>
                      <a:pt x="9673" y="35717"/>
                    </a:lnTo>
                    <a:lnTo>
                      <a:pt x="10451" y="34999"/>
                    </a:lnTo>
                    <a:lnTo>
                      <a:pt x="11229" y="34312"/>
                    </a:lnTo>
                    <a:lnTo>
                      <a:pt x="11987" y="33665"/>
                    </a:lnTo>
                    <a:lnTo>
                      <a:pt x="12735" y="33049"/>
                    </a:lnTo>
                    <a:lnTo>
                      <a:pt x="13473" y="32463"/>
                    </a:lnTo>
                    <a:lnTo>
                      <a:pt x="14201" y="31897"/>
                    </a:lnTo>
                    <a:lnTo>
                      <a:pt x="14918" y="31361"/>
                    </a:lnTo>
                    <a:lnTo>
                      <a:pt x="15626" y="30856"/>
                    </a:lnTo>
                    <a:lnTo>
                      <a:pt x="16323" y="30381"/>
                    </a:lnTo>
                    <a:lnTo>
                      <a:pt x="17010" y="29916"/>
                    </a:lnTo>
                    <a:lnTo>
                      <a:pt x="17697" y="29491"/>
                    </a:lnTo>
                    <a:lnTo>
                      <a:pt x="18364" y="29077"/>
                    </a:lnTo>
                    <a:lnTo>
                      <a:pt x="19031" y="28683"/>
                    </a:lnTo>
                    <a:lnTo>
                      <a:pt x="19688" y="28309"/>
                    </a:lnTo>
                    <a:lnTo>
                      <a:pt x="20335" y="27965"/>
                    </a:lnTo>
                    <a:lnTo>
                      <a:pt x="20982" y="27621"/>
                    </a:lnTo>
                    <a:lnTo>
                      <a:pt x="21619" y="27308"/>
                    </a:lnTo>
                    <a:lnTo>
                      <a:pt x="22255" y="27005"/>
                    </a:lnTo>
                    <a:lnTo>
                      <a:pt x="22882" y="26712"/>
                    </a:lnTo>
                    <a:lnTo>
                      <a:pt x="23499" y="26439"/>
                    </a:lnTo>
                    <a:lnTo>
                      <a:pt x="24115" y="26176"/>
                    </a:lnTo>
                    <a:lnTo>
                      <a:pt x="24721" y="25924"/>
                    </a:lnTo>
                    <a:lnTo>
                      <a:pt x="25328" y="25681"/>
                    </a:lnTo>
                    <a:lnTo>
                      <a:pt x="25924" y="25438"/>
                    </a:lnTo>
                    <a:lnTo>
                      <a:pt x="27117" y="24994"/>
                    </a:lnTo>
                    <a:lnTo>
                      <a:pt x="28289" y="24559"/>
                    </a:lnTo>
                    <a:lnTo>
                      <a:pt x="29461" y="24145"/>
                    </a:lnTo>
                    <a:lnTo>
                      <a:pt x="30614" y="23730"/>
                    </a:lnTo>
                    <a:lnTo>
                      <a:pt x="31776" y="23306"/>
                    </a:lnTo>
                    <a:lnTo>
                      <a:pt x="32918" y="22861"/>
                    </a:lnTo>
                    <a:lnTo>
                      <a:pt x="33494" y="22639"/>
                    </a:lnTo>
                    <a:lnTo>
                      <a:pt x="34070" y="22406"/>
                    </a:lnTo>
                    <a:lnTo>
                      <a:pt x="34646" y="22154"/>
                    </a:lnTo>
                    <a:lnTo>
                      <a:pt x="35222" y="21901"/>
                    </a:lnTo>
                    <a:lnTo>
                      <a:pt x="35808" y="21638"/>
                    </a:lnTo>
                    <a:lnTo>
                      <a:pt x="36384" y="21365"/>
                    </a:lnTo>
                    <a:lnTo>
                      <a:pt x="36971" y="21072"/>
                    </a:lnTo>
                    <a:lnTo>
                      <a:pt x="37557" y="20769"/>
                    </a:lnTo>
                    <a:lnTo>
                      <a:pt x="38143" y="20456"/>
                    </a:lnTo>
                    <a:lnTo>
                      <a:pt x="38729" y="20122"/>
                    </a:lnTo>
                    <a:lnTo>
                      <a:pt x="39325" y="19769"/>
                    </a:lnTo>
                    <a:lnTo>
                      <a:pt x="39922" y="19395"/>
                    </a:lnTo>
                    <a:lnTo>
                      <a:pt x="40518" y="19011"/>
                    </a:lnTo>
                    <a:lnTo>
                      <a:pt x="41124" y="18596"/>
                    </a:lnTo>
                    <a:lnTo>
                      <a:pt x="41741" y="18162"/>
                    </a:lnTo>
                    <a:lnTo>
                      <a:pt x="42357" y="17707"/>
                    </a:lnTo>
                    <a:lnTo>
                      <a:pt x="42974" y="17222"/>
                    </a:lnTo>
                    <a:lnTo>
                      <a:pt x="43600" y="16716"/>
                    </a:lnTo>
                    <a:lnTo>
                      <a:pt x="44227" y="16191"/>
                    </a:lnTo>
                    <a:lnTo>
                      <a:pt x="44864" y="15625"/>
                    </a:lnTo>
                    <a:lnTo>
                      <a:pt x="45511" y="15039"/>
                    </a:lnTo>
                    <a:lnTo>
                      <a:pt x="46168" y="14422"/>
                    </a:lnTo>
                    <a:lnTo>
                      <a:pt x="46824" y="13775"/>
                    </a:lnTo>
                    <a:lnTo>
                      <a:pt x="47491" y="13088"/>
                    </a:lnTo>
                    <a:lnTo>
                      <a:pt x="48169" y="12371"/>
                    </a:lnTo>
                    <a:lnTo>
                      <a:pt x="48846" y="11623"/>
                    </a:lnTo>
                    <a:lnTo>
                      <a:pt x="48846" y="11623"/>
                    </a:lnTo>
                    <a:lnTo>
                      <a:pt x="49674" y="10703"/>
                    </a:lnTo>
                    <a:lnTo>
                      <a:pt x="50453" y="9854"/>
                    </a:lnTo>
                    <a:lnTo>
                      <a:pt x="51858" y="8328"/>
                    </a:lnTo>
                    <a:lnTo>
                      <a:pt x="52484" y="7621"/>
                    </a:lnTo>
                    <a:lnTo>
                      <a:pt x="53070" y="6953"/>
                    </a:lnTo>
                    <a:lnTo>
                      <a:pt x="53606" y="6297"/>
                    </a:lnTo>
                    <a:lnTo>
                      <a:pt x="53859" y="5983"/>
                    </a:lnTo>
                    <a:lnTo>
                      <a:pt x="54101" y="5670"/>
                    </a:lnTo>
                    <a:lnTo>
                      <a:pt x="54324" y="5347"/>
                    </a:lnTo>
                    <a:lnTo>
                      <a:pt x="54546" y="5033"/>
                    </a:lnTo>
                    <a:lnTo>
                      <a:pt x="54758" y="4720"/>
                    </a:lnTo>
                    <a:lnTo>
                      <a:pt x="54950" y="4397"/>
                    </a:lnTo>
                    <a:lnTo>
                      <a:pt x="55142" y="4073"/>
                    </a:lnTo>
                    <a:lnTo>
                      <a:pt x="55324" y="3750"/>
                    </a:lnTo>
                    <a:lnTo>
                      <a:pt x="55486" y="3416"/>
                    </a:lnTo>
                    <a:lnTo>
                      <a:pt x="55647" y="3083"/>
                    </a:lnTo>
                    <a:lnTo>
                      <a:pt x="55799" y="2729"/>
                    </a:lnTo>
                    <a:lnTo>
                      <a:pt x="55930" y="2375"/>
                    </a:lnTo>
                    <a:lnTo>
                      <a:pt x="56062" y="2011"/>
                    </a:lnTo>
                    <a:lnTo>
                      <a:pt x="56183" y="1637"/>
                    </a:lnTo>
                    <a:lnTo>
                      <a:pt x="56294" y="1243"/>
                    </a:lnTo>
                    <a:lnTo>
                      <a:pt x="56395" y="849"/>
                    </a:lnTo>
                    <a:lnTo>
                      <a:pt x="56486" y="425"/>
                    </a:lnTo>
                    <a:lnTo>
                      <a:pt x="56577" y="0"/>
                    </a:lnTo>
                    <a:lnTo>
                      <a:pt x="56577" y="0"/>
                    </a:lnTo>
                    <a:lnTo>
                      <a:pt x="57699" y="566"/>
                    </a:lnTo>
                    <a:lnTo>
                      <a:pt x="57699" y="566"/>
                    </a:lnTo>
                    <a:lnTo>
                      <a:pt x="58022" y="849"/>
                    </a:lnTo>
                    <a:lnTo>
                      <a:pt x="58356" y="1122"/>
                    </a:lnTo>
                    <a:lnTo>
                      <a:pt x="58700" y="1395"/>
                    </a:lnTo>
                    <a:lnTo>
                      <a:pt x="59053" y="1648"/>
                    </a:lnTo>
                    <a:lnTo>
                      <a:pt x="59407" y="1900"/>
                    </a:lnTo>
                    <a:lnTo>
                      <a:pt x="59771" y="2143"/>
                    </a:lnTo>
                    <a:lnTo>
                      <a:pt x="60145" y="2385"/>
                    </a:lnTo>
                    <a:lnTo>
                      <a:pt x="60529" y="2608"/>
                    </a:lnTo>
                    <a:lnTo>
                      <a:pt x="60913" y="2830"/>
                    </a:lnTo>
                    <a:lnTo>
                      <a:pt x="61307" y="3042"/>
                    </a:lnTo>
                    <a:lnTo>
                      <a:pt x="61711" y="3254"/>
                    </a:lnTo>
                    <a:lnTo>
                      <a:pt x="62116" y="3457"/>
                    </a:lnTo>
                    <a:lnTo>
                      <a:pt x="62530" y="3649"/>
                    </a:lnTo>
                    <a:lnTo>
                      <a:pt x="62944" y="3831"/>
                    </a:lnTo>
                    <a:lnTo>
                      <a:pt x="63369" y="4012"/>
                    </a:lnTo>
                    <a:lnTo>
                      <a:pt x="63793" y="4184"/>
                    </a:lnTo>
                    <a:lnTo>
                      <a:pt x="63793" y="4184"/>
                    </a:lnTo>
                    <a:lnTo>
                      <a:pt x="63803" y="5478"/>
                    </a:lnTo>
                    <a:lnTo>
                      <a:pt x="63814" y="6802"/>
                    </a:lnTo>
                    <a:lnTo>
                      <a:pt x="63814" y="6802"/>
                    </a:lnTo>
                    <a:lnTo>
                      <a:pt x="63803" y="7732"/>
                    </a:lnTo>
                    <a:lnTo>
                      <a:pt x="63773" y="8672"/>
                    </a:lnTo>
                    <a:lnTo>
                      <a:pt x="63733" y="9612"/>
                    </a:lnTo>
                    <a:lnTo>
                      <a:pt x="63662" y="10551"/>
                    </a:lnTo>
                    <a:lnTo>
                      <a:pt x="63581" y="11481"/>
                    </a:lnTo>
                    <a:lnTo>
                      <a:pt x="63490" y="12401"/>
                    </a:lnTo>
                    <a:lnTo>
                      <a:pt x="63369" y="13321"/>
                    </a:lnTo>
                    <a:lnTo>
                      <a:pt x="63237" y="14220"/>
                    </a:lnTo>
                    <a:lnTo>
                      <a:pt x="63086" y="15099"/>
                    </a:lnTo>
                    <a:lnTo>
                      <a:pt x="62924" y="15958"/>
                    </a:lnTo>
                    <a:lnTo>
                      <a:pt x="62732" y="16797"/>
                    </a:lnTo>
                    <a:lnTo>
                      <a:pt x="62530" y="17606"/>
                    </a:lnTo>
                    <a:lnTo>
                      <a:pt x="62429" y="18000"/>
                    </a:lnTo>
                    <a:lnTo>
                      <a:pt x="62318" y="18394"/>
                    </a:lnTo>
                    <a:lnTo>
                      <a:pt x="62196" y="18768"/>
                    </a:lnTo>
                    <a:lnTo>
                      <a:pt x="62075" y="19142"/>
                    </a:lnTo>
                    <a:lnTo>
                      <a:pt x="61954" y="19496"/>
                    </a:lnTo>
                    <a:lnTo>
                      <a:pt x="61833" y="19849"/>
                    </a:lnTo>
                    <a:lnTo>
                      <a:pt x="61701" y="20193"/>
                    </a:lnTo>
                    <a:lnTo>
                      <a:pt x="61560" y="20527"/>
                    </a:lnTo>
                    <a:lnTo>
                      <a:pt x="61418" y="20850"/>
                    </a:lnTo>
                    <a:lnTo>
                      <a:pt x="61277" y="21163"/>
                    </a:lnTo>
                    <a:lnTo>
                      <a:pt x="61125" y="21456"/>
                    </a:lnTo>
                    <a:lnTo>
                      <a:pt x="60974" y="21750"/>
                    </a:lnTo>
                    <a:lnTo>
                      <a:pt x="60822" y="22022"/>
                    </a:lnTo>
                    <a:lnTo>
                      <a:pt x="60660" y="22285"/>
                    </a:lnTo>
                    <a:lnTo>
                      <a:pt x="60499" y="22538"/>
                    </a:lnTo>
                    <a:lnTo>
                      <a:pt x="60327" y="22780"/>
                    </a:lnTo>
                    <a:lnTo>
                      <a:pt x="60155" y="23003"/>
                    </a:lnTo>
                    <a:lnTo>
                      <a:pt x="59973" y="23215"/>
                    </a:lnTo>
                    <a:lnTo>
                      <a:pt x="59801" y="23407"/>
                    </a:lnTo>
                    <a:lnTo>
                      <a:pt x="59609" y="23589"/>
                    </a:lnTo>
                    <a:lnTo>
                      <a:pt x="59427" y="23761"/>
                    </a:lnTo>
                    <a:lnTo>
                      <a:pt x="59235" y="23912"/>
                    </a:lnTo>
                    <a:lnTo>
                      <a:pt x="59033" y="24044"/>
                    </a:lnTo>
                    <a:lnTo>
                      <a:pt x="58841" y="24165"/>
                    </a:lnTo>
                    <a:lnTo>
                      <a:pt x="58629" y="24266"/>
                    </a:lnTo>
                    <a:lnTo>
                      <a:pt x="58427" y="24347"/>
                    </a:lnTo>
                    <a:lnTo>
                      <a:pt x="58215" y="24418"/>
                    </a:lnTo>
                    <a:lnTo>
                      <a:pt x="58002" y="24468"/>
                    </a:lnTo>
                    <a:lnTo>
                      <a:pt x="57780" y="24499"/>
                    </a:lnTo>
                    <a:lnTo>
                      <a:pt x="57558" y="24519"/>
                    </a:lnTo>
                    <a:lnTo>
                      <a:pt x="57335" y="24509"/>
                    </a:lnTo>
                    <a:lnTo>
                      <a:pt x="57103" y="24488"/>
                    </a:lnTo>
                    <a:lnTo>
                      <a:pt x="56870" y="24438"/>
                    </a:lnTo>
                    <a:lnTo>
                      <a:pt x="56628" y="24377"/>
                    </a:lnTo>
                    <a:lnTo>
                      <a:pt x="56385" y="24296"/>
                    </a:lnTo>
                    <a:lnTo>
                      <a:pt x="56143" y="24185"/>
                    </a:lnTo>
                    <a:lnTo>
                      <a:pt x="55890" y="24064"/>
                    </a:lnTo>
                    <a:lnTo>
                      <a:pt x="55637" y="23912"/>
                    </a:lnTo>
                    <a:lnTo>
                      <a:pt x="55385" y="23741"/>
                    </a:lnTo>
                    <a:lnTo>
                      <a:pt x="55122" y="23549"/>
                    </a:lnTo>
                    <a:lnTo>
                      <a:pt x="55122" y="23549"/>
                    </a:lnTo>
                    <a:lnTo>
                      <a:pt x="54859" y="23367"/>
                    </a:lnTo>
                    <a:lnTo>
                      <a:pt x="54596" y="23195"/>
                    </a:lnTo>
                    <a:lnTo>
                      <a:pt x="54334" y="23053"/>
                    </a:lnTo>
                    <a:lnTo>
                      <a:pt x="54071" y="22942"/>
                    </a:lnTo>
                    <a:lnTo>
                      <a:pt x="53808" y="22851"/>
                    </a:lnTo>
                    <a:lnTo>
                      <a:pt x="53545" y="22791"/>
                    </a:lnTo>
                    <a:lnTo>
                      <a:pt x="53272" y="22740"/>
                    </a:lnTo>
                    <a:lnTo>
                      <a:pt x="53010" y="22730"/>
                    </a:lnTo>
                    <a:lnTo>
                      <a:pt x="52747" y="22730"/>
                    </a:lnTo>
                    <a:lnTo>
                      <a:pt x="52484" y="22750"/>
                    </a:lnTo>
                    <a:lnTo>
                      <a:pt x="52221" y="22801"/>
                    </a:lnTo>
                    <a:lnTo>
                      <a:pt x="51959" y="22871"/>
                    </a:lnTo>
                    <a:lnTo>
                      <a:pt x="51696" y="22952"/>
                    </a:lnTo>
                    <a:lnTo>
                      <a:pt x="51433" y="23063"/>
                    </a:lnTo>
                    <a:lnTo>
                      <a:pt x="51170" y="23195"/>
                    </a:lnTo>
                    <a:lnTo>
                      <a:pt x="50907" y="23336"/>
                    </a:lnTo>
                    <a:lnTo>
                      <a:pt x="50645" y="23508"/>
                    </a:lnTo>
                    <a:lnTo>
                      <a:pt x="50392" y="23690"/>
                    </a:lnTo>
                    <a:lnTo>
                      <a:pt x="50129" y="23892"/>
                    </a:lnTo>
                    <a:lnTo>
                      <a:pt x="49877" y="24104"/>
                    </a:lnTo>
                    <a:lnTo>
                      <a:pt x="49624" y="24347"/>
                    </a:lnTo>
                    <a:lnTo>
                      <a:pt x="49371" y="24589"/>
                    </a:lnTo>
                    <a:lnTo>
                      <a:pt x="49119" y="24862"/>
                    </a:lnTo>
                    <a:lnTo>
                      <a:pt x="48876" y="25145"/>
                    </a:lnTo>
                    <a:lnTo>
                      <a:pt x="48634" y="25438"/>
                    </a:lnTo>
                    <a:lnTo>
                      <a:pt x="48391" y="25752"/>
                    </a:lnTo>
                    <a:lnTo>
                      <a:pt x="48148" y="26075"/>
                    </a:lnTo>
                    <a:lnTo>
                      <a:pt x="47906" y="26419"/>
                    </a:lnTo>
                    <a:lnTo>
                      <a:pt x="47673" y="26773"/>
                    </a:lnTo>
                    <a:lnTo>
                      <a:pt x="47441" y="27136"/>
                    </a:lnTo>
                    <a:lnTo>
                      <a:pt x="47208" y="27510"/>
                    </a:lnTo>
                    <a:lnTo>
                      <a:pt x="46986" y="27894"/>
                    </a:lnTo>
                    <a:lnTo>
                      <a:pt x="46754" y="28288"/>
                    </a:lnTo>
                    <a:lnTo>
                      <a:pt x="46541" y="28703"/>
                    </a:lnTo>
                    <a:lnTo>
                      <a:pt x="46319" y="29117"/>
                    </a:lnTo>
                    <a:lnTo>
                      <a:pt x="46107" y="29542"/>
                    </a:lnTo>
                    <a:lnTo>
                      <a:pt x="45895" y="29986"/>
                    </a:lnTo>
                    <a:lnTo>
                      <a:pt x="45693" y="30431"/>
                    </a:lnTo>
                    <a:lnTo>
                      <a:pt x="45490" y="30886"/>
                    </a:lnTo>
                    <a:lnTo>
                      <a:pt x="45288" y="31341"/>
                    </a:lnTo>
                    <a:lnTo>
                      <a:pt x="45096" y="31806"/>
                    </a:lnTo>
                    <a:lnTo>
                      <a:pt x="44904" y="32281"/>
                    </a:lnTo>
                    <a:lnTo>
                      <a:pt x="44722" y="32766"/>
                    </a:lnTo>
                    <a:lnTo>
                      <a:pt x="44540" y="33251"/>
                    </a:lnTo>
                    <a:lnTo>
                      <a:pt x="44369" y="33746"/>
                    </a:lnTo>
                    <a:lnTo>
                      <a:pt x="44197" y="34241"/>
                    </a:lnTo>
                    <a:lnTo>
                      <a:pt x="43873" y="35242"/>
                    </a:lnTo>
                    <a:lnTo>
                      <a:pt x="43560" y="36263"/>
                    </a:lnTo>
                    <a:lnTo>
                      <a:pt x="43277" y="37283"/>
                    </a:lnTo>
                    <a:lnTo>
                      <a:pt x="43024" y="38314"/>
                    </a:lnTo>
                    <a:lnTo>
                      <a:pt x="42782" y="39345"/>
                    </a:lnTo>
                    <a:lnTo>
                      <a:pt x="42570" y="40376"/>
                    </a:lnTo>
                    <a:lnTo>
                      <a:pt x="42479" y="40881"/>
                    </a:lnTo>
                    <a:lnTo>
                      <a:pt x="42388" y="41397"/>
                    </a:lnTo>
                    <a:lnTo>
                      <a:pt x="42307" y="41902"/>
                    </a:lnTo>
                    <a:lnTo>
                      <a:pt x="42226" y="42407"/>
                    </a:lnTo>
                    <a:lnTo>
                      <a:pt x="42155" y="42903"/>
                    </a:lnTo>
                    <a:lnTo>
                      <a:pt x="42095" y="43408"/>
                    </a:lnTo>
                    <a:lnTo>
                      <a:pt x="42095" y="43408"/>
                    </a:lnTo>
                    <a:lnTo>
                      <a:pt x="41872" y="45268"/>
                    </a:lnTo>
                    <a:lnTo>
                      <a:pt x="41751" y="46106"/>
                    </a:lnTo>
                    <a:lnTo>
                      <a:pt x="41640" y="46895"/>
                    </a:lnTo>
                    <a:lnTo>
                      <a:pt x="41519" y="47622"/>
                    </a:lnTo>
                    <a:lnTo>
                      <a:pt x="41397" y="48289"/>
                    </a:lnTo>
                    <a:lnTo>
                      <a:pt x="41266" y="48906"/>
                    </a:lnTo>
                    <a:lnTo>
                      <a:pt x="41195" y="49189"/>
                    </a:lnTo>
                    <a:lnTo>
                      <a:pt x="41114" y="49462"/>
                    </a:lnTo>
                    <a:lnTo>
                      <a:pt x="41044" y="49714"/>
                    </a:lnTo>
                    <a:lnTo>
                      <a:pt x="40963" y="49957"/>
                    </a:lnTo>
                    <a:lnTo>
                      <a:pt x="40882" y="50189"/>
                    </a:lnTo>
                    <a:lnTo>
                      <a:pt x="40791" y="50402"/>
                    </a:lnTo>
                    <a:lnTo>
                      <a:pt x="40700" y="50604"/>
                    </a:lnTo>
                    <a:lnTo>
                      <a:pt x="40609" y="50786"/>
                    </a:lnTo>
                    <a:lnTo>
                      <a:pt x="40508" y="50958"/>
                    </a:lnTo>
                    <a:lnTo>
                      <a:pt x="40407" y="51109"/>
                    </a:lnTo>
                    <a:lnTo>
                      <a:pt x="40296" y="51261"/>
                    </a:lnTo>
                    <a:lnTo>
                      <a:pt x="40184" y="51382"/>
                    </a:lnTo>
                    <a:lnTo>
                      <a:pt x="40063" y="51503"/>
                    </a:lnTo>
                    <a:lnTo>
                      <a:pt x="39942" y="51594"/>
                    </a:lnTo>
                    <a:lnTo>
                      <a:pt x="39811" y="51685"/>
                    </a:lnTo>
                    <a:lnTo>
                      <a:pt x="39679" y="51756"/>
                    </a:lnTo>
                    <a:lnTo>
                      <a:pt x="39528" y="51817"/>
                    </a:lnTo>
                    <a:lnTo>
                      <a:pt x="39386" y="51857"/>
                    </a:lnTo>
                    <a:lnTo>
                      <a:pt x="39224" y="51887"/>
                    </a:lnTo>
                    <a:lnTo>
                      <a:pt x="39063" y="51897"/>
                    </a:lnTo>
                    <a:lnTo>
                      <a:pt x="38891" y="51897"/>
                    </a:lnTo>
                    <a:lnTo>
                      <a:pt x="38719" y="51887"/>
                    </a:lnTo>
                    <a:lnTo>
                      <a:pt x="38527" y="51867"/>
                    </a:lnTo>
                    <a:lnTo>
                      <a:pt x="38335" y="51827"/>
                    </a:lnTo>
                    <a:lnTo>
                      <a:pt x="38133" y="51766"/>
                    </a:lnTo>
                    <a:lnTo>
                      <a:pt x="37921" y="51695"/>
                    </a:lnTo>
                    <a:lnTo>
                      <a:pt x="37698" y="51614"/>
                    </a:lnTo>
                    <a:lnTo>
                      <a:pt x="37476" y="51513"/>
                    </a:lnTo>
                    <a:lnTo>
                      <a:pt x="37233" y="51412"/>
                    </a:lnTo>
                    <a:lnTo>
                      <a:pt x="36991" y="51281"/>
                    </a:lnTo>
                    <a:lnTo>
                      <a:pt x="36738" y="51139"/>
                    </a:lnTo>
                    <a:lnTo>
                      <a:pt x="36465" y="50988"/>
                    </a:lnTo>
                    <a:lnTo>
                      <a:pt x="36192" y="50826"/>
                    </a:lnTo>
                    <a:lnTo>
                      <a:pt x="35899" y="50644"/>
                    </a:lnTo>
                    <a:lnTo>
                      <a:pt x="35293" y="50240"/>
                    </a:lnTo>
                    <a:lnTo>
                      <a:pt x="34646" y="49785"/>
                    </a:lnTo>
                    <a:lnTo>
                      <a:pt x="33949" y="49270"/>
                    </a:lnTo>
                    <a:lnTo>
                      <a:pt x="33201" y="48704"/>
                    </a:lnTo>
                    <a:lnTo>
                      <a:pt x="32402" y="48077"/>
                    </a:lnTo>
                    <a:lnTo>
                      <a:pt x="31553" y="47400"/>
                    </a:lnTo>
                    <a:lnTo>
                      <a:pt x="30644" y="46672"/>
                    </a:lnTo>
                    <a:lnTo>
                      <a:pt x="29684" y="45884"/>
                    </a:lnTo>
                    <a:lnTo>
                      <a:pt x="29684" y="45884"/>
                    </a:lnTo>
                    <a:lnTo>
                      <a:pt x="29199" y="45490"/>
                    </a:lnTo>
                    <a:lnTo>
                      <a:pt x="28714" y="45116"/>
                    </a:lnTo>
                    <a:lnTo>
                      <a:pt x="28249" y="44772"/>
                    </a:lnTo>
                    <a:lnTo>
                      <a:pt x="27784" y="44439"/>
                    </a:lnTo>
                    <a:lnTo>
                      <a:pt x="27329" y="44136"/>
                    </a:lnTo>
                    <a:lnTo>
                      <a:pt x="26884" y="43853"/>
                    </a:lnTo>
                    <a:lnTo>
                      <a:pt x="26440" y="43590"/>
                    </a:lnTo>
                    <a:lnTo>
                      <a:pt x="26015" y="43347"/>
                    </a:lnTo>
                    <a:lnTo>
                      <a:pt x="25591" y="43125"/>
                    </a:lnTo>
                    <a:lnTo>
                      <a:pt x="25176" y="42933"/>
                    </a:lnTo>
                    <a:lnTo>
                      <a:pt x="24772" y="42751"/>
                    </a:lnTo>
                    <a:lnTo>
                      <a:pt x="24378" y="42589"/>
                    </a:lnTo>
                    <a:lnTo>
                      <a:pt x="23984" y="42448"/>
                    </a:lnTo>
                    <a:lnTo>
                      <a:pt x="23600" y="42316"/>
                    </a:lnTo>
                    <a:lnTo>
                      <a:pt x="23226" y="42215"/>
                    </a:lnTo>
                    <a:lnTo>
                      <a:pt x="22852" y="42124"/>
                    </a:lnTo>
                    <a:lnTo>
                      <a:pt x="22488" y="42054"/>
                    </a:lnTo>
                    <a:lnTo>
                      <a:pt x="22134" y="42003"/>
                    </a:lnTo>
                    <a:lnTo>
                      <a:pt x="21791" y="41963"/>
                    </a:lnTo>
                    <a:lnTo>
                      <a:pt x="21447" y="41942"/>
                    </a:lnTo>
                    <a:lnTo>
                      <a:pt x="21113" y="41932"/>
                    </a:lnTo>
                    <a:lnTo>
                      <a:pt x="20780" y="41942"/>
                    </a:lnTo>
                    <a:lnTo>
                      <a:pt x="20467" y="41963"/>
                    </a:lnTo>
                    <a:lnTo>
                      <a:pt x="20143" y="42003"/>
                    </a:lnTo>
                    <a:lnTo>
                      <a:pt x="19840" y="42054"/>
                    </a:lnTo>
                    <a:lnTo>
                      <a:pt x="19537" y="42124"/>
                    </a:lnTo>
                    <a:lnTo>
                      <a:pt x="19234" y="42205"/>
                    </a:lnTo>
                    <a:lnTo>
                      <a:pt x="18941" y="42296"/>
                    </a:lnTo>
                    <a:lnTo>
                      <a:pt x="18658" y="42397"/>
                    </a:lnTo>
                    <a:lnTo>
                      <a:pt x="18375" y="42519"/>
                    </a:lnTo>
                    <a:lnTo>
                      <a:pt x="18092" y="42640"/>
                    </a:lnTo>
                    <a:lnTo>
                      <a:pt x="17819" y="42781"/>
                    </a:lnTo>
                    <a:lnTo>
                      <a:pt x="17556" y="42933"/>
                    </a:lnTo>
                    <a:lnTo>
                      <a:pt x="17293" y="43095"/>
                    </a:lnTo>
                    <a:lnTo>
                      <a:pt x="17040" y="43266"/>
                    </a:lnTo>
                    <a:lnTo>
                      <a:pt x="16788" y="43448"/>
                    </a:lnTo>
                    <a:lnTo>
                      <a:pt x="16535" y="43640"/>
                    </a:lnTo>
                    <a:lnTo>
                      <a:pt x="16293" y="43843"/>
                    </a:lnTo>
                    <a:lnTo>
                      <a:pt x="16060" y="44045"/>
                    </a:lnTo>
                    <a:lnTo>
                      <a:pt x="15818" y="44257"/>
                    </a:lnTo>
                    <a:lnTo>
                      <a:pt x="15585" y="44489"/>
                    </a:lnTo>
                    <a:lnTo>
                      <a:pt x="15363" y="44712"/>
                    </a:lnTo>
                    <a:lnTo>
                      <a:pt x="15140" y="44954"/>
                    </a:lnTo>
                    <a:lnTo>
                      <a:pt x="14918" y="45197"/>
                    </a:lnTo>
                    <a:lnTo>
                      <a:pt x="14706" y="45449"/>
                    </a:lnTo>
                    <a:lnTo>
                      <a:pt x="14494" y="45702"/>
                    </a:lnTo>
                    <a:lnTo>
                      <a:pt x="14069" y="46238"/>
                    </a:lnTo>
                    <a:lnTo>
                      <a:pt x="13665" y="46784"/>
                    </a:lnTo>
                    <a:lnTo>
                      <a:pt x="13271" y="47339"/>
                    </a:lnTo>
                    <a:lnTo>
                      <a:pt x="12887" y="47915"/>
                    </a:lnTo>
                    <a:lnTo>
                      <a:pt x="12513" y="48502"/>
                    </a:lnTo>
                    <a:lnTo>
                      <a:pt x="12149" y="49088"/>
                    </a:lnTo>
                    <a:lnTo>
                      <a:pt x="11785" y="49674"/>
                    </a:lnTo>
                    <a:lnTo>
                      <a:pt x="11078" y="50846"/>
                    </a:lnTo>
                    <a:lnTo>
                      <a:pt x="11078" y="50846"/>
                    </a:lnTo>
                    <a:lnTo>
                      <a:pt x="10906" y="51119"/>
                    </a:lnTo>
                    <a:lnTo>
                      <a:pt x="10724" y="51392"/>
                    </a:lnTo>
                    <a:lnTo>
                      <a:pt x="10532" y="51665"/>
                    </a:lnTo>
                    <a:lnTo>
                      <a:pt x="10340" y="51928"/>
                    </a:lnTo>
                    <a:lnTo>
                      <a:pt x="10128" y="52191"/>
                    </a:lnTo>
                    <a:lnTo>
                      <a:pt x="9915" y="52443"/>
                    </a:lnTo>
                    <a:lnTo>
                      <a:pt x="9683" y="52696"/>
                    </a:lnTo>
                    <a:lnTo>
                      <a:pt x="9461" y="52949"/>
                    </a:lnTo>
                    <a:lnTo>
                      <a:pt x="9218" y="53181"/>
                    </a:lnTo>
                    <a:lnTo>
                      <a:pt x="8975" y="53424"/>
                    </a:lnTo>
                    <a:lnTo>
                      <a:pt x="8723" y="53646"/>
                    </a:lnTo>
                    <a:lnTo>
                      <a:pt x="8470" y="53868"/>
                    </a:lnTo>
                    <a:lnTo>
                      <a:pt x="8217" y="54081"/>
                    </a:lnTo>
                    <a:lnTo>
                      <a:pt x="7955" y="54293"/>
                    </a:lnTo>
                    <a:lnTo>
                      <a:pt x="7682" y="54495"/>
                    </a:lnTo>
                    <a:lnTo>
                      <a:pt x="7419" y="54687"/>
                    </a:lnTo>
                    <a:lnTo>
                      <a:pt x="7146" y="54869"/>
                    </a:lnTo>
                    <a:lnTo>
                      <a:pt x="6873" y="55041"/>
                    </a:lnTo>
                    <a:lnTo>
                      <a:pt x="6590" y="55202"/>
                    </a:lnTo>
                    <a:lnTo>
                      <a:pt x="6317" y="55354"/>
                    </a:lnTo>
                    <a:lnTo>
                      <a:pt x="6045" y="55506"/>
                    </a:lnTo>
                    <a:lnTo>
                      <a:pt x="5762" y="55637"/>
                    </a:lnTo>
                    <a:lnTo>
                      <a:pt x="5489" y="55758"/>
                    </a:lnTo>
                    <a:lnTo>
                      <a:pt x="5216" y="55869"/>
                    </a:lnTo>
                    <a:lnTo>
                      <a:pt x="4943" y="55970"/>
                    </a:lnTo>
                    <a:lnTo>
                      <a:pt x="4670" y="56051"/>
                    </a:lnTo>
                    <a:lnTo>
                      <a:pt x="4407" y="56132"/>
                    </a:lnTo>
                    <a:lnTo>
                      <a:pt x="4134" y="56193"/>
                    </a:lnTo>
                    <a:lnTo>
                      <a:pt x="3872" y="56243"/>
                    </a:lnTo>
                    <a:lnTo>
                      <a:pt x="3619" y="56274"/>
                    </a:lnTo>
                    <a:lnTo>
                      <a:pt x="3366" y="56294"/>
                    </a:lnTo>
                    <a:lnTo>
                      <a:pt x="3114" y="56304"/>
                    </a:lnTo>
                    <a:lnTo>
                      <a:pt x="2871" y="56294"/>
                    </a:lnTo>
                    <a:lnTo>
                      <a:pt x="2639" y="56264"/>
                    </a:lnTo>
                    <a:lnTo>
                      <a:pt x="2406" y="56223"/>
                    </a:lnTo>
                    <a:lnTo>
                      <a:pt x="2184" y="56173"/>
                    </a:lnTo>
                    <a:lnTo>
                      <a:pt x="1972" y="56102"/>
                    </a:lnTo>
                    <a:lnTo>
                      <a:pt x="1769" y="56011"/>
                    </a:lnTo>
                    <a:lnTo>
                      <a:pt x="1567" y="55900"/>
                    </a:lnTo>
                    <a:lnTo>
                      <a:pt x="1385" y="55778"/>
                    </a:lnTo>
                    <a:lnTo>
                      <a:pt x="1204" y="55637"/>
                    </a:lnTo>
                    <a:lnTo>
                      <a:pt x="1032" y="55475"/>
                    </a:lnTo>
                    <a:lnTo>
                      <a:pt x="880" y="55303"/>
                    </a:lnTo>
                    <a:lnTo>
                      <a:pt x="729" y="55101"/>
                    </a:lnTo>
                    <a:lnTo>
                      <a:pt x="597" y="54889"/>
                    </a:lnTo>
                    <a:lnTo>
                      <a:pt x="476" y="54646"/>
                    </a:lnTo>
                    <a:lnTo>
                      <a:pt x="365" y="54394"/>
                    </a:lnTo>
                    <a:lnTo>
                      <a:pt x="274" y="54111"/>
                    </a:lnTo>
                    <a:lnTo>
                      <a:pt x="193" y="53808"/>
                    </a:lnTo>
                    <a:lnTo>
                      <a:pt x="122" y="53494"/>
                    </a:lnTo>
                    <a:lnTo>
                      <a:pt x="72" y="53151"/>
                    </a:lnTo>
                    <a:lnTo>
                      <a:pt x="31" y="52787"/>
                    </a:lnTo>
                    <a:lnTo>
                      <a:pt x="11" y="52393"/>
                    </a:lnTo>
                    <a:lnTo>
                      <a:pt x="1" y="51988"/>
                    </a:lnTo>
                    <a:lnTo>
                      <a:pt x="11" y="51554"/>
                    </a:lnTo>
                    <a:lnTo>
                      <a:pt x="41" y="51089"/>
                    </a:lnTo>
                    <a:lnTo>
                      <a:pt x="92" y="50614"/>
                    </a:lnTo>
                    <a:lnTo>
                      <a:pt x="152" y="50109"/>
                    </a:lnTo>
                    <a:lnTo>
                      <a:pt x="233" y="49573"/>
                    </a:lnTo>
                    <a:lnTo>
                      <a:pt x="344" y="49017"/>
                    </a:lnTo>
                    <a:lnTo>
                      <a:pt x="466" y="48431"/>
                    </a:lnTo>
                    <a:lnTo>
                      <a:pt x="607" y="47825"/>
                    </a:lnTo>
                    <a:lnTo>
                      <a:pt x="769" y="47188"/>
                    </a:lnTo>
                    <a:lnTo>
                      <a:pt x="961" y="46531"/>
                    </a:lnTo>
                    <a:lnTo>
                      <a:pt x="961" y="4653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765800" y="238125"/>
                <a:ext cx="762300" cy="1509175"/>
              </a:xfrm>
              <a:custGeom>
                <a:rect b="b" l="l" r="r" t="t"/>
                <a:pathLst>
                  <a:path extrusionOk="0" h="60367" w="30492">
                    <a:moveTo>
                      <a:pt x="19435" y="0"/>
                    </a:moveTo>
                    <a:lnTo>
                      <a:pt x="19435" y="0"/>
                    </a:lnTo>
                    <a:lnTo>
                      <a:pt x="18920" y="131"/>
                    </a:lnTo>
                    <a:lnTo>
                      <a:pt x="18405" y="273"/>
                    </a:lnTo>
                    <a:lnTo>
                      <a:pt x="17899" y="424"/>
                    </a:lnTo>
                    <a:lnTo>
                      <a:pt x="17394" y="596"/>
                    </a:lnTo>
                    <a:lnTo>
                      <a:pt x="16909" y="778"/>
                    </a:lnTo>
                    <a:lnTo>
                      <a:pt x="16424" y="970"/>
                    </a:lnTo>
                    <a:lnTo>
                      <a:pt x="15939" y="1172"/>
                    </a:lnTo>
                    <a:lnTo>
                      <a:pt x="15474" y="1395"/>
                    </a:lnTo>
                    <a:lnTo>
                      <a:pt x="14999" y="1617"/>
                    </a:lnTo>
                    <a:lnTo>
                      <a:pt x="14544" y="1860"/>
                    </a:lnTo>
                    <a:lnTo>
                      <a:pt x="14089" y="2112"/>
                    </a:lnTo>
                    <a:lnTo>
                      <a:pt x="13644" y="2375"/>
                    </a:lnTo>
                    <a:lnTo>
                      <a:pt x="13210" y="2648"/>
                    </a:lnTo>
                    <a:lnTo>
                      <a:pt x="12775" y="2941"/>
                    </a:lnTo>
                    <a:lnTo>
                      <a:pt x="12351" y="3234"/>
                    </a:lnTo>
                    <a:lnTo>
                      <a:pt x="11936" y="3537"/>
                    </a:lnTo>
                    <a:lnTo>
                      <a:pt x="11522" y="3861"/>
                    </a:lnTo>
                    <a:lnTo>
                      <a:pt x="11118" y="4184"/>
                    </a:lnTo>
                    <a:lnTo>
                      <a:pt x="10713" y="4528"/>
                    </a:lnTo>
                    <a:lnTo>
                      <a:pt x="10329" y="4871"/>
                    </a:lnTo>
                    <a:lnTo>
                      <a:pt x="9945" y="5235"/>
                    </a:lnTo>
                    <a:lnTo>
                      <a:pt x="9571" y="5599"/>
                    </a:lnTo>
                    <a:lnTo>
                      <a:pt x="9197" y="5973"/>
                    </a:lnTo>
                    <a:lnTo>
                      <a:pt x="8834" y="6367"/>
                    </a:lnTo>
                    <a:lnTo>
                      <a:pt x="8480" y="6761"/>
                    </a:lnTo>
                    <a:lnTo>
                      <a:pt x="8126" y="7166"/>
                    </a:lnTo>
                    <a:lnTo>
                      <a:pt x="7793" y="7570"/>
                    </a:lnTo>
                    <a:lnTo>
                      <a:pt x="7449" y="7994"/>
                    </a:lnTo>
                    <a:lnTo>
                      <a:pt x="7126" y="8429"/>
                    </a:lnTo>
                    <a:lnTo>
                      <a:pt x="6802" y="8863"/>
                    </a:lnTo>
                    <a:lnTo>
                      <a:pt x="6489" y="9308"/>
                    </a:lnTo>
                    <a:lnTo>
                      <a:pt x="6186" y="9763"/>
                    </a:lnTo>
                    <a:lnTo>
                      <a:pt x="5883" y="10218"/>
                    </a:lnTo>
                    <a:lnTo>
                      <a:pt x="5600" y="10683"/>
                    </a:lnTo>
                    <a:lnTo>
                      <a:pt x="5306" y="11158"/>
                    </a:lnTo>
                    <a:lnTo>
                      <a:pt x="5034" y="11643"/>
                    </a:lnTo>
                    <a:lnTo>
                      <a:pt x="4761" y="12128"/>
                    </a:lnTo>
                    <a:lnTo>
                      <a:pt x="4498" y="12623"/>
                    </a:lnTo>
                    <a:lnTo>
                      <a:pt x="4245" y="13128"/>
                    </a:lnTo>
                    <a:lnTo>
                      <a:pt x="3993" y="13634"/>
                    </a:lnTo>
                    <a:lnTo>
                      <a:pt x="3750" y="14149"/>
                    </a:lnTo>
                    <a:lnTo>
                      <a:pt x="3518" y="14665"/>
                    </a:lnTo>
                    <a:lnTo>
                      <a:pt x="3295" y="15190"/>
                    </a:lnTo>
                    <a:lnTo>
                      <a:pt x="3073" y="15716"/>
                    </a:lnTo>
                    <a:lnTo>
                      <a:pt x="2861" y="16251"/>
                    </a:lnTo>
                    <a:lnTo>
                      <a:pt x="2659" y="16797"/>
                    </a:lnTo>
                    <a:lnTo>
                      <a:pt x="2456" y="17343"/>
                    </a:lnTo>
                    <a:lnTo>
                      <a:pt x="2275" y="17889"/>
                    </a:lnTo>
                    <a:lnTo>
                      <a:pt x="2093" y="18445"/>
                    </a:lnTo>
                    <a:lnTo>
                      <a:pt x="1911" y="19000"/>
                    </a:lnTo>
                    <a:lnTo>
                      <a:pt x="1749" y="19566"/>
                    </a:lnTo>
                    <a:lnTo>
                      <a:pt x="1587" y="20132"/>
                    </a:lnTo>
                    <a:lnTo>
                      <a:pt x="1436" y="20698"/>
                    </a:lnTo>
                    <a:lnTo>
                      <a:pt x="1294" y="21274"/>
                    </a:lnTo>
                    <a:lnTo>
                      <a:pt x="1153" y="21850"/>
                    </a:lnTo>
                    <a:lnTo>
                      <a:pt x="1021" y="22437"/>
                    </a:lnTo>
                    <a:lnTo>
                      <a:pt x="900" y="23013"/>
                    </a:lnTo>
                    <a:lnTo>
                      <a:pt x="789" y="23599"/>
                    </a:lnTo>
                    <a:lnTo>
                      <a:pt x="678" y="24195"/>
                    </a:lnTo>
                    <a:lnTo>
                      <a:pt x="587" y="24781"/>
                    </a:lnTo>
                    <a:lnTo>
                      <a:pt x="496" y="25378"/>
                    </a:lnTo>
                    <a:lnTo>
                      <a:pt x="405" y="25974"/>
                    </a:lnTo>
                    <a:lnTo>
                      <a:pt x="334" y="26570"/>
                    </a:lnTo>
                    <a:lnTo>
                      <a:pt x="263" y="27167"/>
                    </a:lnTo>
                    <a:lnTo>
                      <a:pt x="203" y="27763"/>
                    </a:lnTo>
                    <a:lnTo>
                      <a:pt x="152" y="28369"/>
                    </a:lnTo>
                    <a:lnTo>
                      <a:pt x="102" y="28976"/>
                    </a:lnTo>
                    <a:lnTo>
                      <a:pt x="71" y="29572"/>
                    </a:lnTo>
                    <a:lnTo>
                      <a:pt x="41" y="30178"/>
                    </a:lnTo>
                    <a:lnTo>
                      <a:pt x="21" y="30785"/>
                    </a:lnTo>
                    <a:lnTo>
                      <a:pt x="1" y="31391"/>
                    </a:lnTo>
                    <a:lnTo>
                      <a:pt x="1" y="31997"/>
                    </a:lnTo>
                    <a:lnTo>
                      <a:pt x="1" y="32604"/>
                    </a:lnTo>
                    <a:lnTo>
                      <a:pt x="11" y="33200"/>
                    </a:lnTo>
                    <a:lnTo>
                      <a:pt x="21" y="33807"/>
                    </a:lnTo>
                    <a:lnTo>
                      <a:pt x="51" y="34413"/>
                    </a:lnTo>
                    <a:lnTo>
                      <a:pt x="81" y="35019"/>
                    </a:lnTo>
                    <a:lnTo>
                      <a:pt x="122" y="35616"/>
                    </a:lnTo>
                    <a:lnTo>
                      <a:pt x="172" y="36222"/>
                    </a:lnTo>
                    <a:lnTo>
                      <a:pt x="233" y="36818"/>
                    </a:lnTo>
                    <a:lnTo>
                      <a:pt x="304" y="37415"/>
                    </a:lnTo>
                    <a:lnTo>
                      <a:pt x="374" y="38011"/>
                    </a:lnTo>
                    <a:lnTo>
                      <a:pt x="455" y="38607"/>
                    </a:lnTo>
                    <a:lnTo>
                      <a:pt x="546" y="39203"/>
                    </a:lnTo>
                    <a:lnTo>
                      <a:pt x="637" y="39790"/>
                    </a:lnTo>
                    <a:lnTo>
                      <a:pt x="748" y="40376"/>
                    </a:lnTo>
                    <a:lnTo>
                      <a:pt x="860" y="40962"/>
                    </a:lnTo>
                    <a:lnTo>
                      <a:pt x="981" y="41548"/>
                    </a:lnTo>
                    <a:lnTo>
                      <a:pt x="1112" y="42124"/>
                    </a:lnTo>
                    <a:lnTo>
                      <a:pt x="1254" y="42700"/>
                    </a:lnTo>
                    <a:lnTo>
                      <a:pt x="1395" y="43276"/>
                    </a:lnTo>
                    <a:lnTo>
                      <a:pt x="1557" y="43842"/>
                    </a:lnTo>
                    <a:lnTo>
                      <a:pt x="1719" y="44408"/>
                    </a:lnTo>
                    <a:lnTo>
                      <a:pt x="1890" y="44974"/>
                    </a:lnTo>
                    <a:lnTo>
                      <a:pt x="2072" y="45530"/>
                    </a:lnTo>
                    <a:lnTo>
                      <a:pt x="2254" y="46086"/>
                    </a:lnTo>
                    <a:lnTo>
                      <a:pt x="2456" y="46632"/>
                    </a:lnTo>
                    <a:lnTo>
                      <a:pt x="2659" y="47178"/>
                    </a:lnTo>
                    <a:lnTo>
                      <a:pt x="2871" y="47713"/>
                    </a:lnTo>
                    <a:lnTo>
                      <a:pt x="3093" y="48249"/>
                    </a:lnTo>
                    <a:lnTo>
                      <a:pt x="3326" y="48774"/>
                    </a:lnTo>
                    <a:lnTo>
                      <a:pt x="3558" y="49300"/>
                    </a:lnTo>
                    <a:lnTo>
                      <a:pt x="3811" y="49815"/>
                    </a:lnTo>
                    <a:lnTo>
                      <a:pt x="4063" y="50331"/>
                    </a:lnTo>
                    <a:lnTo>
                      <a:pt x="4326" y="50836"/>
                    </a:lnTo>
                    <a:lnTo>
                      <a:pt x="4599" y="51331"/>
                    </a:lnTo>
                    <a:lnTo>
                      <a:pt x="4882" y="51827"/>
                    </a:lnTo>
                    <a:lnTo>
                      <a:pt x="5165" y="52312"/>
                    </a:lnTo>
                    <a:lnTo>
                      <a:pt x="5468" y="52787"/>
                    </a:lnTo>
                    <a:lnTo>
                      <a:pt x="5771" y="53262"/>
                    </a:lnTo>
                    <a:lnTo>
                      <a:pt x="6085" y="53727"/>
                    </a:lnTo>
                    <a:lnTo>
                      <a:pt x="6408" y="54192"/>
                    </a:lnTo>
                    <a:lnTo>
                      <a:pt x="6742" y="54636"/>
                    </a:lnTo>
                    <a:lnTo>
                      <a:pt x="7085" y="55081"/>
                    </a:lnTo>
                    <a:lnTo>
                      <a:pt x="7429" y="55515"/>
                    </a:lnTo>
                    <a:lnTo>
                      <a:pt x="7783" y="55940"/>
                    </a:lnTo>
                    <a:lnTo>
                      <a:pt x="8157" y="56364"/>
                    </a:lnTo>
                    <a:lnTo>
                      <a:pt x="8530" y="56769"/>
                    </a:lnTo>
                    <a:lnTo>
                      <a:pt x="8915" y="57173"/>
                    </a:lnTo>
                    <a:lnTo>
                      <a:pt x="9309" y="57567"/>
                    </a:lnTo>
                    <a:lnTo>
                      <a:pt x="9703" y="57951"/>
                    </a:lnTo>
                    <a:lnTo>
                      <a:pt x="10117" y="58325"/>
                    </a:lnTo>
                    <a:lnTo>
                      <a:pt x="10532" y="58689"/>
                    </a:lnTo>
                    <a:lnTo>
                      <a:pt x="10966" y="59043"/>
                    </a:lnTo>
                    <a:lnTo>
                      <a:pt x="11401" y="59386"/>
                    </a:lnTo>
                    <a:lnTo>
                      <a:pt x="11845" y="59720"/>
                    </a:lnTo>
                    <a:lnTo>
                      <a:pt x="12300" y="60053"/>
                    </a:lnTo>
                    <a:lnTo>
                      <a:pt x="12765" y="60367"/>
                    </a:lnTo>
                    <a:lnTo>
                      <a:pt x="12765" y="60367"/>
                    </a:lnTo>
                    <a:lnTo>
                      <a:pt x="13220" y="60245"/>
                    </a:lnTo>
                    <a:lnTo>
                      <a:pt x="13675" y="60104"/>
                    </a:lnTo>
                    <a:lnTo>
                      <a:pt x="14119" y="59952"/>
                    </a:lnTo>
                    <a:lnTo>
                      <a:pt x="14564" y="59791"/>
                    </a:lnTo>
                    <a:lnTo>
                      <a:pt x="14999" y="59619"/>
                    </a:lnTo>
                    <a:lnTo>
                      <a:pt x="15433" y="59427"/>
                    </a:lnTo>
                    <a:lnTo>
                      <a:pt x="15858" y="59235"/>
                    </a:lnTo>
                    <a:lnTo>
                      <a:pt x="16272" y="59022"/>
                    </a:lnTo>
                    <a:lnTo>
                      <a:pt x="16686" y="58790"/>
                    </a:lnTo>
                    <a:lnTo>
                      <a:pt x="17101" y="58558"/>
                    </a:lnTo>
                    <a:lnTo>
                      <a:pt x="17505" y="58315"/>
                    </a:lnTo>
                    <a:lnTo>
                      <a:pt x="17899" y="58052"/>
                    </a:lnTo>
                    <a:lnTo>
                      <a:pt x="18293" y="57779"/>
                    </a:lnTo>
                    <a:lnTo>
                      <a:pt x="18677" y="57496"/>
                    </a:lnTo>
                    <a:lnTo>
                      <a:pt x="19061" y="57203"/>
                    </a:lnTo>
                    <a:lnTo>
                      <a:pt x="19435" y="56900"/>
                    </a:lnTo>
                    <a:lnTo>
                      <a:pt x="19799" y="56587"/>
                    </a:lnTo>
                    <a:lnTo>
                      <a:pt x="20163" y="56263"/>
                    </a:lnTo>
                    <a:lnTo>
                      <a:pt x="20517" y="55930"/>
                    </a:lnTo>
                    <a:lnTo>
                      <a:pt x="20871" y="55586"/>
                    </a:lnTo>
                    <a:lnTo>
                      <a:pt x="21214" y="55222"/>
                    </a:lnTo>
                    <a:lnTo>
                      <a:pt x="21558" y="54859"/>
                    </a:lnTo>
                    <a:lnTo>
                      <a:pt x="21891" y="54485"/>
                    </a:lnTo>
                    <a:lnTo>
                      <a:pt x="22215" y="54101"/>
                    </a:lnTo>
                    <a:lnTo>
                      <a:pt x="22538" y="53717"/>
                    </a:lnTo>
                    <a:lnTo>
                      <a:pt x="22851" y="53312"/>
                    </a:lnTo>
                    <a:lnTo>
                      <a:pt x="23165" y="52898"/>
                    </a:lnTo>
                    <a:lnTo>
                      <a:pt x="23468" y="52484"/>
                    </a:lnTo>
                    <a:lnTo>
                      <a:pt x="23761" y="52059"/>
                    </a:lnTo>
                    <a:lnTo>
                      <a:pt x="24054" y="51624"/>
                    </a:lnTo>
                    <a:lnTo>
                      <a:pt x="24337" y="51180"/>
                    </a:lnTo>
                    <a:lnTo>
                      <a:pt x="24620" y="50725"/>
                    </a:lnTo>
                    <a:lnTo>
                      <a:pt x="24893" y="50270"/>
                    </a:lnTo>
                    <a:lnTo>
                      <a:pt x="25156" y="49805"/>
                    </a:lnTo>
                    <a:lnTo>
                      <a:pt x="25418" y="49330"/>
                    </a:lnTo>
                    <a:lnTo>
                      <a:pt x="25671" y="48855"/>
                    </a:lnTo>
                    <a:lnTo>
                      <a:pt x="25924" y="48370"/>
                    </a:lnTo>
                    <a:lnTo>
                      <a:pt x="26166" y="47875"/>
                    </a:lnTo>
                    <a:lnTo>
                      <a:pt x="26399" y="47380"/>
                    </a:lnTo>
                    <a:lnTo>
                      <a:pt x="26631" y="46874"/>
                    </a:lnTo>
                    <a:lnTo>
                      <a:pt x="26854" y="46359"/>
                    </a:lnTo>
                    <a:lnTo>
                      <a:pt x="27066" y="45843"/>
                    </a:lnTo>
                    <a:lnTo>
                      <a:pt x="27278" y="45318"/>
                    </a:lnTo>
                    <a:lnTo>
                      <a:pt x="27480" y="44792"/>
                    </a:lnTo>
                    <a:lnTo>
                      <a:pt x="27672" y="44257"/>
                    </a:lnTo>
                    <a:lnTo>
                      <a:pt x="27864" y="43711"/>
                    </a:lnTo>
                    <a:lnTo>
                      <a:pt x="28046" y="43165"/>
                    </a:lnTo>
                    <a:lnTo>
                      <a:pt x="28228" y="42619"/>
                    </a:lnTo>
                    <a:lnTo>
                      <a:pt x="28400" y="42064"/>
                    </a:lnTo>
                    <a:lnTo>
                      <a:pt x="28562" y="41508"/>
                    </a:lnTo>
                    <a:lnTo>
                      <a:pt x="28723" y="40952"/>
                    </a:lnTo>
                    <a:lnTo>
                      <a:pt x="28875" y="40386"/>
                    </a:lnTo>
                    <a:lnTo>
                      <a:pt x="29016" y="39810"/>
                    </a:lnTo>
                    <a:lnTo>
                      <a:pt x="29158" y="39234"/>
                    </a:lnTo>
                    <a:lnTo>
                      <a:pt x="29289" y="38658"/>
                    </a:lnTo>
                    <a:lnTo>
                      <a:pt x="29411" y="38082"/>
                    </a:lnTo>
                    <a:lnTo>
                      <a:pt x="29532" y="37495"/>
                    </a:lnTo>
                    <a:lnTo>
                      <a:pt x="29643" y="36909"/>
                    </a:lnTo>
                    <a:lnTo>
                      <a:pt x="29744" y="36323"/>
                    </a:lnTo>
                    <a:lnTo>
                      <a:pt x="29845" y="35737"/>
                    </a:lnTo>
                    <a:lnTo>
                      <a:pt x="29936" y="35141"/>
                    </a:lnTo>
                    <a:lnTo>
                      <a:pt x="30017" y="34544"/>
                    </a:lnTo>
                    <a:lnTo>
                      <a:pt x="30098" y="33948"/>
                    </a:lnTo>
                    <a:lnTo>
                      <a:pt x="30169" y="33352"/>
                    </a:lnTo>
                    <a:lnTo>
                      <a:pt x="30229" y="32745"/>
                    </a:lnTo>
                    <a:lnTo>
                      <a:pt x="30290" y="32139"/>
                    </a:lnTo>
                    <a:lnTo>
                      <a:pt x="30340" y="31543"/>
                    </a:lnTo>
                    <a:lnTo>
                      <a:pt x="30381" y="30936"/>
                    </a:lnTo>
                    <a:lnTo>
                      <a:pt x="30421" y="30330"/>
                    </a:lnTo>
                    <a:lnTo>
                      <a:pt x="30452" y="29723"/>
                    </a:lnTo>
                    <a:lnTo>
                      <a:pt x="30472" y="29117"/>
                    </a:lnTo>
                    <a:lnTo>
                      <a:pt x="30482" y="28511"/>
                    </a:lnTo>
                    <a:lnTo>
                      <a:pt x="30492" y="27904"/>
                    </a:lnTo>
                    <a:lnTo>
                      <a:pt x="30492" y="27298"/>
                    </a:lnTo>
                    <a:lnTo>
                      <a:pt x="30492" y="26692"/>
                    </a:lnTo>
                    <a:lnTo>
                      <a:pt x="30472" y="26085"/>
                    </a:lnTo>
                    <a:lnTo>
                      <a:pt x="30452" y="25489"/>
                    </a:lnTo>
                    <a:lnTo>
                      <a:pt x="30431" y="24882"/>
                    </a:lnTo>
                    <a:lnTo>
                      <a:pt x="30391" y="24276"/>
                    </a:lnTo>
                    <a:lnTo>
                      <a:pt x="30350" y="23680"/>
                    </a:lnTo>
                    <a:lnTo>
                      <a:pt x="30300" y="23073"/>
                    </a:lnTo>
                    <a:lnTo>
                      <a:pt x="30249" y="22477"/>
                    </a:lnTo>
                    <a:lnTo>
                      <a:pt x="30179" y="21881"/>
                    </a:lnTo>
                    <a:lnTo>
                      <a:pt x="30108" y="21284"/>
                    </a:lnTo>
                    <a:lnTo>
                      <a:pt x="30037" y="20698"/>
                    </a:lnTo>
                    <a:lnTo>
                      <a:pt x="29946" y="20102"/>
                    </a:lnTo>
                    <a:lnTo>
                      <a:pt x="29855" y="19516"/>
                    </a:lnTo>
                    <a:lnTo>
                      <a:pt x="29754" y="18940"/>
                    </a:lnTo>
                    <a:lnTo>
                      <a:pt x="29643" y="18354"/>
                    </a:lnTo>
                    <a:lnTo>
                      <a:pt x="29532" y="17777"/>
                    </a:lnTo>
                    <a:lnTo>
                      <a:pt x="29411" y="17201"/>
                    </a:lnTo>
                    <a:lnTo>
                      <a:pt x="29279" y="16625"/>
                    </a:lnTo>
                    <a:lnTo>
                      <a:pt x="29138" y="16059"/>
                    </a:lnTo>
                    <a:lnTo>
                      <a:pt x="28996" y="15493"/>
                    </a:lnTo>
                    <a:lnTo>
                      <a:pt x="28845" y="14938"/>
                    </a:lnTo>
                    <a:lnTo>
                      <a:pt x="28683" y="14382"/>
                    </a:lnTo>
                    <a:lnTo>
                      <a:pt x="28521" y="13836"/>
                    </a:lnTo>
                    <a:lnTo>
                      <a:pt x="28339" y="13290"/>
                    </a:lnTo>
                    <a:lnTo>
                      <a:pt x="28157" y="12744"/>
                    </a:lnTo>
                    <a:lnTo>
                      <a:pt x="27965" y="12209"/>
                    </a:lnTo>
                    <a:lnTo>
                      <a:pt x="27773" y="11673"/>
                    </a:lnTo>
                    <a:lnTo>
                      <a:pt x="27561" y="11148"/>
                    </a:lnTo>
                    <a:lnTo>
                      <a:pt x="27349" y="10632"/>
                    </a:lnTo>
                    <a:lnTo>
                      <a:pt x="27126" y="10117"/>
                    </a:lnTo>
                    <a:lnTo>
                      <a:pt x="26904" y="9611"/>
                    </a:lnTo>
                    <a:lnTo>
                      <a:pt x="26662" y="9106"/>
                    </a:lnTo>
                    <a:lnTo>
                      <a:pt x="26419" y="8611"/>
                    </a:lnTo>
                    <a:lnTo>
                      <a:pt x="26166" y="8126"/>
                    </a:lnTo>
                    <a:lnTo>
                      <a:pt x="25904" y="7641"/>
                    </a:lnTo>
                    <a:lnTo>
                      <a:pt x="25641" y="7166"/>
                    </a:lnTo>
                    <a:lnTo>
                      <a:pt x="25358" y="6701"/>
                    </a:lnTo>
                    <a:lnTo>
                      <a:pt x="25075" y="6236"/>
                    </a:lnTo>
                    <a:lnTo>
                      <a:pt x="24782" y="5781"/>
                    </a:lnTo>
                    <a:lnTo>
                      <a:pt x="24489" y="5336"/>
                    </a:lnTo>
                    <a:lnTo>
                      <a:pt x="24175" y="4902"/>
                    </a:lnTo>
                    <a:lnTo>
                      <a:pt x="23862" y="4467"/>
                    </a:lnTo>
                    <a:lnTo>
                      <a:pt x="23539" y="4043"/>
                    </a:lnTo>
                    <a:lnTo>
                      <a:pt x="23205" y="3628"/>
                    </a:lnTo>
                    <a:lnTo>
                      <a:pt x="22862" y="3224"/>
                    </a:lnTo>
                    <a:lnTo>
                      <a:pt x="22518" y="2830"/>
                    </a:lnTo>
                    <a:lnTo>
                      <a:pt x="22154" y="2446"/>
                    </a:lnTo>
                    <a:lnTo>
                      <a:pt x="21790" y="2072"/>
                    </a:lnTo>
                    <a:lnTo>
                      <a:pt x="21426" y="1698"/>
                    </a:lnTo>
                    <a:lnTo>
                      <a:pt x="21042" y="1344"/>
                    </a:lnTo>
                    <a:lnTo>
                      <a:pt x="20648" y="990"/>
                    </a:lnTo>
                    <a:lnTo>
                      <a:pt x="20254" y="657"/>
                    </a:lnTo>
                    <a:lnTo>
                      <a:pt x="19850" y="323"/>
                    </a:lnTo>
                    <a:lnTo>
                      <a:pt x="19435" y="0"/>
                    </a:lnTo>
                    <a:lnTo>
                      <a:pt x="194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021750" y="454400"/>
                <a:ext cx="293875" cy="898000"/>
              </a:xfrm>
              <a:custGeom>
                <a:rect b="b" l="l" r="r" t="t"/>
                <a:pathLst>
                  <a:path extrusionOk="0" h="35920" w="11755">
                    <a:moveTo>
                      <a:pt x="9501" y="0"/>
                    </a:moveTo>
                    <a:lnTo>
                      <a:pt x="9501" y="0"/>
                    </a:lnTo>
                    <a:lnTo>
                      <a:pt x="9197" y="263"/>
                    </a:lnTo>
                    <a:lnTo>
                      <a:pt x="8904" y="536"/>
                    </a:lnTo>
                    <a:lnTo>
                      <a:pt x="8611" y="809"/>
                    </a:lnTo>
                    <a:lnTo>
                      <a:pt x="8328" y="1092"/>
                    </a:lnTo>
                    <a:lnTo>
                      <a:pt x="8045" y="1375"/>
                    </a:lnTo>
                    <a:lnTo>
                      <a:pt x="7772" y="1658"/>
                    </a:lnTo>
                    <a:lnTo>
                      <a:pt x="7500" y="1941"/>
                    </a:lnTo>
                    <a:lnTo>
                      <a:pt x="7237" y="2234"/>
                    </a:lnTo>
                    <a:lnTo>
                      <a:pt x="6721" y="2830"/>
                    </a:lnTo>
                    <a:lnTo>
                      <a:pt x="6226" y="3436"/>
                    </a:lnTo>
                    <a:lnTo>
                      <a:pt x="5761" y="4053"/>
                    </a:lnTo>
                    <a:lnTo>
                      <a:pt x="5306" y="4669"/>
                    </a:lnTo>
                    <a:lnTo>
                      <a:pt x="4872" y="5306"/>
                    </a:lnTo>
                    <a:lnTo>
                      <a:pt x="4468" y="5953"/>
                    </a:lnTo>
                    <a:lnTo>
                      <a:pt x="4073" y="6610"/>
                    </a:lnTo>
                    <a:lnTo>
                      <a:pt x="3699" y="7267"/>
                    </a:lnTo>
                    <a:lnTo>
                      <a:pt x="3346" y="7934"/>
                    </a:lnTo>
                    <a:lnTo>
                      <a:pt x="3012" y="8611"/>
                    </a:lnTo>
                    <a:lnTo>
                      <a:pt x="2699" y="9298"/>
                    </a:lnTo>
                    <a:lnTo>
                      <a:pt x="2406" y="9986"/>
                    </a:lnTo>
                    <a:lnTo>
                      <a:pt x="2123" y="10673"/>
                    </a:lnTo>
                    <a:lnTo>
                      <a:pt x="1870" y="11370"/>
                    </a:lnTo>
                    <a:lnTo>
                      <a:pt x="1628" y="12068"/>
                    </a:lnTo>
                    <a:lnTo>
                      <a:pt x="1395" y="12765"/>
                    </a:lnTo>
                    <a:lnTo>
                      <a:pt x="1193" y="13462"/>
                    </a:lnTo>
                    <a:lnTo>
                      <a:pt x="1001" y="14170"/>
                    </a:lnTo>
                    <a:lnTo>
                      <a:pt x="829" y="14867"/>
                    </a:lnTo>
                    <a:lnTo>
                      <a:pt x="678" y="15574"/>
                    </a:lnTo>
                    <a:lnTo>
                      <a:pt x="536" y="16282"/>
                    </a:lnTo>
                    <a:lnTo>
                      <a:pt x="415" y="16979"/>
                    </a:lnTo>
                    <a:lnTo>
                      <a:pt x="304" y="17677"/>
                    </a:lnTo>
                    <a:lnTo>
                      <a:pt x="223" y="18374"/>
                    </a:lnTo>
                    <a:lnTo>
                      <a:pt x="142" y="19061"/>
                    </a:lnTo>
                    <a:lnTo>
                      <a:pt x="81" y="19759"/>
                    </a:lnTo>
                    <a:lnTo>
                      <a:pt x="41" y="20436"/>
                    </a:lnTo>
                    <a:lnTo>
                      <a:pt x="11" y="21113"/>
                    </a:lnTo>
                    <a:lnTo>
                      <a:pt x="0" y="21790"/>
                    </a:lnTo>
                    <a:lnTo>
                      <a:pt x="0" y="22457"/>
                    </a:lnTo>
                    <a:lnTo>
                      <a:pt x="11" y="23114"/>
                    </a:lnTo>
                    <a:lnTo>
                      <a:pt x="41" y="23761"/>
                    </a:lnTo>
                    <a:lnTo>
                      <a:pt x="81" y="24398"/>
                    </a:lnTo>
                    <a:lnTo>
                      <a:pt x="142" y="25034"/>
                    </a:lnTo>
                    <a:lnTo>
                      <a:pt x="213" y="25651"/>
                    </a:lnTo>
                    <a:lnTo>
                      <a:pt x="294" y="26257"/>
                    </a:lnTo>
                    <a:lnTo>
                      <a:pt x="395" y="26864"/>
                    </a:lnTo>
                    <a:lnTo>
                      <a:pt x="506" y="27450"/>
                    </a:lnTo>
                    <a:lnTo>
                      <a:pt x="627" y="28016"/>
                    </a:lnTo>
                    <a:lnTo>
                      <a:pt x="758" y="28582"/>
                    </a:lnTo>
                    <a:lnTo>
                      <a:pt x="910" y="29127"/>
                    </a:lnTo>
                    <a:lnTo>
                      <a:pt x="1062" y="29653"/>
                    </a:lnTo>
                    <a:lnTo>
                      <a:pt x="1233" y="30168"/>
                    </a:lnTo>
                    <a:lnTo>
                      <a:pt x="1415" y="30674"/>
                    </a:lnTo>
                    <a:lnTo>
                      <a:pt x="1607" y="31159"/>
                    </a:lnTo>
                    <a:lnTo>
                      <a:pt x="1810" y="31624"/>
                    </a:lnTo>
                    <a:lnTo>
                      <a:pt x="2022" y="32068"/>
                    </a:lnTo>
                    <a:lnTo>
                      <a:pt x="2254" y="32493"/>
                    </a:lnTo>
                    <a:lnTo>
                      <a:pt x="2487" y="32907"/>
                    </a:lnTo>
                    <a:lnTo>
                      <a:pt x="2729" y="33291"/>
                    </a:lnTo>
                    <a:lnTo>
                      <a:pt x="2992" y="33655"/>
                    </a:lnTo>
                    <a:lnTo>
                      <a:pt x="3255" y="34009"/>
                    </a:lnTo>
                    <a:lnTo>
                      <a:pt x="3528" y="34332"/>
                    </a:lnTo>
                    <a:lnTo>
                      <a:pt x="3811" y="34636"/>
                    </a:lnTo>
                    <a:lnTo>
                      <a:pt x="4104" y="34908"/>
                    </a:lnTo>
                    <a:lnTo>
                      <a:pt x="4255" y="35040"/>
                    </a:lnTo>
                    <a:lnTo>
                      <a:pt x="4407" y="35161"/>
                    </a:lnTo>
                    <a:lnTo>
                      <a:pt x="4559" y="35282"/>
                    </a:lnTo>
                    <a:lnTo>
                      <a:pt x="4720" y="35394"/>
                    </a:lnTo>
                    <a:lnTo>
                      <a:pt x="4882" y="35495"/>
                    </a:lnTo>
                    <a:lnTo>
                      <a:pt x="5034" y="35596"/>
                    </a:lnTo>
                    <a:lnTo>
                      <a:pt x="5205" y="35687"/>
                    </a:lnTo>
                    <a:lnTo>
                      <a:pt x="5367" y="35778"/>
                    </a:lnTo>
                    <a:lnTo>
                      <a:pt x="5529" y="35848"/>
                    </a:lnTo>
                    <a:lnTo>
                      <a:pt x="5701" y="35919"/>
                    </a:lnTo>
                    <a:lnTo>
                      <a:pt x="5701" y="35919"/>
                    </a:lnTo>
                    <a:lnTo>
                      <a:pt x="5862" y="35869"/>
                    </a:lnTo>
                    <a:lnTo>
                      <a:pt x="6034" y="35808"/>
                    </a:lnTo>
                    <a:lnTo>
                      <a:pt x="6186" y="35747"/>
                    </a:lnTo>
                    <a:lnTo>
                      <a:pt x="6347" y="35676"/>
                    </a:lnTo>
                    <a:lnTo>
                      <a:pt x="6509" y="35596"/>
                    </a:lnTo>
                    <a:lnTo>
                      <a:pt x="6661" y="35505"/>
                    </a:lnTo>
                    <a:lnTo>
                      <a:pt x="6812" y="35414"/>
                    </a:lnTo>
                    <a:lnTo>
                      <a:pt x="6954" y="35313"/>
                    </a:lnTo>
                    <a:lnTo>
                      <a:pt x="7105" y="35212"/>
                    </a:lnTo>
                    <a:lnTo>
                      <a:pt x="7247" y="35100"/>
                    </a:lnTo>
                    <a:lnTo>
                      <a:pt x="7388" y="34979"/>
                    </a:lnTo>
                    <a:lnTo>
                      <a:pt x="7530" y="34858"/>
                    </a:lnTo>
                    <a:lnTo>
                      <a:pt x="7793" y="34585"/>
                    </a:lnTo>
                    <a:lnTo>
                      <a:pt x="8055" y="34302"/>
                    </a:lnTo>
                    <a:lnTo>
                      <a:pt x="8308" y="33989"/>
                    </a:lnTo>
                    <a:lnTo>
                      <a:pt x="8551" y="33645"/>
                    </a:lnTo>
                    <a:lnTo>
                      <a:pt x="8783" y="33291"/>
                    </a:lnTo>
                    <a:lnTo>
                      <a:pt x="9005" y="32917"/>
                    </a:lnTo>
                    <a:lnTo>
                      <a:pt x="9218" y="32513"/>
                    </a:lnTo>
                    <a:lnTo>
                      <a:pt x="9420" y="32099"/>
                    </a:lnTo>
                    <a:lnTo>
                      <a:pt x="9612" y="31654"/>
                    </a:lnTo>
                    <a:lnTo>
                      <a:pt x="9804" y="31199"/>
                    </a:lnTo>
                    <a:lnTo>
                      <a:pt x="9976" y="30724"/>
                    </a:lnTo>
                    <a:lnTo>
                      <a:pt x="10147" y="30239"/>
                    </a:lnTo>
                    <a:lnTo>
                      <a:pt x="10309" y="29724"/>
                    </a:lnTo>
                    <a:lnTo>
                      <a:pt x="10461" y="29198"/>
                    </a:lnTo>
                    <a:lnTo>
                      <a:pt x="10602" y="28663"/>
                    </a:lnTo>
                    <a:lnTo>
                      <a:pt x="10734" y="28107"/>
                    </a:lnTo>
                    <a:lnTo>
                      <a:pt x="10855" y="27541"/>
                    </a:lnTo>
                    <a:lnTo>
                      <a:pt x="10976" y="26955"/>
                    </a:lnTo>
                    <a:lnTo>
                      <a:pt x="11077" y="26358"/>
                    </a:lnTo>
                    <a:lnTo>
                      <a:pt x="11178" y="25752"/>
                    </a:lnTo>
                    <a:lnTo>
                      <a:pt x="11269" y="25135"/>
                    </a:lnTo>
                    <a:lnTo>
                      <a:pt x="11360" y="24509"/>
                    </a:lnTo>
                    <a:lnTo>
                      <a:pt x="11431" y="23872"/>
                    </a:lnTo>
                    <a:lnTo>
                      <a:pt x="11502" y="23215"/>
                    </a:lnTo>
                    <a:lnTo>
                      <a:pt x="11552" y="22558"/>
                    </a:lnTo>
                    <a:lnTo>
                      <a:pt x="11613" y="21891"/>
                    </a:lnTo>
                    <a:lnTo>
                      <a:pt x="11653" y="21224"/>
                    </a:lnTo>
                    <a:lnTo>
                      <a:pt x="11684" y="20537"/>
                    </a:lnTo>
                    <a:lnTo>
                      <a:pt x="11714" y="19850"/>
                    </a:lnTo>
                    <a:lnTo>
                      <a:pt x="11734" y="19162"/>
                    </a:lnTo>
                    <a:lnTo>
                      <a:pt x="11744" y="18465"/>
                    </a:lnTo>
                    <a:lnTo>
                      <a:pt x="11754" y="17758"/>
                    </a:lnTo>
                    <a:lnTo>
                      <a:pt x="11754" y="17050"/>
                    </a:lnTo>
                    <a:lnTo>
                      <a:pt x="11744" y="16343"/>
                    </a:lnTo>
                    <a:lnTo>
                      <a:pt x="11724" y="15625"/>
                    </a:lnTo>
                    <a:lnTo>
                      <a:pt x="11704" y="14918"/>
                    </a:lnTo>
                    <a:lnTo>
                      <a:pt x="11674" y="14200"/>
                    </a:lnTo>
                    <a:lnTo>
                      <a:pt x="11633" y="13482"/>
                    </a:lnTo>
                    <a:lnTo>
                      <a:pt x="11583" y="12765"/>
                    </a:lnTo>
                    <a:lnTo>
                      <a:pt x="11532" y="12047"/>
                    </a:lnTo>
                    <a:lnTo>
                      <a:pt x="11471" y="11330"/>
                    </a:lnTo>
                    <a:lnTo>
                      <a:pt x="11411" y="10622"/>
                    </a:lnTo>
                    <a:lnTo>
                      <a:pt x="11340" y="9915"/>
                    </a:lnTo>
                    <a:lnTo>
                      <a:pt x="11259" y="9207"/>
                    </a:lnTo>
                    <a:lnTo>
                      <a:pt x="11178" y="8500"/>
                    </a:lnTo>
                    <a:lnTo>
                      <a:pt x="11077" y="7803"/>
                    </a:lnTo>
                    <a:lnTo>
                      <a:pt x="10986" y="7105"/>
                    </a:lnTo>
                    <a:lnTo>
                      <a:pt x="10875" y="6418"/>
                    </a:lnTo>
                    <a:lnTo>
                      <a:pt x="10764" y="5741"/>
                    </a:lnTo>
                    <a:lnTo>
                      <a:pt x="10653" y="5064"/>
                    </a:lnTo>
                    <a:lnTo>
                      <a:pt x="10531" y="4397"/>
                    </a:lnTo>
                    <a:lnTo>
                      <a:pt x="10400" y="3740"/>
                    </a:lnTo>
                    <a:lnTo>
                      <a:pt x="10259" y="3093"/>
                    </a:lnTo>
                    <a:lnTo>
                      <a:pt x="10127" y="2446"/>
                    </a:lnTo>
                    <a:lnTo>
                      <a:pt x="9976" y="1819"/>
                    </a:lnTo>
                    <a:lnTo>
                      <a:pt x="9824" y="1203"/>
                    </a:lnTo>
                    <a:lnTo>
                      <a:pt x="9662" y="597"/>
                    </a:lnTo>
                    <a:lnTo>
                      <a:pt x="9501" y="0"/>
                    </a:lnTo>
                    <a:lnTo>
                      <a:pt x="950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238450" y="238125"/>
                <a:ext cx="762300" cy="1509175"/>
              </a:xfrm>
              <a:custGeom>
                <a:rect b="b" l="l" r="r" t="t"/>
                <a:pathLst>
                  <a:path extrusionOk="0" h="60367" w="30492">
                    <a:moveTo>
                      <a:pt x="11057" y="0"/>
                    </a:moveTo>
                    <a:lnTo>
                      <a:pt x="11057" y="0"/>
                    </a:lnTo>
                    <a:lnTo>
                      <a:pt x="11573" y="131"/>
                    </a:lnTo>
                    <a:lnTo>
                      <a:pt x="12088" y="273"/>
                    </a:lnTo>
                    <a:lnTo>
                      <a:pt x="12593" y="424"/>
                    </a:lnTo>
                    <a:lnTo>
                      <a:pt x="13088" y="596"/>
                    </a:lnTo>
                    <a:lnTo>
                      <a:pt x="13584" y="778"/>
                    </a:lnTo>
                    <a:lnTo>
                      <a:pt x="14069" y="970"/>
                    </a:lnTo>
                    <a:lnTo>
                      <a:pt x="14554" y="1172"/>
                    </a:lnTo>
                    <a:lnTo>
                      <a:pt x="15019" y="1395"/>
                    </a:lnTo>
                    <a:lnTo>
                      <a:pt x="15494" y="1617"/>
                    </a:lnTo>
                    <a:lnTo>
                      <a:pt x="15949" y="1860"/>
                    </a:lnTo>
                    <a:lnTo>
                      <a:pt x="16403" y="2112"/>
                    </a:lnTo>
                    <a:lnTo>
                      <a:pt x="16848" y="2375"/>
                    </a:lnTo>
                    <a:lnTo>
                      <a:pt x="17283" y="2648"/>
                    </a:lnTo>
                    <a:lnTo>
                      <a:pt x="17717" y="2941"/>
                    </a:lnTo>
                    <a:lnTo>
                      <a:pt x="18142" y="3234"/>
                    </a:lnTo>
                    <a:lnTo>
                      <a:pt x="18556" y="3537"/>
                    </a:lnTo>
                    <a:lnTo>
                      <a:pt x="18970" y="3861"/>
                    </a:lnTo>
                    <a:lnTo>
                      <a:pt x="19375" y="4184"/>
                    </a:lnTo>
                    <a:lnTo>
                      <a:pt x="19769" y="4528"/>
                    </a:lnTo>
                    <a:lnTo>
                      <a:pt x="20163" y="4871"/>
                    </a:lnTo>
                    <a:lnTo>
                      <a:pt x="20547" y="5235"/>
                    </a:lnTo>
                    <a:lnTo>
                      <a:pt x="20921" y="5599"/>
                    </a:lnTo>
                    <a:lnTo>
                      <a:pt x="21295" y="5973"/>
                    </a:lnTo>
                    <a:lnTo>
                      <a:pt x="21659" y="6367"/>
                    </a:lnTo>
                    <a:lnTo>
                      <a:pt x="22013" y="6761"/>
                    </a:lnTo>
                    <a:lnTo>
                      <a:pt x="22366" y="7166"/>
                    </a:lnTo>
                    <a:lnTo>
                      <a:pt x="22700" y="7570"/>
                    </a:lnTo>
                    <a:lnTo>
                      <a:pt x="23043" y="7994"/>
                    </a:lnTo>
                    <a:lnTo>
                      <a:pt x="23367" y="8429"/>
                    </a:lnTo>
                    <a:lnTo>
                      <a:pt x="23690" y="8863"/>
                    </a:lnTo>
                    <a:lnTo>
                      <a:pt x="24004" y="9308"/>
                    </a:lnTo>
                    <a:lnTo>
                      <a:pt x="24307" y="9763"/>
                    </a:lnTo>
                    <a:lnTo>
                      <a:pt x="24610" y="10218"/>
                    </a:lnTo>
                    <a:lnTo>
                      <a:pt x="24893" y="10683"/>
                    </a:lnTo>
                    <a:lnTo>
                      <a:pt x="25186" y="11158"/>
                    </a:lnTo>
                    <a:lnTo>
                      <a:pt x="25459" y="11643"/>
                    </a:lnTo>
                    <a:lnTo>
                      <a:pt x="25732" y="12128"/>
                    </a:lnTo>
                    <a:lnTo>
                      <a:pt x="25995" y="12623"/>
                    </a:lnTo>
                    <a:lnTo>
                      <a:pt x="26247" y="13128"/>
                    </a:lnTo>
                    <a:lnTo>
                      <a:pt x="26500" y="13634"/>
                    </a:lnTo>
                    <a:lnTo>
                      <a:pt x="26742" y="14149"/>
                    </a:lnTo>
                    <a:lnTo>
                      <a:pt x="26975" y="14665"/>
                    </a:lnTo>
                    <a:lnTo>
                      <a:pt x="27197" y="15190"/>
                    </a:lnTo>
                    <a:lnTo>
                      <a:pt x="27420" y="15716"/>
                    </a:lnTo>
                    <a:lnTo>
                      <a:pt x="27632" y="16251"/>
                    </a:lnTo>
                    <a:lnTo>
                      <a:pt x="27834" y="16797"/>
                    </a:lnTo>
                    <a:lnTo>
                      <a:pt x="28026" y="17343"/>
                    </a:lnTo>
                    <a:lnTo>
                      <a:pt x="28218" y="17889"/>
                    </a:lnTo>
                    <a:lnTo>
                      <a:pt x="28400" y="18445"/>
                    </a:lnTo>
                    <a:lnTo>
                      <a:pt x="28582" y="19000"/>
                    </a:lnTo>
                    <a:lnTo>
                      <a:pt x="28744" y="19566"/>
                    </a:lnTo>
                    <a:lnTo>
                      <a:pt x="28905" y="20132"/>
                    </a:lnTo>
                    <a:lnTo>
                      <a:pt x="29057" y="20698"/>
                    </a:lnTo>
                    <a:lnTo>
                      <a:pt x="29198" y="21274"/>
                    </a:lnTo>
                    <a:lnTo>
                      <a:pt x="29340" y="21850"/>
                    </a:lnTo>
                    <a:lnTo>
                      <a:pt x="29471" y="22437"/>
                    </a:lnTo>
                    <a:lnTo>
                      <a:pt x="29592" y="23013"/>
                    </a:lnTo>
                    <a:lnTo>
                      <a:pt x="29704" y="23599"/>
                    </a:lnTo>
                    <a:lnTo>
                      <a:pt x="29815" y="24195"/>
                    </a:lnTo>
                    <a:lnTo>
                      <a:pt x="29906" y="24781"/>
                    </a:lnTo>
                    <a:lnTo>
                      <a:pt x="29997" y="25378"/>
                    </a:lnTo>
                    <a:lnTo>
                      <a:pt x="30088" y="25974"/>
                    </a:lnTo>
                    <a:lnTo>
                      <a:pt x="30158" y="26570"/>
                    </a:lnTo>
                    <a:lnTo>
                      <a:pt x="30229" y="27167"/>
                    </a:lnTo>
                    <a:lnTo>
                      <a:pt x="30290" y="27763"/>
                    </a:lnTo>
                    <a:lnTo>
                      <a:pt x="30340" y="28369"/>
                    </a:lnTo>
                    <a:lnTo>
                      <a:pt x="30391" y="28976"/>
                    </a:lnTo>
                    <a:lnTo>
                      <a:pt x="30421" y="29572"/>
                    </a:lnTo>
                    <a:lnTo>
                      <a:pt x="30452" y="30178"/>
                    </a:lnTo>
                    <a:lnTo>
                      <a:pt x="30472" y="30785"/>
                    </a:lnTo>
                    <a:lnTo>
                      <a:pt x="30492" y="31391"/>
                    </a:lnTo>
                    <a:lnTo>
                      <a:pt x="30492" y="31997"/>
                    </a:lnTo>
                    <a:lnTo>
                      <a:pt x="30492" y="32604"/>
                    </a:lnTo>
                    <a:lnTo>
                      <a:pt x="30482" y="33200"/>
                    </a:lnTo>
                    <a:lnTo>
                      <a:pt x="30462" y="33807"/>
                    </a:lnTo>
                    <a:lnTo>
                      <a:pt x="30441" y="34413"/>
                    </a:lnTo>
                    <a:lnTo>
                      <a:pt x="30411" y="35019"/>
                    </a:lnTo>
                    <a:lnTo>
                      <a:pt x="30371" y="35616"/>
                    </a:lnTo>
                    <a:lnTo>
                      <a:pt x="30320" y="36222"/>
                    </a:lnTo>
                    <a:lnTo>
                      <a:pt x="30259" y="36818"/>
                    </a:lnTo>
                    <a:lnTo>
                      <a:pt x="30189" y="37415"/>
                    </a:lnTo>
                    <a:lnTo>
                      <a:pt x="30118" y="38011"/>
                    </a:lnTo>
                    <a:lnTo>
                      <a:pt x="30037" y="38607"/>
                    </a:lnTo>
                    <a:lnTo>
                      <a:pt x="29946" y="39203"/>
                    </a:lnTo>
                    <a:lnTo>
                      <a:pt x="29855" y="39790"/>
                    </a:lnTo>
                    <a:lnTo>
                      <a:pt x="29744" y="40376"/>
                    </a:lnTo>
                    <a:lnTo>
                      <a:pt x="29633" y="40962"/>
                    </a:lnTo>
                    <a:lnTo>
                      <a:pt x="29512" y="41548"/>
                    </a:lnTo>
                    <a:lnTo>
                      <a:pt x="29380" y="42124"/>
                    </a:lnTo>
                    <a:lnTo>
                      <a:pt x="29239" y="42700"/>
                    </a:lnTo>
                    <a:lnTo>
                      <a:pt x="29097" y="43276"/>
                    </a:lnTo>
                    <a:lnTo>
                      <a:pt x="28936" y="43842"/>
                    </a:lnTo>
                    <a:lnTo>
                      <a:pt x="28774" y="44408"/>
                    </a:lnTo>
                    <a:lnTo>
                      <a:pt x="28602" y="44974"/>
                    </a:lnTo>
                    <a:lnTo>
                      <a:pt x="28420" y="45530"/>
                    </a:lnTo>
                    <a:lnTo>
                      <a:pt x="28238" y="46086"/>
                    </a:lnTo>
                    <a:lnTo>
                      <a:pt x="28036" y="46632"/>
                    </a:lnTo>
                    <a:lnTo>
                      <a:pt x="27834" y="47178"/>
                    </a:lnTo>
                    <a:lnTo>
                      <a:pt x="27622" y="47713"/>
                    </a:lnTo>
                    <a:lnTo>
                      <a:pt x="27399" y="48249"/>
                    </a:lnTo>
                    <a:lnTo>
                      <a:pt x="27167" y="48774"/>
                    </a:lnTo>
                    <a:lnTo>
                      <a:pt x="26934" y="49300"/>
                    </a:lnTo>
                    <a:lnTo>
                      <a:pt x="26682" y="49815"/>
                    </a:lnTo>
                    <a:lnTo>
                      <a:pt x="26429" y="50331"/>
                    </a:lnTo>
                    <a:lnTo>
                      <a:pt x="26166" y="50836"/>
                    </a:lnTo>
                    <a:lnTo>
                      <a:pt x="25893" y="51331"/>
                    </a:lnTo>
                    <a:lnTo>
                      <a:pt x="25610" y="51827"/>
                    </a:lnTo>
                    <a:lnTo>
                      <a:pt x="25328" y="52312"/>
                    </a:lnTo>
                    <a:lnTo>
                      <a:pt x="25024" y="52787"/>
                    </a:lnTo>
                    <a:lnTo>
                      <a:pt x="24721" y="53262"/>
                    </a:lnTo>
                    <a:lnTo>
                      <a:pt x="24408" y="53727"/>
                    </a:lnTo>
                    <a:lnTo>
                      <a:pt x="24084" y="54192"/>
                    </a:lnTo>
                    <a:lnTo>
                      <a:pt x="23751" y="54636"/>
                    </a:lnTo>
                    <a:lnTo>
                      <a:pt x="23407" y="55081"/>
                    </a:lnTo>
                    <a:lnTo>
                      <a:pt x="23064" y="55515"/>
                    </a:lnTo>
                    <a:lnTo>
                      <a:pt x="22710" y="55940"/>
                    </a:lnTo>
                    <a:lnTo>
                      <a:pt x="22336" y="56364"/>
                    </a:lnTo>
                    <a:lnTo>
                      <a:pt x="21962" y="56769"/>
                    </a:lnTo>
                    <a:lnTo>
                      <a:pt x="21578" y="57173"/>
                    </a:lnTo>
                    <a:lnTo>
                      <a:pt x="21184" y="57567"/>
                    </a:lnTo>
                    <a:lnTo>
                      <a:pt x="20790" y="57951"/>
                    </a:lnTo>
                    <a:lnTo>
                      <a:pt x="20375" y="58325"/>
                    </a:lnTo>
                    <a:lnTo>
                      <a:pt x="19961" y="58689"/>
                    </a:lnTo>
                    <a:lnTo>
                      <a:pt x="19526" y="59043"/>
                    </a:lnTo>
                    <a:lnTo>
                      <a:pt x="19092" y="59386"/>
                    </a:lnTo>
                    <a:lnTo>
                      <a:pt x="18647" y="59720"/>
                    </a:lnTo>
                    <a:lnTo>
                      <a:pt x="18192" y="60053"/>
                    </a:lnTo>
                    <a:lnTo>
                      <a:pt x="17727" y="60367"/>
                    </a:lnTo>
                    <a:lnTo>
                      <a:pt x="17727" y="60367"/>
                    </a:lnTo>
                    <a:lnTo>
                      <a:pt x="17273" y="60245"/>
                    </a:lnTo>
                    <a:lnTo>
                      <a:pt x="16818" y="60104"/>
                    </a:lnTo>
                    <a:lnTo>
                      <a:pt x="16373" y="59952"/>
                    </a:lnTo>
                    <a:lnTo>
                      <a:pt x="15928" y="59791"/>
                    </a:lnTo>
                    <a:lnTo>
                      <a:pt x="15494" y="59619"/>
                    </a:lnTo>
                    <a:lnTo>
                      <a:pt x="15059" y="59427"/>
                    </a:lnTo>
                    <a:lnTo>
                      <a:pt x="14635" y="59235"/>
                    </a:lnTo>
                    <a:lnTo>
                      <a:pt x="14220" y="59022"/>
                    </a:lnTo>
                    <a:lnTo>
                      <a:pt x="13806" y="58790"/>
                    </a:lnTo>
                    <a:lnTo>
                      <a:pt x="13392" y="58558"/>
                    </a:lnTo>
                    <a:lnTo>
                      <a:pt x="12987" y="58315"/>
                    </a:lnTo>
                    <a:lnTo>
                      <a:pt x="12593" y="58052"/>
                    </a:lnTo>
                    <a:lnTo>
                      <a:pt x="12199" y="57779"/>
                    </a:lnTo>
                    <a:lnTo>
                      <a:pt x="11815" y="57496"/>
                    </a:lnTo>
                    <a:lnTo>
                      <a:pt x="11431" y="57203"/>
                    </a:lnTo>
                    <a:lnTo>
                      <a:pt x="11057" y="56900"/>
                    </a:lnTo>
                    <a:lnTo>
                      <a:pt x="10693" y="56587"/>
                    </a:lnTo>
                    <a:lnTo>
                      <a:pt x="10329" y="56263"/>
                    </a:lnTo>
                    <a:lnTo>
                      <a:pt x="9976" y="55930"/>
                    </a:lnTo>
                    <a:lnTo>
                      <a:pt x="9622" y="55586"/>
                    </a:lnTo>
                    <a:lnTo>
                      <a:pt x="9278" y="55222"/>
                    </a:lnTo>
                    <a:lnTo>
                      <a:pt x="8935" y="54859"/>
                    </a:lnTo>
                    <a:lnTo>
                      <a:pt x="8601" y="54485"/>
                    </a:lnTo>
                    <a:lnTo>
                      <a:pt x="8278" y="54101"/>
                    </a:lnTo>
                    <a:lnTo>
                      <a:pt x="7954" y="53717"/>
                    </a:lnTo>
                    <a:lnTo>
                      <a:pt x="7641" y="53312"/>
                    </a:lnTo>
                    <a:lnTo>
                      <a:pt x="7328" y="52898"/>
                    </a:lnTo>
                    <a:lnTo>
                      <a:pt x="7025" y="52484"/>
                    </a:lnTo>
                    <a:lnTo>
                      <a:pt x="6731" y="52059"/>
                    </a:lnTo>
                    <a:lnTo>
                      <a:pt x="6438" y="51624"/>
                    </a:lnTo>
                    <a:lnTo>
                      <a:pt x="6155" y="51180"/>
                    </a:lnTo>
                    <a:lnTo>
                      <a:pt x="5872" y="50725"/>
                    </a:lnTo>
                    <a:lnTo>
                      <a:pt x="5600" y="50270"/>
                    </a:lnTo>
                    <a:lnTo>
                      <a:pt x="5337" y="49805"/>
                    </a:lnTo>
                    <a:lnTo>
                      <a:pt x="5074" y="49330"/>
                    </a:lnTo>
                    <a:lnTo>
                      <a:pt x="4821" y="48855"/>
                    </a:lnTo>
                    <a:lnTo>
                      <a:pt x="4569" y="48370"/>
                    </a:lnTo>
                    <a:lnTo>
                      <a:pt x="4326" y="47875"/>
                    </a:lnTo>
                    <a:lnTo>
                      <a:pt x="4094" y="47380"/>
                    </a:lnTo>
                    <a:lnTo>
                      <a:pt x="3861" y="46874"/>
                    </a:lnTo>
                    <a:lnTo>
                      <a:pt x="3639" y="46359"/>
                    </a:lnTo>
                    <a:lnTo>
                      <a:pt x="3427" y="45843"/>
                    </a:lnTo>
                    <a:lnTo>
                      <a:pt x="3214" y="45318"/>
                    </a:lnTo>
                    <a:lnTo>
                      <a:pt x="3012" y="44792"/>
                    </a:lnTo>
                    <a:lnTo>
                      <a:pt x="2820" y="44257"/>
                    </a:lnTo>
                    <a:lnTo>
                      <a:pt x="2628" y="43711"/>
                    </a:lnTo>
                    <a:lnTo>
                      <a:pt x="2446" y="43165"/>
                    </a:lnTo>
                    <a:lnTo>
                      <a:pt x="2264" y="42619"/>
                    </a:lnTo>
                    <a:lnTo>
                      <a:pt x="2093" y="42064"/>
                    </a:lnTo>
                    <a:lnTo>
                      <a:pt x="1931" y="41508"/>
                    </a:lnTo>
                    <a:lnTo>
                      <a:pt x="1769" y="40952"/>
                    </a:lnTo>
                    <a:lnTo>
                      <a:pt x="1618" y="40386"/>
                    </a:lnTo>
                    <a:lnTo>
                      <a:pt x="1476" y="39810"/>
                    </a:lnTo>
                    <a:lnTo>
                      <a:pt x="1335" y="39234"/>
                    </a:lnTo>
                    <a:lnTo>
                      <a:pt x="1203" y="38658"/>
                    </a:lnTo>
                    <a:lnTo>
                      <a:pt x="1082" y="38082"/>
                    </a:lnTo>
                    <a:lnTo>
                      <a:pt x="961" y="37495"/>
                    </a:lnTo>
                    <a:lnTo>
                      <a:pt x="849" y="36909"/>
                    </a:lnTo>
                    <a:lnTo>
                      <a:pt x="748" y="36323"/>
                    </a:lnTo>
                    <a:lnTo>
                      <a:pt x="647" y="35737"/>
                    </a:lnTo>
                    <a:lnTo>
                      <a:pt x="556" y="35141"/>
                    </a:lnTo>
                    <a:lnTo>
                      <a:pt x="476" y="34544"/>
                    </a:lnTo>
                    <a:lnTo>
                      <a:pt x="395" y="33948"/>
                    </a:lnTo>
                    <a:lnTo>
                      <a:pt x="324" y="33352"/>
                    </a:lnTo>
                    <a:lnTo>
                      <a:pt x="263" y="32745"/>
                    </a:lnTo>
                    <a:lnTo>
                      <a:pt x="203" y="32139"/>
                    </a:lnTo>
                    <a:lnTo>
                      <a:pt x="152" y="31543"/>
                    </a:lnTo>
                    <a:lnTo>
                      <a:pt x="112" y="30936"/>
                    </a:lnTo>
                    <a:lnTo>
                      <a:pt x="71" y="30330"/>
                    </a:lnTo>
                    <a:lnTo>
                      <a:pt x="41" y="29723"/>
                    </a:lnTo>
                    <a:lnTo>
                      <a:pt x="21" y="29117"/>
                    </a:lnTo>
                    <a:lnTo>
                      <a:pt x="11" y="28511"/>
                    </a:lnTo>
                    <a:lnTo>
                      <a:pt x="1" y="27904"/>
                    </a:lnTo>
                    <a:lnTo>
                      <a:pt x="1" y="27298"/>
                    </a:lnTo>
                    <a:lnTo>
                      <a:pt x="1" y="26692"/>
                    </a:lnTo>
                    <a:lnTo>
                      <a:pt x="21" y="26085"/>
                    </a:lnTo>
                    <a:lnTo>
                      <a:pt x="41" y="25489"/>
                    </a:lnTo>
                    <a:lnTo>
                      <a:pt x="61" y="24882"/>
                    </a:lnTo>
                    <a:lnTo>
                      <a:pt x="102" y="24276"/>
                    </a:lnTo>
                    <a:lnTo>
                      <a:pt x="142" y="23680"/>
                    </a:lnTo>
                    <a:lnTo>
                      <a:pt x="193" y="23073"/>
                    </a:lnTo>
                    <a:lnTo>
                      <a:pt x="243" y="22477"/>
                    </a:lnTo>
                    <a:lnTo>
                      <a:pt x="314" y="21881"/>
                    </a:lnTo>
                    <a:lnTo>
                      <a:pt x="385" y="21284"/>
                    </a:lnTo>
                    <a:lnTo>
                      <a:pt x="455" y="20698"/>
                    </a:lnTo>
                    <a:lnTo>
                      <a:pt x="546" y="20102"/>
                    </a:lnTo>
                    <a:lnTo>
                      <a:pt x="637" y="19516"/>
                    </a:lnTo>
                    <a:lnTo>
                      <a:pt x="738" y="18940"/>
                    </a:lnTo>
                    <a:lnTo>
                      <a:pt x="849" y="18354"/>
                    </a:lnTo>
                    <a:lnTo>
                      <a:pt x="961" y="17777"/>
                    </a:lnTo>
                    <a:lnTo>
                      <a:pt x="1082" y="17201"/>
                    </a:lnTo>
                    <a:lnTo>
                      <a:pt x="1213" y="16625"/>
                    </a:lnTo>
                    <a:lnTo>
                      <a:pt x="1355" y="16059"/>
                    </a:lnTo>
                    <a:lnTo>
                      <a:pt x="1496" y="15493"/>
                    </a:lnTo>
                    <a:lnTo>
                      <a:pt x="1648" y="14938"/>
                    </a:lnTo>
                    <a:lnTo>
                      <a:pt x="1810" y="14382"/>
                    </a:lnTo>
                    <a:lnTo>
                      <a:pt x="1971" y="13836"/>
                    </a:lnTo>
                    <a:lnTo>
                      <a:pt x="2153" y="13290"/>
                    </a:lnTo>
                    <a:lnTo>
                      <a:pt x="2335" y="12744"/>
                    </a:lnTo>
                    <a:lnTo>
                      <a:pt x="2527" y="12209"/>
                    </a:lnTo>
                    <a:lnTo>
                      <a:pt x="2719" y="11673"/>
                    </a:lnTo>
                    <a:lnTo>
                      <a:pt x="2931" y="11148"/>
                    </a:lnTo>
                    <a:lnTo>
                      <a:pt x="3144" y="10632"/>
                    </a:lnTo>
                    <a:lnTo>
                      <a:pt x="3366" y="10117"/>
                    </a:lnTo>
                    <a:lnTo>
                      <a:pt x="3588" y="9611"/>
                    </a:lnTo>
                    <a:lnTo>
                      <a:pt x="3831" y="9106"/>
                    </a:lnTo>
                    <a:lnTo>
                      <a:pt x="4073" y="8611"/>
                    </a:lnTo>
                    <a:lnTo>
                      <a:pt x="4326" y="8126"/>
                    </a:lnTo>
                    <a:lnTo>
                      <a:pt x="4589" y="7641"/>
                    </a:lnTo>
                    <a:lnTo>
                      <a:pt x="4852" y="7166"/>
                    </a:lnTo>
                    <a:lnTo>
                      <a:pt x="5135" y="6701"/>
                    </a:lnTo>
                    <a:lnTo>
                      <a:pt x="5418" y="6236"/>
                    </a:lnTo>
                    <a:lnTo>
                      <a:pt x="5711" y="5781"/>
                    </a:lnTo>
                    <a:lnTo>
                      <a:pt x="6004" y="5336"/>
                    </a:lnTo>
                    <a:lnTo>
                      <a:pt x="6317" y="4902"/>
                    </a:lnTo>
                    <a:lnTo>
                      <a:pt x="6630" y="4467"/>
                    </a:lnTo>
                    <a:lnTo>
                      <a:pt x="6954" y="4043"/>
                    </a:lnTo>
                    <a:lnTo>
                      <a:pt x="7287" y="3628"/>
                    </a:lnTo>
                    <a:lnTo>
                      <a:pt x="7631" y="3224"/>
                    </a:lnTo>
                    <a:lnTo>
                      <a:pt x="7975" y="2830"/>
                    </a:lnTo>
                    <a:lnTo>
                      <a:pt x="8328" y="2446"/>
                    </a:lnTo>
                    <a:lnTo>
                      <a:pt x="8702" y="2072"/>
                    </a:lnTo>
                    <a:lnTo>
                      <a:pt x="9066" y="1698"/>
                    </a:lnTo>
                    <a:lnTo>
                      <a:pt x="9450" y="1344"/>
                    </a:lnTo>
                    <a:lnTo>
                      <a:pt x="9844" y="990"/>
                    </a:lnTo>
                    <a:lnTo>
                      <a:pt x="10238" y="657"/>
                    </a:lnTo>
                    <a:lnTo>
                      <a:pt x="10643" y="323"/>
                    </a:lnTo>
                    <a:lnTo>
                      <a:pt x="11057" y="0"/>
                    </a:lnTo>
                    <a:lnTo>
                      <a:pt x="110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450950" y="454400"/>
                <a:ext cx="293875" cy="898000"/>
              </a:xfrm>
              <a:custGeom>
                <a:rect b="b" l="l" r="r" t="t"/>
                <a:pathLst>
                  <a:path extrusionOk="0" h="35920" w="11755">
                    <a:moveTo>
                      <a:pt x="2254" y="0"/>
                    </a:moveTo>
                    <a:lnTo>
                      <a:pt x="2254" y="0"/>
                    </a:lnTo>
                    <a:lnTo>
                      <a:pt x="2557" y="263"/>
                    </a:lnTo>
                    <a:lnTo>
                      <a:pt x="2850" y="536"/>
                    </a:lnTo>
                    <a:lnTo>
                      <a:pt x="3143" y="809"/>
                    </a:lnTo>
                    <a:lnTo>
                      <a:pt x="3426" y="1092"/>
                    </a:lnTo>
                    <a:lnTo>
                      <a:pt x="3709" y="1375"/>
                    </a:lnTo>
                    <a:lnTo>
                      <a:pt x="3982" y="1658"/>
                    </a:lnTo>
                    <a:lnTo>
                      <a:pt x="4255" y="1941"/>
                    </a:lnTo>
                    <a:lnTo>
                      <a:pt x="4518" y="2234"/>
                    </a:lnTo>
                    <a:lnTo>
                      <a:pt x="5033" y="2830"/>
                    </a:lnTo>
                    <a:lnTo>
                      <a:pt x="5528" y="3436"/>
                    </a:lnTo>
                    <a:lnTo>
                      <a:pt x="5993" y="4053"/>
                    </a:lnTo>
                    <a:lnTo>
                      <a:pt x="6448" y="4669"/>
                    </a:lnTo>
                    <a:lnTo>
                      <a:pt x="6883" y="5306"/>
                    </a:lnTo>
                    <a:lnTo>
                      <a:pt x="7287" y="5953"/>
                    </a:lnTo>
                    <a:lnTo>
                      <a:pt x="7681" y="6610"/>
                    </a:lnTo>
                    <a:lnTo>
                      <a:pt x="8055" y="7267"/>
                    </a:lnTo>
                    <a:lnTo>
                      <a:pt x="8409" y="7934"/>
                    </a:lnTo>
                    <a:lnTo>
                      <a:pt x="8742" y="8611"/>
                    </a:lnTo>
                    <a:lnTo>
                      <a:pt x="9056" y="9298"/>
                    </a:lnTo>
                    <a:lnTo>
                      <a:pt x="9349" y="9986"/>
                    </a:lnTo>
                    <a:lnTo>
                      <a:pt x="9632" y="10673"/>
                    </a:lnTo>
                    <a:lnTo>
                      <a:pt x="9884" y="11370"/>
                    </a:lnTo>
                    <a:lnTo>
                      <a:pt x="10127" y="12068"/>
                    </a:lnTo>
                    <a:lnTo>
                      <a:pt x="10359" y="12765"/>
                    </a:lnTo>
                    <a:lnTo>
                      <a:pt x="10561" y="13462"/>
                    </a:lnTo>
                    <a:lnTo>
                      <a:pt x="10753" y="14170"/>
                    </a:lnTo>
                    <a:lnTo>
                      <a:pt x="10925" y="14867"/>
                    </a:lnTo>
                    <a:lnTo>
                      <a:pt x="11077" y="15574"/>
                    </a:lnTo>
                    <a:lnTo>
                      <a:pt x="11218" y="16282"/>
                    </a:lnTo>
                    <a:lnTo>
                      <a:pt x="11340" y="16979"/>
                    </a:lnTo>
                    <a:lnTo>
                      <a:pt x="11441" y="17677"/>
                    </a:lnTo>
                    <a:lnTo>
                      <a:pt x="11532" y="18374"/>
                    </a:lnTo>
                    <a:lnTo>
                      <a:pt x="11613" y="19061"/>
                    </a:lnTo>
                    <a:lnTo>
                      <a:pt x="11673" y="19759"/>
                    </a:lnTo>
                    <a:lnTo>
                      <a:pt x="11714" y="20436"/>
                    </a:lnTo>
                    <a:lnTo>
                      <a:pt x="11744" y="21113"/>
                    </a:lnTo>
                    <a:lnTo>
                      <a:pt x="11754" y="21790"/>
                    </a:lnTo>
                    <a:lnTo>
                      <a:pt x="11754" y="22457"/>
                    </a:lnTo>
                    <a:lnTo>
                      <a:pt x="11744" y="23114"/>
                    </a:lnTo>
                    <a:lnTo>
                      <a:pt x="11714" y="23761"/>
                    </a:lnTo>
                    <a:lnTo>
                      <a:pt x="11673" y="24398"/>
                    </a:lnTo>
                    <a:lnTo>
                      <a:pt x="11613" y="25034"/>
                    </a:lnTo>
                    <a:lnTo>
                      <a:pt x="11542" y="25651"/>
                    </a:lnTo>
                    <a:lnTo>
                      <a:pt x="11461" y="26257"/>
                    </a:lnTo>
                    <a:lnTo>
                      <a:pt x="11360" y="26864"/>
                    </a:lnTo>
                    <a:lnTo>
                      <a:pt x="11249" y="27450"/>
                    </a:lnTo>
                    <a:lnTo>
                      <a:pt x="11127" y="28016"/>
                    </a:lnTo>
                    <a:lnTo>
                      <a:pt x="10996" y="28582"/>
                    </a:lnTo>
                    <a:lnTo>
                      <a:pt x="10844" y="29127"/>
                    </a:lnTo>
                    <a:lnTo>
                      <a:pt x="10693" y="29653"/>
                    </a:lnTo>
                    <a:lnTo>
                      <a:pt x="10521" y="30168"/>
                    </a:lnTo>
                    <a:lnTo>
                      <a:pt x="10339" y="30674"/>
                    </a:lnTo>
                    <a:lnTo>
                      <a:pt x="10147" y="31159"/>
                    </a:lnTo>
                    <a:lnTo>
                      <a:pt x="9945" y="31624"/>
                    </a:lnTo>
                    <a:lnTo>
                      <a:pt x="9723" y="32068"/>
                    </a:lnTo>
                    <a:lnTo>
                      <a:pt x="9500" y="32493"/>
                    </a:lnTo>
                    <a:lnTo>
                      <a:pt x="9268" y="32907"/>
                    </a:lnTo>
                    <a:lnTo>
                      <a:pt x="9025" y="33291"/>
                    </a:lnTo>
                    <a:lnTo>
                      <a:pt x="8762" y="33655"/>
                    </a:lnTo>
                    <a:lnTo>
                      <a:pt x="8500" y="34009"/>
                    </a:lnTo>
                    <a:lnTo>
                      <a:pt x="8227" y="34332"/>
                    </a:lnTo>
                    <a:lnTo>
                      <a:pt x="7944" y="34636"/>
                    </a:lnTo>
                    <a:lnTo>
                      <a:pt x="7651" y="34908"/>
                    </a:lnTo>
                    <a:lnTo>
                      <a:pt x="7499" y="35040"/>
                    </a:lnTo>
                    <a:lnTo>
                      <a:pt x="7348" y="35161"/>
                    </a:lnTo>
                    <a:lnTo>
                      <a:pt x="7186" y="35282"/>
                    </a:lnTo>
                    <a:lnTo>
                      <a:pt x="7034" y="35394"/>
                    </a:lnTo>
                    <a:lnTo>
                      <a:pt x="6873" y="35495"/>
                    </a:lnTo>
                    <a:lnTo>
                      <a:pt x="6711" y="35596"/>
                    </a:lnTo>
                    <a:lnTo>
                      <a:pt x="6549" y="35687"/>
                    </a:lnTo>
                    <a:lnTo>
                      <a:pt x="6387" y="35778"/>
                    </a:lnTo>
                    <a:lnTo>
                      <a:pt x="6226" y="35848"/>
                    </a:lnTo>
                    <a:lnTo>
                      <a:pt x="6054" y="35919"/>
                    </a:lnTo>
                    <a:lnTo>
                      <a:pt x="6054" y="35919"/>
                    </a:lnTo>
                    <a:lnTo>
                      <a:pt x="5882" y="35869"/>
                    </a:lnTo>
                    <a:lnTo>
                      <a:pt x="5720" y="35808"/>
                    </a:lnTo>
                    <a:lnTo>
                      <a:pt x="5559" y="35747"/>
                    </a:lnTo>
                    <a:lnTo>
                      <a:pt x="5407" y="35676"/>
                    </a:lnTo>
                    <a:lnTo>
                      <a:pt x="5245" y="35596"/>
                    </a:lnTo>
                    <a:lnTo>
                      <a:pt x="5094" y="35505"/>
                    </a:lnTo>
                    <a:lnTo>
                      <a:pt x="4942" y="35414"/>
                    </a:lnTo>
                    <a:lnTo>
                      <a:pt x="4801" y="35313"/>
                    </a:lnTo>
                    <a:lnTo>
                      <a:pt x="4649" y="35212"/>
                    </a:lnTo>
                    <a:lnTo>
                      <a:pt x="4508" y="35100"/>
                    </a:lnTo>
                    <a:lnTo>
                      <a:pt x="4366" y="34979"/>
                    </a:lnTo>
                    <a:lnTo>
                      <a:pt x="4225" y="34858"/>
                    </a:lnTo>
                    <a:lnTo>
                      <a:pt x="3962" y="34585"/>
                    </a:lnTo>
                    <a:lnTo>
                      <a:pt x="3699" y="34302"/>
                    </a:lnTo>
                    <a:lnTo>
                      <a:pt x="3446" y="33989"/>
                    </a:lnTo>
                    <a:lnTo>
                      <a:pt x="3204" y="33645"/>
                    </a:lnTo>
                    <a:lnTo>
                      <a:pt x="2971" y="33291"/>
                    </a:lnTo>
                    <a:lnTo>
                      <a:pt x="2749" y="32917"/>
                    </a:lnTo>
                    <a:lnTo>
                      <a:pt x="2537" y="32513"/>
                    </a:lnTo>
                    <a:lnTo>
                      <a:pt x="2335" y="32099"/>
                    </a:lnTo>
                    <a:lnTo>
                      <a:pt x="2143" y="31654"/>
                    </a:lnTo>
                    <a:lnTo>
                      <a:pt x="1951" y="31199"/>
                    </a:lnTo>
                    <a:lnTo>
                      <a:pt x="1779" y="30724"/>
                    </a:lnTo>
                    <a:lnTo>
                      <a:pt x="1607" y="30239"/>
                    </a:lnTo>
                    <a:lnTo>
                      <a:pt x="1445" y="29724"/>
                    </a:lnTo>
                    <a:lnTo>
                      <a:pt x="1294" y="29198"/>
                    </a:lnTo>
                    <a:lnTo>
                      <a:pt x="1152" y="28663"/>
                    </a:lnTo>
                    <a:lnTo>
                      <a:pt x="1021" y="28107"/>
                    </a:lnTo>
                    <a:lnTo>
                      <a:pt x="900" y="27541"/>
                    </a:lnTo>
                    <a:lnTo>
                      <a:pt x="778" y="26955"/>
                    </a:lnTo>
                    <a:lnTo>
                      <a:pt x="677" y="26358"/>
                    </a:lnTo>
                    <a:lnTo>
                      <a:pt x="576" y="25752"/>
                    </a:lnTo>
                    <a:lnTo>
                      <a:pt x="485" y="25135"/>
                    </a:lnTo>
                    <a:lnTo>
                      <a:pt x="394" y="24509"/>
                    </a:lnTo>
                    <a:lnTo>
                      <a:pt x="324" y="23872"/>
                    </a:lnTo>
                    <a:lnTo>
                      <a:pt x="253" y="23215"/>
                    </a:lnTo>
                    <a:lnTo>
                      <a:pt x="192" y="22558"/>
                    </a:lnTo>
                    <a:lnTo>
                      <a:pt x="142" y="21891"/>
                    </a:lnTo>
                    <a:lnTo>
                      <a:pt x="101" y="21224"/>
                    </a:lnTo>
                    <a:lnTo>
                      <a:pt x="71" y="20537"/>
                    </a:lnTo>
                    <a:lnTo>
                      <a:pt x="41" y="19850"/>
                    </a:lnTo>
                    <a:lnTo>
                      <a:pt x="20" y="19162"/>
                    </a:lnTo>
                    <a:lnTo>
                      <a:pt x="10" y="18465"/>
                    </a:lnTo>
                    <a:lnTo>
                      <a:pt x="0" y="17758"/>
                    </a:lnTo>
                    <a:lnTo>
                      <a:pt x="0" y="17050"/>
                    </a:lnTo>
                    <a:lnTo>
                      <a:pt x="10" y="16343"/>
                    </a:lnTo>
                    <a:lnTo>
                      <a:pt x="30" y="15625"/>
                    </a:lnTo>
                    <a:lnTo>
                      <a:pt x="51" y="14918"/>
                    </a:lnTo>
                    <a:lnTo>
                      <a:pt x="81" y="14200"/>
                    </a:lnTo>
                    <a:lnTo>
                      <a:pt x="121" y="13482"/>
                    </a:lnTo>
                    <a:lnTo>
                      <a:pt x="172" y="12765"/>
                    </a:lnTo>
                    <a:lnTo>
                      <a:pt x="222" y="12047"/>
                    </a:lnTo>
                    <a:lnTo>
                      <a:pt x="273" y="11330"/>
                    </a:lnTo>
                    <a:lnTo>
                      <a:pt x="344" y="10622"/>
                    </a:lnTo>
                    <a:lnTo>
                      <a:pt x="414" y="9915"/>
                    </a:lnTo>
                    <a:lnTo>
                      <a:pt x="495" y="9207"/>
                    </a:lnTo>
                    <a:lnTo>
                      <a:pt x="576" y="8500"/>
                    </a:lnTo>
                    <a:lnTo>
                      <a:pt x="667" y="7803"/>
                    </a:lnTo>
                    <a:lnTo>
                      <a:pt x="768" y="7105"/>
                    </a:lnTo>
                    <a:lnTo>
                      <a:pt x="879" y="6418"/>
                    </a:lnTo>
                    <a:lnTo>
                      <a:pt x="991" y="5741"/>
                    </a:lnTo>
                    <a:lnTo>
                      <a:pt x="1102" y="5064"/>
                    </a:lnTo>
                    <a:lnTo>
                      <a:pt x="1223" y="4397"/>
                    </a:lnTo>
                    <a:lnTo>
                      <a:pt x="1354" y="3740"/>
                    </a:lnTo>
                    <a:lnTo>
                      <a:pt x="1486" y="3093"/>
                    </a:lnTo>
                    <a:lnTo>
                      <a:pt x="1627" y="2446"/>
                    </a:lnTo>
                    <a:lnTo>
                      <a:pt x="1779" y="1819"/>
                    </a:lnTo>
                    <a:lnTo>
                      <a:pt x="1930" y="1203"/>
                    </a:lnTo>
                    <a:lnTo>
                      <a:pt x="2092" y="597"/>
                    </a:lnTo>
                    <a:lnTo>
                      <a:pt x="2254" y="0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3286200" y="817975"/>
                <a:ext cx="2194150" cy="2351825"/>
              </a:xfrm>
              <a:custGeom>
                <a:rect b="b" l="l" r="r" t="t"/>
                <a:pathLst>
                  <a:path extrusionOk="0" h="94073" w="87766">
                    <a:moveTo>
                      <a:pt x="43883" y="1"/>
                    </a:moveTo>
                    <a:lnTo>
                      <a:pt x="43883" y="1"/>
                    </a:lnTo>
                    <a:lnTo>
                      <a:pt x="44419" y="11"/>
                    </a:lnTo>
                    <a:lnTo>
                      <a:pt x="44944" y="21"/>
                    </a:lnTo>
                    <a:lnTo>
                      <a:pt x="45470" y="41"/>
                    </a:lnTo>
                    <a:lnTo>
                      <a:pt x="45996" y="71"/>
                    </a:lnTo>
                    <a:lnTo>
                      <a:pt x="46521" y="112"/>
                    </a:lnTo>
                    <a:lnTo>
                      <a:pt x="47047" y="162"/>
                    </a:lnTo>
                    <a:lnTo>
                      <a:pt x="47562" y="213"/>
                    </a:lnTo>
                    <a:lnTo>
                      <a:pt x="48088" y="273"/>
                    </a:lnTo>
                    <a:lnTo>
                      <a:pt x="48603" y="344"/>
                    </a:lnTo>
                    <a:lnTo>
                      <a:pt x="49118" y="425"/>
                    </a:lnTo>
                    <a:lnTo>
                      <a:pt x="49624" y="516"/>
                    </a:lnTo>
                    <a:lnTo>
                      <a:pt x="50139" y="607"/>
                    </a:lnTo>
                    <a:lnTo>
                      <a:pt x="50645" y="708"/>
                    </a:lnTo>
                    <a:lnTo>
                      <a:pt x="51150" y="819"/>
                    </a:lnTo>
                    <a:lnTo>
                      <a:pt x="51655" y="941"/>
                    </a:lnTo>
                    <a:lnTo>
                      <a:pt x="52150" y="1062"/>
                    </a:lnTo>
                    <a:lnTo>
                      <a:pt x="52646" y="1193"/>
                    </a:lnTo>
                    <a:lnTo>
                      <a:pt x="53141" y="1335"/>
                    </a:lnTo>
                    <a:lnTo>
                      <a:pt x="53636" y="1486"/>
                    </a:lnTo>
                    <a:lnTo>
                      <a:pt x="54131" y="1638"/>
                    </a:lnTo>
                    <a:lnTo>
                      <a:pt x="54616" y="1800"/>
                    </a:lnTo>
                    <a:lnTo>
                      <a:pt x="55102" y="1971"/>
                    </a:lnTo>
                    <a:lnTo>
                      <a:pt x="55587" y="2143"/>
                    </a:lnTo>
                    <a:lnTo>
                      <a:pt x="56072" y="2335"/>
                    </a:lnTo>
                    <a:lnTo>
                      <a:pt x="56547" y="2517"/>
                    </a:lnTo>
                    <a:lnTo>
                      <a:pt x="57022" y="2719"/>
                    </a:lnTo>
                    <a:lnTo>
                      <a:pt x="57497" y="2921"/>
                    </a:lnTo>
                    <a:lnTo>
                      <a:pt x="57972" y="3134"/>
                    </a:lnTo>
                    <a:lnTo>
                      <a:pt x="58437" y="3356"/>
                    </a:lnTo>
                    <a:lnTo>
                      <a:pt x="58902" y="3578"/>
                    </a:lnTo>
                    <a:lnTo>
                      <a:pt x="59366" y="3811"/>
                    </a:lnTo>
                    <a:lnTo>
                      <a:pt x="59821" y="4043"/>
                    </a:lnTo>
                    <a:lnTo>
                      <a:pt x="60286" y="4296"/>
                    </a:lnTo>
                    <a:lnTo>
                      <a:pt x="60731" y="4538"/>
                    </a:lnTo>
                    <a:lnTo>
                      <a:pt x="61186" y="4801"/>
                    </a:lnTo>
                    <a:lnTo>
                      <a:pt x="61640" y="5064"/>
                    </a:lnTo>
                    <a:lnTo>
                      <a:pt x="62085" y="5337"/>
                    </a:lnTo>
                    <a:lnTo>
                      <a:pt x="62530" y="5610"/>
                    </a:lnTo>
                    <a:lnTo>
                      <a:pt x="62964" y="5893"/>
                    </a:lnTo>
                    <a:lnTo>
                      <a:pt x="63399" y="6176"/>
                    </a:lnTo>
                    <a:lnTo>
                      <a:pt x="63834" y="6469"/>
                    </a:lnTo>
                    <a:lnTo>
                      <a:pt x="64268" y="6772"/>
                    </a:lnTo>
                    <a:lnTo>
                      <a:pt x="64693" y="7075"/>
                    </a:lnTo>
                    <a:lnTo>
                      <a:pt x="65127" y="7389"/>
                    </a:lnTo>
                    <a:lnTo>
                      <a:pt x="65542" y="7702"/>
                    </a:lnTo>
                    <a:lnTo>
                      <a:pt x="65966" y="8025"/>
                    </a:lnTo>
                    <a:lnTo>
                      <a:pt x="66380" y="8349"/>
                    </a:lnTo>
                    <a:lnTo>
                      <a:pt x="66795" y="8682"/>
                    </a:lnTo>
                    <a:lnTo>
                      <a:pt x="67199" y="9026"/>
                    </a:lnTo>
                    <a:lnTo>
                      <a:pt x="67613" y="9369"/>
                    </a:lnTo>
                    <a:lnTo>
                      <a:pt x="68412" y="10067"/>
                    </a:lnTo>
                    <a:lnTo>
                      <a:pt x="69200" y="10794"/>
                    </a:lnTo>
                    <a:lnTo>
                      <a:pt x="69978" y="11542"/>
                    </a:lnTo>
                    <a:lnTo>
                      <a:pt x="70746" y="12300"/>
                    </a:lnTo>
                    <a:lnTo>
                      <a:pt x="71494" y="13089"/>
                    </a:lnTo>
                    <a:lnTo>
                      <a:pt x="72232" y="13887"/>
                    </a:lnTo>
                    <a:lnTo>
                      <a:pt x="72950" y="14706"/>
                    </a:lnTo>
                    <a:lnTo>
                      <a:pt x="73657" y="15534"/>
                    </a:lnTo>
                    <a:lnTo>
                      <a:pt x="74354" y="16394"/>
                    </a:lnTo>
                    <a:lnTo>
                      <a:pt x="75032" y="17263"/>
                    </a:lnTo>
                    <a:lnTo>
                      <a:pt x="75689" y="18142"/>
                    </a:lnTo>
                    <a:lnTo>
                      <a:pt x="76335" y="19041"/>
                    </a:lnTo>
                    <a:lnTo>
                      <a:pt x="76972" y="19951"/>
                    </a:lnTo>
                    <a:lnTo>
                      <a:pt x="77589" y="20881"/>
                    </a:lnTo>
                    <a:lnTo>
                      <a:pt x="78185" y="21821"/>
                    </a:lnTo>
                    <a:lnTo>
                      <a:pt x="78771" y="22771"/>
                    </a:lnTo>
                    <a:lnTo>
                      <a:pt x="79337" y="23741"/>
                    </a:lnTo>
                    <a:lnTo>
                      <a:pt x="79893" y="24721"/>
                    </a:lnTo>
                    <a:lnTo>
                      <a:pt x="80428" y="25712"/>
                    </a:lnTo>
                    <a:lnTo>
                      <a:pt x="80944" y="26712"/>
                    </a:lnTo>
                    <a:lnTo>
                      <a:pt x="81449" y="27723"/>
                    </a:lnTo>
                    <a:lnTo>
                      <a:pt x="81924" y="28734"/>
                    </a:lnTo>
                    <a:lnTo>
                      <a:pt x="82399" y="29765"/>
                    </a:lnTo>
                    <a:lnTo>
                      <a:pt x="82844" y="30806"/>
                    </a:lnTo>
                    <a:lnTo>
                      <a:pt x="83268" y="31846"/>
                    </a:lnTo>
                    <a:lnTo>
                      <a:pt x="83683" y="32908"/>
                    </a:lnTo>
                    <a:lnTo>
                      <a:pt x="84077" y="33969"/>
                    </a:lnTo>
                    <a:lnTo>
                      <a:pt x="84451" y="35030"/>
                    </a:lnTo>
                    <a:lnTo>
                      <a:pt x="84805" y="36101"/>
                    </a:lnTo>
                    <a:lnTo>
                      <a:pt x="85148" y="37183"/>
                    </a:lnTo>
                    <a:lnTo>
                      <a:pt x="85462" y="38264"/>
                    </a:lnTo>
                    <a:lnTo>
                      <a:pt x="85765" y="39356"/>
                    </a:lnTo>
                    <a:lnTo>
                      <a:pt x="86038" y="40447"/>
                    </a:lnTo>
                    <a:lnTo>
                      <a:pt x="86300" y="41539"/>
                    </a:lnTo>
                    <a:lnTo>
                      <a:pt x="86533" y="42630"/>
                    </a:lnTo>
                    <a:lnTo>
                      <a:pt x="86755" y="43732"/>
                    </a:lnTo>
                    <a:lnTo>
                      <a:pt x="86947" y="44833"/>
                    </a:lnTo>
                    <a:lnTo>
                      <a:pt x="87129" y="45935"/>
                    </a:lnTo>
                    <a:lnTo>
                      <a:pt x="87281" y="47037"/>
                    </a:lnTo>
                    <a:lnTo>
                      <a:pt x="87422" y="48138"/>
                    </a:lnTo>
                    <a:lnTo>
                      <a:pt x="87533" y="49240"/>
                    </a:lnTo>
                    <a:lnTo>
                      <a:pt x="87624" y="50342"/>
                    </a:lnTo>
                    <a:lnTo>
                      <a:pt x="87695" y="51443"/>
                    </a:lnTo>
                    <a:lnTo>
                      <a:pt x="87736" y="52535"/>
                    </a:lnTo>
                    <a:lnTo>
                      <a:pt x="87766" y="53626"/>
                    </a:lnTo>
                    <a:lnTo>
                      <a:pt x="87766" y="54718"/>
                    </a:lnTo>
                    <a:lnTo>
                      <a:pt x="87746" y="55809"/>
                    </a:lnTo>
                    <a:lnTo>
                      <a:pt x="87705" y="56891"/>
                    </a:lnTo>
                    <a:lnTo>
                      <a:pt x="87645" y="57972"/>
                    </a:lnTo>
                    <a:lnTo>
                      <a:pt x="87554" y="59043"/>
                    </a:lnTo>
                    <a:lnTo>
                      <a:pt x="87442" y="60105"/>
                    </a:lnTo>
                    <a:lnTo>
                      <a:pt x="87372" y="60640"/>
                    </a:lnTo>
                    <a:lnTo>
                      <a:pt x="87301" y="61166"/>
                    </a:lnTo>
                    <a:lnTo>
                      <a:pt x="87220" y="61701"/>
                    </a:lnTo>
                    <a:lnTo>
                      <a:pt x="87139" y="62227"/>
                    </a:lnTo>
                    <a:lnTo>
                      <a:pt x="87048" y="62742"/>
                    </a:lnTo>
                    <a:lnTo>
                      <a:pt x="86957" y="63268"/>
                    </a:lnTo>
                    <a:lnTo>
                      <a:pt x="86856" y="63783"/>
                    </a:lnTo>
                    <a:lnTo>
                      <a:pt x="86745" y="64309"/>
                    </a:lnTo>
                    <a:lnTo>
                      <a:pt x="86634" y="64824"/>
                    </a:lnTo>
                    <a:lnTo>
                      <a:pt x="86513" y="65340"/>
                    </a:lnTo>
                    <a:lnTo>
                      <a:pt x="86391" y="65845"/>
                    </a:lnTo>
                    <a:lnTo>
                      <a:pt x="86260" y="66350"/>
                    </a:lnTo>
                    <a:lnTo>
                      <a:pt x="86118" y="66866"/>
                    </a:lnTo>
                    <a:lnTo>
                      <a:pt x="85977" y="67361"/>
                    </a:lnTo>
                    <a:lnTo>
                      <a:pt x="85825" y="67866"/>
                    </a:lnTo>
                    <a:lnTo>
                      <a:pt x="85664" y="68362"/>
                    </a:lnTo>
                    <a:lnTo>
                      <a:pt x="85502" y="68857"/>
                    </a:lnTo>
                    <a:lnTo>
                      <a:pt x="85330" y="69352"/>
                    </a:lnTo>
                    <a:lnTo>
                      <a:pt x="85158" y="69847"/>
                    </a:lnTo>
                    <a:lnTo>
                      <a:pt x="84966" y="70332"/>
                    </a:lnTo>
                    <a:lnTo>
                      <a:pt x="84784" y="70817"/>
                    </a:lnTo>
                    <a:lnTo>
                      <a:pt x="84582" y="71303"/>
                    </a:lnTo>
                    <a:lnTo>
                      <a:pt x="84380" y="71778"/>
                    </a:lnTo>
                    <a:lnTo>
                      <a:pt x="84178" y="72253"/>
                    </a:lnTo>
                    <a:lnTo>
                      <a:pt x="83956" y="72728"/>
                    </a:lnTo>
                    <a:lnTo>
                      <a:pt x="83733" y="73193"/>
                    </a:lnTo>
                    <a:lnTo>
                      <a:pt x="83511" y="73657"/>
                    </a:lnTo>
                    <a:lnTo>
                      <a:pt x="83268" y="74122"/>
                    </a:lnTo>
                    <a:lnTo>
                      <a:pt x="83026" y="74577"/>
                    </a:lnTo>
                    <a:lnTo>
                      <a:pt x="82783" y="75032"/>
                    </a:lnTo>
                    <a:lnTo>
                      <a:pt x="82521" y="75487"/>
                    </a:lnTo>
                    <a:lnTo>
                      <a:pt x="82258" y="75931"/>
                    </a:lnTo>
                    <a:lnTo>
                      <a:pt x="81995" y="76376"/>
                    </a:lnTo>
                    <a:lnTo>
                      <a:pt x="81712" y="76811"/>
                    </a:lnTo>
                    <a:lnTo>
                      <a:pt x="81429" y="77255"/>
                    </a:lnTo>
                    <a:lnTo>
                      <a:pt x="81146" y="77680"/>
                    </a:lnTo>
                    <a:lnTo>
                      <a:pt x="80843" y="78114"/>
                    </a:lnTo>
                    <a:lnTo>
                      <a:pt x="80540" y="78539"/>
                    </a:lnTo>
                    <a:lnTo>
                      <a:pt x="80236" y="78953"/>
                    </a:lnTo>
                    <a:lnTo>
                      <a:pt x="79913" y="79368"/>
                    </a:lnTo>
                    <a:lnTo>
                      <a:pt x="79590" y="79782"/>
                    </a:lnTo>
                    <a:lnTo>
                      <a:pt x="79256" y="80186"/>
                    </a:lnTo>
                    <a:lnTo>
                      <a:pt x="78923" y="80591"/>
                    </a:lnTo>
                    <a:lnTo>
                      <a:pt x="78579" y="80985"/>
                    </a:lnTo>
                    <a:lnTo>
                      <a:pt x="78225" y="81379"/>
                    </a:lnTo>
                    <a:lnTo>
                      <a:pt x="77861" y="81773"/>
                    </a:lnTo>
                    <a:lnTo>
                      <a:pt x="77498" y="82157"/>
                    </a:lnTo>
                    <a:lnTo>
                      <a:pt x="77124" y="82531"/>
                    </a:lnTo>
                    <a:lnTo>
                      <a:pt x="76740" y="82905"/>
                    </a:lnTo>
                    <a:lnTo>
                      <a:pt x="76356" y="83279"/>
                    </a:lnTo>
                    <a:lnTo>
                      <a:pt x="75961" y="83643"/>
                    </a:lnTo>
                    <a:lnTo>
                      <a:pt x="75557" y="84007"/>
                    </a:lnTo>
                    <a:lnTo>
                      <a:pt x="75143" y="84360"/>
                    </a:lnTo>
                    <a:lnTo>
                      <a:pt x="74728" y="84704"/>
                    </a:lnTo>
                    <a:lnTo>
                      <a:pt x="74304" y="85048"/>
                    </a:lnTo>
                    <a:lnTo>
                      <a:pt x="73869" y="85391"/>
                    </a:lnTo>
                    <a:lnTo>
                      <a:pt x="73425" y="85725"/>
                    </a:lnTo>
                    <a:lnTo>
                      <a:pt x="72980" y="86048"/>
                    </a:lnTo>
                    <a:lnTo>
                      <a:pt x="72525" y="86372"/>
                    </a:lnTo>
                    <a:lnTo>
                      <a:pt x="72060" y="86685"/>
                    </a:lnTo>
                    <a:lnTo>
                      <a:pt x="71595" y="86998"/>
                    </a:lnTo>
                    <a:lnTo>
                      <a:pt x="71110" y="87301"/>
                    </a:lnTo>
                    <a:lnTo>
                      <a:pt x="70625" y="87605"/>
                    </a:lnTo>
                    <a:lnTo>
                      <a:pt x="70140" y="87898"/>
                    </a:lnTo>
                    <a:lnTo>
                      <a:pt x="69635" y="88181"/>
                    </a:lnTo>
                    <a:lnTo>
                      <a:pt x="69129" y="88464"/>
                    </a:lnTo>
                    <a:lnTo>
                      <a:pt x="68614" y="88736"/>
                    </a:lnTo>
                    <a:lnTo>
                      <a:pt x="68088" y="89009"/>
                    </a:lnTo>
                    <a:lnTo>
                      <a:pt x="67563" y="89272"/>
                    </a:lnTo>
                    <a:lnTo>
                      <a:pt x="67017" y="89535"/>
                    </a:lnTo>
                    <a:lnTo>
                      <a:pt x="66471" y="89777"/>
                    </a:lnTo>
                    <a:lnTo>
                      <a:pt x="65915" y="90030"/>
                    </a:lnTo>
                    <a:lnTo>
                      <a:pt x="65360" y="90263"/>
                    </a:lnTo>
                    <a:lnTo>
                      <a:pt x="64784" y="90495"/>
                    </a:lnTo>
                    <a:lnTo>
                      <a:pt x="64207" y="90717"/>
                    </a:lnTo>
                    <a:lnTo>
                      <a:pt x="63621" y="90940"/>
                    </a:lnTo>
                    <a:lnTo>
                      <a:pt x="63025" y="91152"/>
                    </a:lnTo>
                    <a:lnTo>
                      <a:pt x="62429" y="91354"/>
                    </a:lnTo>
                    <a:lnTo>
                      <a:pt x="61812" y="91556"/>
                    </a:lnTo>
                    <a:lnTo>
                      <a:pt x="61196" y="91738"/>
                    </a:lnTo>
                    <a:lnTo>
                      <a:pt x="60569" y="91930"/>
                    </a:lnTo>
                    <a:lnTo>
                      <a:pt x="59932" y="92102"/>
                    </a:lnTo>
                    <a:lnTo>
                      <a:pt x="59296" y="92274"/>
                    </a:lnTo>
                    <a:lnTo>
                      <a:pt x="58639" y="92435"/>
                    </a:lnTo>
                    <a:lnTo>
                      <a:pt x="57982" y="92587"/>
                    </a:lnTo>
                    <a:lnTo>
                      <a:pt x="57315" y="92739"/>
                    </a:lnTo>
                    <a:lnTo>
                      <a:pt x="56648" y="92880"/>
                    </a:lnTo>
                    <a:lnTo>
                      <a:pt x="55961" y="93012"/>
                    </a:lnTo>
                    <a:lnTo>
                      <a:pt x="55263" y="93133"/>
                    </a:lnTo>
                    <a:lnTo>
                      <a:pt x="54566" y="93254"/>
                    </a:lnTo>
                    <a:lnTo>
                      <a:pt x="53858" y="93365"/>
                    </a:lnTo>
                    <a:lnTo>
                      <a:pt x="53141" y="93466"/>
                    </a:lnTo>
                    <a:lnTo>
                      <a:pt x="52423" y="93557"/>
                    </a:lnTo>
                    <a:lnTo>
                      <a:pt x="51685" y="93648"/>
                    </a:lnTo>
                    <a:lnTo>
                      <a:pt x="50948" y="93729"/>
                    </a:lnTo>
                    <a:lnTo>
                      <a:pt x="50190" y="93800"/>
                    </a:lnTo>
                    <a:lnTo>
                      <a:pt x="49432" y="93861"/>
                    </a:lnTo>
                    <a:lnTo>
                      <a:pt x="48664" y="93911"/>
                    </a:lnTo>
                    <a:lnTo>
                      <a:pt x="47896" y="93962"/>
                    </a:lnTo>
                    <a:lnTo>
                      <a:pt x="47107" y="94002"/>
                    </a:lnTo>
                    <a:lnTo>
                      <a:pt x="46309" y="94032"/>
                    </a:lnTo>
                    <a:lnTo>
                      <a:pt x="45510" y="94053"/>
                    </a:lnTo>
                    <a:lnTo>
                      <a:pt x="44702" y="94063"/>
                    </a:lnTo>
                    <a:lnTo>
                      <a:pt x="43883" y="94073"/>
                    </a:lnTo>
                    <a:lnTo>
                      <a:pt x="43883" y="94073"/>
                    </a:lnTo>
                    <a:lnTo>
                      <a:pt x="43065" y="94063"/>
                    </a:lnTo>
                    <a:lnTo>
                      <a:pt x="42256" y="94053"/>
                    </a:lnTo>
                    <a:lnTo>
                      <a:pt x="41448" y="94032"/>
                    </a:lnTo>
                    <a:lnTo>
                      <a:pt x="40659" y="94002"/>
                    </a:lnTo>
                    <a:lnTo>
                      <a:pt x="39871" y="93962"/>
                    </a:lnTo>
                    <a:lnTo>
                      <a:pt x="39103" y="93911"/>
                    </a:lnTo>
                    <a:lnTo>
                      <a:pt x="38335" y="93861"/>
                    </a:lnTo>
                    <a:lnTo>
                      <a:pt x="37577" y="93800"/>
                    </a:lnTo>
                    <a:lnTo>
                      <a:pt x="36819" y="93729"/>
                    </a:lnTo>
                    <a:lnTo>
                      <a:pt x="36081" y="93648"/>
                    </a:lnTo>
                    <a:lnTo>
                      <a:pt x="35343" y="93557"/>
                    </a:lnTo>
                    <a:lnTo>
                      <a:pt x="34626" y="93466"/>
                    </a:lnTo>
                    <a:lnTo>
                      <a:pt x="33908" y="93365"/>
                    </a:lnTo>
                    <a:lnTo>
                      <a:pt x="33201" y="93254"/>
                    </a:lnTo>
                    <a:lnTo>
                      <a:pt x="32493" y="93133"/>
                    </a:lnTo>
                    <a:lnTo>
                      <a:pt x="31806" y="93012"/>
                    </a:lnTo>
                    <a:lnTo>
                      <a:pt x="31119" y="92880"/>
                    </a:lnTo>
                    <a:lnTo>
                      <a:pt x="30452" y="92739"/>
                    </a:lnTo>
                    <a:lnTo>
                      <a:pt x="29785" y="92587"/>
                    </a:lnTo>
                    <a:lnTo>
                      <a:pt x="29128" y="92435"/>
                    </a:lnTo>
                    <a:lnTo>
                      <a:pt x="28471" y="92274"/>
                    </a:lnTo>
                    <a:lnTo>
                      <a:pt x="27834" y="92102"/>
                    </a:lnTo>
                    <a:lnTo>
                      <a:pt x="27197" y="91930"/>
                    </a:lnTo>
                    <a:lnTo>
                      <a:pt x="26571" y="91738"/>
                    </a:lnTo>
                    <a:lnTo>
                      <a:pt x="25954" y="91556"/>
                    </a:lnTo>
                    <a:lnTo>
                      <a:pt x="25338" y="91354"/>
                    </a:lnTo>
                    <a:lnTo>
                      <a:pt x="24741" y="91152"/>
                    </a:lnTo>
                    <a:lnTo>
                      <a:pt x="24145" y="90940"/>
                    </a:lnTo>
                    <a:lnTo>
                      <a:pt x="23559" y="90717"/>
                    </a:lnTo>
                    <a:lnTo>
                      <a:pt x="22983" y="90495"/>
                    </a:lnTo>
                    <a:lnTo>
                      <a:pt x="22407" y="90263"/>
                    </a:lnTo>
                    <a:lnTo>
                      <a:pt x="21851" y="90030"/>
                    </a:lnTo>
                    <a:lnTo>
                      <a:pt x="21295" y="89777"/>
                    </a:lnTo>
                    <a:lnTo>
                      <a:pt x="20749" y="89535"/>
                    </a:lnTo>
                    <a:lnTo>
                      <a:pt x="20204" y="89272"/>
                    </a:lnTo>
                    <a:lnTo>
                      <a:pt x="19678" y="89009"/>
                    </a:lnTo>
                    <a:lnTo>
                      <a:pt x="19153" y="88736"/>
                    </a:lnTo>
                    <a:lnTo>
                      <a:pt x="18637" y="88464"/>
                    </a:lnTo>
                    <a:lnTo>
                      <a:pt x="18132" y="88181"/>
                    </a:lnTo>
                    <a:lnTo>
                      <a:pt x="17626" y="87898"/>
                    </a:lnTo>
                    <a:lnTo>
                      <a:pt x="17141" y="87605"/>
                    </a:lnTo>
                    <a:lnTo>
                      <a:pt x="16656" y="87301"/>
                    </a:lnTo>
                    <a:lnTo>
                      <a:pt x="16171" y="86998"/>
                    </a:lnTo>
                    <a:lnTo>
                      <a:pt x="15706" y="86685"/>
                    </a:lnTo>
                    <a:lnTo>
                      <a:pt x="15241" y="86372"/>
                    </a:lnTo>
                    <a:lnTo>
                      <a:pt x="14787" y="86048"/>
                    </a:lnTo>
                    <a:lnTo>
                      <a:pt x="14342" y="85725"/>
                    </a:lnTo>
                    <a:lnTo>
                      <a:pt x="13897" y="85391"/>
                    </a:lnTo>
                    <a:lnTo>
                      <a:pt x="13463" y="85048"/>
                    </a:lnTo>
                    <a:lnTo>
                      <a:pt x="13038" y="84704"/>
                    </a:lnTo>
                    <a:lnTo>
                      <a:pt x="12624" y="84360"/>
                    </a:lnTo>
                    <a:lnTo>
                      <a:pt x="12209" y="84007"/>
                    </a:lnTo>
                    <a:lnTo>
                      <a:pt x="11805" y="83643"/>
                    </a:lnTo>
                    <a:lnTo>
                      <a:pt x="11411" y="83279"/>
                    </a:lnTo>
                    <a:lnTo>
                      <a:pt x="11027" y="82905"/>
                    </a:lnTo>
                    <a:lnTo>
                      <a:pt x="10643" y="82531"/>
                    </a:lnTo>
                    <a:lnTo>
                      <a:pt x="10269" y="82157"/>
                    </a:lnTo>
                    <a:lnTo>
                      <a:pt x="9905" y="81773"/>
                    </a:lnTo>
                    <a:lnTo>
                      <a:pt x="9541" y="81379"/>
                    </a:lnTo>
                    <a:lnTo>
                      <a:pt x="9187" y="80985"/>
                    </a:lnTo>
                    <a:lnTo>
                      <a:pt x="8844" y="80591"/>
                    </a:lnTo>
                    <a:lnTo>
                      <a:pt x="8510" y="80186"/>
                    </a:lnTo>
                    <a:lnTo>
                      <a:pt x="8177" y="79782"/>
                    </a:lnTo>
                    <a:lnTo>
                      <a:pt x="7853" y="79368"/>
                    </a:lnTo>
                    <a:lnTo>
                      <a:pt x="7530" y="78953"/>
                    </a:lnTo>
                    <a:lnTo>
                      <a:pt x="7227" y="78539"/>
                    </a:lnTo>
                    <a:lnTo>
                      <a:pt x="6924" y="78114"/>
                    </a:lnTo>
                    <a:lnTo>
                      <a:pt x="6620" y="77680"/>
                    </a:lnTo>
                    <a:lnTo>
                      <a:pt x="6337" y="77255"/>
                    </a:lnTo>
                    <a:lnTo>
                      <a:pt x="6054" y="76811"/>
                    </a:lnTo>
                    <a:lnTo>
                      <a:pt x="5771" y="76376"/>
                    </a:lnTo>
                    <a:lnTo>
                      <a:pt x="5509" y="75931"/>
                    </a:lnTo>
                    <a:lnTo>
                      <a:pt x="5246" y="75487"/>
                    </a:lnTo>
                    <a:lnTo>
                      <a:pt x="4983" y="75032"/>
                    </a:lnTo>
                    <a:lnTo>
                      <a:pt x="4741" y="74577"/>
                    </a:lnTo>
                    <a:lnTo>
                      <a:pt x="4498" y="74122"/>
                    </a:lnTo>
                    <a:lnTo>
                      <a:pt x="4256" y="73657"/>
                    </a:lnTo>
                    <a:lnTo>
                      <a:pt x="4033" y="73193"/>
                    </a:lnTo>
                    <a:lnTo>
                      <a:pt x="3811" y="72728"/>
                    </a:lnTo>
                    <a:lnTo>
                      <a:pt x="3588" y="72253"/>
                    </a:lnTo>
                    <a:lnTo>
                      <a:pt x="3386" y="71778"/>
                    </a:lnTo>
                    <a:lnTo>
                      <a:pt x="3184" y="71303"/>
                    </a:lnTo>
                    <a:lnTo>
                      <a:pt x="2982" y="70817"/>
                    </a:lnTo>
                    <a:lnTo>
                      <a:pt x="2800" y="70332"/>
                    </a:lnTo>
                    <a:lnTo>
                      <a:pt x="2608" y="69847"/>
                    </a:lnTo>
                    <a:lnTo>
                      <a:pt x="2436" y="69352"/>
                    </a:lnTo>
                    <a:lnTo>
                      <a:pt x="2265" y="68857"/>
                    </a:lnTo>
                    <a:lnTo>
                      <a:pt x="2103" y="68362"/>
                    </a:lnTo>
                    <a:lnTo>
                      <a:pt x="1941" y="67866"/>
                    </a:lnTo>
                    <a:lnTo>
                      <a:pt x="1790" y="67361"/>
                    </a:lnTo>
                    <a:lnTo>
                      <a:pt x="1648" y="66866"/>
                    </a:lnTo>
                    <a:lnTo>
                      <a:pt x="1507" y="66350"/>
                    </a:lnTo>
                    <a:lnTo>
                      <a:pt x="1375" y="65845"/>
                    </a:lnTo>
                    <a:lnTo>
                      <a:pt x="1254" y="65340"/>
                    </a:lnTo>
                    <a:lnTo>
                      <a:pt x="1133" y="64824"/>
                    </a:lnTo>
                    <a:lnTo>
                      <a:pt x="1021" y="64309"/>
                    </a:lnTo>
                    <a:lnTo>
                      <a:pt x="910" y="63783"/>
                    </a:lnTo>
                    <a:lnTo>
                      <a:pt x="809" y="63268"/>
                    </a:lnTo>
                    <a:lnTo>
                      <a:pt x="718" y="62742"/>
                    </a:lnTo>
                    <a:lnTo>
                      <a:pt x="627" y="62227"/>
                    </a:lnTo>
                    <a:lnTo>
                      <a:pt x="546" y="61701"/>
                    </a:lnTo>
                    <a:lnTo>
                      <a:pt x="466" y="61166"/>
                    </a:lnTo>
                    <a:lnTo>
                      <a:pt x="395" y="60640"/>
                    </a:lnTo>
                    <a:lnTo>
                      <a:pt x="324" y="60105"/>
                    </a:lnTo>
                    <a:lnTo>
                      <a:pt x="213" y="59043"/>
                    </a:lnTo>
                    <a:lnTo>
                      <a:pt x="122" y="57972"/>
                    </a:lnTo>
                    <a:lnTo>
                      <a:pt x="61" y="56891"/>
                    </a:lnTo>
                    <a:lnTo>
                      <a:pt x="21" y="55809"/>
                    </a:lnTo>
                    <a:lnTo>
                      <a:pt x="1" y="54718"/>
                    </a:lnTo>
                    <a:lnTo>
                      <a:pt x="1" y="53626"/>
                    </a:lnTo>
                    <a:lnTo>
                      <a:pt x="31" y="52535"/>
                    </a:lnTo>
                    <a:lnTo>
                      <a:pt x="71" y="51443"/>
                    </a:lnTo>
                    <a:lnTo>
                      <a:pt x="142" y="50342"/>
                    </a:lnTo>
                    <a:lnTo>
                      <a:pt x="233" y="49240"/>
                    </a:lnTo>
                    <a:lnTo>
                      <a:pt x="344" y="48138"/>
                    </a:lnTo>
                    <a:lnTo>
                      <a:pt x="486" y="47037"/>
                    </a:lnTo>
                    <a:lnTo>
                      <a:pt x="637" y="45935"/>
                    </a:lnTo>
                    <a:lnTo>
                      <a:pt x="819" y="44833"/>
                    </a:lnTo>
                    <a:lnTo>
                      <a:pt x="1011" y="43732"/>
                    </a:lnTo>
                    <a:lnTo>
                      <a:pt x="1234" y="42630"/>
                    </a:lnTo>
                    <a:lnTo>
                      <a:pt x="1466" y="41539"/>
                    </a:lnTo>
                    <a:lnTo>
                      <a:pt x="1729" y="40447"/>
                    </a:lnTo>
                    <a:lnTo>
                      <a:pt x="2002" y="39356"/>
                    </a:lnTo>
                    <a:lnTo>
                      <a:pt x="2305" y="38264"/>
                    </a:lnTo>
                    <a:lnTo>
                      <a:pt x="2618" y="37183"/>
                    </a:lnTo>
                    <a:lnTo>
                      <a:pt x="2962" y="36101"/>
                    </a:lnTo>
                    <a:lnTo>
                      <a:pt x="3316" y="35030"/>
                    </a:lnTo>
                    <a:lnTo>
                      <a:pt x="3690" y="33969"/>
                    </a:lnTo>
                    <a:lnTo>
                      <a:pt x="4084" y="32908"/>
                    </a:lnTo>
                    <a:lnTo>
                      <a:pt x="4498" y="31846"/>
                    </a:lnTo>
                    <a:lnTo>
                      <a:pt x="4923" y="30806"/>
                    </a:lnTo>
                    <a:lnTo>
                      <a:pt x="5367" y="29765"/>
                    </a:lnTo>
                    <a:lnTo>
                      <a:pt x="5842" y="28734"/>
                    </a:lnTo>
                    <a:lnTo>
                      <a:pt x="6317" y="27723"/>
                    </a:lnTo>
                    <a:lnTo>
                      <a:pt x="6823" y="26712"/>
                    </a:lnTo>
                    <a:lnTo>
                      <a:pt x="7338" y="25712"/>
                    </a:lnTo>
                    <a:lnTo>
                      <a:pt x="7874" y="24721"/>
                    </a:lnTo>
                    <a:lnTo>
                      <a:pt x="8430" y="23741"/>
                    </a:lnTo>
                    <a:lnTo>
                      <a:pt x="8995" y="22771"/>
                    </a:lnTo>
                    <a:lnTo>
                      <a:pt x="9582" y="21821"/>
                    </a:lnTo>
                    <a:lnTo>
                      <a:pt x="10178" y="20881"/>
                    </a:lnTo>
                    <a:lnTo>
                      <a:pt x="10794" y="19951"/>
                    </a:lnTo>
                    <a:lnTo>
                      <a:pt x="11431" y="19041"/>
                    </a:lnTo>
                    <a:lnTo>
                      <a:pt x="12078" y="18142"/>
                    </a:lnTo>
                    <a:lnTo>
                      <a:pt x="12735" y="17263"/>
                    </a:lnTo>
                    <a:lnTo>
                      <a:pt x="13412" y="16394"/>
                    </a:lnTo>
                    <a:lnTo>
                      <a:pt x="14109" y="15534"/>
                    </a:lnTo>
                    <a:lnTo>
                      <a:pt x="14817" y="14706"/>
                    </a:lnTo>
                    <a:lnTo>
                      <a:pt x="15534" y="13887"/>
                    </a:lnTo>
                    <a:lnTo>
                      <a:pt x="16272" y="13089"/>
                    </a:lnTo>
                    <a:lnTo>
                      <a:pt x="17020" y="12300"/>
                    </a:lnTo>
                    <a:lnTo>
                      <a:pt x="17788" y="11542"/>
                    </a:lnTo>
                    <a:lnTo>
                      <a:pt x="18566" y="10794"/>
                    </a:lnTo>
                    <a:lnTo>
                      <a:pt x="19355" y="10067"/>
                    </a:lnTo>
                    <a:lnTo>
                      <a:pt x="20153" y="9369"/>
                    </a:lnTo>
                    <a:lnTo>
                      <a:pt x="20567" y="9026"/>
                    </a:lnTo>
                    <a:lnTo>
                      <a:pt x="20972" y="8682"/>
                    </a:lnTo>
                    <a:lnTo>
                      <a:pt x="21386" y="8349"/>
                    </a:lnTo>
                    <a:lnTo>
                      <a:pt x="21800" y="8025"/>
                    </a:lnTo>
                    <a:lnTo>
                      <a:pt x="22225" y="7702"/>
                    </a:lnTo>
                    <a:lnTo>
                      <a:pt x="22639" y="7389"/>
                    </a:lnTo>
                    <a:lnTo>
                      <a:pt x="23064" y="7075"/>
                    </a:lnTo>
                    <a:lnTo>
                      <a:pt x="23498" y="6772"/>
                    </a:lnTo>
                    <a:lnTo>
                      <a:pt x="23933" y="6469"/>
                    </a:lnTo>
                    <a:lnTo>
                      <a:pt x="24368" y="6176"/>
                    </a:lnTo>
                    <a:lnTo>
                      <a:pt x="24802" y="5893"/>
                    </a:lnTo>
                    <a:lnTo>
                      <a:pt x="25237" y="5610"/>
                    </a:lnTo>
                    <a:lnTo>
                      <a:pt x="25681" y="5337"/>
                    </a:lnTo>
                    <a:lnTo>
                      <a:pt x="26126" y="5064"/>
                    </a:lnTo>
                    <a:lnTo>
                      <a:pt x="26581" y="4801"/>
                    </a:lnTo>
                    <a:lnTo>
                      <a:pt x="27026" y="4538"/>
                    </a:lnTo>
                    <a:lnTo>
                      <a:pt x="27480" y="4296"/>
                    </a:lnTo>
                    <a:lnTo>
                      <a:pt x="27945" y="4043"/>
                    </a:lnTo>
                    <a:lnTo>
                      <a:pt x="28400" y="3811"/>
                    </a:lnTo>
                    <a:lnTo>
                      <a:pt x="28865" y="3578"/>
                    </a:lnTo>
                    <a:lnTo>
                      <a:pt x="29330" y="3356"/>
                    </a:lnTo>
                    <a:lnTo>
                      <a:pt x="29795" y="3134"/>
                    </a:lnTo>
                    <a:lnTo>
                      <a:pt x="30270" y="2921"/>
                    </a:lnTo>
                    <a:lnTo>
                      <a:pt x="30745" y="2719"/>
                    </a:lnTo>
                    <a:lnTo>
                      <a:pt x="31220" y="2517"/>
                    </a:lnTo>
                    <a:lnTo>
                      <a:pt x="31695" y="2335"/>
                    </a:lnTo>
                    <a:lnTo>
                      <a:pt x="32180" y="2143"/>
                    </a:lnTo>
                    <a:lnTo>
                      <a:pt x="32665" y="1971"/>
                    </a:lnTo>
                    <a:lnTo>
                      <a:pt x="33150" y="1800"/>
                    </a:lnTo>
                    <a:lnTo>
                      <a:pt x="33635" y="1638"/>
                    </a:lnTo>
                    <a:lnTo>
                      <a:pt x="34130" y="1486"/>
                    </a:lnTo>
                    <a:lnTo>
                      <a:pt x="34626" y="1335"/>
                    </a:lnTo>
                    <a:lnTo>
                      <a:pt x="35121" y="1193"/>
                    </a:lnTo>
                    <a:lnTo>
                      <a:pt x="35616" y="1062"/>
                    </a:lnTo>
                    <a:lnTo>
                      <a:pt x="36111" y="941"/>
                    </a:lnTo>
                    <a:lnTo>
                      <a:pt x="36617" y="819"/>
                    </a:lnTo>
                    <a:lnTo>
                      <a:pt x="37122" y="708"/>
                    </a:lnTo>
                    <a:lnTo>
                      <a:pt x="37627" y="607"/>
                    </a:lnTo>
                    <a:lnTo>
                      <a:pt x="38143" y="516"/>
                    </a:lnTo>
                    <a:lnTo>
                      <a:pt x="38648" y="425"/>
                    </a:lnTo>
                    <a:lnTo>
                      <a:pt x="39163" y="344"/>
                    </a:lnTo>
                    <a:lnTo>
                      <a:pt x="39679" y="273"/>
                    </a:lnTo>
                    <a:lnTo>
                      <a:pt x="40204" y="213"/>
                    </a:lnTo>
                    <a:lnTo>
                      <a:pt x="40720" y="162"/>
                    </a:lnTo>
                    <a:lnTo>
                      <a:pt x="41245" y="112"/>
                    </a:lnTo>
                    <a:lnTo>
                      <a:pt x="41771" y="71"/>
                    </a:lnTo>
                    <a:lnTo>
                      <a:pt x="42297" y="41"/>
                    </a:lnTo>
                    <a:lnTo>
                      <a:pt x="42822" y="21"/>
                    </a:lnTo>
                    <a:lnTo>
                      <a:pt x="43348" y="11"/>
                    </a:lnTo>
                    <a:lnTo>
                      <a:pt x="43883" y="1"/>
                    </a:lnTo>
                    <a:lnTo>
                      <a:pt x="43883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612650" y="834400"/>
                <a:ext cx="1541275" cy="2335400"/>
              </a:xfrm>
              <a:custGeom>
                <a:rect b="b" l="l" r="r" t="t"/>
                <a:pathLst>
                  <a:path extrusionOk="0" h="93416" w="61651">
                    <a:moveTo>
                      <a:pt x="30825" y="93416"/>
                    </a:moveTo>
                    <a:lnTo>
                      <a:pt x="30825" y="93416"/>
                    </a:lnTo>
                    <a:lnTo>
                      <a:pt x="30259" y="93406"/>
                    </a:lnTo>
                    <a:lnTo>
                      <a:pt x="29703" y="93396"/>
                    </a:lnTo>
                    <a:lnTo>
                      <a:pt x="29137" y="93375"/>
                    </a:lnTo>
                    <a:lnTo>
                      <a:pt x="28571" y="93345"/>
                    </a:lnTo>
                    <a:lnTo>
                      <a:pt x="28006" y="93305"/>
                    </a:lnTo>
                    <a:lnTo>
                      <a:pt x="27440" y="93264"/>
                    </a:lnTo>
                    <a:lnTo>
                      <a:pt x="26884" y="93204"/>
                    </a:lnTo>
                    <a:lnTo>
                      <a:pt x="26318" y="93143"/>
                    </a:lnTo>
                    <a:lnTo>
                      <a:pt x="25752" y="93072"/>
                    </a:lnTo>
                    <a:lnTo>
                      <a:pt x="25186" y="93001"/>
                    </a:lnTo>
                    <a:lnTo>
                      <a:pt x="24630" y="92910"/>
                    </a:lnTo>
                    <a:lnTo>
                      <a:pt x="24064" y="92819"/>
                    </a:lnTo>
                    <a:lnTo>
                      <a:pt x="23508" y="92718"/>
                    </a:lnTo>
                    <a:lnTo>
                      <a:pt x="22952" y="92617"/>
                    </a:lnTo>
                    <a:lnTo>
                      <a:pt x="22396" y="92496"/>
                    </a:lnTo>
                    <a:lnTo>
                      <a:pt x="21841" y="92375"/>
                    </a:lnTo>
                    <a:lnTo>
                      <a:pt x="21285" y="92243"/>
                    </a:lnTo>
                    <a:lnTo>
                      <a:pt x="20739" y="92112"/>
                    </a:lnTo>
                    <a:lnTo>
                      <a:pt x="20193" y="91960"/>
                    </a:lnTo>
                    <a:lnTo>
                      <a:pt x="19647" y="91809"/>
                    </a:lnTo>
                    <a:lnTo>
                      <a:pt x="19102" y="91657"/>
                    </a:lnTo>
                    <a:lnTo>
                      <a:pt x="18566" y="91485"/>
                    </a:lnTo>
                    <a:lnTo>
                      <a:pt x="18030" y="91314"/>
                    </a:lnTo>
                    <a:lnTo>
                      <a:pt x="17505" y="91142"/>
                    </a:lnTo>
                    <a:lnTo>
                      <a:pt x="16969" y="90950"/>
                    </a:lnTo>
                    <a:lnTo>
                      <a:pt x="16454" y="90758"/>
                    </a:lnTo>
                    <a:lnTo>
                      <a:pt x="15928" y="90566"/>
                    </a:lnTo>
                    <a:lnTo>
                      <a:pt x="15413" y="90353"/>
                    </a:lnTo>
                    <a:lnTo>
                      <a:pt x="14907" y="90141"/>
                    </a:lnTo>
                    <a:lnTo>
                      <a:pt x="14402" y="89929"/>
                    </a:lnTo>
                    <a:lnTo>
                      <a:pt x="13907" y="89697"/>
                    </a:lnTo>
                    <a:lnTo>
                      <a:pt x="13412" y="89464"/>
                    </a:lnTo>
                    <a:lnTo>
                      <a:pt x="12916" y="89232"/>
                    </a:lnTo>
                    <a:lnTo>
                      <a:pt x="12441" y="88989"/>
                    </a:lnTo>
                    <a:lnTo>
                      <a:pt x="11956" y="88736"/>
                    </a:lnTo>
                    <a:lnTo>
                      <a:pt x="11491" y="88484"/>
                    </a:lnTo>
                    <a:lnTo>
                      <a:pt x="11027" y="88221"/>
                    </a:lnTo>
                    <a:lnTo>
                      <a:pt x="10572" y="87958"/>
                    </a:lnTo>
                    <a:lnTo>
                      <a:pt x="10117" y="87685"/>
                    </a:lnTo>
                    <a:lnTo>
                      <a:pt x="9672" y="87402"/>
                    </a:lnTo>
                    <a:lnTo>
                      <a:pt x="9238" y="87119"/>
                    </a:lnTo>
                    <a:lnTo>
                      <a:pt x="8803" y="86836"/>
                    </a:lnTo>
                    <a:lnTo>
                      <a:pt x="8379" y="86533"/>
                    </a:lnTo>
                    <a:lnTo>
                      <a:pt x="7964" y="86240"/>
                    </a:lnTo>
                    <a:lnTo>
                      <a:pt x="7560" y="85927"/>
                    </a:lnTo>
                    <a:lnTo>
                      <a:pt x="7166" y="85624"/>
                    </a:lnTo>
                    <a:lnTo>
                      <a:pt x="6772" y="85300"/>
                    </a:lnTo>
                    <a:lnTo>
                      <a:pt x="6398" y="84987"/>
                    </a:lnTo>
                    <a:lnTo>
                      <a:pt x="6024" y="84653"/>
                    </a:lnTo>
                    <a:lnTo>
                      <a:pt x="5660" y="84330"/>
                    </a:lnTo>
                    <a:lnTo>
                      <a:pt x="5306" y="83996"/>
                    </a:lnTo>
                    <a:lnTo>
                      <a:pt x="4963" y="83653"/>
                    </a:lnTo>
                    <a:lnTo>
                      <a:pt x="4629" y="83309"/>
                    </a:lnTo>
                    <a:lnTo>
                      <a:pt x="4296" y="82955"/>
                    </a:lnTo>
                    <a:lnTo>
                      <a:pt x="3982" y="82602"/>
                    </a:lnTo>
                    <a:lnTo>
                      <a:pt x="3679" y="82238"/>
                    </a:lnTo>
                    <a:lnTo>
                      <a:pt x="3386" y="81884"/>
                    </a:lnTo>
                    <a:lnTo>
                      <a:pt x="3103" y="81510"/>
                    </a:lnTo>
                    <a:lnTo>
                      <a:pt x="2830" y="81136"/>
                    </a:lnTo>
                    <a:lnTo>
                      <a:pt x="2567" y="80762"/>
                    </a:lnTo>
                    <a:lnTo>
                      <a:pt x="2325" y="80378"/>
                    </a:lnTo>
                    <a:lnTo>
                      <a:pt x="2082" y="79994"/>
                    </a:lnTo>
                    <a:lnTo>
                      <a:pt x="1860" y="79610"/>
                    </a:lnTo>
                    <a:lnTo>
                      <a:pt x="1648" y="79216"/>
                    </a:lnTo>
                    <a:lnTo>
                      <a:pt x="1446" y="78822"/>
                    </a:lnTo>
                    <a:lnTo>
                      <a:pt x="1254" y="78418"/>
                    </a:lnTo>
                    <a:lnTo>
                      <a:pt x="1072" y="78013"/>
                    </a:lnTo>
                    <a:lnTo>
                      <a:pt x="910" y="77609"/>
                    </a:lnTo>
                    <a:lnTo>
                      <a:pt x="758" y="77205"/>
                    </a:lnTo>
                    <a:lnTo>
                      <a:pt x="617" y="76790"/>
                    </a:lnTo>
                    <a:lnTo>
                      <a:pt x="496" y="76366"/>
                    </a:lnTo>
                    <a:lnTo>
                      <a:pt x="384" y="75941"/>
                    </a:lnTo>
                    <a:lnTo>
                      <a:pt x="283" y="75527"/>
                    </a:lnTo>
                    <a:lnTo>
                      <a:pt x="202" y="75093"/>
                    </a:lnTo>
                    <a:lnTo>
                      <a:pt x="132" y="74668"/>
                    </a:lnTo>
                    <a:lnTo>
                      <a:pt x="81" y="74233"/>
                    </a:lnTo>
                    <a:lnTo>
                      <a:pt x="41" y="73789"/>
                    </a:lnTo>
                    <a:lnTo>
                      <a:pt x="10" y="73354"/>
                    </a:lnTo>
                    <a:lnTo>
                      <a:pt x="0" y="72909"/>
                    </a:lnTo>
                    <a:lnTo>
                      <a:pt x="10" y="72465"/>
                    </a:lnTo>
                    <a:lnTo>
                      <a:pt x="31" y="72020"/>
                    </a:lnTo>
                    <a:lnTo>
                      <a:pt x="71" y="71565"/>
                    </a:lnTo>
                    <a:lnTo>
                      <a:pt x="122" y="71111"/>
                    </a:lnTo>
                    <a:lnTo>
                      <a:pt x="192" y="70656"/>
                    </a:lnTo>
                    <a:lnTo>
                      <a:pt x="273" y="70201"/>
                    </a:lnTo>
                    <a:lnTo>
                      <a:pt x="374" y="69736"/>
                    </a:lnTo>
                    <a:lnTo>
                      <a:pt x="496" y="69281"/>
                    </a:lnTo>
                    <a:lnTo>
                      <a:pt x="627" y="68816"/>
                    </a:lnTo>
                    <a:lnTo>
                      <a:pt x="779" y="68341"/>
                    </a:lnTo>
                    <a:lnTo>
                      <a:pt x="950" y="67876"/>
                    </a:lnTo>
                    <a:lnTo>
                      <a:pt x="1142" y="67401"/>
                    </a:lnTo>
                    <a:lnTo>
                      <a:pt x="1344" y="66926"/>
                    </a:lnTo>
                    <a:lnTo>
                      <a:pt x="1567" y="66461"/>
                    </a:lnTo>
                    <a:lnTo>
                      <a:pt x="1809" y="65976"/>
                    </a:lnTo>
                    <a:lnTo>
                      <a:pt x="2072" y="65501"/>
                    </a:lnTo>
                    <a:lnTo>
                      <a:pt x="2345" y="65026"/>
                    </a:lnTo>
                    <a:lnTo>
                      <a:pt x="2648" y="64541"/>
                    </a:lnTo>
                    <a:lnTo>
                      <a:pt x="2962" y="64056"/>
                    </a:lnTo>
                    <a:lnTo>
                      <a:pt x="3295" y="63571"/>
                    </a:lnTo>
                    <a:lnTo>
                      <a:pt x="3659" y="63086"/>
                    </a:lnTo>
                    <a:lnTo>
                      <a:pt x="4033" y="62601"/>
                    </a:lnTo>
                    <a:lnTo>
                      <a:pt x="4427" y="62116"/>
                    </a:lnTo>
                    <a:lnTo>
                      <a:pt x="4841" y="61620"/>
                    </a:lnTo>
                    <a:lnTo>
                      <a:pt x="5276" y="61135"/>
                    </a:lnTo>
                    <a:lnTo>
                      <a:pt x="5731" y="60640"/>
                    </a:lnTo>
                    <a:lnTo>
                      <a:pt x="6206" y="60155"/>
                    </a:lnTo>
                    <a:lnTo>
                      <a:pt x="6701" y="59660"/>
                    </a:lnTo>
                    <a:lnTo>
                      <a:pt x="7226" y="59165"/>
                    </a:lnTo>
                    <a:lnTo>
                      <a:pt x="7762" y="58669"/>
                    </a:lnTo>
                    <a:lnTo>
                      <a:pt x="8328" y="58174"/>
                    </a:lnTo>
                    <a:lnTo>
                      <a:pt x="8904" y="57679"/>
                    </a:lnTo>
                    <a:lnTo>
                      <a:pt x="9511" y="57184"/>
                    </a:lnTo>
                    <a:lnTo>
                      <a:pt x="10137" y="56688"/>
                    </a:lnTo>
                    <a:lnTo>
                      <a:pt x="10794" y="56193"/>
                    </a:lnTo>
                    <a:lnTo>
                      <a:pt x="11461" y="55688"/>
                    </a:lnTo>
                    <a:lnTo>
                      <a:pt x="12158" y="55193"/>
                    </a:lnTo>
                    <a:lnTo>
                      <a:pt x="12876" y="54697"/>
                    </a:lnTo>
                    <a:lnTo>
                      <a:pt x="13614" y="54202"/>
                    </a:lnTo>
                    <a:lnTo>
                      <a:pt x="14382" y="53707"/>
                    </a:lnTo>
                    <a:lnTo>
                      <a:pt x="15170" y="53212"/>
                    </a:lnTo>
                    <a:lnTo>
                      <a:pt x="15979" y="52706"/>
                    </a:lnTo>
                    <a:lnTo>
                      <a:pt x="16818" y="52211"/>
                    </a:lnTo>
                    <a:lnTo>
                      <a:pt x="17677" y="51716"/>
                    </a:lnTo>
                    <a:lnTo>
                      <a:pt x="18566" y="51221"/>
                    </a:lnTo>
                    <a:lnTo>
                      <a:pt x="19476" y="50726"/>
                    </a:lnTo>
                    <a:lnTo>
                      <a:pt x="20405" y="50230"/>
                    </a:lnTo>
                    <a:lnTo>
                      <a:pt x="21366" y="49735"/>
                    </a:lnTo>
                    <a:lnTo>
                      <a:pt x="22356" y="49240"/>
                    </a:lnTo>
                    <a:lnTo>
                      <a:pt x="22356" y="49240"/>
                    </a:lnTo>
                    <a:lnTo>
                      <a:pt x="22528" y="49149"/>
                    </a:lnTo>
                    <a:lnTo>
                      <a:pt x="22689" y="49038"/>
                    </a:lnTo>
                    <a:lnTo>
                      <a:pt x="22861" y="48916"/>
                    </a:lnTo>
                    <a:lnTo>
                      <a:pt x="23013" y="48785"/>
                    </a:lnTo>
                    <a:lnTo>
                      <a:pt x="23175" y="48633"/>
                    </a:lnTo>
                    <a:lnTo>
                      <a:pt x="23326" y="48462"/>
                    </a:lnTo>
                    <a:lnTo>
                      <a:pt x="23478" y="48280"/>
                    </a:lnTo>
                    <a:lnTo>
                      <a:pt x="23629" y="48088"/>
                    </a:lnTo>
                    <a:lnTo>
                      <a:pt x="23771" y="47886"/>
                    </a:lnTo>
                    <a:lnTo>
                      <a:pt x="23912" y="47663"/>
                    </a:lnTo>
                    <a:lnTo>
                      <a:pt x="24054" y="47431"/>
                    </a:lnTo>
                    <a:lnTo>
                      <a:pt x="24185" y="47188"/>
                    </a:lnTo>
                    <a:lnTo>
                      <a:pt x="24327" y="46925"/>
                    </a:lnTo>
                    <a:lnTo>
                      <a:pt x="24458" y="46663"/>
                    </a:lnTo>
                    <a:lnTo>
                      <a:pt x="24579" y="46380"/>
                    </a:lnTo>
                    <a:lnTo>
                      <a:pt x="24701" y="46087"/>
                    </a:lnTo>
                    <a:lnTo>
                      <a:pt x="24822" y="45783"/>
                    </a:lnTo>
                    <a:lnTo>
                      <a:pt x="24943" y="45460"/>
                    </a:lnTo>
                    <a:lnTo>
                      <a:pt x="25176" y="44803"/>
                    </a:lnTo>
                    <a:lnTo>
                      <a:pt x="25398" y="44096"/>
                    </a:lnTo>
                    <a:lnTo>
                      <a:pt x="25610" y="43348"/>
                    </a:lnTo>
                    <a:lnTo>
                      <a:pt x="25802" y="42570"/>
                    </a:lnTo>
                    <a:lnTo>
                      <a:pt x="25994" y="41751"/>
                    </a:lnTo>
                    <a:lnTo>
                      <a:pt x="26176" y="40902"/>
                    </a:lnTo>
                    <a:lnTo>
                      <a:pt x="26348" y="40013"/>
                    </a:lnTo>
                    <a:lnTo>
                      <a:pt x="26520" y="39103"/>
                    </a:lnTo>
                    <a:lnTo>
                      <a:pt x="26671" y="38163"/>
                    </a:lnTo>
                    <a:lnTo>
                      <a:pt x="26823" y="37203"/>
                    </a:lnTo>
                    <a:lnTo>
                      <a:pt x="26965" y="36212"/>
                    </a:lnTo>
                    <a:lnTo>
                      <a:pt x="27096" y="35202"/>
                    </a:lnTo>
                    <a:lnTo>
                      <a:pt x="27227" y="34171"/>
                    </a:lnTo>
                    <a:lnTo>
                      <a:pt x="27349" y="33130"/>
                    </a:lnTo>
                    <a:lnTo>
                      <a:pt x="27460" y="32069"/>
                    </a:lnTo>
                    <a:lnTo>
                      <a:pt x="27571" y="30987"/>
                    </a:lnTo>
                    <a:lnTo>
                      <a:pt x="27672" y="29906"/>
                    </a:lnTo>
                    <a:lnTo>
                      <a:pt x="27864" y="27703"/>
                    </a:lnTo>
                    <a:lnTo>
                      <a:pt x="28036" y="25489"/>
                    </a:lnTo>
                    <a:lnTo>
                      <a:pt x="28198" y="23256"/>
                    </a:lnTo>
                    <a:lnTo>
                      <a:pt x="28349" y="21042"/>
                    </a:lnTo>
                    <a:lnTo>
                      <a:pt x="28481" y="18859"/>
                    </a:lnTo>
                    <a:lnTo>
                      <a:pt x="28733" y="14625"/>
                    </a:lnTo>
                    <a:lnTo>
                      <a:pt x="28854" y="12614"/>
                    </a:lnTo>
                    <a:lnTo>
                      <a:pt x="28986" y="10693"/>
                    </a:lnTo>
                    <a:lnTo>
                      <a:pt x="29107" y="8874"/>
                    </a:lnTo>
                    <a:lnTo>
                      <a:pt x="29239" y="7186"/>
                    </a:lnTo>
                    <a:lnTo>
                      <a:pt x="29380" y="5630"/>
                    </a:lnTo>
                    <a:lnTo>
                      <a:pt x="29461" y="4912"/>
                    </a:lnTo>
                    <a:lnTo>
                      <a:pt x="29532" y="4235"/>
                    </a:lnTo>
                    <a:lnTo>
                      <a:pt x="29612" y="3598"/>
                    </a:lnTo>
                    <a:lnTo>
                      <a:pt x="29703" y="3012"/>
                    </a:lnTo>
                    <a:lnTo>
                      <a:pt x="29784" y="2467"/>
                    </a:lnTo>
                    <a:lnTo>
                      <a:pt x="29885" y="1971"/>
                    </a:lnTo>
                    <a:lnTo>
                      <a:pt x="29976" y="1527"/>
                    </a:lnTo>
                    <a:lnTo>
                      <a:pt x="30087" y="1132"/>
                    </a:lnTo>
                    <a:lnTo>
                      <a:pt x="30189" y="799"/>
                    </a:lnTo>
                    <a:lnTo>
                      <a:pt x="30249" y="647"/>
                    </a:lnTo>
                    <a:lnTo>
                      <a:pt x="30310" y="516"/>
                    </a:lnTo>
                    <a:lnTo>
                      <a:pt x="30360" y="395"/>
                    </a:lnTo>
                    <a:lnTo>
                      <a:pt x="30421" y="294"/>
                    </a:lnTo>
                    <a:lnTo>
                      <a:pt x="30492" y="213"/>
                    </a:lnTo>
                    <a:lnTo>
                      <a:pt x="30552" y="132"/>
                    </a:lnTo>
                    <a:lnTo>
                      <a:pt x="30613" y="81"/>
                    </a:lnTo>
                    <a:lnTo>
                      <a:pt x="30684" y="41"/>
                    </a:lnTo>
                    <a:lnTo>
                      <a:pt x="30754" y="11"/>
                    </a:lnTo>
                    <a:lnTo>
                      <a:pt x="30825" y="1"/>
                    </a:lnTo>
                    <a:lnTo>
                      <a:pt x="30825" y="1"/>
                    </a:lnTo>
                    <a:lnTo>
                      <a:pt x="30896" y="11"/>
                    </a:lnTo>
                    <a:lnTo>
                      <a:pt x="30967" y="41"/>
                    </a:lnTo>
                    <a:lnTo>
                      <a:pt x="31037" y="81"/>
                    </a:lnTo>
                    <a:lnTo>
                      <a:pt x="31098" y="132"/>
                    </a:lnTo>
                    <a:lnTo>
                      <a:pt x="31159" y="213"/>
                    </a:lnTo>
                    <a:lnTo>
                      <a:pt x="31230" y="294"/>
                    </a:lnTo>
                    <a:lnTo>
                      <a:pt x="31290" y="395"/>
                    </a:lnTo>
                    <a:lnTo>
                      <a:pt x="31341" y="516"/>
                    </a:lnTo>
                    <a:lnTo>
                      <a:pt x="31401" y="647"/>
                    </a:lnTo>
                    <a:lnTo>
                      <a:pt x="31462" y="799"/>
                    </a:lnTo>
                    <a:lnTo>
                      <a:pt x="31563" y="1132"/>
                    </a:lnTo>
                    <a:lnTo>
                      <a:pt x="31674" y="1527"/>
                    </a:lnTo>
                    <a:lnTo>
                      <a:pt x="31765" y="1971"/>
                    </a:lnTo>
                    <a:lnTo>
                      <a:pt x="31866" y="2467"/>
                    </a:lnTo>
                    <a:lnTo>
                      <a:pt x="31947" y="3012"/>
                    </a:lnTo>
                    <a:lnTo>
                      <a:pt x="32038" y="3598"/>
                    </a:lnTo>
                    <a:lnTo>
                      <a:pt x="32119" y="4235"/>
                    </a:lnTo>
                    <a:lnTo>
                      <a:pt x="32190" y="4912"/>
                    </a:lnTo>
                    <a:lnTo>
                      <a:pt x="32270" y="5630"/>
                    </a:lnTo>
                    <a:lnTo>
                      <a:pt x="32412" y="7186"/>
                    </a:lnTo>
                    <a:lnTo>
                      <a:pt x="32543" y="8874"/>
                    </a:lnTo>
                    <a:lnTo>
                      <a:pt x="32665" y="10693"/>
                    </a:lnTo>
                    <a:lnTo>
                      <a:pt x="32796" y="12614"/>
                    </a:lnTo>
                    <a:lnTo>
                      <a:pt x="32917" y="14625"/>
                    </a:lnTo>
                    <a:lnTo>
                      <a:pt x="33170" y="18859"/>
                    </a:lnTo>
                    <a:lnTo>
                      <a:pt x="33301" y="21042"/>
                    </a:lnTo>
                    <a:lnTo>
                      <a:pt x="33453" y="23256"/>
                    </a:lnTo>
                    <a:lnTo>
                      <a:pt x="33615" y="25489"/>
                    </a:lnTo>
                    <a:lnTo>
                      <a:pt x="33786" y="27703"/>
                    </a:lnTo>
                    <a:lnTo>
                      <a:pt x="33978" y="29906"/>
                    </a:lnTo>
                    <a:lnTo>
                      <a:pt x="34080" y="30987"/>
                    </a:lnTo>
                    <a:lnTo>
                      <a:pt x="34191" y="32069"/>
                    </a:lnTo>
                    <a:lnTo>
                      <a:pt x="34312" y="33130"/>
                    </a:lnTo>
                    <a:lnTo>
                      <a:pt x="34433" y="34171"/>
                    </a:lnTo>
                    <a:lnTo>
                      <a:pt x="34555" y="35202"/>
                    </a:lnTo>
                    <a:lnTo>
                      <a:pt x="34686" y="36212"/>
                    </a:lnTo>
                    <a:lnTo>
                      <a:pt x="34827" y="37203"/>
                    </a:lnTo>
                    <a:lnTo>
                      <a:pt x="34979" y="38163"/>
                    </a:lnTo>
                    <a:lnTo>
                      <a:pt x="35141" y="39103"/>
                    </a:lnTo>
                    <a:lnTo>
                      <a:pt x="35302" y="40013"/>
                    </a:lnTo>
                    <a:lnTo>
                      <a:pt x="35474" y="40902"/>
                    </a:lnTo>
                    <a:lnTo>
                      <a:pt x="35656" y="41751"/>
                    </a:lnTo>
                    <a:lnTo>
                      <a:pt x="35848" y="42570"/>
                    </a:lnTo>
                    <a:lnTo>
                      <a:pt x="36050" y="43348"/>
                    </a:lnTo>
                    <a:lnTo>
                      <a:pt x="36252" y="44096"/>
                    </a:lnTo>
                    <a:lnTo>
                      <a:pt x="36475" y="44803"/>
                    </a:lnTo>
                    <a:lnTo>
                      <a:pt x="36707" y="45460"/>
                    </a:lnTo>
                    <a:lnTo>
                      <a:pt x="36829" y="45783"/>
                    </a:lnTo>
                    <a:lnTo>
                      <a:pt x="36950" y="46087"/>
                    </a:lnTo>
                    <a:lnTo>
                      <a:pt x="37071" y="46380"/>
                    </a:lnTo>
                    <a:lnTo>
                      <a:pt x="37202" y="46663"/>
                    </a:lnTo>
                    <a:lnTo>
                      <a:pt x="37324" y="46925"/>
                    </a:lnTo>
                    <a:lnTo>
                      <a:pt x="37465" y="47188"/>
                    </a:lnTo>
                    <a:lnTo>
                      <a:pt x="37597" y="47431"/>
                    </a:lnTo>
                    <a:lnTo>
                      <a:pt x="37738" y="47663"/>
                    </a:lnTo>
                    <a:lnTo>
                      <a:pt x="37880" y="47886"/>
                    </a:lnTo>
                    <a:lnTo>
                      <a:pt x="38021" y="48088"/>
                    </a:lnTo>
                    <a:lnTo>
                      <a:pt x="38173" y="48280"/>
                    </a:lnTo>
                    <a:lnTo>
                      <a:pt x="38324" y="48462"/>
                    </a:lnTo>
                    <a:lnTo>
                      <a:pt x="38476" y="48633"/>
                    </a:lnTo>
                    <a:lnTo>
                      <a:pt x="38638" y="48785"/>
                    </a:lnTo>
                    <a:lnTo>
                      <a:pt x="38799" y="48916"/>
                    </a:lnTo>
                    <a:lnTo>
                      <a:pt x="38961" y="49038"/>
                    </a:lnTo>
                    <a:lnTo>
                      <a:pt x="39123" y="49149"/>
                    </a:lnTo>
                    <a:lnTo>
                      <a:pt x="39295" y="49240"/>
                    </a:lnTo>
                    <a:lnTo>
                      <a:pt x="39295" y="49240"/>
                    </a:lnTo>
                    <a:lnTo>
                      <a:pt x="40285" y="49735"/>
                    </a:lnTo>
                    <a:lnTo>
                      <a:pt x="41245" y="50230"/>
                    </a:lnTo>
                    <a:lnTo>
                      <a:pt x="42175" y="50726"/>
                    </a:lnTo>
                    <a:lnTo>
                      <a:pt x="43084" y="51221"/>
                    </a:lnTo>
                    <a:lnTo>
                      <a:pt x="43974" y="51716"/>
                    </a:lnTo>
                    <a:lnTo>
                      <a:pt x="44833" y="52211"/>
                    </a:lnTo>
                    <a:lnTo>
                      <a:pt x="45672" y="52706"/>
                    </a:lnTo>
                    <a:lnTo>
                      <a:pt x="46480" y="53212"/>
                    </a:lnTo>
                    <a:lnTo>
                      <a:pt x="47269" y="53707"/>
                    </a:lnTo>
                    <a:lnTo>
                      <a:pt x="48037" y="54202"/>
                    </a:lnTo>
                    <a:lnTo>
                      <a:pt x="48774" y="54697"/>
                    </a:lnTo>
                    <a:lnTo>
                      <a:pt x="49492" y="55193"/>
                    </a:lnTo>
                    <a:lnTo>
                      <a:pt x="50189" y="55698"/>
                    </a:lnTo>
                    <a:lnTo>
                      <a:pt x="50856" y="56193"/>
                    </a:lnTo>
                    <a:lnTo>
                      <a:pt x="51513" y="56688"/>
                    </a:lnTo>
                    <a:lnTo>
                      <a:pt x="52140" y="57184"/>
                    </a:lnTo>
                    <a:lnTo>
                      <a:pt x="52746" y="57679"/>
                    </a:lnTo>
                    <a:lnTo>
                      <a:pt x="53322" y="58174"/>
                    </a:lnTo>
                    <a:lnTo>
                      <a:pt x="53888" y="58669"/>
                    </a:lnTo>
                    <a:lnTo>
                      <a:pt x="54424" y="59165"/>
                    </a:lnTo>
                    <a:lnTo>
                      <a:pt x="54950" y="59660"/>
                    </a:lnTo>
                    <a:lnTo>
                      <a:pt x="55445" y="60155"/>
                    </a:lnTo>
                    <a:lnTo>
                      <a:pt x="55920" y="60640"/>
                    </a:lnTo>
                    <a:lnTo>
                      <a:pt x="56375" y="61135"/>
                    </a:lnTo>
                    <a:lnTo>
                      <a:pt x="56809" y="61620"/>
                    </a:lnTo>
                    <a:lnTo>
                      <a:pt x="57224" y="62116"/>
                    </a:lnTo>
                    <a:lnTo>
                      <a:pt x="57618" y="62601"/>
                    </a:lnTo>
                    <a:lnTo>
                      <a:pt x="57992" y="63086"/>
                    </a:lnTo>
                    <a:lnTo>
                      <a:pt x="58355" y="63571"/>
                    </a:lnTo>
                    <a:lnTo>
                      <a:pt x="58689" y="64056"/>
                    </a:lnTo>
                    <a:lnTo>
                      <a:pt x="59002" y="64541"/>
                    </a:lnTo>
                    <a:lnTo>
                      <a:pt x="59305" y="65026"/>
                    </a:lnTo>
                    <a:lnTo>
                      <a:pt x="59578" y="65501"/>
                    </a:lnTo>
                    <a:lnTo>
                      <a:pt x="59841" y="65976"/>
                    </a:lnTo>
                    <a:lnTo>
                      <a:pt x="60084" y="66461"/>
                    </a:lnTo>
                    <a:lnTo>
                      <a:pt x="60306" y="66936"/>
                    </a:lnTo>
                    <a:lnTo>
                      <a:pt x="60508" y="67401"/>
                    </a:lnTo>
                    <a:lnTo>
                      <a:pt x="60700" y="67876"/>
                    </a:lnTo>
                    <a:lnTo>
                      <a:pt x="60872" y="68341"/>
                    </a:lnTo>
                    <a:lnTo>
                      <a:pt x="61024" y="68816"/>
                    </a:lnTo>
                    <a:lnTo>
                      <a:pt x="61155" y="69281"/>
                    </a:lnTo>
                    <a:lnTo>
                      <a:pt x="61276" y="69736"/>
                    </a:lnTo>
                    <a:lnTo>
                      <a:pt x="61377" y="70201"/>
                    </a:lnTo>
                    <a:lnTo>
                      <a:pt x="61458" y="70656"/>
                    </a:lnTo>
                    <a:lnTo>
                      <a:pt x="61529" y="71111"/>
                    </a:lnTo>
                    <a:lnTo>
                      <a:pt x="61579" y="71565"/>
                    </a:lnTo>
                    <a:lnTo>
                      <a:pt x="61620" y="72020"/>
                    </a:lnTo>
                    <a:lnTo>
                      <a:pt x="61640" y="72465"/>
                    </a:lnTo>
                    <a:lnTo>
                      <a:pt x="61650" y="72909"/>
                    </a:lnTo>
                    <a:lnTo>
                      <a:pt x="61640" y="73354"/>
                    </a:lnTo>
                    <a:lnTo>
                      <a:pt x="61610" y="73789"/>
                    </a:lnTo>
                    <a:lnTo>
                      <a:pt x="61569" y="74233"/>
                    </a:lnTo>
                    <a:lnTo>
                      <a:pt x="61519" y="74668"/>
                    </a:lnTo>
                    <a:lnTo>
                      <a:pt x="61448" y="75093"/>
                    </a:lnTo>
                    <a:lnTo>
                      <a:pt x="61367" y="75527"/>
                    </a:lnTo>
                    <a:lnTo>
                      <a:pt x="61266" y="75952"/>
                    </a:lnTo>
                    <a:lnTo>
                      <a:pt x="61155" y="76366"/>
                    </a:lnTo>
                    <a:lnTo>
                      <a:pt x="61034" y="76790"/>
                    </a:lnTo>
                    <a:lnTo>
                      <a:pt x="60892" y="77205"/>
                    </a:lnTo>
                    <a:lnTo>
                      <a:pt x="60741" y="77609"/>
                    </a:lnTo>
                    <a:lnTo>
                      <a:pt x="60579" y="78023"/>
                    </a:lnTo>
                    <a:lnTo>
                      <a:pt x="60397" y="78418"/>
                    </a:lnTo>
                    <a:lnTo>
                      <a:pt x="60215" y="78822"/>
                    </a:lnTo>
                    <a:lnTo>
                      <a:pt x="60013" y="79216"/>
                    </a:lnTo>
                    <a:lnTo>
                      <a:pt x="59791" y="79610"/>
                    </a:lnTo>
                    <a:lnTo>
                      <a:pt x="59568" y="79994"/>
                    </a:lnTo>
                    <a:lnTo>
                      <a:pt x="59326" y="80388"/>
                    </a:lnTo>
                    <a:lnTo>
                      <a:pt x="59083" y="80762"/>
                    </a:lnTo>
                    <a:lnTo>
                      <a:pt x="58820" y="81136"/>
                    </a:lnTo>
                    <a:lnTo>
                      <a:pt x="58547" y="81510"/>
                    </a:lnTo>
                    <a:lnTo>
                      <a:pt x="58264" y="81884"/>
                    </a:lnTo>
                    <a:lnTo>
                      <a:pt x="57971" y="82248"/>
                    </a:lnTo>
                    <a:lnTo>
                      <a:pt x="57668" y="82602"/>
                    </a:lnTo>
                    <a:lnTo>
                      <a:pt x="57355" y="82955"/>
                    </a:lnTo>
                    <a:lnTo>
                      <a:pt x="57021" y="83309"/>
                    </a:lnTo>
                    <a:lnTo>
                      <a:pt x="56688" y="83653"/>
                    </a:lnTo>
                    <a:lnTo>
                      <a:pt x="56344" y="83996"/>
                    </a:lnTo>
                    <a:lnTo>
                      <a:pt x="55991" y="84330"/>
                    </a:lnTo>
                    <a:lnTo>
                      <a:pt x="55627" y="84663"/>
                    </a:lnTo>
                    <a:lnTo>
                      <a:pt x="55253" y="84987"/>
                    </a:lnTo>
                    <a:lnTo>
                      <a:pt x="54879" y="85310"/>
                    </a:lnTo>
                    <a:lnTo>
                      <a:pt x="54485" y="85624"/>
                    </a:lnTo>
                    <a:lnTo>
                      <a:pt x="54090" y="85937"/>
                    </a:lnTo>
                    <a:lnTo>
                      <a:pt x="53686" y="86240"/>
                    </a:lnTo>
                    <a:lnTo>
                      <a:pt x="53272" y="86533"/>
                    </a:lnTo>
                    <a:lnTo>
                      <a:pt x="52847" y="86836"/>
                    </a:lnTo>
                    <a:lnTo>
                      <a:pt x="52413" y="87119"/>
                    </a:lnTo>
                    <a:lnTo>
                      <a:pt x="51978" y="87402"/>
                    </a:lnTo>
                    <a:lnTo>
                      <a:pt x="51534" y="87685"/>
                    </a:lnTo>
                    <a:lnTo>
                      <a:pt x="51079" y="87958"/>
                    </a:lnTo>
                    <a:lnTo>
                      <a:pt x="50624" y="88221"/>
                    </a:lnTo>
                    <a:lnTo>
                      <a:pt x="50159" y="88484"/>
                    </a:lnTo>
                    <a:lnTo>
                      <a:pt x="49694" y="88736"/>
                    </a:lnTo>
                    <a:lnTo>
                      <a:pt x="49209" y="88989"/>
                    </a:lnTo>
                    <a:lnTo>
                      <a:pt x="48734" y="89232"/>
                    </a:lnTo>
                    <a:lnTo>
                      <a:pt x="48239" y="89464"/>
                    </a:lnTo>
                    <a:lnTo>
                      <a:pt x="47744" y="89697"/>
                    </a:lnTo>
                    <a:lnTo>
                      <a:pt x="47248" y="89929"/>
                    </a:lnTo>
                    <a:lnTo>
                      <a:pt x="46743" y="90141"/>
                    </a:lnTo>
                    <a:lnTo>
                      <a:pt x="46238" y="90353"/>
                    </a:lnTo>
                    <a:lnTo>
                      <a:pt x="45722" y="90566"/>
                    </a:lnTo>
                    <a:lnTo>
                      <a:pt x="45197" y="90758"/>
                    </a:lnTo>
                    <a:lnTo>
                      <a:pt x="44681" y="90950"/>
                    </a:lnTo>
                    <a:lnTo>
                      <a:pt x="44146" y="91142"/>
                    </a:lnTo>
                    <a:lnTo>
                      <a:pt x="43620" y="91314"/>
                    </a:lnTo>
                    <a:lnTo>
                      <a:pt x="43084" y="91485"/>
                    </a:lnTo>
                    <a:lnTo>
                      <a:pt x="42549" y="91657"/>
                    </a:lnTo>
                    <a:lnTo>
                      <a:pt x="42003" y="91809"/>
                    </a:lnTo>
                    <a:lnTo>
                      <a:pt x="41457" y="91960"/>
                    </a:lnTo>
                    <a:lnTo>
                      <a:pt x="40912" y="92112"/>
                    </a:lnTo>
                    <a:lnTo>
                      <a:pt x="40366" y="92243"/>
                    </a:lnTo>
                    <a:lnTo>
                      <a:pt x="39810" y="92375"/>
                    </a:lnTo>
                    <a:lnTo>
                      <a:pt x="39254" y="92496"/>
                    </a:lnTo>
                    <a:lnTo>
                      <a:pt x="38698" y="92617"/>
                    </a:lnTo>
                    <a:lnTo>
                      <a:pt x="38142" y="92718"/>
                    </a:lnTo>
                    <a:lnTo>
                      <a:pt x="37587" y="92819"/>
                    </a:lnTo>
                    <a:lnTo>
                      <a:pt x="37021" y="92910"/>
                    </a:lnTo>
                    <a:lnTo>
                      <a:pt x="36465" y="93001"/>
                    </a:lnTo>
                    <a:lnTo>
                      <a:pt x="35899" y="93072"/>
                    </a:lnTo>
                    <a:lnTo>
                      <a:pt x="35333" y="93143"/>
                    </a:lnTo>
                    <a:lnTo>
                      <a:pt x="34767" y="93204"/>
                    </a:lnTo>
                    <a:lnTo>
                      <a:pt x="34211" y="93264"/>
                    </a:lnTo>
                    <a:lnTo>
                      <a:pt x="33645" y="93305"/>
                    </a:lnTo>
                    <a:lnTo>
                      <a:pt x="33079" y="93345"/>
                    </a:lnTo>
                    <a:lnTo>
                      <a:pt x="32513" y="93375"/>
                    </a:lnTo>
                    <a:lnTo>
                      <a:pt x="31947" y="93396"/>
                    </a:lnTo>
                    <a:lnTo>
                      <a:pt x="31391" y="93406"/>
                    </a:lnTo>
                    <a:lnTo>
                      <a:pt x="30825" y="93416"/>
                    </a:lnTo>
                    <a:lnTo>
                      <a:pt x="30825" y="9341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122275" y="2313250"/>
                <a:ext cx="526575" cy="335300"/>
              </a:xfrm>
              <a:custGeom>
                <a:rect b="b" l="l" r="r" t="t"/>
                <a:pathLst>
                  <a:path extrusionOk="0" h="13412" w="21063">
                    <a:moveTo>
                      <a:pt x="0" y="1405"/>
                    </a:moveTo>
                    <a:lnTo>
                      <a:pt x="0" y="1405"/>
                    </a:lnTo>
                    <a:lnTo>
                      <a:pt x="627" y="1244"/>
                    </a:lnTo>
                    <a:lnTo>
                      <a:pt x="1264" y="1082"/>
                    </a:lnTo>
                    <a:lnTo>
                      <a:pt x="1900" y="940"/>
                    </a:lnTo>
                    <a:lnTo>
                      <a:pt x="2547" y="799"/>
                    </a:lnTo>
                    <a:lnTo>
                      <a:pt x="3194" y="678"/>
                    </a:lnTo>
                    <a:lnTo>
                      <a:pt x="3841" y="556"/>
                    </a:lnTo>
                    <a:lnTo>
                      <a:pt x="4498" y="455"/>
                    </a:lnTo>
                    <a:lnTo>
                      <a:pt x="5155" y="364"/>
                    </a:lnTo>
                    <a:lnTo>
                      <a:pt x="5811" y="273"/>
                    </a:lnTo>
                    <a:lnTo>
                      <a:pt x="6478" y="203"/>
                    </a:lnTo>
                    <a:lnTo>
                      <a:pt x="7146" y="142"/>
                    </a:lnTo>
                    <a:lnTo>
                      <a:pt x="7813" y="91"/>
                    </a:lnTo>
                    <a:lnTo>
                      <a:pt x="8490" y="51"/>
                    </a:lnTo>
                    <a:lnTo>
                      <a:pt x="9167" y="21"/>
                    </a:lnTo>
                    <a:lnTo>
                      <a:pt x="9844" y="11"/>
                    </a:lnTo>
                    <a:lnTo>
                      <a:pt x="10531" y="0"/>
                    </a:lnTo>
                    <a:lnTo>
                      <a:pt x="10531" y="0"/>
                    </a:lnTo>
                    <a:lnTo>
                      <a:pt x="11208" y="11"/>
                    </a:lnTo>
                    <a:lnTo>
                      <a:pt x="11896" y="21"/>
                    </a:lnTo>
                    <a:lnTo>
                      <a:pt x="12563" y="51"/>
                    </a:lnTo>
                    <a:lnTo>
                      <a:pt x="13240" y="91"/>
                    </a:lnTo>
                    <a:lnTo>
                      <a:pt x="13907" y="142"/>
                    </a:lnTo>
                    <a:lnTo>
                      <a:pt x="14574" y="203"/>
                    </a:lnTo>
                    <a:lnTo>
                      <a:pt x="15241" y="273"/>
                    </a:lnTo>
                    <a:lnTo>
                      <a:pt x="15908" y="364"/>
                    </a:lnTo>
                    <a:lnTo>
                      <a:pt x="16565" y="455"/>
                    </a:lnTo>
                    <a:lnTo>
                      <a:pt x="17212" y="556"/>
                    </a:lnTo>
                    <a:lnTo>
                      <a:pt x="17869" y="678"/>
                    </a:lnTo>
                    <a:lnTo>
                      <a:pt x="18515" y="799"/>
                    </a:lnTo>
                    <a:lnTo>
                      <a:pt x="19152" y="940"/>
                    </a:lnTo>
                    <a:lnTo>
                      <a:pt x="19799" y="1082"/>
                    </a:lnTo>
                    <a:lnTo>
                      <a:pt x="20426" y="1244"/>
                    </a:lnTo>
                    <a:lnTo>
                      <a:pt x="21062" y="1405"/>
                    </a:lnTo>
                    <a:lnTo>
                      <a:pt x="21062" y="1405"/>
                    </a:lnTo>
                    <a:lnTo>
                      <a:pt x="20941" y="2042"/>
                    </a:lnTo>
                    <a:lnTo>
                      <a:pt x="20810" y="2679"/>
                    </a:lnTo>
                    <a:lnTo>
                      <a:pt x="20658" y="3295"/>
                    </a:lnTo>
                    <a:lnTo>
                      <a:pt x="20496" y="3902"/>
                    </a:lnTo>
                    <a:lnTo>
                      <a:pt x="20314" y="4488"/>
                    </a:lnTo>
                    <a:lnTo>
                      <a:pt x="20112" y="5074"/>
                    </a:lnTo>
                    <a:lnTo>
                      <a:pt x="19890" y="5640"/>
                    </a:lnTo>
                    <a:lnTo>
                      <a:pt x="19657" y="6186"/>
                    </a:lnTo>
                    <a:lnTo>
                      <a:pt x="19415" y="6721"/>
                    </a:lnTo>
                    <a:lnTo>
                      <a:pt x="19152" y="7237"/>
                    </a:lnTo>
                    <a:lnTo>
                      <a:pt x="18869" y="7742"/>
                    </a:lnTo>
                    <a:lnTo>
                      <a:pt x="18586" y="8227"/>
                    </a:lnTo>
                    <a:lnTo>
                      <a:pt x="18283" y="8702"/>
                    </a:lnTo>
                    <a:lnTo>
                      <a:pt x="17960" y="9147"/>
                    </a:lnTo>
                    <a:lnTo>
                      <a:pt x="17636" y="9581"/>
                    </a:lnTo>
                    <a:lnTo>
                      <a:pt x="17292" y="9996"/>
                    </a:lnTo>
                    <a:lnTo>
                      <a:pt x="16939" y="10380"/>
                    </a:lnTo>
                    <a:lnTo>
                      <a:pt x="16575" y="10754"/>
                    </a:lnTo>
                    <a:lnTo>
                      <a:pt x="16201" y="11097"/>
                    </a:lnTo>
                    <a:lnTo>
                      <a:pt x="15817" y="11431"/>
                    </a:lnTo>
                    <a:lnTo>
                      <a:pt x="15413" y="11734"/>
                    </a:lnTo>
                    <a:lnTo>
                      <a:pt x="15221" y="11876"/>
                    </a:lnTo>
                    <a:lnTo>
                      <a:pt x="15008" y="12017"/>
                    </a:lnTo>
                    <a:lnTo>
                      <a:pt x="14806" y="12149"/>
                    </a:lnTo>
                    <a:lnTo>
                      <a:pt x="14594" y="12270"/>
                    </a:lnTo>
                    <a:lnTo>
                      <a:pt x="14392" y="12391"/>
                    </a:lnTo>
                    <a:lnTo>
                      <a:pt x="14180" y="12502"/>
                    </a:lnTo>
                    <a:lnTo>
                      <a:pt x="13957" y="12613"/>
                    </a:lnTo>
                    <a:lnTo>
                      <a:pt x="13745" y="12715"/>
                    </a:lnTo>
                    <a:lnTo>
                      <a:pt x="13523" y="12805"/>
                    </a:lnTo>
                    <a:lnTo>
                      <a:pt x="13300" y="12896"/>
                    </a:lnTo>
                    <a:lnTo>
                      <a:pt x="13078" y="12977"/>
                    </a:lnTo>
                    <a:lnTo>
                      <a:pt x="12856" y="13048"/>
                    </a:lnTo>
                    <a:lnTo>
                      <a:pt x="12633" y="13119"/>
                    </a:lnTo>
                    <a:lnTo>
                      <a:pt x="12401" y="13179"/>
                    </a:lnTo>
                    <a:lnTo>
                      <a:pt x="12179" y="13230"/>
                    </a:lnTo>
                    <a:lnTo>
                      <a:pt x="11946" y="13280"/>
                    </a:lnTo>
                    <a:lnTo>
                      <a:pt x="11714" y="13321"/>
                    </a:lnTo>
                    <a:lnTo>
                      <a:pt x="11481" y="13351"/>
                    </a:lnTo>
                    <a:lnTo>
                      <a:pt x="11239" y="13382"/>
                    </a:lnTo>
                    <a:lnTo>
                      <a:pt x="11006" y="13402"/>
                    </a:lnTo>
                    <a:lnTo>
                      <a:pt x="10764" y="13412"/>
                    </a:lnTo>
                    <a:lnTo>
                      <a:pt x="10531" y="13412"/>
                    </a:lnTo>
                    <a:lnTo>
                      <a:pt x="10531" y="13412"/>
                    </a:lnTo>
                    <a:lnTo>
                      <a:pt x="10289" y="13412"/>
                    </a:lnTo>
                    <a:lnTo>
                      <a:pt x="10056" y="13402"/>
                    </a:lnTo>
                    <a:lnTo>
                      <a:pt x="9814" y="13382"/>
                    </a:lnTo>
                    <a:lnTo>
                      <a:pt x="9581" y="13351"/>
                    </a:lnTo>
                    <a:lnTo>
                      <a:pt x="9349" y="13321"/>
                    </a:lnTo>
                    <a:lnTo>
                      <a:pt x="9116" y="13280"/>
                    </a:lnTo>
                    <a:lnTo>
                      <a:pt x="8884" y="13230"/>
                    </a:lnTo>
                    <a:lnTo>
                      <a:pt x="8651" y="13179"/>
                    </a:lnTo>
                    <a:lnTo>
                      <a:pt x="8429" y="13119"/>
                    </a:lnTo>
                    <a:lnTo>
                      <a:pt x="8197" y="13048"/>
                    </a:lnTo>
                    <a:lnTo>
                      <a:pt x="7974" y="12977"/>
                    </a:lnTo>
                    <a:lnTo>
                      <a:pt x="7752" y="12896"/>
                    </a:lnTo>
                    <a:lnTo>
                      <a:pt x="7530" y="12805"/>
                    </a:lnTo>
                    <a:lnTo>
                      <a:pt x="7317" y="12715"/>
                    </a:lnTo>
                    <a:lnTo>
                      <a:pt x="7095" y="12613"/>
                    </a:lnTo>
                    <a:lnTo>
                      <a:pt x="6883" y="12502"/>
                    </a:lnTo>
                    <a:lnTo>
                      <a:pt x="6671" y="12391"/>
                    </a:lnTo>
                    <a:lnTo>
                      <a:pt x="6458" y="12270"/>
                    </a:lnTo>
                    <a:lnTo>
                      <a:pt x="6256" y="12149"/>
                    </a:lnTo>
                    <a:lnTo>
                      <a:pt x="6044" y="12017"/>
                    </a:lnTo>
                    <a:lnTo>
                      <a:pt x="5842" y="11876"/>
                    </a:lnTo>
                    <a:lnTo>
                      <a:pt x="5640" y="11734"/>
                    </a:lnTo>
                    <a:lnTo>
                      <a:pt x="5245" y="11431"/>
                    </a:lnTo>
                    <a:lnTo>
                      <a:pt x="4861" y="11097"/>
                    </a:lnTo>
                    <a:lnTo>
                      <a:pt x="4487" y="10754"/>
                    </a:lnTo>
                    <a:lnTo>
                      <a:pt x="4124" y="10380"/>
                    </a:lnTo>
                    <a:lnTo>
                      <a:pt x="3770" y="9996"/>
                    </a:lnTo>
                    <a:lnTo>
                      <a:pt x="3426" y="9581"/>
                    </a:lnTo>
                    <a:lnTo>
                      <a:pt x="3093" y="9147"/>
                    </a:lnTo>
                    <a:lnTo>
                      <a:pt x="2779" y="8702"/>
                    </a:lnTo>
                    <a:lnTo>
                      <a:pt x="2476" y="8227"/>
                    </a:lnTo>
                    <a:lnTo>
                      <a:pt x="2183" y="7742"/>
                    </a:lnTo>
                    <a:lnTo>
                      <a:pt x="1910" y="7237"/>
                    </a:lnTo>
                    <a:lnTo>
                      <a:pt x="1648" y="6721"/>
                    </a:lnTo>
                    <a:lnTo>
                      <a:pt x="1395" y="6186"/>
                    </a:lnTo>
                    <a:lnTo>
                      <a:pt x="1162" y="5640"/>
                    </a:lnTo>
                    <a:lnTo>
                      <a:pt x="950" y="5074"/>
                    </a:lnTo>
                    <a:lnTo>
                      <a:pt x="748" y="4488"/>
                    </a:lnTo>
                    <a:lnTo>
                      <a:pt x="566" y="3902"/>
                    </a:lnTo>
                    <a:lnTo>
                      <a:pt x="394" y="3295"/>
                    </a:lnTo>
                    <a:lnTo>
                      <a:pt x="243" y="2679"/>
                    </a:lnTo>
                    <a:lnTo>
                      <a:pt x="111" y="2042"/>
                    </a:lnTo>
                    <a:lnTo>
                      <a:pt x="0" y="1405"/>
                    </a:lnTo>
                    <a:lnTo>
                      <a:pt x="0" y="1405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182400" y="2351650"/>
                <a:ext cx="222875" cy="142025"/>
              </a:xfrm>
              <a:custGeom>
                <a:rect b="b" l="l" r="r" t="t"/>
                <a:pathLst>
                  <a:path extrusionOk="0" h="5681" w="8915">
                    <a:moveTo>
                      <a:pt x="1" y="597"/>
                    </a:moveTo>
                    <a:lnTo>
                      <a:pt x="1" y="597"/>
                    </a:lnTo>
                    <a:lnTo>
                      <a:pt x="536" y="466"/>
                    </a:lnTo>
                    <a:lnTo>
                      <a:pt x="1072" y="344"/>
                    </a:lnTo>
                    <a:lnTo>
                      <a:pt x="1628" y="243"/>
                    </a:lnTo>
                    <a:lnTo>
                      <a:pt x="2184" y="152"/>
                    </a:lnTo>
                    <a:lnTo>
                      <a:pt x="2739" y="92"/>
                    </a:lnTo>
                    <a:lnTo>
                      <a:pt x="3305" y="41"/>
                    </a:lnTo>
                    <a:lnTo>
                      <a:pt x="3881" y="11"/>
                    </a:lnTo>
                    <a:lnTo>
                      <a:pt x="4458" y="1"/>
                    </a:lnTo>
                    <a:lnTo>
                      <a:pt x="4458" y="1"/>
                    </a:lnTo>
                    <a:lnTo>
                      <a:pt x="5034" y="11"/>
                    </a:lnTo>
                    <a:lnTo>
                      <a:pt x="5600" y="41"/>
                    </a:lnTo>
                    <a:lnTo>
                      <a:pt x="6166" y="92"/>
                    </a:lnTo>
                    <a:lnTo>
                      <a:pt x="6731" y="152"/>
                    </a:lnTo>
                    <a:lnTo>
                      <a:pt x="7287" y="243"/>
                    </a:lnTo>
                    <a:lnTo>
                      <a:pt x="7833" y="344"/>
                    </a:lnTo>
                    <a:lnTo>
                      <a:pt x="8379" y="466"/>
                    </a:lnTo>
                    <a:lnTo>
                      <a:pt x="8915" y="597"/>
                    </a:lnTo>
                    <a:lnTo>
                      <a:pt x="8915" y="597"/>
                    </a:lnTo>
                    <a:lnTo>
                      <a:pt x="8864" y="870"/>
                    </a:lnTo>
                    <a:lnTo>
                      <a:pt x="8803" y="1133"/>
                    </a:lnTo>
                    <a:lnTo>
                      <a:pt x="8743" y="1395"/>
                    </a:lnTo>
                    <a:lnTo>
                      <a:pt x="8672" y="1648"/>
                    </a:lnTo>
                    <a:lnTo>
                      <a:pt x="8591" y="1901"/>
                    </a:lnTo>
                    <a:lnTo>
                      <a:pt x="8510" y="2153"/>
                    </a:lnTo>
                    <a:lnTo>
                      <a:pt x="8419" y="2386"/>
                    </a:lnTo>
                    <a:lnTo>
                      <a:pt x="8318" y="2618"/>
                    </a:lnTo>
                    <a:lnTo>
                      <a:pt x="8217" y="2851"/>
                    </a:lnTo>
                    <a:lnTo>
                      <a:pt x="8106" y="3063"/>
                    </a:lnTo>
                    <a:lnTo>
                      <a:pt x="7985" y="3285"/>
                    </a:lnTo>
                    <a:lnTo>
                      <a:pt x="7863" y="3487"/>
                    </a:lnTo>
                    <a:lnTo>
                      <a:pt x="7732" y="3679"/>
                    </a:lnTo>
                    <a:lnTo>
                      <a:pt x="7601" y="3871"/>
                    </a:lnTo>
                    <a:lnTo>
                      <a:pt x="7459" y="4053"/>
                    </a:lnTo>
                    <a:lnTo>
                      <a:pt x="7318" y="4235"/>
                    </a:lnTo>
                    <a:lnTo>
                      <a:pt x="7166" y="4397"/>
                    </a:lnTo>
                    <a:lnTo>
                      <a:pt x="7014" y="4549"/>
                    </a:lnTo>
                    <a:lnTo>
                      <a:pt x="6853" y="4700"/>
                    </a:lnTo>
                    <a:lnTo>
                      <a:pt x="6691" y="4842"/>
                    </a:lnTo>
                    <a:lnTo>
                      <a:pt x="6519" y="4973"/>
                    </a:lnTo>
                    <a:lnTo>
                      <a:pt x="6358" y="5084"/>
                    </a:lnTo>
                    <a:lnTo>
                      <a:pt x="6176" y="5195"/>
                    </a:lnTo>
                    <a:lnTo>
                      <a:pt x="5994" y="5296"/>
                    </a:lnTo>
                    <a:lnTo>
                      <a:pt x="5812" y="5387"/>
                    </a:lnTo>
                    <a:lnTo>
                      <a:pt x="5630" y="5458"/>
                    </a:lnTo>
                    <a:lnTo>
                      <a:pt x="5438" y="5529"/>
                    </a:lnTo>
                    <a:lnTo>
                      <a:pt x="5246" y="5579"/>
                    </a:lnTo>
                    <a:lnTo>
                      <a:pt x="5054" y="5620"/>
                    </a:lnTo>
                    <a:lnTo>
                      <a:pt x="4862" y="5650"/>
                    </a:lnTo>
                    <a:lnTo>
                      <a:pt x="4660" y="5670"/>
                    </a:lnTo>
                    <a:lnTo>
                      <a:pt x="4458" y="5681"/>
                    </a:lnTo>
                    <a:lnTo>
                      <a:pt x="4458" y="5681"/>
                    </a:lnTo>
                    <a:lnTo>
                      <a:pt x="4255" y="5670"/>
                    </a:lnTo>
                    <a:lnTo>
                      <a:pt x="4053" y="5650"/>
                    </a:lnTo>
                    <a:lnTo>
                      <a:pt x="3861" y="5620"/>
                    </a:lnTo>
                    <a:lnTo>
                      <a:pt x="3659" y="5579"/>
                    </a:lnTo>
                    <a:lnTo>
                      <a:pt x="3467" y="5529"/>
                    </a:lnTo>
                    <a:lnTo>
                      <a:pt x="3285" y="5458"/>
                    </a:lnTo>
                    <a:lnTo>
                      <a:pt x="3093" y="5387"/>
                    </a:lnTo>
                    <a:lnTo>
                      <a:pt x="2911" y="5296"/>
                    </a:lnTo>
                    <a:lnTo>
                      <a:pt x="2729" y="5195"/>
                    </a:lnTo>
                    <a:lnTo>
                      <a:pt x="2557" y="5084"/>
                    </a:lnTo>
                    <a:lnTo>
                      <a:pt x="2386" y="4973"/>
                    </a:lnTo>
                    <a:lnTo>
                      <a:pt x="2224" y="4842"/>
                    </a:lnTo>
                    <a:lnTo>
                      <a:pt x="2052" y="4700"/>
                    </a:lnTo>
                    <a:lnTo>
                      <a:pt x="1901" y="4549"/>
                    </a:lnTo>
                    <a:lnTo>
                      <a:pt x="1739" y="4397"/>
                    </a:lnTo>
                    <a:lnTo>
                      <a:pt x="1597" y="4235"/>
                    </a:lnTo>
                    <a:lnTo>
                      <a:pt x="1446" y="4053"/>
                    </a:lnTo>
                    <a:lnTo>
                      <a:pt x="1314" y="3871"/>
                    </a:lnTo>
                    <a:lnTo>
                      <a:pt x="1173" y="3679"/>
                    </a:lnTo>
                    <a:lnTo>
                      <a:pt x="1052" y="3487"/>
                    </a:lnTo>
                    <a:lnTo>
                      <a:pt x="920" y="3285"/>
                    </a:lnTo>
                    <a:lnTo>
                      <a:pt x="809" y="3063"/>
                    </a:lnTo>
                    <a:lnTo>
                      <a:pt x="698" y="2851"/>
                    </a:lnTo>
                    <a:lnTo>
                      <a:pt x="587" y="2618"/>
                    </a:lnTo>
                    <a:lnTo>
                      <a:pt x="496" y="2386"/>
                    </a:lnTo>
                    <a:lnTo>
                      <a:pt x="405" y="2153"/>
                    </a:lnTo>
                    <a:lnTo>
                      <a:pt x="314" y="1901"/>
                    </a:lnTo>
                    <a:lnTo>
                      <a:pt x="233" y="1648"/>
                    </a:lnTo>
                    <a:lnTo>
                      <a:pt x="162" y="1395"/>
                    </a:lnTo>
                    <a:lnTo>
                      <a:pt x="102" y="1133"/>
                    </a:lnTo>
                    <a:lnTo>
                      <a:pt x="41" y="870"/>
                    </a:lnTo>
                    <a:lnTo>
                      <a:pt x="1" y="597"/>
                    </a:lnTo>
                    <a:lnTo>
                      <a:pt x="1" y="597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3775875" y="2623275"/>
                <a:ext cx="651625" cy="220600"/>
              </a:xfrm>
              <a:custGeom>
                <a:rect b="b" l="l" r="r" t="t"/>
                <a:pathLst>
                  <a:path extrusionOk="0" h="8824" w="26065">
                    <a:moveTo>
                      <a:pt x="1658" y="0"/>
                    </a:moveTo>
                    <a:lnTo>
                      <a:pt x="1496" y="10"/>
                    </a:lnTo>
                    <a:lnTo>
                      <a:pt x="1334" y="31"/>
                    </a:lnTo>
                    <a:lnTo>
                      <a:pt x="1172" y="81"/>
                    </a:lnTo>
                    <a:lnTo>
                      <a:pt x="1011" y="132"/>
                    </a:lnTo>
                    <a:lnTo>
                      <a:pt x="859" y="212"/>
                    </a:lnTo>
                    <a:lnTo>
                      <a:pt x="718" y="303"/>
                    </a:lnTo>
                    <a:lnTo>
                      <a:pt x="586" y="404"/>
                    </a:lnTo>
                    <a:lnTo>
                      <a:pt x="465" y="526"/>
                    </a:lnTo>
                    <a:lnTo>
                      <a:pt x="354" y="647"/>
                    </a:lnTo>
                    <a:lnTo>
                      <a:pt x="263" y="778"/>
                    </a:lnTo>
                    <a:lnTo>
                      <a:pt x="182" y="920"/>
                    </a:lnTo>
                    <a:lnTo>
                      <a:pt x="111" y="1071"/>
                    </a:lnTo>
                    <a:lnTo>
                      <a:pt x="61" y="1223"/>
                    </a:lnTo>
                    <a:lnTo>
                      <a:pt x="30" y="1385"/>
                    </a:lnTo>
                    <a:lnTo>
                      <a:pt x="10" y="1536"/>
                    </a:lnTo>
                    <a:lnTo>
                      <a:pt x="0" y="1708"/>
                    </a:lnTo>
                    <a:lnTo>
                      <a:pt x="10" y="1870"/>
                    </a:lnTo>
                    <a:lnTo>
                      <a:pt x="41" y="2032"/>
                    </a:lnTo>
                    <a:lnTo>
                      <a:pt x="81" y="2193"/>
                    </a:lnTo>
                    <a:lnTo>
                      <a:pt x="142" y="2345"/>
                    </a:lnTo>
                    <a:lnTo>
                      <a:pt x="212" y="2507"/>
                    </a:lnTo>
                    <a:lnTo>
                      <a:pt x="404" y="2820"/>
                    </a:lnTo>
                    <a:lnTo>
                      <a:pt x="596" y="3123"/>
                    </a:lnTo>
                    <a:lnTo>
                      <a:pt x="799" y="3416"/>
                    </a:lnTo>
                    <a:lnTo>
                      <a:pt x="1011" y="3709"/>
                    </a:lnTo>
                    <a:lnTo>
                      <a:pt x="1233" y="3992"/>
                    </a:lnTo>
                    <a:lnTo>
                      <a:pt x="1466" y="4265"/>
                    </a:lnTo>
                    <a:lnTo>
                      <a:pt x="1708" y="4528"/>
                    </a:lnTo>
                    <a:lnTo>
                      <a:pt x="1961" y="4791"/>
                    </a:lnTo>
                    <a:lnTo>
                      <a:pt x="2224" y="5043"/>
                    </a:lnTo>
                    <a:lnTo>
                      <a:pt x="2486" y="5286"/>
                    </a:lnTo>
                    <a:lnTo>
                      <a:pt x="2769" y="5518"/>
                    </a:lnTo>
                    <a:lnTo>
                      <a:pt x="3052" y="5741"/>
                    </a:lnTo>
                    <a:lnTo>
                      <a:pt x="3335" y="5963"/>
                    </a:lnTo>
                    <a:lnTo>
                      <a:pt x="3638" y="6175"/>
                    </a:lnTo>
                    <a:lnTo>
                      <a:pt x="3942" y="6377"/>
                    </a:lnTo>
                    <a:lnTo>
                      <a:pt x="4255" y="6569"/>
                    </a:lnTo>
                    <a:lnTo>
                      <a:pt x="4720" y="6832"/>
                    </a:lnTo>
                    <a:lnTo>
                      <a:pt x="5195" y="7085"/>
                    </a:lnTo>
                    <a:lnTo>
                      <a:pt x="5680" y="7317"/>
                    </a:lnTo>
                    <a:lnTo>
                      <a:pt x="6185" y="7540"/>
                    </a:lnTo>
                    <a:lnTo>
                      <a:pt x="6691" y="7732"/>
                    </a:lnTo>
                    <a:lnTo>
                      <a:pt x="7216" y="7914"/>
                    </a:lnTo>
                    <a:lnTo>
                      <a:pt x="7742" y="8085"/>
                    </a:lnTo>
                    <a:lnTo>
                      <a:pt x="8277" y="8237"/>
                    </a:lnTo>
                    <a:lnTo>
                      <a:pt x="8823" y="8368"/>
                    </a:lnTo>
                    <a:lnTo>
                      <a:pt x="9379" y="8480"/>
                    </a:lnTo>
                    <a:lnTo>
                      <a:pt x="9935" y="8581"/>
                    </a:lnTo>
                    <a:lnTo>
                      <a:pt x="10491" y="8662"/>
                    </a:lnTo>
                    <a:lnTo>
                      <a:pt x="11057" y="8722"/>
                    </a:lnTo>
                    <a:lnTo>
                      <a:pt x="11623" y="8773"/>
                    </a:lnTo>
                    <a:lnTo>
                      <a:pt x="12199" y="8803"/>
                    </a:lnTo>
                    <a:lnTo>
                      <a:pt x="12765" y="8823"/>
                    </a:lnTo>
                    <a:lnTo>
                      <a:pt x="13341" y="8813"/>
                    </a:lnTo>
                    <a:lnTo>
                      <a:pt x="13907" y="8793"/>
                    </a:lnTo>
                    <a:lnTo>
                      <a:pt x="14473" y="8753"/>
                    </a:lnTo>
                    <a:lnTo>
                      <a:pt x="15039" y="8702"/>
                    </a:lnTo>
                    <a:lnTo>
                      <a:pt x="15605" y="8631"/>
                    </a:lnTo>
                    <a:lnTo>
                      <a:pt x="16171" y="8540"/>
                    </a:lnTo>
                    <a:lnTo>
                      <a:pt x="16726" y="8439"/>
                    </a:lnTo>
                    <a:lnTo>
                      <a:pt x="17272" y="8318"/>
                    </a:lnTo>
                    <a:lnTo>
                      <a:pt x="17818" y="8176"/>
                    </a:lnTo>
                    <a:lnTo>
                      <a:pt x="18364" y="8025"/>
                    </a:lnTo>
                    <a:lnTo>
                      <a:pt x="18889" y="7853"/>
                    </a:lnTo>
                    <a:lnTo>
                      <a:pt x="19415" y="7661"/>
                    </a:lnTo>
                    <a:lnTo>
                      <a:pt x="19930" y="7449"/>
                    </a:lnTo>
                    <a:lnTo>
                      <a:pt x="20436" y="7226"/>
                    </a:lnTo>
                    <a:lnTo>
                      <a:pt x="20921" y="6984"/>
                    </a:lnTo>
                    <a:lnTo>
                      <a:pt x="21406" y="6731"/>
                    </a:lnTo>
                    <a:lnTo>
                      <a:pt x="21739" y="6539"/>
                    </a:lnTo>
                    <a:lnTo>
                      <a:pt x="22073" y="6327"/>
                    </a:lnTo>
                    <a:lnTo>
                      <a:pt x="22396" y="6115"/>
                    </a:lnTo>
                    <a:lnTo>
                      <a:pt x="22710" y="5892"/>
                    </a:lnTo>
                    <a:lnTo>
                      <a:pt x="23013" y="5670"/>
                    </a:lnTo>
                    <a:lnTo>
                      <a:pt x="23316" y="5427"/>
                    </a:lnTo>
                    <a:lnTo>
                      <a:pt x="23609" y="5175"/>
                    </a:lnTo>
                    <a:lnTo>
                      <a:pt x="23892" y="4922"/>
                    </a:lnTo>
                    <a:lnTo>
                      <a:pt x="24165" y="4659"/>
                    </a:lnTo>
                    <a:lnTo>
                      <a:pt x="24438" y="4376"/>
                    </a:lnTo>
                    <a:lnTo>
                      <a:pt x="24690" y="4093"/>
                    </a:lnTo>
                    <a:lnTo>
                      <a:pt x="24943" y="3800"/>
                    </a:lnTo>
                    <a:lnTo>
                      <a:pt x="25176" y="3507"/>
                    </a:lnTo>
                    <a:lnTo>
                      <a:pt x="25408" y="3194"/>
                    </a:lnTo>
                    <a:lnTo>
                      <a:pt x="25620" y="2870"/>
                    </a:lnTo>
                    <a:lnTo>
                      <a:pt x="25822" y="2547"/>
                    </a:lnTo>
                    <a:lnTo>
                      <a:pt x="25903" y="2395"/>
                    </a:lnTo>
                    <a:lnTo>
                      <a:pt x="25974" y="2244"/>
                    </a:lnTo>
                    <a:lnTo>
                      <a:pt x="26024" y="2082"/>
                    </a:lnTo>
                    <a:lnTo>
                      <a:pt x="26055" y="1920"/>
                    </a:lnTo>
                    <a:lnTo>
                      <a:pt x="26065" y="1759"/>
                    </a:lnTo>
                    <a:lnTo>
                      <a:pt x="26065" y="1597"/>
                    </a:lnTo>
                    <a:lnTo>
                      <a:pt x="26045" y="1435"/>
                    </a:lnTo>
                    <a:lnTo>
                      <a:pt x="26014" y="1274"/>
                    </a:lnTo>
                    <a:lnTo>
                      <a:pt x="25974" y="1122"/>
                    </a:lnTo>
                    <a:lnTo>
                      <a:pt x="25913" y="970"/>
                    </a:lnTo>
                    <a:lnTo>
                      <a:pt x="25832" y="829"/>
                    </a:lnTo>
                    <a:lnTo>
                      <a:pt x="25741" y="687"/>
                    </a:lnTo>
                    <a:lnTo>
                      <a:pt x="25640" y="566"/>
                    </a:lnTo>
                    <a:lnTo>
                      <a:pt x="25529" y="445"/>
                    </a:lnTo>
                    <a:lnTo>
                      <a:pt x="25398" y="334"/>
                    </a:lnTo>
                    <a:lnTo>
                      <a:pt x="25256" y="243"/>
                    </a:lnTo>
                    <a:lnTo>
                      <a:pt x="25105" y="162"/>
                    </a:lnTo>
                    <a:lnTo>
                      <a:pt x="24943" y="91"/>
                    </a:lnTo>
                    <a:lnTo>
                      <a:pt x="24781" y="41"/>
                    </a:lnTo>
                    <a:lnTo>
                      <a:pt x="24620" y="10"/>
                    </a:lnTo>
                    <a:lnTo>
                      <a:pt x="24458" y="0"/>
                    </a:lnTo>
                    <a:lnTo>
                      <a:pt x="24296" y="0"/>
                    </a:lnTo>
                    <a:lnTo>
                      <a:pt x="24135" y="20"/>
                    </a:lnTo>
                    <a:lnTo>
                      <a:pt x="23983" y="51"/>
                    </a:lnTo>
                    <a:lnTo>
                      <a:pt x="23821" y="91"/>
                    </a:lnTo>
                    <a:lnTo>
                      <a:pt x="23680" y="152"/>
                    </a:lnTo>
                    <a:lnTo>
                      <a:pt x="23528" y="233"/>
                    </a:lnTo>
                    <a:lnTo>
                      <a:pt x="23397" y="324"/>
                    </a:lnTo>
                    <a:lnTo>
                      <a:pt x="23265" y="425"/>
                    </a:lnTo>
                    <a:lnTo>
                      <a:pt x="23144" y="536"/>
                    </a:lnTo>
                    <a:lnTo>
                      <a:pt x="23043" y="667"/>
                    </a:lnTo>
                    <a:lnTo>
                      <a:pt x="22942" y="809"/>
                    </a:lnTo>
                    <a:lnTo>
                      <a:pt x="22800" y="1041"/>
                    </a:lnTo>
                    <a:lnTo>
                      <a:pt x="22649" y="1264"/>
                    </a:lnTo>
                    <a:lnTo>
                      <a:pt x="22487" y="1486"/>
                    </a:lnTo>
                    <a:lnTo>
                      <a:pt x="22315" y="1698"/>
                    </a:lnTo>
                    <a:lnTo>
                      <a:pt x="22133" y="1910"/>
                    </a:lnTo>
                    <a:lnTo>
                      <a:pt x="21952" y="2102"/>
                    </a:lnTo>
                    <a:lnTo>
                      <a:pt x="21760" y="2304"/>
                    </a:lnTo>
                    <a:lnTo>
                      <a:pt x="21567" y="2497"/>
                    </a:lnTo>
                    <a:lnTo>
                      <a:pt x="21355" y="2678"/>
                    </a:lnTo>
                    <a:lnTo>
                      <a:pt x="21143" y="2850"/>
                    </a:lnTo>
                    <a:lnTo>
                      <a:pt x="20931" y="3022"/>
                    </a:lnTo>
                    <a:lnTo>
                      <a:pt x="20708" y="3194"/>
                    </a:lnTo>
                    <a:lnTo>
                      <a:pt x="20476" y="3356"/>
                    </a:lnTo>
                    <a:lnTo>
                      <a:pt x="20244" y="3507"/>
                    </a:lnTo>
                    <a:lnTo>
                      <a:pt x="20001" y="3659"/>
                    </a:lnTo>
                    <a:lnTo>
                      <a:pt x="19758" y="3800"/>
                    </a:lnTo>
                    <a:lnTo>
                      <a:pt x="19374" y="4002"/>
                    </a:lnTo>
                    <a:lnTo>
                      <a:pt x="18980" y="4194"/>
                    </a:lnTo>
                    <a:lnTo>
                      <a:pt x="18576" y="4376"/>
                    </a:lnTo>
                    <a:lnTo>
                      <a:pt x="18162" y="4538"/>
                    </a:lnTo>
                    <a:lnTo>
                      <a:pt x="17747" y="4690"/>
                    </a:lnTo>
                    <a:lnTo>
                      <a:pt x="17323" y="4831"/>
                    </a:lnTo>
                    <a:lnTo>
                      <a:pt x="16888" y="4952"/>
                    </a:lnTo>
                    <a:lnTo>
                      <a:pt x="16443" y="5064"/>
                    </a:lnTo>
                    <a:lnTo>
                      <a:pt x="15999" y="5165"/>
                    </a:lnTo>
                    <a:lnTo>
                      <a:pt x="15554" y="5246"/>
                    </a:lnTo>
                    <a:lnTo>
                      <a:pt x="15099" y="5316"/>
                    </a:lnTo>
                    <a:lnTo>
                      <a:pt x="14634" y="5367"/>
                    </a:lnTo>
                    <a:lnTo>
                      <a:pt x="14180" y="5417"/>
                    </a:lnTo>
                    <a:lnTo>
                      <a:pt x="13715" y="5448"/>
                    </a:lnTo>
                    <a:lnTo>
                      <a:pt x="13260" y="5458"/>
                    </a:lnTo>
                    <a:lnTo>
                      <a:pt x="12795" y="5468"/>
                    </a:lnTo>
                    <a:lnTo>
                      <a:pt x="12330" y="5458"/>
                    </a:lnTo>
                    <a:lnTo>
                      <a:pt x="11875" y="5427"/>
                    </a:lnTo>
                    <a:lnTo>
                      <a:pt x="11421" y="5387"/>
                    </a:lnTo>
                    <a:lnTo>
                      <a:pt x="10966" y="5336"/>
                    </a:lnTo>
                    <a:lnTo>
                      <a:pt x="10511" y="5276"/>
                    </a:lnTo>
                    <a:lnTo>
                      <a:pt x="10066" y="5195"/>
                    </a:lnTo>
                    <a:lnTo>
                      <a:pt x="9622" y="5104"/>
                    </a:lnTo>
                    <a:lnTo>
                      <a:pt x="9187" y="5003"/>
                    </a:lnTo>
                    <a:lnTo>
                      <a:pt x="8762" y="4882"/>
                    </a:lnTo>
                    <a:lnTo>
                      <a:pt x="8338" y="4750"/>
                    </a:lnTo>
                    <a:lnTo>
                      <a:pt x="7924" y="4609"/>
                    </a:lnTo>
                    <a:lnTo>
                      <a:pt x="7519" y="4447"/>
                    </a:lnTo>
                    <a:lnTo>
                      <a:pt x="7125" y="4275"/>
                    </a:lnTo>
                    <a:lnTo>
                      <a:pt x="6731" y="4093"/>
                    </a:lnTo>
                    <a:lnTo>
                      <a:pt x="6357" y="3901"/>
                    </a:lnTo>
                    <a:lnTo>
                      <a:pt x="5993" y="3689"/>
                    </a:lnTo>
                    <a:lnTo>
                      <a:pt x="5771" y="3548"/>
                    </a:lnTo>
                    <a:lnTo>
                      <a:pt x="5549" y="3406"/>
                    </a:lnTo>
                    <a:lnTo>
                      <a:pt x="5336" y="3255"/>
                    </a:lnTo>
                    <a:lnTo>
                      <a:pt x="5134" y="3103"/>
                    </a:lnTo>
                    <a:lnTo>
                      <a:pt x="4932" y="2941"/>
                    </a:lnTo>
                    <a:lnTo>
                      <a:pt x="4740" y="2780"/>
                    </a:lnTo>
                    <a:lnTo>
                      <a:pt x="4548" y="2608"/>
                    </a:lnTo>
                    <a:lnTo>
                      <a:pt x="4366" y="2436"/>
                    </a:lnTo>
                    <a:lnTo>
                      <a:pt x="4184" y="2254"/>
                    </a:lnTo>
                    <a:lnTo>
                      <a:pt x="4023" y="2072"/>
                    </a:lnTo>
                    <a:lnTo>
                      <a:pt x="3861" y="1880"/>
                    </a:lnTo>
                    <a:lnTo>
                      <a:pt x="3699" y="1688"/>
                    </a:lnTo>
                    <a:lnTo>
                      <a:pt x="3548" y="1486"/>
                    </a:lnTo>
                    <a:lnTo>
                      <a:pt x="3406" y="1284"/>
                    </a:lnTo>
                    <a:lnTo>
                      <a:pt x="3275" y="1071"/>
                    </a:lnTo>
                    <a:lnTo>
                      <a:pt x="3153" y="859"/>
                    </a:lnTo>
                    <a:lnTo>
                      <a:pt x="3062" y="708"/>
                    </a:lnTo>
                    <a:lnTo>
                      <a:pt x="2951" y="576"/>
                    </a:lnTo>
                    <a:lnTo>
                      <a:pt x="2840" y="455"/>
                    </a:lnTo>
                    <a:lnTo>
                      <a:pt x="2719" y="354"/>
                    </a:lnTo>
                    <a:lnTo>
                      <a:pt x="2577" y="253"/>
                    </a:lnTo>
                    <a:lnTo>
                      <a:pt x="2436" y="182"/>
                    </a:lnTo>
                    <a:lnTo>
                      <a:pt x="2294" y="111"/>
                    </a:lnTo>
                    <a:lnTo>
                      <a:pt x="2143" y="61"/>
                    </a:lnTo>
                    <a:lnTo>
                      <a:pt x="1981" y="20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343600" y="2623275"/>
                <a:ext cx="651400" cy="220600"/>
              </a:xfrm>
              <a:custGeom>
                <a:rect b="b" l="l" r="r" t="t"/>
                <a:pathLst>
                  <a:path extrusionOk="0" h="8824" w="26056">
                    <a:moveTo>
                      <a:pt x="1597" y="0"/>
                    </a:moveTo>
                    <a:lnTo>
                      <a:pt x="1436" y="10"/>
                    </a:lnTo>
                    <a:lnTo>
                      <a:pt x="1274" y="41"/>
                    </a:lnTo>
                    <a:lnTo>
                      <a:pt x="1112" y="91"/>
                    </a:lnTo>
                    <a:lnTo>
                      <a:pt x="961" y="162"/>
                    </a:lnTo>
                    <a:lnTo>
                      <a:pt x="809" y="243"/>
                    </a:lnTo>
                    <a:lnTo>
                      <a:pt x="668" y="334"/>
                    </a:lnTo>
                    <a:lnTo>
                      <a:pt x="536" y="445"/>
                    </a:lnTo>
                    <a:lnTo>
                      <a:pt x="415" y="566"/>
                    </a:lnTo>
                    <a:lnTo>
                      <a:pt x="314" y="687"/>
                    </a:lnTo>
                    <a:lnTo>
                      <a:pt x="223" y="829"/>
                    </a:lnTo>
                    <a:lnTo>
                      <a:pt x="152" y="970"/>
                    </a:lnTo>
                    <a:lnTo>
                      <a:pt x="91" y="1122"/>
                    </a:lnTo>
                    <a:lnTo>
                      <a:pt x="41" y="1274"/>
                    </a:lnTo>
                    <a:lnTo>
                      <a:pt x="11" y="1435"/>
                    </a:lnTo>
                    <a:lnTo>
                      <a:pt x="1" y="1597"/>
                    </a:lnTo>
                    <a:lnTo>
                      <a:pt x="1" y="1759"/>
                    </a:lnTo>
                    <a:lnTo>
                      <a:pt x="11" y="1920"/>
                    </a:lnTo>
                    <a:lnTo>
                      <a:pt x="41" y="2082"/>
                    </a:lnTo>
                    <a:lnTo>
                      <a:pt x="91" y="2244"/>
                    </a:lnTo>
                    <a:lnTo>
                      <a:pt x="152" y="2395"/>
                    </a:lnTo>
                    <a:lnTo>
                      <a:pt x="233" y="2547"/>
                    </a:lnTo>
                    <a:lnTo>
                      <a:pt x="445" y="2870"/>
                    </a:lnTo>
                    <a:lnTo>
                      <a:pt x="657" y="3194"/>
                    </a:lnTo>
                    <a:lnTo>
                      <a:pt x="890" y="3507"/>
                    </a:lnTo>
                    <a:lnTo>
                      <a:pt x="1122" y="3800"/>
                    </a:lnTo>
                    <a:lnTo>
                      <a:pt x="1375" y="4093"/>
                    </a:lnTo>
                    <a:lnTo>
                      <a:pt x="1628" y="4376"/>
                    </a:lnTo>
                    <a:lnTo>
                      <a:pt x="1890" y="4659"/>
                    </a:lnTo>
                    <a:lnTo>
                      <a:pt x="2173" y="4922"/>
                    </a:lnTo>
                    <a:lnTo>
                      <a:pt x="2456" y="5175"/>
                    </a:lnTo>
                    <a:lnTo>
                      <a:pt x="2749" y="5427"/>
                    </a:lnTo>
                    <a:lnTo>
                      <a:pt x="3043" y="5670"/>
                    </a:lnTo>
                    <a:lnTo>
                      <a:pt x="3356" y="5892"/>
                    </a:lnTo>
                    <a:lnTo>
                      <a:pt x="3669" y="6115"/>
                    </a:lnTo>
                    <a:lnTo>
                      <a:pt x="3993" y="6337"/>
                    </a:lnTo>
                    <a:lnTo>
                      <a:pt x="4326" y="6539"/>
                    </a:lnTo>
                    <a:lnTo>
                      <a:pt x="4660" y="6731"/>
                    </a:lnTo>
                    <a:lnTo>
                      <a:pt x="5145" y="6994"/>
                    </a:lnTo>
                    <a:lnTo>
                      <a:pt x="5630" y="7226"/>
                    </a:lnTo>
                    <a:lnTo>
                      <a:pt x="6135" y="7459"/>
                    </a:lnTo>
                    <a:lnTo>
                      <a:pt x="6651" y="7661"/>
                    </a:lnTo>
                    <a:lnTo>
                      <a:pt x="7166" y="7853"/>
                    </a:lnTo>
                    <a:lnTo>
                      <a:pt x="7702" y="8025"/>
                    </a:lnTo>
                    <a:lnTo>
                      <a:pt x="8237" y="8176"/>
                    </a:lnTo>
                    <a:lnTo>
                      <a:pt x="8783" y="8318"/>
                    </a:lnTo>
                    <a:lnTo>
                      <a:pt x="9339" y="8439"/>
                    </a:lnTo>
                    <a:lnTo>
                      <a:pt x="9895" y="8540"/>
                    </a:lnTo>
                    <a:lnTo>
                      <a:pt x="10451" y="8631"/>
                    </a:lnTo>
                    <a:lnTo>
                      <a:pt x="11017" y="8702"/>
                    </a:lnTo>
                    <a:lnTo>
                      <a:pt x="11583" y="8753"/>
                    </a:lnTo>
                    <a:lnTo>
                      <a:pt x="12159" y="8793"/>
                    </a:lnTo>
                    <a:lnTo>
                      <a:pt x="12725" y="8813"/>
                    </a:lnTo>
                    <a:lnTo>
                      <a:pt x="13291" y="8823"/>
                    </a:lnTo>
                    <a:lnTo>
                      <a:pt x="13867" y="8803"/>
                    </a:lnTo>
                    <a:lnTo>
                      <a:pt x="14433" y="8773"/>
                    </a:lnTo>
                    <a:lnTo>
                      <a:pt x="14999" y="8722"/>
                    </a:lnTo>
                    <a:lnTo>
                      <a:pt x="15565" y="8662"/>
                    </a:lnTo>
                    <a:lnTo>
                      <a:pt x="16131" y="8581"/>
                    </a:lnTo>
                    <a:lnTo>
                      <a:pt x="16686" y="8480"/>
                    </a:lnTo>
                    <a:lnTo>
                      <a:pt x="17232" y="8368"/>
                    </a:lnTo>
                    <a:lnTo>
                      <a:pt x="17778" y="8237"/>
                    </a:lnTo>
                    <a:lnTo>
                      <a:pt x="18314" y="8085"/>
                    </a:lnTo>
                    <a:lnTo>
                      <a:pt x="18849" y="7924"/>
                    </a:lnTo>
                    <a:lnTo>
                      <a:pt x="19365" y="7732"/>
                    </a:lnTo>
                    <a:lnTo>
                      <a:pt x="19880" y="7540"/>
                    </a:lnTo>
                    <a:lnTo>
                      <a:pt x="20375" y="7317"/>
                    </a:lnTo>
                    <a:lnTo>
                      <a:pt x="20871" y="7085"/>
                    </a:lnTo>
                    <a:lnTo>
                      <a:pt x="21346" y="6832"/>
                    </a:lnTo>
                    <a:lnTo>
                      <a:pt x="21810" y="6569"/>
                    </a:lnTo>
                    <a:lnTo>
                      <a:pt x="22114" y="6377"/>
                    </a:lnTo>
                    <a:lnTo>
                      <a:pt x="22427" y="6175"/>
                    </a:lnTo>
                    <a:lnTo>
                      <a:pt x="22720" y="5963"/>
                    </a:lnTo>
                    <a:lnTo>
                      <a:pt x="23013" y="5741"/>
                    </a:lnTo>
                    <a:lnTo>
                      <a:pt x="23296" y="5518"/>
                    </a:lnTo>
                    <a:lnTo>
                      <a:pt x="23569" y="5286"/>
                    </a:lnTo>
                    <a:lnTo>
                      <a:pt x="23842" y="5043"/>
                    </a:lnTo>
                    <a:lnTo>
                      <a:pt x="24095" y="4791"/>
                    </a:lnTo>
                    <a:lnTo>
                      <a:pt x="24347" y="4528"/>
                    </a:lnTo>
                    <a:lnTo>
                      <a:pt x="24590" y="4265"/>
                    </a:lnTo>
                    <a:lnTo>
                      <a:pt x="24822" y="3992"/>
                    </a:lnTo>
                    <a:lnTo>
                      <a:pt x="25045" y="3709"/>
                    </a:lnTo>
                    <a:lnTo>
                      <a:pt x="25267" y="3416"/>
                    </a:lnTo>
                    <a:lnTo>
                      <a:pt x="25469" y="3123"/>
                    </a:lnTo>
                    <a:lnTo>
                      <a:pt x="25661" y="2820"/>
                    </a:lnTo>
                    <a:lnTo>
                      <a:pt x="25843" y="2507"/>
                    </a:lnTo>
                    <a:lnTo>
                      <a:pt x="25924" y="2345"/>
                    </a:lnTo>
                    <a:lnTo>
                      <a:pt x="25984" y="2193"/>
                    </a:lnTo>
                    <a:lnTo>
                      <a:pt x="26025" y="2032"/>
                    </a:lnTo>
                    <a:lnTo>
                      <a:pt x="26045" y="1870"/>
                    </a:lnTo>
                    <a:lnTo>
                      <a:pt x="26055" y="1708"/>
                    </a:lnTo>
                    <a:lnTo>
                      <a:pt x="26055" y="1536"/>
                    </a:lnTo>
                    <a:lnTo>
                      <a:pt x="26035" y="1385"/>
                    </a:lnTo>
                    <a:lnTo>
                      <a:pt x="25995" y="1223"/>
                    </a:lnTo>
                    <a:lnTo>
                      <a:pt x="25944" y="1071"/>
                    </a:lnTo>
                    <a:lnTo>
                      <a:pt x="25883" y="920"/>
                    </a:lnTo>
                    <a:lnTo>
                      <a:pt x="25803" y="778"/>
                    </a:lnTo>
                    <a:lnTo>
                      <a:pt x="25712" y="647"/>
                    </a:lnTo>
                    <a:lnTo>
                      <a:pt x="25600" y="526"/>
                    </a:lnTo>
                    <a:lnTo>
                      <a:pt x="25479" y="404"/>
                    </a:lnTo>
                    <a:lnTo>
                      <a:pt x="25348" y="303"/>
                    </a:lnTo>
                    <a:lnTo>
                      <a:pt x="25196" y="212"/>
                    </a:lnTo>
                    <a:lnTo>
                      <a:pt x="25045" y="132"/>
                    </a:lnTo>
                    <a:lnTo>
                      <a:pt x="24893" y="81"/>
                    </a:lnTo>
                    <a:lnTo>
                      <a:pt x="24731" y="31"/>
                    </a:lnTo>
                    <a:lnTo>
                      <a:pt x="24570" y="10"/>
                    </a:lnTo>
                    <a:lnTo>
                      <a:pt x="24408" y="0"/>
                    </a:lnTo>
                    <a:lnTo>
                      <a:pt x="24236" y="0"/>
                    </a:lnTo>
                    <a:lnTo>
                      <a:pt x="24084" y="20"/>
                    </a:lnTo>
                    <a:lnTo>
                      <a:pt x="23923" y="61"/>
                    </a:lnTo>
                    <a:lnTo>
                      <a:pt x="23771" y="111"/>
                    </a:lnTo>
                    <a:lnTo>
                      <a:pt x="23619" y="182"/>
                    </a:lnTo>
                    <a:lnTo>
                      <a:pt x="23478" y="253"/>
                    </a:lnTo>
                    <a:lnTo>
                      <a:pt x="23347" y="354"/>
                    </a:lnTo>
                    <a:lnTo>
                      <a:pt x="23225" y="455"/>
                    </a:lnTo>
                    <a:lnTo>
                      <a:pt x="23104" y="576"/>
                    </a:lnTo>
                    <a:lnTo>
                      <a:pt x="23003" y="708"/>
                    </a:lnTo>
                    <a:lnTo>
                      <a:pt x="22912" y="859"/>
                    </a:lnTo>
                    <a:lnTo>
                      <a:pt x="22781" y="1071"/>
                    </a:lnTo>
                    <a:lnTo>
                      <a:pt x="22649" y="1284"/>
                    </a:lnTo>
                    <a:lnTo>
                      <a:pt x="22508" y="1486"/>
                    </a:lnTo>
                    <a:lnTo>
                      <a:pt x="22356" y="1688"/>
                    </a:lnTo>
                    <a:lnTo>
                      <a:pt x="22205" y="1880"/>
                    </a:lnTo>
                    <a:lnTo>
                      <a:pt x="22043" y="2072"/>
                    </a:lnTo>
                    <a:lnTo>
                      <a:pt x="21871" y="2254"/>
                    </a:lnTo>
                    <a:lnTo>
                      <a:pt x="21699" y="2436"/>
                    </a:lnTo>
                    <a:lnTo>
                      <a:pt x="21517" y="2608"/>
                    </a:lnTo>
                    <a:lnTo>
                      <a:pt x="21325" y="2780"/>
                    </a:lnTo>
                    <a:lnTo>
                      <a:pt x="21123" y="2941"/>
                    </a:lnTo>
                    <a:lnTo>
                      <a:pt x="20931" y="3103"/>
                    </a:lnTo>
                    <a:lnTo>
                      <a:pt x="20719" y="3255"/>
                    </a:lnTo>
                    <a:lnTo>
                      <a:pt x="20507" y="3406"/>
                    </a:lnTo>
                    <a:lnTo>
                      <a:pt x="20294" y="3548"/>
                    </a:lnTo>
                    <a:lnTo>
                      <a:pt x="20072" y="3689"/>
                    </a:lnTo>
                    <a:lnTo>
                      <a:pt x="19708" y="3901"/>
                    </a:lnTo>
                    <a:lnTo>
                      <a:pt x="19324" y="4093"/>
                    </a:lnTo>
                    <a:lnTo>
                      <a:pt x="18940" y="4275"/>
                    </a:lnTo>
                    <a:lnTo>
                      <a:pt x="18546" y="4447"/>
                    </a:lnTo>
                    <a:lnTo>
                      <a:pt x="18132" y="4609"/>
                    </a:lnTo>
                    <a:lnTo>
                      <a:pt x="17717" y="4750"/>
                    </a:lnTo>
                    <a:lnTo>
                      <a:pt x="17303" y="4882"/>
                    </a:lnTo>
                    <a:lnTo>
                      <a:pt x="16868" y="5003"/>
                    </a:lnTo>
                    <a:lnTo>
                      <a:pt x="16434" y="5104"/>
                    </a:lnTo>
                    <a:lnTo>
                      <a:pt x="15989" y="5195"/>
                    </a:lnTo>
                    <a:lnTo>
                      <a:pt x="15544" y="5276"/>
                    </a:lnTo>
                    <a:lnTo>
                      <a:pt x="15100" y="5336"/>
                    </a:lnTo>
                    <a:lnTo>
                      <a:pt x="14645" y="5387"/>
                    </a:lnTo>
                    <a:lnTo>
                      <a:pt x="14190" y="5427"/>
                    </a:lnTo>
                    <a:lnTo>
                      <a:pt x="13725" y="5458"/>
                    </a:lnTo>
                    <a:lnTo>
                      <a:pt x="13270" y="5468"/>
                    </a:lnTo>
                    <a:lnTo>
                      <a:pt x="12806" y="5458"/>
                    </a:lnTo>
                    <a:lnTo>
                      <a:pt x="12341" y="5448"/>
                    </a:lnTo>
                    <a:lnTo>
                      <a:pt x="11886" y="5417"/>
                    </a:lnTo>
                    <a:lnTo>
                      <a:pt x="11421" y="5367"/>
                    </a:lnTo>
                    <a:lnTo>
                      <a:pt x="10966" y="5316"/>
                    </a:lnTo>
                    <a:lnTo>
                      <a:pt x="10511" y="5246"/>
                    </a:lnTo>
                    <a:lnTo>
                      <a:pt x="10067" y="5165"/>
                    </a:lnTo>
                    <a:lnTo>
                      <a:pt x="9622" y="5064"/>
                    </a:lnTo>
                    <a:lnTo>
                      <a:pt x="9177" y="4952"/>
                    </a:lnTo>
                    <a:lnTo>
                      <a:pt x="8743" y="4831"/>
                    </a:lnTo>
                    <a:lnTo>
                      <a:pt x="8318" y="4690"/>
                    </a:lnTo>
                    <a:lnTo>
                      <a:pt x="7894" y="4538"/>
                    </a:lnTo>
                    <a:lnTo>
                      <a:pt x="7489" y="4376"/>
                    </a:lnTo>
                    <a:lnTo>
                      <a:pt x="7085" y="4194"/>
                    </a:lnTo>
                    <a:lnTo>
                      <a:pt x="6691" y="4002"/>
                    </a:lnTo>
                    <a:lnTo>
                      <a:pt x="6307" y="3800"/>
                    </a:lnTo>
                    <a:lnTo>
                      <a:pt x="6064" y="3659"/>
                    </a:lnTo>
                    <a:lnTo>
                      <a:pt x="5822" y="3507"/>
                    </a:lnTo>
                    <a:lnTo>
                      <a:pt x="5589" y="3356"/>
                    </a:lnTo>
                    <a:lnTo>
                      <a:pt x="5357" y="3194"/>
                    </a:lnTo>
                    <a:lnTo>
                      <a:pt x="5135" y="3022"/>
                    </a:lnTo>
                    <a:lnTo>
                      <a:pt x="4912" y="2850"/>
                    </a:lnTo>
                    <a:lnTo>
                      <a:pt x="4700" y="2678"/>
                    </a:lnTo>
                    <a:lnTo>
                      <a:pt x="4498" y="2497"/>
                    </a:lnTo>
                    <a:lnTo>
                      <a:pt x="4296" y="2304"/>
                    </a:lnTo>
                    <a:lnTo>
                      <a:pt x="4104" y="2102"/>
                    </a:lnTo>
                    <a:lnTo>
                      <a:pt x="3922" y="1910"/>
                    </a:lnTo>
                    <a:lnTo>
                      <a:pt x="3750" y="1698"/>
                    </a:lnTo>
                    <a:lnTo>
                      <a:pt x="3578" y="1486"/>
                    </a:lnTo>
                    <a:lnTo>
                      <a:pt x="3417" y="1264"/>
                    </a:lnTo>
                    <a:lnTo>
                      <a:pt x="3265" y="1041"/>
                    </a:lnTo>
                    <a:lnTo>
                      <a:pt x="3113" y="809"/>
                    </a:lnTo>
                    <a:lnTo>
                      <a:pt x="3022" y="667"/>
                    </a:lnTo>
                    <a:lnTo>
                      <a:pt x="2911" y="536"/>
                    </a:lnTo>
                    <a:lnTo>
                      <a:pt x="2790" y="425"/>
                    </a:lnTo>
                    <a:lnTo>
                      <a:pt x="2669" y="324"/>
                    </a:lnTo>
                    <a:lnTo>
                      <a:pt x="2527" y="233"/>
                    </a:lnTo>
                    <a:lnTo>
                      <a:pt x="2386" y="152"/>
                    </a:lnTo>
                    <a:lnTo>
                      <a:pt x="2234" y="91"/>
                    </a:lnTo>
                    <a:lnTo>
                      <a:pt x="2082" y="51"/>
                    </a:lnTo>
                    <a:lnTo>
                      <a:pt x="1921" y="20"/>
                    </a:lnTo>
                    <a:lnTo>
                      <a:pt x="175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17150" y="1634850"/>
                <a:ext cx="141275" cy="420700"/>
              </a:xfrm>
              <a:custGeom>
                <a:rect b="b" l="l" r="r" t="t"/>
                <a:pathLst>
                  <a:path extrusionOk="0" h="16828" w="5651">
                    <a:moveTo>
                      <a:pt x="2831" y="16828"/>
                    </a:moveTo>
                    <a:lnTo>
                      <a:pt x="2831" y="16828"/>
                    </a:lnTo>
                    <a:lnTo>
                      <a:pt x="2972" y="16818"/>
                    </a:lnTo>
                    <a:lnTo>
                      <a:pt x="3114" y="16787"/>
                    </a:lnTo>
                    <a:lnTo>
                      <a:pt x="3255" y="16727"/>
                    </a:lnTo>
                    <a:lnTo>
                      <a:pt x="3397" y="16656"/>
                    </a:lnTo>
                    <a:lnTo>
                      <a:pt x="3528" y="16565"/>
                    </a:lnTo>
                    <a:lnTo>
                      <a:pt x="3670" y="16444"/>
                    </a:lnTo>
                    <a:lnTo>
                      <a:pt x="3801" y="16312"/>
                    </a:lnTo>
                    <a:lnTo>
                      <a:pt x="3922" y="16161"/>
                    </a:lnTo>
                    <a:lnTo>
                      <a:pt x="4054" y="15999"/>
                    </a:lnTo>
                    <a:lnTo>
                      <a:pt x="4175" y="15807"/>
                    </a:lnTo>
                    <a:lnTo>
                      <a:pt x="4286" y="15605"/>
                    </a:lnTo>
                    <a:lnTo>
                      <a:pt x="4407" y="15382"/>
                    </a:lnTo>
                    <a:lnTo>
                      <a:pt x="4518" y="15150"/>
                    </a:lnTo>
                    <a:lnTo>
                      <a:pt x="4620" y="14897"/>
                    </a:lnTo>
                    <a:lnTo>
                      <a:pt x="4721" y="14635"/>
                    </a:lnTo>
                    <a:lnTo>
                      <a:pt x="4822" y="14362"/>
                    </a:lnTo>
                    <a:lnTo>
                      <a:pt x="4913" y="14069"/>
                    </a:lnTo>
                    <a:lnTo>
                      <a:pt x="5004" y="13755"/>
                    </a:lnTo>
                    <a:lnTo>
                      <a:pt x="5084" y="13442"/>
                    </a:lnTo>
                    <a:lnTo>
                      <a:pt x="5165" y="13108"/>
                    </a:lnTo>
                    <a:lnTo>
                      <a:pt x="5246" y="12765"/>
                    </a:lnTo>
                    <a:lnTo>
                      <a:pt x="5307" y="12421"/>
                    </a:lnTo>
                    <a:lnTo>
                      <a:pt x="5367" y="12057"/>
                    </a:lnTo>
                    <a:lnTo>
                      <a:pt x="5428" y="11683"/>
                    </a:lnTo>
                    <a:lnTo>
                      <a:pt x="5479" y="11299"/>
                    </a:lnTo>
                    <a:lnTo>
                      <a:pt x="5519" y="10905"/>
                    </a:lnTo>
                    <a:lnTo>
                      <a:pt x="5559" y="10511"/>
                    </a:lnTo>
                    <a:lnTo>
                      <a:pt x="5590" y="10107"/>
                    </a:lnTo>
                    <a:lnTo>
                      <a:pt x="5620" y="9692"/>
                    </a:lnTo>
                    <a:lnTo>
                      <a:pt x="5640" y="9268"/>
                    </a:lnTo>
                    <a:lnTo>
                      <a:pt x="5650" y="8843"/>
                    </a:lnTo>
                    <a:lnTo>
                      <a:pt x="5650" y="8409"/>
                    </a:lnTo>
                    <a:lnTo>
                      <a:pt x="5650" y="8409"/>
                    </a:lnTo>
                    <a:lnTo>
                      <a:pt x="5650" y="7984"/>
                    </a:lnTo>
                    <a:lnTo>
                      <a:pt x="5640" y="7550"/>
                    </a:lnTo>
                    <a:lnTo>
                      <a:pt x="5620" y="7135"/>
                    </a:lnTo>
                    <a:lnTo>
                      <a:pt x="5590" y="6721"/>
                    </a:lnTo>
                    <a:lnTo>
                      <a:pt x="5559" y="6317"/>
                    </a:lnTo>
                    <a:lnTo>
                      <a:pt x="5519" y="5913"/>
                    </a:lnTo>
                    <a:lnTo>
                      <a:pt x="5479" y="5518"/>
                    </a:lnTo>
                    <a:lnTo>
                      <a:pt x="5428" y="5144"/>
                    </a:lnTo>
                    <a:lnTo>
                      <a:pt x="5367" y="4771"/>
                    </a:lnTo>
                    <a:lnTo>
                      <a:pt x="5307" y="4407"/>
                    </a:lnTo>
                    <a:lnTo>
                      <a:pt x="5246" y="4053"/>
                    </a:lnTo>
                    <a:lnTo>
                      <a:pt x="5165" y="3709"/>
                    </a:lnTo>
                    <a:lnTo>
                      <a:pt x="5084" y="3386"/>
                    </a:lnTo>
                    <a:lnTo>
                      <a:pt x="5004" y="3063"/>
                    </a:lnTo>
                    <a:lnTo>
                      <a:pt x="4913" y="2759"/>
                    </a:lnTo>
                    <a:lnTo>
                      <a:pt x="4822" y="2466"/>
                    </a:lnTo>
                    <a:lnTo>
                      <a:pt x="4721" y="2183"/>
                    </a:lnTo>
                    <a:lnTo>
                      <a:pt x="4620" y="1920"/>
                    </a:lnTo>
                    <a:lnTo>
                      <a:pt x="4518" y="1668"/>
                    </a:lnTo>
                    <a:lnTo>
                      <a:pt x="4407" y="1435"/>
                    </a:lnTo>
                    <a:lnTo>
                      <a:pt x="4286" y="1223"/>
                    </a:lnTo>
                    <a:lnTo>
                      <a:pt x="4175" y="1011"/>
                    </a:lnTo>
                    <a:lnTo>
                      <a:pt x="4054" y="829"/>
                    </a:lnTo>
                    <a:lnTo>
                      <a:pt x="3922" y="657"/>
                    </a:lnTo>
                    <a:lnTo>
                      <a:pt x="3801" y="506"/>
                    </a:lnTo>
                    <a:lnTo>
                      <a:pt x="3670" y="374"/>
                    </a:lnTo>
                    <a:lnTo>
                      <a:pt x="3528" y="263"/>
                    </a:lnTo>
                    <a:lnTo>
                      <a:pt x="3397" y="172"/>
                    </a:lnTo>
                    <a:lnTo>
                      <a:pt x="3255" y="91"/>
                    </a:lnTo>
                    <a:lnTo>
                      <a:pt x="3114" y="41"/>
                    </a:lnTo>
                    <a:lnTo>
                      <a:pt x="2972" y="10"/>
                    </a:lnTo>
                    <a:lnTo>
                      <a:pt x="2831" y="0"/>
                    </a:lnTo>
                    <a:lnTo>
                      <a:pt x="2831" y="0"/>
                    </a:lnTo>
                    <a:lnTo>
                      <a:pt x="2679" y="10"/>
                    </a:lnTo>
                    <a:lnTo>
                      <a:pt x="2538" y="41"/>
                    </a:lnTo>
                    <a:lnTo>
                      <a:pt x="2396" y="91"/>
                    </a:lnTo>
                    <a:lnTo>
                      <a:pt x="2265" y="172"/>
                    </a:lnTo>
                    <a:lnTo>
                      <a:pt x="2123" y="263"/>
                    </a:lnTo>
                    <a:lnTo>
                      <a:pt x="1992" y="374"/>
                    </a:lnTo>
                    <a:lnTo>
                      <a:pt x="1860" y="506"/>
                    </a:lnTo>
                    <a:lnTo>
                      <a:pt x="1729" y="657"/>
                    </a:lnTo>
                    <a:lnTo>
                      <a:pt x="1608" y="829"/>
                    </a:lnTo>
                    <a:lnTo>
                      <a:pt x="1487" y="1011"/>
                    </a:lnTo>
                    <a:lnTo>
                      <a:pt x="1365" y="1223"/>
                    </a:lnTo>
                    <a:lnTo>
                      <a:pt x="1254" y="1435"/>
                    </a:lnTo>
                    <a:lnTo>
                      <a:pt x="1143" y="1668"/>
                    </a:lnTo>
                    <a:lnTo>
                      <a:pt x="1032" y="1920"/>
                    </a:lnTo>
                    <a:lnTo>
                      <a:pt x="931" y="2183"/>
                    </a:lnTo>
                    <a:lnTo>
                      <a:pt x="830" y="2466"/>
                    </a:lnTo>
                    <a:lnTo>
                      <a:pt x="739" y="2759"/>
                    </a:lnTo>
                    <a:lnTo>
                      <a:pt x="648" y="3063"/>
                    </a:lnTo>
                    <a:lnTo>
                      <a:pt x="567" y="3386"/>
                    </a:lnTo>
                    <a:lnTo>
                      <a:pt x="486" y="3709"/>
                    </a:lnTo>
                    <a:lnTo>
                      <a:pt x="415" y="4053"/>
                    </a:lnTo>
                    <a:lnTo>
                      <a:pt x="344" y="4407"/>
                    </a:lnTo>
                    <a:lnTo>
                      <a:pt x="284" y="4771"/>
                    </a:lnTo>
                    <a:lnTo>
                      <a:pt x="223" y="5144"/>
                    </a:lnTo>
                    <a:lnTo>
                      <a:pt x="173" y="5518"/>
                    </a:lnTo>
                    <a:lnTo>
                      <a:pt x="132" y="5913"/>
                    </a:lnTo>
                    <a:lnTo>
                      <a:pt x="92" y="6317"/>
                    </a:lnTo>
                    <a:lnTo>
                      <a:pt x="62" y="6721"/>
                    </a:lnTo>
                    <a:lnTo>
                      <a:pt x="41" y="7135"/>
                    </a:lnTo>
                    <a:lnTo>
                      <a:pt x="21" y="7550"/>
                    </a:lnTo>
                    <a:lnTo>
                      <a:pt x="11" y="7984"/>
                    </a:lnTo>
                    <a:lnTo>
                      <a:pt x="1" y="8409"/>
                    </a:lnTo>
                    <a:lnTo>
                      <a:pt x="1" y="8409"/>
                    </a:lnTo>
                    <a:lnTo>
                      <a:pt x="11" y="8843"/>
                    </a:lnTo>
                    <a:lnTo>
                      <a:pt x="21" y="9268"/>
                    </a:lnTo>
                    <a:lnTo>
                      <a:pt x="41" y="9692"/>
                    </a:lnTo>
                    <a:lnTo>
                      <a:pt x="62" y="10107"/>
                    </a:lnTo>
                    <a:lnTo>
                      <a:pt x="92" y="10511"/>
                    </a:lnTo>
                    <a:lnTo>
                      <a:pt x="132" y="10905"/>
                    </a:lnTo>
                    <a:lnTo>
                      <a:pt x="173" y="11299"/>
                    </a:lnTo>
                    <a:lnTo>
                      <a:pt x="223" y="11683"/>
                    </a:lnTo>
                    <a:lnTo>
                      <a:pt x="284" y="12057"/>
                    </a:lnTo>
                    <a:lnTo>
                      <a:pt x="344" y="12421"/>
                    </a:lnTo>
                    <a:lnTo>
                      <a:pt x="415" y="12765"/>
                    </a:lnTo>
                    <a:lnTo>
                      <a:pt x="486" y="13108"/>
                    </a:lnTo>
                    <a:lnTo>
                      <a:pt x="567" y="13442"/>
                    </a:lnTo>
                    <a:lnTo>
                      <a:pt x="648" y="13755"/>
                    </a:lnTo>
                    <a:lnTo>
                      <a:pt x="739" y="14069"/>
                    </a:lnTo>
                    <a:lnTo>
                      <a:pt x="830" y="14362"/>
                    </a:lnTo>
                    <a:lnTo>
                      <a:pt x="931" y="14635"/>
                    </a:lnTo>
                    <a:lnTo>
                      <a:pt x="1032" y="14897"/>
                    </a:lnTo>
                    <a:lnTo>
                      <a:pt x="1143" y="15150"/>
                    </a:lnTo>
                    <a:lnTo>
                      <a:pt x="1254" y="15382"/>
                    </a:lnTo>
                    <a:lnTo>
                      <a:pt x="1365" y="15605"/>
                    </a:lnTo>
                    <a:lnTo>
                      <a:pt x="1487" y="15807"/>
                    </a:lnTo>
                    <a:lnTo>
                      <a:pt x="1608" y="15999"/>
                    </a:lnTo>
                    <a:lnTo>
                      <a:pt x="1729" y="16161"/>
                    </a:lnTo>
                    <a:lnTo>
                      <a:pt x="1860" y="16312"/>
                    </a:lnTo>
                    <a:lnTo>
                      <a:pt x="1992" y="16444"/>
                    </a:lnTo>
                    <a:lnTo>
                      <a:pt x="2123" y="16565"/>
                    </a:lnTo>
                    <a:lnTo>
                      <a:pt x="2265" y="16656"/>
                    </a:lnTo>
                    <a:lnTo>
                      <a:pt x="2396" y="16727"/>
                    </a:lnTo>
                    <a:lnTo>
                      <a:pt x="2538" y="16787"/>
                    </a:lnTo>
                    <a:lnTo>
                      <a:pt x="2679" y="16818"/>
                    </a:lnTo>
                    <a:lnTo>
                      <a:pt x="2831" y="16828"/>
                    </a:lnTo>
                    <a:lnTo>
                      <a:pt x="2831" y="16828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604350" y="1634850"/>
                <a:ext cx="141000" cy="420700"/>
              </a:xfrm>
              <a:custGeom>
                <a:rect b="b" l="l" r="r" t="t"/>
                <a:pathLst>
                  <a:path extrusionOk="0" h="16828" w="5640">
                    <a:moveTo>
                      <a:pt x="2820" y="16828"/>
                    </a:moveTo>
                    <a:lnTo>
                      <a:pt x="2820" y="16828"/>
                    </a:lnTo>
                    <a:lnTo>
                      <a:pt x="2962" y="16818"/>
                    </a:lnTo>
                    <a:lnTo>
                      <a:pt x="3113" y="16787"/>
                    </a:lnTo>
                    <a:lnTo>
                      <a:pt x="3255" y="16727"/>
                    </a:lnTo>
                    <a:lnTo>
                      <a:pt x="3386" y="16656"/>
                    </a:lnTo>
                    <a:lnTo>
                      <a:pt x="3528" y="16565"/>
                    </a:lnTo>
                    <a:lnTo>
                      <a:pt x="3659" y="16444"/>
                    </a:lnTo>
                    <a:lnTo>
                      <a:pt x="3790" y="16312"/>
                    </a:lnTo>
                    <a:lnTo>
                      <a:pt x="3922" y="16161"/>
                    </a:lnTo>
                    <a:lnTo>
                      <a:pt x="4043" y="15999"/>
                    </a:lnTo>
                    <a:lnTo>
                      <a:pt x="4164" y="15807"/>
                    </a:lnTo>
                    <a:lnTo>
                      <a:pt x="4286" y="15605"/>
                    </a:lnTo>
                    <a:lnTo>
                      <a:pt x="4397" y="15382"/>
                    </a:lnTo>
                    <a:lnTo>
                      <a:pt x="4508" y="15150"/>
                    </a:lnTo>
                    <a:lnTo>
                      <a:pt x="4619" y="14897"/>
                    </a:lnTo>
                    <a:lnTo>
                      <a:pt x="4720" y="14635"/>
                    </a:lnTo>
                    <a:lnTo>
                      <a:pt x="4811" y="14362"/>
                    </a:lnTo>
                    <a:lnTo>
                      <a:pt x="4912" y="14069"/>
                    </a:lnTo>
                    <a:lnTo>
                      <a:pt x="5003" y="13755"/>
                    </a:lnTo>
                    <a:lnTo>
                      <a:pt x="5084" y="13442"/>
                    </a:lnTo>
                    <a:lnTo>
                      <a:pt x="5165" y="13108"/>
                    </a:lnTo>
                    <a:lnTo>
                      <a:pt x="5236" y="12765"/>
                    </a:lnTo>
                    <a:lnTo>
                      <a:pt x="5306" y="12421"/>
                    </a:lnTo>
                    <a:lnTo>
                      <a:pt x="5367" y="12057"/>
                    </a:lnTo>
                    <a:lnTo>
                      <a:pt x="5418" y="11683"/>
                    </a:lnTo>
                    <a:lnTo>
                      <a:pt x="5468" y="11299"/>
                    </a:lnTo>
                    <a:lnTo>
                      <a:pt x="5519" y="10905"/>
                    </a:lnTo>
                    <a:lnTo>
                      <a:pt x="5559" y="10511"/>
                    </a:lnTo>
                    <a:lnTo>
                      <a:pt x="5589" y="10107"/>
                    </a:lnTo>
                    <a:lnTo>
                      <a:pt x="5610" y="9692"/>
                    </a:lnTo>
                    <a:lnTo>
                      <a:pt x="5630" y="9268"/>
                    </a:lnTo>
                    <a:lnTo>
                      <a:pt x="5640" y="8843"/>
                    </a:lnTo>
                    <a:lnTo>
                      <a:pt x="5640" y="8409"/>
                    </a:lnTo>
                    <a:lnTo>
                      <a:pt x="5640" y="8409"/>
                    </a:lnTo>
                    <a:lnTo>
                      <a:pt x="5640" y="7984"/>
                    </a:lnTo>
                    <a:lnTo>
                      <a:pt x="5630" y="7550"/>
                    </a:lnTo>
                    <a:lnTo>
                      <a:pt x="5610" y="7135"/>
                    </a:lnTo>
                    <a:lnTo>
                      <a:pt x="5589" y="6721"/>
                    </a:lnTo>
                    <a:lnTo>
                      <a:pt x="5559" y="6317"/>
                    </a:lnTo>
                    <a:lnTo>
                      <a:pt x="5519" y="5913"/>
                    </a:lnTo>
                    <a:lnTo>
                      <a:pt x="5468" y="5518"/>
                    </a:lnTo>
                    <a:lnTo>
                      <a:pt x="5418" y="5144"/>
                    </a:lnTo>
                    <a:lnTo>
                      <a:pt x="5367" y="4771"/>
                    </a:lnTo>
                    <a:lnTo>
                      <a:pt x="5306" y="4407"/>
                    </a:lnTo>
                    <a:lnTo>
                      <a:pt x="5236" y="4053"/>
                    </a:lnTo>
                    <a:lnTo>
                      <a:pt x="5165" y="3709"/>
                    </a:lnTo>
                    <a:lnTo>
                      <a:pt x="5084" y="3386"/>
                    </a:lnTo>
                    <a:lnTo>
                      <a:pt x="5003" y="3063"/>
                    </a:lnTo>
                    <a:lnTo>
                      <a:pt x="4912" y="2759"/>
                    </a:lnTo>
                    <a:lnTo>
                      <a:pt x="4811" y="2466"/>
                    </a:lnTo>
                    <a:lnTo>
                      <a:pt x="4720" y="2183"/>
                    </a:lnTo>
                    <a:lnTo>
                      <a:pt x="4619" y="1920"/>
                    </a:lnTo>
                    <a:lnTo>
                      <a:pt x="4508" y="1668"/>
                    </a:lnTo>
                    <a:lnTo>
                      <a:pt x="4397" y="1435"/>
                    </a:lnTo>
                    <a:lnTo>
                      <a:pt x="4286" y="1223"/>
                    </a:lnTo>
                    <a:lnTo>
                      <a:pt x="4164" y="1011"/>
                    </a:lnTo>
                    <a:lnTo>
                      <a:pt x="4043" y="829"/>
                    </a:lnTo>
                    <a:lnTo>
                      <a:pt x="3922" y="657"/>
                    </a:lnTo>
                    <a:lnTo>
                      <a:pt x="3790" y="506"/>
                    </a:lnTo>
                    <a:lnTo>
                      <a:pt x="3659" y="374"/>
                    </a:lnTo>
                    <a:lnTo>
                      <a:pt x="3528" y="263"/>
                    </a:lnTo>
                    <a:lnTo>
                      <a:pt x="3386" y="172"/>
                    </a:lnTo>
                    <a:lnTo>
                      <a:pt x="3255" y="91"/>
                    </a:lnTo>
                    <a:lnTo>
                      <a:pt x="3113" y="41"/>
                    </a:lnTo>
                    <a:lnTo>
                      <a:pt x="2962" y="10"/>
                    </a:lnTo>
                    <a:lnTo>
                      <a:pt x="2820" y="0"/>
                    </a:lnTo>
                    <a:lnTo>
                      <a:pt x="2820" y="0"/>
                    </a:lnTo>
                    <a:lnTo>
                      <a:pt x="2679" y="10"/>
                    </a:lnTo>
                    <a:lnTo>
                      <a:pt x="2537" y="41"/>
                    </a:lnTo>
                    <a:lnTo>
                      <a:pt x="2396" y="91"/>
                    </a:lnTo>
                    <a:lnTo>
                      <a:pt x="2254" y="172"/>
                    </a:lnTo>
                    <a:lnTo>
                      <a:pt x="2113" y="263"/>
                    </a:lnTo>
                    <a:lnTo>
                      <a:pt x="1981" y="374"/>
                    </a:lnTo>
                    <a:lnTo>
                      <a:pt x="1850" y="506"/>
                    </a:lnTo>
                    <a:lnTo>
                      <a:pt x="1729" y="657"/>
                    </a:lnTo>
                    <a:lnTo>
                      <a:pt x="1597" y="829"/>
                    </a:lnTo>
                    <a:lnTo>
                      <a:pt x="1476" y="1011"/>
                    </a:lnTo>
                    <a:lnTo>
                      <a:pt x="1355" y="1223"/>
                    </a:lnTo>
                    <a:lnTo>
                      <a:pt x="1244" y="1435"/>
                    </a:lnTo>
                    <a:lnTo>
                      <a:pt x="1132" y="1668"/>
                    </a:lnTo>
                    <a:lnTo>
                      <a:pt x="1031" y="1920"/>
                    </a:lnTo>
                    <a:lnTo>
                      <a:pt x="920" y="2183"/>
                    </a:lnTo>
                    <a:lnTo>
                      <a:pt x="829" y="2466"/>
                    </a:lnTo>
                    <a:lnTo>
                      <a:pt x="728" y="2759"/>
                    </a:lnTo>
                    <a:lnTo>
                      <a:pt x="647" y="3063"/>
                    </a:lnTo>
                    <a:lnTo>
                      <a:pt x="556" y="3386"/>
                    </a:lnTo>
                    <a:lnTo>
                      <a:pt x="486" y="3709"/>
                    </a:lnTo>
                    <a:lnTo>
                      <a:pt x="405" y="4053"/>
                    </a:lnTo>
                    <a:lnTo>
                      <a:pt x="344" y="4407"/>
                    </a:lnTo>
                    <a:lnTo>
                      <a:pt x="273" y="4771"/>
                    </a:lnTo>
                    <a:lnTo>
                      <a:pt x="223" y="5144"/>
                    </a:lnTo>
                    <a:lnTo>
                      <a:pt x="172" y="5518"/>
                    </a:lnTo>
                    <a:lnTo>
                      <a:pt x="122" y="5913"/>
                    </a:lnTo>
                    <a:lnTo>
                      <a:pt x="91" y="6317"/>
                    </a:lnTo>
                    <a:lnTo>
                      <a:pt x="51" y="6721"/>
                    </a:lnTo>
                    <a:lnTo>
                      <a:pt x="31" y="7135"/>
                    </a:lnTo>
                    <a:lnTo>
                      <a:pt x="11" y="7550"/>
                    </a:lnTo>
                    <a:lnTo>
                      <a:pt x="0" y="7984"/>
                    </a:lnTo>
                    <a:lnTo>
                      <a:pt x="0" y="8409"/>
                    </a:lnTo>
                    <a:lnTo>
                      <a:pt x="0" y="8409"/>
                    </a:lnTo>
                    <a:lnTo>
                      <a:pt x="0" y="8843"/>
                    </a:lnTo>
                    <a:lnTo>
                      <a:pt x="11" y="9268"/>
                    </a:lnTo>
                    <a:lnTo>
                      <a:pt x="31" y="9692"/>
                    </a:lnTo>
                    <a:lnTo>
                      <a:pt x="51" y="10107"/>
                    </a:lnTo>
                    <a:lnTo>
                      <a:pt x="91" y="10511"/>
                    </a:lnTo>
                    <a:lnTo>
                      <a:pt x="122" y="10905"/>
                    </a:lnTo>
                    <a:lnTo>
                      <a:pt x="172" y="11299"/>
                    </a:lnTo>
                    <a:lnTo>
                      <a:pt x="223" y="11683"/>
                    </a:lnTo>
                    <a:lnTo>
                      <a:pt x="273" y="12057"/>
                    </a:lnTo>
                    <a:lnTo>
                      <a:pt x="344" y="12421"/>
                    </a:lnTo>
                    <a:lnTo>
                      <a:pt x="405" y="12765"/>
                    </a:lnTo>
                    <a:lnTo>
                      <a:pt x="486" y="13108"/>
                    </a:lnTo>
                    <a:lnTo>
                      <a:pt x="556" y="13442"/>
                    </a:lnTo>
                    <a:lnTo>
                      <a:pt x="647" y="13755"/>
                    </a:lnTo>
                    <a:lnTo>
                      <a:pt x="728" y="14069"/>
                    </a:lnTo>
                    <a:lnTo>
                      <a:pt x="829" y="14362"/>
                    </a:lnTo>
                    <a:lnTo>
                      <a:pt x="920" y="14635"/>
                    </a:lnTo>
                    <a:lnTo>
                      <a:pt x="1031" y="14897"/>
                    </a:lnTo>
                    <a:lnTo>
                      <a:pt x="1132" y="15150"/>
                    </a:lnTo>
                    <a:lnTo>
                      <a:pt x="1244" y="15382"/>
                    </a:lnTo>
                    <a:lnTo>
                      <a:pt x="1355" y="15605"/>
                    </a:lnTo>
                    <a:lnTo>
                      <a:pt x="1476" y="15807"/>
                    </a:lnTo>
                    <a:lnTo>
                      <a:pt x="1597" y="15999"/>
                    </a:lnTo>
                    <a:lnTo>
                      <a:pt x="1729" y="16161"/>
                    </a:lnTo>
                    <a:lnTo>
                      <a:pt x="1850" y="16312"/>
                    </a:lnTo>
                    <a:lnTo>
                      <a:pt x="1981" y="16444"/>
                    </a:lnTo>
                    <a:lnTo>
                      <a:pt x="2113" y="16565"/>
                    </a:lnTo>
                    <a:lnTo>
                      <a:pt x="2254" y="16656"/>
                    </a:lnTo>
                    <a:lnTo>
                      <a:pt x="2396" y="16727"/>
                    </a:lnTo>
                    <a:lnTo>
                      <a:pt x="2537" y="16787"/>
                    </a:lnTo>
                    <a:lnTo>
                      <a:pt x="2679" y="16818"/>
                    </a:lnTo>
                    <a:lnTo>
                      <a:pt x="2820" y="16828"/>
                    </a:lnTo>
                    <a:lnTo>
                      <a:pt x="2820" y="16828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sp>
        <p:nvSpPr>
          <p:cNvPr id="819" name="Google Shape;819;p24"/>
          <p:cNvSpPr/>
          <p:nvPr/>
        </p:nvSpPr>
        <p:spPr>
          <a:xfrm>
            <a:off x="530323" y="1111627"/>
            <a:ext cx="745241" cy="626674"/>
          </a:xfrm>
          <a:custGeom>
            <a:rect b="b" l="l" r="r" t="t"/>
            <a:pathLst>
              <a:path extrusionOk="0" h="52817" w="62810">
                <a:moveTo>
                  <a:pt x="44483" y="1"/>
                </a:moveTo>
                <a:lnTo>
                  <a:pt x="44393" y="208"/>
                </a:lnTo>
                <a:lnTo>
                  <a:pt x="44293" y="470"/>
                </a:lnTo>
                <a:lnTo>
                  <a:pt x="44176" y="803"/>
                </a:lnTo>
                <a:lnTo>
                  <a:pt x="44050" y="1209"/>
                </a:lnTo>
                <a:lnTo>
                  <a:pt x="43987" y="1435"/>
                </a:lnTo>
                <a:lnTo>
                  <a:pt x="43933" y="1678"/>
                </a:lnTo>
                <a:lnTo>
                  <a:pt x="43879" y="1931"/>
                </a:lnTo>
                <a:lnTo>
                  <a:pt x="43833" y="2192"/>
                </a:lnTo>
                <a:lnTo>
                  <a:pt x="43788" y="2463"/>
                </a:lnTo>
                <a:lnTo>
                  <a:pt x="43761" y="2751"/>
                </a:lnTo>
                <a:lnTo>
                  <a:pt x="43734" y="3031"/>
                </a:lnTo>
                <a:lnTo>
                  <a:pt x="43725" y="3329"/>
                </a:lnTo>
                <a:lnTo>
                  <a:pt x="43725" y="3626"/>
                </a:lnTo>
                <a:lnTo>
                  <a:pt x="43743" y="3924"/>
                </a:lnTo>
                <a:lnTo>
                  <a:pt x="43779" y="4222"/>
                </a:lnTo>
                <a:lnTo>
                  <a:pt x="43833" y="4528"/>
                </a:lnTo>
                <a:lnTo>
                  <a:pt x="43906" y="4826"/>
                </a:lnTo>
                <a:lnTo>
                  <a:pt x="43942" y="4970"/>
                </a:lnTo>
                <a:lnTo>
                  <a:pt x="43996" y="5123"/>
                </a:lnTo>
                <a:lnTo>
                  <a:pt x="44050" y="5268"/>
                </a:lnTo>
                <a:lnTo>
                  <a:pt x="44104" y="5412"/>
                </a:lnTo>
                <a:lnTo>
                  <a:pt x="44176" y="5556"/>
                </a:lnTo>
                <a:lnTo>
                  <a:pt x="44239" y="5692"/>
                </a:lnTo>
                <a:lnTo>
                  <a:pt x="44320" y="5836"/>
                </a:lnTo>
                <a:lnTo>
                  <a:pt x="44402" y="5971"/>
                </a:lnTo>
                <a:lnTo>
                  <a:pt x="44492" y="6107"/>
                </a:lnTo>
                <a:lnTo>
                  <a:pt x="44591" y="6242"/>
                </a:lnTo>
                <a:lnTo>
                  <a:pt x="44699" y="6377"/>
                </a:lnTo>
                <a:lnTo>
                  <a:pt x="44808" y="6503"/>
                </a:lnTo>
                <a:lnTo>
                  <a:pt x="44925" y="6630"/>
                </a:lnTo>
                <a:lnTo>
                  <a:pt x="45051" y="6747"/>
                </a:lnTo>
                <a:lnTo>
                  <a:pt x="45186" y="6873"/>
                </a:lnTo>
                <a:lnTo>
                  <a:pt x="45331" y="6990"/>
                </a:lnTo>
                <a:lnTo>
                  <a:pt x="45484" y="7099"/>
                </a:lnTo>
                <a:lnTo>
                  <a:pt x="45637" y="7207"/>
                </a:lnTo>
                <a:lnTo>
                  <a:pt x="45538" y="7532"/>
                </a:lnTo>
                <a:lnTo>
                  <a:pt x="45403" y="7910"/>
                </a:lnTo>
                <a:lnTo>
                  <a:pt x="45213" y="8406"/>
                </a:lnTo>
                <a:lnTo>
                  <a:pt x="44961" y="9020"/>
                </a:lnTo>
                <a:lnTo>
                  <a:pt x="44817" y="9353"/>
                </a:lnTo>
                <a:lnTo>
                  <a:pt x="44654" y="9714"/>
                </a:lnTo>
                <a:lnTo>
                  <a:pt x="44483" y="10102"/>
                </a:lnTo>
                <a:lnTo>
                  <a:pt x="44284" y="10499"/>
                </a:lnTo>
                <a:lnTo>
                  <a:pt x="44077" y="10905"/>
                </a:lnTo>
                <a:lnTo>
                  <a:pt x="43851" y="11329"/>
                </a:lnTo>
                <a:lnTo>
                  <a:pt x="43608" y="11771"/>
                </a:lnTo>
                <a:lnTo>
                  <a:pt x="43346" y="12212"/>
                </a:lnTo>
                <a:lnTo>
                  <a:pt x="43076" y="12663"/>
                </a:lnTo>
                <a:lnTo>
                  <a:pt x="42778" y="13114"/>
                </a:lnTo>
                <a:lnTo>
                  <a:pt x="42472" y="13574"/>
                </a:lnTo>
                <a:lnTo>
                  <a:pt x="42138" y="14034"/>
                </a:lnTo>
                <a:lnTo>
                  <a:pt x="41795" y="14494"/>
                </a:lnTo>
                <a:lnTo>
                  <a:pt x="41425" y="14954"/>
                </a:lnTo>
                <a:lnTo>
                  <a:pt x="41047" y="15405"/>
                </a:lnTo>
                <a:lnTo>
                  <a:pt x="40641" y="15847"/>
                </a:lnTo>
                <a:lnTo>
                  <a:pt x="40217" y="16280"/>
                </a:lnTo>
                <a:lnTo>
                  <a:pt x="40000" y="16497"/>
                </a:lnTo>
                <a:lnTo>
                  <a:pt x="39784" y="16704"/>
                </a:lnTo>
                <a:lnTo>
                  <a:pt x="39549" y="16911"/>
                </a:lnTo>
                <a:lnTo>
                  <a:pt x="39324" y="17119"/>
                </a:lnTo>
                <a:lnTo>
                  <a:pt x="39080" y="17317"/>
                </a:lnTo>
                <a:lnTo>
                  <a:pt x="38846" y="17516"/>
                </a:lnTo>
                <a:lnTo>
                  <a:pt x="38593" y="17705"/>
                </a:lnTo>
                <a:lnTo>
                  <a:pt x="38341" y="17895"/>
                </a:lnTo>
                <a:lnTo>
                  <a:pt x="38088" y="18075"/>
                </a:lnTo>
                <a:lnTo>
                  <a:pt x="37827" y="18255"/>
                </a:lnTo>
                <a:lnTo>
                  <a:pt x="37547" y="18427"/>
                </a:lnTo>
                <a:lnTo>
                  <a:pt x="37250" y="18589"/>
                </a:lnTo>
                <a:lnTo>
                  <a:pt x="36934" y="18742"/>
                </a:lnTo>
                <a:lnTo>
                  <a:pt x="36600" y="18896"/>
                </a:lnTo>
                <a:lnTo>
                  <a:pt x="36239" y="19031"/>
                </a:lnTo>
                <a:lnTo>
                  <a:pt x="35870" y="19166"/>
                </a:lnTo>
                <a:lnTo>
                  <a:pt x="35482" y="19292"/>
                </a:lnTo>
                <a:lnTo>
                  <a:pt x="35076" y="19419"/>
                </a:lnTo>
                <a:lnTo>
                  <a:pt x="34652" y="19527"/>
                </a:lnTo>
                <a:lnTo>
                  <a:pt x="34219" y="19635"/>
                </a:lnTo>
                <a:lnTo>
                  <a:pt x="33768" y="19734"/>
                </a:lnTo>
                <a:lnTo>
                  <a:pt x="33308" y="19834"/>
                </a:lnTo>
                <a:lnTo>
                  <a:pt x="32830" y="19924"/>
                </a:lnTo>
                <a:lnTo>
                  <a:pt x="32343" y="20005"/>
                </a:lnTo>
                <a:lnTo>
                  <a:pt x="31847" y="20086"/>
                </a:lnTo>
                <a:lnTo>
                  <a:pt x="31342" y="20158"/>
                </a:lnTo>
                <a:lnTo>
                  <a:pt x="30828" y="20221"/>
                </a:lnTo>
                <a:lnTo>
                  <a:pt x="30305" y="20285"/>
                </a:lnTo>
                <a:lnTo>
                  <a:pt x="29773" y="20348"/>
                </a:lnTo>
                <a:lnTo>
                  <a:pt x="29241" y="20402"/>
                </a:lnTo>
                <a:lnTo>
                  <a:pt x="28149" y="20492"/>
                </a:lnTo>
                <a:lnTo>
                  <a:pt x="27040" y="20564"/>
                </a:lnTo>
                <a:lnTo>
                  <a:pt x="25931" y="20618"/>
                </a:lnTo>
                <a:lnTo>
                  <a:pt x="24812" y="20663"/>
                </a:lnTo>
                <a:lnTo>
                  <a:pt x="23694" y="20690"/>
                </a:lnTo>
                <a:lnTo>
                  <a:pt x="22593" y="20708"/>
                </a:lnTo>
                <a:lnTo>
                  <a:pt x="21502" y="20718"/>
                </a:lnTo>
                <a:lnTo>
                  <a:pt x="20438" y="20718"/>
                </a:lnTo>
                <a:lnTo>
                  <a:pt x="19410" y="20699"/>
                </a:lnTo>
                <a:lnTo>
                  <a:pt x="18409" y="20681"/>
                </a:lnTo>
                <a:lnTo>
                  <a:pt x="17453" y="20663"/>
                </a:lnTo>
                <a:lnTo>
                  <a:pt x="16542" y="20627"/>
                </a:lnTo>
                <a:lnTo>
                  <a:pt x="14900" y="20564"/>
                </a:lnTo>
                <a:lnTo>
                  <a:pt x="13538" y="20492"/>
                </a:lnTo>
                <a:lnTo>
                  <a:pt x="12492" y="20429"/>
                </a:lnTo>
                <a:lnTo>
                  <a:pt x="11599" y="20375"/>
                </a:lnTo>
                <a:lnTo>
                  <a:pt x="11275" y="20357"/>
                </a:lnTo>
                <a:lnTo>
                  <a:pt x="10950" y="20357"/>
                </a:lnTo>
                <a:lnTo>
                  <a:pt x="10643" y="20366"/>
                </a:lnTo>
                <a:lnTo>
                  <a:pt x="10337" y="20393"/>
                </a:lnTo>
                <a:lnTo>
                  <a:pt x="10048" y="20438"/>
                </a:lnTo>
                <a:lnTo>
                  <a:pt x="9759" y="20492"/>
                </a:lnTo>
                <a:lnTo>
                  <a:pt x="9480" y="20564"/>
                </a:lnTo>
                <a:lnTo>
                  <a:pt x="9209" y="20645"/>
                </a:lnTo>
                <a:lnTo>
                  <a:pt x="8939" y="20745"/>
                </a:lnTo>
                <a:lnTo>
                  <a:pt x="8686" y="20853"/>
                </a:lnTo>
                <a:lnTo>
                  <a:pt x="8433" y="20970"/>
                </a:lnTo>
                <a:lnTo>
                  <a:pt x="8190" y="21096"/>
                </a:lnTo>
                <a:lnTo>
                  <a:pt x="7955" y="21241"/>
                </a:lnTo>
                <a:lnTo>
                  <a:pt x="7730" y="21394"/>
                </a:lnTo>
                <a:lnTo>
                  <a:pt x="7505" y="21556"/>
                </a:lnTo>
                <a:lnTo>
                  <a:pt x="7288" y="21728"/>
                </a:lnTo>
                <a:lnTo>
                  <a:pt x="7081" y="21908"/>
                </a:lnTo>
                <a:lnTo>
                  <a:pt x="6873" y="22097"/>
                </a:lnTo>
                <a:lnTo>
                  <a:pt x="6684" y="22296"/>
                </a:lnTo>
                <a:lnTo>
                  <a:pt x="6485" y="22494"/>
                </a:lnTo>
                <a:lnTo>
                  <a:pt x="6305" y="22711"/>
                </a:lnTo>
                <a:lnTo>
                  <a:pt x="6125" y="22936"/>
                </a:lnTo>
                <a:lnTo>
                  <a:pt x="5953" y="23162"/>
                </a:lnTo>
                <a:lnTo>
                  <a:pt x="5791" y="23396"/>
                </a:lnTo>
                <a:lnTo>
                  <a:pt x="5629" y="23631"/>
                </a:lnTo>
                <a:lnTo>
                  <a:pt x="5475" y="23883"/>
                </a:lnTo>
                <a:lnTo>
                  <a:pt x="5322" y="24127"/>
                </a:lnTo>
                <a:lnTo>
                  <a:pt x="5178" y="24388"/>
                </a:lnTo>
                <a:lnTo>
                  <a:pt x="5042" y="24650"/>
                </a:lnTo>
                <a:lnTo>
                  <a:pt x="4907" y="24911"/>
                </a:lnTo>
                <a:lnTo>
                  <a:pt x="4772" y="25182"/>
                </a:lnTo>
                <a:lnTo>
                  <a:pt x="4654" y="25453"/>
                </a:lnTo>
                <a:lnTo>
                  <a:pt x="4420" y="26003"/>
                </a:lnTo>
                <a:lnTo>
                  <a:pt x="4204" y="26562"/>
                </a:lnTo>
                <a:lnTo>
                  <a:pt x="4005" y="27130"/>
                </a:lnTo>
                <a:lnTo>
                  <a:pt x="3825" y="27698"/>
                </a:lnTo>
                <a:lnTo>
                  <a:pt x="3653" y="28257"/>
                </a:lnTo>
                <a:lnTo>
                  <a:pt x="3509" y="28817"/>
                </a:lnTo>
                <a:lnTo>
                  <a:pt x="3365" y="29376"/>
                </a:lnTo>
                <a:lnTo>
                  <a:pt x="3248" y="29917"/>
                </a:lnTo>
                <a:lnTo>
                  <a:pt x="3130" y="30449"/>
                </a:lnTo>
                <a:lnTo>
                  <a:pt x="3031" y="30954"/>
                </a:lnTo>
                <a:lnTo>
                  <a:pt x="2941" y="31450"/>
                </a:lnTo>
                <a:lnTo>
                  <a:pt x="2860" y="31910"/>
                </a:lnTo>
                <a:lnTo>
                  <a:pt x="2724" y="32767"/>
                </a:lnTo>
                <a:lnTo>
                  <a:pt x="2625" y="33480"/>
                </a:lnTo>
                <a:lnTo>
                  <a:pt x="2571" y="33804"/>
                </a:lnTo>
                <a:lnTo>
                  <a:pt x="2508" y="34120"/>
                </a:lnTo>
                <a:lnTo>
                  <a:pt x="2436" y="34436"/>
                </a:lnTo>
                <a:lnTo>
                  <a:pt x="2364" y="34742"/>
                </a:lnTo>
                <a:lnTo>
                  <a:pt x="2282" y="35049"/>
                </a:lnTo>
                <a:lnTo>
                  <a:pt x="2192" y="35347"/>
                </a:lnTo>
                <a:lnTo>
                  <a:pt x="2102" y="35635"/>
                </a:lnTo>
                <a:lnTo>
                  <a:pt x="2003" y="35924"/>
                </a:lnTo>
                <a:lnTo>
                  <a:pt x="1895" y="36203"/>
                </a:lnTo>
                <a:lnTo>
                  <a:pt x="1786" y="36474"/>
                </a:lnTo>
                <a:lnTo>
                  <a:pt x="1570" y="36997"/>
                </a:lnTo>
                <a:lnTo>
                  <a:pt x="1344" y="37493"/>
                </a:lnTo>
                <a:lnTo>
                  <a:pt x="1119" y="37944"/>
                </a:lnTo>
                <a:lnTo>
                  <a:pt x="903" y="38359"/>
                </a:lnTo>
                <a:lnTo>
                  <a:pt x="695" y="38729"/>
                </a:lnTo>
                <a:lnTo>
                  <a:pt x="506" y="39053"/>
                </a:lnTo>
                <a:lnTo>
                  <a:pt x="334" y="39324"/>
                </a:lnTo>
                <a:lnTo>
                  <a:pt x="91" y="39703"/>
                </a:lnTo>
                <a:lnTo>
                  <a:pt x="1" y="39838"/>
                </a:lnTo>
                <a:lnTo>
                  <a:pt x="1" y="39838"/>
                </a:lnTo>
                <a:lnTo>
                  <a:pt x="217" y="39793"/>
                </a:lnTo>
                <a:lnTo>
                  <a:pt x="434" y="39748"/>
                </a:lnTo>
                <a:lnTo>
                  <a:pt x="641" y="39685"/>
                </a:lnTo>
                <a:lnTo>
                  <a:pt x="848" y="39622"/>
                </a:lnTo>
                <a:lnTo>
                  <a:pt x="1056" y="39549"/>
                </a:lnTo>
                <a:lnTo>
                  <a:pt x="1254" y="39468"/>
                </a:lnTo>
                <a:lnTo>
                  <a:pt x="1444" y="39387"/>
                </a:lnTo>
                <a:lnTo>
                  <a:pt x="1633" y="39288"/>
                </a:lnTo>
                <a:lnTo>
                  <a:pt x="1813" y="39189"/>
                </a:lnTo>
                <a:lnTo>
                  <a:pt x="1994" y="39089"/>
                </a:lnTo>
                <a:lnTo>
                  <a:pt x="2174" y="38972"/>
                </a:lnTo>
                <a:lnTo>
                  <a:pt x="2346" y="38855"/>
                </a:lnTo>
                <a:lnTo>
                  <a:pt x="2517" y="38729"/>
                </a:lnTo>
                <a:lnTo>
                  <a:pt x="2679" y="38602"/>
                </a:lnTo>
                <a:lnTo>
                  <a:pt x="2842" y="38467"/>
                </a:lnTo>
                <a:lnTo>
                  <a:pt x="2995" y="38332"/>
                </a:lnTo>
                <a:lnTo>
                  <a:pt x="3148" y="38179"/>
                </a:lnTo>
                <a:lnTo>
                  <a:pt x="3293" y="38034"/>
                </a:lnTo>
                <a:lnTo>
                  <a:pt x="3437" y="37881"/>
                </a:lnTo>
                <a:lnTo>
                  <a:pt x="3572" y="37719"/>
                </a:lnTo>
                <a:lnTo>
                  <a:pt x="3717" y="37556"/>
                </a:lnTo>
                <a:lnTo>
                  <a:pt x="3843" y="37394"/>
                </a:lnTo>
                <a:lnTo>
                  <a:pt x="4095" y="37051"/>
                </a:lnTo>
                <a:lnTo>
                  <a:pt x="4339" y="36690"/>
                </a:lnTo>
                <a:lnTo>
                  <a:pt x="4564" y="36321"/>
                </a:lnTo>
                <a:lnTo>
                  <a:pt x="4772" y="35942"/>
                </a:lnTo>
                <a:lnTo>
                  <a:pt x="4970" y="35554"/>
                </a:lnTo>
                <a:lnTo>
                  <a:pt x="5151" y="35157"/>
                </a:lnTo>
                <a:lnTo>
                  <a:pt x="5322" y="34751"/>
                </a:lnTo>
                <a:lnTo>
                  <a:pt x="5475" y="34345"/>
                </a:lnTo>
                <a:lnTo>
                  <a:pt x="5620" y="33940"/>
                </a:lnTo>
                <a:lnTo>
                  <a:pt x="5746" y="33534"/>
                </a:lnTo>
                <a:lnTo>
                  <a:pt x="5863" y="33128"/>
                </a:lnTo>
                <a:lnTo>
                  <a:pt x="5971" y="32722"/>
                </a:lnTo>
                <a:lnTo>
                  <a:pt x="6070" y="32316"/>
                </a:lnTo>
                <a:lnTo>
                  <a:pt x="6152" y="31928"/>
                </a:lnTo>
                <a:lnTo>
                  <a:pt x="6224" y="31540"/>
                </a:lnTo>
                <a:lnTo>
                  <a:pt x="6287" y="31162"/>
                </a:lnTo>
                <a:lnTo>
                  <a:pt x="6341" y="30792"/>
                </a:lnTo>
                <a:lnTo>
                  <a:pt x="6386" y="30431"/>
                </a:lnTo>
                <a:lnTo>
                  <a:pt x="6413" y="30088"/>
                </a:lnTo>
                <a:lnTo>
                  <a:pt x="6440" y="29764"/>
                </a:lnTo>
                <a:lnTo>
                  <a:pt x="6458" y="29448"/>
                </a:lnTo>
                <a:lnTo>
                  <a:pt x="6458" y="29295"/>
                </a:lnTo>
                <a:lnTo>
                  <a:pt x="6476" y="29150"/>
                </a:lnTo>
                <a:lnTo>
                  <a:pt x="6512" y="28862"/>
                </a:lnTo>
                <a:lnTo>
                  <a:pt x="6576" y="28573"/>
                </a:lnTo>
                <a:lnTo>
                  <a:pt x="6657" y="28294"/>
                </a:lnTo>
                <a:lnTo>
                  <a:pt x="6747" y="28023"/>
                </a:lnTo>
                <a:lnTo>
                  <a:pt x="6855" y="27770"/>
                </a:lnTo>
                <a:lnTo>
                  <a:pt x="6981" y="27509"/>
                </a:lnTo>
                <a:lnTo>
                  <a:pt x="7117" y="27265"/>
                </a:lnTo>
                <a:lnTo>
                  <a:pt x="7270" y="27031"/>
                </a:lnTo>
                <a:lnTo>
                  <a:pt x="7423" y="26805"/>
                </a:lnTo>
                <a:lnTo>
                  <a:pt x="7586" y="26580"/>
                </a:lnTo>
                <a:lnTo>
                  <a:pt x="7757" y="26372"/>
                </a:lnTo>
                <a:lnTo>
                  <a:pt x="7937" y="26165"/>
                </a:lnTo>
                <a:lnTo>
                  <a:pt x="8118" y="25976"/>
                </a:lnTo>
                <a:lnTo>
                  <a:pt x="8298" y="25786"/>
                </a:lnTo>
                <a:lnTo>
                  <a:pt x="8488" y="25615"/>
                </a:lnTo>
                <a:lnTo>
                  <a:pt x="8668" y="25453"/>
                </a:lnTo>
                <a:lnTo>
                  <a:pt x="8848" y="25290"/>
                </a:lnTo>
                <a:lnTo>
                  <a:pt x="9200" y="25011"/>
                </a:lnTo>
                <a:lnTo>
                  <a:pt x="9534" y="24767"/>
                </a:lnTo>
                <a:lnTo>
                  <a:pt x="9831" y="24569"/>
                </a:lnTo>
                <a:lnTo>
                  <a:pt x="10075" y="24415"/>
                </a:lnTo>
                <a:lnTo>
                  <a:pt x="10273" y="24298"/>
                </a:lnTo>
                <a:lnTo>
                  <a:pt x="10436" y="24208"/>
                </a:lnTo>
                <a:lnTo>
                  <a:pt x="10346" y="24307"/>
                </a:lnTo>
                <a:lnTo>
                  <a:pt x="10246" y="24406"/>
                </a:lnTo>
                <a:lnTo>
                  <a:pt x="10165" y="24524"/>
                </a:lnTo>
                <a:lnTo>
                  <a:pt x="10075" y="24632"/>
                </a:lnTo>
                <a:lnTo>
                  <a:pt x="10003" y="24758"/>
                </a:lnTo>
                <a:lnTo>
                  <a:pt x="9922" y="24884"/>
                </a:lnTo>
                <a:lnTo>
                  <a:pt x="9849" y="25011"/>
                </a:lnTo>
                <a:lnTo>
                  <a:pt x="9786" y="25155"/>
                </a:lnTo>
                <a:lnTo>
                  <a:pt x="9669" y="25435"/>
                </a:lnTo>
                <a:lnTo>
                  <a:pt x="9561" y="25741"/>
                </a:lnTo>
                <a:lnTo>
                  <a:pt x="9462" y="26057"/>
                </a:lnTo>
                <a:lnTo>
                  <a:pt x="9380" y="26391"/>
                </a:lnTo>
                <a:lnTo>
                  <a:pt x="9317" y="26742"/>
                </a:lnTo>
                <a:lnTo>
                  <a:pt x="9263" y="27103"/>
                </a:lnTo>
                <a:lnTo>
                  <a:pt x="9218" y="27473"/>
                </a:lnTo>
                <a:lnTo>
                  <a:pt x="9182" y="27861"/>
                </a:lnTo>
                <a:lnTo>
                  <a:pt x="9155" y="28248"/>
                </a:lnTo>
                <a:lnTo>
                  <a:pt x="9137" y="28645"/>
                </a:lnTo>
                <a:lnTo>
                  <a:pt x="9128" y="29051"/>
                </a:lnTo>
                <a:lnTo>
                  <a:pt x="9119" y="29466"/>
                </a:lnTo>
                <a:lnTo>
                  <a:pt x="9128" y="30305"/>
                </a:lnTo>
                <a:lnTo>
                  <a:pt x="9155" y="31153"/>
                </a:lnTo>
                <a:lnTo>
                  <a:pt x="9191" y="32000"/>
                </a:lnTo>
                <a:lnTo>
                  <a:pt x="9227" y="32830"/>
                </a:lnTo>
                <a:lnTo>
                  <a:pt x="9263" y="33651"/>
                </a:lnTo>
                <a:lnTo>
                  <a:pt x="9281" y="34445"/>
                </a:lnTo>
                <a:lnTo>
                  <a:pt x="9290" y="35193"/>
                </a:lnTo>
                <a:lnTo>
                  <a:pt x="9290" y="35554"/>
                </a:lnTo>
                <a:lnTo>
                  <a:pt x="9281" y="35906"/>
                </a:lnTo>
                <a:lnTo>
                  <a:pt x="9254" y="36239"/>
                </a:lnTo>
                <a:lnTo>
                  <a:pt x="9218" y="36555"/>
                </a:lnTo>
                <a:lnTo>
                  <a:pt x="9164" y="36862"/>
                </a:lnTo>
                <a:lnTo>
                  <a:pt x="9101" y="37150"/>
                </a:lnTo>
                <a:lnTo>
                  <a:pt x="9020" y="37430"/>
                </a:lnTo>
                <a:lnTo>
                  <a:pt x="8930" y="37701"/>
                </a:lnTo>
                <a:lnTo>
                  <a:pt x="8830" y="37953"/>
                </a:lnTo>
                <a:lnTo>
                  <a:pt x="8722" y="38197"/>
                </a:lnTo>
                <a:lnTo>
                  <a:pt x="8596" y="38422"/>
                </a:lnTo>
                <a:lnTo>
                  <a:pt x="8470" y="38638"/>
                </a:lnTo>
                <a:lnTo>
                  <a:pt x="8334" y="38846"/>
                </a:lnTo>
                <a:lnTo>
                  <a:pt x="8190" y="39035"/>
                </a:lnTo>
                <a:lnTo>
                  <a:pt x="8046" y="39225"/>
                </a:lnTo>
                <a:lnTo>
                  <a:pt x="7892" y="39396"/>
                </a:lnTo>
                <a:lnTo>
                  <a:pt x="7739" y="39558"/>
                </a:lnTo>
                <a:lnTo>
                  <a:pt x="7577" y="39703"/>
                </a:lnTo>
                <a:lnTo>
                  <a:pt x="7414" y="39847"/>
                </a:lnTo>
                <a:lnTo>
                  <a:pt x="7252" y="39973"/>
                </a:lnTo>
                <a:lnTo>
                  <a:pt x="7090" y="40100"/>
                </a:lnTo>
                <a:lnTo>
                  <a:pt x="6927" y="40208"/>
                </a:lnTo>
                <a:lnTo>
                  <a:pt x="6765" y="40307"/>
                </a:lnTo>
                <a:lnTo>
                  <a:pt x="6603" y="40406"/>
                </a:lnTo>
                <a:lnTo>
                  <a:pt x="6449" y="40487"/>
                </a:lnTo>
                <a:lnTo>
                  <a:pt x="6296" y="40560"/>
                </a:lnTo>
                <a:lnTo>
                  <a:pt x="6016" y="40695"/>
                </a:lnTo>
                <a:lnTo>
                  <a:pt x="5755" y="40785"/>
                </a:lnTo>
                <a:lnTo>
                  <a:pt x="5529" y="40857"/>
                </a:lnTo>
                <a:lnTo>
                  <a:pt x="5349" y="40893"/>
                </a:lnTo>
                <a:lnTo>
                  <a:pt x="5268" y="40911"/>
                </a:lnTo>
                <a:lnTo>
                  <a:pt x="5196" y="40938"/>
                </a:lnTo>
                <a:lnTo>
                  <a:pt x="5123" y="40974"/>
                </a:lnTo>
                <a:lnTo>
                  <a:pt x="5051" y="41020"/>
                </a:lnTo>
                <a:lnTo>
                  <a:pt x="4988" y="41065"/>
                </a:lnTo>
                <a:lnTo>
                  <a:pt x="4934" y="41119"/>
                </a:lnTo>
                <a:lnTo>
                  <a:pt x="4880" y="41182"/>
                </a:lnTo>
                <a:lnTo>
                  <a:pt x="4826" y="41245"/>
                </a:lnTo>
                <a:lnTo>
                  <a:pt x="4727" y="41380"/>
                </a:lnTo>
                <a:lnTo>
                  <a:pt x="4645" y="41534"/>
                </a:lnTo>
                <a:lnTo>
                  <a:pt x="4582" y="41696"/>
                </a:lnTo>
                <a:lnTo>
                  <a:pt x="4519" y="41858"/>
                </a:lnTo>
                <a:lnTo>
                  <a:pt x="4465" y="42021"/>
                </a:lnTo>
                <a:lnTo>
                  <a:pt x="4429" y="42174"/>
                </a:lnTo>
                <a:lnTo>
                  <a:pt x="4375" y="42454"/>
                </a:lnTo>
                <a:lnTo>
                  <a:pt x="4348" y="42643"/>
                </a:lnTo>
                <a:lnTo>
                  <a:pt x="4339" y="42715"/>
                </a:lnTo>
                <a:lnTo>
                  <a:pt x="4438" y="43752"/>
                </a:lnTo>
                <a:lnTo>
                  <a:pt x="4664" y="46097"/>
                </a:lnTo>
                <a:lnTo>
                  <a:pt x="4781" y="47414"/>
                </a:lnTo>
                <a:lnTo>
                  <a:pt x="4889" y="48641"/>
                </a:lnTo>
                <a:lnTo>
                  <a:pt x="4961" y="49624"/>
                </a:lnTo>
                <a:lnTo>
                  <a:pt x="4988" y="49985"/>
                </a:lnTo>
                <a:lnTo>
                  <a:pt x="4988" y="50228"/>
                </a:lnTo>
                <a:lnTo>
                  <a:pt x="4997" y="50318"/>
                </a:lnTo>
                <a:lnTo>
                  <a:pt x="5015" y="50408"/>
                </a:lnTo>
                <a:lnTo>
                  <a:pt x="5051" y="50508"/>
                </a:lnTo>
                <a:lnTo>
                  <a:pt x="5087" y="50598"/>
                </a:lnTo>
                <a:lnTo>
                  <a:pt x="5142" y="50688"/>
                </a:lnTo>
                <a:lnTo>
                  <a:pt x="5205" y="50778"/>
                </a:lnTo>
                <a:lnTo>
                  <a:pt x="5268" y="50868"/>
                </a:lnTo>
                <a:lnTo>
                  <a:pt x="5349" y="50959"/>
                </a:lnTo>
                <a:lnTo>
                  <a:pt x="5520" y="51139"/>
                </a:lnTo>
                <a:lnTo>
                  <a:pt x="5710" y="51301"/>
                </a:lnTo>
                <a:lnTo>
                  <a:pt x="5917" y="51464"/>
                </a:lnTo>
                <a:lnTo>
                  <a:pt x="6125" y="51617"/>
                </a:lnTo>
                <a:lnTo>
                  <a:pt x="6341" y="51752"/>
                </a:lnTo>
                <a:lnTo>
                  <a:pt x="6539" y="51879"/>
                </a:lnTo>
                <a:lnTo>
                  <a:pt x="6909" y="52086"/>
                </a:lnTo>
                <a:lnTo>
                  <a:pt x="7162" y="52221"/>
                </a:lnTo>
                <a:lnTo>
                  <a:pt x="7261" y="52266"/>
                </a:lnTo>
                <a:lnTo>
                  <a:pt x="11347" y="52266"/>
                </a:lnTo>
                <a:lnTo>
                  <a:pt x="11329" y="52113"/>
                </a:lnTo>
                <a:lnTo>
                  <a:pt x="11302" y="51969"/>
                </a:lnTo>
                <a:lnTo>
                  <a:pt x="11265" y="51824"/>
                </a:lnTo>
                <a:lnTo>
                  <a:pt x="11229" y="51689"/>
                </a:lnTo>
                <a:lnTo>
                  <a:pt x="11175" y="51554"/>
                </a:lnTo>
                <a:lnTo>
                  <a:pt x="11121" y="51428"/>
                </a:lnTo>
                <a:lnTo>
                  <a:pt x="11058" y="51310"/>
                </a:lnTo>
                <a:lnTo>
                  <a:pt x="10986" y="51193"/>
                </a:lnTo>
                <a:lnTo>
                  <a:pt x="10914" y="51076"/>
                </a:lnTo>
                <a:lnTo>
                  <a:pt x="10833" y="50968"/>
                </a:lnTo>
                <a:lnTo>
                  <a:pt x="10751" y="50868"/>
                </a:lnTo>
                <a:lnTo>
                  <a:pt x="10661" y="50769"/>
                </a:lnTo>
                <a:lnTo>
                  <a:pt x="10571" y="50670"/>
                </a:lnTo>
                <a:lnTo>
                  <a:pt x="10472" y="50580"/>
                </a:lnTo>
                <a:lnTo>
                  <a:pt x="10255" y="50408"/>
                </a:lnTo>
                <a:lnTo>
                  <a:pt x="10039" y="50246"/>
                </a:lnTo>
                <a:lnTo>
                  <a:pt x="9804" y="50102"/>
                </a:lnTo>
                <a:lnTo>
                  <a:pt x="9561" y="49957"/>
                </a:lnTo>
                <a:lnTo>
                  <a:pt x="9317" y="49831"/>
                </a:lnTo>
                <a:lnTo>
                  <a:pt x="9065" y="49714"/>
                </a:lnTo>
                <a:lnTo>
                  <a:pt x="8812" y="49606"/>
                </a:lnTo>
                <a:lnTo>
                  <a:pt x="8316" y="49398"/>
                </a:lnTo>
                <a:lnTo>
                  <a:pt x="8208" y="49335"/>
                </a:lnTo>
                <a:lnTo>
                  <a:pt x="8109" y="49263"/>
                </a:lnTo>
                <a:lnTo>
                  <a:pt x="8019" y="49173"/>
                </a:lnTo>
                <a:lnTo>
                  <a:pt x="7937" y="49074"/>
                </a:lnTo>
                <a:lnTo>
                  <a:pt x="7874" y="48956"/>
                </a:lnTo>
                <a:lnTo>
                  <a:pt x="7820" y="48830"/>
                </a:lnTo>
                <a:lnTo>
                  <a:pt x="7766" y="48695"/>
                </a:lnTo>
                <a:lnTo>
                  <a:pt x="7730" y="48541"/>
                </a:lnTo>
                <a:lnTo>
                  <a:pt x="7703" y="48388"/>
                </a:lnTo>
                <a:lnTo>
                  <a:pt x="7685" y="48217"/>
                </a:lnTo>
                <a:lnTo>
                  <a:pt x="7676" y="48045"/>
                </a:lnTo>
                <a:lnTo>
                  <a:pt x="7667" y="47865"/>
                </a:lnTo>
                <a:lnTo>
                  <a:pt x="7676" y="47676"/>
                </a:lnTo>
                <a:lnTo>
                  <a:pt x="7685" y="47486"/>
                </a:lnTo>
                <a:lnTo>
                  <a:pt x="7712" y="47089"/>
                </a:lnTo>
                <a:lnTo>
                  <a:pt x="7766" y="46675"/>
                </a:lnTo>
                <a:lnTo>
                  <a:pt x="7829" y="46269"/>
                </a:lnTo>
                <a:lnTo>
                  <a:pt x="7901" y="45854"/>
                </a:lnTo>
                <a:lnTo>
                  <a:pt x="7983" y="45457"/>
                </a:lnTo>
                <a:lnTo>
                  <a:pt x="8127" y="44717"/>
                </a:lnTo>
                <a:lnTo>
                  <a:pt x="8190" y="44393"/>
                </a:lnTo>
                <a:lnTo>
                  <a:pt x="8244" y="44095"/>
                </a:lnTo>
                <a:lnTo>
                  <a:pt x="8253" y="44041"/>
                </a:lnTo>
                <a:lnTo>
                  <a:pt x="8271" y="43987"/>
                </a:lnTo>
                <a:lnTo>
                  <a:pt x="8325" y="43879"/>
                </a:lnTo>
                <a:lnTo>
                  <a:pt x="8397" y="43770"/>
                </a:lnTo>
                <a:lnTo>
                  <a:pt x="8497" y="43653"/>
                </a:lnTo>
                <a:lnTo>
                  <a:pt x="8605" y="43545"/>
                </a:lnTo>
                <a:lnTo>
                  <a:pt x="8740" y="43428"/>
                </a:lnTo>
                <a:lnTo>
                  <a:pt x="8884" y="43319"/>
                </a:lnTo>
                <a:lnTo>
                  <a:pt x="9056" y="43202"/>
                </a:lnTo>
                <a:lnTo>
                  <a:pt x="9119" y="44005"/>
                </a:lnTo>
                <a:lnTo>
                  <a:pt x="9200" y="44835"/>
                </a:lnTo>
                <a:lnTo>
                  <a:pt x="9299" y="45664"/>
                </a:lnTo>
                <a:lnTo>
                  <a:pt x="9390" y="46449"/>
                </a:lnTo>
                <a:lnTo>
                  <a:pt x="9561" y="47667"/>
                </a:lnTo>
                <a:lnTo>
                  <a:pt x="9633" y="48163"/>
                </a:lnTo>
                <a:lnTo>
                  <a:pt x="9651" y="48208"/>
                </a:lnTo>
                <a:lnTo>
                  <a:pt x="9687" y="48253"/>
                </a:lnTo>
                <a:lnTo>
                  <a:pt x="9768" y="48352"/>
                </a:lnTo>
                <a:lnTo>
                  <a:pt x="9886" y="48469"/>
                </a:lnTo>
                <a:lnTo>
                  <a:pt x="10012" y="48596"/>
                </a:lnTo>
                <a:lnTo>
                  <a:pt x="10165" y="48722"/>
                </a:lnTo>
                <a:lnTo>
                  <a:pt x="10328" y="48857"/>
                </a:lnTo>
                <a:lnTo>
                  <a:pt x="10661" y="49110"/>
                </a:lnTo>
                <a:lnTo>
                  <a:pt x="10995" y="49344"/>
                </a:lnTo>
                <a:lnTo>
                  <a:pt x="11275" y="49543"/>
                </a:lnTo>
                <a:lnTo>
                  <a:pt x="11545" y="49723"/>
                </a:lnTo>
                <a:lnTo>
                  <a:pt x="15685" y="49723"/>
                </a:lnTo>
                <a:lnTo>
                  <a:pt x="15667" y="49615"/>
                </a:lnTo>
                <a:lnTo>
                  <a:pt x="15649" y="49507"/>
                </a:lnTo>
                <a:lnTo>
                  <a:pt x="15604" y="49407"/>
                </a:lnTo>
                <a:lnTo>
                  <a:pt x="15550" y="49299"/>
                </a:lnTo>
                <a:lnTo>
                  <a:pt x="15495" y="49200"/>
                </a:lnTo>
                <a:lnTo>
                  <a:pt x="15414" y="49101"/>
                </a:lnTo>
                <a:lnTo>
                  <a:pt x="15333" y="49001"/>
                </a:lnTo>
                <a:lnTo>
                  <a:pt x="15243" y="48911"/>
                </a:lnTo>
                <a:lnTo>
                  <a:pt x="15144" y="48821"/>
                </a:lnTo>
                <a:lnTo>
                  <a:pt x="15044" y="48731"/>
                </a:lnTo>
                <a:lnTo>
                  <a:pt x="14819" y="48560"/>
                </a:lnTo>
                <a:lnTo>
                  <a:pt x="14575" y="48397"/>
                </a:lnTo>
                <a:lnTo>
                  <a:pt x="14332" y="48253"/>
                </a:lnTo>
                <a:lnTo>
                  <a:pt x="14079" y="48118"/>
                </a:lnTo>
                <a:lnTo>
                  <a:pt x="13845" y="48000"/>
                </a:lnTo>
                <a:lnTo>
                  <a:pt x="13619" y="47901"/>
                </a:lnTo>
                <a:lnTo>
                  <a:pt x="13421" y="47811"/>
                </a:lnTo>
                <a:lnTo>
                  <a:pt x="13123" y="47694"/>
                </a:lnTo>
                <a:lnTo>
                  <a:pt x="13006" y="47658"/>
                </a:lnTo>
                <a:lnTo>
                  <a:pt x="12826" y="47477"/>
                </a:lnTo>
                <a:lnTo>
                  <a:pt x="12654" y="47288"/>
                </a:lnTo>
                <a:lnTo>
                  <a:pt x="12501" y="47098"/>
                </a:lnTo>
                <a:lnTo>
                  <a:pt x="12357" y="46909"/>
                </a:lnTo>
                <a:lnTo>
                  <a:pt x="12240" y="46711"/>
                </a:lnTo>
                <a:lnTo>
                  <a:pt x="12122" y="46512"/>
                </a:lnTo>
                <a:lnTo>
                  <a:pt x="12032" y="46314"/>
                </a:lnTo>
                <a:lnTo>
                  <a:pt x="11951" y="46115"/>
                </a:lnTo>
                <a:lnTo>
                  <a:pt x="11879" y="45908"/>
                </a:lnTo>
                <a:lnTo>
                  <a:pt x="11825" y="45709"/>
                </a:lnTo>
                <a:lnTo>
                  <a:pt x="11780" y="45502"/>
                </a:lnTo>
                <a:lnTo>
                  <a:pt x="11744" y="45304"/>
                </a:lnTo>
                <a:lnTo>
                  <a:pt x="11725" y="45096"/>
                </a:lnTo>
                <a:lnTo>
                  <a:pt x="11707" y="44889"/>
                </a:lnTo>
                <a:lnTo>
                  <a:pt x="11707" y="44690"/>
                </a:lnTo>
                <a:lnTo>
                  <a:pt x="11707" y="44483"/>
                </a:lnTo>
                <a:lnTo>
                  <a:pt x="11725" y="44284"/>
                </a:lnTo>
                <a:lnTo>
                  <a:pt x="11744" y="44086"/>
                </a:lnTo>
                <a:lnTo>
                  <a:pt x="11771" y="43888"/>
                </a:lnTo>
                <a:lnTo>
                  <a:pt x="11807" y="43689"/>
                </a:lnTo>
                <a:lnTo>
                  <a:pt x="11852" y="43500"/>
                </a:lnTo>
                <a:lnTo>
                  <a:pt x="11897" y="43301"/>
                </a:lnTo>
                <a:lnTo>
                  <a:pt x="11951" y="43121"/>
                </a:lnTo>
                <a:lnTo>
                  <a:pt x="12005" y="42932"/>
                </a:lnTo>
                <a:lnTo>
                  <a:pt x="12131" y="42580"/>
                </a:lnTo>
                <a:lnTo>
                  <a:pt x="12267" y="42246"/>
                </a:lnTo>
                <a:lnTo>
                  <a:pt x="12411" y="41930"/>
                </a:lnTo>
                <a:lnTo>
                  <a:pt x="12555" y="41642"/>
                </a:lnTo>
                <a:lnTo>
                  <a:pt x="13827" y="41182"/>
                </a:lnTo>
                <a:lnTo>
                  <a:pt x="15063" y="40740"/>
                </a:lnTo>
                <a:lnTo>
                  <a:pt x="15640" y="40533"/>
                </a:lnTo>
                <a:lnTo>
                  <a:pt x="16181" y="40325"/>
                </a:lnTo>
                <a:lnTo>
                  <a:pt x="16668" y="40127"/>
                </a:lnTo>
                <a:lnTo>
                  <a:pt x="17092" y="39937"/>
                </a:lnTo>
                <a:lnTo>
                  <a:pt x="17326" y="39829"/>
                </a:lnTo>
                <a:lnTo>
                  <a:pt x="17570" y="39703"/>
                </a:lnTo>
                <a:lnTo>
                  <a:pt x="17822" y="39558"/>
                </a:lnTo>
                <a:lnTo>
                  <a:pt x="18075" y="39414"/>
                </a:lnTo>
                <a:lnTo>
                  <a:pt x="18607" y="39080"/>
                </a:lnTo>
                <a:lnTo>
                  <a:pt x="19157" y="38729"/>
                </a:lnTo>
                <a:lnTo>
                  <a:pt x="19716" y="38350"/>
                </a:lnTo>
                <a:lnTo>
                  <a:pt x="20267" y="37953"/>
                </a:lnTo>
                <a:lnTo>
                  <a:pt x="20808" y="37556"/>
                </a:lnTo>
                <a:lnTo>
                  <a:pt x="21331" y="37168"/>
                </a:lnTo>
                <a:lnTo>
                  <a:pt x="21827" y="36790"/>
                </a:lnTo>
                <a:lnTo>
                  <a:pt x="22287" y="36429"/>
                </a:lnTo>
                <a:lnTo>
                  <a:pt x="23053" y="35825"/>
                </a:lnTo>
                <a:lnTo>
                  <a:pt x="23568" y="35401"/>
                </a:lnTo>
                <a:lnTo>
                  <a:pt x="23757" y="35247"/>
                </a:lnTo>
                <a:lnTo>
                  <a:pt x="23865" y="35292"/>
                </a:lnTo>
                <a:lnTo>
                  <a:pt x="24018" y="35337"/>
                </a:lnTo>
                <a:lnTo>
                  <a:pt x="24217" y="35383"/>
                </a:lnTo>
                <a:lnTo>
                  <a:pt x="24460" y="35419"/>
                </a:lnTo>
                <a:lnTo>
                  <a:pt x="24740" y="35464"/>
                </a:lnTo>
                <a:lnTo>
                  <a:pt x="25056" y="35500"/>
                </a:lnTo>
                <a:lnTo>
                  <a:pt x="25786" y="35581"/>
                </a:lnTo>
                <a:lnTo>
                  <a:pt x="26625" y="35662"/>
                </a:lnTo>
                <a:lnTo>
                  <a:pt x="27563" y="35734"/>
                </a:lnTo>
                <a:lnTo>
                  <a:pt x="29610" y="35897"/>
                </a:lnTo>
                <a:lnTo>
                  <a:pt x="31766" y="36059"/>
                </a:lnTo>
                <a:lnTo>
                  <a:pt x="32821" y="36140"/>
                </a:lnTo>
                <a:lnTo>
                  <a:pt x="33840" y="36230"/>
                </a:lnTo>
                <a:lnTo>
                  <a:pt x="34796" y="36321"/>
                </a:lnTo>
                <a:lnTo>
                  <a:pt x="35662" y="36420"/>
                </a:lnTo>
                <a:lnTo>
                  <a:pt x="36059" y="36474"/>
                </a:lnTo>
                <a:lnTo>
                  <a:pt x="36429" y="36528"/>
                </a:lnTo>
                <a:lnTo>
                  <a:pt x="36762" y="36582"/>
                </a:lnTo>
                <a:lnTo>
                  <a:pt x="37069" y="36636"/>
                </a:lnTo>
                <a:lnTo>
                  <a:pt x="36690" y="39333"/>
                </a:lnTo>
                <a:lnTo>
                  <a:pt x="36284" y="42327"/>
                </a:lnTo>
                <a:lnTo>
                  <a:pt x="36104" y="43698"/>
                </a:lnTo>
                <a:lnTo>
                  <a:pt x="35951" y="44871"/>
                </a:lnTo>
                <a:lnTo>
                  <a:pt x="35852" y="45737"/>
                </a:lnTo>
                <a:lnTo>
                  <a:pt x="35824" y="46034"/>
                </a:lnTo>
                <a:lnTo>
                  <a:pt x="35815" y="46215"/>
                </a:lnTo>
                <a:lnTo>
                  <a:pt x="35824" y="46341"/>
                </a:lnTo>
                <a:lnTo>
                  <a:pt x="35843" y="46503"/>
                </a:lnTo>
                <a:lnTo>
                  <a:pt x="35897" y="46918"/>
                </a:lnTo>
                <a:lnTo>
                  <a:pt x="35978" y="47441"/>
                </a:lnTo>
                <a:lnTo>
                  <a:pt x="36086" y="48027"/>
                </a:lnTo>
                <a:lnTo>
                  <a:pt x="36312" y="49308"/>
                </a:lnTo>
                <a:lnTo>
                  <a:pt x="36429" y="49948"/>
                </a:lnTo>
                <a:lnTo>
                  <a:pt x="36528" y="50544"/>
                </a:lnTo>
                <a:lnTo>
                  <a:pt x="36555" y="50706"/>
                </a:lnTo>
                <a:lnTo>
                  <a:pt x="36600" y="50868"/>
                </a:lnTo>
                <a:lnTo>
                  <a:pt x="36663" y="51013"/>
                </a:lnTo>
                <a:lnTo>
                  <a:pt x="36735" y="51157"/>
                </a:lnTo>
                <a:lnTo>
                  <a:pt x="36817" y="51292"/>
                </a:lnTo>
                <a:lnTo>
                  <a:pt x="36916" y="51419"/>
                </a:lnTo>
                <a:lnTo>
                  <a:pt x="37024" y="51536"/>
                </a:lnTo>
                <a:lnTo>
                  <a:pt x="37132" y="51644"/>
                </a:lnTo>
                <a:lnTo>
                  <a:pt x="37259" y="51743"/>
                </a:lnTo>
                <a:lnTo>
                  <a:pt x="37394" y="51824"/>
                </a:lnTo>
                <a:lnTo>
                  <a:pt x="37529" y="51906"/>
                </a:lnTo>
                <a:lnTo>
                  <a:pt x="37673" y="51969"/>
                </a:lnTo>
                <a:lnTo>
                  <a:pt x="37827" y="52014"/>
                </a:lnTo>
                <a:lnTo>
                  <a:pt x="37989" y="52050"/>
                </a:lnTo>
                <a:lnTo>
                  <a:pt x="38151" y="52077"/>
                </a:lnTo>
                <a:lnTo>
                  <a:pt x="38314" y="52077"/>
                </a:lnTo>
                <a:lnTo>
                  <a:pt x="41191" y="52203"/>
                </a:lnTo>
                <a:lnTo>
                  <a:pt x="41164" y="51978"/>
                </a:lnTo>
                <a:lnTo>
                  <a:pt x="41137" y="51725"/>
                </a:lnTo>
                <a:lnTo>
                  <a:pt x="41083" y="51419"/>
                </a:lnTo>
                <a:lnTo>
                  <a:pt x="41029" y="51085"/>
                </a:lnTo>
                <a:lnTo>
                  <a:pt x="40947" y="50760"/>
                </a:lnTo>
                <a:lnTo>
                  <a:pt x="40902" y="50598"/>
                </a:lnTo>
                <a:lnTo>
                  <a:pt x="40857" y="50454"/>
                </a:lnTo>
                <a:lnTo>
                  <a:pt x="40803" y="50318"/>
                </a:lnTo>
                <a:lnTo>
                  <a:pt x="40749" y="50201"/>
                </a:lnTo>
                <a:lnTo>
                  <a:pt x="40695" y="50102"/>
                </a:lnTo>
                <a:lnTo>
                  <a:pt x="40632" y="50012"/>
                </a:lnTo>
                <a:lnTo>
                  <a:pt x="40505" y="49849"/>
                </a:lnTo>
                <a:lnTo>
                  <a:pt x="40370" y="49696"/>
                </a:lnTo>
                <a:lnTo>
                  <a:pt x="40235" y="49570"/>
                </a:lnTo>
                <a:lnTo>
                  <a:pt x="40082" y="49461"/>
                </a:lnTo>
                <a:lnTo>
                  <a:pt x="39937" y="49362"/>
                </a:lnTo>
                <a:lnTo>
                  <a:pt x="39793" y="49281"/>
                </a:lnTo>
                <a:lnTo>
                  <a:pt x="39649" y="49218"/>
                </a:lnTo>
                <a:lnTo>
                  <a:pt x="39513" y="49155"/>
                </a:lnTo>
                <a:lnTo>
                  <a:pt x="39378" y="49110"/>
                </a:lnTo>
                <a:lnTo>
                  <a:pt x="39153" y="49029"/>
                </a:lnTo>
                <a:lnTo>
                  <a:pt x="38981" y="48974"/>
                </a:lnTo>
                <a:lnTo>
                  <a:pt x="38918" y="48947"/>
                </a:lnTo>
                <a:lnTo>
                  <a:pt x="38882" y="48911"/>
                </a:lnTo>
                <a:lnTo>
                  <a:pt x="38864" y="48884"/>
                </a:lnTo>
                <a:lnTo>
                  <a:pt x="38846" y="48830"/>
                </a:lnTo>
                <a:lnTo>
                  <a:pt x="38846" y="48767"/>
                </a:lnTo>
                <a:lnTo>
                  <a:pt x="38837" y="48677"/>
                </a:lnTo>
                <a:lnTo>
                  <a:pt x="38846" y="48460"/>
                </a:lnTo>
                <a:lnTo>
                  <a:pt x="38882" y="48190"/>
                </a:lnTo>
                <a:lnTo>
                  <a:pt x="38927" y="47856"/>
                </a:lnTo>
                <a:lnTo>
                  <a:pt x="38990" y="47477"/>
                </a:lnTo>
                <a:lnTo>
                  <a:pt x="39062" y="47044"/>
                </a:lnTo>
                <a:lnTo>
                  <a:pt x="39153" y="46584"/>
                </a:lnTo>
                <a:lnTo>
                  <a:pt x="39369" y="45556"/>
                </a:lnTo>
                <a:lnTo>
                  <a:pt x="39622" y="44429"/>
                </a:lnTo>
                <a:lnTo>
                  <a:pt x="39892" y="43247"/>
                </a:lnTo>
                <a:lnTo>
                  <a:pt x="40181" y="42048"/>
                </a:lnTo>
                <a:lnTo>
                  <a:pt x="40280" y="42778"/>
                </a:lnTo>
                <a:lnTo>
                  <a:pt x="40361" y="43464"/>
                </a:lnTo>
                <a:lnTo>
                  <a:pt x="40433" y="44104"/>
                </a:lnTo>
                <a:lnTo>
                  <a:pt x="40478" y="44663"/>
                </a:lnTo>
                <a:lnTo>
                  <a:pt x="40551" y="45484"/>
                </a:lnTo>
                <a:lnTo>
                  <a:pt x="40569" y="45791"/>
                </a:lnTo>
                <a:lnTo>
                  <a:pt x="40875" y="46602"/>
                </a:lnTo>
                <a:lnTo>
                  <a:pt x="41588" y="48478"/>
                </a:lnTo>
                <a:lnTo>
                  <a:pt x="41985" y="49552"/>
                </a:lnTo>
                <a:lnTo>
                  <a:pt x="42354" y="50580"/>
                </a:lnTo>
                <a:lnTo>
                  <a:pt x="42517" y="51040"/>
                </a:lnTo>
                <a:lnTo>
                  <a:pt x="42652" y="51455"/>
                </a:lnTo>
                <a:lnTo>
                  <a:pt x="42760" y="51806"/>
                </a:lnTo>
                <a:lnTo>
                  <a:pt x="42832" y="52077"/>
                </a:lnTo>
                <a:lnTo>
                  <a:pt x="42850" y="52131"/>
                </a:lnTo>
                <a:lnTo>
                  <a:pt x="42877" y="52185"/>
                </a:lnTo>
                <a:lnTo>
                  <a:pt x="42904" y="52230"/>
                </a:lnTo>
                <a:lnTo>
                  <a:pt x="42941" y="52275"/>
                </a:lnTo>
                <a:lnTo>
                  <a:pt x="42977" y="52320"/>
                </a:lnTo>
                <a:lnTo>
                  <a:pt x="43031" y="52366"/>
                </a:lnTo>
                <a:lnTo>
                  <a:pt x="43130" y="52447"/>
                </a:lnTo>
                <a:lnTo>
                  <a:pt x="43256" y="52519"/>
                </a:lnTo>
                <a:lnTo>
                  <a:pt x="43401" y="52573"/>
                </a:lnTo>
                <a:lnTo>
                  <a:pt x="43554" y="52627"/>
                </a:lnTo>
                <a:lnTo>
                  <a:pt x="43725" y="52672"/>
                </a:lnTo>
                <a:lnTo>
                  <a:pt x="43906" y="52708"/>
                </a:lnTo>
                <a:lnTo>
                  <a:pt x="44104" y="52744"/>
                </a:lnTo>
                <a:lnTo>
                  <a:pt x="44302" y="52771"/>
                </a:lnTo>
                <a:lnTo>
                  <a:pt x="44510" y="52789"/>
                </a:lnTo>
                <a:lnTo>
                  <a:pt x="44943" y="52808"/>
                </a:lnTo>
                <a:lnTo>
                  <a:pt x="45385" y="52817"/>
                </a:lnTo>
                <a:lnTo>
                  <a:pt x="45827" y="52808"/>
                </a:lnTo>
                <a:lnTo>
                  <a:pt x="46251" y="52780"/>
                </a:lnTo>
                <a:lnTo>
                  <a:pt x="46638" y="52762"/>
                </a:lnTo>
                <a:lnTo>
                  <a:pt x="46990" y="52726"/>
                </a:lnTo>
                <a:lnTo>
                  <a:pt x="47513" y="52672"/>
                </a:lnTo>
                <a:lnTo>
                  <a:pt x="47712" y="52645"/>
                </a:lnTo>
                <a:lnTo>
                  <a:pt x="47739" y="52429"/>
                </a:lnTo>
                <a:lnTo>
                  <a:pt x="47757" y="52212"/>
                </a:lnTo>
                <a:lnTo>
                  <a:pt x="47757" y="52005"/>
                </a:lnTo>
                <a:lnTo>
                  <a:pt x="47739" y="51806"/>
                </a:lnTo>
                <a:lnTo>
                  <a:pt x="47721" y="51707"/>
                </a:lnTo>
                <a:lnTo>
                  <a:pt x="47694" y="51608"/>
                </a:lnTo>
                <a:lnTo>
                  <a:pt x="47667" y="51518"/>
                </a:lnTo>
                <a:lnTo>
                  <a:pt x="47630" y="51419"/>
                </a:lnTo>
                <a:lnTo>
                  <a:pt x="47585" y="51328"/>
                </a:lnTo>
                <a:lnTo>
                  <a:pt x="47540" y="51229"/>
                </a:lnTo>
                <a:lnTo>
                  <a:pt x="47486" y="51139"/>
                </a:lnTo>
                <a:lnTo>
                  <a:pt x="47423" y="51049"/>
                </a:lnTo>
                <a:lnTo>
                  <a:pt x="47360" y="50959"/>
                </a:lnTo>
                <a:lnTo>
                  <a:pt x="47279" y="50868"/>
                </a:lnTo>
                <a:lnTo>
                  <a:pt x="47198" y="50778"/>
                </a:lnTo>
                <a:lnTo>
                  <a:pt x="47107" y="50688"/>
                </a:lnTo>
                <a:lnTo>
                  <a:pt x="46900" y="50508"/>
                </a:lnTo>
                <a:lnTo>
                  <a:pt x="46665" y="50327"/>
                </a:lnTo>
                <a:lnTo>
                  <a:pt x="46395" y="50138"/>
                </a:lnTo>
                <a:lnTo>
                  <a:pt x="46079" y="49957"/>
                </a:lnTo>
                <a:lnTo>
                  <a:pt x="45727" y="49768"/>
                </a:lnTo>
                <a:lnTo>
                  <a:pt x="45340" y="49570"/>
                </a:lnTo>
                <a:lnTo>
                  <a:pt x="45231" y="49516"/>
                </a:lnTo>
                <a:lnTo>
                  <a:pt x="45132" y="49434"/>
                </a:lnTo>
                <a:lnTo>
                  <a:pt x="45033" y="49353"/>
                </a:lnTo>
                <a:lnTo>
                  <a:pt x="44943" y="49254"/>
                </a:lnTo>
                <a:lnTo>
                  <a:pt x="44862" y="49146"/>
                </a:lnTo>
                <a:lnTo>
                  <a:pt x="44780" y="49019"/>
                </a:lnTo>
                <a:lnTo>
                  <a:pt x="44708" y="48884"/>
                </a:lnTo>
                <a:lnTo>
                  <a:pt x="44636" y="48740"/>
                </a:lnTo>
                <a:lnTo>
                  <a:pt x="44582" y="48587"/>
                </a:lnTo>
                <a:lnTo>
                  <a:pt x="44519" y="48415"/>
                </a:lnTo>
                <a:lnTo>
                  <a:pt x="44474" y="48244"/>
                </a:lnTo>
                <a:lnTo>
                  <a:pt x="44420" y="48054"/>
                </a:lnTo>
                <a:lnTo>
                  <a:pt x="44384" y="47856"/>
                </a:lnTo>
                <a:lnTo>
                  <a:pt x="44348" y="47658"/>
                </a:lnTo>
                <a:lnTo>
                  <a:pt x="44311" y="47441"/>
                </a:lnTo>
                <a:lnTo>
                  <a:pt x="44284" y="47225"/>
                </a:lnTo>
                <a:lnTo>
                  <a:pt x="44248" y="46756"/>
                </a:lnTo>
                <a:lnTo>
                  <a:pt x="44221" y="46269"/>
                </a:lnTo>
                <a:lnTo>
                  <a:pt x="44212" y="45755"/>
                </a:lnTo>
                <a:lnTo>
                  <a:pt x="44221" y="45213"/>
                </a:lnTo>
                <a:lnTo>
                  <a:pt x="44248" y="44654"/>
                </a:lnTo>
                <a:lnTo>
                  <a:pt x="44284" y="44086"/>
                </a:lnTo>
                <a:lnTo>
                  <a:pt x="44330" y="43509"/>
                </a:lnTo>
                <a:lnTo>
                  <a:pt x="44393" y="42914"/>
                </a:lnTo>
                <a:lnTo>
                  <a:pt x="44465" y="42318"/>
                </a:lnTo>
                <a:lnTo>
                  <a:pt x="44546" y="41714"/>
                </a:lnTo>
                <a:lnTo>
                  <a:pt x="44636" y="41110"/>
                </a:lnTo>
                <a:lnTo>
                  <a:pt x="44735" y="40514"/>
                </a:lnTo>
                <a:lnTo>
                  <a:pt x="44844" y="39928"/>
                </a:lnTo>
                <a:lnTo>
                  <a:pt x="44961" y="39342"/>
                </a:lnTo>
                <a:lnTo>
                  <a:pt x="45078" y="38774"/>
                </a:lnTo>
                <a:lnTo>
                  <a:pt x="45204" y="38224"/>
                </a:lnTo>
                <a:lnTo>
                  <a:pt x="45340" y="37682"/>
                </a:lnTo>
                <a:lnTo>
                  <a:pt x="45475" y="37168"/>
                </a:lnTo>
                <a:lnTo>
                  <a:pt x="45610" y="36681"/>
                </a:lnTo>
                <a:lnTo>
                  <a:pt x="45746" y="36221"/>
                </a:lnTo>
                <a:lnTo>
                  <a:pt x="45881" y="35788"/>
                </a:lnTo>
                <a:lnTo>
                  <a:pt x="46025" y="35401"/>
                </a:lnTo>
                <a:lnTo>
                  <a:pt x="46160" y="35040"/>
                </a:lnTo>
                <a:lnTo>
                  <a:pt x="46296" y="34715"/>
                </a:lnTo>
                <a:lnTo>
                  <a:pt x="46431" y="34409"/>
                </a:lnTo>
                <a:lnTo>
                  <a:pt x="46566" y="34084"/>
                </a:lnTo>
                <a:lnTo>
                  <a:pt x="46702" y="33732"/>
                </a:lnTo>
                <a:lnTo>
                  <a:pt x="46837" y="33371"/>
                </a:lnTo>
                <a:lnTo>
                  <a:pt x="47116" y="32605"/>
                </a:lnTo>
                <a:lnTo>
                  <a:pt x="47387" y="31793"/>
                </a:lnTo>
                <a:lnTo>
                  <a:pt x="47649" y="30954"/>
                </a:lnTo>
                <a:lnTo>
                  <a:pt x="47901" y="30106"/>
                </a:lnTo>
                <a:lnTo>
                  <a:pt x="48145" y="29268"/>
                </a:lnTo>
                <a:lnTo>
                  <a:pt x="48370" y="28447"/>
                </a:lnTo>
                <a:lnTo>
                  <a:pt x="48587" y="27662"/>
                </a:lnTo>
                <a:lnTo>
                  <a:pt x="48776" y="26932"/>
                </a:lnTo>
                <a:lnTo>
                  <a:pt x="49092" y="25696"/>
                </a:lnTo>
                <a:lnTo>
                  <a:pt x="49299" y="24866"/>
                </a:lnTo>
                <a:lnTo>
                  <a:pt x="49371" y="24560"/>
                </a:lnTo>
                <a:lnTo>
                  <a:pt x="49705" y="24280"/>
                </a:lnTo>
                <a:lnTo>
                  <a:pt x="50039" y="23982"/>
                </a:lnTo>
                <a:lnTo>
                  <a:pt x="50363" y="23685"/>
                </a:lnTo>
                <a:lnTo>
                  <a:pt x="50679" y="23369"/>
                </a:lnTo>
                <a:lnTo>
                  <a:pt x="50986" y="23053"/>
                </a:lnTo>
                <a:lnTo>
                  <a:pt x="51283" y="22729"/>
                </a:lnTo>
                <a:lnTo>
                  <a:pt x="51572" y="22404"/>
                </a:lnTo>
                <a:lnTo>
                  <a:pt x="51851" y="22070"/>
                </a:lnTo>
                <a:lnTo>
                  <a:pt x="52131" y="21737"/>
                </a:lnTo>
                <a:lnTo>
                  <a:pt x="52393" y="21394"/>
                </a:lnTo>
                <a:lnTo>
                  <a:pt x="52645" y="21060"/>
                </a:lnTo>
                <a:lnTo>
                  <a:pt x="52889" y="20727"/>
                </a:lnTo>
                <a:lnTo>
                  <a:pt x="53123" y="20402"/>
                </a:lnTo>
                <a:lnTo>
                  <a:pt x="53349" y="20077"/>
                </a:lnTo>
                <a:lnTo>
                  <a:pt x="53773" y="19446"/>
                </a:lnTo>
                <a:lnTo>
                  <a:pt x="54151" y="18851"/>
                </a:lnTo>
                <a:lnTo>
                  <a:pt x="54485" y="18300"/>
                </a:lnTo>
                <a:lnTo>
                  <a:pt x="54774" y="17795"/>
                </a:lnTo>
                <a:lnTo>
                  <a:pt x="55008" y="17371"/>
                </a:lnTo>
                <a:lnTo>
                  <a:pt x="55198" y="17020"/>
                </a:lnTo>
                <a:lnTo>
                  <a:pt x="55333" y="16749"/>
                </a:lnTo>
                <a:lnTo>
                  <a:pt x="55450" y="16524"/>
                </a:lnTo>
                <a:lnTo>
                  <a:pt x="55495" y="16370"/>
                </a:lnTo>
                <a:lnTo>
                  <a:pt x="55549" y="16217"/>
                </a:lnTo>
                <a:lnTo>
                  <a:pt x="55621" y="16073"/>
                </a:lnTo>
                <a:lnTo>
                  <a:pt x="55703" y="15937"/>
                </a:lnTo>
                <a:lnTo>
                  <a:pt x="55793" y="15802"/>
                </a:lnTo>
                <a:lnTo>
                  <a:pt x="55901" y="15685"/>
                </a:lnTo>
                <a:lnTo>
                  <a:pt x="56009" y="15568"/>
                </a:lnTo>
                <a:lnTo>
                  <a:pt x="56136" y="15459"/>
                </a:lnTo>
                <a:lnTo>
                  <a:pt x="56262" y="15351"/>
                </a:lnTo>
                <a:lnTo>
                  <a:pt x="56397" y="15252"/>
                </a:lnTo>
                <a:lnTo>
                  <a:pt x="56541" y="15162"/>
                </a:lnTo>
                <a:lnTo>
                  <a:pt x="56686" y="15081"/>
                </a:lnTo>
                <a:lnTo>
                  <a:pt x="56839" y="14999"/>
                </a:lnTo>
                <a:lnTo>
                  <a:pt x="56992" y="14927"/>
                </a:lnTo>
                <a:lnTo>
                  <a:pt x="57155" y="14855"/>
                </a:lnTo>
                <a:lnTo>
                  <a:pt x="57317" y="14792"/>
                </a:lnTo>
                <a:lnTo>
                  <a:pt x="57633" y="14684"/>
                </a:lnTo>
                <a:lnTo>
                  <a:pt x="57957" y="14594"/>
                </a:lnTo>
                <a:lnTo>
                  <a:pt x="58273" y="14530"/>
                </a:lnTo>
                <a:lnTo>
                  <a:pt x="58571" y="14476"/>
                </a:lnTo>
                <a:lnTo>
                  <a:pt x="58850" y="14431"/>
                </a:lnTo>
                <a:lnTo>
                  <a:pt x="59103" y="14413"/>
                </a:lnTo>
                <a:lnTo>
                  <a:pt x="59328" y="14404"/>
                </a:lnTo>
                <a:lnTo>
                  <a:pt x="59500" y="14413"/>
                </a:lnTo>
                <a:lnTo>
                  <a:pt x="59653" y="14413"/>
                </a:lnTo>
                <a:lnTo>
                  <a:pt x="59779" y="14395"/>
                </a:lnTo>
                <a:lnTo>
                  <a:pt x="59896" y="14368"/>
                </a:lnTo>
                <a:lnTo>
                  <a:pt x="59996" y="14332"/>
                </a:lnTo>
                <a:lnTo>
                  <a:pt x="60077" y="14287"/>
                </a:lnTo>
                <a:lnTo>
                  <a:pt x="60149" y="14233"/>
                </a:lnTo>
                <a:lnTo>
                  <a:pt x="60212" y="14179"/>
                </a:lnTo>
                <a:lnTo>
                  <a:pt x="60257" y="14116"/>
                </a:lnTo>
                <a:lnTo>
                  <a:pt x="60293" y="14052"/>
                </a:lnTo>
                <a:lnTo>
                  <a:pt x="60329" y="13989"/>
                </a:lnTo>
                <a:lnTo>
                  <a:pt x="60365" y="13881"/>
                </a:lnTo>
                <a:lnTo>
                  <a:pt x="60384" y="13809"/>
                </a:lnTo>
                <a:lnTo>
                  <a:pt x="60393" y="13773"/>
                </a:lnTo>
                <a:lnTo>
                  <a:pt x="60618" y="13782"/>
                </a:lnTo>
                <a:lnTo>
                  <a:pt x="60834" y="13764"/>
                </a:lnTo>
                <a:lnTo>
                  <a:pt x="61033" y="13728"/>
                </a:lnTo>
                <a:lnTo>
                  <a:pt x="61222" y="13683"/>
                </a:lnTo>
                <a:lnTo>
                  <a:pt x="61394" y="13619"/>
                </a:lnTo>
                <a:lnTo>
                  <a:pt x="61556" y="13538"/>
                </a:lnTo>
                <a:lnTo>
                  <a:pt x="61709" y="13448"/>
                </a:lnTo>
                <a:lnTo>
                  <a:pt x="61854" y="13349"/>
                </a:lnTo>
                <a:lnTo>
                  <a:pt x="61980" y="13241"/>
                </a:lnTo>
                <a:lnTo>
                  <a:pt x="62097" y="13114"/>
                </a:lnTo>
                <a:lnTo>
                  <a:pt x="62205" y="12988"/>
                </a:lnTo>
                <a:lnTo>
                  <a:pt x="62305" y="12862"/>
                </a:lnTo>
                <a:lnTo>
                  <a:pt x="62395" y="12718"/>
                </a:lnTo>
                <a:lnTo>
                  <a:pt x="62476" y="12582"/>
                </a:lnTo>
                <a:lnTo>
                  <a:pt x="62548" y="12438"/>
                </a:lnTo>
                <a:lnTo>
                  <a:pt x="62602" y="12285"/>
                </a:lnTo>
                <a:lnTo>
                  <a:pt x="62656" y="12140"/>
                </a:lnTo>
                <a:lnTo>
                  <a:pt x="62701" y="11996"/>
                </a:lnTo>
                <a:lnTo>
                  <a:pt x="62737" y="11852"/>
                </a:lnTo>
                <a:lnTo>
                  <a:pt x="62765" y="11716"/>
                </a:lnTo>
                <a:lnTo>
                  <a:pt x="62792" y="11581"/>
                </a:lnTo>
                <a:lnTo>
                  <a:pt x="62801" y="11446"/>
                </a:lnTo>
                <a:lnTo>
                  <a:pt x="62810" y="11329"/>
                </a:lnTo>
                <a:lnTo>
                  <a:pt x="62810" y="11211"/>
                </a:lnTo>
                <a:lnTo>
                  <a:pt x="62810" y="11112"/>
                </a:lnTo>
                <a:lnTo>
                  <a:pt x="62801" y="11013"/>
                </a:lnTo>
                <a:lnTo>
                  <a:pt x="62783" y="10932"/>
                </a:lnTo>
                <a:lnTo>
                  <a:pt x="62765" y="10869"/>
                </a:lnTo>
                <a:lnTo>
                  <a:pt x="62737" y="10815"/>
                </a:lnTo>
                <a:lnTo>
                  <a:pt x="62710" y="10769"/>
                </a:lnTo>
                <a:lnTo>
                  <a:pt x="62674" y="10751"/>
                </a:lnTo>
                <a:lnTo>
                  <a:pt x="62638" y="10742"/>
                </a:lnTo>
                <a:lnTo>
                  <a:pt x="62566" y="10751"/>
                </a:lnTo>
                <a:lnTo>
                  <a:pt x="62476" y="10751"/>
                </a:lnTo>
                <a:lnTo>
                  <a:pt x="62386" y="10742"/>
                </a:lnTo>
                <a:lnTo>
                  <a:pt x="62287" y="10724"/>
                </a:lnTo>
                <a:lnTo>
                  <a:pt x="62070" y="10670"/>
                </a:lnTo>
                <a:lnTo>
                  <a:pt x="61809" y="10589"/>
                </a:lnTo>
                <a:lnTo>
                  <a:pt x="61123" y="10364"/>
                </a:lnTo>
                <a:lnTo>
                  <a:pt x="60681" y="10219"/>
                </a:lnTo>
                <a:lnTo>
                  <a:pt x="60176" y="10066"/>
                </a:lnTo>
                <a:lnTo>
                  <a:pt x="60014" y="10012"/>
                </a:lnTo>
                <a:lnTo>
                  <a:pt x="59878" y="9958"/>
                </a:lnTo>
                <a:lnTo>
                  <a:pt x="59752" y="9895"/>
                </a:lnTo>
                <a:lnTo>
                  <a:pt x="59644" y="9822"/>
                </a:lnTo>
                <a:lnTo>
                  <a:pt x="59554" y="9750"/>
                </a:lnTo>
                <a:lnTo>
                  <a:pt x="59473" y="9669"/>
                </a:lnTo>
                <a:lnTo>
                  <a:pt x="59409" y="9588"/>
                </a:lnTo>
                <a:lnTo>
                  <a:pt x="59346" y="9507"/>
                </a:lnTo>
                <a:lnTo>
                  <a:pt x="59301" y="9417"/>
                </a:lnTo>
                <a:lnTo>
                  <a:pt x="59274" y="9335"/>
                </a:lnTo>
                <a:lnTo>
                  <a:pt x="59247" y="9245"/>
                </a:lnTo>
                <a:lnTo>
                  <a:pt x="59229" y="9164"/>
                </a:lnTo>
                <a:lnTo>
                  <a:pt x="59220" y="9074"/>
                </a:lnTo>
                <a:lnTo>
                  <a:pt x="59211" y="8993"/>
                </a:lnTo>
                <a:lnTo>
                  <a:pt x="59220" y="8830"/>
                </a:lnTo>
                <a:lnTo>
                  <a:pt x="59247" y="8614"/>
                </a:lnTo>
                <a:lnTo>
                  <a:pt x="59256" y="8388"/>
                </a:lnTo>
                <a:lnTo>
                  <a:pt x="59265" y="8172"/>
                </a:lnTo>
                <a:lnTo>
                  <a:pt x="59256" y="7946"/>
                </a:lnTo>
                <a:lnTo>
                  <a:pt x="59247" y="7730"/>
                </a:lnTo>
                <a:lnTo>
                  <a:pt x="59220" y="7505"/>
                </a:lnTo>
                <a:lnTo>
                  <a:pt x="59184" y="7288"/>
                </a:lnTo>
                <a:lnTo>
                  <a:pt x="59130" y="7072"/>
                </a:lnTo>
                <a:lnTo>
                  <a:pt x="59058" y="6801"/>
                </a:lnTo>
                <a:lnTo>
                  <a:pt x="58968" y="6512"/>
                </a:lnTo>
                <a:lnTo>
                  <a:pt x="58859" y="6215"/>
                </a:lnTo>
                <a:lnTo>
                  <a:pt x="58742" y="5917"/>
                </a:lnTo>
                <a:lnTo>
                  <a:pt x="58598" y="5611"/>
                </a:lnTo>
                <a:lnTo>
                  <a:pt x="58435" y="5322"/>
                </a:lnTo>
                <a:lnTo>
                  <a:pt x="58354" y="5178"/>
                </a:lnTo>
                <a:lnTo>
                  <a:pt x="58255" y="5033"/>
                </a:lnTo>
                <a:lnTo>
                  <a:pt x="58156" y="4889"/>
                </a:lnTo>
                <a:lnTo>
                  <a:pt x="58057" y="4754"/>
                </a:lnTo>
                <a:lnTo>
                  <a:pt x="57939" y="4627"/>
                </a:lnTo>
                <a:lnTo>
                  <a:pt x="57831" y="4501"/>
                </a:lnTo>
                <a:lnTo>
                  <a:pt x="57705" y="4375"/>
                </a:lnTo>
                <a:lnTo>
                  <a:pt x="57579" y="4258"/>
                </a:lnTo>
                <a:lnTo>
                  <a:pt x="57443" y="4149"/>
                </a:lnTo>
                <a:lnTo>
                  <a:pt x="57299" y="4041"/>
                </a:lnTo>
                <a:lnTo>
                  <a:pt x="57155" y="3951"/>
                </a:lnTo>
                <a:lnTo>
                  <a:pt x="56992" y="3861"/>
                </a:lnTo>
                <a:lnTo>
                  <a:pt x="56830" y="3780"/>
                </a:lnTo>
                <a:lnTo>
                  <a:pt x="56668" y="3707"/>
                </a:lnTo>
                <a:lnTo>
                  <a:pt x="56487" y="3644"/>
                </a:lnTo>
                <a:lnTo>
                  <a:pt x="56307" y="3590"/>
                </a:lnTo>
                <a:lnTo>
                  <a:pt x="56108" y="3545"/>
                </a:lnTo>
                <a:lnTo>
                  <a:pt x="55910" y="3509"/>
                </a:lnTo>
                <a:lnTo>
                  <a:pt x="55703" y="3491"/>
                </a:lnTo>
                <a:lnTo>
                  <a:pt x="55486" y="3482"/>
                </a:lnTo>
                <a:lnTo>
                  <a:pt x="54855" y="3473"/>
                </a:lnTo>
                <a:lnTo>
                  <a:pt x="54269" y="3482"/>
                </a:lnTo>
                <a:lnTo>
                  <a:pt x="53727" y="3509"/>
                </a:lnTo>
                <a:lnTo>
                  <a:pt x="53249" y="3536"/>
                </a:lnTo>
                <a:lnTo>
                  <a:pt x="52807" y="3581"/>
                </a:lnTo>
                <a:lnTo>
                  <a:pt x="52420" y="3635"/>
                </a:lnTo>
                <a:lnTo>
                  <a:pt x="52077" y="3689"/>
                </a:lnTo>
                <a:lnTo>
                  <a:pt x="51779" y="3744"/>
                </a:lnTo>
                <a:lnTo>
                  <a:pt x="51518" y="3807"/>
                </a:lnTo>
                <a:lnTo>
                  <a:pt x="51292" y="3861"/>
                </a:lnTo>
                <a:lnTo>
                  <a:pt x="51112" y="3915"/>
                </a:lnTo>
                <a:lnTo>
                  <a:pt x="50968" y="3960"/>
                </a:lnTo>
                <a:lnTo>
                  <a:pt x="50778" y="4041"/>
                </a:lnTo>
                <a:lnTo>
                  <a:pt x="50724" y="4068"/>
                </a:lnTo>
                <a:lnTo>
                  <a:pt x="50643" y="3969"/>
                </a:lnTo>
                <a:lnTo>
                  <a:pt x="50426" y="3707"/>
                </a:lnTo>
                <a:lnTo>
                  <a:pt x="50273" y="3536"/>
                </a:lnTo>
                <a:lnTo>
                  <a:pt x="50093" y="3338"/>
                </a:lnTo>
                <a:lnTo>
                  <a:pt x="49885" y="3130"/>
                </a:lnTo>
                <a:lnTo>
                  <a:pt x="49660" y="2914"/>
                </a:lnTo>
                <a:lnTo>
                  <a:pt x="49407" y="2688"/>
                </a:lnTo>
                <a:lnTo>
                  <a:pt x="49146" y="2481"/>
                </a:lnTo>
                <a:lnTo>
                  <a:pt x="48866" y="2273"/>
                </a:lnTo>
                <a:lnTo>
                  <a:pt x="48722" y="2183"/>
                </a:lnTo>
                <a:lnTo>
                  <a:pt x="48577" y="2093"/>
                </a:lnTo>
                <a:lnTo>
                  <a:pt x="48424" y="2003"/>
                </a:lnTo>
                <a:lnTo>
                  <a:pt x="48271" y="1931"/>
                </a:lnTo>
                <a:lnTo>
                  <a:pt x="48118" y="1859"/>
                </a:lnTo>
                <a:lnTo>
                  <a:pt x="47964" y="1795"/>
                </a:lnTo>
                <a:lnTo>
                  <a:pt x="47811" y="1741"/>
                </a:lnTo>
                <a:lnTo>
                  <a:pt x="47658" y="1705"/>
                </a:lnTo>
                <a:lnTo>
                  <a:pt x="47495" y="1669"/>
                </a:lnTo>
                <a:lnTo>
                  <a:pt x="47342" y="1651"/>
                </a:lnTo>
                <a:lnTo>
                  <a:pt x="47171" y="1633"/>
                </a:lnTo>
                <a:lnTo>
                  <a:pt x="46999" y="1606"/>
                </a:lnTo>
                <a:lnTo>
                  <a:pt x="46828" y="1570"/>
                </a:lnTo>
                <a:lnTo>
                  <a:pt x="46674" y="1534"/>
                </a:lnTo>
                <a:lnTo>
                  <a:pt x="46521" y="1489"/>
                </a:lnTo>
                <a:lnTo>
                  <a:pt x="46368" y="1435"/>
                </a:lnTo>
                <a:lnTo>
                  <a:pt x="46224" y="1381"/>
                </a:lnTo>
                <a:lnTo>
                  <a:pt x="46088" y="1326"/>
                </a:lnTo>
                <a:lnTo>
                  <a:pt x="45962" y="1263"/>
                </a:lnTo>
                <a:lnTo>
                  <a:pt x="45836" y="1200"/>
                </a:lnTo>
                <a:lnTo>
                  <a:pt x="45601" y="1056"/>
                </a:lnTo>
                <a:lnTo>
                  <a:pt x="45385" y="912"/>
                </a:lnTo>
                <a:lnTo>
                  <a:pt x="45195" y="767"/>
                </a:lnTo>
                <a:lnTo>
                  <a:pt x="45033" y="614"/>
                </a:lnTo>
                <a:lnTo>
                  <a:pt x="44889" y="479"/>
                </a:lnTo>
                <a:lnTo>
                  <a:pt x="44762" y="343"/>
                </a:lnTo>
                <a:lnTo>
                  <a:pt x="44663" y="235"/>
                </a:lnTo>
                <a:lnTo>
                  <a:pt x="44528" y="64"/>
                </a:lnTo>
                <a:lnTo>
                  <a:pt x="44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4"/>
          <p:cNvSpPr/>
          <p:nvPr/>
        </p:nvSpPr>
        <p:spPr>
          <a:xfrm>
            <a:off x="498105" y="2290132"/>
            <a:ext cx="1045070" cy="768223"/>
          </a:xfrm>
          <a:custGeom>
            <a:rect b="b" l="l" r="r" t="t"/>
            <a:pathLst>
              <a:path extrusionOk="0" h="51455" w="69998">
                <a:moveTo>
                  <a:pt x="56838" y="1"/>
                </a:moveTo>
                <a:lnTo>
                  <a:pt x="56604" y="10"/>
                </a:lnTo>
                <a:lnTo>
                  <a:pt x="56360" y="46"/>
                </a:lnTo>
                <a:lnTo>
                  <a:pt x="56126" y="91"/>
                </a:lnTo>
                <a:lnTo>
                  <a:pt x="55891" y="154"/>
                </a:lnTo>
                <a:lnTo>
                  <a:pt x="55648" y="235"/>
                </a:lnTo>
                <a:lnTo>
                  <a:pt x="55413" y="326"/>
                </a:lnTo>
                <a:lnTo>
                  <a:pt x="55179" y="434"/>
                </a:lnTo>
                <a:lnTo>
                  <a:pt x="54935" y="560"/>
                </a:lnTo>
                <a:lnTo>
                  <a:pt x="54701" y="686"/>
                </a:lnTo>
                <a:lnTo>
                  <a:pt x="54466" y="831"/>
                </a:lnTo>
                <a:lnTo>
                  <a:pt x="54232" y="984"/>
                </a:lnTo>
                <a:lnTo>
                  <a:pt x="53997" y="1137"/>
                </a:lnTo>
                <a:lnTo>
                  <a:pt x="53772" y="1309"/>
                </a:lnTo>
                <a:lnTo>
                  <a:pt x="53546" y="1480"/>
                </a:lnTo>
                <a:lnTo>
                  <a:pt x="53321" y="1660"/>
                </a:lnTo>
                <a:lnTo>
                  <a:pt x="53095" y="1841"/>
                </a:lnTo>
                <a:lnTo>
                  <a:pt x="52663" y="2220"/>
                </a:lnTo>
                <a:lnTo>
                  <a:pt x="52248" y="2598"/>
                </a:lnTo>
                <a:lnTo>
                  <a:pt x="51851" y="2977"/>
                </a:lnTo>
                <a:lnTo>
                  <a:pt x="51111" y="3699"/>
                </a:lnTo>
                <a:lnTo>
                  <a:pt x="50787" y="4033"/>
                </a:lnTo>
                <a:lnTo>
                  <a:pt x="50480" y="4321"/>
                </a:lnTo>
                <a:lnTo>
                  <a:pt x="50182" y="4628"/>
                </a:lnTo>
                <a:lnTo>
                  <a:pt x="49867" y="4971"/>
                </a:lnTo>
                <a:lnTo>
                  <a:pt x="49524" y="5358"/>
                </a:lnTo>
                <a:lnTo>
                  <a:pt x="49181" y="5782"/>
                </a:lnTo>
                <a:lnTo>
                  <a:pt x="48829" y="6215"/>
                </a:lnTo>
                <a:lnTo>
                  <a:pt x="48487" y="6666"/>
                </a:lnTo>
                <a:lnTo>
                  <a:pt x="48144" y="7108"/>
                </a:lnTo>
                <a:lnTo>
                  <a:pt x="47810" y="7550"/>
                </a:lnTo>
                <a:lnTo>
                  <a:pt x="47215" y="8371"/>
                </a:lnTo>
                <a:lnTo>
                  <a:pt x="46728" y="9047"/>
                </a:lnTo>
                <a:lnTo>
                  <a:pt x="46295" y="9678"/>
                </a:lnTo>
                <a:lnTo>
                  <a:pt x="46061" y="9859"/>
                </a:lnTo>
                <a:lnTo>
                  <a:pt x="45429" y="10346"/>
                </a:lnTo>
                <a:lnTo>
                  <a:pt x="44987" y="10671"/>
                </a:lnTo>
                <a:lnTo>
                  <a:pt x="44482" y="11040"/>
                </a:lnTo>
                <a:lnTo>
                  <a:pt x="43923" y="11446"/>
                </a:lnTo>
                <a:lnTo>
                  <a:pt x="43310" y="11879"/>
                </a:lnTo>
                <a:lnTo>
                  <a:pt x="42669" y="12312"/>
                </a:lnTo>
                <a:lnTo>
                  <a:pt x="42002" y="12754"/>
                </a:lnTo>
                <a:lnTo>
                  <a:pt x="41326" y="13178"/>
                </a:lnTo>
                <a:lnTo>
                  <a:pt x="40649" y="13584"/>
                </a:lnTo>
                <a:lnTo>
                  <a:pt x="40315" y="13773"/>
                </a:lnTo>
                <a:lnTo>
                  <a:pt x="39982" y="13954"/>
                </a:lnTo>
                <a:lnTo>
                  <a:pt x="39648" y="14125"/>
                </a:lnTo>
                <a:lnTo>
                  <a:pt x="39332" y="14287"/>
                </a:lnTo>
                <a:lnTo>
                  <a:pt x="39017" y="14432"/>
                </a:lnTo>
                <a:lnTo>
                  <a:pt x="38710" y="14558"/>
                </a:lnTo>
                <a:lnTo>
                  <a:pt x="38421" y="14675"/>
                </a:lnTo>
                <a:lnTo>
                  <a:pt x="38142" y="14765"/>
                </a:lnTo>
                <a:lnTo>
                  <a:pt x="37826" y="14855"/>
                </a:lnTo>
                <a:lnTo>
                  <a:pt x="37438" y="14946"/>
                </a:lnTo>
                <a:lnTo>
                  <a:pt x="36987" y="15036"/>
                </a:lnTo>
                <a:lnTo>
                  <a:pt x="36464" y="15117"/>
                </a:lnTo>
                <a:lnTo>
                  <a:pt x="35887" y="15207"/>
                </a:lnTo>
                <a:lnTo>
                  <a:pt x="35256" y="15297"/>
                </a:lnTo>
                <a:lnTo>
                  <a:pt x="34570" y="15379"/>
                </a:lnTo>
                <a:lnTo>
                  <a:pt x="33849" y="15460"/>
                </a:lnTo>
                <a:lnTo>
                  <a:pt x="32279" y="15631"/>
                </a:lnTo>
                <a:lnTo>
                  <a:pt x="30593" y="15784"/>
                </a:lnTo>
                <a:lnTo>
                  <a:pt x="28825" y="15938"/>
                </a:lnTo>
                <a:lnTo>
                  <a:pt x="27021" y="16073"/>
                </a:lnTo>
                <a:lnTo>
                  <a:pt x="25208" y="16199"/>
                </a:lnTo>
                <a:lnTo>
                  <a:pt x="23432" y="16317"/>
                </a:lnTo>
                <a:lnTo>
                  <a:pt x="21727" y="16416"/>
                </a:lnTo>
                <a:lnTo>
                  <a:pt x="20140" y="16497"/>
                </a:lnTo>
                <a:lnTo>
                  <a:pt x="18706" y="16569"/>
                </a:lnTo>
                <a:lnTo>
                  <a:pt x="17461" y="16614"/>
                </a:lnTo>
                <a:lnTo>
                  <a:pt x="16442" y="16632"/>
                </a:lnTo>
                <a:lnTo>
                  <a:pt x="15702" y="16632"/>
                </a:lnTo>
                <a:lnTo>
                  <a:pt x="15396" y="16605"/>
                </a:lnTo>
                <a:lnTo>
                  <a:pt x="15044" y="16578"/>
                </a:lnTo>
                <a:lnTo>
                  <a:pt x="14584" y="16551"/>
                </a:lnTo>
                <a:lnTo>
                  <a:pt x="14034" y="16542"/>
                </a:lnTo>
                <a:lnTo>
                  <a:pt x="13727" y="16542"/>
                </a:lnTo>
                <a:lnTo>
                  <a:pt x="13402" y="16551"/>
                </a:lnTo>
                <a:lnTo>
                  <a:pt x="13060" y="16569"/>
                </a:lnTo>
                <a:lnTo>
                  <a:pt x="12708" y="16587"/>
                </a:lnTo>
                <a:lnTo>
                  <a:pt x="12347" y="16623"/>
                </a:lnTo>
                <a:lnTo>
                  <a:pt x="11977" y="16659"/>
                </a:lnTo>
                <a:lnTo>
                  <a:pt x="11599" y="16713"/>
                </a:lnTo>
                <a:lnTo>
                  <a:pt x="11220" y="16786"/>
                </a:lnTo>
                <a:lnTo>
                  <a:pt x="10832" y="16867"/>
                </a:lnTo>
                <a:lnTo>
                  <a:pt x="10453" y="16957"/>
                </a:lnTo>
                <a:lnTo>
                  <a:pt x="10074" y="17065"/>
                </a:lnTo>
                <a:lnTo>
                  <a:pt x="9696" y="17191"/>
                </a:lnTo>
                <a:lnTo>
                  <a:pt x="9326" y="17336"/>
                </a:lnTo>
                <a:lnTo>
                  <a:pt x="8956" y="17498"/>
                </a:lnTo>
                <a:lnTo>
                  <a:pt x="8785" y="17588"/>
                </a:lnTo>
                <a:lnTo>
                  <a:pt x="8604" y="17678"/>
                </a:lnTo>
                <a:lnTo>
                  <a:pt x="8433" y="17778"/>
                </a:lnTo>
                <a:lnTo>
                  <a:pt x="8271" y="17886"/>
                </a:lnTo>
                <a:lnTo>
                  <a:pt x="8099" y="17994"/>
                </a:lnTo>
                <a:lnTo>
                  <a:pt x="7946" y="18102"/>
                </a:lnTo>
                <a:lnTo>
                  <a:pt x="7784" y="18229"/>
                </a:lnTo>
                <a:lnTo>
                  <a:pt x="7639" y="18355"/>
                </a:lnTo>
                <a:lnTo>
                  <a:pt x="7486" y="18481"/>
                </a:lnTo>
                <a:lnTo>
                  <a:pt x="7351" y="18625"/>
                </a:lnTo>
                <a:lnTo>
                  <a:pt x="7206" y="18770"/>
                </a:lnTo>
                <a:lnTo>
                  <a:pt x="7080" y="18914"/>
                </a:lnTo>
                <a:lnTo>
                  <a:pt x="6954" y="19076"/>
                </a:lnTo>
                <a:lnTo>
                  <a:pt x="6837" y="19239"/>
                </a:lnTo>
                <a:lnTo>
                  <a:pt x="6719" y="19410"/>
                </a:lnTo>
                <a:lnTo>
                  <a:pt x="6620" y="19581"/>
                </a:lnTo>
                <a:lnTo>
                  <a:pt x="6196" y="20312"/>
                </a:lnTo>
                <a:lnTo>
                  <a:pt x="5772" y="21043"/>
                </a:lnTo>
                <a:lnTo>
                  <a:pt x="5330" y="21782"/>
                </a:lnTo>
                <a:lnTo>
                  <a:pt x="4888" y="22504"/>
                </a:lnTo>
                <a:lnTo>
                  <a:pt x="4446" y="23207"/>
                </a:lnTo>
                <a:lnTo>
                  <a:pt x="3995" y="23902"/>
                </a:lnTo>
                <a:lnTo>
                  <a:pt x="3554" y="24560"/>
                </a:lnTo>
                <a:lnTo>
                  <a:pt x="3112" y="25182"/>
                </a:lnTo>
                <a:lnTo>
                  <a:pt x="2679" y="25760"/>
                </a:lnTo>
                <a:lnTo>
                  <a:pt x="2471" y="26039"/>
                </a:lnTo>
                <a:lnTo>
                  <a:pt x="2264" y="26292"/>
                </a:lnTo>
                <a:lnTo>
                  <a:pt x="2056" y="26544"/>
                </a:lnTo>
                <a:lnTo>
                  <a:pt x="1858" y="26770"/>
                </a:lnTo>
                <a:lnTo>
                  <a:pt x="1660" y="26986"/>
                </a:lnTo>
                <a:lnTo>
                  <a:pt x="1470" y="27185"/>
                </a:lnTo>
                <a:lnTo>
                  <a:pt x="1281" y="27365"/>
                </a:lnTo>
                <a:lnTo>
                  <a:pt x="1100" y="27527"/>
                </a:lnTo>
                <a:lnTo>
                  <a:pt x="920" y="27672"/>
                </a:lnTo>
                <a:lnTo>
                  <a:pt x="749" y="27798"/>
                </a:lnTo>
                <a:lnTo>
                  <a:pt x="586" y="27906"/>
                </a:lnTo>
                <a:lnTo>
                  <a:pt x="424" y="27987"/>
                </a:lnTo>
                <a:lnTo>
                  <a:pt x="280" y="28050"/>
                </a:lnTo>
                <a:lnTo>
                  <a:pt x="135" y="28086"/>
                </a:lnTo>
                <a:lnTo>
                  <a:pt x="289" y="28132"/>
                </a:lnTo>
                <a:lnTo>
                  <a:pt x="469" y="28186"/>
                </a:lnTo>
                <a:lnTo>
                  <a:pt x="713" y="28249"/>
                </a:lnTo>
                <a:lnTo>
                  <a:pt x="1010" y="28321"/>
                </a:lnTo>
                <a:lnTo>
                  <a:pt x="1353" y="28384"/>
                </a:lnTo>
                <a:lnTo>
                  <a:pt x="1732" y="28438"/>
                </a:lnTo>
                <a:lnTo>
                  <a:pt x="2138" y="28492"/>
                </a:lnTo>
                <a:lnTo>
                  <a:pt x="2354" y="28501"/>
                </a:lnTo>
                <a:lnTo>
                  <a:pt x="2570" y="28510"/>
                </a:lnTo>
                <a:lnTo>
                  <a:pt x="2796" y="28519"/>
                </a:lnTo>
                <a:lnTo>
                  <a:pt x="3021" y="28510"/>
                </a:lnTo>
                <a:lnTo>
                  <a:pt x="3247" y="28501"/>
                </a:lnTo>
                <a:lnTo>
                  <a:pt x="3481" y="28483"/>
                </a:lnTo>
                <a:lnTo>
                  <a:pt x="3707" y="28456"/>
                </a:lnTo>
                <a:lnTo>
                  <a:pt x="3941" y="28411"/>
                </a:lnTo>
                <a:lnTo>
                  <a:pt x="4167" y="28366"/>
                </a:lnTo>
                <a:lnTo>
                  <a:pt x="4392" y="28303"/>
                </a:lnTo>
                <a:lnTo>
                  <a:pt x="4618" y="28231"/>
                </a:lnTo>
                <a:lnTo>
                  <a:pt x="4834" y="28141"/>
                </a:lnTo>
                <a:lnTo>
                  <a:pt x="5051" y="28041"/>
                </a:lnTo>
                <a:lnTo>
                  <a:pt x="5258" y="27924"/>
                </a:lnTo>
                <a:lnTo>
                  <a:pt x="5457" y="27789"/>
                </a:lnTo>
                <a:lnTo>
                  <a:pt x="5655" y="27645"/>
                </a:lnTo>
                <a:lnTo>
                  <a:pt x="5844" y="27473"/>
                </a:lnTo>
                <a:lnTo>
                  <a:pt x="6052" y="27284"/>
                </a:lnTo>
                <a:lnTo>
                  <a:pt x="6268" y="27076"/>
                </a:lnTo>
                <a:lnTo>
                  <a:pt x="6494" y="26851"/>
                </a:lnTo>
                <a:lnTo>
                  <a:pt x="6972" y="26346"/>
                </a:lnTo>
                <a:lnTo>
                  <a:pt x="7468" y="25787"/>
                </a:lnTo>
                <a:lnTo>
                  <a:pt x="7982" y="25191"/>
                </a:lnTo>
                <a:lnTo>
                  <a:pt x="8496" y="24569"/>
                </a:lnTo>
                <a:lnTo>
                  <a:pt x="9001" y="23947"/>
                </a:lnTo>
                <a:lnTo>
                  <a:pt x="9497" y="23315"/>
                </a:lnTo>
                <a:lnTo>
                  <a:pt x="9966" y="22711"/>
                </a:lnTo>
                <a:lnTo>
                  <a:pt x="10408" y="22143"/>
                </a:lnTo>
                <a:lnTo>
                  <a:pt x="11148" y="21169"/>
                </a:lnTo>
                <a:lnTo>
                  <a:pt x="11644" y="20492"/>
                </a:lnTo>
                <a:lnTo>
                  <a:pt x="11833" y="20240"/>
                </a:lnTo>
                <a:lnTo>
                  <a:pt x="11887" y="20357"/>
                </a:lnTo>
                <a:lnTo>
                  <a:pt x="11932" y="20465"/>
                </a:lnTo>
                <a:lnTo>
                  <a:pt x="11977" y="20583"/>
                </a:lnTo>
                <a:lnTo>
                  <a:pt x="12013" y="20700"/>
                </a:lnTo>
                <a:lnTo>
                  <a:pt x="12032" y="20817"/>
                </a:lnTo>
                <a:lnTo>
                  <a:pt x="12050" y="20934"/>
                </a:lnTo>
                <a:lnTo>
                  <a:pt x="12059" y="21061"/>
                </a:lnTo>
                <a:lnTo>
                  <a:pt x="12059" y="21178"/>
                </a:lnTo>
                <a:lnTo>
                  <a:pt x="12059" y="21304"/>
                </a:lnTo>
                <a:lnTo>
                  <a:pt x="12050" y="21430"/>
                </a:lnTo>
                <a:lnTo>
                  <a:pt x="12022" y="21557"/>
                </a:lnTo>
                <a:lnTo>
                  <a:pt x="12004" y="21683"/>
                </a:lnTo>
                <a:lnTo>
                  <a:pt x="11932" y="21953"/>
                </a:lnTo>
                <a:lnTo>
                  <a:pt x="11842" y="22215"/>
                </a:lnTo>
                <a:lnTo>
                  <a:pt x="11734" y="22495"/>
                </a:lnTo>
                <a:lnTo>
                  <a:pt x="11599" y="22774"/>
                </a:lnTo>
                <a:lnTo>
                  <a:pt x="11454" y="23063"/>
                </a:lnTo>
                <a:lnTo>
                  <a:pt x="11283" y="23360"/>
                </a:lnTo>
                <a:lnTo>
                  <a:pt x="11112" y="23667"/>
                </a:lnTo>
                <a:lnTo>
                  <a:pt x="10922" y="23974"/>
                </a:lnTo>
                <a:lnTo>
                  <a:pt x="10516" y="24614"/>
                </a:lnTo>
                <a:lnTo>
                  <a:pt x="10083" y="25291"/>
                </a:lnTo>
                <a:lnTo>
                  <a:pt x="9650" y="25985"/>
                </a:lnTo>
                <a:lnTo>
                  <a:pt x="9434" y="26355"/>
                </a:lnTo>
                <a:lnTo>
                  <a:pt x="9218" y="26725"/>
                </a:lnTo>
                <a:lnTo>
                  <a:pt x="9010" y="27103"/>
                </a:lnTo>
                <a:lnTo>
                  <a:pt x="8803" y="27482"/>
                </a:lnTo>
                <a:lnTo>
                  <a:pt x="8613" y="27879"/>
                </a:lnTo>
                <a:lnTo>
                  <a:pt x="8433" y="28285"/>
                </a:lnTo>
                <a:lnTo>
                  <a:pt x="8262" y="28691"/>
                </a:lnTo>
                <a:lnTo>
                  <a:pt x="8108" y="29115"/>
                </a:lnTo>
                <a:lnTo>
                  <a:pt x="7964" y="29539"/>
                </a:lnTo>
                <a:lnTo>
                  <a:pt x="7847" y="29971"/>
                </a:lnTo>
                <a:lnTo>
                  <a:pt x="7793" y="30197"/>
                </a:lnTo>
                <a:lnTo>
                  <a:pt x="7747" y="30413"/>
                </a:lnTo>
                <a:lnTo>
                  <a:pt x="7702" y="30639"/>
                </a:lnTo>
                <a:lnTo>
                  <a:pt x="7666" y="30873"/>
                </a:lnTo>
                <a:lnTo>
                  <a:pt x="7630" y="31099"/>
                </a:lnTo>
                <a:lnTo>
                  <a:pt x="7585" y="31324"/>
                </a:lnTo>
                <a:lnTo>
                  <a:pt x="7531" y="31550"/>
                </a:lnTo>
                <a:lnTo>
                  <a:pt x="7468" y="31766"/>
                </a:lnTo>
                <a:lnTo>
                  <a:pt x="7396" y="31992"/>
                </a:lnTo>
                <a:lnTo>
                  <a:pt x="7315" y="32208"/>
                </a:lnTo>
                <a:lnTo>
                  <a:pt x="7233" y="32425"/>
                </a:lnTo>
                <a:lnTo>
                  <a:pt x="7134" y="32641"/>
                </a:lnTo>
                <a:lnTo>
                  <a:pt x="7035" y="32849"/>
                </a:lnTo>
                <a:lnTo>
                  <a:pt x="6927" y="33056"/>
                </a:lnTo>
                <a:lnTo>
                  <a:pt x="6818" y="33263"/>
                </a:lnTo>
                <a:lnTo>
                  <a:pt x="6701" y="33471"/>
                </a:lnTo>
                <a:lnTo>
                  <a:pt x="6575" y="33669"/>
                </a:lnTo>
                <a:lnTo>
                  <a:pt x="6440" y="33868"/>
                </a:lnTo>
                <a:lnTo>
                  <a:pt x="6169" y="34256"/>
                </a:lnTo>
                <a:lnTo>
                  <a:pt x="5880" y="34643"/>
                </a:lnTo>
                <a:lnTo>
                  <a:pt x="5574" y="35004"/>
                </a:lnTo>
                <a:lnTo>
                  <a:pt x="5258" y="35365"/>
                </a:lnTo>
                <a:lnTo>
                  <a:pt x="4933" y="35708"/>
                </a:lnTo>
                <a:lnTo>
                  <a:pt x="4591" y="36041"/>
                </a:lnTo>
                <a:lnTo>
                  <a:pt x="4257" y="36357"/>
                </a:lnTo>
                <a:lnTo>
                  <a:pt x="3914" y="36664"/>
                </a:lnTo>
                <a:lnTo>
                  <a:pt x="3563" y="36961"/>
                </a:lnTo>
                <a:lnTo>
                  <a:pt x="3229" y="37232"/>
                </a:lnTo>
                <a:lnTo>
                  <a:pt x="2886" y="37502"/>
                </a:lnTo>
                <a:lnTo>
                  <a:pt x="2561" y="37746"/>
                </a:lnTo>
                <a:lnTo>
                  <a:pt x="2237" y="37980"/>
                </a:lnTo>
                <a:lnTo>
                  <a:pt x="1930" y="38197"/>
                </a:lnTo>
                <a:lnTo>
                  <a:pt x="1632" y="38395"/>
                </a:lnTo>
                <a:lnTo>
                  <a:pt x="1091" y="38738"/>
                </a:lnTo>
                <a:lnTo>
                  <a:pt x="640" y="39018"/>
                </a:lnTo>
                <a:lnTo>
                  <a:pt x="298" y="39216"/>
                </a:lnTo>
                <a:lnTo>
                  <a:pt x="0" y="39387"/>
                </a:lnTo>
                <a:lnTo>
                  <a:pt x="27" y="39622"/>
                </a:lnTo>
                <a:lnTo>
                  <a:pt x="54" y="39893"/>
                </a:lnTo>
                <a:lnTo>
                  <a:pt x="99" y="40542"/>
                </a:lnTo>
                <a:lnTo>
                  <a:pt x="144" y="41309"/>
                </a:lnTo>
                <a:lnTo>
                  <a:pt x="189" y="42165"/>
                </a:lnTo>
                <a:lnTo>
                  <a:pt x="226" y="43094"/>
                </a:lnTo>
                <a:lnTo>
                  <a:pt x="262" y="44059"/>
                </a:lnTo>
                <a:lnTo>
                  <a:pt x="316" y="46044"/>
                </a:lnTo>
                <a:lnTo>
                  <a:pt x="352" y="47910"/>
                </a:lnTo>
                <a:lnTo>
                  <a:pt x="379" y="49480"/>
                </a:lnTo>
                <a:lnTo>
                  <a:pt x="397" y="50959"/>
                </a:lnTo>
                <a:lnTo>
                  <a:pt x="5186" y="50959"/>
                </a:lnTo>
                <a:lnTo>
                  <a:pt x="5195" y="50761"/>
                </a:lnTo>
                <a:lnTo>
                  <a:pt x="5204" y="50571"/>
                </a:lnTo>
                <a:lnTo>
                  <a:pt x="5186" y="50382"/>
                </a:lnTo>
                <a:lnTo>
                  <a:pt x="5168" y="50192"/>
                </a:lnTo>
                <a:lnTo>
                  <a:pt x="5132" y="50012"/>
                </a:lnTo>
                <a:lnTo>
                  <a:pt x="5087" y="49832"/>
                </a:lnTo>
                <a:lnTo>
                  <a:pt x="5033" y="49651"/>
                </a:lnTo>
                <a:lnTo>
                  <a:pt x="4970" y="49480"/>
                </a:lnTo>
                <a:lnTo>
                  <a:pt x="4906" y="49317"/>
                </a:lnTo>
                <a:lnTo>
                  <a:pt x="4834" y="49155"/>
                </a:lnTo>
                <a:lnTo>
                  <a:pt x="4753" y="49002"/>
                </a:lnTo>
                <a:lnTo>
                  <a:pt x="4663" y="48848"/>
                </a:lnTo>
                <a:lnTo>
                  <a:pt x="4573" y="48704"/>
                </a:lnTo>
                <a:lnTo>
                  <a:pt x="4483" y="48560"/>
                </a:lnTo>
                <a:lnTo>
                  <a:pt x="4293" y="48298"/>
                </a:lnTo>
                <a:lnTo>
                  <a:pt x="4095" y="48064"/>
                </a:lnTo>
                <a:lnTo>
                  <a:pt x="3905" y="47856"/>
                </a:lnTo>
                <a:lnTo>
                  <a:pt x="3734" y="47676"/>
                </a:lnTo>
                <a:lnTo>
                  <a:pt x="3572" y="47523"/>
                </a:lnTo>
                <a:lnTo>
                  <a:pt x="3436" y="47396"/>
                </a:lnTo>
                <a:lnTo>
                  <a:pt x="3328" y="47306"/>
                </a:lnTo>
                <a:lnTo>
                  <a:pt x="3238" y="47234"/>
                </a:lnTo>
                <a:lnTo>
                  <a:pt x="3175" y="46918"/>
                </a:lnTo>
                <a:lnTo>
                  <a:pt x="3139" y="46603"/>
                </a:lnTo>
                <a:lnTo>
                  <a:pt x="3121" y="46296"/>
                </a:lnTo>
                <a:lnTo>
                  <a:pt x="3121" y="45998"/>
                </a:lnTo>
                <a:lnTo>
                  <a:pt x="3130" y="45710"/>
                </a:lnTo>
                <a:lnTo>
                  <a:pt x="3157" y="45421"/>
                </a:lnTo>
                <a:lnTo>
                  <a:pt x="3193" y="45142"/>
                </a:lnTo>
                <a:lnTo>
                  <a:pt x="3247" y="44871"/>
                </a:lnTo>
                <a:lnTo>
                  <a:pt x="3310" y="44610"/>
                </a:lnTo>
                <a:lnTo>
                  <a:pt x="3382" y="44348"/>
                </a:lnTo>
                <a:lnTo>
                  <a:pt x="3463" y="44104"/>
                </a:lnTo>
                <a:lnTo>
                  <a:pt x="3554" y="43861"/>
                </a:lnTo>
                <a:lnTo>
                  <a:pt x="3653" y="43617"/>
                </a:lnTo>
                <a:lnTo>
                  <a:pt x="3761" y="43392"/>
                </a:lnTo>
                <a:lnTo>
                  <a:pt x="3878" y="43175"/>
                </a:lnTo>
                <a:lnTo>
                  <a:pt x="4005" y="42959"/>
                </a:lnTo>
                <a:lnTo>
                  <a:pt x="4122" y="42752"/>
                </a:lnTo>
                <a:lnTo>
                  <a:pt x="4257" y="42562"/>
                </a:lnTo>
                <a:lnTo>
                  <a:pt x="4392" y="42373"/>
                </a:lnTo>
                <a:lnTo>
                  <a:pt x="4528" y="42183"/>
                </a:lnTo>
                <a:lnTo>
                  <a:pt x="4663" y="42012"/>
                </a:lnTo>
                <a:lnTo>
                  <a:pt x="4798" y="41850"/>
                </a:lnTo>
                <a:lnTo>
                  <a:pt x="5069" y="41543"/>
                </a:lnTo>
                <a:lnTo>
                  <a:pt x="5339" y="41272"/>
                </a:lnTo>
                <a:lnTo>
                  <a:pt x="5583" y="41038"/>
                </a:lnTo>
                <a:lnTo>
                  <a:pt x="5817" y="40840"/>
                </a:lnTo>
                <a:lnTo>
                  <a:pt x="6016" y="40668"/>
                </a:lnTo>
                <a:lnTo>
                  <a:pt x="6016" y="40668"/>
                </a:lnTo>
                <a:lnTo>
                  <a:pt x="5673" y="42129"/>
                </a:lnTo>
                <a:lnTo>
                  <a:pt x="5348" y="43491"/>
                </a:lnTo>
                <a:lnTo>
                  <a:pt x="5114" y="44555"/>
                </a:lnTo>
                <a:lnTo>
                  <a:pt x="5042" y="44907"/>
                </a:lnTo>
                <a:lnTo>
                  <a:pt x="5006" y="45106"/>
                </a:lnTo>
                <a:lnTo>
                  <a:pt x="5006" y="45232"/>
                </a:lnTo>
                <a:lnTo>
                  <a:pt x="5033" y="45412"/>
                </a:lnTo>
                <a:lnTo>
                  <a:pt x="5069" y="45638"/>
                </a:lnTo>
                <a:lnTo>
                  <a:pt x="5123" y="45890"/>
                </a:lnTo>
                <a:lnTo>
                  <a:pt x="5258" y="46467"/>
                </a:lnTo>
                <a:lnTo>
                  <a:pt x="5411" y="47081"/>
                </a:lnTo>
                <a:lnTo>
                  <a:pt x="5574" y="47676"/>
                </a:lnTo>
                <a:lnTo>
                  <a:pt x="5709" y="48181"/>
                </a:lnTo>
                <a:lnTo>
                  <a:pt x="5853" y="48659"/>
                </a:lnTo>
                <a:lnTo>
                  <a:pt x="10733" y="48659"/>
                </a:lnTo>
                <a:lnTo>
                  <a:pt x="10724" y="48524"/>
                </a:lnTo>
                <a:lnTo>
                  <a:pt x="10706" y="48389"/>
                </a:lnTo>
                <a:lnTo>
                  <a:pt x="10688" y="48262"/>
                </a:lnTo>
                <a:lnTo>
                  <a:pt x="10652" y="48145"/>
                </a:lnTo>
                <a:lnTo>
                  <a:pt x="10606" y="48028"/>
                </a:lnTo>
                <a:lnTo>
                  <a:pt x="10561" y="47910"/>
                </a:lnTo>
                <a:lnTo>
                  <a:pt x="10507" y="47802"/>
                </a:lnTo>
                <a:lnTo>
                  <a:pt x="10444" y="47703"/>
                </a:lnTo>
                <a:lnTo>
                  <a:pt x="10381" y="47604"/>
                </a:lnTo>
                <a:lnTo>
                  <a:pt x="10309" y="47505"/>
                </a:lnTo>
                <a:lnTo>
                  <a:pt x="10237" y="47414"/>
                </a:lnTo>
                <a:lnTo>
                  <a:pt x="10156" y="47324"/>
                </a:lnTo>
                <a:lnTo>
                  <a:pt x="9993" y="47162"/>
                </a:lnTo>
                <a:lnTo>
                  <a:pt x="9822" y="47018"/>
                </a:lnTo>
                <a:lnTo>
                  <a:pt x="9650" y="46891"/>
                </a:lnTo>
                <a:lnTo>
                  <a:pt x="9488" y="46783"/>
                </a:lnTo>
                <a:lnTo>
                  <a:pt x="9335" y="46693"/>
                </a:lnTo>
                <a:lnTo>
                  <a:pt x="9200" y="46621"/>
                </a:lnTo>
                <a:lnTo>
                  <a:pt x="8992" y="46513"/>
                </a:lnTo>
                <a:lnTo>
                  <a:pt x="8911" y="46485"/>
                </a:lnTo>
                <a:lnTo>
                  <a:pt x="8848" y="46431"/>
                </a:lnTo>
                <a:lnTo>
                  <a:pt x="8785" y="46368"/>
                </a:lnTo>
                <a:lnTo>
                  <a:pt x="8722" y="46314"/>
                </a:lnTo>
                <a:lnTo>
                  <a:pt x="8667" y="46242"/>
                </a:lnTo>
                <a:lnTo>
                  <a:pt x="8577" y="46107"/>
                </a:lnTo>
                <a:lnTo>
                  <a:pt x="8496" y="45953"/>
                </a:lnTo>
                <a:lnTo>
                  <a:pt x="8433" y="45791"/>
                </a:lnTo>
                <a:lnTo>
                  <a:pt x="8388" y="45620"/>
                </a:lnTo>
                <a:lnTo>
                  <a:pt x="8352" y="45430"/>
                </a:lnTo>
                <a:lnTo>
                  <a:pt x="8325" y="45241"/>
                </a:lnTo>
                <a:lnTo>
                  <a:pt x="8316" y="45033"/>
                </a:lnTo>
                <a:lnTo>
                  <a:pt x="8316" y="44826"/>
                </a:lnTo>
                <a:lnTo>
                  <a:pt x="8325" y="44610"/>
                </a:lnTo>
                <a:lnTo>
                  <a:pt x="8352" y="44393"/>
                </a:lnTo>
                <a:lnTo>
                  <a:pt x="8379" y="44168"/>
                </a:lnTo>
                <a:lnTo>
                  <a:pt x="8415" y="43942"/>
                </a:lnTo>
                <a:lnTo>
                  <a:pt x="8460" y="43708"/>
                </a:lnTo>
                <a:lnTo>
                  <a:pt x="8514" y="43473"/>
                </a:lnTo>
                <a:lnTo>
                  <a:pt x="8640" y="43004"/>
                </a:lnTo>
                <a:lnTo>
                  <a:pt x="8776" y="42544"/>
                </a:lnTo>
                <a:lnTo>
                  <a:pt x="8929" y="42093"/>
                </a:lnTo>
                <a:lnTo>
                  <a:pt x="9091" y="41660"/>
                </a:lnTo>
                <a:lnTo>
                  <a:pt x="9245" y="41254"/>
                </a:lnTo>
                <a:lnTo>
                  <a:pt x="9398" y="40876"/>
                </a:lnTo>
                <a:lnTo>
                  <a:pt x="9669" y="40253"/>
                </a:lnTo>
                <a:lnTo>
                  <a:pt x="9777" y="40028"/>
                </a:lnTo>
                <a:lnTo>
                  <a:pt x="9930" y="39748"/>
                </a:lnTo>
                <a:lnTo>
                  <a:pt x="10128" y="39414"/>
                </a:lnTo>
                <a:lnTo>
                  <a:pt x="10354" y="39045"/>
                </a:lnTo>
                <a:lnTo>
                  <a:pt x="10616" y="38630"/>
                </a:lnTo>
                <a:lnTo>
                  <a:pt x="10913" y="38197"/>
                </a:lnTo>
                <a:lnTo>
                  <a:pt x="11544" y="37250"/>
                </a:lnTo>
                <a:lnTo>
                  <a:pt x="12681" y="36474"/>
                </a:lnTo>
                <a:lnTo>
                  <a:pt x="13790" y="35699"/>
                </a:lnTo>
                <a:lnTo>
                  <a:pt x="14818" y="34968"/>
                </a:lnTo>
                <a:lnTo>
                  <a:pt x="15747" y="34301"/>
                </a:lnTo>
                <a:lnTo>
                  <a:pt x="17136" y="33291"/>
                </a:lnTo>
                <a:lnTo>
                  <a:pt x="17659" y="32903"/>
                </a:lnTo>
                <a:lnTo>
                  <a:pt x="18336" y="33083"/>
                </a:lnTo>
                <a:lnTo>
                  <a:pt x="19003" y="33245"/>
                </a:lnTo>
                <a:lnTo>
                  <a:pt x="19680" y="33408"/>
                </a:lnTo>
                <a:lnTo>
                  <a:pt x="20356" y="33552"/>
                </a:lnTo>
                <a:lnTo>
                  <a:pt x="21033" y="33687"/>
                </a:lnTo>
                <a:lnTo>
                  <a:pt x="21709" y="33805"/>
                </a:lnTo>
                <a:lnTo>
                  <a:pt x="22385" y="33922"/>
                </a:lnTo>
                <a:lnTo>
                  <a:pt x="23062" y="34030"/>
                </a:lnTo>
                <a:lnTo>
                  <a:pt x="23729" y="34120"/>
                </a:lnTo>
                <a:lnTo>
                  <a:pt x="24397" y="34210"/>
                </a:lnTo>
                <a:lnTo>
                  <a:pt x="25064" y="34292"/>
                </a:lnTo>
                <a:lnTo>
                  <a:pt x="25723" y="34364"/>
                </a:lnTo>
                <a:lnTo>
                  <a:pt x="26381" y="34427"/>
                </a:lnTo>
                <a:lnTo>
                  <a:pt x="27030" y="34481"/>
                </a:lnTo>
                <a:lnTo>
                  <a:pt x="27680" y="34526"/>
                </a:lnTo>
                <a:lnTo>
                  <a:pt x="28320" y="34562"/>
                </a:lnTo>
                <a:lnTo>
                  <a:pt x="28960" y="34598"/>
                </a:lnTo>
                <a:lnTo>
                  <a:pt x="29583" y="34625"/>
                </a:lnTo>
                <a:lnTo>
                  <a:pt x="30205" y="34652"/>
                </a:lnTo>
                <a:lnTo>
                  <a:pt x="30818" y="34661"/>
                </a:lnTo>
                <a:lnTo>
                  <a:pt x="32018" y="34679"/>
                </a:lnTo>
                <a:lnTo>
                  <a:pt x="33172" y="34679"/>
                </a:lnTo>
                <a:lnTo>
                  <a:pt x="34291" y="34652"/>
                </a:lnTo>
                <a:lnTo>
                  <a:pt x="35355" y="34616"/>
                </a:lnTo>
                <a:lnTo>
                  <a:pt x="36374" y="34571"/>
                </a:lnTo>
                <a:lnTo>
                  <a:pt x="37330" y="34508"/>
                </a:lnTo>
                <a:lnTo>
                  <a:pt x="37330" y="34508"/>
                </a:lnTo>
                <a:lnTo>
                  <a:pt x="37087" y="35635"/>
                </a:lnTo>
                <a:lnTo>
                  <a:pt x="36843" y="36790"/>
                </a:lnTo>
                <a:lnTo>
                  <a:pt x="36609" y="37926"/>
                </a:lnTo>
                <a:lnTo>
                  <a:pt x="36401" y="39000"/>
                </a:lnTo>
                <a:lnTo>
                  <a:pt x="36221" y="39965"/>
                </a:lnTo>
                <a:lnTo>
                  <a:pt x="36149" y="40398"/>
                </a:lnTo>
                <a:lnTo>
                  <a:pt x="36094" y="40785"/>
                </a:lnTo>
                <a:lnTo>
                  <a:pt x="36049" y="41128"/>
                </a:lnTo>
                <a:lnTo>
                  <a:pt x="36022" y="41408"/>
                </a:lnTo>
                <a:lnTo>
                  <a:pt x="36013" y="41642"/>
                </a:lnTo>
                <a:lnTo>
                  <a:pt x="36013" y="41723"/>
                </a:lnTo>
                <a:lnTo>
                  <a:pt x="36022" y="41796"/>
                </a:lnTo>
                <a:lnTo>
                  <a:pt x="36040" y="41931"/>
                </a:lnTo>
                <a:lnTo>
                  <a:pt x="36094" y="42102"/>
                </a:lnTo>
                <a:lnTo>
                  <a:pt x="36158" y="42310"/>
                </a:lnTo>
                <a:lnTo>
                  <a:pt x="36239" y="42544"/>
                </a:lnTo>
                <a:lnTo>
                  <a:pt x="36464" y="43121"/>
                </a:lnTo>
                <a:lnTo>
                  <a:pt x="36744" y="43798"/>
                </a:lnTo>
                <a:lnTo>
                  <a:pt x="37069" y="44555"/>
                </a:lnTo>
                <a:lnTo>
                  <a:pt x="37438" y="45367"/>
                </a:lnTo>
                <a:lnTo>
                  <a:pt x="37826" y="46206"/>
                </a:lnTo>
                <a:lnTo>
                  <a:pt x="38232" y="47063"/>
                </a:lnTo>
                <a:lnTo>
                  <a:pt x="38638" y="47901"/>
                </a:lnTo>
                <a:lnTo>
                  <a:pt x="39044" y="48704"/>
                </a:lnTo>
                <a:lnTo>
                  <a:pt x="39432" y="49444"/>
                </a:lnTo>
                <a:lnTo>
                  <a:pt x="39792" y="50102"/>
                </a:lnTo>
                <a:lnTo>
                  <a:pt x="40117" y="50661"/>
                </a:lnTo>
                <a:lnTo>
                  <a:pt x="40252" y="50887"/>
                </a:lnTo>
                <a:lnTo>
                  <a:pt x="40388" y="51085"/>
                </a:lnTo>
                <a:lnTo>
                  <a:pt x="40496" y="51239"/>
                </a:lnTo>
                <a:lnTo>
                  <a:pt x="40595" y="51356"/>
                </a:lnTo>
                <a:lnTo>
                  <a:pt x="40640" y="51401"/>
                </a:lnTo>
                <a:lnTo>
                  <a:pt x="40676" y="51428"/>
                </a:lnTo>
                <a:lnTo>
                  <a:pt x="40712" y="51446"/>
                </a:lnTo>
                <a:lnTo>
                  <a:pt x="40739" y="51455"/>
                </a:lnTo>
                <a:lnTo>
                  <a:pt x="46232" y="51455"/>
                </a:lnTo>
                <a:lnTo>
                  <a:pt x="46205" y="51202"/>
                </a:lnTo>
                <a:lnTo>
                  <a:pt x="46151" y="50968"/>
                </a:lnTo>
                <a:lnTo>
                  <a:pt x="46088" y="50752"/>
                </a:lnTo>
                <a:lnTo>
                  <a:pt x="46015" y="50544"/>
                </a:lnTo>
                <a:lnTo>
                  <a:pt x="45925" y="50346"/>
                </a:lnTo>
                <a:lnTo>
                  <a:pt x="45826" y="50165"/>
                </a:lnTo>
                <a:lnTo>
                  <a:pt x="45718" y="49994"/>
                </a:lnTo>
                <a:lnTo>
                  <a:pt x="45610" y="49841"/>
                </a:lnTo>
                <a:lnTo>
                  <a:pt x="45483" y="49696"/>
                </a:lnTo>
                <a:lnTo>
                  <a:pt x="45357" y="49561"/>
                </a:lnTo>
                <a:lnTo>
                  <a:pt x="45222" y="49435"/>
                </a:lnTo>
                <a:lnTo>
                  <a:pt x="45087" y="49317"/>
                </a:lnTo>
                <a:lnTo>
                  <a:pt x="44942" y="49218"/>
                </a:lnTo>
                <a:lnTo>
                  <a:pt x="44807" y="49119"/>
                </a:lnTo>
                <a:lnTo>
                  <a:pt x="44663" y="49029"/>
                </a:lnTo>
                <a:lnTo>
                  <a:pt x="44518" y="48957"/>
                </a:lnTo>
                <a:lnTo>
                  <a:pt x="44374" y="48885"/>
                </a:lnTo>
                <a:lnTo>
                  <a:pt x="44230" y="48821"/>
                </a:lnTo>
                <a:lnTo>
                  <a:pt x="43959" y="48713"/>
                </a:lnTo>
                <a:lnTo>
                  <a:pt x="43707" y="48641"/>
                </a:lnTo>
                <a:lnTo>
                  <a:pt x="43481" y="48578"/>
                </a:lnTo>
                <a:lnTo>
                  <a:pt x="43292" y="48542"/>
                </a:lnTo>
                <a:lnTo>
                  <a:pt x="43147" y="48515"/>
                </a:lnTo>
                <a:lnTo>
                  <a:pt x="43021" y="48497"/>
                </a:lnTo>
                <a:lnTo>
                  <a:pt x="42742" y="47414"/>
                </a:lnTo>
                <a:lnTo>
                  <a:pt x="42236" y="45439"/>
                </a:lnTo>
                <a:lnTo>
                  <a:pt x="41695" y="43401"/>
                </a:lnTo>
                <a:lnTo>
                  <a:pt x="41353" y="42111"/>
                </a:lnTo>
                <a:lnTo>
                  <a:pt x="41344" y="42057"/>
                </a:lnTo>
                <a:lnTo>
                  <a:pt x="41344" y="41994"/>
                </a:lnTo>
                <a:lnTo>
                  <a:pt x="41353" y="41850"/>
                </a:lnTo>
                <a:lnTo>
                  <a:pt x="41380" y="41669"/>
                </a:lnTo>
                <a:lnTo>
                  <a:pt x="41425" y="41462"/>
                </a:lnTo>
                <a:lnTo>
                  <a:pt x="41479" y="41227"/>
                </a:lnTo>
                <a:lnTo>
                  <a:pt x="41560" y="40975"/>
                </a:lnTo>
                <a:lnTo>
                  <a:pt x="41650" y="40695"/>
                </a:lnTo>
                <a:lnTo>
                  <a:pt x="41749" y="40398"/>
                </a:lnTo>
                <a:lnTo>
                  <a:pt x="41984" y="39766"/>
                </a:lnTo>
                <a:lnTo>
                  <a:pt x="42245" y="39099"/>
                </a:lnTo>
                <a:lnTo>
                  <a:pt x="42525" y="38431"/>
                </a:lnTo>
                <a:lnTo>
                  <a:pt x="42805" y="37773"/>
                </a:lnTo>
                <a:lnTo>
                  <a:pt x="42660" y="43112"/>
                </a:lnTo>
                <a:lnTo>
                  <a:pt x="47233" y="51455"/>
                </a:lnTo>
                <a:lnTo>
                  <a:pt x="52735" y="51455"/>
                </a:lnTo>
                <a:lnTo>
                  <a:pt x="52708" y="51193"/>
                </a:lnTo>
                <a:lnTo>
                  <a:pt x="52663" y="50959"/>
                </a:lnTo>
                <a:lnTo>
                  <a:pt x="52599" y="50742"/>
                </a:lnTo>
                <a:lnTo>
                  <a:pt x="52527" y="50535"/>
                </a:lnTo>
                <a:lnTo>
                  <a:pt x="52446" y="50346"/>
                </a:lnTo>
                <a:lnTo>
                  <a:pt x="52356" y="50165"/>
                </a:lnTo>
                <a:lnTo>
                  <a:pt x="52248" y="50003"/>
                </a:lnTo>
                <a:lnTo>
                  <a:pt x="52139" y="49850"/>
                </a:lnTo>
                <a:lnTo>
                  <a:pt x="52013" y="49705"/>
                </a:lnTo>
                <a:lnTo>
                  <a:pt x="51887" y="49579"/>
                </a:lnTo>
                <a:lnTo>
                  <a:pt x="51752" y="49462"/>
                </a:lnTo>
                <a:lnTo>
                  <a:pt x="51616" y="49363"/>
                </a:lnTo>
                <a:lnTo>
                  <a:pt x="51481" y="49263"/>
                </a:lnTo>
                <a:lnTo>
                  <a:pt x="51337" y="49173"/>
                </a:lnTo>
                <a:lnTo>
                  <a:pt x="51183" y="49101"/>
                </a:lnTo>
                <a:lnTo>
                  <a:pt x="51039" y="49029"/>
                </a:lnTo>
                <a:lnTo>
                  <a:pt x="50895" y="48966"/>
                </a:lnTo>
                <a:lnTo>
                  <a:pt x="50751" y="48912"/>
                </a:lnTo>
                <a:lnTo>
                  <a:pt x="50480" y="48812"/>
                </a:lnTo>
                <a:lnTo>
                  <a:pt x="50218" y="48740"/>
                </a:lnTo>
                <a:lnTo>
                  <a:pt x="49993" y="48677"/>
                </a:lnTo>
                <a:lnTo>
                  <a:pt x="49794" y="48632"/>
                </a:lnTo>
                <a:lnTo>
                  <a:pt x="49650" y="48587"/>
                </a:lnTo>
                <a:lnTo>
                  <a:pt x="49596" y="48569"/>
                </a:lnTo>
                <a:lnTo>
                  <a:pt x="49551" y="48551"/>
                </a:lnTo>
                <a:lnTo>
                  <a:pt x="49524" y="48524"/>
                </a:lnTo>
                <a:lnTo>
                  <a:pt x="49515" y="48497"/>
                </a:lnTo>
                <a:lnTo>
                  <a:pt x="49488" y="48370"/>
                </a:lnTo>
                <a:lnTo>
                  <a:pt x="49407" y="48100"/>
                </a:lnTo>
                <a:lnTo>
                  <a:pt x="49118" y="47207"/>
                </a:lnTo>
                <a:lnTo>
                  <a:pt x="48721" y="45980"/>
                </a:lnTo>
                <a:lnTo>
                  <a:pt x="48252" y="44610"/>
                </a:lnTo>
                <a:lnTo>
                  <a:pt x="47386" y="42066"/>
                </a:lnTo>
                <a:lnTo>
                  <a:pt x="46990" y="40921"/>
                </a:lnTo>
                <a:lnTo>
                  <a:pt x="47747" y="38900"/>
                </a:lnTo>
                <a:lnTo>
                  <a:pt x="48965" y="35690"/>
                </a:lnTo>
                <a:lnTo>
                  <a:pt x="50588" y="31406"/>
                </a:lnTo>
                <a:lnTo>
                  <a:pt x="50805" y="31270"/>
                </a:lnTo>
                <a:lnTo>
                  <a:pt x="51012" y="31126"/>
                </a:lnTo>
                <a:lnTo>
                  <a:pt x="51210" y="30964"/>
                </a:lnTo>
                <a:lnTo>
                  <a:pt x="51409" y="30801"/>
                </a:lnTo>
                <a:lnTo>
                  <a:pt x="51607" y="30639"/>
                </a:lnTo>
                <a:lnTo>
                  <a:pt x="51788" y="30459"/>
                </a:lnTo>
                <a:lnTo>
                  <a:pt x="51977" y="30278"/>
                </a:lnTo>
                <a:lnTo>
                  <a:pt x="52148" y="30089"/>
                </a:lnTo>
                <a:lnTo>
                  <a:pt x="52329" y="29899"/>
                </a:lnTo>
                <a:lnTo>
                  <a:pt x="52491" y="29701"/>
                </a:lnTo>
                <a:lnTo>
                  <a:pt x="52663" y="29493"/>
                </a:lnTo>
                <a:lnTo>
                  <a:pt x="52825" y="29286"/>
                </a:lnTo>
                <a:lnTo>
                  <a:pt x="52978" y="29070"/>
                </a:lnTo>
                <a:lnTo>
                  <a:pt x="53132" y="28853"/>
                </a:lnTo>
                <a:lnTo>
                  <a:pt x="53276" y="28628"/>
                </a:lnTo>
                <a:lnTo>
                  <a:pt x="53420" y="28402"/>
                </a:lnTo>
                <a:lnTo>
                  <a:pt x="53700" y="27933"/>
                </a:lnTo>
                <a:lnTo>
                  <a:pt x="53961" y="27455"/>
                </a:lnTo>
                <a:lnTo>
                  <a:pt x="54214" y="26968"/>
                </a:lnTo>
                <a:lnTo>
                  <a:pt x="54448" y="26463"/>
                </a:lnTo>
                <a:lnTo>
                  <a:pt x="54665" y="25958"/>
                </a:lnTo>
                <a:lnTo>
                  <a:pt x="54881" y="25453"/>
                </a:lnTo>
                <a:lnTo>
                  <a:pt x="55080" y="24939"/>
                </a:lnTo>
                <a:lnTo>
                  <a:pt x="55269" y="24425"/>
                </a:lnTo>
                <a:lnTo>
                  <a:pt x="55449" y="23911"/>
                </a:lnTo>
                <a:lnTo>
                  <a:pt x="55621" y="23397"/>
                </a:lnTo>
                <a:lnTo>
                  <a:pt x="55783" y="22891"/>
                </a:lnTo>
                <a:lnTo>
                  <a:pt x="55936" y="22395"/>
                </a:lnTo>
                <a:lnTo>
                  <a:pt x="56225" y="21430"/>
                </a:lnTo>
                <a:lnTo>
                  <a:pt x="56487" y="20519"/>
                </a:lnTo>
                <a:lnTo>
                  <a:pt x="56739" y="19681"/>
                </a:lnTo>
                <a:lnTo>
                  <a:pt x="56856" y="19284"/>
                </a:lnTo>
                <a:lnTo>
                  <a:pt x="56974" y="18923"/>
                </a:lnTo>
                <a:lnTo>
                  <a:pt x="57091" y="18580"/>
                </a:lnTo>
                <a:lnTo>
                  <a:pt x="57199" y="18274"/>
                </a:lnTo>
                <a:lnTo>
                  <a:pt x="57316" y="17994"/>
                </a:lnTo>
                <a:lnTo>
                  <a:pt x="57434" y="17742"/>
                </a:lnTo>
                <a:lnTo>
                  <a:pt x="57542" y="17507"/>
                </a:lnTo>
                <a:lnTo>
                  <a:pt x="57641" y="17255"/>
                </a:lnTo>
                <a:lnTo>
                  <a:pt x="57722" y="17002"/>
                </a:lnTo>
                <a:lnTo>
                  <a:pt x="57794" y="16740"/>
                </a:lnTo>
                <a:lnTo>
                  <a:pt x="57858" y="16470"/>
                </a:lnTo>
                <a:lnTo>
                  <a:pt x="57912" y="16199"/>
                </a:lnTo>
                <a:lnTo>
                  <a:pt x="57966" y="15920"/>
                </a:lnTo>
                <a:lnTo>
                  <a:pt x="58002" y="15640"/>
                </a:lnTo>
                <a:lnTo>
                  <a:pt x="58074" y="15081"/>
                </a:lnTo>
                <a:lnTo>
                  <a:pt x="58128" y="14531"/>
                </a:lnTo>
                <a:lnTo>
                  <a:pt x="58182" y="13990"/>
                </a:lnTo>
                <a:lnTo>
                  <a:pt x="58245" y="13476"/>
                </a:lnTo>
                <a:lnTo>
                  <a:pt x="58272" y="13232"/>
                </a:lnTo>
                <a:lnTo>
                  <a:pt x="58318" y="12988"/>
                </a:lnTo>
                <a:lnTo>
                  <a:pt x="58363" y="12763"/>
                </a:lnTo>
                <a:lnTo>
                  <a:pt x="58417" y="12556"/>
                </a:lnTo>
                <a:lnTo>
                  <a:pt x="58480" y="12348"/>
                </a:lnTo>
                <a:lnTo>
                  <a:pt x="58552" y="12168"/>
                </a:lnTo>
                <a:lnTo>
                  <a:pt x="58633" y="11996"/>
                </a:lnTo>
                <a:lnTo>
                  <a:pt x="58732" y="11843"/>
                </a:lnTo>
                <a:lnTo>
                  <a:pt x="58787" y="11771"/>
                </a:lnTo>
                <a:lnTo>
                  <a:pt x="58841" y="11699"/>
                </a:lnTo>
                <a:lnTo>
                  <a:pt x="58904" y="11645"/>
                </a:lnTo>
                <a:lnTo>
                  <a:pt x="58967" y="11582"/>
                </a:lnTo>
                <a:lnTo>
                  <a:pt x="59030" y="11536"/>
                </a:lnTo>
                <a:lnTo>
                  <a:pt x="59102" y="11491"/>
                </a:lnTo>
                <a:lnTo>
                  <a:pt x="59174" y="11446"/>
                </a:lnTo>
                <a:lnTo>
                  <a:pt x="59256" y="11410"/>
                </a:lnTo>
                <a:lnTo>
                  <a:pt x="59337" y="11383"/>
                </a:lnTo>
                <a:lnTo>
                  <a:pt x="59427" y="11356"/>
                </a:lnTo>
                <a:lnTo>
                  <a:pt x="59517" y="11338"/>
                </a:lnTo>
                <a:lnTo>
                  <a:pt x="59616" y="11329"/>
                </a:lnTo>
                <a:lnTo>
                  <a:pt x="59725" y="11320"/>
                </a:lnTo>
                <a:lnTo>
                  <a:pt x="59833" y="11320"/>
                </a:lnTo>
                <a:lnTo>
                  <a:pt x="59941" y="11329"/>
                </a:lnTo>
                <a:lnTo>
                  <a:pt x="60058" y="11347"/>
                </a:lnTo>
                <a:lnTo>
                  <a:pt x="60536" y="11401"/>
                </a:lnTo>
                <a:lnTo>
                  <a:pt x="60987" y="11455"/>
                </a:lnTo>
                <a:lnTo>
                  <a:pt x="61411" y="11491"/>
                </a:lnTo>
                <a:lnTo>
                  <a:pt x="61817" y="11518"/>
                </a:lnTo>
                <a:lnTo>
                  <a:pt x="62187" y="11527"/>
                </a:lnTo>
                <a:lnTo>
                  <a:pt x="62538" y="11536"/>
                </a:lnTo>
                <a:lnTo>
                  <a:pt x="62872" y="11527"/>
                </a:lnTo>
                <a:lnTo>
                  <a:pt x="63170" y="11509"/>
                </a:lnTo>
                <a:lnTo>
                  <a:pt x="63440" y="11482"/>
                </a:lnTo>
                <a:lnTo>
                  <a:pt x="63693" y="11446"/>
                </a:lnTo>
                <a:lnTo>
                  <a:pt x="63918" y="11401"/>
                </a:lnTo>
                <a:lnTo>
                  <a:pt x="64117" y="11356"/>
                </a:lnTo>
                <a:lnTo>
                  <a:pt x="64288" y="11293"/>
                </a:lnTo>
                <a:lnTo>
                  <a:pt x="64442" y="11230"/>
                </a:lnTo>
                <a:lnTo>
                  <a:pt x="64559" y="11158"/>
                </a:lnTo>
                <a:lnTo>
                  <a:pt x="64649" y="11076"/>
                </a:lnTo>
                <a:lnTo>
                  <a:pt x="64739" y="11004"/>
                </a:lnTo>
                <a:lnTo>
                  <a:pt x="64838" y="10941"/>
                </a:lnTo>
                <a:lnTo>
                  <a:pt x="64956" y="10896"/>
                </a:lnTo>
                <a:lnTo>
                  <a:pt x="65082" y="10869"/>
                </a:lnTo>
                <a:lnTo>
                  <a:pt x="65226" y="10842"/>
                </a:lnTo>
                <a:lnTo>
                  <a:pt x="65389" y="10833"/>
                </a:lnTo>
                <a:lnTo>
                  <a:pt x="65560" y="10824"/>
                </a:lnTo>
                <a:lnTo>
                  <a:pt x="65749" y="10815"/>
                </a:lnTo>
                <a:lnTo>
                  <a:pt x="66164" y="10824"/>
                </a:lnTo>
                <a:lnTo>
                  <a:pt x="66651" y="10833"/>
                </a:lnTo>
                <a:lnTo>
                  <a:pt x="67201" y="10833"/>
                </a:lnTo>
                <a:lnTo>
                  <a:pt x="67499" y="10824"/>
                </a:lnTo>
                <a:lnTo>
                  <a:pt x="67815" y="10815"/>
                </a:lnTo>
                <a:lnTo>
                  <a:pt x="67896" y="10806"/>
                </a:lnTo>
                <a:lnTo>
                  <a:pt x="67977" y="10788"/>
                </a:lnTo>
                <a:lnTo>
                  <a:pt x="68049" y="10770"/>
                </a:lnTo>
                <a:lnTo>
                  <a:pt x="68130" y="10743"/>
                </a:lnTo>
                <a:lnTo>
                  <a:pt x="68275" y="10680"/>
                </a:lnTo>
                <a:lnTo>
                  <a:pt x="68419" y="10589"/>
                </a:lnTo>
                <a:lnTo>
                  <a:pt x="68563" y="10490"/>
                </a:lnTo>
                <a:lnTo>
                  <a:pt x="68699" y="10364"/>
                </a:lnTo>
                <a:lnTo>
                  <a:pt x="68825" y="10229"/>
                </a:lnTo>
                <a:lnTo>
                  <a:pt x="68951" y="10084"/>
                </a:lnTo>
                <a:lnTo>
                  <a:pt x="69068" y="9922"/>
                </a:lnTo>
                <a:lnTo>
                  <a:pt x="69177" y="9751"/>
                </a:lnTo>
                <a:lnTo>
                  <a:pt x="69276" y="9561"/>
                </a:lnTo>
                <a:lnTo>
                  <a:pt x="69375" y="9372"/>
                </a:lnTo>
                <a:lnTo>
                  <a:pt x="69465" y="9182"/>
                </a:lnTo>
                <a:lnTo>
                  <a:pt x="69555" y="8975"/>
                </a:lnTo>
                <a:lnTo>
                  <a:pt x="69627" y="8777"/>
                </a:lnTo>
                <a:lnTo>
                  <a:pt x="69700" y="8569"/>
                </a:lnTo>
                <a:lnTo>
                  <a:pt x="69763" y="8362"/>
                </a:lnTo>
                <a:lnTo>
                  <a:pt x="69817" y="8163"/>
                </a:lnTo>
                <a:lnTo>
                  <a:pt x="69871" y="7965"/>
                </a:lnTo>
                <a:lnTo>
                  <a:pt x="69907" y="7766"/>
                </a:lnTo>
                <a:lnTo>
                  <a:pt x="69943" y="7577"/>
                </a:lnTo>
                <a:lnTo>
                  <a:pt x="69970" y="7397"/>
                </a:lnTo>
                <a:lnTo>
                  <a:pt x="69988" y="7225"/>
                </a:lnTo>
                <a:lnTo>
                  <a:pt x="69997" y="7063"/>
                </a:lnTo>
                <a:lnTo>
                  <a:pt x="69997" y="6919"/>
                </a:lnTo>
                <a:lnTo>
                  <a:pt x="69988" y="6783"/>
                </a:lnTo>
                <a:lnTo>
                  <a:pt x="69970" y="6666"/>
                </a:lnTo>
                <a:lnTo>
                  <a:pt x="69943" y="6558"/>
                </a:lnTo>
                <a:lnTo>
                  <a:pt x="69907" y="6477"/>
                </a:lnTo>
                <a:lnTo>
                  <a:pt x="69862" y="6414"/>
                </a:lnTo>
                <a:lnTo>
                  <a:pt x="69835" y="6387"/>
                </a:lnTo>
                <a:lnTo>
                  <a:pt x="69808" y="6368"/>
                </a:lnTo>
                <a:lnTo>
                  <a:pt x="69772" y="6359"/>
                </a:lnTo>
                <a:lnTo>
                  <a:pt x="69745" y="6350"/>
                </a:lnTo>
                <a:lnTo>
                  <a:pt x="69664" y="6341"/>
                </a:lnTo>
                <a:lnTo>
                  <a:pt x="69555" y="6314"/>
                </a:lnTo>
                <a:lnTo>
                  <a:pt x="69285" y="6242"/>
                </a:lnTo>
                <a:lnTo>
                  <a:pt x="68933" y="6125"/>
                </a:lnTo>
                <a:lnTo>
                  <a:pt x="68518" y="5972"/>
                </a:lnTo>
                <a:lnTo>
                  <a:pt x="68049" y="5791"/>
                </a:lnTo>
                <a:lnTo>
                  <a:pt x="67553" y="5584"/>
                </a:lnTo>
                <a:lnTo>
                  <a:pt x="67039" y="5358"/>
                </a:lnTo>
                <a:lnTo>
                  <a:pt x="66507" y="5106"/>
                </a:lnTo>
                <a:lnTo>
                  <a:pt x="65984" y="4844"/>
                </a:lnTo>
                <a:lnTo>
                  <a:pt x="65731" y="4700"/>
                </a:lnTo>
                <a:lnTo>
                  <a:pt x="65479" y="4565"/>
                </a:lnTo>
                <a:lnTo>
                  <a:pt x="65244" y="4420"/>
                </a:lnTo>
                <a:lnTo>
                  <a:pt x="65010" y="4276"/>
                </a:lnTo>
                <a:lnTo>
                  <a:pt x="64793" y="4132"/>
                </a:lnTo>
                <a:lnTo>
                  <a:pt x="64586" y="3987"/>
                </a:lnTo>
                <a:lnTo>
                  <a:pt x="64396" y="3843"/>
                </a:lnTo>
                <a:lnTo>
                  <a:pt x="64225" y="3699"/>
                </a:lnTo>
                <a:lnTo>
                  <a:pt x="64072" y="3555"/>
                </a:lnTo>
                <a:lnTo>
                  <a:pt x="63927" y="3410"/>
                </a:lnTo>
                <a:lnTo>
                  <a:pt x="63819" y="3266"/>
                </a:lnTo>
                <a:lnTo>
                  <a:pt x="63729" y="3131"/>
                </a:lnTo>
                <a:lnTo>
                  <a:pt x="63693" y="3058"/>
                </a:lnTo>
                <a:lnTo>
                  <a:pt x="63657" y="2995"/>
                </a:lnTo>
                <a:lnTo>
                  <a:pt x="63639" y="2923"/>
                </a:lnTo>
                <a:lnTo>
                  <a:pt x="63621" y="2860"/>
                </a:lnTo>
                <a:lnTo>
                  <a:pt x="63585" y="2734"/>
                </a:lnTo>
                <a:lnTo>
                  <a:pt x="63531" y="2598"/>
                </a:lnTo>
                <a:lnTo>
                  <a:pt x="63467" y="2481"/>
                </a:lnTo>
                <a:lnTo>
                  <a:pt x="63377" y="2355"/>
                </a:lnTo>
                <a:lnTo>
                  <a:pt x="63269" y="2238"/>
                </a:lnTo>
                <a:lnTo>
                  <a:pt x="63152" y="2111"/>
                </a:lnTo>
                <a:lnTo>
                  <a:pt x="63016" y="2003"/>
                </a:lnTo>
                <a:lnTo>
                  <a:pt x="62872" y="1886"/>
                </a:lnTo>
                <a:lnTo>
                  <a:pt x="62710" y="1778"/>
                </a:lnTo>
                <a:lnTo>
                  <a:pt x="62538" y="1670"/>
                </a:lnTo>
                <a:lnTo>
                  <a:pt x="62349" y="1561"/>
                </a:lnTo>
                <a:lnTo>
                  <a:pt x="62151" y="1453"/>
                </a:lnTo>
                <a:lnTo>
                  <a:pt x="61952" y="1354"/>
                </a:lnTo>
                <a:lnTo>
                  <a:pt x="61736" y="1255"/>
                </a:lnTo>
                <a:lnTo>
                  <a:pt x="61510" y="1164"/>
                </a:lnTo>
                <a:lnTo>
                  <a:pt x="61285" y="1074"/>
                </a:lnTo>
                <a:lnTo>
                  <a:pt x="60807" y="894"/>
                </a:lnTo>
                <a:lnTo>
                  <a:pt x="60311" y="732"/>
                </a:lnTo>
                <a:lnTo>
                  <a:pt x="59806" y="587"/>
                </a:lnTo>
                <a:lnTo>
                  <a:pt x="59292" y="443"/>
                </a:lnTo>
                <a:lnTo>
                  <a:pt x="58777" y="326"/>
                </a:lnTo>
                <a:lnTo>
                  <a:pt x="58272" y="208"/>
                </a:lnTo>
                <a:lnTo>
                  <a:pt x="57776" y="118"/>
                </a:lnTo>
                <a:lnTo>
                  <a:pt x="57298" y="37"/>
                </a:lnTo>
                <a:lnTo>
                  <a:pt x="57073" y="10"/>
                </a:lnTo>
                <a:lnTo>
                  <a:pt x="568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4"/>
          <p:cNvSpPr/>
          <p:nvPr/>
        </p:nvSpPr>
        <p:spPr>
          <a:xfrm>
            <a:off x="530325" y="3441187"/>
            <a:ext cx="1189798" cy="949033"/>
          </a:xfrm>
          <a:custGeom>
            <a:rect b="b" l="l" r="r" t="t"/>
            <a:pathLst>
              <a:path extrusionOk="0" h="57912" w="72604">
                <a:moveTo>
                  <a:pt x="44464" y="42174"/>
                </a:moveTo>
                <a:lnTo>
                  <a:pt x="44564" y="42985"/>
                </a:lnTo>
                <a:lnTo>
                  <a:pt x="44672" y="43860"/>
                </a:lnTo>
                <a:lnTo>
                  <a:pt x="44879" y="45700"/>
                </a:lnTo>
                <a:lnTo>
                  <a:pt x="45069" y="47585"/>
                </a:lnTo>
                <a:lnTo>
                  <a:pt x="45249" y="49389"/>
                </a:lnTo>
                <a:lnTo>
                  <a:pt x="45520" y="52293"/>
                </a:lnTo>
                <a:lnTo>
                  <a:pt x="45628" y="53466"/>
                </a:lnTo>
                <a:lnTo>
                  <a:pt x="46575" y="55504"/>
                </a:lnTo>
                <a:lnTo>
                  <a:pt x="46575" y="55504"/>
                </a:lnTo>
                <a:lnTo>
                  <a:pt x="46404" y="55396"/>
                </a:lnTo>
                <a:lnTo>
                  <a:pt x="46232" y="55287"/>
                </a:lnTo>
                <a:lnTo>
                  <a:pt x="46052" y="55179"/>
                </a:lnTo>
                <a:lnTo>
                  <a:pt x="45871" y="55080"/>
                </a:lnTo>
                <a:lnTo>
                  <a:pt x="45493" y="54900"/>
                </a:lnTo>
                <a:lnTo>
                  <a:pt x="45105" y="54719"/>
                </a:lnTo>
                <a:lnTo>
                  <a:pt x="44988" y="54656"/>
                </a:lnTo>
                <a:lnTo>
                  <a:pt x="44870" y="54575"/>
                </a:lnTo>
                <a:lnTo>
                  <a:pt x="44762" y="54494"/>
                </a:lnTo>
                <a:lnTo>
                  <a:pt x="44663" y="54404"/>
                </a:lnTo>
                <a:lnTo>
                  <a:pt x="44573" y="54295"/>
                </a:lnTo>
                <a:lnTo>
                  <a:pt x="44491" y="54187"/>
                </a:lnTo>
                <a:lnTo>
                  <a:pt x="44419" y="54061"/>
                </a:lnTo>
                <a:lnTo>
                  <a:pt x="44356" y="53935"/>
                </a:lnTo>
                <a:lnTo>
                  <a:pt x="44293" y="53799"/>
                </a:lnTo>
                <a:lnTo>
                  <a:pt x="44248" y="53655"/>
                </a:lnTo>
                <a:lnTo>
                  <a:pt x="44194" y="53502"/>
                </a:lnTo>
                <a:lnTo>
                  <a:pt x="44158" y="53339"/>
                </a:lnTo>
                <a:lnTo>
                  <a:pt x="44122" y="53177"/>
                </a:lnTo>
                <a:lnTo>
                  <a:pt x="44086" y="53006"/>
                </a:lnTo>
                <a:lnTo>
                  <a:pt x="44032" y="52654"/>
                </a:lnTo>
                <a:lnTo>
                  <a:pt x="43995" y="52284"/>
                </a:lnTo>
                <a:lnTo>
                  <a:pt x="43959" y="51896"/>
                </a:lnTo>
                <a:lnTo>
                  <a:pt x="43914" y="51085"/>
                </a:lnTo>
                <a:lnTo>
                  <a:pt x="43869" y="50264"/>
                </a:lnTo>
                <a:lnTo>
                  <a:pt x="43833" y="49849"/>
                </a:lnTo>
                <a:lnTo>
                  <a:pt x="43788" y="49443"/>
                </a:lnTo>
                <a:lnTo>
                  <a:pt x="43770" y="49218"/>
                </a:lnTo>
                <a:lnTo>
                  <a:pt x="43761" y="48938"/>
                </a:lnTo>
                <a:lnTo>
                  <a:pt x="43761" y="48622"/>
                </a:lnTo>
                <a:lnTo>
                  <a:pt x="43779" y="48262"/>
                </a:lnTo>
                <a:lnTo>
                  <a:pt x="43797" y="47865"/>
                </a:lnTo>
                <a:lnTo>
                  <a:pt x="43833" y="47441"/>
                </a:lnTo>
                <a:lnTo>
                  <a:pt x="43914" y="46503"/>
                </a:lnTo>
                <a:lnTo>
                  <a:pt x="44032" y="45475"/>
                </a:lnTo>
                <a:lnTo>
                  <a:pt x="44158" y="44392"/>
                </a:lnTo>
                <a:lnTo>
                  <a:pt x="44311" y="43283"/>
                </a:lnTo>
                <a:lnTo>
                  <a:pt x="44464" y="42174"/>
                </a:lnTo>
                <a:close/>
                <a:moveTo>
                  <a:pt x="58381" y="0"/>
                </a:moveTo>
                <a:lnTo>
                  <a:pt x="58291" y="163"/>
                </a:lnTo>
                <a:lnTo>
                  <a:pt x="58182" y="343"/>
                </a:lnTo>
                <a:lnTo>
                  <a:pt x="58038" y="587"/>
                </a:lnTo>
                <a:lnTo>
                  <a:pt x="57885" y="893"/>
                </a:lnTo>
                <a:lnTo>
                  <a:pt x="57704" y="1254"/>
                </a:lnTo>
                <a:lnTo>
                  <a:pt x="57524" y="1651"/>
                </a:lnTo>
                <a:lnTo>
                  <a:pt x="57353" y="2093"/>
                </a:lnTo>
                <a:lnTo>
                  <a:pt x="57263" y="2327"/>
                </a:lnTo>
                <a:lnTo>
                  <a:pt x="57181" y="2571"/>
                </a:lnTo>
                <a:lnTo>
                  <a:pt x="57100" y="2823"/>
                </a:lnTo>
                <a:lnTo>
                  <a:pt x="57028" y="3076"/>
                </a:lnTo>
                <a:lnTo>
                  <a:pt x="56965" y="3337"/>
                </a:lnTo>
                <a:lnTo>
                  <a:pt x="56902" y="3608"/>
                </a:lnTo>
                <a:lnTo>
                  <a:pt x="56857" y="3879"/>
                </a:lnTo>
                <a:lnTo>
                  <a:pt x="56812" y="4149"/>
                </a:lnTo>
                <a:lnTo>
                  <a:pt x="56785" y="4429"/>
                </a:lnTo>
                <a:lnTo>
                  <a:pt x="56766" y="4708"/>
                </a:lnTo>
                <a:lnTo>
                  <a:pt x="56757" y="4988"/>
                </a:lnTo>
                <a:lnTo>
                  <a:pt x="56766" y="5267"/>
                </a:lnTo>
                <a:lnTo>
                  <a:pt x="56785" y="5547"/>
                </a:lnTo>
                <a:lnTo>
                  <a:pt x="56821" y="5827"/>
                </a:lnTo>
                <a:lnTo>
                  <a:pt x="56875" y="6106"/>
                </a:lnTo>
                <a:lnTo>
                  <a:pt x="56938" y="6377"/>
                </a:lnTo>
                <a:lnTo>
                  <a:pt x="56595" y="6720"/>
                </a:lnTo>
                <a:lnTo>
                  <a:pt x="56252" y="7089"/>
                </a:lnTo>
                <a:lnTo>
                  <a:pt x="55901" y="7486"/>
                </a:lnTo>
                <a:lnTo>
                  <a:pt x="55549" y="7892"/>
                </a:lnTo>
                <a:lnTo>
                  <a:pt x="55197" y="8325"/>
                </a:lnTo>
                <a:lnTo>
                  <a:pt x="54836" y="8767"/>
                </a:lnTo>
                <a:lnTo>
                  <a:pt x="54097" y="9696"/>
                </a:lnTo>
                <a:lnTo>
                  <a:pt x="53330" y="10679"/>
                </a:lnTo>
                <a:lnTo>
                  <a:pt x="52527" y="11689"/>
                </a:lnTo>
                <a:lnTo>
                  <a:pt x="52104" y="12203"/>
                </a:lnTo>
                <a:lnTo>
                  <a:pt x="51680" y="12726"/>
                </a:lnTo>
                <a:lnTo>
                  <a:pt x="51238" y="13240"/>
                </a:lnTo>
                <a:lnTo>
                  <a:pt x="50787" y="13763"/>
                </a:lnTo>
                <a:lnTo>
                  <a:pt x="50579" y="13989"/>
                </a:lnTo>
                <a:lnTo>
                  <a:pt x="50381" y="14196"/>
                </a:lnTo>
                <a:lnTo>
                  <a:pt x="49975" y="14611"/>
                </a:lnTo>
                <a:lnTo>
                  <a:pt x="49569" y="14999"/>
                </a:lnTo>
                <a:lnTo>
                  <a:pt x="49154" y="15360"/>
                </a:lnTo>
                <a:lnTo>
                  <a:pt x="48730" y="15703"/>
                </a:lnTo>
                <a:lnTo>
                  <a:pt x="48316" y="16018"/>
                </a:lnTo>
                <a:lnTo>
                  <a:pt x="47892" y="16316"/>
                </a:lnTo>
                <a:lnTo>
                  <a:pt x="47477" y="16586"/>
                </a:lnTo>
                <a:lnTo>
                  <a:pt x="47062" y="16839"/>
                </a:lnTo>
                <a:lnTo>
                  <a:pt x="46656" y="17082"/>
                </a:lnTo>
                <a:lnTo>
                  <a:pt x="46250" y="17299"/>
                </a:lnTo>
                <a:lnTo>
                  <a:pt x="45844" y="17497"/>
                </a:lnTo>
                <a:lnTo>
                  <a:pt x="45457" y="17678"/>
                </a:lnTo>
                <a:lnTo>
                  <a:pt x="45069" y="17840"/>
                </a:lnTo>
                <a:lnTo>
                  <a:pt x="44699" y="17993"/>
                </a:lnTo>
                <a:lnTo>
                  <a:pt x="44338" y="18129"/>
                </a:lnTo>
                <a:lnTo>
                  <a:pt x="43986" y="18246"/>
                </a:lnTo>
                <a:lnTo>
                  <a:pt x="43653" y="18354"/>
                </a:lnTo>
                <a:lnTo>
                  <a:pt x="43328" y="18453"/>
                </a:lnTo>
                <a:lnTo>
                  <a:pt x="43021" y="18535"/>
                </a:lnTo>
                <a:lnTo>
                  <a:pt x="42733" y="18616"/>
                </a:lnTo>
                <a:lnTo>
                  <a:pt x="42462" y="18670"/>
                </a:lnTo>
                <a:lnTo>
                  <a:pt x="41984" y="18769"/>
                </a:lnTo>
                <a:lnTo>
                  <a:pt x="41596" y="18841"/>
                </a:lnTo>
                <a:lnTo>
                  <a:pt x="41308" y="18877"/>
                </a:lnTo>
                <a:lnTo>
                  <a:pt x="41064" y="18904"/>
                </a:lnTo>
                <a:lnTo>
                  <a:pt x="40929" y="18940"/>
                </a:lnTo>
                <a:lnTo>
                  <a:pt x="40776" y="18977"/>
                </a:lnTo>
                <a:lnTo>
                  <a:pt x="40604" y="19013"/>
                </a:lnTo>
                <a:lnTo>
                  <a:pt x="40397" y="19049"/>
                </a:lnTo>
                <a:lnTo>
                  <a:pt x="39937" y="19103"/>
                </a:lnTo>
                <a:lnTo>
                  <a:pt x="39396" y="19148"/>
                </a:lnTo>
                <a:lnTo>
                  <a:pt x="38782" y="19175"/>
                </a:lnTo>
                <a:lnTo>
                  <a:pt x="38097" y="19202"/>
                </a:lnTo>
                <a:lnTo>
                  <a:pt x="37357" y="19220"/>
                </a:lnTo>
                <a:lnTo>
                  <a:pt x="36555" y="19229"/>
                </a:lnTo>
                <a:lnTo>
                  <a:pt x="35698" y="19229"/>
                </a:lnTo>
                <a:lnTo>
                  <a:pt x="34805" y="19220"/>
                </a:lnTo>
                <a:lnTo>
                  <a:pt x="32893" y="19193"/>
                </a:lnTo>
                <a:lnTo>
                  <a:pt x="30864" y="19148"/>
                </a:lnTo>
                <a:lnTo>
                  <a:pt x="28762" y="19085"/>
                </a:lnTo>
                <a:lnTo>
                  <a:pt x="24532" y="18940"/>
                </a:lnTo>
                <a:lnTo>
                  <a:pt x="22485" y="18868"/>
                </a:lnTo>
                <a:lnTo>
                  <a:pt x="20546" y="18805"/>
                </a:lnTo>
                <a:lnTo>
                  <a:pt x="18760" y="18760"/>
                </a:lnTo>
                <a:lnTo>
                  <a:pt x="17173" y="18733"/>
                </a:lnTo>
                <a:lnTo>
                  <a:pt x="16469" y="18724"/>
                </a:lnTo>
                <a:lnTo>
                  <a:pt x="15820" y="18724"/>
                </a:lnTo>
                <a:lnTo>
                  <a:pt x="15252" y="18733"/>
                </a:lnTo>
                <a:lnTo>
                  <a:pt x="14756" y="18742"/>
                </a:lnTo>
                <a:lnTo>
                  <a:pt x="14494" y="18769"/>
                </a:lnTo>
                <a:lnTo>
                  <a:pt x="14223" y="18796"/>
                </a:lnTo>
                <a:lnTo>
                  <a:pt x="13971" y="18850"/>
                </a:lnTo>
                <a:lnTo>
                  <a:pt x="13709" y="18913"/>
                </a:lnTo>
                <a:lnTo>
                  <a:pt x="13718" y="18904"/>
                </a:lnTo>
                <a:lnTo>
                  <a:pt x="13493" y="18931"/>
                </a:lnTo>
                <a:lnTo>
                  <a:pt x="13240" y="18967"/>
                </a:lnTo>
                <a:lnTo>
                  <a:pt x="12898" y="19031"/>
                </a:lnTo>
                <a:lnTo>
                  <a:pt x="12492" y="19112"/>
                </a:lnTo>
                <a:lnTo>
                  <a:pt x="12032" y="19229"/>
                </a:lnTo>
                <a:lnTo>
                  <a:pt x="11527" y="19364"/>
                </a:lnTo>
                <a:lnTo>
                  <a:pt x="11265" y="19446"/>
                </a:lnTo>
                <a:lnTo>
                  <a:pt x="10995" y="19536"/>
                </a:lnTo>
                <a:lnTo>
                  <a:pt x="10724" y="19635"/>
                </a:lnTo>
                <a:lnTo>
                  <a:pt x="10453" y="19743"/>
                </a:lnTo>
                <a:lnTo>
                  <a:pt x="10174" y="19869"/>
                </a:lnTo>
                <a:lnTo>
                  <a:pt x="9903" y="19996"/>
                </a:lnTo>
                <a:lnTo>
                  <a:pt x="9624" y="20131"/>
                </a:lnTo>
                <a:lnTo>
                  <a:pt x="9362" y="20284"/>
                </a:lnTo>
                <a:lnTo>
                  <a:pt x="9101" y="20447"/>
                </a:lnTo>
                <a:lnTo>
                  <a:pt x="8839" y="20618"/>
                </a:lnTo>
                <a:lnTo>
                  <a:pt x="8595" y="20798"/>
                </a:lnTo>
                <a:lnTo>
                  <a:pt x="8361" y="20997"/>
                </a:lnTo>
                <a:lnTo>
                  <a:pt x="8135" y="21204"/>
                </a:lnTo>
                <a:lnTo>
                  <a:pt x="7928" y="21421"/>
                </a:lnTo>
                <a:lnTo>
                  <a:pt x="7730" y="21655"/>
                </a:lnTo>
                <a:lnTo>
                  <a:pt x="7639" y="21781"/>
                </a:lnTo>
                <a:lnTo>
                  <a:pt x="7558" y="21908"/>
                </a:lnTo>
                <a:lnTo>
                  <a:pt x="7477" y="22034"/>
                </a:lnTo>
                <a:lnTo>
                  <a:pt x="7396" y="22169"/>
                </a:lnTo>
                <a:lnTo>
                  <a:pt x="7324" y="22305"/>
                </a:lnTo>
                <a:lnTo>
                  <a:pt x="7261" y="22440"/>
                </a:lnTo>
                <a:lnTo>
                  <a:pt x="6981" y="23053"/>
                </a:lnTo>
                <a:lnTo>
                  <a:pt x="6638" y="23739"/>
                </a:lnTo>
                <a:lnTo>
                  <a:pt x="6251" y="24496"/>
                </a:lnTo>
                <a:lnTo>
                  <a:pt x="5827" y="25299"/>
                </a:lnTo>
                <a:lnTo>
                  <a:pt x="5367" y="26129"/>
                </a:lnTo>
                <a:lnTo>
                  <a:pt x="4889" y="26976"/>
                </a:lnTo>
                <a:lnTo>
                  <a:pt x="4393" y="27824"/>
                </a:lnTo>
                <a:lnTo>
                  <a:pt x="3887" y="28645"/>
                </a:lnTo>
                <a:lnTo>
                  <a:pt x="3391" y="29448"/>
                </a:lnTo>
                <a:lnTo>
                  <a:pt x="2895" y="30196"/>
                </a:lnTo>
                <a:lnTo>
                  <a:pt x="2661" y="30539"/>
                </a:lnTo>
                <a:lnTo>
                  <a:pt x="2426" y="30873"/>
                </a:lnTo>
                <a:lnTo>
                  <a:pt x="2201" y="31188"/>
                </a:lnTo>
                <a:lnTo>
                  <a:pt x="1975" y="31477"/>
                </a:lnTo>
                <a:lnTo>
                  <a:pt x="1768" y="31739"/>
                </a:lnTo>
                <a:lnTo>
                  <a:pt x="1561" y="31982"/>
                </a:lnTo>
                <a:lnTo>
                  <a:pt x="1371" y="32190"/>
                </a:lnTo>
                <a:lnTo>
                  <a:pt x="1191" y="32370"/>
                </a:lnTo>
                <a:lnTo>
                  <a:pt x="1019" y="32514"/>
                </a:lnTo>
                <a:lnTo>
                  <a:pt x="866" y="32631"/>
                </a:lnTo>
                <a:lnTo>
                  <a:pt x="794" y="32677"/>
                </a:lnTo>
                <a:lnTo>
                  <a:pt x="722" y="32713"/>
                </a:lnTo>
                <a:lnTo>
                  <a:pt x="659" y="32731"/>
                </a:lnTo>
                <a:lnTo>
                  <a:pt x="596" y="32749"/>
                </a:lnTo>
                <a:lnTo>
                  <a:pt x="487" y="32776"/>
                </a:lnTo>
                <a:lnTo>
                  <a:pt x="388" y="32803"/>
                </a:lnTo>
                <a:lnTo>
                  <a:pt x="298" y="32848"/>
                </a:lnTo>
                <a:lnTo>
                  <a:pt x="226" y="32893"/>
                </a:lnTo>
                <a:lnTo>
                  <a:pt x="154" y="32956"/>
                </a:lnTo>
                <a:lnTo>
                  <a:pt x="99" y="33019"/>
                </a:lnTo>
                <a:lnTo>
                  <a:pt x="63" y="33082"/>
                </a:lnTo>
                <a:lnTo>
                  <a:pt x="27" y="33155"/>
                </a:lnTo>
                <a:lnTo>
                  <a:pt x="9" y="33236"/>
                </a:lnTo>
                <a:lnTo>
                  <a:pt x="0" y="33308"/>
                </a:lnTo>
                <a:lnTo>
                  <a:pt x="0" y="33389"/>
                </a:lnTo>
                <a:lnTo>
                  <a:pt x="18" y="33479"/>
                </a:lnTo>
                <a:lnTo>
                  <a:pt x="45" y="33560"/>
                </a:lnTo>
                <a:lnTo>
                  <a:pt x="72" y="33651"/>
                </a:lnTo>
                <a:lnTo>
                  <a:pt x="127" y="33732"/>
                </a:lnTo>
                <a:lnTo>
                  <a:pt x="181" y="33813"/>
                </a:lnTo>
                <a:lnTo>
                  <a:pt x="253" y="33894"/>
                </a:lnTo>
                <a:lnTo>
                  <a:pt x="334" y="33975"/>
                </a:lnTo>
                <a:lnTo>
                  <a:pt x="424" y="34056"/>
                </a:lnTo>
                <a:lnTo>
                  <a:pt x="523" y="34129"/>
                </a:lnTo>
                <a:lnTo>
                  <a:pt x="632" y="34192"/>
                </a:lnTo>
                <a:lnTo>
                  <a:pt x="758" y="34255"/>
                </a:lnTo>
                <a:lnTo>
                  <a:pt x="893" y="34309"/>
                </a:lnTo>
                <a:lnTo>
                  <a:pt x="1037" y="34363"/>
                </a:lnTo>
                <a:lnTo>
                  <a:pt x="1191" y="34399"/>
                </a:lnTo>
                <a:lnTo>
                  <a:pt x="1362" y="34435"/>
                </a:lnTo>
                <a:lnTo>
                  <a:pt x="1534" y="34453"/>
                </a:lnTo>
                <a:lnTo>
                  <a:pt x="1723" y="34471"/>
                </a:lnTo>
                <a:lnTo>
                  <a:pt x="1921" y="34471"/>
                </a:lnTo>
                <a:lnTo>
                  <a:pt x="2129" y="34462"/>
                </a:lnTo>
                <a:lnTo>
                  <a:pt x="2345" y="34444"/>
                </a:lnTo>
                <a:lnTo>
                  <a:pt x="2580" y="34417"/>
                </a:lnTo>
                <a:lnTo>
                  <a:pt x="2724" y="34390"/>
                </a:lnTo>
                <a:lnTo>
                  <a:pt x="2877" y="34354"/>
                </a:lnTo>
                <a:lnTo>
                  <a:pt x="3022" y="34309"/>
                </a:lnTo>
                <a:lnTo>
                  <a:pt x="3166" y="34264"/>
                </a:lnTo>
                <a:lnTo>
                  <a:pt x="3310" y="34210"/>
                </a:lnTo>
                <a:lnTo>
                  <a:pt x="3464" y="34156"/>
                </a:lnTo>
                <a:lnTo>
                  <a:pt x="3752" y="34020"/>
                </a:lnTo>
                <a:lnTo>
                  <a:pt x="4032" y="33867"/>
                </a:lnTo>
                <a:lnTo>
                  <a:pt x="4320" y="33687"/>
                </a:lnTo>
                <a:lnTo>
                  <a:pt x="4600" y="33497"/>
                </a:lnTo>
                <a:lnTo>
                  <a:pt x="4880" y="33290"/>
                </a:lnTo>
                <a:lnTo>
                  <a:pt x="5150" y="33064"/>
                </a:lnTo>
                <a:lnTo>
                  <a:pt x="5421" y="32830"/>
                </a:lnTo>
                <a:lnTo>
                  <a:pt x="5682" y="32577"/>
                </a:lnTo>
                <a:lnTo>
                  <a:pt x="5944" y="32316"/>
                </a:lnTo>
                <a:lnTo>
                  <a:pt x="6196" y="32045"/>
                </a:lnTo>
                <a:lnTo>
                  <a:pt x="6449" y="31775"/>
                </a:lnTo>
                <a:lnTo>
                  <a:pt x="6692" y="31486"/>
                </a:lnTo>
                <a:lnTo>
                  <a:pt x="6927" y="31197"/>
                </a:lnTo>
                <a:lnTo>
                  <a:pt x="6954" y="31928"/>
                </a:lnTo>
                <a:lnTo>
                  <a:pt x="6990" y="32659"/>
                </a:lnTo>
                <a:lnTo>
                  <a:pt x="7035" y="33380"/>
                </a:lnTo>
                <a:lnTo>
                  <a:pt x="7089" y="34084"/>
                </a:lnTo>
                <a:lnTo>
                  <a:pt x="7143" y="34751"/>
                </a:lnTo>
                <a:lnTo>
                  <a:pt x="7198" y="35355"/>
                </a:lnTo>
                <a:lnTo>
                  <a:pt x="7252" y="35887"/>
                </a:lnTo>
                <a:lnTo>
                  <a:pt x="7315" y="36338"/>
                </a:lnTo>
                <a:lnTo>
                  <a:pt x="7324" y="36428"/>
                </a:lnTo>
                <a:lnTo>
                  <a:pt x="7324" y="36528"/>
                </a:lnTo>
                <a:lnTo>
                  <a:pt x="7315" y="36744"/>
                </a:lnTo>
                <a:lnTo>
                  <a:pt x="7279" y="36988"/>
                </a:lnTo>
                <a:lnTo>
                  <a:pt x="7234" y="37258"/>
                </a:lnTo>
                <a:lnTo>
                  <a:pt x="7161" y="37547"/>
                </a:lnTo>
                <a:lnTo>
                  <a:pt x="7071" y="37863"/>
                </a:lnTo>
                <a:lnTo>
                  <a:pt x="6963" y="38187"/>
                </a:lnTo>
                <a:lnTo>
                  <a:pt x="6846" y="38539"/>
                </a:lnTo>
                <a:lnTo>
                  <a:pt x="6710" y="38900"/>
                </a:lnTo>
                <a:lnTo>
                  <a:pt x="6566" y="39279"/>
                </a:lnTo>
                <a:lnTo>
                  <a:pt x="6251" y="40054"/>
                </a:lnTo>
                <a:lnTo>
                  <a:pt x="5908" y="40857"/>
                </a:lnTo>
                <a:lnTo>
                  <a:pt x="5547" y="41669"/>
                </a:lnTo>
                <a:lnTo>
                  <a:pt x="5186" y="42471"/>
                </a:lnTo>
                <a:lnTo>
                  <a:pt x="4835" y="43238"/>
                </a:lnTo>
                <a:lnTo>
                  <a:pt x="4185" y="44636"/>
                </a:lnTo>
                <a:lnTo>
                  <a:pt x="3924" y="45222"/>
                </a:lnTo>
                <a:lnTo>
                  <a:pt x="3716" y="45709"/>
                </a:lnTo>
                <a:lnTo>
                  <a:pt x="3635" y="45917"/>
                </a:lnTo>
                <a:lnTo>
                  <a:pt x="3572" y="46088"/>
                </a:lnTo>
                <a:lnTo>
                  <a:pt x="3536" y="46232"/>
                </a:lnTo>
                <a:lnTo>
                  <a:pt x="3518" y="46340"/>
                </a:lnTo>
                <a:lnTo>
                  <a:pt x="3509" y="46440"/>
                </a:lnTo>
                <a:lnTo>
                  <a:pt x="3500" y="46584"/>
                </a:lnTo>
                <a:lnTo>
                  <a:pt x="3509" y="46981"/>
                </a:lnTo>
                <a:lnTo>
                  <a:pt x="3527" y="47486"/>
                </a:lnTo>
                <a:lnTo>
                  <a:pt x="3563" y="48081"/>
                </a:lnTo>
                <a:lnTo>
                  <a:pt x="3653" y="49488"/>
                </a:lnTo>
                <a:lnTo>
                  <a:pt x="3761" y="51021"/>
                </a:lnTo>
                <a:lnTo>
                  <a:pt x="3878" y="52501"/>
                </a:lnTo>
                <a:lnTo>
                  <a:pt x="3978" y="53772"/>
                </a:lnTo>
                <a:lnTo>
                  <a:pt x="4086" y="54999"/>
                </a:lnTo>
                <a:lnTo>
                  <a:pt x="6169" y="57912"/>
                </a:lnTo>
                <a:lnTo>
                  <a:pt x="11581" y="57912"/>
                </a:lnTo>
                <a:lnTo>
                  <a:pt x="11581" y="57714"/>
                </a:lnTo>
                <a:lnTo>
                  <a:pt x="11572" y="57533"/>
                </a:lnTo>
                <a:lnTo>
                  <a:pt x="11536" y="57353"/>
                </a:lnTo>
                <a:lnTo>
                  <a:pt x="11491" y="57190"/>
                </a:lnTo>
                <a:lnTo>
                  <a:pt x="11436" y="57028"/>
                </a:lnTo>
                <a:lnTo>
                  <a:pt x="11364" y="56875"/>
                </a:lnTo>
                <a:lnTo>
                  <a:pt x="11283" y="56740"/>
                </a:lnTo>
                <a:lnTo>
                  <a:pt x="11193" y="56604"/>
                </a:lnTo>
                <a:lnTo>
                  <a:pt x="11094" y="56478"/>
                </a:lnTo>
                <a:lnTo>
                  <a:pt x="10986" y="56361"/>
                </a:lnTo>
                <a:lnTo>
                  <a:pt x="10877" y="56252"/>
                </a:lnTo>
                <a:lnTo>
                  <a:pt x="10751" y="56153"/>
                </a:lnTo>
                <a:lnTo>
                  <a:pt x="10634" y="56054"/>
                </a:lnTo>
                <a:lnTo>
                  <a:pt x="10508" y="55964"/>
                </a:lnTo>
                <a:lnTo>
                  <a:pt x="10372" y="55883"/>
                </a:lnTo>
                <a:lnTo>
                  <a:pt x="10246" y="55811"/>
                </a:lnTo>
                <a:lnTo>
                  <a:pt x="9975" y="55675"/>
                </a:lnTo>
                <a:lnTo>
                  <a:pt x="9723" y="55567"/>
                </a:lnTo>
                <a:lnTo>
                  <a:pt x="9488" y="55486"/>
                </a:lnTo>
                <a:lnTo>
                  <a:pt x="9272" y="55414"/>
                </a:lnTo>
                <a:lnTo>
                  <a:pt x="9092" y="55369"/>
                </a:lnTo>
                <a:lnTo>
                  <a:pt x="8947" y="55333"/>
                </a:lnTo>
                <a:lnTo>
                  <a:pt x="8821" y="55305"/>
                </a:lnTo>
                <a:lnTo>
                  <a:pt x="8740" y="55017"/>
                </a:lnTo>
                <a:lnTo>
                  <a:pt x="8541" y="54250"/>
                </a:lnTo>
                <a:lnTo>
                  <a:pt x="8406" y="53718"/>
                </a:lnTo>
                <a:lnTo>
                  <a:pt x="8271" y="53123"/>
                </a:lnTo>
                <a:lnTo>
                  <a:pt x="8126" y="52473"/>
                </a:lnTo>
                <a:lnTo>
                  <a:pt x="7991" y="51788"/>
                </a:lnTo>
                <a:lnTo>
                  <a:pt x="7865" y="51076"/>
                </a:lnTo>
                <a:lnTo>
                  <a:pt x="7811" y="50724"/>
                </a:lnTo>
                <a:lnTo>
                  <a:pt x="7757" y="50372"/>
                </a:lnTo>
                <a:lnTo>
                  <a:pt x="7721" y="50020"/>
                </a:lnTo>
                <a:lnTo>
                  <a:pt x="7685" y="49678"/>
                </a:lnTo>
                <a:lnTo>
                  <a:pt x="7657" y="49335"/>
                </a:lnTo>
                <a:lnTo>
                  <a:pt x="7639" y="49010"/>
                </a:lnTo>
                <a:lnTo>
                  <a:pt x="7630" y="48694"/>
                </a:lnTo>
                <a:lnTo>
                  <a:pt x="7630" y="48397"/>
                </a:lnTo>
                <a:lnTo>
                  <a:pt x="7648" y="48117"/>
                </a:lnTo>
                <a:lnTo>
                  <a:pt x="7676" y="47847"/>
                </a:lnTo>
                <a:lnTo>
                  <a:pt x="7721" y="47603"/>
                </a:lnTo>
                <a:lnTo>
                  <a:pt x="7775" y="47378"/>
                </a:lnTo>
                <a:lnTo>
                  <a:pt x="7811" y="47278"/>
                </a:lnTo>
                <a:lnTo>
                  <a:pt x="7847" y="47179"/>
                </a:lnTo>
                <a:lnTo>
                  <a:pt x="7892" y="47098"/>
                </a:lnTo>
                <a:lnTo>
                  <a:pt x="7937" y="47017"/>
                </a:lnTo>
                <a:lnTo>
                  <a:pt x="8117" y="46746"/>
                </a:lnTo>
                <a:lnTo>
                  <a:pt x="8334" y="46413"/>
                </a:lnTo>
                <a:lnTo>
                  <a:pt x="8893" y="45619"/>
                </a:lnTo>
                <a:lnTo>
                  <a:pt x="9588" y="44681"/>
                </a:lnTo>
                <a:lnTo>
                  <a:pt x="10372" y="43635"/>
                </a:lnTo>
                <a:lnTo>
                  <a:pt x="10399" y="44158"/>
                </a:lnTo>
                <a:lnTo>
                  <a:pt x="10435" y="44618"/>
                </a:lnTo>
                <a:lnTo>
                  <a:pt x="10471" y="44997"/>
                </a:lnTo>
                <a:lnTo>
                  <a:pt x="10498" y="45150"/>
                </a:lnTo>
                <a:lnTo>
                  <a:pt x="10526" y="45276"/>
                </a:lnTo>
                <a:lnTo>
                  <a:pt x="10724" y="46232"/>
                </a:lnTo>
                <a:lnTo>
                  <a:pt x="11049" y="47793"/>
                </a:lnTo>
                <a:lnTo>
                  <a:pt x="11851" y="51833"/>
                </a:lnTo>
                <a:lnTo>
                  <a:pt x="12916" y="57254"/>
                </a:lnTo>
                <a:lnTo>
                  <a:pt x="18192" y="57254"/>
                </a:lnTo>
                <a:lnTo>
                  <a:pt x="18201" y="57091"/>
                </a:lnTo>
                <a:lnTo>
                  <a:pt x="18192" y="56929"/>
                </a:lnTo>
                <a:lnTo>
                  <a:pt x="18174" y="56776"/>
                </a:lnTo>
                <a:lnTo>
                  <a:pt x="18138" y="56631"/>
                </a:lnTo>
                <a:lnTo>
                  <a:pt x="18093" y="56487"/>
                </a:lnTo>
                <a:lnTo>
                  <a:pt x="18038" y="56343"/>
                </a:lnTo>
                <a:lnTo>
                  <a:pt x="17966" y="56207"/>
                </a:lnTo>
                <a:lnTo>
                  <a:pt x="17894" y="56072"/>
                </a:lnTo>
                <a:lnTo>
                  <a:pt x="17813" y="55946"/>
                </a:lnTo>
                <a:lnTo>
                  <a:pt x="17723" y="55820"/>
                </a:lnTo>
                <a:lnTo>
                  <a:pt x="17633" y="55702"/>
                </a:lnTo>
                <a:lnTo>
                  <a:pt x="17533" y="55585"/>
                </a:lnTo>
                <a:lnTo>
                  <a:pt x="17425" y="55477"/>
                </a:lnTo>
                <a:lnTo>
                  <a:pt x="17317" y="55369"/>
                </a:lnTo>
                <a:lnTo>
                  <a:pt x="17100" y="55179"/>
                </a:lnTo>
                <a:lnTo>
                  <a:pt x="16884" y="54999"/>
                </a:lnTo>
                <a:lnTo>
                  <a:pt x="16668" y="54846"/>
                </a:lnTo>
                <a:lnTo>
                  <a:pt x="16460" y="54719"/>
                </a:lnTo>
                <a:lnTo>
                  <a:pt x="16280" y="54602"/>
                </a:lnTo>
                <a:lnTo>
                  <a:pt x="16009" y="54458"/>
                </a:lnTo>
                <a:lnTo>
                  <a:pt x="15901" y="54404"/>
                </a:lnTo>
                <a:lnTo>
                  <a:pt x="15820" y="54322"/>
                </a:lnTo>
                <a:lnTo>
                  <a:pt x="15748" y="54232"/>
                </a:lnTo>
                <a:lnTo>
                  <a:pt x="15666" y="54124"/>
                </a:lnTo>
                <a:lnTo>
                  <a:pt x="15594" y="54016"/>
                </a:lnTo>
                <a:lnTo>
                  <a:pt x="15522" y="53889"/>
                </a:lnTo>
                <a:lnTo>
                  <a:pt x="15459" y="53763"/>
                </a:lnTo>
                <a:lnTo>
                  <a:pt x="15396" y="53628"/>
                </a:lnTo>
                <a:lnTo>
                  <a:pt x="15333" y="53475"/>
                </a:lnTo>
                <a:lnTo>
                  <a:pt x="15206" y="53168"/>
                </a:lnTo>
                <a:lnTo>
                  <a:pt x="15098" y="52825"/>
                </a:lnTo>
                <a:lnTo>
                  <a:pt x="14990" y="52455"/>
                </a:lnTo>
                <a:lnTo>
                  <a:pt x="14900" y="52059"/>
                </a:lnTo>
                <a:lnTo>
                  <a:pt x="14819" y="51653"/>
                </a:lnTo>
                <a:lnTo>
                  <a:pt x="14737" y="51220"/>
                </a:lnTo>
                <a:lnTo>
                  <a:pt x="14674" y="50778"/>
                </a:lnTo>
                <a:lnTo>
                  <a:pt x="14611" y="50327"/>
                </a:lnTo>
                <a:lnTo>
                  <a:pt x="14566" y="49867"/>
                </a:lnTo>
                <a:lnTo>
                  <a:pt x="14521" y="49398"/>
                </a:lnTo>
                <a:lnTo>
                  <a:pt x="14485" y="48920"/>
                </a:lnTo>
                <a:lnTo>
                  <a:pt x="14467" y="48442"/>
                </a:lnTo>
                <a:lnTo>
                  <a:pt x="14449" y="47973"/>
                </a:lnTo>
                <a:lnTo>
                  <a:pt x="14440" y="47504"/>
                </a:lnTo>
                <a:lnTo>
                  <a:pt x="14440" y="47035"/>
                </a:lnTo>
                <a:lnTo>
                  <a:pt x="14440" y="46584"/>
                </a:lnTo>
                <a:lnTo>
                  <a:pt x="14458" y="46142"/>
                </a:lnTo>
                <a:lnTo>
                  <a:pt x="14476" y="45718"/>
                </a:lnTo>
                <a:lnTo>
                  <a:pt x="14512" y="45303"/>
                </a:lnTo>
                <a:lnTo>
                  <a:pt x="14548" y="44915"/>
                </a:lnTo>
                <a:lnTo>
                  <a:pt x="14593" y="44555"/>
                </a:lnTo>
                <a:lnTo>
                  <a:pt x="14647" y="44212"/>
                </a:lnTo>
                <a:lnTo>
                  <a:pt x="14701" y="43896"/>
                </a:lnTo>
                <a:lnTo>
                  <a:pt x="14774" y="43617"/>
                </a:lnTo>
                <a:lnTo>
                  <a:pt x="14846" y="43364"/>
                </a:lnTo>
                <a:lnTo>
                  <a:pt x="14927" y="43157"/>
                </a:lnTo>
                <a:lnTo>
                  <a:pt x="14963" y="43067"/>
                </a:lnTo>
                <a:lnTo>
                  <a:pt x="15008" y="42976"/>
                </a:lnTo>
                <a:lnTo>
                  <a:pt x="15053" y="42913"/>
                </a:lnTo>
                <a:lnTo>
                  <a:pt x="15107" y="42850"/>
                </a:lnTo>
                <a:lnTo>
                  <a:pt x="15179" y="42760"/>
                </a:lnTo>
                <a:lnTo>
                  <a:pt x="15261" y="42652"/>
                </a:lnTo>
                <a:lnTo>
                  <a:pt x="15441" y="42390"/>
                </a:lnTo>
                <a:lnTo>
                  <a:pt x="15648" y="42074"/>
                </a:lnTo>
                <a:lnTo>
                  <a:pt x="15856" y="41714"/>
                </a:lnTo>
                <a:lnTo>
                  <a:pt x="16090" y="41317"/>
                </a:lnTo>
                <a:lnTo>
                  <a:pt x="16325" y="40884"/>
                </a:lnTo>
                <a:lnTo>
                  <a:pt x="16821" y="39946"/>
                </a:lnTo>
                <a:lnTo>
                  <a:pt x="17317" y="38963"/>
                </a:lnTo>
                <a:lnTo>
                  <a:pt x="17795" y="37998"/>
                </a:lnTo>
                <a:lnTo>
                  <a:pt x="18228" y="37105"/>
                </a:lnTo>
                <a:lnTo>
                  <a:pt x="18598" y="36338"/>
                </a:lnTo>
                <a:lnTo>
                  <a:pt x="18985" y="36275"/>
                </a:lnTo>
                <a:lnTo>
                  <a:pt x="19382" y="36212"/>
                </a:lnTo>
                <a:lnTo>
                  <a:pt x="19797" y="36158"/>
                </a:lnTo>
                <a:lnTo>
                  <a:pt x="20221" y="36113"/>
                </a:lnTo>
                <a:lnTo>
                  <a:pt x="20663" y="36068"/>
                </a:lnTo>
                <a:lnTo>
                  <a:pt x="21105" y="36023"/>
                </a:lnTo>
                <a:lnTo>
                  <a:pt x="21556" y="35996"/>
                </a:lnTo>
                <a:lnTo>
                  <a:pt x="22025" y="35969"/>
                </a:lnTo>
                <a:lnTo>
                  <a:pt x="22494" y="35941"/>
                </a:lnTo>
                <a:lnTo>
                  <a:pt x="22963" y="35923"/>
                </a:lnTo>
                <a:lnTo>
                  <a:pt x="23441" y="35914"/>
                </a:lnTo>
                <a:lnTo>
                  <a:pt x="24893" y="35914"/>
                </a:lnTo>
                <a:lnTo>
                  <a:pt x="25380" y="35932"/>
                </a:lnTo>
                <a:lnTo>
                  <a:pt x="25858" y="35950"/>
                </a:lnTo>
                <a:lnTo>
                  <a:pt x="26345" y="35969"/>
                </a:lnTo>
                <a:lnTo>
                  <a:pt x="26823" y="35996"/>
                </a:lnTo>
                <a:lnTo>
                  <a:pt x="27301" y="36032"/>
                </a:lnTo>
                <a:lnTo>
                  <a:pt x="27770" y="36077"/>
                </a:lnTo>
                <a:lnTo>
                  <a:pt x="28230" y="36122"/>
                </a:lnTo>
                <a:lnTo>
                  <a:pt x="28690" y="36176"/>
                </a:lnTo>
                <a:lnTo>
                  <a:pt x="29132" y="36230"/>
                </a:lnTo>
                <a:lnTo>
                  <a:pt x="29574" y="36293"/>
                </a:lnTo>
                <a:lnTo>
                  <a:pt x="30007" y="36365"/>
                </a:lnTo>
                <a:lnTo>
                  <a:pt x="30422" y="36438"/>
                </a:lnTo>
                <a:lnTo>
                  <a:pt x="30819" y="36519"/>
                </a:lnTo>
                <a:lnTo>
                  <a:pt x="31215" y="36609"/>
                </a:lnTo>
                <a:lnTo>
                  <a:pt x="31585" y="36699"/>
                </a:lnTo>
                <a:lnTo>
                  <a:pt x="31946" y="36798"/>
                </a:lnTo>
                <a:lnTo>
                  <a:pt x="32289" y="36907"/>
                </a:lnTo>
                <a:lnTo>
                  <a:pt x="32613" y="37015"/>
                </a:lnTo>
                <a:lnTo>
                  <a:pt x="32938" y="37132"/>
                </a:lnTo>
                <a:lnTo>
                  <a:pt x="33272" y="37240"/>
                </a:lnTo>
                <a:lnTo>
                  <a:pt x="33948" y="37457"/>
                </a:lnTo>
                <a:lnTo>
                  <a:pt x="34643" y="37655"/>
                </a:lnTo>
                <a:lnTo>
                  <a:pt x="35346" y="37835"/>
                </a:lnTo>
                <a:lnTo>
                  <a:pt x="36059" y="38007"/>
                </a:lnTo>
                <a:lnTo>
                  <a:pt x="36771" y="38160"/>
                </a:lnTo>
                <a:lnTo>
                  <a:pt x="37484" y="38304"/>
                </a:lnTo>
                <a:lnTo>
                  <a:pt x="38178" y="38440"/>
                </a:lnTo>
                <a:lnTo>
                  <a:pt x="38467" y="40325"/>
                </a:lnTo>
                <a:lnTo>
                  <a:pt x="38791" y="42480"/>
                </a:lnTo>
                <a:lnTo>
                  <a:pt x="39116" y="44771"/>
                </a:lnTo>
                <a:lnTo>
                  <a:pt x="39432" y="47053"/>
                </a:lnTo>
                <a:lnTo>
                  <a:pt x="39567" y="48153"/>
                </a:lnTo>
                <a:lnTo>
                  <a:pt x="39702" y="49200"/>
                </a:lnTo>
                <a:lnTo>
                  <a:pt x="39811" y="50183"/>
                </a:lnTo>
                <a:lnTo>
                  <a:pt x="39901" y="51076"/>
                </a:lnTo>
                <a:lnTo>
                  <a:pt x="39973" y="51869"/>
                </a:lnTo>
                <a:lnTo>
                  <a:pt x="40018" y="52537"/>
                </a:lnTo>
                <a:lnTo>
                  <a:pt x="40036" y="52825"/>
                </a:lnTo>
                <a:lnTo>
                  <a:pt x="40036" y="53078"/>
                </a:lnTo>
                <a:lnTo>
                  <a:pt x="40036" y="53294"/>
                </a:lnTo>
                <a:lnTo>
                  <a:pt x="40027" y="53466"/>
                </a:lnTo>
                <a:lnTo>
                  <a:pt x="40009" y="53673"/>
                </a:lnTo>
                <a:lnTo>
                  <a:pt x="40009" y="53880"/>
                </a:lnTo>
                <a:lnTo>
                  <a:pt x="40018" y="54088"/>
                </a:lnTo>
                <a:lnTo>
                  <a:pt x="40045" y="54286"/>
                </a:lnTo>
                <a:lnTo>
                  <a:pt x="40081" y="54494"/>
                </a:lnTo>
                <a:lnTo>
                  <a:pt x="40126" y="54683"/>
                </a:lnTo>
                <a:lnTo>
                  <a:pt x="40180" y="54882"/>
                </a:lnTo>
                <a:lnTo>
                  <a:pt x="40234" y="55071"/>
                </a:lnTo>
                <a:lnTo>
                  <a:pt x="40307" y="55260"/>
                </a:lnTo>
                <a:lnTo>
                  <a:pt x="40379" y="55441"/>
                </a:lnTo>
                <a:lnTo>
                  <a:pt x="40469" y="55621"/>
                </a:lnTo>
                <a:lnTo>
                  <a:pt x="40550" y="55793"/>
                </a:lnTo>
                <a:lnTo>
                  <a:pt x="40640" y="55964"/>
                </a:lnTo>
                <a:lnTo>
                  <a:pt x="40740" y="56126"/>
                </a:lnTo>
                <a:lnTo>
                  <a:pt x="40929" y="56433"/>
                </a:lnTo>
                <a:lnTo>
                  <a:pt x="41127" y="56721"/>
                </a:lnTo>
                <a:lnTo>
                  <a:pt x="41317" y="56974"/>
                </a:lnTo>
                <a:lnTo>
                  <a:pt x="41497" y="57190"/>
                </a:lnTo>
                <a:lnTo>
                  <a:pt x="41659" y="57380"/>
                </a:lnTo>
                <a:lnTo>
                  <a:pt x="41804" y="57533"/>
                </a:lnTo>
                <a:lnTo>
                  <a:pt x="41912" y="57641"/>
                </a:lnTo>
                <a:lnTo>
                  <a:pt x="42002" y="57741"/>
                </a:lnTo>
                <a:lnTo>
                  <a:pt x="53384" y="57741"/>
                </a:lnTo>
                <a:lnTo>
                  <a:pt x="53384" y="57497"/>
                </a:lnTo>
                <a:lnTo>
                  <a:pt x="53357" y="57263"/>
                </a:lnTo>
                <a:lnTo>
                  <a:pt x="53321" y="57046"/>
                </a:lnTo>
                <a:lnTo>
                  <a:pt x="53258" y="56830"/>
                </a:lnTo>
                <a:lnTo>
                  <a:pt x="53186" y="56640"/>
                </a:lnTo>
                <a:lnTo>
                  <a:pt x="53105" y="56451"/>
                </a:lnTo>
                <a:lnTo>
                  <a:pt x="53006" y="56271"/>
                </a:lnTo>
                <a:lnTo>
                  <a:pt x="52897" y="56108"/>
                </a:lnTo>
                <a:lnTo>
                  <a:pt x="52780" y="55946"/>
                </a:lnTo>
                <a:lnTo>
                  <a:pt x="52645" y="55802"/>
                </a:lnTo>
                <a:lnTo>
                  <a:pt x="52509" y="55657"/>
                </a:lnTo>
                <a:lnTo>
                  <a:pt x="52374" y="55531"/>
                </a:lnTo>
                <a:lnTo>
                  <a:pt x="52221" y="55414"/>
                </a:lnTo>
                <a:lnTo>
                  <a:pt x="52077" y="55296"/>
                </a:lnTo>
                <a:lnTo>
                  <a:pt x="51923" y="55197"/>
                </a:lnTo>
                <a:lnTo>
                  <a:pt x="51770" y="55098"/>
                </a:lnTo>
                <a:lnTo>
                  <a:pt x="51608" y="55017"/>
                </a:lnTo>
                <a:lnTo>
                  <a:pt x="51454" y="54936"/>
                </a:lnTo>
                <a:lnTo>
                  <a:pt x="51157" y="54791"/>
                </a:lnTo>
                <a:lnTo>
                  <a:pt x="50877" y="54683"/>
                </a:lnTo>
                <a:lnTo>
                  <a:pt x="50624" y="54593"/>
                </a:lnTo>
                <a:lnTo>
                  <a:pt x="50417" y="54530"/>
                </a:lnTo>
                <a:lnTo>
                  <a:pt x="50246" y="54494"/>
                </a:lnTo>
                <a:lnTo>
                  <a:pt x="50110" y="54458"/>
                </a:lnTo>
                <a:lnTo>
                  <a:pt x="50029" y="54268"/>
                </a:lnTo>
                <a:lnTo>
                  <a:pt x="49948" y="54070"/>
                </a:lnTo>
                <a:lnTo>
                  <a:pt x="49885" y="53853"/>
                </a:lnTo>
                <a:lnTo>
                  <a:pt x="49822" y="53637"/>
                </a:lnTo>
                <a:lnTo>
                  <a:pt x="49759" y="53402"/>
                </a:lnTo>
                <a:lnTo>
                  <a:pt x="49705" y="53159"/>
                </a:lnTo>
                <a:lnTo>
                  <a:pt x="49650" y="52906"/>
                </a:lnTo>
                <a:lnTo>
                  <a:pt x="49605" y="52645"/>
                </a:lnTo>
                <a:lnTo>
                  <a:pt x="49569" y="52374"/>
                </a:lnTo>
                <a:lnTo>
                  <a:pt x="49533" y="52095"/>
                </a:lnTo>
                <a:lnTo>
                  <a:pt x="49479" y="51508"/>
                </a:lnTo>
                <a:lnTo>
                  <a:pt x="49434" y="50904"/>
                </a:lnTo>
                <a:lnTo>
                  <a:pt x="49407" y="50273"/>
                </a:lnTo>
                <a:lnTo>
                  <a:pt x="49398" y="49614"/>
                </a:lnTo>
                <a:lnTo>
                  <a:pt x="49398" y="48947"/>
                </a:lnTo>
                <a:lnTo>
                  <a:pt x="49407" y="48262"/>
                </a:lnTo>
                <a:lnTo>
                  <a:pt x="49434" y="47558"/>
                </a:lnTo>
                <a:lnTo>
                  <a:pt x="49470" y="46855"/>
                </a:lnTo>
                <a:lnTo>
                  <a:pt x="49515" y="46151"/>
                </a:lnTo>
                <a:lnTo>
                  <a:pt x="49569" y="45448"/>
                </a:lnTo>
                <a:lnTo>
                  <a:pt x="49632" y="44744"/>
                </a:lnTo>
                <a:lnTo>
                  <a:pt x="49705" y="44041"/>
                </a:lnTo>
                <a:lnTo>
                  <a:pt x="49777" y="43355"/>
                </a:lnTo>
                <a:lnTo>
                  <a:pt x="49858" y="42679"/>
                </a:lnTo>
                <a:lnTo>
                  <a:pt x="49948" y="42029"/>
                </a:lnTo>
                <a:lnTo>
                  <a:pt x="50029" y="41389"/>
                </a:lnTo>
                <a:lnTo>
                  <a:pt x="50119" y="40776"/>
                </a:lnTo>
                <a:lnTo>
                  <a:pt x="50300" y="39639"/>
                </a:lnTo>
                <a:lnTo>
                  <a:pt x="50480" y="38638"/>
                </a:lnTo>
                <a:lnTo>
                  <a:pt x="50652" y="37808"/>
                </a:lnTo>
                <a:lnTo>
                  <a:pt x="50724" y="37457"/>
                </a:lnTo>
                <a:lnTo>
                  <a:pt x="50796" y="37159"/>
                </a:lnTo>
                <a:lnTo>
                  <a:pt x="50868" y="36925"/>
                </a:lnTo>
                <a:lnTo>
                  <a:pt x="50922" y="36744"/>
                </a:lnTo>
                <a:lnTo>
                  <a:pt x="50985" y="36582"/>
                </a:lnTo>
                <a:lnTo>
                  <a:pt x="51066" y="36419"/>
                </a:lnTo>
                <a:lnTo>
                  <a:pt x="51166" y="36239"/>
                </a:lnTo>
                <a:lnTo>
                  <a:pt x="51274" y="36050"/>
                </a:lnTo>
                <a:lnTo>
                  <a:pt x="51409" y="35851"/>
                </a:lnTo>
                <a:lnTo>
                  <a:pt x="51544" y="35644"/>
                </a:lnTo>
                <a:lnTo>
                  <a:pt x="51869" y="35211"/>
                </a:lnTo>
                <a:lnTo>
                  <a:pt x="52221" y="34742"/>
                </a:lnTo>
                <a:lnTo>
                  <a:pt x="52609" y="34255"/>
                </a:lnTo>
                <a:lnTo>
                  <a:pt x="53015" y="33741"/>
                </a:lnTo>
                <a:lnTo>
                  <a:pt x="53420" y="33200"/>
                </a:lnTo>
                <a:lnTo>
                  <a:pt x="53835" y="32649"/>
                </a:lnTo>
                <a:lnTo>
                  <a:pt x="54241" y="32090"/>
                </a:lnTo>
                <a:lnTo>
                  <a:pt x="54431" y="31811"/>
                </a:lnTo>
                <a:lnTo>
                  <a:pt x="54620" y="31522"/>
                </a:lnTo>
                <a:lnTo>
                  <a:pt x="54800" y="31233"/>
                </a:lnTo>
                <a:lnTo>
                  <a:pt x="54972" y="30945"/>
                </a:lnTo>
                <a:lnTo>
                  <a:pt x="55134" y="30665"/>
                </a:lnTo>
                <a:lnTo>
                  <a:pt x="55278" y="30377"/>
                </a:lnTo>
                <a:lnTo>
                  <a:pt x="55423" y="30088"/>
                </a:lnTo>
                <a:lnTo>
                  <a:pt x="55549" y="29808"/>
                </a:lnTo>
                <a:lnTo>
                  <a:pt x="55657" y="29520"/>
                </a:lnTo>
                <a:lnTo>
                  <a:pt x="55747" y="29240"/>
                </a:lnTo>
                <a:lnTo>
                  <a:pt x="55828" y="28961"/>
                </a:lnTo>
                <a:lnTo>
                  <a:pt x="55883" y="28690"/>
                </a:lnTo>
                <a:lnTo>
                  <a:pt x="55937" y="28410"/>
                </a:lnTo>
                <a:lnTo>
                  <a:pt x="56000" y="28131"/>
                </a:lnTo>
                <a:lnTo>
                  <a:pt x="56063" y="27851"/>
                </a:lnTo>
                <a:lnTo>
                  <a:pt x="56144" y="27572"/>
                </a:lnTo>
                <a:lnTo>
                  <a:pt x="56225" y="27283"/>
                </a:lnTo>
                <a:lnTo>
                  <a:pt x="56306" y="26994"/>
                </a:lnTo>
                <a:lnTo>
                  <a:pt x="56406" y="26706"/>
                </a:lnTo>
                <a:lnTo>
                  <a:pt x="56505" y="26417"/>
                </a:lnTo>
                <a:lnTo>
                  <a:pt x="56721" y="25831"/>
                </a:lnTo>
                <a:lnTo>
                  <a:pt x="56965" y="25254"/>
                </a:lnTo>
                <a:lnTo>
                  <a:pt x="57217" y="24677"/>
                </a:lnTo>
                <a:lnTo>
                  <a:pt x="57497" y="24117"/>
                </a:lnTo>
                <a:lnTo>
                  <a:pt x="57786" y="23558"/>
                </a:lnTo>
                <a:lnTo>
                  <a:pt x="58083" y="23026"/>
                </a:lnTo>
                <a:lnTo>
                  <a:pt x="58390" y="22503"/>
                </a:lnTo>
                <a:lnTo>
                  <a:pt x="58715" y="22016"/>
                </a:lnTo>
                <a:lnTo>
                  <a:pt x="59030" y="21538"/>
                </a:lnTo>
                <a:lnTo>
                  <a:pt x="59364" y="21105"/>
                </a:lnTo>
                <a:lnTo>
                  <a:pt x="59526" y="20898"/>
                </a:lnTo>
                <a:lnTo>
                  <a:pt x="59689" y="20690"/>
                </a:lnTo>
                <a:lnTo>
                  <a:pt x="59851" y="20501"/>
                </a:lnTo>
                <a:lnTo>
                  <a:pt x="60013" y="20320"/>
                </a:lnTo>
                <a:lnTo>
                  <a:pt x="60185" y="20158"/>
                </a:lnTo>
                <a:lnTo>
                  <a:pt x="60356" y="20014"/>
                </a:lnTo>
                <a:lnTo>
                  <a:pt x="60545" y="19878"/>
                </a:lnTo>
                <a:lnTo>
                  <a:pt x="60744" y="19761"/>
                </a:lnTo>
                <a:lnTo>
                  <a:pt x="60942" y="19671"/>
                </a:lnTo>
                <a:lnTo>
                  <a:pt x="61150" y="19581"/>
                </a:lnTo>
                <a:lnTo>
                  <a:pt x="61366" y="19518"/>
                </a:lnTo>
                <a:lnTo>
                  <a:pt x="61592" y="19455"/>
                </a:lnTo>
                <a:lnTo>
                  <a:pt x="61817" y="19409"/>
                </a:lnTo>
                <a:lnTo>
                  <a:pt x="62052" y="19382"/>
                </a:lnTo>
                <a:lnTo>
                  <a:pt x="62286" y="19355"/>
                </a:lnTo>
                <a:lnTo>
                  <a:pt x="62530" y="19346"/>
                </a:lnTo>
                <a:lnTo>
                  <a:pt x="63008" y="19346"/>
                </a:lnTo>
                <a:lnTo>
                  <a:pt x="63251" y="19364"/>
                </a:lnTo>
                <a:lnTo>
                  <a:pt x="63495" y="19382"/>
                </a:lnTo>
                <a:lnTo>
                  <a:pt x="63991" y="19427"/>
                </a:lnTo>
                <a:lnTo>
                  <a:pt x="64469" y="19500"/>
                </a:lnTo>
                <a:lnTo>
                  <a:pt x="64947" y="19572"/>
                </a:lnTo>
                <a:lnTo>
                  <a:pt x="65398" y="19653"/>
                </a:lnTo>
                <a:lnTo>
                  <a:pt x="65831" y="19725"/>
                </a:lnTo>
                <a:lnTo>
                  <a:pt x="66237" y="19779"/>
                </a:lnTo>
                <a:lnTo>
                  <a:pt x="66615" y="19824"/>
                </a:lnTo>
                <a:lnTo>
                  <a:pt x="66796" y="19833"/>
                </a:lnTo>
                <a:lnTo>
                  <a:pt x="66958" y="19842"/>
                </a:lnTo>
                <a:lnTo>
                  <a:pt x="67111" y="19833"/>
                </a:lnTo>
                <a:lnTo>
                  <a:pt x="67265" y="19815"/>
                </a:lnTo>
                <a:lnTo>
                  <a:pt x="67418" y="19779"/>
                </a:lnTo>
                <a:lnTo>
                  <a:pt x="67562" y="19734"/>
                </a:lnTo>
                <a:lnTo>
                  <a:pt x="67698" y="19689"/>
                </a:lnTo>
                <a:lnTo>
                  <a:pt x="67842" y="19626"/>
                </a:lnTo>
                <a:lnTo>
                  <a:pt x="67968" y="19554"/>
                </a:lnTo>
                <a:lnTo>
                  <a:pt x="68094" y="19473"/>
                </a:lnTo>
                <a:lnTo>
                  <a:pt x="68221" y="19391"/>
                </a:lnTo>
                <a:lnTo>
                  <a:pt x="68338" y="19301"/>
                </a:lnTo>
                <a:lnTo>
                  <a:pt x="68455" y="19202"/>
                </a:lnTo>
                <a:lnTo>
                  <a:pt x="68563" y="19103"/>
                </a:lnTo>
                <a:lnTo>
                  <a:pt x="68663" y="18995"/>
                </a:lnTo>
                <a:lnTo>
                  <a:pt x="68762" y="18895"/>
                </a:lnTo>
                <a:lnTo>
                  <a:pt x="68951" y="18679"/>
                </a:lnTo>
                <a:lnTo>
                  <a:pt x="69114" y="18462"/>
                </a:lnTo>
                <a:lnTo>
                  <a:pt x="69258" y="18246"/>
                </a:lnTo>
                <a:lnTo>
                  <a:pt x="69375" y="18048"/>
                </a:lnTo>
                <a:lnTo>
                  <a:pt x="69483" y="17876"/>
                </a:lnTo>
                <a:lnTo>
                  <a:pt x="69619" y="17615"/>
                </a:lnTo>
                <a:lnTo>
                  <a:pt x="69664" y="17515"/>
                </a:lnTo>
                <a:lnTo>
                  <a:pt x="69781" y="17515"/>
                </a:lnTo>
                <a:lnTo>
                  <a:pt x="69889" y="17506"/>
                </a:lnTo>
                <a:lnTo>
                  <a:pt x="70007" y="17497"/>
                </a:lnTo>
                <a:lnTo>
                  <a:pt x="70115" y="17479"/>
                </a:lnTo>
                <a:lnTo>
                  <a:pt x="70223" y="17452"/>
                </a:lnTo>
                <a:lnTo>
                  <a:pt x="70331" y="17425"/>
                </a:lnTo>
                <a:lnTo>
                  <a:pt x="70430" y="17389"/>
                </a:lnTo>
                <a:lnTo>
                  <a:pt x="70530" y="17344"/>
                </a:lnTo>
                <a:lnTo>
                  <a:pt x="70728" y="17254"/>
                </a:lnTo>
                <a:lnTo>
                  <a:pt x="70917" y="17137"/>
                </a:lnTo>
                <a:lnTo>
                  <a:pt x="71098" y="17010"/>
                </a:lnTo>
                <a:lnTo>
                  <a:pt x="71260" y="16866"/>
                </a:lnTo>
                <a:lnTo>
                  <a:pt x="71423" y="16713"/>
                </a:lnTo>
                <a:lnTo>
                  <a:pt x="71576" y="16541"/>
                </a:lnTo>
                <a:lnTo>
                  <a:pt x="71720" y="16361"/>
                </a:lnTo>
                <a:lnTo>
                  <a:pt x="71846" y="16172"/>
                </a:lnTo>
                <a:lnTo>
                  <a:pt x="71964" y="15973"/>
                </a:lnTo>
                <a:lnTo>
                  <a:pt x="72081" y="15775"/>
                </a:lnTo>
                <a:lnTo>
                  <a:pt x="72180" y="15576"/>
                </a:lnTo>
                <a:lnTo>
                  <a:pt x="72270" y="15369"/>
                </a:lnTo>
                <a:lnTo>
                  <a:pt x="72351" y="15161"/>
                </a:lnTo>
                <a:lnTo>
                  <a:pt x="72424" y="14954"/>
                </a:lnTo>
                <a:lnTo>
                  <a:pt x="72478" y="14747"/>
                </a:lnTo>
                <a:lnTo>
                  <a:pt x="72523" y="14548"/>
                </a:lnTo>
                <a:lnTo>
                  <a:pt x="72568" y="14350"/>
                </a:lnTo>
                <a:lnTo>
                  <a:pt x="72586" y="14169"/>
                </a:lnTo>
                <a:lnTo>
                  <a:pt x="72604" y="13989"/>
                </a:lnTo>
                <a:lnTo>
                  <a:pt x="72604" y="13818"/>
                </a:lnTo>
                <a:lnTo>
                  <a:pt x="72595" y="13664"/>
                </a:lnTo>
                <a:lnTo>
                  <a:pt x="72577" y="13520"/>
                </a:lnTo>
                <a:lnTo>
                  <a:pt x="72541" y="13394"/>
                </a:lnTo>
                <a:lnTo>
                  <a:pt x="72496" y="13276"/>
                </a:lnTo>
                <a:lnTo>
                  <a:pt x="72442" y="13186"/>
                </a:lnTo>
                <a:lnTo>
                  <a:pt x="72406" y="13150"/>
                </a:lnTo>
                <a:lnTo>
                  <a:pt x="72370" y="13114"/>
                </a:lnTo>
                <a:lnTo>
                  <a:pt x="72333" y="13087"/>
                </a:lnTo>
                <a:lnTo>
                  <a:pt x="72288" y="13060"/>
                </a:lnTo>
                <a:lnTo>
                  <a:pt x="72243" y="13051"/>
                </a:lnTo>
                <a:lnTo>
                  <a:pt x="72198" y="13033"/>
                </a:lnTo>
                <a:lnTo>
                  <a:pt x="72090" y="13015"/>
                </a:lnTo>
                <a:lnTo>
                  <a:pt x="71964" y="12970"/>
                </a:lnTo>
                <a:lnTo>
                  <a:pt x="71837" y="12925"/>
                </a:lnTo>
                <a:lnTo>
                  <a:pt x="71693" y="12853"/>
                </a:lnTo>
                <a:lnTo>
                  <a:pt x="71531" y="12780"/>
                </a:lnTo>
                <a:lnTo>
                  <a:pt x="71368" y="12690"/>
                </a:lnTo>
                <a:lnTo>
                  <a:pt x="71026" y="12492"/>
                </a:lnTo>
                <a:lnTo>
                  <a:pt x="70647" y="12257"/>
                </a:lnTo>
                <a:lnTo>
                  <a:pt x="70259" y="12005"/>
                </a:lnTo>
                <a:lnTo>
                  <a:pt x="69871" y="11734"/>
                </a:lnTo>
                <a:lnTo>
                  <a:pt x="69483" y="11464"/>
                </a:lnTo>
                <a:lnTo>
                  <a:pt x="68762" y="10922"/>
                </a:lnTo>
                <a:lnTo>
                  <a:pt x="68149" y="10462"/>
                </a:lnTo>
                <a:lnTo>
                  <a:pt x="67580" y="10021"/>
                </a:lnTo>
                <a:lnTo>
                  <a:pt x="67598" y="9903"/>
                </a:lnTo>
                <a:lnTo>
                  <a:pt x="67607" y="9786"/>
                </a:lnTo>
                <a:lnTo>
                  <a:pt x="67616" y="9552"/>
                </a:lnTo>
                <a:lnTo>
                  <a:pt x="67598" y="9317"/>
                </a:lnTo>
                <a:lnTo>
                  <a:pt x="67562" y="9083"/>
                </a:lnTo>
                <a:lnTo>
                  <a:pt x="67508" y="8848"/>
                </a:lnTo>
                <a:lnTo>
                  <a:pt x="67436" y="8623"/>
                </a:lnTo>
                <a:lnTo>
                  <a:pt x="67346" y="8397"/>
                </a:lnTo>
                <a:lnTo>
                  <a:pt x="67238" y="8172"/>
                </a:lnTo>
                <a:lnTo>
                  <a:pt x="67111" y="7955"/>
                </a:lnTo>
                <a:lnTo>
                  <a:pt x="66967" y="7739"/>
                </a:lnTo>
                <a:lnTo>
                  <a:pt x="66805" y="7522"/>
                </a:lnTo>
                <a:lnTo>
                  <a:pt x="66633" y="7315"/>
                </a:lnTo>
                <a:lnTo>
                  <a:pt x="66444" y="7107"/>
                </a:lnTo>
                <a:lnTo>
                  <a:pt x="66246" y="6909"/>
                </a:lnTo>
                <a:lnTo>
                  <a:pt x="66029" y="6711"/>
                </a:lnTo>
                <a:lnTo>
                  <a:pt x="65804" y="6521"/>
                </a:lnTo>
                <a:lnTo>
                  <a:pt x="65560" y="6332"/>
                </a:lnTo>
                <a:lnTo>
                  <a:pt x="65317" y="6160"/>
                </a:lnTo>
                <a:lnTo>
                  <a:pt x="65055" y="5989"/>
                </a:lnTo>
                <a:lnTo>
                  <a:pt x="64784" y="5827"/>
                </a:lnTo>
                <a:lnTo>
                  <a:pt x="64505" y="5664"/>
                </a:lnTo>
                <a:lnTo>
                  <a:pt x="64225" y="5520"/>
                </a:lnTo>
                <a:lnTo>
                  <a:pt x="63928" y="5376"/>
                </a:lnTo>
                <a:lnTo>
                  <a:pt x="63630" y="5240"/>
                </a:lnTo>
                <a:lnTo>
                  <a:pt x="63323" y="5123"/>
                </a:lnTo>
                <a:lnTo>
                  <a:pt x="63008" y="5006"/>
                </a:lnTo>
                <a:lnTo>
                  <a:pt x="62692" y="4898"/>
                </a:lnTo>
                <a:lnTo>
                  <a:pt x="62367" y="4807"/>
                </a:lnTo>
                <a:lnTo>
                  <a:pt x="62043" y="4717"/>
                </a:lnTo>
                <a:lnTo>
                  <a:pt x="61718" y="4645"/>
                </a:lnTo>
                <a:lnTo>
                  <a:pt x="61384" y="4582"/>
                </a:lnTo>
                <a:lnTo>
                  <a:pt x="61060" y="4537"/>
                </a:lnTo>
                <a:lnTo>
                  <a:pt x="61014" y="4528"/>
                </a:lnTo>
                <a:lnTo>
                  <a:pt x="60915" y="4131"/>
                </a:lnTo>
                <a:lnTo>
                  <a:pt x="60861" y="3951"/>
                </a:lnTo>
                <a:lnTo>
                  <a:pt x="60807" y="3779"/>
                </a:lnTo>
                <a:lnTo>
                  <a:pt x="60753" y="3635"/>
                </a:lnTo>
                <a:lnTo>
                  <a:pt x="60699" y="3509"/>
                </a:lnTo>
                <a:lnTo>
                  <a:pt x="60636" y="3410"/>
                </a:lnTo>
                <a:lnTo>
                  <a:pt x="60573" y="3337"/>
                </a:lnTo>
                <a:lnTo>
                  <a:pt x="60464" y="3211"/>
                </a:lnTo>
                <a:lnTo>
                  <a:pt x="60329" y="3040"/>
                </a:lnTo>
                <a:lnTo>
                  <a:pt x="60176" y="2832"/>
                </a:lnTo>
                <a:lnTo>
                  <a:pt x="60013" y="2589"/>
                </a:lnTo>
                <a:lnTo>
                  <a:pt x="59653" y="2048"/>
                </a:lnTo>
                <a:lnTo>
                  <a:pt x="59283" y="1470"/>
                </a:lnTo>
                <a:lnTo>
                  <a:pt x="58940" y="920"/>
                </a:lnTo>
                <a:lnTo>
                  <a:pt x="58651" y="451"/>
                </a:lnTo>
                <a:lnTo>
                  <a:pt x="583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2" name="Google Shape;822;p24"/>
          <p:cNvGraphicFramePr/>
          <p:nvPr/>
        </p:nvGraphicFramePr>
        <p:xfrm>
          <a:off x="1700625" y="134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{AB0CEFF1-75FE-4524-9E05-59833F0193DD}</a:tableStyleId>
              </a:tblPr>
              <a:tblGrid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3" name="Google Shape;823;p24"/>
          <p:cNvSpPr/>
          <p:nvPr/>
        </p:nvSpPr>
        <p:spPr>
          <a:xfrm rot="10800000">
            <a:off x="4964559" y="1236288"/>
            <a:ext cx="297600" cy="78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4" name="Google Shape;824;p24"/>
          <p:cNvGraphicFramePr/>
          <p:nvPr/>
        </p:nvGraphicFramePr>
        <p:xfrm>
          <a:off x="1700625" y="266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{AB0CEFF1-75FE-4524-9E05-59833F0193DD}</a:tableStyleId>
              </a:tblPr>
              <a:tblGrid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5" name="Google Shape;825;p24"/>
          <p:cNvSpPr/>
          <p:nvPr/>
        </p:nvSpPr>
        <p:spPr>
          <a:xfrm rot="10800000">
            <a:off x="4193034" y="2556338"/>
            <a:ext cx="297600" cy="78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6" name="Google Shape;826;p24"/>
          <p:cNvGraphicFramePr/>
          <p:nvPr/>
        </p:nvGraphicFramePr>
        <p:xfrm>
          <a:off x="1700625" y="398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{AB0CEFF1-75FE-4524-9E05-59833F0193DD}</a:tableStyleId>
              </a:tblPr>
              <a:tblGrid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  <a:gridCol w="40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7" name="Google Shape;827;p24"/>
          <p:cNvSpPr/>
          <p:nvPr/>
        </p:nvSpPr>
        <p:spPr>
          <a:xfrm rot="10800000">
            <a:off x="3382248" y="3876388"/>
            <a:ext cx="297600" cy="78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8" name="Google Shape;828;p24"/>
          <p:cNvGrpSpPr/>
          <p:nvPr/>
        </p:nvGrpSpPr>
        <p:grpSpPr>
          <a:xfrm>
            <a:off x="7788806" y="896621"/>
            <a:ext cx="1534951" cy="3909429"/>
            <a:chOff x="7788806" y="896621"/>
            <a:chExt cx="1534951" cy="3909429"/>
          </a:xfrm>
        </p:grpSpPr>
        <p:sp>
          <p:nvSpPr>
            <p:cNvPr id="829" name="Google Shape;829;p24"/>
            <p:cNvSpPr/>
            <p:nvPr/>
          </p:nvSpPr>
          <p:spPr>
            <a:xfrm>
              <a:off x="7876475" y="4579250"/>
              <a:ext cx="1359600" cy="226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24"/>
            <p:cNvGrpSpPr/>
            <p:nvPr/>
          </p:nvGrpSpPr>
          <p:grpSpPr>
            <a:xfrm>
              <a:off x="7788806" y="896621"/>
              <a:ext cx="1534951" cy="3828409"/>
              <a:chOff x="7788800" y="995476"/>
              <a:chExt cx="1495325" cy="3729575"/>
            </a:xfrm>
          </p:grpSpPr>
          <p:sp>
            <p:nvSpPr>
              <p:cNvPr id="831" name="Google Shape;831;p24"/>
              <p:cNvSpPr/>
              <p:nvPr/>
            </p:nvSpPr>
            <p:spPr>
              <a:xfrm>
                <a:off x="8553700" y="2358187"/>
                <a:ext cx="718500" cy="356700"/>
              </a:xfrm>
              <a:custGeom>
                <a:rect b="b" l="l" r="r" t="t"/>
                <a:pathLst>
                  <a:path extrusionOk="0" h="14268" w="28740">
                    <a:moveTo>
                      <a:pt x="23374" y="0"/>
                    </a:moveTo>
                    <a:lnTo>
                      <a:pt x="23114" y="28"/>
                    </a:lnTo>
                    <a:lnTo>
                      <a:pt x="22869" y="69"/>
                    </a:lnTo>
                    <a:lnTo>
                      <a:pt x="22609" y="110"/>
                    </a:lnTo>
                    <a:lnTo>
                      <a:pt x="3932" y="4260"/>
                    </a:lnTo>
                    <a:lnTo>
                      <a:pt x="3687" y="4315"/>
                    </a:lnTo>
                    <a:lnTo>
                      <a:pt x="3441" y="4396"/>
                    </a:lnTo>
                    <a:lnTo>
                      <a:pt x="3195" y="4478"/>
                    </a:lnTo>
                    <a:lnTo>
                      <a:pt x="2963" y="4574"/>
                    </a:lnTo>
                    <a:lnTo>
                      <a:pt x="2745" y="4683"/>
                    </a:lnTo>
                    <a:lnTo>
                      <a:pt x="2526" y="4792"/>
                    </a:lnTo>
                    <a:lnTo>
                      <a:pt x="2308" y="4929"/>
                    </a:lnTo>
                    <a:lnTo>
                      <a:pt x="2117" y="5065"/>
                    </a:lnTo>
                    <a:lnTo>
                      <a:pt x="1912" y="5216"/>
                    </a:lnTo>
                    <a:lnTo>
                      <a:pt x="1734" y="5366"/>
                    </a:lnTo>
                    <a:lnTo>
                      <a:pt x="1543" y="5530"/>
                    </a:lnTo>
                    <a:lnTo>
                      <a:pt x="1379" y="5693"/>
                    </a:lnTo>
                    <a:lnTo>
                      <a:pt x="1215" y="5871"/>
                    </a:lnTo>
                    <a:lnTo>
                      <a:pt x="1065" y="6062"/>
                    </a:lnTo>
                    <a:lnTo>
                      <a:pt x="915" y="6253"/>
                    </a:lnTo>
                    <a:lnTo>
                      <a:pt x="792" y="6458"/>
                    </a:lnTo>
                    <a:lnTo>
                      <a:pt x="669" y="6663"/>
                    </a:lnTo>
                    <a:lnTo>
                      <a:pt x="546" y="6881"/>
                    </a:lnTo>
                    <a:lnTo>
                      <a:pt x="437" y="7086"/>
                    </a:lnTo>
                    <a:lnTo>
                      <a:pt x="355" y="7318"/>
                    </a:lnTo>
                    <a:lnTo>
                      <a:pt x="260" y="7537"/>
                    </a:lnTo>
                    <a:lnTo>
                      <a:pt x="191" y="7769"/>
                    </a:lnTo>
                    <a:lnTo>
                      <a:pt x="137" y="8001"/>
                    </a:lnTo>
                    <a:lnTo>
                      <a:pt x="82" y="8246"/>
                    </a:lnTo>
                    <a:lnTo>
                      <a:pt x="41" y="8492"/>
                    </a:lnTo>
                    <a:lnTo>
                      <a:pt x="14" y="8738"/>
                    </a:lnTo>
                    <a:lnTo>
                      <a:pt x="0" y="8984"/>
                    </a:lnTo>
                    <a:lnTo>
                      <a:pt x="0" y="9229"/>
                    </a:lnTo>
                    <a:lnTo>
                      <a:pt x="14" y="9475"/>
                    </a:lnTo>
                    <a:lnTo>
                      <a:pt x="41" y="9735"/>
                    </a:lnTo>
                    <a:lnTo>
                      <a:pt x="69" y="9980"/>
                    </a:lnTo>
                    <a:lnTo>
                      <a:pt x="123" y="10240"/>
                    </a:lnTo>
                    <a:lnTo>
                      <a:pt x="137" y="10335"/>
                    </a:lnTo>
                    <a:lnTo>
                      <a:pt x="205" y="10581"/>
                    </a:lnTo>
                    <a:lnTo>
                      <a:pt x="273" y="10827"/>
                    </a:lnTo>
                    <a:lnTo>
                      <a:pt x="369" y="11073"/>
                    </a:lnTo>
                    <a:lnTo>
                      <a:pt x="465" y="11305"/>
                    </a:lnTo>
                    <a:lnTo>
                      <a:pt x="574" y="11523"/>
                    </a:lnTo>
                    <a:lnTo>
                      <a:pt x="683" y="11742"/>
                    </a:lnTo>
                    <a:lnTo>
                      <a:pt x="806" y="11960"/>
                    </a:lnTo>
                    <a:lnTo>
                      <a:pt x="956" y="12151"/>
                    </a:lnTo>
                    <a:lnTo>
                      <a:pt x="1093" y="12356"/>
                    </a:lnTo>
                    <a:lnTo>
                      <a:pt x="1256" y="12533"/>
                    </a:lnTo>
                    <a:lnTo>
                      <a:pt x="1420" y="12711"/>
                    </a:lnTo>
                    <a:lnTo>
                      <a:pt x="1584" y="12888"/>
                    </a:lnTo>
                    <a:lnTo>
                      <a:pt x="1762" y="13052"/>
                    </a:lnTo>
                    <a:lnTo>
                      <a:pt x="1953" y="13202"/>
                    </a:lnTo>
                    <a:lnTo>
                      <a:pt x="2144" y="13339"/>
                    </a:lnTo>
                    <a:lnTo>
                      <a:pt x="2349" y="13475"/>
                    </a:lnTo>
                    <a:lnTo>
                      <a:pt x="2553" y="13598"/>
                    </a:lnTo>
                    <a:lnTo>
                      <a:pt x="2758" y="13721"/>
                    </a:lnTo>
                    <a:lnTo>
                      <a:pt x="2977" y="13817"/>
                    </a:lnTo>
                    <a:lnTo>
                      <a:pt x="3195" y="13912"/>
                    </a:lnTo>
                    <a:lnTo>
                      <a:pt x="3427" y="13994"/>
                    </a:lnTo>
                    <a:lnTo>
                      <a:pt x="3659" y="14076"/>
                    </a:lnTo>
                    <a:lnTo>
                      <a:pt x="3891" y="14131"/>
                    </a:lnTo>
                    <a:lnTo>
                      <a:pt x="4137" y="14185"/>
                    </a:lnTo>
                    <a:lnTo>
                      <a:pt x="4369" y="14226"/>
                    </a:lnTo>
                    <a:lnTo>
                      <a:pt x="4615" y="14254"/>
                    </a:lnTo>
                    <a:lnTo>
                      <a:pt x="4861" y="14267"/>
                    </a:lnTo>
                    <a:lnTo>
                      <a:pt x="5120" y="14267"/>
                    </a:lnTo>
                    <a:lnTo>
                      <a:pt x="5366" y="14254"/>
                    </a:lnTo>
                    <a:lnTo>
                      <a:pt x="5612" y="14226"/>
                    </a:lnTo>
                    <a:lnTo>
                      <a:pt x="5871" y="14199"/>
                    </a:lnTo>
                    <a:lnTo>
                      <a:pt x="6117" y="14144"/>
                    </a:lnTo>
                    <a:lnTo>
                      <a:pt x="24807" y="10008"/>
                    </a:lnTo>
                    <a:lnTo>
                      <a:pt x="25053" y="9939"/>
                    </a:lnTo>
                    <a:lnTo>
                      <a:pt x="25299" y="9871"/>
                    </a:lnTo>
                    <a:lnTo>
                      <a:pt x="25531" y="9789"/>
                    </a:lnTo>
                    <a:lnTo>
                      <a:pt x="25763" y="9694"/>
                    </a:lnTo>
                    <a:lnTo>
                      <a:pt x="25995" y="9584"/>
                    </a:lnTo>
                    <a:lnTo>
                      <a:pt x="26213" y="9462"/>
                    </a:lnTo>
                    <a:lnTo>
                      <a:pt x="26418" y="9339"/>
                    </a:lnTo>
                    <a:lnTo>
                      <a:pt x="26623" y="9202"/>
                    </a:lnTo>
                    <a:lnTo>
                      <a:pt x="26814" y="9052"/>
                    </a:lnTo>
                    <a:lnTo>
                      <a:pt x="27005" y="8902"/>
                    </a:lnTo>
                    <a:lnTo>
                      <a:pt x="27183" y="8738"/>
                    </a:lnTo>
                    <a:lnTo>
                      <a:pt x="27360" y="8560"/>
                    </a:lnTo>
                    <a:lnTo>
                      <a:pt x="27524" y="8383"/>
                    </a:lnTo>
                    <a:lnTo>
                      <a:pt x="27674" y="8192"/>
                    </a:lnTo>
                    <a:lnTo>
                      <a:pt x="27811" y="8001"/>
                    </a:lnTo>
                    <a:lnTo>
                      <a:pt x="27947" y="7810"/>
                    </a:lnTo>
                    <a:lnTo>
                      <a:pt x="28070" y="7605"/>
                    </a:lnTo>
                    <a:lnTo>
                      <a:pt x="28193" y="7386"/>
                    </a:lnTo>
                    <a:lnTo>
                      <a:pt x="28289" y="7168"/>
                    </a:lnTo>
                    <a:lnTo>
                      <a:pt x="28384" y="6949"/>
                    </a:lnTo>
                    <a:lnTo>
                      <a:pt x="28466" y="6717"/>
                    </a:lnTo>
                    <a:lnTo>
                      <a:pt x="28534" y="6485"/>
                    </a:lnTo>
                    <a:lnTo>
                      <a:pt x="28603" y="6253"/>
                    </a:lnTo>
                    <a:lnTo>
                      <a:pt x="28657" y="6021"/>
                    </a:lnTo>
                    <a:lnTo>
                      <a:pt x="28685" y="5775"/>
                    </a:lnTo>
                    <a:lnTo>
                      <a:pt x="28712" y="5530"/>
                    </a:lnTo>
                    <a:lnTo>
                      <a:pt x="28726" y="5284"/>
                    </a:lnTo>
                    <a:lnTo>
                      <a:pt x="28739" y="5038"/>
                    </a:lnTo>
                    <a:lnTo>
                      <a:pt x="28726" y="4779"/>
                    </a:lnTo>
                    <a:lnTo>
                      <a:pt x="28698" y="4533"/>
                    </a:lnTo>
                    <a:lnTo>
                      <a:pt x="28671" y="4274"/>
                    </a:lnTo>
                    <a:lnTo>
                      <a:pt x="28616" y="4028"/>
                    </a:lnTo>
                    <a:lnTo>
                      <a:pt x="28589" y="3932"/>
                    </a:lnTo>
                    <a:lnTo>
                      <a:pt x="28534" y="3673"/>
                    </a:lnTo>
                    <a:lnTo>
                      <a:pt x="28452" y="3427"/>
                    </a:lnTo>
                    <a:lnTo>
                      <a:pt x="28371" y="3195"/>
                    </a:lnTo>
                    <a:lnTo>
                      <a:pt x="28275" y="2963"/>
                    </a:lnTo>
                    <a:lnTo>
                      <a:pt x="28166" y="2731"/>
                    </a:lnTo>
                    <a:lnTo>
                      <a:pt x="28057" y="2526"/>
                    </a:lnTo>
                    <a:lnTo>
                      <a:pt x="27920" y="2308"/>
                    </a:lnTo>
                    <a:lnTo>
                      <a:pt x="27783" y="2103"/>
                    </a:lnTo>
                    <a:lnTo>
                      <a:pt x="27633" y="1912"/>
                    </a:lnTo>
                    <a:lnTo>
                      <a:pt x="27483" y="1721"/>
                    </a:lnTo>
                    <a:lnTo>
                      <a:pt x="27319" y="1543"/>
                    </a:lnTo>
                    <a:lnTo>
                      <a:pt x="27155" y="1379"/>
                    </a:lnTo>
                    <a:lnTo>
                      <a:pt x="26964" y="1215"/>
                    </a:lnTo>
                    <a:lnTo>
                      <a:pt x="26787" y="1065"/>
                    </a:lnTo>
                    <a:lnTo>
                      <a:pt x="26596" y="915"/>
                    </a:lnTo>
                    <a:lnTo>
                      <a:pt x="26391" y="779"/>
                    </a:lnTo>
                    <a:lnTo>
                      <a:pt x="26186" y="656"/>
                    </a:lnTo>
                    <a:lnTo>
                      <a:pt x="25968" y="546"/>
                    </a:lnTo>
                    <a:lnTo>
                      <a:pt x="25763" y="437"/>
                    </a:lnTo>
                    <a:lnTo>
                      <a:pt x="25531" y="342"/>
                    </a:lnTo>
                    <a:lnTo>
                      <a:pt x="25312" y="260"/>
                    </a:lnTo>
                    <a:lnTo>
                      <a:pt x="25080" y="191"/>
                    </a:lnTo>
                    <a:lnTo>
                      <a:pt x="24848" y="123"/>
                    </a:lnTo>
                    <a:lnTo>
                      <a:pt x="24602" y="82"/>
                    </a:lnTo>
                    <a:lnTo>
                      <a:pt x="24357" y="41"/>
                    </a:lnTo>
                    <a:lnTo>
                      <a:pt x="24111" y="14"/>
                    </a:lnTo>
                    <a:lnTo>
                      <a:pt x="2386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8614100" y="1873162"/>
                <a:ext cx="670025" cy="738300"/>
              </a:xfrm>
              <a:custGeom>
                <a:rect b="b" l="l" r="r" t="t"/>
                <a:pathLst>
                  <a:path extrusionOk="0" h="29532" w="26801">
                    <a:moveTo>
                      <a:pt x="5353" y="1"/>
                    </a:moveTo>
                    <a:lnTo>
                      <a:pt x="5107" y="15"/>
                    </a:lnTo>
                    <a:lnTo>
                      <a:pt x="4861" y="42"/>
                    </a:lnTo>
                    <a:lnTo>
                      <a:pt x="4615" y="97"/>
                    </a:lnTo>
                    <a:lnTo>
                      <a:pt x="4383" y="137"/>
                    </a:lnTo>
                    <a:lnTo>
                      <a:pt x="4138" y="206"/>
                    </a:lnTo>
                    <a:lnTo>
                      <a:pt x="3906" y="288"/>
                    </a:lnTo>
                    <a:lnTo>
                      <a:pt x="3673" y="383"/>
                    </a:lnTo>
                    <a:lnTo>
                      <a:pt x="3441" y="479"/>
                    </a:lnTo>
                    <a:lnTo>
                      <a:pt x="3223" y="602"/>
                    </a:lnTo>
                    <a:lnTo>
                      <a:pt x="2991" y="725"/>
                    </a:lnTo>
                    <a:lnTo>
                      <a:pt x="2404" y="1080"/>
                    </a:lnTo>
                    <a:lnTo>
                      <a:pt x="2213" y="1202"/>
                    </a:lnTo>
                    <a:lnTo>
                      <a:pt x="2035" y="1339"/>
                    </a:lnTo>
                    <a:lnTo>
                      <a:pt x="1858" y="1475"/>
                    </a:lnTo>
                    <a:lnTo>
                      <a:pt x="1680" y="1626"/>
                    </a:lnTo>
                    <a:lnTo>
                      <a:pt x="1516" y="1776"/>
                    </a:lnTo>
                    <a:lnTo>
                      <a:pt x="1366" y="1926"/>
                    </a:lnTo>
                    <a:lnTo>
                      <a:pt x="1216" y="2090"/>
                    </a:lnTo>
                    <a:lnTo>
                      <a:pt x="1079" y="2267"/>
                    </a:lnTo>
                    <a:lnTo>
                      <a:pt x="943" y="2431"/>
                    </a:lnTo>
                    <a:lnTo>
                      <a:pt x="820" y="2609"/>
                    </a:lnTo>
                    <a:lnTo>
                      <a:pt x="711" y="2800"/>
                    </a:lnTo>
                    <a:lnTo>
                      <a:pt x="602" y="2977"/>
                    </a:lnTo>
                    <a:lnTo>
                      <a:pt x="506" y="3168"/>
                    </a:lnTo>
                    <a:lnTo>
                      <a:pt x="424" y="3373"/>
                    </a:lnTo>
                    <a:lnTo>
                      <a:pt x="342" y="3564"/>
                    </a:lnTo>
                    <a:lnTo>
                      <a:pt x="260" y="3769"/>
                    </a:lnTo>
                    <a:lnTo>
                      <a:pt x="206" y="3974"/>
                    </a:lnTo>
                    <a:lnTo>
                      <a:pt x="151" y="4179"/>
                    </a:lnTo>
                    <a:lnTo>
                      <a:pt x="96" y="4383"/>
                    </a:lnTo>
                    <a:lnTo>
                      <a:pt x="69" y="4602"/>
                    </a:lnTo>
                    <a:lnTo>
                      <a:pt x="42" y="4807"/>
                    </a:lnTo>
                    <a:lnTo>
                      <a:pt x="15" y="5025"/>
                    </a:lnTo>
                    <a:lnTo>
                      <a:pt x="1" y="5244"/>
                    </a:lnTo>
                    <a:lnTo>
                      <a:pt x="1" y="5448"/>
                    </a:lnTo>
                    <a:lnTo>
                      <a:pt x="15" y="5667"/>
                    </a:lnTo>
                    <a:lnTo>
                      <a:pt x="28" y="5885"/>
                    </a:lnTo>
                    <a:lnTo>
                      <a:pt x="55" y="6104"/>
                    </a:lnTo>
                    <a:lnTo>
                      <a:pt x="96" y="6308"/>
                    </a:lnTo>
                    <a:lnTo>
                      <a:pt x="137" y="6527"/>
                    </a:lnTo>
                    <a:lnTo>
                      <a:pt x="192" y="6732"/>
                    </a:lnTo>
                    <a:lnTo>
                      <a:pt x="260" y="6950"/>
                    </a:lnTo>
                    <a:lnTo>
                      <a:pt x="342" y="7155"/>
                    </a:lnTo>
                    <a:lnTo>
                      <a:pt x="410" y="7332"/>
                    </a:lnTo>
                    <a:lnTo>
                      <a:pt x="492" y="7496"/>
                    </a:lnTo>
                    <a:lnTo>
                      <a:pt x="670" y="7810"/>
                    </a:lnTo>
                    <a:lnTo>
                      <a:pt x="875" y="8124"/>
                    </a:lnTo>
                    <a:lnTo>
                      <a:pt x="1093" y="8425"/>
                    </a:lnTo>
                    <a:lnTo>
                      <a:pt x="16930" y="27129"/>
                    </a:lnTo>
                    <a:lnTo>
                      <a:pt x="17067" y="27347"/>
                    </a:lnTo>
                    <a:lnTo>
                      <a:pt x="17217" y="27552"/>
                    </a:lnTo>
                    <a:lnTo>
                      <a:pt x="17381" y="27757"/>
                    </a:lnTo>
                    <a:lnTo>
                      <a:pt x="17545" y="27948"/>
                    </a:lnTo>
                    <a:lnTo>
                      <a:pt x="17708" y="28125"/>
                    </a:lnTo>
                    <a:lnTo>
                      <a:pt x="17899" y="28289"/>
                    </a:lnTo>
                    <a:lnTo>
                      <a:pt x="18091" y="28439"/>
                    </a:lnTo>
                    <a:lnTo>
                      <a:pt x="18282" y="28590"/>
                    </a:lnTo>
                    <a:lnTo>
                      <a:pt x="18487" y="28726"/>
                    </a:lnTo>
                    <a:lnTo>
                      <a:pt x="18691" y="28863"/>
                    </a:lnTo>
                    <a:lnTo>
                      <a:pt x="18896" y="28972"/>
                    </a:lnTo>
                    <a:lnTo>
                      <a:pt x="19115" y="29081"/>
                    </a:lnTo>
                    <a:lnTo>
                      <a:pt x="19333" y="29177"/>
                    </a:lnTo>
                    <a:lnTo>
                      <a:pt x="19565" y="29258"/>
                    </a:lnTo>
                    <a:lnTo>
                      <a:pt x="19797" y="29327"/>
                    </a:lnTo>
                    <a:lnTo>
                      <a:pt x="20029" y="29395"/>
                    </a:lnTo>
                    <a:lnTo>
                      <a:pt x="20261" y="29450"/>
                    </a:lnTo>
                    <a:lnTo>
                      <a:pt x="20493" y="29491"/>
                    </a:lnTo>
                    <a:lnTo>
                      <a:pt x="20739" y="29518"/>
                    </a:lnTo>
                    <a:lnTo>
                      <a:pt x="20971" y="29532"/>
                    </a:lnTo>
                    <a:lnTo>
                      <a:pt x="21463" y="29532"/>
                    </a:lnTo>
                    <a:lnTo>
                      <a:pt x="21709" y="29518"/>
                    </a:lnTo>
                    <a:lnTo>
                      <a:pt x="21941" y="29477"/>
                    </a:lnTo>
                    <a:lnTo>
                      <a:pt x="22186" y="29436"/>
                    </a:lnTo>
                    <a:lnTo>
                      <a:pt x="22419" y="29381"/>
                    </a:lnTo>
                    <a:lnTo>
                      <a:pt x="22664" y="29313"/>
                    </a:lnTo>
                    <a:lnTo>
                      <a:pt x="22896" y="29245"/>
                    </a:lnTo>
                    <a:lnTo>
                      <a:pt x="23128" y="29149"/>
                    </a:lnTo>
                    <a:lnTo>
                      <a:pt x="23361" y="29054"/>
                    </a:lnTo>
                    <a:lnTo>
                      <a:pt x="23593" y="28931"/>
                    </a:lnTo>
                    <a:lnTo>
                      <a:pt x="23811" y="28808"/>
                    </a:lnTo>
                    <a:lnTo>
                      <a:pt x="24398" y="28453"/>
                    </a:lnTo>
                    <a:lnTo>
                      <a:pt x="24589" y="28316"/>
                    </a:lnTo>
                    <a:lnTo>
                      <a:pt x="24780" y="28194"/>
                    </a:lnTo>
                    <a:lnTo>
                      <a:pt x="24958" y="28057"/>
                    </a:lnTo>
                    <a:lnTo>
                      <a:pt x="25122" y="27907"/>
                    </a:lnTo>
                    <a:lnTo>
                      <a:pt x="25286" y="27757"/>
                    </a:lnTo>
                    <a:lnTo>
                      <a:pt x="25449" y="27607"/>
                    </a:lnTo>
                    <a:lnTo>
                      <a:pt x="25586" y="27443"/>
                    </a:lnTo>
                    <a:lnTo>
                      <a:pt x="25722" y="27265"/>
                    </a:lnTo>
                    <a:lnTo>
                      <a:pt x="25859" y="27101"/>
                    </a:lnTo>
                    <a:lnTo>
                      <a:pt x="25982" y="26910"/>
                    </a:lnTo>
                    <a:lnTo>
                      <a:pt x="26091" y="26733"/>
                    </a:lnTo>
                    <a:lnTo>
                      <a:pt x="26200" y="26542"/>
                    </a:lnTo>
                    <a:lnTo>
                      <a:pt x="26296" y="26350"/>
                    </a:lnTo>
                    <a:lnTo>
                      <a:pt x="26391" y="26159"/>
                    </a:lnTo>
                    <a:lnTo>
                      <a:pt x="26473" y="25968"/>
                    </a:lnTo>
                    <a:lnTo>
                      <a:pt x="26542" y="25763"/>
                    </a:lnTo>
                    <a:lnTo>
                      <a:pt x="26610" y="25559"/>
                    </a:lnTo>
                    <a:lnTo>
                      <a:pt x="26664" y="25354"/>
                    </a:lnTo>
                    <a:lnTo>
                      <a:pt x="26705" y="25135"/>
                    </a:lnTo>
                    <a:lnTo>
                      <a:pt x="26746" y="24931"/>
                    </a:lnTo>
                    <a:lnTo>
                      <a:pt x="26774" y="24712"/>
                    </a:lnTo>
                    <a:lnTo>
                      <a:pt x="26787" y="24507"/>
                    </a:lnTo>
                    <a:lnTo>
                      <a:pt x="26801" y="24289"/>
                    </a:lnTo>
                    <a:lnTo>
                      <a:pt x="26801" y="24071"/>
                    </a:lnTo>
                    <a:lnTo>
                      <a:pt x="26787" y="23866"/>
                    </a:lnTo>
                    <a:lnTo>
                      <a:pt x="26774" y="23647"/>
                    </a:lnTo>
                    <a:lnTo>
                      <a:pt x="26746" y="23429"/>
                    </a:lnTo>
                    <a:lnTo>
                      <a:pt x="26705" y="23224"/>
                    </a:lnTo>
                    <a:lnTo>
                      <a:pt x="26664" y="23006"/>
                    </a:lnTo>
                    <a:lnTo>
                      <a:pt x="26610" y="22787"/>
                    </a:lnTo>
                    <a:lnTo>
                      <a:pt x="26542" y="22582"/>
                    </a:lnTo>
                    <a:lnTo>
                      <a:pt x="26473" y="22378"/>
                    </a:lnTo>
                    <a:lnTo>
                      <a:pt x="26405" y="22200"/>
                    </a:lnTo>
                    <a:lnTo>
                      <a:pt x="26323" y="22036"/>
                    </a:lnTo>
                    <a:lnTo>
                      <a:pt x="26146" y="21709"/>
                    </a:lnTo>
                    <a:lnTo>
                      <a:pt x="25941" y="21408"/>
                    </a:lnTo>
                    <a:lnTo>
                      <a:pt x="25722" y="21108"/>
                    </a:lnTo>
                    <a:lnTo>
                      <a:pt x="9872" y="2404"/>
                    </a:lnTo>
                    <a:lnTo>
                      <a:pt x="9735" y="2185"/>
                    </a:lnTo>
                    <a:lnTo>
                      <a:pt x="9585" y="1981"/>
                    </a:lnTo>
                    <a:lnTo>
                      <a:pt x="9435" y="1776"/>
                    </a:lnTo>
                    <a:lnTo>
                      <a:pt x="9271" y="1585"/>
                    </a:lnTo>
                    <a:lnTo>
                      <a:pt x="9094" y="1407"/>
                    </a:lnTo>
                    <a:lnTo>
                      <a:pt x="8916" y="1243"/>
                    </a:lnTo>
                    <a:lnTo>
                      <a:pt x="8725" y="1080"/>
                    </a:lnTo>
                    <a:lnTo>
                      <a:pt x="8520" y="943"/>
                    </a:lnTo>
                    <a:lnTo>
                      <a:pt x="8329" y="806"/>
                    </a:lnTo>
                    <a:lnTo>
                      <a:pt x="8124" y="670"/>
                    </a:lnTo>
                    <a:lnTo>
                      <a:pt x="7906" y="561"/>
                    </a:lnTo>
                    <a:lnTo>
                      <a:pt x="7687" y="451"/>
                    </a:lnTo>
                    <a:lnTo>
                      <a:pt x="7469" y="356"/>
                    </a:lnTo>
                    <a:lnTo>
                      <a:pt x="7237" y="274"/>
                    </a:lnTo>
                    <a:lnTo>
                      <a:pt x="7018" y="192"/>
                    </a:lnTo>
                    <a:lnTo>
                      <a:pt x="6786" y="137"/>
                    </a:lnTo>
                    <a:lnTo>
                      <a:pt x="6540" y="83"/>
                    </a:lnTo>
                    <a:lnTo>
                      <a:pt x="6308" y="42"/>
                    </a:lnTo>
                    <a:lnTo>
                      <a:pt x="6076" y="15"/>
                    </a:lnTo>
                    <a:lnTo>
                      <a:pt x="58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7800750" y="2351526"/>
                <a:ext cx="718500" cy="356700"/>
              </a:xfrm>
              <a:custGeom>
                <a:rect b="b" l="l" r="r" t="t"/>
                <a:pathLst>
                  <a:path extrusionOk="0" h="14268" w="28740">
                    <a:moveTo>
                      <a:pt x="4861" y="1"/>
                    </a:moveTo>
                    <a:lnTo>
                      <a:pt x="4615" y="14"/>
                    </a:lnTo>
                    <a:lnTo>
                      <a:pt x="4369" y="42"/>
                    </a:lnTo>
                    <a:lnTo>
                      <a:pt x="4137" y="83"/>
                    </a:lnTo>
                    <a:lnTo>
                      <a:pt x="3892" y="137"/>
                    </a:lnTo>
                    <a:lnTo>
                      <a:pt x="3659" y="192"/>
                    </a:lnTo>
                    <a:lnTo>
                      <a:pt x="3427" y="274"/>
                    </a:lnTo>
                    <a:lnTo>
                      <a:pt x="3195" y="356"/>
                    </a:lnTo>
                    <a:lnTo>
                      <a:pt x="2977" y="451"/>
                    </a:lnTo>
                    <a:lnTo>
                      <a:pt x="2758" y="547"/>
                    </a:lnTo>
                    <a:lnTo>
                      <a:pt x="2554" y="670"/>
                    </a:lnTo>
                    <a:lnTo>
                      <a:pt x="2349" y="793"/>
                    </a:lnTo>
                    <a:lnTo>
                      <a:pt x="2144" y="929"/>
                    </a:lnTo>
                    <a:lnTo>
                      <a:pt x="1953" y="1066"/>
                    </a:lnTo>
                    <a:lnTo>
                      <a:pt x="1762" y="1216"/>
                    </a:lnTo>
                    <a:lnTo>
                      <a:pt x="1584" y="1380"/>
                    </a:lnTo>
                    <a:lnTo>
                      <a:pt x="1420" y="1557"/>
                    </a:lnTo>
                    <a:lnTo>
                      <a:pt x="1257" y="1735"/>
                    </a:lnTo>
                    <a:lnTo>
                      <a:pt x="1093" y="1912"/>
                    </a:lnTo>
                    <a:lnTo>
                      <a:pt x="956" y="2117"/>
                    </a:lnTo>
                    <a:lnTo>
                      <a:pt x="806" y="2322"/>
                    </a:lnTo>
                    <a:lnTo>
                      <a:pt x="683" y="2526"/>
                    </a:lnTo>
                    <a:lnTo>
                      <a:pt x="574" y="2745"/>
                    </a:lnTo>
                    <a:lnTo>
                      <a:pt x="465" y="2963"/>
                    </a:lnTo>
                    <a:lnTo>
                      <a:pt x="369" y="3195"/>
                    </a:lnTo>
                    <a:lnTo>
                      <a:pt x="274" y="3441"/>
                    </a:lnTo>
                    <a:lnTo>
                      <a:pt x="205" y="3687"/>
                    </a:lnTo>
                    <a:lnTo>
                      <a:pt x="137" y="3933"/>
                    </a:lnTo>
                    <a:lnTo>
                      <a:pt x="123" y="4028"/>
                    </a:lnTo>
                    <a:lnTo>
                      <a:pt x="69" y="4288"/>
                    </a:lnTo>
                    <a:lnTo>
                      <a:pt x="42" y="4533"/>
                    </a:lnTo>
                    <a:lnTo>
                      <a:pt x="14" y="4793"/>
                    </a:lnTo>
                    <a:lnTo>
                      <a:pt x="1" y="5039"/>
                    </a:lnTo>
                    <a:lnTo>
                      <a:pt x="1" y="5284"/>
                    </a:lnTo>
                    <a:lnTo>
                      <a:pt x="14" y="5544"/>
                    </a:lnTo>
                    <a:lnTo>
                      <a:pt x="42" y="5776"/>
                    </a:lnTo>
                    <a:lnTo>
                      <a:pt x="82" y="6022"/>
                    </a:lnTo>
                    <a:lnTo>
                      <a:pt x="137" y="6267"/>
                    </a:lnTo>
                    <a:lnTo>
                      <a:pt x="192" y="6499"/>
                    </a:lnTo>
                    <a:lnTo>
                      <a:pt x="260" y="6731"/>
                    </a:lnTo>
                    <a:lnTo>
                      <a:pt x="356" y="6950"/>
                    </a:lnTo>
                    <a:lnTo>
                      <a:pt x="437" y="7182"/>
                    </a:lnTo>
                    <a:lnTo>
                      <a:pt x="547" y="7400"/>
                    </a:lnTo>
                    <a:lnTo>
                      <a:pt x="670" y="7605"/>
                    </a:lnTo>
                    <a:lnTo>
                      <a:pt x="792" y="7810"/>
                    </a:lnTo>
                    <a:lnTo>
                      <a:pt x="915" y="8015"/>
                    </a:lnTo>
                    <a:lnTo>
                      <a:pt x="1065" y="8206"/>
                    </a:lnTo>
                    <a:lnTo>
                      <a:pt x="1216" y="8397"/>
                    </a:lnTo>
                    <a:lnTo>
                      <a:pt x="1380" y="8575"/>
                    </a:lnTo>
                    <a:lnTo>
                      <a:pt x="1543" y="8738"/>
                    </a:lnTo>
                    <a:lnTo>
                      <a:pt x="1734" y="8902"/>
                    </a:lnTo>
                    <a:lnTo>
                      <a:pt x="1912" y="9066"/>
                    </a:lnTo>
                    <a:lnTo>
                      <a:pt x="2117" y="9203"/>
                    </a:lnTo>
                    <a:lnTo>
                      <a:pt x="2308" y="9339"/>
                    </a:lnTo>
                    <a:lnTo>
                      <a:pt x="2526" y="9476"/>
                    </a:lnTo>
                    <a:lnTo>
                      <a:pt x="2745" y="9585"/>
                    </a:lnTo>
                    <a:lnTo>
                      <a:pt x="2963" y="9694"/>
                    </a:lnTo>
                    <a:lnTo>
                      <a:pt x="3195" y="9790"/>
                    </a:lnTo>
                    <a:lnTo>
                      <a:pt x="3441" y="9872"/>
                    </a:lnTo>
                    <a:lnTo>
                      <a:pt x="3687" y="9954"/>
                    </a:lnTo>
                    <a:lnTo>
                      <a:pt x="3933" y="10008"/>
                    </a:lnTo>
                    <a:lnTo>
                      <a:pt x="22609" y="14159"/>
                    </a:lnTo>
                    <a:lnTo>
                      <a:pt x="22869" y="14199"/>
                    </a:lnTo>
                    <a:lnTo>
                      <a:pt x="23115" y="14240"/>
                    </a:lnTo>
                    <a:lnTo>
                      <a:pt x="23374" y="14268"/>
                    </a:lnTo>
                    <a:lnTo>
                      <a:pt x="23865" y="14268"/>
                    </a:lnTo>
                    <a:lnTo>
                      <a:pt x="24111" y="14254"/>
                    </a:lnTo>
                    <a:lnTo>
                      <a:pt x="24357" y="14227"/>
                    </a:lnTo>
                    <a:lnTo>
                      <a:pt x="24603" y="14186"/>
                    </a:lnTo>
                    <a:lnTo>
                      <a:pt x="24835" y="14145"/>
                    </a:lnTo>
                    <a:lnTo>
                      <a:pt x="25081" y="14077"/>
                    </a:lnTo>
                    <a:lnTo>
                      <a:pt x="25313" y="14008"/>
                    </a:lnTo>
                    <a:lnTo>
                      <a:pt x="25531" y="13926"/>
                    </a:lnTo>
                    <a:lnTo>
                      <a:pt x="25763" y="13831"/>
                    </a:lnTo>
                    <a:lnTo>
                      <a:pt x="25968" y="13722"/>
                    </a:lnTo>
                    <a:lnTo>
                      <a:pt x="26186" y="13612"/>
                    </a:lnTo>
                    <a:lnTo>
                      <a:pt x="26391" y="13490"/>
                    </a:lnTo>
                    <a:lnTo>
                      <a:pt x="26596" y="13353"/>
                    </a:lnTo>
                    <a:lnTo>
                      <a:pt x="26787" y="13203"/>
                    </a:lnTo>
                    <a:lnTo>
                      <a:pt x="26965" y="13053"/>
                    </a:lnTo>
                    <a:lnTo>
                      <a:pt x="27156" y="12889"/>
                    </a:lnTo>
                    <a:lnTo>
                      <a:pt x="27320" y="12725"/>
                    </a:lnTo>
                    <a:lnTo>
                      <a:pt x="27483" y="12548"/>
                    </a:lnTo>
                    <a:lnTo>
                      <a:pt x="27634" y="12356"/>
                    </a:lnTo>
                    <a:lnTo>
                      <a:pt x="27784" y="12165"/>
                    </a:lnTo>
                    <a:lnTo>
                      <a:pt x="27920" y="11960"/>
                    </a:lnTo>
                    <a:lnTo>
                      <a:pt x="28057" y="11756"/>
                    </a:lnTo>
                    <a:lnTo>
                      <a:pt x="28166" y="11537"/>
                    </a:lnTo>
                    <a:lnTo>
                      <a:pt x="28275" y="11305"/>
                    </a:lnTo>
                    <a:lnTo>
                      <a:pt x="28371" y="11073"/>
                    </a:lnTo>
                    <a:lnTo>
                      <a:pt x="28453" y="10841"/>
                    </a:lnTo>
                    <a:lnTo>
                      <a:pt x="28535" y="10595"/>
                    </a:lnTo>
                    <a:lnTo>
                      <a:pt x="28589" y="10349"/>
                    </a:lnTo>
                    <a:lnTo>
                      <a:pt x="28617" y="10240"/>
                    </a:lnTo>
                    <a:lnTo>
                      <a:pt x="28658" y="9994"/>
                    </a:lnTo>
                    <a:lnTo>
                      <a:pt x="28698" y="9735"/>
                    </a:lnTo>
                    <a:lnTo>
                      <a:pt x="28726" y="9489"/>
                    </a:lnTo>
                    <a:lnTo>
                      <a:pt x="28739" y="9230"/>
                    </a:lnTo>
                    <a:lnTo>
                      <a:pt x="28726" y="8984"/>
                    </a:lnTo>
                    <a:lnTo>
                      <a:pt x="28712" y="8738"/>
                    </a:lnTo>
                    <a:lnTo>
                      <a:pt x="28685" y="8493"/>
                    </a:lnTo>
                    <a:lnTo>
                      <a:pt x="28658" y="8247"/>
                    </a:lnTo>
                    <a:lnTo>
                      <a:pt x="28603" y="8015"/>
                    </a:lnTo>
                    <a:lnTo>
                      <a:pt x="28535" y="7783"/>
                    </a:lnTo>
                    <a:lnTo>
                      <a:pt x="28466" y="7551"/>
                    </a:lnTo>
                    <a:lnTo>
                      <a:pt x="28384" y="7319"/>
                    </a:lnTo>
                    <a:lnTo>
                      <a:pt x="28289" y="7100"/>
                    </a:lnTo>
                    <a:lnTo>
                      <a:pt x="28193" y="6882"/>
                    </a:lnTo>
                    <a:lnTo>
                      <a:pt x="28070" y="6677"/>
                    </a:lnTo>
                    <a:lnTo>
                      <a:pt x="27948" y="6458"/>
                    </a:lnTo>
                    <a:lnTo>
                      <a:pt x="27811" y="6267"/>
                    </a:lnTo>
                    <a:lnTo>
                      <a:pt x="27675" y="6076"/>
                    </a:lnTo>
                    <a:lnTo>
                      <a:pt x="27524" y="5885"/>
                    </a:lnTo>
                    <a:lnTo>
                      <a:pt x="27361" y="5708"/>
                    </a:lnTo>
                    <a:lnTo>
                      <a:pt x="27183" y="5530"/>
                    </a:lnTo>
                    <a:lnTo>
                      <a:pt x="27006" y="5366"/>
                    </a:lnTo>
                    <a:lnTo>
                      <a:pt x="26814" y="5216"/>
                    </a:lnTo>
                    <a:lnTo>
                      <a:pt x="26623" y="5066"/>
                    </a:lnTo>
                    <a:lnTo>
                      <a:pt x="26418" y="4929"/>
                    </a:lnTo>
                    <a:lnTo>
                      <a:pt x="26214" y="4806"/>
                    </a:lnTo>
                    <a:lnTo>
                      <a:pt x="25995" y="4684"/>
                    </a:lnTo>
                    <a:lnTo>
                      <a:pt x="25763" y="4574"/>
                    </a:lnTo>
                    <a:lnTo>
                      <a:pt x="25531" y="4479"/>
                    </a:lnTo>
                    <a:lnTo>
                      <a:pt x="25299" y="4397"/>
                    </a:lnTo>
                    <a:lnTo>
                      <a:pt x="25053" y="4329"/>
                    </a:lnTo>
                    <a:lnTo>
                      <a:pt x="24807" y="4260"/>
                    </a:lnTo>
                    <a:lnTo>
                      <a:pt x="6117" y="124"/>
                    </a:lnTo>
                    <a:lnTo>
                      <a:pt x="5871" y="69"/>
                    </a:lnTo>
                    <a:lnTo>
                      <a:pt x="5612" y="42"/>
                    </a:lnTo>
                    <a:lnTo>
                      <a:pt x="5366" y="14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8234900" y="3032801"/>
                <a:ext cx="227700" cy="1659825"/>
              </a:xfrm>
              <a:custGeom>
                <a:rect b="b" l="l" r="r" t="t"/>
                <a:pathLst>
                  <a:path extrusionOk="0" h="66393" w="9108">
                    <a:moveTo>
                      <a:pt x="1" y="0"/>
                    </a:moveTo>
                    <a:lnTo>
                      <a:pt x="1" y="66393"/>
                    </a:lnTo>
                    <a:lnTo>
                      <a:pt x="9107" y="66393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7788800" y="1866526"/>
                <a:ext cx="669700" cy="738625"/>
              </a:xfrm>
              <a:custGeom>
                <a:rect b="b" l="l" r="r" t="t"/>
                <a:pathLst>
                  <a:path extrusionOk="0" h="29545" w="26788">
                    <a:moveTo>
                      <a:pt x="20971" y="0"/>
                    </a:moveTo>
                    <a:lnTo>
                      <a:pt x="20725" y="28"/>
                    </a:lnTo>
                    <a:lnTo>
                      <a:pt x="20493" y="55"/>
                    </a:lnTo>
                    <a:lnTo>
                      <a:pt x="20248" y="96"/>
                    </a:lnTo>
                    <a:lnTo>
                      <a:pt x="20016" y="137"/>
                    </a:lnTo>
                    <a:lnTo>
                      <a:pt x="19783" y="205"/>
                    </a:lnTo>
                    <a:lnTo>
                      <a:pt x="19551" y="273"/>
                    </a:lnTo>
                    <a:lnTo>
                      <a:pt x="19333" y="369"/>
                    </a:lnTo>
                    <a:lnTo>
                      <a:pt x="19114" y="451"/>
                    </a:lnTo>
                    <a:lnTo>
                      <a:pt x="18896" y="560"/>
                    </a:lnTo>
                    <a:lnTo>
                      <a:pt x="18678" y="683"/>
                    </a:lnTo>
                    <a:lnTo>
                      <a:pt x="18473" y="806"/>
                    </a:lnTo>
                    <a:lnTo>
                      <a:pt x="18268" y="942"/>
                    </a:lnTo>
                    <a:lnTo>
                      <a:pt x="18077" y="1093"/>
                    </a:lnTo>
                    <a:lnTo>
                      <a:pt x="17886" y="1243"/>
                    </a:lnTo>
                    <a:lnTo>
                      <a:pt x="17708" y="1420"/>
                    </a:lnTo>
                    <a:lnTo>
                      <a:pt x="17531" y="1598"/>
                    </a:lnTo>
                    <a:lnTo>
                      <a:pt x="17367" y="1789"/>
                    </a:lnTo>
                    <a:lnTo>
                      <a:pt x="17203" y="1980"/>
                    </a:lnTo>
                    <a:lnTo>
                      <a:pt x="17053" y="2185"/>
                    </a:lnTo>
                    <a:lnTo>
                      <a:pt x="16916" y="2403"/>
                    </a:lnTo>
                    <a:lnTo>
                      <a:pt x="1079" y="21121"/>
                    </a:lnTo>
                    <a:lnTo>
                      <a:pt x="861" y="21408"/>
                    </a:lnTo>
                    <a:lnTo>
                      <a:pt x="656" y="21722"/>
                    </a:lnTo>
                    <a:lnTo>
                      <a:pt x="479" y="22036"/>
                    </a:lnTo>
                    <a:lnTo>
                      <a:pt x="397" y="22213"/>
                    </a:lnTo>
                    <a:lnTo>
                      <a:pt x="328" y="22377"/>
                    </a:lnTo>
                    <a:lnTo>
                      <a:pt x="246" y="22582"/>
                    </a:lnTo>
                    <a:lnTo>
                      <a:pt x="192" y="22800"/>
                    </a:lnTo>
                    <a:lnTo>
                      <a:pt x="137" y="23005"/>
                    </a:lnTo>
                    <a:lnTo>
                      <a:pt x="83" y="23223"/>
                    </a:lnTo>
                    <a:lnTo>
                      <a:pt x="55" y="23442"/>
                    </a:lnTo>
                    <a:lnTo>
                      <a:pt x="28" y="23647"/>
                    </a:lnTo>
                    <a:lnTo>
                      <a:pt x="1" y="23865"/>
                    </a:lnTo>
                    <a:lnTo>
                      <a:pt x="1" y="24084"/>
                    </a:lnTo>
                    <a:lnTo>
                      <a:pt x="1" y="24302"/>
                    </a:lnTo>
                    <a:lnTo>
                      <a:pt x="1" y="24507"/>
                    </a:lnTo>
                    <a:lnTo>
                      <a:pt x="28" y="24725"/>
                    </a:lnTo>
                    <a:lnTo>
                      <a:pt x="55" y="24944"/>
                    </a:lnTo>
                    <a:lnTo>
                      <a:pt x="96" y="25149"/>
                    </a:lnTo>
                    <a:lnTo>
                      <a:pt x="137" y="25353"/>
                    </a:lnTo>
                    <a:lnTo>
                      <a:pt x="192" y="25558"/>
                    </a:lnTo>
                    <a:lnTo>
                      <a:pt x="260" y="25763"/>
                    </a:lnTo>
                    <a:lnTo>
                      <a:pt x="328" y="25968"/>
                    </a:lnTo>
                    <a:lnTo>
                      <a:pt x="410" y="26172"/>
                    </a:lnTo>
                    <a:lnTo>
                      <a:pt x="492" y="26364"/>
                    </a:lnTo>
                    <a:lnTo>
                      <a:pt x="601" y="26555"/>
                    </a:lnTo>
                    <a:lnTo>
                      <a:pt x="697" y="26746"/>
                    </a:lnTo>
                    <a:lnTo>
                      <a:pt x="820" y="26923"/>
                    </a:lnTo>
                    <a:lnTo>
                      <a:pt x="943" y="27101"/>
                    </a:lnTo>
                    <a:lnTo>
                      <a:pt x="1066" y="27278"/>
                    </a:lnTo>
                    <a:lnTo>
                      <a:pt x="1202" y="27442"/>
                    </a:lnTo>
                    <a:lnTo>
                      <a:pt x="1352" y="27606"/>
                    </a:lnTo>
                    <a:lnTo>
                      <a:pt x="1503" y="27770"/>
                    </a:lnTo>
                    <a:lnTo>
                      <a:pt x="1666" y="27920"/>
                    </a:lnTo>
                    <a:lnTo>
                      <a:pt x="1844" y="28057"/>
                    </a:lnTo>
                    <a:lnTo>
                      <a:pt x="2021" y="28193"/>
                    </a:lnTo>
                    <a:lnTo>
                      <a:pt x="2199" y="28330"/>
                    </a:lnTo>
                    <a:lnTo>
                      <a:pt x="2404" y="28452"/>
                    </a:lnTo>
                    <a:lnTo>
                      <a:pt x="2977" y="28807"/>
                    </a:lnTo>
                    <a:lnTo>
                      <a:pt x="3209" y="28944"/>
                    </a:lnTo>
                    <a:lnTo>
                      <a:pt x="3428" y="29053"/>
                    </a:lnTo>
                    <a:lnTo>
                      <a:pt x="3660" y="29162"/>
                    </a:lnTo>
                    <a:lnTo>
                      <a:pt x="3905" y="29244"/>
                    </a:lnTo>
                    <a:lnTo>
                      <a:pt x="4137" y="29326"/>
                    </a:lnTo>
                    <a:lnTo>
                      <a:pt x="4370" y="29394"/>
                    </a:lnTo>
                    <a:lnTo>
                      <a:pt x="4615" y="29449"/>
                    </a:lnTo>
                    <a:lnTo>
                      <a:pt x="4847" y="29490"/>
                    </a:lnTo>
                    <a:lnTo>
                      <a:pt x="5093" y="29517"/>
                    </a:lnTo>
                    <a:lnTo>
                      <a:pt x="5339" y="29531"/>
                    </a:lnTo>
                    <a:lnTo>
                      <a:pt x="5585" y="29545"/>
                    </a:lnTo>
                    <a:lnTo>
                      <a:pt x="5817" y="29531"/>
                    </a:lnTo>
                    <a:lnTo>
                      <a:pt x="6063" y="29517"/>
                    </a:lnTo>
                    <a:lnTo>
                      <a:pt x="6295" y="29490"/>
                    </a:lnTo>
                    <a:lnTo>
                      <a:pt x="6540" y="29449"/>
                    </a:lnTo>
                    <a:lnTo>
                      <a:pt x="6772" y="29394"/>
                    </a:lnTo>
                    <a:lnTo>
                      <a:pt x="7005" y="29340"/>
                    </a:lnTo>
                    <a:lnTo>
                      <a:pt x="7237" y="29258"/>
                    </a:lnTo>
                    <a:lnTo>
                      <a:pt x="7455" y="29176"/>
                    </a:lnTo>
                    <a:lnTo>
                      <a:pt x="7674" y="29080"/>
                    </a:lnTo>
                    <a:lnTo>
                      <a:pt x="7892" y="28985"/>
                    </a:lnTo>
                    <a:lnTo>
                      <a:pt x="8110" y="28862"/>
                    </a:lnTo>
                    <a:lnTo>
                      <a:pt x="8315" y="28739"/>
                    </a:lnTo>
                    <a:lnTo>
                      <a:pt x="8520" y="28603"/>
                    </a:lnTo>
                    <a:lnTo>
                      <a:pt x="8711" y="28452"/>
                    </a:lnTo>
                    <a:lnTo>
                      <a:pt x="8902" y="28289"/>
                    </a:lnTo>
                    <a:lnTo>
                      <a:pt x="9080" y="28125"/>
                    </a:lnTo>
                    <a:lnTo>
                      <a:pt x="9257" y="27947"/>
                    </a:lnTo>
                    <a:lnTo>
                      <a:pt x="9421" y="27756"/>
                    </a:lnTo>
                    <a:lnTo>
                      <a:pt x="9585" y="27565"/>
                    </a:lnTo>
                    <a:lnTo>
                      <a:pt x="9735" y="27360"/>
                    </a:lnTo>
                    <a:lnTo>
                      <a:pt x="9872" y="27142"/>
                    </a:lnTo>
                    <a:lnTo>
                      <a:pt x="25709" y="8424"/>
                    </a:lnTo>
                    <a:lnTo>
                      <a:pt x="25927" y="8124"/>
                    </a:lnTo>
                    <a:lnTo>
                      <a:pt x="26132" y="7823"/>
                    </a:lnTo>
                    <a:lnTo>
                      <a:pt x="26309" y="7496"/>
                    </a:lnTo>
                    <a:lnTo>
                      <a:pt x="26391" y="7332"/>
                    </a:lnTo>
                    <a:lnTo>
                      <a:pt x="26460" y="7168"/>
                    </a:lnTo>
                    <a:lnTo>
                      <a:pt x="26541" y="6950"/>
                    </a:lnTo>
                    <a:lnTo>
                      <a:pt x="26596" y="6745"/>
                    </a:lnTo>
                    <a:lnTo>
                      <a:pt x="26651" y="6526"/>
                    </a:lnTo>
                    <a:lnTo>
                      <a:pt x="26705" y="6322"/>
                    </a:lnTo>
                    <a:lnTo>
                      <a:pt x="26733" y="6103"/>
                    </a:lnTo>
                    <a:lnTo>
                      <a:pt x="26760" y="5885"/>
                    </a:lnTo>
                    <a:lnTo>
                      <a:pt x="26787" y="5680"/>
                    </a:lnTo>
                    <a:lnTo>
                      <a:pt x="26787" y="5461"/>
                    </a:lnTo>
                    <a:lnTo>
                      <a:pt x="26787" y="5243"/>
                    </a:lnTo>
                    <a:lnTo>
                      <a:pt x="26787" y="5025"/>
                    </a:lnTo>
                    <a:lnTo>
                      <a:pt x="26760" y="4820"/>
                    </a:lnTo>
                    <a:lnTo>
                      <a:pt x="26733" y="4601"/>
                    </a:lnTo>
                    <a:lnTo>
                      <a:pt x="26692" y="4397"/>
                    </a:lnTo>
                    <a:lnTo>
                      <a:pt x="26651" y="4192"/>
                    </a:lnTo>
                    <a:lnTo>
                      <a:pt x="26596" y="3973"/>
                    </a:lnTo>
                    <a:lnTo>
                      <a:pt x="26528" y="3769"/>
                    </a:lnTo>
                    <a:lnTo>
                      <a:pt x="26460" y="3577"/>
                    </a:lnTo>
                    <a:lnTo>
                      <a:pt x="26378" y="3373"/>
                    </a:lnTo>
                    <a:lnTo>
                      <a:pt x="26296" y="3181"/>
                    </a:lnTo>
                    <a:lnTo>
                      <a:pt x="26187" y="2990"/>
                    </a:lnTo>
                    <a:lnTo>
                      <a:pt x="26091" y="2799"/>
                    </a:lnTo>
                    <a:lnTo>
                      <a:pt x="25968" y="2622"/>
                    </a:lnTo>
                    <a:lnTo>
                      <a:pt x="25845" y="2444"/>
                    </a:lnTo>
                    <a:lnTo>
                      <a:pt x="25722" y="2267"/>
                    </a:lnTo>
                    <a:lnTo>
                      <a:pt x="25586" y="2103"/>
                    </a:lnTo>
                    <a:lnTo>
                      <a:pt x="25436" y="1939"/>
                    </a:lnTo>
                    <a:lnTo>
                      <a:pt x="25285" y="1775"/>
                    </a:lnTo>
                    <a:lnTo>
                      <a:pt x="25122" y="1625"/>
                    </a:lnTo>
                    <a:lnTo>
                      <a:pt x="24944" y="1489"/>
                    </a:lnTo>
                    <a:lnTo>
                      <a:pt x="24767" y="1338"/>
                    </a:lnTo>
                    <a:lnTo>
                      <a:pt x="24589" y="1215"/>
                    </a:lnTo>
                    <a:lnTo>
                      <a:pt x="24384" y="1093"/>
                    </a:lnTo>
                    <a:lnTo>
                      <a:pt x="23811" y="738"/>
                    </a:lnTo>
                    <a:lnTo>
                      <a:pt x="23579" y="601"/>
                    </a:lnTo>
                    <a:lnTo>
                      <a:pt x="23347" y="492"/>
                    </a:lnTo>
                    <a:lnTo>
                      <a:pt x="23128" y="383"/>
                    </a:lnTo>
                    <a:lnTo>
                      <a:pt x="22883" y="301"/>
                    </a:lnTo>
                    <a:lnTo>
                      <a:pt x="22650" y="219"/>
                    </a:lnTo>
                    <a:lnTo>
                      <a:pt x="22418" y="151"/>
                    </a:lnTo>
                    <a:lnTo>
                      <a:pt x="22173" y="96"/>
                    </a:lnTo>
                    <a:lnTo>
                      <a:pt x="21941" y="55"/>
                    </a:lnTo>
                    <a:lnTo>
                      <a:pt x="21695" y="28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8575200" y="3032801"/>
                <a:ext cx="227350" cy="1659825"/>
              </a:xfrm>
              <a:custGeom>
                <a:rect b="b" l="l" r="r" t="t"/>
                <a:pathLst>
                  <a:path extrusionOk="0" h="66393" w="9094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8379975" y="1801326"/>
                <a:ext cx="308900" cy="1179950"/>
              </a:xfrm>
              <a:custGeom>
                <a:rect b="b" l="l" r="r" t="t"/>
                <a:pathLst>
                  <a:path extrusionOk="0" h="47198" w="12356">
                    <a:moveTo>
                      <a:pt x="4301" y="1"/>
                    </a:moveTo>
                    <a:lnTo>
                      <a:pt x="3741" y="14"/>
                    </a:lnTo>
                    <a:lnTo>
                      <a:pt x="3181" y="55"/>
                    </a:lnTo>
                    <a:lnTo>
                      <a:pt x="2635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4" y="369"/>
                    </a:lnTo>
                    <a:lnTo>
                      <a:pt x="0" y="588"/>
                    </a:lnTo>
                    <a:lnTo>
                      <a:pt x="0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2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8379975" y="2981251"/>
                <a:ext cx="308900" cy="178875"/>
              </a:xfrm>
              <a:custGeom>
                <a:rect b="b" l="l" r="r" t="t"/>
                <a:pathLst>
                  <a:path extrusionOk="0" h="7155" w="12356">
                    <a:moveTo>
                      <a:pt x="3181" y="1"/>
                    </a:moveTo>
                    <a:lnTo>
                      <a:pt x="2089" y="14"/>
                    </a:lnTo>
                    <a:lnTo>
                      <a:pt x="1024" y="42"/>
                    </a:lnTo>
                    <a:lnTo>
                      <a:pt x="0" y="69"/>
                    </a:lnTo>
                    <a:lnTo>
                      <a:pt x="0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8077225" y="4675901"/>
                <a:ext cx="385375" cy="49150"/>
              </a:xfrm>
              <a:custGeom>
                <a:rect b="b" l="l" r="r" t="t"/>
                <a:pathLst>
                  <a:path extrusionOk="0" h="1966" w="15415">
                    <a:moveTo>
                      <a:pt x="0" y="0"/>
                    </a:moveTo>
                    <a:lnTo>
                      <a:pt x="0" y="1966"/>
                    </a:lnTo>
                    <a:lnTo>
                      <a:pt x="15414" y="1966"/>
                    </a:lnTo>
                    <a:lnTo>
                      <a:pt x="154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8575200" y="4675901"/>
                <a:ext cx="385025" cy="49150"/>
              </a:xfrm>
              <a:custGeom>
                <a:rect b="b" l="l" r="r" t="t"/>
                <a:pathLst>
                  <a:path extrusionOk="0" h="1966" w="15401">
                    <a:moveTo>
                      <a:pt x="0" y="0"/>
                    </a:moveTo>
                    <a:lnTo>
                      <a:pt x="0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8439025" y="1803051"/>
                <a:ext cx="18100" cy="2050"/>
              </a:xfrm>
              <a:custGeom>
                <a:rect b="b" l="l" r="r" t="t"/>
                <a:pathLst>
                  <a:path extrusionOk="0" h="82" w="724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8135925" y="1819076"/>
                <a:ext cx="244075" cy="1742450"/>
              </a:xfrm>
              <a:custGeom>
                <a:rect b="b" l="l" r="r" t="t"/>
                <a:pathLst>
                  <a:path extrusionOk="0" h="69698" w="9763">
                    <a:moveTo>
                      <a:pt x="8697" y="124"/>
                    </a:moveTo>
                    <a:lnTo>
                      <a:pt x="8533" y="151"/>
                    </a:lnTo>
                    <a:lnTo>
                      <a:pt x="8522" y="163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97" y="124"/>
                    </a:lnTo>
                    <a:close/>
                    <a:moveTo>
                      <a:pt x="9639" y="1"/>
                    </a:moveTo>
                    <a:lnTo>
                      <a:pt x="9434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1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89" y="1462"/>
                    </a:lnTo>
                    <a:lnTo>
                      <a:pt x="5434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0" y="4561"/>
                    </a:lnTo>
                    <a:lnTo>
                      <a:pt x="2554" y="4984"/>
                    </a:lnTo>
                    <a:lnTo>
                      <a:pt x="2294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4" y="6882"/>
                    </a:lnTo>
                    <a:lnTo>
                      <a:pt x="1379" y="7387"/>
                    </a:lnTo>
                    <a:lnTo>
                      <a:pt x="1188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8" y="11305"/>
                    </a:lnTo>
                    <a:lnTo>
                      <a:pt x="437" y="11919"/>
                    </a:lnTo>
                    <a:lnTo>
                      <a:pt x="424" y="12534"/>
                    </a:lnTo>
                    <a:lnTo>
                      <a:pt x="0" y="69697"/>
                    </a:lnTo>
                    <a:lnTo>
                      <a:pt x="9762" y="69697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8688850" y="1808501"/>
                <a:ext cx="251250" cy="1753350"/>
              </a:xfrm>
              <a:custGeom>
                <a:rect b="b" l="l" r="r" t="t"/>
                <a:pathLst>
                  <a:path extrusionOk="0" h="70134" w="10050">
                    <a:moveTo>
                      <a:pt x="1" y="0"/>
                    </a:moveTo>
                    <a:lnTo>
                      <a:pt x="1" y="70120"/>
                    </a:lnTo>
                    <a:lnTo>
                      <a:pt x="9626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1" y="11660"/>
                    </a:lnTo>
                    <a:lnTo>
                      <a:pt x="9899" y="11018"/>
                    </a:lnTo>
                    <a:lnTo>
                      <a:pt x="9803" y="10390"/>
                    </a:lnTo>
                    <a:lnTo>
                      <a:pt x="9667" y="9776"/>
                    </a:lnTo>
                    <a:lnTo>
                      <a:pt x="9503" y="9175"/>
                    </a:lnTo>
                    <a:lnTo>
                      <a:pt x="9312" y="8588"/>
                    </a:lnTo>
                    <a:lnTo>
                      <a:pt x="9107" y="8015"/>
                    </a:lnTo>
                    <a:lnTo>
                      <a:pt x="8875" y="7455"/>
                    </a:lnTo>
                    <a:lnTo>
                      <a:pt x="8616" y="6909"/>
                    </a:lnTo>
                    <a:lnTo>
                      <a:pt x="8343" y="6376"/>
                    </a:lnTo>
                    <a:lnTo>
                      <a:pt x="8056" y="5857"/>
                    </a:lnTo>
                    <a:lnTo>
                      <a:pt x="7742" y="5366"/>
                    </a:lnTo>
                    <a:lnTo>
                      <a:pt x="7414" y="4888"/>
                    </a:lnTo>
                    <a:lnTo>
                      <a:pt x="7073" y="4424"/>
                    </a:lnTo>
                    <a:lnTo>
                      <a:pt x="6704" y="3973"/>
                    </a:lnTo>
                    <a:lnTo>
                      <a:pt x="6336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8" y="2403"/>
                    </a:lnTo>
                    <a:lnTo>
                      <a:pt x="4738" y="2062"/>
                    </a:lnTo>
                    <a:lnTo>
                      <a:pt x="4315" y="1748"/>
                    </a:lnTo>
                    <a:lnTo>
                      <a:pt x="3892" y="1461"/>
                    </a:lnTo>
                    <a:lnTo>
                      <a:pt x="3469" y="1188"/>
                    </a:lnTo>
                    <a:lnTo>
                      <a:pt x="3032" y="942"/>
                    </a:lnTo>
                    <a:lnTo>
                      <a:pt x="2595" y="724"/>
                    </a:lnTo>
                    <a:lnTo>
                      <a:pt x="2158" y="533"/>
                    </a:lnTo>
                    <a:lnTo>
                      <a:pt x="1721" y="369"/>
                    </a:lnTo>
                    <a:lnTo>
                      <a:pt x="1284" y="233"/>
                    </a:lnTo>
                    <a:lnTo>
                      <a:pt x="861" y="123"/>
                    </a:lnTo>
                    <a:lnTo>
                      <a:pt x="42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8340025" y="1795526"/>
                <a:ext cx="80925" cy="257375"/>
              </a:xfrm>
              <a:custGeom>
                <a:rect b="b" l="l" r="r" t="t"/>
                <a:pathLst>
                  <a:path extrusionOk="0" h="10295" w="3237">
                    <a:moveTo>
                      <a:pt x="3236" y="1"/>
                    </a:moveTo>
                    <a:lnTo>
                      <a:pt x="2800" y="14"/>
                    </a:lnTo>
                    <a:lnTo>
                      <a:pt x="2390" y="55"/>
                    </a:lnTo>
                    <a:lnTo>
                      <a:pt x="2008" y="124"/>
                    </a:lnTo>
                    <a:lnTo>
                      <a:pt x="1830" y="178"/>
                    </a:lnTo>
                    <a:lnTo>
                      <a:pt x="1653" y="233"/>
                    </a:lnTo>
                    <a:lnTo>
                      <a:pt x="1489" y="287"/>
                    </a:lnTo>
                    <a:lnTo>
                      <a:pt x="1339" y="356"/>
                    </a:lnTo>
                    <a:lnTo>
                      <a:pt x="1189" y="424"/>
                    </a:lnTo>
                    <a:lnTo>
                      <a:pt x="1052" y="506"/>
                    </a:lnTo>
                    <a:lnTo>
                      <a:pt x="916" y="588"/>
                    </a:lnTo>
                    <a:lnTo>
                      <a:pt x="793" y="683"/>
                    </a:lnTo>
                    <a:lnTo>
                      <a:pt x="670" y="779"/>
                    </a:lnTo>
                    <a:lnTo>
                      <a:pt x="561" y="888"/>
                    </a:lnTo>
                    <a:lnTo>
                      <a:pt x="465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3" y="1366"/>
                    </a:lnTo>
                    <a:lnTo>
                      <a:pt x="124" y="1598"/>
                    </a:lnTo>
                    <a:lnTo>
                      <a:pt x="69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1" y="2253"/>
                    </a:lnTo>
                    <a:lnTo>
                      <a:pt x="1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9" y="2049"/>
                    </a:lnTo>
                    <a:lnTo>
                      <a:pt x="656" y="1926"/>
                    </a:lnTo>
                    <a:lnTo>
                      <a:pt x="711" y="1789"/>
                    </a:lnTo>
                    <a:lnTo>
                      <a:pt x="779" y="1639"/>
                    </a:lnTo>
                    <a:lnTo>
                      <a:pt x="875" y="1475"/>
                    </a:lnTo>
                    <a:lnTo>
                      <a:pt x="1011" y="1311"/>
                    </a:lnTo>
                    <a:lnTo>
                      <a:pt x="1093" y="1229"/>
                    </a:lnTo>
                    <a:lnTo>
                      <a:pt x="1189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3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8660875" y="1795526"/>
                <a:ext cx="70675" cy="571400"/>
              </a:xfrm>
              <a:custGeom>
                <a:rect b="b" l="l" r="r" t="t"/>
                <a:pathLst>
                  <a:path extrusionOk="0" h="22856" w="2827">
                    <a:moveTo>
                      <a:pt x="0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42"/>
                    </a:lnTo>
                    <a:lnTo>
                      <a:pt x="833" y="683"/>
                    </a:lnTo>
                    <a:lnTo>
                      <a:pt x="956" y="724"/>
                    </a:lnTo>
                    <a:lnTo>
                      <a:pt x="1092" y="765"/>
                    </a:lnTo>
                    <a:lnTo>
                      <a:pt x="1215" y="820"/>
                    </a:lnTo>
                    <a:lnTo>
                      <a:pt x="1338" y="888"/>
                    </a:lnTo>
                    <a:lnTo>
                      <a:pt x="1461" y="970"/>
                    </a:lnTo>
                    <a:lnTo>
                      <a:pt x="1584" y="1066"/>
                    </a:lnTo>
                    <a:lnTo>
                      <a:pt x="1734" y="1216"/>
                    </a:lnTo>
                    <a:lnTo>
                      <a:pt x="1857" y="1393"/>
                    </a:lnTo>
                    <a:lnTo>
                      <a:pt x="1966" y="1584"/>
                    </a:lnTo>
                    <a:lnTo>
                      <a:pt x="2048" y="1789"/>
                    </a:lnTo>
                    <a:lnTo>
                      <a:pt x="2116" y="2021"/>
                    </a:lnTo>
                    <a:lnTo>
                      <a:pt x="2171" y="2267"/>
                    </a:lnTo>
                    <a:lnTo>
                      <a:pt x="2198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6" y="22855"/>
                    </a:lnTo>
                    <a:lnTo>
                      <a:pt x="2826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3" y="1830"/>
                    </a:lnTo>
                    <a:lnTo>
                      <a:pt x="2608" y="1530"/>
                    </a:lnTo>
                    <a:lnTo>
                      <a:pt x="2553" y="1393"/>
                    </a:lnTo>
                    <a:lnTo>
                      <a:pt x="2499" y="1270"/>
                    </a:lnTo>
                    <a:lnTo>
                      <a:pt x="2430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89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8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8714125" y="2323876"/>
                <a:ext cx="41650" cy="97650"/>
              </a:xfrm>
              <a:custGeom>
                <a:rect b="b" l="l" r="r" t="t"/>
                <a:pathLst>
                  <a:path extrusionOk="0" h="3906" w="1666">
                    <a:moveTo>
                      <a:pt x="819" y="1"/>
                    </a:moveTo>
                    <a:lnTo>
                      <a:pt x="655" y="15"/>
                    </a:lnTo>
                    <a:lnTo>
                      <a:pt x="505" y="56"/>
                    </a:lnTo>
                    <a:lnTo>
                      <a:pt x="355" y="110"/>
                    </a:lnTo>
                    <a:lnTo>
                      <a:pt x="232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0" y="588"/>
                    </a:lnTo>
                    <a:lnTo>
                      <a:pt x="0" y="643"/>
                    </a:lnTo>
                    <a:lnTo>
                      <a:pt x="0" y="3264"/>
                    </a:lnTo>
                    <a:lnTo>
                      <a:pt x="0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2" y="3714"/>
                    </a:lnTo>
                    <a:lnTo>
                      <a:pt x="355" y="3796"/>
                    </a:lnTo>
                    <a:lnTo>
                      <a:pt x="505" y="3851"/>
                    </a:lnTo>
                    <a:lnTo>
                      <a:pt x="655" y="3892"/>
                    </a:lnTo>
                    <a:lnTo>
                      <a:pt x="819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7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7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7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7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8734925" y="2309901"/>
                <a:ext cx="41675" cy="125625"/>
              </a:xfrm>
              <a:custGeom>
                <a:rect b="b" l="l" r="r" t="t"/>
                <a:pathLst>
                  <a:path extrusionOk="0" h="5025" w="1667">
                    <a:moveTo>
                      <a:pt x="820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6" y="68"/>
                    </a:lnTo>
                    <a:lnTo>
                      <a:pt x="356" y="150"/>
                    </a:lnTo>
                    <a:lnTo>
                      <a:pt x="233" y="246"/>
                    </a:lnTo>
                    <a:lnTo>
                      <a:pt x="137" y="369"/>
                    </a:lnTo>
                    <a:lnTo>
                      <a:pt x="56" y="505"/>
                    </a:lnTo>
                    <a:lnTo>
                      <a:pt x="15" y="669"/>
                    </a:lnTo>
                    <a:lnTo>
                      <a:pt x="1" y="751"/>
                    </a:lnTo>
                    <a:lnTo>
                      <a:pt x="1" y="833"/>
                    </a:lnTo>
                    <a:lnTo>
                      <a:pt x="1" y="4205"/>
                    </a:lnTo>
                    <a:lnTo>
                      <a:pt x="1" y="4287"/>
                    </a:lnTo>
                    <a:lnTo>
                      <a:pt x="15" y="4369"/>
                    </a:lnTo>
                    <a:lnTo>
                      <a:pt x="56" y="4519"/>
                    </a:lnTo>
                    <a:lnTo>
                      <a:pt x="137" y="4656"/>
                    </a:lnTo>
                    <a:lnTo>
                      <a:pt x="233" y="4779"/>
                    </a:lnTo>
                    <a:lnTo>
                      <a:pt x="356" y="4888"/>
                    </a:lnTo>
                    <a:lnTo>
                      <a:pt x="506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8" y="4888"/>
                    </a:lnTo>
                    <a:lnTo>
                      <a:pt x="1421" y="4779"/>
                    </a:lnTo>
                    <a:lnTo>
                      <a:pt x="1530" y="4656"/>
                    </a:lnTo>
                    <a:lnTo>
                      <a:pt x="1598" y="4519"/>
                    </a:lnTo>
                    <a:lnTo>
                      <a:pt x="1653" y="4369"/>
                    </a:lnTo>
                    <a:lnTo>
                      <a:pt x="1667" y="4287"/>
                    </a:lnTo>
                    <a:lnTo>
                      <a:pt x="1667" y="4205"/>
                    </a:lnTo>
                    <a:lnTo>
                      <a:pt x="1667" y="833"/>
                    </a:lnTo>
                    <a:lnTo>
                      <a:pt x="1667" y="751"/>
                    </a:lnTo>
                    <a:lnTo>
                      <a:pt x="1653" y="669"/>
                    </a:lnTo>
                    <a:lnTo>
                      <a:pt x="1598" y="505"/>
                    </a:lnTo>
                    <a:lnTo>
                      <a:pt x="1530" y="369"/>
                    </a:lnTo>
                    <a:lnTo>
                      <a:pt x="1421" y="246"/>
                    </a:lnTo>
                    <a:lnTo>
                      <a:pt x="1298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8190525" y="2045376"/>
                <a:ext cx="308925" cy="440650"/>
              </a:xfrm>
              <a:custGeom>
                <a:rect b="b" l="l" r="r" t="t"/>
                <a:pathLst>
                  <a:path extrusionOk="0" h="17626" w="12357">
                    <a:moveTo>
                      <a:pt x="5448" y="0"/>
                    </a:moveTo>
                    <a:lnTo>
                      <a:pt x="5162" y="28"/>
                    </a:lnTo>
                    <a:lnTo>
                      <a:pt x="4875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9" y="342"/>
                    </a:lnTo>
                    <a:lnTo>
                      <a:pt x="3510" y="451"/>
                    </a:lnTo>
                    <a:lnTo>
                      <a:pt x="3264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90" y="1311"/>
                    </a:lnTo>
                    <a:lnTo>
                      <a:pt x="1885" y="1489"/>
                    </a:lnTo>
                    <a:lnTo>
                      <a:pt x="1680" y="1680"/>
                    </a:lnTo>
                    <a:lnTo>
                      <a:pt x="1503" y="1884"/>
                    </a:lnTo>
                    <a:lnTo>
                      <a:pt x="1312" y="2089"/>
                    </a:lnTo>
                    <a:lnTo>
                      <a:pt x="1148" y="2308"/>
                    </a:lnTo>
                    <a:lnTo>
                      <a:pt x="984" y="2526"/>
                    </a:lnTo>
                    <a:lnTo>
                      <a:pt x="834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6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4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5" y="5448"/>
                    </a:lnTo>
                    <a:lnTo>
                      <a:pt x="1" y="5748"/>
                    </a:lnTo>
                    <a:lnTo>
                      <a:pt x="1" y="13926"/>
                    </a:lnTo>
                    <a:lnTo>
                      <a:pt x="1" y="14172"/>
                    </a:lnTo>
                    <a:lnTo>
                      <a:pt x="28" y="14418"/>
                    </a:lnTo>
                    <a:lnTo>
                      <a:pt x="42" y="14650"/>
                    </a:lnTo>
                    <a:lnTo>
                      <a:pt x="83" y="14882"/>
                    </a:lnTo>
                    <a:lnTo>
                      <a:pt x="124" y="15127"/>
                    </a:lnTo>
                    <a:lnTo>
                      <a:pt x="178" y="15360"/>
                    </a:lnTo>
                    <a:lnTo>
                      <a:pt x="247" y="15592"/>
                    </a:lnTo>
                    <a:lnTo>
                      <a:pt x="315" y="15810"/>
                    </a:lnTo>
                    <a:lnTo>
                      <a:pt x="397" y="16029"/>
                    </a:lnTo>
                    <a:lnTo>
                      <a:pt x="492" y="16261"/>
                    </a:lnTo>
                    <a:lnTo>
                      <a:pt x="588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7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5" y="16930"/>
                    </a:lnTo>
                    <a:lnTo>
                      <a:pt x="1462" y="16752"/>
                    </a:lnTo>
                    <a:lnTo>
                      <a:pt x="1353" y="16575"/>
                    </a:lnTo>
                    <a:lnTo>
                      <a:pt x="1243" y="16384"/>
                    </a:lnTo>
                    <a:lnTo>
                      <a:pt x="1148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4" y="15414"/>
                    </a:lnTo>
                    <a:lnTo>
                      <a:pt x="779" y="15209"/>
                    </a:lnTo>
                    <a:lnTo>
                      <a:pt x="725" y="14991"/>
                    </a:lnTo>
                    <a:lnTo>
                      <a:pt x="684" y="14786"/>
                    </a:lnTo>
                    <a:lnTo>
                      <a:pt x="656" y="14568"/>
                    </a:lnTo>
                    <a:lnTo>
                      <a:pt x="629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3" y="5216"/>
                    </a:lnTo>
                    <a:lnTo>
                      <a:pt x="670" y="4956"/>
                    </a:lnTo>
                    <a:lnTo>
                      <a:pt x="725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30" y="3291"/>
                    </a:lnTo>
                    <a:lnTo>
                      <a:pt x="1353" y="3086"/>
                    </a:lnTo>
                    <a:lnTo>
                      <a:pt x="1489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5" y="1939"/>
                    </a:lnTo>
                    <a:lnTo>
                      <a:pt x="2486" y="1789"/>
                    </a:lnTo>
                    <a:lnTo>
                      <a:pt x="2677" y="1625"/>
                    </a:lnTo>
                    <a:lnTo>
                      <a:pt x="2882" y="1489"/>
                    </a:lnTo>
                    <a:lnTo>
                      <a:pt x="3086" y="1352"/>
                    </a:lnTo>
                    <a:lnTo>
                      <a:pt x="3305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20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30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7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8" y="833"/>
                    </a:lnTo>
                    <a:lnTo>
                      <a:pt x="8370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3" y="1229"/>
                    </a:lnTo>
                    <a:lnTo>
                      <a:pt x="9271" y="1352"/>
                    </a:lnTo>
                    <a:lnTo>
                      <a:pt x="9476" y="1489"/>
                    </a:lnTo>
                    <a:lnTo>
                      <a:pt x="9681" y="1625"/>
                    </a:lnTo>
                    <a:lnTo>
                      <a:pt x="9872" y="1789"/>
                    </a:lnTo>
                    <a:lnTo>
                      <a:pt x="10063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8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5" y="3086"/>
                    </a:lnTo>
                    <a:lnTo>
                      <a:pt x="11128" y="3291"/>
                    </a:lnTo>
                    <a:lnTo>
                      <a:pt x="11237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7" y="4711"/>
                    </a:lnTo>
                    <a:lnTo>
                      <a:pt x="11688" y="4956"/>
                    </a:lnTo>
                    <a:lnTo>
                      <a:pt x="11715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9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5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9" y="16302"/>
                    </a:lnTo>
                    <a:lnTo>
                      <a:pt x="11060" y="16493"/>
                    </a:lnTo>
                    <a:lnTo>
                      <a:pt x="10937" y="16684"/>
                    </a:lnTo>
                    <a:lnTo>
                      <a:pt x="10814" y="16875"/>
                    </a:lnTo>
                    <a:lnTo>
                      <a:pt x="10677" y="17052"/>
                    </a:lnTo>
                    <a:lnTo>
                      <a:pt x="10541" y="17230"/>
                    </a:lnTo>
                    <a:lnTo>
                      <a:pt x="11005" y="17626"/>
                    </a:lnTo>
                    <a:lnTo>
                      <a:pt x="11169" y="17435"/>
                    </a:lnTo>
                    <a:lnTo>
                      <a:pt x="11319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20" y="16124"/>
                    </a:lnTo>
                    <a:lnTo>
                      <a:pt x="12002" y="15892"/>
                    </a:lnTo>
                    <a:lnTo>
                      <a:pt x="12084" y="15660"/>
                    </a:lnTo>
                    <a:lnTo>
                      <a:pt x="12165" y="15414"/>
                    </a:lnTo>
                    <a:lnTo>
                      <a:pt x="12220" y="15168"/>
                    </a:lnTo>
                    <a:lnTo>
                      <a:pt x="12275" y="14923"/>
                    </a:lnTo>
                    <a:lnTo>
                      <a:pt x="12302" y="14677"/>
                    </a:lnTo>
                    <a:lnTo>
                      <a:pt x="12329" y="14431"/>
                    </a:lnTo>
                    <a:lnTo>
                      <a:pt x="12357" y="14172"/>
                    </a:lnTo>
                    <a:lnTo>
                      <a:pt x="12357" y="13926"/>
                    </a:lnTo>
                    <a:lnTo>
                      <a:pt x="12357" y="5748"/>
                    </a:lnTo>
                    <a:lnTo>
                      <a:pt x="12343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4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2" y="3768"/>
                    </a:lnTo>
                    <a:lnTo>
                      <a:pt x="11906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4" y="2772"/>
                    </a:lnTo>
                    <a:lnTo>
                      <a:pt x="11374" y="2526"/>
                    </a:lnTo>
                    <a:lnTo>
                      <a:pt x="11210" y="2308"/>
                    </a:lnTo>
                    <a:lnTo>
                      <a:pt x="11046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8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3" y="697"/>
                    </a:lnTo>
                    <a:lnTo>
                      <a:pt x="9094" y="560"/>
                    </a:lnTo>
                    <a:lnTo>
                      <a:pt x="8848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3" y="69"/>
                    </a:lnTo>
                    <a:lnTo>
                      <a:pt x="7196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8211700" y="2453926"/>
                <a:ext cx="49500" cy="42350"/>
              </a:xfrm>
              <a:custGeom>
                <a:rect b="b" l="l" r="r" t="t"/>
                <a:pathLst>
                  <a:path extrusionOk="0" h="1694" w="1980">
                    <a:moveTo>
                      <a:pt x="1243" y="1"/>
                    </a:moveTo>
                    <a:lnTo>
                      <a:pt x="1106" y="28"/>
                    </a:lnTo>
                    <a:lnTo>
                      <a:pt x="997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0" y="984"/>
                    </a:lnTo>
                    <a:lnTo>
                      <a:pt x="14" y="1106"/>
                    </a:lnTo>
                    <a:lnTo>
                      <a:pt x="41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3" y="1557"/>
                    </a:lnTo>
                    <a:lnTo>
                      <a:pt x="383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4" y="1666"/>
                    </a:lnTo>
                    <a:lnTo>
                      <a:pt x="997" y="1612"/>
                    </a:lnTo>
                    <a:lnTo>
                      <a:pt x="1652" y="1229"/>
                    </a:lnTo>
                    <a:lnTo>
                      <a:pt x="1762" y="1147"/>
                    </a:lnTo>
                    <a:lnTo>
                      <a:pt x="1843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6" y="588"/>
                    </a:lnTo>
                    <a:lnTo>
                      <a:pt x="1939" y="465"/>
                    </a:lnTo>
                    <a:lnTo>
                      <a:pt x="1884" y="342"/>
                    </a:lnTo>
                    <a:lnTo>
                      <a:pt x="1884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1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8429450" y="2450526"/>
                <a:ext cx="42350" cy="49150"/>
              </a:xfrm>
              <a:custGeom>
                <a:rect b="b" l="l" r="r" t="t"/>
                <a:pathLst>
                  <a:path extrusionOk="0" h="1966" w="1694">
                    <a:moveTo>
                      <a:pt x="588" y="0"/>
                    </a:moveTo>
                    <a:lnTo>
                      <a:pt x="465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4" y="259"/>
                    </a:lnTo>
                    <a:lnTo>
                      <a:pt x="69" y="369"/>
                    </a:lnTo>
                    <a:lnTo>
                      <a:pt x="14" y="478"/>
                    </a:lnTo>
                    <a:lnTo>
                      <a:pt x="1" y="614"/>
                    </a:lnTo>
                    <a:lnTo>
                      <a:pt x="1" y="737"/>
                    </a:lnTo>
                    <a:lnTo>
                      <a:pt x="28" y="860"/>
                    </a:lnTo>
                    <a:lnTo>
                      <a:pt x="83" y="983"/>
                    </a:lnTo>
                    <a:lnTo>
                      <a:pt x="465" y="1638"/>
                    </a:lnTo>
                    <a:lnTo>
                      <a:pt x="533" y="1748"/>
                    </a:lnTo>
                    <a:lnTo>
                      <a:pt x="629" y="1829"/>
                    </a:lnTo>
                    <a:lnTo>
                      <a:pt x="738" y="1898"/>
                    </a:lnTo>
                    <a:lnTo>
                      <a:pt x="861" y="1939"/>
                    </a:lnTo>
                    <a:lnTo>
                      <a:pt x="984" y="1966"/>
                    </a:lnTo>
                    <a:lnTo>
                      <a:pt x="1107" y="1966"/>
                    </a:lnTo>
                    <a:lnTo>
                      <a:pt x="1230" y="1939"/>
                    </a:lnTo>
                    <a:lnTo>
                      <a:pt x="1352" y="1884"/>
                    </a:lnTo>
                    <a:lnTo>
                      <a:pt x="1366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4" y="1352"/>
                    </a:lnTo>
                    <a:lnTo>
                      <a:pt x="1694" y="1229"/>
                    </a:lnTo>
                    <a:lnTo>
                      <a:pt x="1666" y="1106"/>
                    </a:lnTo>
                    <a:lnTo>
                      <a:pt x="1612" y="983"/>
                    </a:lnTo>
                    <a:lnTo>
                      <a:pt x="1230" y="328"/>
                    </a:lnTo>
                    <a:lnTo>
                      <a:pt x="1148" y="218"/>
                    </a:lnTo>
                    <a:lnTo>
                      <a:pt x="1066" y="123"/>
                    </a:lnTo>
                    <a:lnTo>
                      <a:pt x="956" y="55"/>
                    </a:lnTo>
                    <a:lnTo>
                      <a:pt x="834" y="14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8424325" y="1577076"/>
                <a:ext cx="219850" cy="369350"/>
              </a:xfrm>
              <a:custGeom>
                <a:rect b="b" l="l" r="r" t="t"/>
                <a:pathLst>
                  <a:path extrusionOk="0" h="14774" w="8794">
                    <a:moveTo>
                      <a:pt x="4124" y="1"/>
                    </a:moveTo>
                    <a:lnTo>
                      <a:pt x="3906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4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1" y="533"/>
                    </a:lnTo>
                    <a:lnTo>
                      <a:pt x="2090" y="629"/>
                    </a:lnTo>
                    <a:lnTo>
                      <a:pt x="1912" y="738"/>
                    </a:lnTo>
                    <a:lnTo>
                      <a:pt x="1749" y="861"/>
                    </a:lnTo>
                    <a:lnTo>
                      <a:pt x="1585" y="998"/>
                    </a:lnTo>
                    <a:lnTo>
                      <a:pt x="1421" y="1134"/>
                    </a:lnTo>
                    <a:lnTo>
                      <a:pt x="1271" y="1271"/>
                    </a:lnTo>
                    <a:lnTo>
                      <a:pt x="1134" y="1435"/>
                    </a:lnTo>
                    <a:lnTo>
                      <a:pt x="998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9" y="2103"/>
                    </a:lnTo>
                    <a:lnTo>
                      <a:pt x="520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8" y="3264"/>
                    </a:lnTo>
                    <a:lnTo>
                      <a:pt x="83" y="3482"/>
                    </a:lnTo>
                    <a:lnTo>
                      <a:pt x="42" y="3687"/>
                    </a:lnTo>
                    <a:lnTo>
                      <a:pt x="15" y="3906"/>
                    </a:lnTo>
                    <a:lnTo>
                      <a:pt x="1" y="4138"/>
                    </a:lnTo>
                    <a:lnTo>
                      <a:pt x="1" y="4356"/>
                    </a:lnTo>
                    <a:lnTo>
                      <a:pt x="1" y="9312"/>
                    </a:lnTo>
                    <a:lnTo>
                      <a:pt x="1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6" y="11483"/>
                    </a:lnTo>
                    <a:lnTo>
                      <a:pt x="452" y="11783"/>
                    </a:lnTo>
                    <a:lnTo>
                      <a:pt x="602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6" y="13053"/>
                    </a:lnTo>
                    <a:lnTo>
                      <a:pt x="1271" y="13312"/>
                    </a:lnTo>
                    <a:lnTo>
                      <a:pt x="1475" y="13544"/>
                    </a:lnTo>
                    <a:lnTo>
                      <a:pt x="1708" y="13763"/>
                    </a:lnTo>
                    <a:lnTo>
                      <a:pt x="1940" y="13968"/>
                    </a:lnTo>
                    <a:lnTo>
                      <a:pt x="2199" y="14131"/>
                    </a:lnTo>
                    <a:lnTo>
                      <a:pt x="2458" y="14295"/>
                    </a:lnTo>
                    <a:lnTo>
                      <a:pt x="2732" y="14418"/>
                    </a:lnTo>
                    <a:lnTo>
                      <a:pt x="3018" y="14527"/>
                    </a:lnTo>
                    <a:lnTo>
                      <a:pt x="3305" y="14623"/>
                    </a:lnTo>
                    <a:lnTo>
                      <a:pt x="3592" y="14691"/>
                    </a:lnTo>
                    <a:lnTo>
                      <a:pt x="3892" y="14746"/>
                    </a:lnTo>
                    <a:lnTo>
                      <a:pt x="4179" y="14773"/>
                    </a:lnTo>
                    <a:lnTo>
                      <a:pt x="4479" y="14773"/>
                    </a:lnTo>
                    <a:lnTo>
                      <a:pt x="4779" y="14759"/>
                    </a:lnTo>
                    <a:lnTo>
                      <a:pt x="5080" y="14719"/>
                    </a:lnTo>
                    <a:lnTo>
                      <a:pt x="5380" y="14664"/>
                    </a:lnTo>
                    <a:lnTo>
                      <a:pt x="5667" y="14596"/>
                    </a:lnTo>
                    <a:lnTo>
                      <a:pt x="5954" y="14486"/>
                    </a:lnTo>
                    <a:lnTo>
                      <a:pt x="6227" y="14377"/>
                    </a:lnTo>
                    <a:lnTo>
                      <a:pt x="6486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7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8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5" y="11223"/>
                    </a:lnTo>
                    <a:lnTo>
                      <a:pt x="8670" y="10896"/>
                    </a:lnTo>
                    <a:lnTo>
                      <a:pt x="8739" y="10582"/>
                    </a:lnTo>
                    <a:lnTo>
                      <a:pt x="8780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80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7" y="3264"/>
                    </a:lnTo>
                    <a:lnTo>
                      <a:pt x="8602" y="3059"/>
                    </a:lnTo>
                    <a:lnTo>
                      <a:pt x="8534" y="2854"/>
                    </a:lnTo>
                    <a:lnTo>
                      <a:pt x="8452" y="2663"/>
                    </a:lnTo>
                    <a:lnTo>
                      <a:pt x="8370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6" y="1926"/>
                    </a:lnTo>
                    <a:lnTo>
                      <a:pt x="7933" y="1749"/>
                    </a:lnTo>
                    <a:lnTo>
                      <a:pt x="7797" y="1585"/>
                    </a:lnTo>
                    <a:lnTo>
                      <a:pt x="7660" y="1435"/>
                    </a:lnTo>
                    <a:lnTo>
                      <a:pt x="7524" y="1271"/>
                    </a:lnTo>
                    <a:lnTo>
                      <a:pt x="7373" y="1134"/>
                    </a:lnTo>
                    <a:lnTo>
                      <a:pt x="7210" y="998"/>
                    </a:lnTo>
                    <a:lnTo>
                      <a:pt x="7046" y="861"/>
                    </a:lnTo>
                    <a:lnTo>
                      <a:pt x="6882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6" y="424"/>
                    </a:lnTo>
                    <a:lnTo>
                      <a:pt x="6131" y="342"/>
                    </a:lnTo>
                    <a:lnTo>
                      <a:pt x="5940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6" y="83"/>
                    </a:lnTo>
                    <a:lnTo>
                      <a:pt x="5107" y="56"/>
                    </a:lnTo>
                    <a:lnTo>
                      <a:pt x="4889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8225350" y="995476"/>
                <a:ext cx="612675" cy="788125"/>
              </a:xfrm>
              <a:custGeom>
                <a:rect b="b" l="l" r="r" t="t"/>
                <a:pathLst>
                  <a:path extrusionOk="0" h="31525" w="24507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6" y="219"/>
                    </a:lnTo>
                    <a:lnTo>
                      <a:pt x="8137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4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6" y="2486"/>
                    </a:lnTo>
                    <a:lnTo>
                      <a:pt x="3550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7" y="4779"/>
                    </a:lnTo>
                    <a:lnTo>
                      <a:pt x="1571" y="5230"/>
                    </a:lnTo>
                    <a:lnTo>
                      <a:pt x="1311" y="5680"/>
                    </a:lnTo>
                    <a:lnTo>
                      <a:pt x="1065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3" y="9203"/>
                    </a:lnTo>
                    <a:lnTo>
                      <a:pt x="55" y="9735"/>
                    </a:lnTo>
                    <a:lnTo>
                      <a:pt x="14" y="10295"/>
                    </a:lnTo>
                    <a:lnTo>
                      <a:pt x="0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19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29" y="24207"/>
                    </a:lnTo>
                    <a:lnTo>
                      <a:pt x="1461" y="24739"/>
                    </a:lnTo>
                    <a:lnTo>
                      <a:pt x="1734" y="25258"/>
                    </a:lnTo>
                    <a:lnTo>
                      <a:pt x="2021" y="25763"/>
                    </a:lnTo>
                    <a:lnTo>
                      <a:pt x="2335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19" y="28412"/>
                    </a:lnTo>
                    <a:lnTo>
                      <a:pt x="4642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2" y="29791"/>
                    </a:lnTo>
                    <a:lnTo>
                      <a:pt x="6567" y="30078"/>
                    </a:lnTo>
                    <a:lnTo>
                      <a:pt x="7086" y="30351"/>
                    </a:lnTo>
                    <a:lnTo>
                      <a:pt x="7605" y="30583"/>
                    </a:lnTo>
                    <a:lnTo>
                      <a:pt x="8151" y="30801"/>
                    </a:lnTo>
                    <a:lnTo>
                      <a:pt x="8711" y="30992"/>
                    </a:lnTo>
                    <a:lnTo>
                      <a:pt x="9284" y="31156"/>
                    </a:lnTo>
                    <a:lnTo>
                      <a:pt x="9858" y="31279"/>
                    </a:lnTo>
                    <a:lnTo>
                      <a:pt x="10458" y="31388"/>
                    </a:lnTo>
                    <a:lnTo>
                      <a:pt x="11059" y="31470"/>
                    </a:lnTo>
                    <a:lnTo>
                      <a:pt x="11660" y="31511"/>
                    </a:lnTo>
                    <a:lnTo>
                      <a:pt x="12274" y="31525"/>
                    </a:lnTo>
                    <a:lnTo>
                      <a:pt x="12520" y="31525"/>
                    </a:lnTo>
                    <a:lnTo>
                      <a:pt x="13134" y="31511"/>
                    </a:lnTo>
                    <a:lnTo>
                      <a:pt x="13749" y="31457"/>
                    </a:lnTo>
                    <a:lnTo>
                      <a:pt x="14349" y="31388"/>
                    </a:lnTo>
                    <a:lnTo>
                      <a:pt x="14936" y="31279"/>
                    </a:lnTo>
                    <a:lnTo>
                      <a:pt x="15524" y="31143"/>
                    </a:lnTo>
                    <a:lnTo>
                      <a:pt x="16083" y="30979"/>
                    </a:lnTo>
                    <a:lnTo>
                      <a:pt x="16643" y="30801"/>
                    </a:lnTo>
                    <a:lnTo>
                      <a:pt x="17189" y="30583"/>
                    </a:lnTo>
                    <a:lnTo>
                      <a:pt x="17722" y="30337"/>
                    </a:lnTo>
                    <a:lnTo>
                      <a:pt x="18240" y="30078"/>
                    </a:lnTo>
                    <a:lnTo>
                      <a:pt x="18746" y="29791"/>
                    </a:lnTo>
                    <a:lnTo>
                      <a:pt x="19223" y="29477"/>
                    </a:lnTo>
                    <a:lnTo>
                      <a:pt x="19701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8" y="28002"/>
                    </a:lnTo>
                    <a:lnTo>
                      <a:pt x="21394" y="27593"/>
                    </a:lnTo>
                    <a:lnTo>
                      <a:pt x="21776" y="27156"/>
                    </a:lnTo>
                    <a:lnTo>
                      <a:pt x="22131" y="26705"/>
                    </a:lnTo>
                    <a:lnTo>
                      <a:pt x="22459" y="26228"/>
                    </a:lnTo>
                    <a:lnTo>
                      <a:pt x="22773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3" y="23647"/>
                    </a:lnTo>
                    <a:lnTo>
                      <a:pt x="23975" y="23088"/>
                    </a:lnTo>
                    <a:lnTo>
                      <a:pt x="24138" y="22528"/>
                    </a:lnTo>
                    <a:lnTo>
                      <a:pt x="24261" y="21941"/>
                    </a:lnTo>
                    <a:lnTo>
                      <a:pt x="24370" y="21354"/>
                    </a:lnTo>
                    <a:lnTo>
                      <a:pt x="24452" y="20753"/>
                    </a:lnTo>
                    <a:lnTo>
                      <a:pt x="24493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0" y="10281"/>
                    </a:lnTo>
                    <a:lnTo>
                      <a:pt x="24179" y="9722"/>
                    </a:lnTo>
                    <a:lnTo>
                      <a:pt x="24111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2" y="7605"/>
                    </a:lnTo>
                    <a:lnTo>
                      <a:pt x="23579" y="7114"/>
                    </a:lnTo>
                    <a:lnTo>
                      <a:pt x="23387" y="6609"/>
                    </a:lnTo>
                    <a:lnTo>
                      <a:pt x="23169" y="6131"/>
                    </a:lnTo>
                    <a:lnTo>
                      <a:pt x="22923" y="5667"/>
                    </a:lnTo>
                    <a:lnTo>
                      <a:pt x="22664" y="5216"/>
                    </a:lnTo>
                    <a:lnTo>
                      <a:pt x="22377" y="4779"/>
                    </a:lnTo>
                    <a:lnTo>
                      <a:pt x="22077" y="4342"/>
                    </a:lnTo>
                    <a:lnTo>
                      <a:pt x="21763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4" y="2813"/>
                    </a:lnTo>
                    <a:lnTo>
                      <a:pt x="20288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4" y="1298"/>
                    </a:lnTo>
                    <a:lnTo>
                      <a:pt x="18090" y="1066"/>
                    </a:lnTo>
                    <a:lnTo>
                      <a:pt x="17612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8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8229450" y="1517351"/>
                <a:ext cx="609600" cy="349200"/>
              </a:xfrm>
              <a:custGeom>
                <a:rect b="b" l="l" r="r" t="t"/>
                <a:pathLst>
                  <a:path extrusionOk="0" h="13968" w="24384">
                    <a:moveTo>
                      <a:pt x="0" y="1"/>
                    </a:moveTo>
                    <a:lnTo>
                      <a:pt x="0" y="3236"/>
                    </a:lnTo>
                    <a:lnTo>
                      <a:pt x="28" y="3796"/>
                    </a:lnTo>
                    <a:lnTo>
                      <a:pt x="69" y="4342"/>
                    </a:lnTo>
                    <a:lnTo>
                      <a:pt x="150" y="4875"/>
                    </a:lnTo>
                    <a:lnTo>
                      <a:pt x="246" y="5407"/>
                    </a:lnTo>
                    <a:lnTo>
                      <a:pt x="383" y="5926"/>
                    </a:lnTo>
                    <a:lnTo>
                      <a:pt x="546" y="6431"/>
                    </a:lnTo>
                    <a:lnTo>
                      <a:pt x="738" y="6936"/>
                    </a:lnTo>
                    <a:lnTo>
                      <a:pt x="956" y="7414"/>
                    </a:lnTo>
                    <a:lnTo>
                      <a:pt x="1202" y="7892"/>
                    </a:lnTo>
                    <a:lnTo>
                      <a:pt x="1461" y="8356"/>
                    </a:lnTo>
                    <a:lnTo>
                      <a:pt x="1748" y="8807"/>
                    </a:lnTo>
                    <a:lnTo>
                      <a:pt x="2062" y="9244"/>
                    </a:lnTo>
                    <a:lnTo>
                      <a:pt x="2403" y="9653"/>
                    </a:lnTo>
                    <a:lnTo>
                      <a:pt x="2758" y="10063"/>
                    </a:lnTo>
                    <a:lnTo>
                      <a:pt x="3140" y="10459"/>
                    </a:lnTo>
                    <a:lnTo>
                      <a:pt x="3536" y="10827"/>
                    </a:lnTo>
                    <a:lnTo>
                      <a:pt x="3960" y="11182"/>
                    </a:lnTo>
                    <a:lnTo>
                      <a:pt x="4396" y="11524"/>
                    </a:lnTo>
                    <a:lnTo>
                      <a:pt x="4847" y="11838"/>
                    </a:lnTo>
                    <a:lnTo>
                      <a:pt x="5325" y="12138"/>
                    </a:lnTo>
                    <a:lnTo>
                      <a:pt x="5816" y="12411"/>
                    </a:lnTo>
                    <a:lnTo>
                      <a:pt x="6321" y="12670"/>
                    </a:lnTo>
                    <a:lnTo>
                      <a:pt x="6840" y="12916"/>
                    </a:lnTo>
                    <a:lnTo>
                      <a:pt x="7373" y="13121"/>
                    </a:lnTo>
                    <a:lnTo>
                      <a:pt x="7919" y="13312"/>
                    </a:lnTo>
                    <a:lnTo>
                      <a:pt x="8492" y="13490"/>
                    </a:lnTo>
                    <a:lnTo>
                      <a:pt x="9052" y="13626"/>
                    </a:lnTo>
                    <a:lnTo>
                      <a:pt x="9639" y="13749"/>
                    </a:lnTo>
                    <a:lnTo>
                      <a:pt x="10240" y="13845"/>
                    </a:lnTo>
                    <a:lnTo>
                      <a:pt x="10841" y="13913"/>
                    </a:lnTo>
                    <a:lnTo>
                      <a:pt x="11455" y="13954"/>
                    </a:lnTo>
                    <a:lnTo>
                      <a:pt x="12069" y="13967"/>
                    </a:lnTo>
                    <a:lnTo>
                      <a:pt x="12315" y="13967"/>
                    </a:lnTo>
                    <a:lnTo>
                      <a:pt x="12943" y="13954"/>
                    </a:lnTo>
                    <a:lnTo>
                      <a:pt x="13557" y="13913"/>
                    </a:lnTo>
                    <a:lnTo>
                      <a:pt x="14158" y="13845"/>
                    </a:lnTo>
                    <a:lnTo>
                      <a:pt x="14745" y="13749"/>
                    </a:lnTo>
                    <a:lnTo>
                      <a:pt x="15332" y="13626"/>
                    </a:lnTo>
                    <a:lnTo>
                      <a:pt x="15906" y="13490"/>
                    </a:lnTo>
                    <a:lnTo>
                      <a:pt x="16465" y="13312"/>
                    </a:lnTo>
                    <a:lnTo>
                      <a:pt x="17012" y="13121"/>
                    </a:lnTo>
                    <a:lnTo>
                      <a:pt x="17558" y="12916"/>
                    </a:lnTo>
                    <a:lnTo>
                      <a:pt x="18076" y="12670"/>
                    </a:lnTo>
                    <a:lnTo>
                      <a:pt x="18582" y="12411"/>
                    </a:lnTo>
                    <a:lnTo>
                      <a:pt x="19073" y="12138"/>
                    </a:lnTo>
                    <a:lnTo>
                      <a:pt x="19537" y="11838"/>
                    </a:lnTo>
                    <a:lnTo>
                      <a:pt x="20001" y="11524"/>
                    </a:lnTo>
                    <a:lnTo>
                      <a:pt x="20438" y="11182"/>
                    </a:lnTo>
                    <a:lnTo>
                      <a:pt x="20848" y="10827"/>
                    </a:lnTo>
                    <a:lnTo>
                      <a:pt x="21258" y="10459"/>
                    </a:lnTo>
                    <a:lnTo>
                      <a:pt x="21626" y="10063"/>
                    </a:lnTo>
                    <a:lnTo>
                      <a:pt x="21995" y="9653"/>
                    </a:lnTo>
                    <a:lnTo>
                      <a:pt x="22322" y="9244"/>
                    </a:lnTo>
                    <a:lnTo>
                      <a:pt x="22636" y="8807"/>
                    </a:lnTo>
                    <a:lnTo>
                      <a:pt x="22937" y="8356"/>
                    </a:lnTo>
                    <a:lnTo>
                      <a:pt x="23196" y="7892"/>
                    </a:lnTo>
                    <a:lnTo>
                      <a:pt x="23442" y="7414"/>
                    </a:lnTo>
                    <a:lnTo>
                      <a:pt x="23660" y="6936"/>
                    </a:lnTo>
                    <a:lnTo>
                      <a:pt x="23852" y="6431"/>
                    </a:lnTo>
                    <a:lnTo>
                      <a:pt x="24002" y="5926"/>
                    </a:lnTo>
                    <a:lnTo>
                      <a:pt x="24138" y="5407"/>
                    </a:lnTo>
                    <a:lnTo>
                      <a:pt x="24247" y="4875"/>
                    </a:lnTo>
                    <a:lnTo>
                      <a:pt x="24329" y="4342"/>
                    </a:lnTo>
                    <a:lnTo>
                      <a:pt x="24370" y="3796"/>
                    </a:lnTo>
                    <a:lnTo>
                      <a:pt x="24384" y="3236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8225350" y="1072276"/>
                <a:ext cx="86025" cy="324975"/>
              </a:xfrm>
              <a:custGeom>
                <a:rect b="b" l="l" r="r" t="t"/>
                <a:pathLst>
                  <a:path extrusionOk="0" h="12999" w="3441">
                    <a:moveTo>
                      <a:pt x="3304" y="1"/>
                    </a:moveTo>
                    <a:lnTo>
                      <a:pt x="2922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3" y="3987"/>
                    </a:lnTo>
                    <a:lnTo>
                      <a:pt x="506" y="4492"/>
                    </a:lnTo>
                    <a:lnTo>
                      <a:pt x="355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4" y="7209"/>
                    </a:lnTo>
                    <a:lnTo>
                      <a:pt x="0" y="7783"/>
                    </a:lnTo>
                    <a:lnTo>
                      <a:pt x="164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5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39" y="7127"/>
                    </a:lnTo>
                    <a:lnTo>
                      <a:pt x="2007" y="6991"/>
                    </a:lnTo>
                    <a:lnTo>
                      <a:pt x="2076" y="6868"/>
                    </a:lnTo>
                    <a:lnTo>
                      <a:pt x="2253" y="6540"/>
                    </a:lnTo>
                    <a:lnTo>
                      <a:pt x="2417" y="6213"/>
                    </a:lnTo>
                    <a:lnTo>
                      <a:pt x="2581" y="5871"/>
                    </a:lnTo>
                    <a:lnTo>
                      <a:pt x="2717" y="5530"/>
                    </a:lnTo>
                    <a:lnTo>
                      <a:pt x="2840" y="5189"/>
                    </a:lnTo>
                    <a:lnTo>
                      <a:pt x="2949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7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7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8748250" y="1073651"/>
                <a:ext cx="90800" cy="323600"/>
              </a:xfrm>
              <a:custGeom>
                <a:rect b="b" l="l" r="r" t="t"/>
                <a:pathLst>
                  <a:path extrusionOk="0" h="12944" w="3632">
                    <a:moveTo>
                      <a:pt x="96" y="0"/>
                    </a:moveTo>
                    <a:lnTo>
                      <a:pt x="14" y="915"/>
                    </a:lnTo>
                    <a:lnTo>
                      <a:pt x="0" y="1161"/>
                    </a:lnTo>
                    <a:lnTo>
                      <a:pt x="0" y="1407"/>
                    </a:lnTo>
                    <a:lnTo>
                      <a:pt x="14" y="1762"/>
                    </a:lnTo>
                    <a:lnTo>
                      <a:pt x="55" y="2117"/>
                    </a:lnTo>
                    <a:lnTo>
                      <a:pt x="82" y="2472"/>
                    </a:lnTo>
                    <a:lnTo>
                      <a:pt x="137" y="2826"/>
                    </a:lnTo>
                    <a:lnTo>
                      <a:pt x="191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19" y="4560"/>
                    </a:lnTo>
                    <a:lnTo>
                      <a:pt x="628" y="4902"/>
                    </a:lnTo>
                    <a:lnTo>
                      <a:pt x="751" y="5229"/>
                    </a:lnTo>
                    <a:lnTo>
                      <a:pt x="874" y="5571"/>
                    </a:lnTo>
                    <a:lnTo>
                      <a:pt x="1024" y="5885"/>
                    </a:lnTo>
                    <a:lnTo>
                      <a:pt x="1188" y="6199"/>
                    </a:lnTo>
                    <a:lnTo>
                      <a:pt x="1352" y="6513"/>
                    </a:lnTo>
                    <a:lnTo>
                      <a:pt x="1543" y="6813"/>
                    </a:lnTo>
                    <a:lnTo>
                      <a:pt x="1611" y="6950"/>
                    </a:lnTo>
                    <a:lnTo>
                      <a:pt x="1680" y="7072"/>
                    </a:lnTo>
                    <a:lnTo>
                      <a:pt x="1734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7" y="7646"/>
                    </a:lnTo>
                    <a:lnTo>
                      <a:pt x="1884" y="7796"/>
                    </a:lnTo>
                    <a:lnTo>
                      <a:pt x="1884" y="7960"/>
                    </a:lnTo>
                    <a:lnTo>
                      <a:pt x="2048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6" y="6540"/>
                    </a:lnTo>
                    <a:lnTo>
                      <a:pt x="3454" y="5994"/>
                    </a:lnTo>
                    <a:lnTo>
                      <a:pt x="3332" y="5448"/>
                    </a:lnTo>
                    <a:lnTo>
                      <a:pt x="3195" y="4915"/>
                    </a:lnTo>
                    <a:lnTo>
                      <a:pt x="3018" y="4397"/>
                    </a:lnTo>
                    <a:lnTo>
                      <a:pt x="2826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6" y="2007"/>
                    </a:lnTo>
                    <a:lnTo>
                      <a:pt x="1516" y="1570"/>
                    </a:lnTo>
                    <a:lnTo>
                      <a:pt x="1188" y="1147"/>
                    </a:lnTo>
                    <a:lnTo>
                      <a:pt x="847" y="751"/>
                    </a:lnTo>
                    <a:lnTo>
                      <a:pt x="478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8123300" y="1371626"/>
                <a:ext cx="146100" cy="145750"/>
              </a:xfrm>
              <a:custGeom>
                <a:rect b="b" l="l" r="r" t="t"/>
                <a:pathLst>
                  <a:path extrusionOk="0" h="5830" w="5844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74" y="1174"/>
                    </a:lnTo>
                    <a:lnTo>
                      <a:pt x="410" y="1434"/>
                    </a:lnTo>
                    <a:lnTo>
                      <a:pt x="260" y="1693"/>
                    </a:lnTo>
                    <a:lnTo>
                      <a:pt x="164" y="1952"/>
                    </a:lnTo>
                    <a:lnTo>
                      <a:pt x="82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410" y="4410"/>
                    </a:lnTo>
                    <a:lnTo>
                      <a:pt x="560" y="4642"/>
                    </a:lnTo>
                    <a:lnTo>
                      <a:pt x="751" y="4860"/>
                    </a:lnTo>
                    <a:lnTo>
                      <a:pt x="956" y="5079"/>
                    </a:lnTo>
                    <a:lnTo>
                      <a:pt x="1188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66" y="5680"/>
                    </a:lnTo>
                    <a:lnTo>
                      <a:pt x="2239" y="5762"/>
                    </a:lnTo>
                    <a:lnTo>
                      <a:pt x="2512" y="5802"/>
                    </a:lnTo>
                    <a:lnTo>
                      <a:pt x="2799" y="5830"/>
                    </a:lnTo>
                    <a:lnTo>
                      <a:pt x="3072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64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6" y="3318"/>
                    </a:lnTo>
                    <a:lnTo>
                      <a:pt x="5844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0" y="396"/>
                    </a:lnTo>
                    <a:lnTo>
                      <a:pt x="4151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8193275" y="1397226"/>
                <a:ext cx="52225" cy="95575"/>
              </a:xfrm>
              <a:custGeom>
                <a:rect b="b" l="l" r="r" t="t"/>
                <a:pathLst>
                  <a:path extrusionOk="0" h="3823" w="2089">
                    <a:moveTo>
                      <a:pt x="123" y="0"/>
                    </a:moveTo>
                    <a:lnTo>
                      <a:pt x="68" y="14"/>
                    </a:lnTo>
                    <a:lnTo>
                      <a:pt x="27" y="41"/>
                    </a:lnTo>
                    <a:lnTo>
                      <a:pt x="14" y="82"/>
                    </a:lnTo>
                    <a:lnTo>
                      <a:pt x="0" y="123"/>
                    </a:lnTo>
                    <a:lnTo>
                      <a:pt x="14" y="178"/>
                    </a:lnTo>
                    <a:lnTo>
                      <a:pt x="41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4" y="696"/>
                    </a:lnTo>
                    <a:lnTo>
                      <a:pt x="1434" y="819"/>
                    </a:lnTo>
                    <a:lnTo>
                      <a:pt x="1529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1" y="1379"/>
                    </a:lnTo>
                    <a:lnTo>
                      <a:pt x="1802" y="1543"/>
                    </a:lnTo>
                    <a:lnTo>
                      <a:pt x="1830" y="1707"/>
                    </a:lnTo>
                    <a:lnTo>
                      <a:pt x="1843" y="1870"/>
                    </a:lnTo>
                    <a:lnTo>
                      <a:pt x="1843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34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8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0" y="3359"/>
                    </a:lnTo>
                    <a:lnTo>
                      <a:pt x="860" y="3441"/>
                    </a:lnTo>
                    <a:lnTo>
                      <a:pt x="710" y="3495"/>
                    </a:lnTo>
                    <a:lnTo>
                      <a:pt x="546" y="3536"/>
                    </a:lnTo>
                    <a:lnTo>
                      <a:pt x="382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09" y="3659"/>
                    </a:lnTo>
                    <a:lnTo>
                      <a:pt x="96" y="3714"/>
                    </a:lnTo>
                    <a:lnTo>
                      <a:pt x="109" y="3741"/>
                    </a:lnTo>
                    <a:lnTo>
                      <a:pt x="123" y="3782"/>
                    </a:lnTo>
                    <a:lnTo>
                      <a:pt x="150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3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69" y="3659"/>
                    </a:lnTo>
                    <a:lnTo>
                      <a:pt x="1133" y="3563"/>
                    </a:lnTo>
                    <a:lnTo>
                      <a:pt x="1283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79" y="3086"/>
                    </a:lnTo>
                    <a:lnTo>
                      <a:pt x="1789" y="2935"/>
                    </a:lnTo>
                    <a:lnTo>
                      <a:pt x="1884" y="2772"/>
                    </a:lnTo>
                    <a:lnTo>
                      <a:pt x="1952" y="2608"/>
                    </a:lnTo>
                    <a:lnTo>
                      <a:pt x="2007" y="2430"/>
                    </a:lnTo>
                    <a:lnTo>
                      <a:pt x="2062" y="2253"/>
                    </a:lnTo>
                    <a:lnTo>
                      <a:pt x="2075" y="2062"/>
                    </a:lnTo>
                    <a:lnTo>
                      <a:pt x="2089" y="1857"/>
                    </a:lnTo>
                    <a:lnTo>
                      <a:pt x="2075" y="1666"/>
                    </a:lnTo>
                    <a:lnTo>
                      <a:pt x="2034" y="1488"/>
                    </a:lnTo>
                    <a:lnTo>
                      <a:pt x="1980" y="1311"/>
                    </a:lnTo>
                    <a:lnTo>
                      <a:pt x="1925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25" y="655"/>
                    </a:lnTo>
                    <a:lnTo>
                      <a:pt x="1488" y="519"/>
                    </a:lnTo>
                    <a:lnTo>
                      <a:pt x="1338" y="396"/>
                    </a:lnTo>
                    <a:lnTo>
                      <a:pt x="1188" y="287"/>
                    </a:lnTo>
                    <a:lnTo>
                      <a:pt x="1024" y="205"/>
                    </a:lnTo>
                    <a:lnTo>
                      <a:pt x="860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8194300" y="1439201"/>
                <a:ext cx="47800" cy="12650"/>
              </a:xfrm>
              <a:custGeom>
                <a:rect b="b" l="l" r="r" t="t"/>
                <a:pathLst>
                  <a:path extrusionOk="0" h="506" w="1912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8" y="151"/>
                    </a:lnTo>
                    <a:lnTo>
                      <a:pt x="27" y="178"/>
                    </a:lnTo>
                    <a:lnTo>
                      <a:pt x="0" y="219"/>
                    </a:lnTo>
                    <a:lnTo>
                      <a:pt x="0" y="273"/>
                    </a:lnTo>
                    <a:lnTo>
                      <a:pt x="0" y="314"/>
                    </a:lnTo>
                    <a:lnTo>
                      <a:pt x="41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1" y="410"/>
                    </a:lnTo>
                    <a:lnTo>
                      <a:pt x="1911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5" y="28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8785100" y="1371626"/>
                <a:ext cx="145775" cy="145750"/>
              </a:xfrm>
              <a:custGeom>
                <a:rect b="b" l="l" r="r" t="t"/>
                <a:pathLst>
                  <a:path extrusionOk="0" h="5830" w="5831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40" y="164"/>
                    </a:lnTo>
                    <a:lnTo>
                      <a:pt x="1680" y="273"/>
                    </a:lnTo>
                    <a:lnTo>
                      <a:pt x="1421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61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51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397" y="4410"/>
                    </a:lnTo>
                    <a:lnTo>
                      <a:pt x="561" y="4642"/>
                    </a:lnTo>
                    <a:lnTo>
                      <a:pt x="738" y="4860"/>
                    </a:lnTo>
                    <a:lnTo>
                      <a:pt x="957" y="5079"/>
                    </a:lnTo>
                    <a:lnTo>
                      <a:pt x="1175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3" y="5802"/>
                    </a:lnTo>
                    <a:lnTo>
                      <a:pt x="2786" y="5830"/>
                    </a:lnTo>
                    <a:lnTo>
                      <a:pt x="3073" y="5830"/>
                    </a:lnTo>
                    <a:lnTo>
                      <a:pt x="3346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51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1" y="3045"/>
                    </a:lnTo>
                    <a:lnTo>
                      <a:pt x="5831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7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8809000" y="1396201"/>
                <a:ext cx="51900" cy="95575"/>
              </a:xfrm>
              <a:custGeom>
                <a:rect b="b" l="l" r="r" t="t"/>
                <a:pathLst>
                  <a:path extrusionOk="0" h="3823" w="2076">
                    <a:moveTo>
                      <a:pt x="1857" y="0"/>
                    </a:moveTo>
                    <a:lnTo>
                      <a:pt x="1666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6" y="246"/>
                    </a:lnTo>
                    <a:lnTo>
                      <a:pt x="792" y="355"/>
                    </a:lnTo>
                    <a:lnTo>
                      <a:pt x="656" y="464"/>
                    </a:lnTo>
                    <a:lnTo>
                      <a:pt x="519" y="587"/>
                    </a:lnTo>
                    <a:lnTo>
                      <a:pt x="396" y="737"/>
                    </a:lnTo>
                    <a:lnTo>
                      <a:pt x="287" y="888"/>
                    </a:lnTo>
                    <a:lnTo>
                      <a:pt x="205" y="1038"/>
                    </a:lnTo>
                    <a:lnTo>
                      <a:pt x="123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4" y="2144"/>
                    </a:lnTo>
                    <a:lnTo>
                      <a:pt x="41" y="2335"/>
                    </a:lnTo>
                    <a:lnTo>
                      <a:pt x="96" y="2512"/>
                    </a:lnTo>
                    <a:lnTo>
                      <a:pt x="164" y="2690"/>
                    </a:lnTo>
                    <a:lnTo>
                      <a:pt x="246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29" y="3700"/>
                    </a:lnTo>
                    <a:lnTo>
                      <a:pt x="1407" y="3755"/>
                    </a:lnTo>
                    <a:lnTo>
                      <a:pt x="1584" y="3796"/>
                    </a:lnTo>
                    <a:lnTo>
                      <a:pt x="1775" y="3809"/>
                    </a:lnTo>
                    <a:lnTo>
                      <a:pt x="1967" y="3823"/>
                    </a:lnTo>
                    <a:lnTo>
                      <a:pt x="2007" y="3809"/>
                    </a:lnTo>
                    <a:lnTo>
                      <a:pt x="2048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2" y="3645"/>
                    </a:lnTo>
                    <a:lnTo>
                      <a:pt x="2048" y="3604"/>
                    </a:lnTo>
                    <a:lnTo>
                      <a:pt x="2007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5" y="3550"/>
                    </a:lnTo>
                    <a:lnTo>
                      <a:pt x="1461" y="3522"/>
                    </a:lnTo>
                    <a:lnTo>
                      <a:pt x="1311" y="3468"/>
                    </a:lnTo>
                    <a:lnTo>
                      <a:pt x="1161" y="3400"/>
                    </a:lnTo>
                    <a:lnTo>
                      <a:pt x="1024" y="3318"/>
                    </a:lnTo>
                    <a:lnTo>
                      <a:pt x="888" y="3222"/>
                    </a:lnTo>
                    <a:lnTo>
                      <a:pt x="765" y="3127"/>
                    </a:lnTo>
                    <a:lnTo>
                      <a:pt x="642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8" y="2444"/>
                    </a:lnTo>
                    <a:lnTo>
                      <a:pt x="274" y="2280"/>
                    </a:lnTo>
                    <a:lnTo>
                      <a:pt x="246" y="2116"/>
                    </a:lnTo>
                    <a:lnTo>
                      <a:pt x="233" y="1952"/>
                    </a:lnTo>
                    <a:lnTo>
                      <a:pt x="246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5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79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3" y="246"/>
                    </a:lnTo>
                    <a:lnTo>
                      <a:pt x="1857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0" y="109"/>
                    </a:lnTo>
                    <a:lnTo>
                      <a:pt x="1980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8812075" y="1436801"/>
                <a:ext cx="48150" cy="13000"/>
              </a:xfrm>
              <a:custGeom>
                <a:rect b="b" l="l" r="r" t="t"/>
                <a:pathLst>
                  <a:path extrusionOk="0" h="520" w="1926">
                    <a:moveTo>
                      <a:pt x="1161" y="1"/>
                    </a:moveTo>
                    <a:lnTo>
                      <a:pt x="942" y="14"/>
                    </a:lnTo>
                    <a:lnTo>
                      <a:pt x="710" y="42"/>
                    </a:lnTo>
                    <a:lnTo>
                      <a:pt x="478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0" y="369"/>
                    </a:lnTo>
                    <a:lnTo>
                      <a:pt x="0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0" y="328"/>
                    </a:lnTo>
                    <a:lnTo>
                      <a:pt x="751" y="274"/>
                    </a:lnTo>
                    <a:lnTo>
                      <a:pt x="956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4" y="369"/>
                    </a:lnTo>
                    <a:lnTo>
                      <a:pt x="1912" y="328"/>
                    </a:lnTo>
                    <a:lnTo>
                      <a:pt x="1925" y="287"/>
                    </a:lnTo>
                    <a:lnTo>
                      <a:pt x="1912" y="233"/>
                    </a:lnTo>
                    <a:lnTo>
                      <a:pt x="1884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8436275" y="1348751"/>
                <a:ext cx="45425" cy="45425"/>
              </a:xfrm>
              <a:custGeom>
                <a:rect b="b" l="l" r="r" t="t"/>
                <a:pathLst>
                  <a:path extrusionOk="0" h="1817" w="1817">
                    <a:moveTo>
                      <a:pt x="820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65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1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65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1011" y="1816"/>
                    </a:lnTo>
                    <a:lnTo>
                      <a:pt x="1093" y="1803"/>
                    </a:lnTo>
                    <a:lnTo>
                      <a:pt x="1189" y="1775"/>
                    </a:lnTo>
                    <a:lnTo>
                      <a:pt x="1271" y="1748"/>
                    </a:lnTo>
                    <a:lnTo>
                      <a:pt x="1352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52" y="110"/>
                    </a:lnTo>
                    <a:lnTo>
                      <a:pt x="1271" y="69"/>
                    </a:lnTo>
                    <a:lnTo>
                      <a:pt x="1189" y="41"/>
                    </a:lnTo>
                    <a:lnTo>
                      <a:pt x="1093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8597375" y="1348751"/>
                <a:ext cx="45425" cy="45425"/>
              </a:xfrm>
              <a:custGeom>
                <a:rect b="b" l="l" r="r" t="t"/>
                <a:pathLst>
                  <a:path extrusionOk="0" h="1817" w="1817">
                    <a:moveTo>
                      <a:pt x="820" y="0"/>
                    </a:moveTo>
                    <a:lnTo>
                      <a:pt x="724" y="14"/>
                    </a:lnTo>
                    <a:lnTo>
                      <a:pt x="643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397" y="151"/>
                    </a:lnTo>
                    <a:lnTo>
                      <a:pt x="329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51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15" y="724"/>
                    </a:lnTo>
                    <a:lnTo>
                      <a:pt x="1" y="820"/>
                    </a:lnTo>
                    <a:lnTo>
                      <a:pt x="1" y="901"/>
                    </a:lnTo>
                    <a:lnTo>
                      <a:pt x="1" y="997"/>
                    </a:lnTo>
                    <a:lnTo>
                      <a:pt x="15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1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9" y="1611"/>
                    </a:lnTo>
                    <a:lnTo>
                      <a:pt x="397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3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998" y="1816"/>
                    </a:lnTo>
                    <a:lnTo>
                      <a:pt x="1093" y="1803"/>
                    </a:lnTo>
                    <a:lnTo>
                      <a:pt x="1175" y="1775"/>
                    </a:lnTo>
                    <a:lnTo>
                      <a:pt x="1271" y="1748"/>
                    </a:lnTo>
                    <a:lnTo>
                      <a:pt x="1339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7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7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39" y="110"/>
                    </a:lnTo>
                    <a:lnTo>
                      <a:pt x="1271" y="69"/>
                    </a:lnTo>
                    <a:lnTo>
                      <a:pt x="1175" y="41"/>
                    </a:lnTo>
                    <a:lnTo>
                      <a:pt x="1093" y="14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8434575" y="1517351"/>
                <a:ext cx="209600" cy="89450"/>
              </a:xfrm>
              <a:custGeom>
                <a:rect b="b" l="l" r="r" t="t"/>
                <a:pathLst>
                  <a:path extrusionOk="0" h="3578" w="8384">
                    <a:moveTo>
                      <a:pt x="1" y="1"/>
                    </a:moveTo>
                    <a:lnTo>
                      <a:pt x="1" y="42"/>
                    </a:lnTo>
                    <a:lnTo>
                      <a:pt x="14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2" y="752"/>
                    </a:lnTo>
                    <a:lnTo>
                      <a:pt x="123" y="929"/>
                    </a:lnTo>
                    <a:lnTo>
                      <a:pt x="164" y="1093"/>
                    </a:lnTo>
                    <a:lnTo>
                      <a:pt x="219" y="1257"/>
                    </a:lnTo>
                    <a:lnTo>
                      <a:pt x="287" y="1421"/>
                    </a:lnTo>
                    <a:lnTo>
                      <a:pt x="356" y="1571"/>
                    </a:lnTo>
                    <a:lnTo>
                      <a:pt x="437" y="1735"/>
                    </a:lnTo>
                    <a:lnTo>
                      <a:pt x="519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8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7" y="3073"/>
                    </a:lnTo>
                    <a:lnTo>
                      <a:pt x="1857" y="3155"/>
                    </a:lnTo>
                    <a:lnTo>
                      <a:pt x="2008" y="3236"/>
                    </a:lnTo>
                    <a:lnTo>
                      <a:pt x="2171" y="3305"/>
                    </a:lnTo>
                    <a:lnTo>
                      <a:pt x="2335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4" y="3537"/>
                    </a:lnTo>
                    <a:lnTo>
                      <a:pt x="3182" y="3564"/>
                    </a:lnTo>
                    <a:lnTo>
                      <a:pt x="3359" y="3578"/>
                    </a:lnTo>
                    <a:lnTo>
                      <a:pt x="5025" y="3578"/>
                    </a:lnTo>
                    <a:lnTo>
                      <a:pt x="5202" y="3564"/>
                    </a:lnTo>
                    <a:lnTo>
                      <a:pt x="5380" y="3537"/>
                    </a:lnTo>
                    <a:lnTo>
                      <a:pt x="5557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2" y="3373"/>
                    </a:lnTo>
                    <a:lnTo>
                      <a:pt x="6226" y="3305"/>
                    </a:lnTo>
                    <a:lnTo>
                      <a:pt x="6376" y="3236"/>
                    </a:lnTo>
                    <a:lnTo>
                      <a:pt x="6540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8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0" y="1421"/>
                    </a:lnTo>
                    <a:lnTo>
                      <a:pt x="8179" y="1257"/>
                    </a:lnTo>
                    <a:lnTo>
                      <a:pt x="8233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2" y="588"/>
                    </a:lnTo>
                    <a:lnTo>
                      <a:pt x="8370" y="410"/>
                    </a:lnTo>
                    <a:lnTo>
                      <a:pt x="8383" y="219"/>
                    </a:lnTo>
                    <a:lnTo>
                      <a:pt x="8383" y="42"/>
                    </a:lnTo>
                    <a:lnTo>
                      <a:pt x="8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8345150" y="995476"/>
                <a:ext cx="366600" cy="112325"/>
              </a:xfrm>
              <a:custGeom>
                <a:rect b="b" l="l" r="r" t="t"/>
                <a:pathLst>
                  <a:path extrusionOk="0" h="4493" w="14664">
                    <a:moveTo>
                      <a:pt x="6049" y="1"/>
                    </a:moveTo>
                    <a:lnTo>
                      <a:pt x="5625" y="15"/>
                    </a:lnTo>
                    <a:lnTo>
                      <a:pt x="5216" y="28"/>
                    </a:lnTo>
                    <a:lnTo>
                      <a:pt x="4806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0" y="492"/>
                    </a:lnTo>
                    <a:lnTo>
                      <a:pt x="2458" y="615"/>
                    </a:lnTo>
                    <a:lnTo>
                      <a:pt x="2089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8" y="1639"/>
                    </a:lnTo>
                    <a:lnTo>
                      <a:pt x="1" y="1844"/>
                    </a:lnTo>
                    <a:lnTo>
                      <a:pt x="137" y="2131"/>
                    </a:lnTo>
                    <a:lnTo>
                      <a:pt x="301" y="2404"/>
                    </a:lnTo>
                    <a:lnTo>
                      <a:pt x="478" y="2663"/>
                    </a:lnTo>
                    <a:lnTo>
                      <a:pt x="670" y="2909"/>
                    </a:lnTo>
                    <a:lnTo>
                      <a:pt x="874" y="3155"/>
                    </a:lnTo>
                    <a:lnTo>
                      <a:pt x="1106" y="3359"/>
                    </a:lnTo>
                    <a:lnTo>
                      <a:pt x="1352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4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86" y="4438"/>
                    </a:lnTo>
                    <a:lnTo>
                      <a:pt x="3714" y="4479"/>
                    </a:lnTo>
                    <a:lnTo>
                      <a:pt x="4042" y="4493"/>
                    </a:lnTo>
                    <a:lnTo>
                      <a:pt x="10622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5" y="4383"/>
                    </a:lnTo>
                    <a:lnTo>
                      <a:pt x="11919" y="4302"/>
                    </a:lnTo>
                    <a:lnTo>
                      <a:pt x="12220" y="4192"/>
                    </a:lnTo>
                    <a:lnTo>
                      <a:pt x="12506" y="4069"/>
                    </a:lnTo>
                    <a:lnTo>
                      <a:pt x="12793" y="3919"/>
                    </a:lnTo>
                    <a:lnTo>
                      <a:pt x="13066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3" y="2404"/>
                    </a:lnTo>
                    <a:lnTo>
                      <a:pt x="14513" y="2131"/>
                    </a:lnTo>
                    <a:lnTo>
                      <a:pt x="14664" y="1844"/>
                    </a:lnTo>
                    <a:lnTo>
                      <a:pt x="14336" y="1639"/>
                    </a:lnTo>
                    <a:lnTo>
                      <a:pt x="13995" y="1434"/>
                    </a:lnTo>
                    <a:lnTo>
                      <a:pt x="13653" y="1243"/>
                    </a:lnTo>
                    <a:lnTo>
                      <a:pt x="13298" y="1066"/>
                    </a:lnTo>
                    <a:lnTo>
                      <a:pt x="12943" y="902"/>
                    </a:lnTo>
                    <a:lnTo>
                      <a:pt x="12575" y="752"/>
                    </a:lnTo>
                    <a:lnTo>
                      <a:pt x="12192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4" y="69"/>
                    </a:lnTo>
                    <a:lnTo>
                      <a:pt x="9435" y="28"/>
                    </a:lnTo>
                    <a:lnTo>
                      <a:pt x="90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8347875" y="1445001"/>
                <a:ext cx="193225" cy="72375"/>
              </a:xfrm>
              <a:custGeom>
                <a:rect b="b" l="l" r="r" t="t"/>
                <a:pathLst>
                  <a:path extrusionOk="0" h="2895" w="7729">
                    <a:moveTo>
                      <a:pt x="2868" y="0"/>
                    </a:moveTo>
                    <a:lnTo>
                      <a:pt x="2567" y="14"/>
                    </a:lnTo>
                    <a:lnTo>
                      <a:pt x="2294" y="55"/>
                    </a:lnTo>
                    <a:lnTo>
                      <a:pt x="2008" y="137"/>
                    </a:lnTo>
                    <a:lnTo>
                      <a:pt x="1748" y="233"/>
                    </a:lnTo>
                    <a:lnTo>
                      <a:pt x="1503" y="355"/>
                    </a:lnTo>
                    <a:lnTo>
                      <a:pt x="1257" y="492"/>
                    </a:lnTo>
                    <a:lnTo>
                      <a:pt x="1038" y="656"/>
                    </a:lnTo>
                    <a:lnTo>
                      <a:pt x="834" y="847"/>
                    </a:lnTo>
                    <a:lnTo>
                      <a:pt x="656" y="1052"/>
                    </a:lnTo>
                    <a:lnTo>
                      <a:pt x="492" y="1270"/>
                    </a:lnTo>
                    <a:lnTo>
                      <a:pt x="342" y="1502"/>
                    </a:lnTo>
                    <a:lnTo>
                      <a:pt x="219" y="1748"/>
                    </a:lnTo>
                    <a:lnTo>
                      <a:pt x="124" y="2021"/>
                    </a:lnTo>
                    <a:lnTo>
                      <a:pt x="55" y="2294"/>
                    </a:lnTo>
                    <a:lnTo>
                      <a:pt x="14" y="2581"/>
                    </a:lnTo>
                    <a:lnTo>
                      <a:pt x="1" y="2867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1898"/>
                    </a:lnTo>
                    <a:lnTo>
                      <a:pt x="7715" y="1707"/>
                    </a:lnTo>
                    <a:lnTo>
                      <a:pt x="7687" y="1516"/>
                    </a:lnTo>
                    <a:lnTo>
                      <a:pt x="7633" y="1338"/>
                    </a:lnTo>
                    <a:lnTo>
                      <a:pt x="7578" y="1161"/>
                    </a:lnTo>
                    <a:lnTo>
                      <a:pt x="7496" y="997"/>
                    </a:lnTo>
                    <a:lnTo>
                      <a:pt x="7401" y="833"/>
                    </a:lnTo>
                    <a:lnTo>
                      <a:pt x="7291" y="697"/>
                    </a:lnTo>
                    <a:lnTo>
                      <a:pt x="7168" y="560"/>
                    </a:lnTo>
                    <a:lnTo>
                      <a:pt x="7032" y="437"/>
                    </a:lnTo>
                    <a:lnTo>
                      <a:pt x="6882" y="328"/>
                    </a:lnTo>
                    <a:lnTo>
                      <a:pt x="6732" y="233"/>
                    </a:lnTo>
                    <a:lnTo>
                      <a:pt x="6568" y="151"/>
                    </a:lnTo>
                    <a:lnTo>
                      <a:pt x="6390" y="82"/>
                    </a:lnTo>
                    <a:lnTo>
                      <a:pt x="6213" y="41"/>
                    </a:lnTo>
                    <a:lnTo>
                      <a:pt x="6022" y="14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8536625" y="1445001"/>
                <a:ext cx="193225" cy="72375"/>
              </a:xfrm>
              <a:custGeom>
                <a:rect b="b" l="l" r="r" t="t"/>
                <a:pathLst>
                  <a:path extrusionOk="0" h="2895" w="7729">
                    <a:moveTo>
                      <a:pt x="1898" y="0"/>
                    </a:moveTo>
                    <a:lnTo>
                      <a:pt x="1707" y="14"/>
                    </a:lnTo>
                    <a:lnTo>
                      <a:pt x="1516" y="41"/>
                    </a:lnTo>
                    <a:lnTo>
                      <a:pt x="1339" y="82"/>
                    </a:lnTo>
                    <a:lnTo>
                      <a:pt x="1161" y="151"/>
                    </a:lnTo>
                    <a:lnTo>
                      <a:pt x="997" y="233"/>
                    </a:lnTo>
                    <a:lnTo>
                      <a:pt x="847" y="328"/>
                    </a:lnTo>
                    <a:lnTo>
                      <a:pt x="697" y="437"/>
                    </a:lnTo>
                    <a:lnTo>
                      <a:pt x="560" y="560"/>
                    </a:lnTo>
                    <a:lnTo>
                      <a:pt x="438" y="697"/>
                    </a:lnTo>
                    <a:lnTo>
                      <a:pt x="328" y="833"/>
                    </a:lnTo>
                    <a:lnTo>
                      <a:pt x="233" y="997"/>
                    </a:lnTo>
                    <a:lnTo>
                      <a:pt x="151" y="1161"/>
                    </a:lnTo>
                    <a:lnTo>
                      <a:pt x="96" y="1338"/>
                    </a:lnTo>
                    <a:lnTo>
                      <a:pt x="42" y="1516"/>
                    </a:lnTo>
                    <a:lnTo>
                      <a:pt x="14" y="1707"/>
                    </a:lnTo>
                    <a:lnTo>
                      <a:pt x="1" y="1898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2867"/>
                    </a:lnTo>
                    <a:lnTo>
                      <a:pt x="7714" y="2581"/>
                    </a:lnTo>
                    <a:lnTo>
                      <a:pt x="7673" y="2294"/>
                    </a:lnTo>
                    <a:lnTo>
                      <a:pt x="7605" y="2021"/>
                    </a:lnTo>
                    <a:lnTo>
                      <a:pt x="7510" y="1748"/>
                    </a:lnTo>
                    <a:lnTo>
                      <a:pt x="7387" y="1502"/>
                    </a:lnTo>
                    <a:lnTo>
                      <a:pt x="7237" y="1270"/>
                    </a:lnTo>
                    <a:lnTo>
                      <a:pt x="7073" y="1052"/>
                    </a:lnTo>
                    <a:lnTo>
                      <a:pt x="6895" y="847"/>
                    </a:lnTo>
                    <a:lnTo>
                      <a:pt x="6691" y="656"/>
                    </a:lnTo>
                    <a:lnTo>
                      <a:pt x="6458" y="492"/>
                    </a:lnTo>
                    <a:lnTo>
                      <a:pt x="6226" y="355"/>
                    </a:lnTo>
                    <a:lnTo>
                      <a:pt x="5981" y="233"/>
                    </a:lnTo>
                    <a:lnTo>
                      <a:pt x="5721" y="137"/>
                    </a:lnTo>
                    <a:lnTo>
                      <a:pt x="5434" y="55"/>
                    </a:lnTo>
                    <a:lnTo>
                      <a:pt x="5161" y="14"/>
                    </a:lnTo>
                    <a:lnTo>
                      <a:pt x="48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8497725" y="1386976"/>
                <a:ext cx="86725" cy="111300"/>
              </a:xfrm>
              <a:custGeom>
                <a:rect b="b" l="l" r="r" t="t"/>
                <a:pathLst>
                  <a:path extrusionOk="0" h="4452" w="3469">
                    <a:moveTo>
                      <a:pt x="1529" y="0"/>
                    </a:moveTo>
                    <a:lnTo>
                      <a:pt x="1366" y="28"/>
                    </a:lnTo>
                    <a:lnTo>
                      <a:pt x="1202" y="69"/>
                    </a:lnTo>
                    <a:lnTo>
                      <a:pt x="1038" y="123"/>
                    </a:lnTo>
                    <a:lnTo>
                      <a:pt x="888" y="205"/>
                    </a:lnTo>
                    <a:lnTo>
                      <a:pt x="751" y="287"/>
                    </a:lnTo>
                    <a:lnTo>
                      <a:pt x="615" y="383"/>
                    </a:lnTo>
                    <a:lnTo>
                      <a:pt x="492" y="492"/>
                    </a:lnTo>
                    <a:lnTo>
                      <a:pt x="383" y="615"/>
                    </a:lnTo>
                    <a:lnTo>
                      <a:pt x="287" y="751"/>
                    </a:lnTo>
                    <a:lnTo>
                      <a:pt x="205" y="888"/>
                    </a:lnTo>
                    <a:lnTo>
                      <a:pt x="123" y="1038"/>
                    </a:lnTo>
                    <a:lnTo>
                      <a:pt x="69" y="1202"/>
                    </a:lnTo>
                    <a:lnTo>
                      <a:pt x="28" y="1366"/>
                    </a:lnTo>
                    <a:lnTo>
                      <a:pt x="0" y="1530"/>
                    </a:lnTo>
                    <a:lnTo>
                      <a:pt x="0" y="1707"/>
                    </a:lnTo>
                    <a:lnTo>
                      <a:pt x="0" y="2745"/>
                    </a:lnTo>
                    <a:lnTo>
                      <a:pt x="0" y="2922"/>
                    </a:lnTo>
                    <a:lnTo>
                      <a:pt x="28" y="3086"/>
                    </a:lnTo>
                    <a:lnTo>
                      <a:pt x="69" y="3250"/>
                    </a:lnTo>
                    <a:lnTo>
                      <a:pt x="123" y="3414"/>
                    </a:lnTo>
                    <a:lnTo>
                      <a:pt x="205" y="3564"/>
                    </a:lnTo>
                    <a:lnTo>
                      <a:pt x="287" y="3700"/>
                    </a:lnTo>
                    <a:lnTo>
                      <a:pt x="383" y="3837"/>
                    </a:lnTo>
                    <a:lnTo>
                      <a:pt x="492" y="3960"/>
                    </a:lnTo>
                    <a:lnTo>
                      <a:pt x="615" y="4069"/>
                    </a:lnTo>
                    <a:lnTo>
                      <a:pt x="751" y="4165"/>
                    </a:lnTo>
                    <a:lnTo>
                      <a:pt x="888" y="4246"/>
                    </a:lnTo>
                    <a:lnTo>
                      <a:pt x="1038" y="4328"/>
                    </a:lnTo>
                    <a:lnTo>
                      <a:pt x="1202" y="4383"/>
                    </a:lnTo>
                    <a:lnTo>
                      <a:pt x="1366" y="4424"/>
                    </a:lnTo>
                    <a:lnTo>
                      <a:pt x="1529" y="4451"/>
                    </a:lnTo>
                    <a:lnTo>
                      <a:pt x="1925" y="4451"/>
                    </a:lnTo>
                    <a:lnTo>
                      <a:pt x="2089" y="4424"/>
                    </a:lnTo>
                    <a:lnTo>
                      <a:pt x="2253" y="4383"/>
                    </a:lnTo>
                    <a:lnTo>
                      <a:pt x="2417" y="4328"/>
                    </a:lnTo>
                    <a:lnTo>
                      <a:pt x="2567" y="4246"/>
                    </a:lnTo>
                    <a:lnTo>
                      <a:pt x="2704" y="4165"/>
                    </a:lnTo>
                    <a:lnTo>
                      <a:pt x="2840" y="4069"/>
                    </a:lnTo>
                    <a:lnTo>
                      <a:pt x="2963" y="3960"/>
                    </a:lnTo>
                    <a:lnTo>
                      <a:pt x="3072" y="3837"/>
                    </a:lnTo>
                    <a:lnTo>
                      <a:pt x="3168" y="3700"/>
                    </a:lnTo>
                    <a:lnTo>
                      <a:pt x="3250" y="3564"/>
                    </a:lnTo>
                    <a:lnTo>
                      <a:pt x="3332" y="3414"/>
                    </a:lnTo>
                    <a:lnTo>
                      <a:pt x="3386" y="3250"/>
                    </a:lnTo>
                    <a:lnTo>
                      <a:pt x="3427" y="3086"/>
                    </a:lnTo>
                    <a:lnTo>
                      <a:pt x="3454" y="2922"/>
                    </a:lnTo>
                    <a:lnTo>
                      <a:pt x="3468" y="2745"/>
                    </a:lnTo>
                    <a:lnTo>
                      <a:pt x="3468" y="1707"/>
                    </a:lnTo>
                    <a:lnTo>
                      <a:pt x="3454" y="1530"/>
                    </a:lnTo>
                    <a:lnTo>
                      <a:pt x="3427" y="1366"/>
                    </a:lnTo>
                    <a:lnTo>
                      <a:pt x="3386" y="1202"/>
                    </a:lnTo>
                    <a:lnTo>
                      <a:pt x="3332" y="1038"/>
                    </a:lnTo>
                    <a:lnTo>
                      <a:pt x="3250" y="888"/>
                    </a:lnTo>
                    <a:lnTo>
                      <a:pt x="3168" y="751"/>
                    </a:lnTo>
                    <a:lnTo>
                      <a:pt x="3072" y="615"/>
                    </a:lnTo>
                    <a:lnTo>
                      <a:pt x="2963" y="492"/>
                    </a:lnTo>
                    <a:lnTo>
                      <a:pt x="2840" y="383"/>
                    </a:lnTo>
                    <a:lnTo>
                      <a:pt x="2704" y="287"/>
                    </a:lnTo>
                    <a:lnTo>
                      <a:pt x="2567" y="205"/>
                    </a:lnTo>
                    <a:lnTo>
                      <a:pt x="2417" y="123"/>
                    </a:lnTo>
                    <a:lnTo>
                      <a:pt x="2253" y="69"/>
                    </a:lnTo>
                    <a:lnTo>
                      <a:pt x="2089" y="28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9" name="Google Shape;869;p24"/>
          <p:cNvGrpSpPr/>
          <p:nvPr/>
        </p:nvGrpSpPr>
        <p:grpSpPr>
          <a:xfrm>
            <a:off x="450700" y="877275"/>
            <a:ext cx="6787325" cy="1244544"/>
            <a:chOff x="450700" y="877275"/>
            <a:chExt cx="6787325" cy="1244544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4701075" y="877275"/>
              <a:ext cx="80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Senior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450700" y="1738300"/>
              <a:ext cx="904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Small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2" name="Google Shape;872;p24"/>
            <p:cNvSpPr txBox="1"/>
            <p:nvPr/>
          </p:nvSpPr>
          <p:spPr>
            <a:xfrm>
              <a:off x="1624425" y="1790019"/>
              <a:ext cx="5613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3" name="Google Shape;873;p24"/>
          <p:cNvGrpSpPr/>
          <p:nvPr/>
        </p:nvGrpSpPr>
        <p:grpSpPr>
          <a:xfrm>
            <a:off x="450700" y="2197325"/>
            <a:ext cx="6787325" cy="1237382"/>
            <a:chOff x="450700" y="2197325"/>
            <a:chExt cx="6787325" cy="1237382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3929550" y="2197325"/>
              <a:ext cx="80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Senior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50700" y="3058350"/>
              <a:ext cx="904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Medium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" name="Google Shape;876;p24"/>
            <p:cNvSpPr txBox="1"/>
            <p:nvPr/>
          </p:nvSpPr>
          <p:spPr>
            <a:xfrm>
              <a:off x="1624425" y="3102907"/>
              <a:ext cx="5613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4"/>
          <p:cNvGrpSpPr/>
          <p:nvPr/>
        </p:nvGrpSpPr>
        <p:grpSpPr>
          <a:xfrm>
            <a:off x="450700" y="3517375"/>
            <a:ext cx="6787325" cy="1242107"/>
            <a:chOff x="450700" y="3517375"/>
            <a:chExt cx="6787325" cy="1242107"/>
          </a:xfrm>
        </p:grpSpPr>
        <p:sp>
          <p:nvSpPr>
            <p:cNvPr id="878" name="Google Shape;878;p24"/>
            <p:cNvSpPr txBox="1"/>
            <p:nvPr/>
          </p:nvSpPr>
          <p:spPr>
            <a:xfrm>
              <a:off x="3132702" y="3517375"/>
              <a:ext cx="80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Senior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24"/>
            <p:cNvSpPr txBox="1"/>
            <p:nvPr/>
          </p:nvSpPr>
          <p:spPr>
            <a:xfrm>
              <a:off x="450700" y="4378400"/>
              <a:ext cx="904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Large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0" name="Google Shape;880;p24"/>
            <p:cNvSpPr txBox="1"/>
            <p:nvPr/>
          </p:nvSpPr>
          <p:spPr>
            <a:xfrm>
              <a:off x="1624425" y="4427682"/>
              <a:ext cx="5613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886" name="Google Shape;886;p25"/>
          <p:cNvGrpSpPr/>
          <p:nvPr/>
        </p:nvGrpSpPr>
        <p:grpSpPr>
          <a:xfrm>
            <a:off x="554975" y="3310625"/>
            <a:ext cx="325650" cy="1096450"/>
            <a:chOff x="342850" y="2267775"/>
            <a:chExt cx="325650" cy="1096450"/>
          </a:xfrm>
        </p:grpSpPr>
        <p:sp>
          <p:nvSpPr>
            <p:cNvPr id="887" name="Google Shape;887;p25"/>
            <p:cNvSpPr/>
            <p:nvPr/>
          </p:nvSpPr>
          <p:spPr>
            <a:xfrm>
              <a:off x="342850" y="2267775"/>
              <a:ext cx="325650" cy="1096450"/>
            </a:xfrm>
            <a:custGeom>
              <a:rect b="b" l="l" r="r" t="t"/>
              <a:pathLst>
                <a:path extrusionOk="0" h="43858" w="13026">
                  <a:moveTo>
                    <a:pt x="4716" y="1"/>
                  </a:moveTo>
                  <a:lnTo>
                    <a:pt x="4478" y="10"/>
                  </a:lnTo>
                  <a:lnTo>
                    <a:pt x="4232" y="29"/>
                  </a:lnTo>
                  <a:lnTo>
                    <a:pt x="4004" y="57"/>
                  </a:lnTo>
                  <a:lnTo>
                    <a:pt x="3767" y="95"/>
                  </a:lnTo>
                  <a:lnTo>
                    <a:pt x="3539" y="152"/>
                  </a:lnTo>
                  <a:lnTo>
                    <a:pt x="3321" y="219"/>
                  </a:lnTo>
                  <a:lnTo>
                    <a:pt x="3103" y="295"/>
                  </a:lnTo>
                  <a:lnTo>
                    <a:pt x="2885" y="370"/>
                  </a:lnTo>
                  <a:lnTo>
                    <a:pt x="2676" y="465"/>
                  </a:lnTo>
                  <a:lnTo>
                    <a:pt x="2477" y="570"/>
                  </a:lnTo>
                  <a:lnTo>
                    <a:pt x="2278" y="684"/>
                  </a:lnTo>
                  <a:lnTo>
                    <a:pt x="2088" y="807"/>
                  </a:lnTo>
                  <a:lnTo>
                    <a:pt x="1898" y="940"/>
                  </a:lnTo>
                  <a:lnTo>
                    <a:pt x="1718" y="1082"/>
                  </a:lnTo>
                  <a:lnTo>
                    <a:pt x="1547" y="1234"/>
                  </a:lnTo>
                  <a:lnTo>
                    <a:pt x="1386" y="1386"/>
                  </a:lnTo>
                  <a:lnTo>
                    <a:pt x="1225" y="1556"/>
                  </a:lnTo>
                  <a:lnTo>
                    <a:pt x="1082" y="1727"/>
                  </a:lnTo>
                  <a:lnTo>
                    <a:pt x="940" y="1898"/>
                  </a:lnTo>
                  <a:lnTo>
                    <a:pt x="807" y="2088"/>
                  </a:lnTo>
                  <a:lnTo>
                    <a:pt x="684" y="2277"/>
                  </a:lnTo>
                  <a:lnTo>
                    <a:pt x="570" y="2477"/>
                  </a:lnTo>
                  <a:lnTo>
                    <a:pt x="466" y="2676"/>
                  </a:lnTo>
                  <a:lnTo>
                    <a:pt x="371" y="2884"/>
                  </a:lnTo>
                  <a:lnTo>
                    <a:pt x="285" y="3103"/>
                  </a:lnTo>
                  <a:lnTo>
                    <a:pt x="209" y="3321"/>
                  </a:lnTo>
                  <a:lnTo>
                    <a:pt x="153" y="3549"/>
                  </a:lnTo>
                  <a:lnTo>
                    <a:pt x="96" y="3776"/>
                  </a:lnTo>
                  <a:lnTo>
                    <a:pt x="58" y="4004"/>
                  </a:lnTo>
                  <a:lnTo>
                    <a:pt x="20" y="4241"/>
                  </a:lnTo>
                  <a:lnTo>
                    <a:pt x="1" y="4478"/>
                  </a:lnTo>
                  <a:lnTo>
                    <a:pt x="1" y="4725"/>
                  </a:lnTo>
                  <a:lnTo>
                    <a:pt x="1" y="35310"/>
                  </a:lnTo>
                  <a:lnTo>
                    <a:pt x="1" y="35528"/>
                  </a:lnTo>
                  <a:lnTo>
                    <a:pt x="20" y="35746"/>
                  </a:lnTo>
                  <a:lnTo>
                    <a:pt x="39" y="35955"/>
                  </a:lnTo>
                  <a:lnTo>
                    <a:pt x="77" y="36164"/>
                  </a:lnTo>
                  <a:lnTo>
                    <a:pt x="115" y="36363"/>
                  </a:lnTo>
                  <a:lnTo>
                    <a:pt x="172" y="36562"/>
                  </a:lnTo>
                  <a:lnTo>
                    <a:pt x="228" y="36761"/>
                  </a:lnTo>
                  <a:lnTo>
                    <a:pt x="295" y="36960"/>
                  </a:lnTo>
                  <a:lnTo>
                    <a:pt x="371" y="37150"/>
                  </a:lnTo>
                  <a:lnTo>
                    <a:pt x="456" y="37330"/>
                  </a:lnTo>
                  <a:lnTo>
                    <a:pt x="551" y="37511"/>
                  </a:lnTo>
                  <a:lnTo>
                    <a:pt x="646" y="37691"/>
                  </a:lnTo>
                  <a:lnTo>
                    <a:pt x="750" y="37862"/>
                  </a:lnTo>
                  <a:lnTo>
                    <a:pt x="864" y="38032"/>
                  </a:lnTo>
                  <a:lnTo>
                    <a:pt x="987" y="38194"/>
                  </a:lnTo>
                  <a:lnTo>
                    <a:pt x="1111" y="38345"/>
                  </a:lnTo>
                  <a:lnTo>
                    <a:pt x="1244" y="38497"/>
                  </a:lnTo>
                  <a:lnTo>
                    <a:pt x="1386" y="38649"/>
                  </a:lnTo>
                  <a:lnTo>
                    <a:pt x="1538" y="38782"/>
                  </a:lnTo>
                  <a:lnTo>
                    <a:pt x="1689" y="38915"/>
                  </a:lnTo>
                  <a:lnTo>
                    <a:pt x="1841" y="39047"/>
                  </a:lnTo>
                  <a:lnTo>
                    <a:pt x="2002" y="39161"/>
                  </a:lnTo>
                  <a:lnTo>
                    <a:pt x="2173" y="39275"/>
                  </a:lnTo>
                  <a:lnTo>
                    <a:pt x="2344" y="39379"/>
                  </a:lnTo>
                  <a:lnTo>
                    <a:pt x="2524" y="39484"/>
                  </a:lnTo>
                  <a:lnTo>
                    <a:pt x="2704" y="39569"/>
                  </a:lnTo>
                  <a:lnTo>
                    <a:pt x="2894" y="39655"/>
                  </a:lnTo>
                  <a:lnTo>
                    <a:pt x="3084" y="39730"/>
                  </a:lnTo>
                  <a:lnTo>
                    <a:pt x="3274" y="39797"/>
                  </a:lnTo>
                  <a:lnTo>
                    <a:pt x="3473" y="39863"/>
                  </a:lnTo>
                  <a:lnTo>
                    <a:pt x="3672" y="39911"/>
                  </a:lnTo>
                  <a:lnTo>
                    <a:pt x="3881" y="39949"/>
                  </a:lnTo>
                  <a:lnTo>
                    <a:pt x="3833" y="40072"/>
                  </a:lnTo>
                  <a:lnTo>
                    <a:pt x="3786" y="40205"/>
                  </a:lnTo>
                  <a:lnTo>
                    <a:pt x="3757" y="40338"/>
                  </a:lnTo>
                  <a:lnTo>
                    <a:pt x="3729" y="40461"/>
                  </a:lnTo>
                  <a:lnTo>
                    <a:pt x="3701" y="40603"/>
                  </a:lnTo>
                  <a:lnTo>
                    <a:pt x="3682" y="40736"/>
                  </a:lnTo>
                  <a:lnTo>
                    <a:pt x="3672" y="40878"/>
                  </a:lnTo>
                  <a:lnTo>
                    <a:pt x="3672" y="41011"/>
                  </a:lnTo>
                  <a:lnTo>
                    <a:pt x="3672" y="41163"/>
                  </a:lnTo>
                  <a:lnTo>
                    <a:pt x="3682" y="41305"/>
                  </a:lnTo>
                  <a:lnTo>
                    <a:pt x="3701" y="41448"/>
                  </a:lnTo>
                  <a:lnTo>
                    <a:pt x="3729" y="41590"/>
                  </a:lnTo>
                  <a:lnTo>
                    <a:pt x="3757" y="41723"/>
                  </a:lnTo>
                  <a:lnTo>
                    <a:pt x="3795" y="41855"/>
                  </a:lnTo>
                  <a:lnTo>
                    <a:pt x="3843" y="41988"/>
                  </a:lnTo>
                  <a:lnTo>
                    <a:pt x="3890" y="42121"/>
                  </a:lnTo>
                  <a:lnTo>
                    <a:pt x="3947" y="42244"/>
                  </a:lnTo>
                  <a:lnTo>
                    <a:pt x="4014" y="42368"/>
                  </a:lnTo>
                  <a:lnTo>
                    <a:pt x="4080" y="42491"/>
                  </a:lnTo>
                  <a:lnTo>
                    <a:pt x="4156" y="42605"/>
                  </a:lnTo>
                  <a:lnTo>
                    <a:pt x="4232" y="42719"/>
                  </a:lnTo>
                  <a:lnTo>
                    <a:pt x="4317" y="42823"/>
                  </a:lnTo>
                  <a:lnTo>
                    <a:pt x="4412" y="42927"/>
                  </a:lnTo>
                  <a:lnTo>
                    <a:pt x="4507" y="43022"/>
                  </a:lnTo>
                  <a:lnTo>
                    <a:pt x="4602" y="43117"/>
                  </a:lnTo>
                  <a:lnTo>
                    <a:pt x="4706" y="43203"/>
                  </a:lnTo>
                  <a:lnTo>
                    <a:pt x="4810" y="43288"/>
                  </a:lnTo>
                  <a:lnTo>
                    <a:pt x="4924" y="43373"/>
                  </a:lnTo>
                  <a:lnTo>
                    <a:pt x="5038" y="43440"/>
                  </a:lnTo>
                  <a:lnTo>
                    <a:pt x="5161" y="43516"/>
                  </a:lnTo>
                  <a:lnTo>
                    <a:pt x="5285" y="43573"/>
                  </a:lnTo>
                  <a:lnTo>
                    <a:pt x="5408" y="43629"/>
                  </a:lnTo>
                  <a:lnTo>
                    <a:pt x="5531" y="43686"/>
                  </a:lnTo>
                  <a:lnTo>
                    <a:pt x="5664" y="43724"/>
                  </a:lnTo>
                  <a:lnTo>
                    <a:pt x="5807" y="43762"/>
                  </a:lnTo>
                  <a:lnTo>
                    <a:pt x="5939" y="43800"/>
                  </a:lnTo>
                  <a:lnTo>
                    <a:pt x="6082" y="43819"/>
                  </a:lnTo>
                  <a:lnTo>
                    <a:pt x="6224" y="43838"/>
                  </a:lnTo>
                  <a:lnTo>
                    <a:pt x="6366" y="43848"/>
                  </a:lnTo>
                  <a:lnTo>
                    <a:pt x="6509" y="43857"/>
                  </a:lnTo>
                  <a:lnTo>
                    <a:pt x="6660" y="43848"/>
                  </a:lnTo>
                  <a:lnTo>
                    <a:pt x="6803" y="43838"/>
                  </a:lnTo>
                  <a:lnTo>
                    <a:pt x="6945" y="43819"/>
                  </a:lnTo>
                  <a:lnTo>
                    <a:pt x="7087" y="43800"/>
                  </a:lnTo>
                  <a:lnTo>
                    <a:pt x="7220" y="43762"/>
                  </a:lnTo>
                  <a:lnTo>
                    <a:pt x="7353" y="43724"/>
                  </a:lnTo>
                  <a:lnTo>
                    <a:pt x="7486" y="43686"/>
                  </a:lnTo>
                  <a:lnTo>
                    <a:pt x="7619" y="43629"/>
                  </a:lnTo>
                  <a:lnTo>
                    <a:pt x="7742" y="43573"/>
                  </a:lnTo>
                  <a:lnTo>
                    <a:pt x="7865" y="43516"/>
                  </a:lnTo>
                  <a:lnTo>
                    <a:pt x="7989" y="43440"/>
                  </a:lnTo>
                  <a:lnTo>
                    <a:pt x="8102" y="43373"/>
                  </a:lnTo>
                  <a:lnTo>
                    <a:pt x="8216" y="43288"/>
                  </a:lnTo>
                  <a:lnTo>
                    <a:pt x="8321" y="43203"/>
                  </a:lnTo>
                  <a:lnTo>
                    <a:pt x="8425" y="43117"/>
                  </a:lnTo>
                  <a:lnTo>
                    <a:pt x="8520" y="43022"/>
                  </a:lnTo>
                  <a:lnTo>
                    <a:pt x="8615" y="42927"/>
                  </a:lnTo>
                  <a:lnTo>
                    <a:pt x="8709" y="42823"/>
                  </a:lnTo>
                  <a:lnTo>
                    <a:pt x="8785" y="42719"/>
                  </a:lnTo>
                  <a:lnTo>
                    <a:pt x="8871" y="42605"/>
                  </a:lnTo>
                  <a:lnTo>
                    <a:pt x="8947" y="42491"/>
                  </a:lnTo>
                  <a:lnTo>
                    <a:pt x="9013" y="42368"/>
                  </a:lnTo>
                  <a:lnTo>
                    <a:pt x="9070" y="42244"/>
                  </a:lnTo>
                  <a:lnTo>
                    <a:pt x="9127" y="42121"/>
                  </a:lnTo>
                  <a:lnTo>
                    <a:pt x="9184" y="41988"/>
                  </a:lnTo>
                  <a:lnTo>
                    <a:pt x="9222" y="41855"/>
                  </a:lnTo>
                  <a:lnTo>
                    <a:pt x="9269" y="41723"/>
                  </a:lnTo>
                  <a:lnTo>
                    <a:pt x="9298" y="41590"/>
                  </a:lnTo>
                  <a:lnTo>
                    <a:pt x="9317" y="41448"/>
                  </a:lnTo>
                  <a:lnTo>
                    <a:pt x="9336" y="41305"/>
                  </a:lnTo>
                  <a:lnTo>
                    <a:pt x="9355" y="41163"/>
                  </a:lnTo>
                  <a:lnTo>
                    <a:pt x="9355" y="41011"/>
                  </a:lnTo>
                  <a:lnTo>
                    <a:pt x="9355" y="40878"/>
                  </a:lnTo>
                  <a:lnTo>
                    <a:pt x="9336" y="40736"/>
                  </a:lnTo>
                  <a:lnTo>
                    <a:pt x="9326" y="40603"/>
                  </a:lnTo>
                  <a:lnTo>
                    <a:pt x="9298" y="40461"/>
                  </a:lnTo>
                  <a:lnTo>
                    <a:pt x="9269" y="40338"/>
                  </a:lnTo>
                  <a:lnTo>
                    <a:pt x="9231" y="40205"/>
                  </a:lnTo>
                  <a:lnTo>
                    <a:pt x="9193" y="40072"/>
                  </a:lnTo>
                  <a:lnTo>
                    <a:pt x="9146" y="39949"/>
                  </a:lnTo>
                  <a:lnTo>
                    <a:pt x="9355" y="39911"/>
                  </a:lnTo>
                  <a:lnTo>
                    <a:pt x="9554" y="39863"/>
                  </a:lnTo>
                  <a:lnTo>
                    <a:pt x="9753" y="39797"/>
                  </a:lnTo>
                  <a:lnTo>
                    <a:pt x="9943" y="39730"/>
                  </a:lnTo>
                  <a:lnTo>
                    <a:pt x="10132" y="39655"/>
                  </a:lnTo>
                  <a:lnTo>
                    <a:pt x="10322" y="39569"/>
                  </a:lnTo>
                  <a:lnTo>
                    <a:pt x="10502" y="39484"/>
                  </a:lnTo>
                  <a:lnTo>
                    <a:pt x="10683" y="39379"/>
                  </a:lnTo>
                  <a:lnTo>
                    <a:pt x="10853" y="39275"/>
                  </a:lnTo>
                  <a:lnTo>
                    <a:pt x="11024" y="39161"/>
                  </a:lnTo>
                  <a:lnTo>
                    <a:pt x="11185" y="39047"/>
                  </a:lnTo>
                  <a:lnTo>
                    <a:pt x="11337" y="38915"/>
                  </a:lnTo>
                  <a:lnTo>
                    <a:pt x="11489" y="38782"/>
                  </a:lnTo>
                  <a:lnTo>
                    <a:pt x="11641" y="38649"/>
                  </a:lnTo>
                  <a:lnTo>
                    <a:pt x="11774" y="38497"/>
                  </a:lnTo>
                  <a:lnTo>
                    <a:pt x="11906" y="38345"/>
                  </a:lnTo>
                  <a:lnTo>
                    <a:pt x="12039" y="38194"/>
                  </a:lnTo>
                  <a:lnTo>
                    <a:pt x="12163" y="38032"/>
                  </a:lnTo>
                  <a:lnTo>
                    <a:pt x="12267" y="37862"/>
                  </a:lnTo>
                  <a:lnTo>
                    <a:pt x="12381" y="37691"/>
                  </a:lnTo>
                  <a:lnTo>
                    <a:pt x="12476" y="37511"/>
                  </a:lnTo>
                  <a:lnTo>
                    <a:pt x="12571" y="37330"/>
                  </a:lnTo>
                  <a:lnTo>
                    <a:pt x="12656" y="37150"/>
                  </a:lnTo>
                  <a:lnTo>
                    <a:pt x="12732" y="36960"/>
                  </a:lnTo>
                  <a:lnTo>
                    <a:pt x="12798" y="36761"/>
                  </a:lnTo>
                  <a:lnTo>
                    <a:pt x="12855" y="36562"/>
                  </a:lnTo>
                  <a:lnTo>
                    <a:pt x="12912" y="36363"/>
                  </a:lnTo>
                  <a:lnTo>
                    <a:pt x="12950" y="36164"/>
                  </a:lnTo>
                  <a:lnTo>
                    <a:pt x="12978" y="35955"/>
                  </a:lnTo>
                  <a:lnTo>
                    <a:pt x="13007" y="35746"/>
                  </a:lnTo>
                  <a:lnTo>
                    <a:pt x="13026" y="35528"/>
                  </a:lnTo>
                  <a:lnTo>
                    <a:pt x="13026" y="35310"/>
                  </a:lnTo>
                  <a:lnTo>
                    <a:pt x="13026" y="4725"/>
                  </a:lnTo>
                  <a:lnTo>
                    <a:pt x="13016" y="4478"/>
                  </a:lnTo>
                  <a:lnTo>
                    <a:pt x="12997" y="4241"/>
                  </a:lnTo>
                  <a:lnTo>
                    <a:pt x="12969" y="4004"/>
                  </a:lnTo>
                  <a:lnTo>
                    <a:pt x="12931" y="3776"/>
                  </a:lnTo>
                  <a:lnTo>
                    <a:pt x="12874" y="3549"/>
                  </a:lnTo>
                  <a:lnTo>
                    <a:pt x="12817" y="3321"/>
                  </a:lnTo>
                  <a:lnTo>
                    <a:pt x="12741" y="3103"/>
                  </a:lnTo>
                  <a:lnTo>
                    <a:pt x="12656" y="2884"/>
                  </a:lnTo>
                  <a:lnTo>
                    <a:pt x="12561" y="2676"/>
                  </a:lnTo>
                  <a:lnTo>
                    <a:pt x="12457" y="2477"/>
                  </a:lnTo>
                  <a:lnTo>
                    <a:pt x="12343" y="2277"/>
                  </a:lnTo>
                  <a:lnTo>
                    <a:pt x="12220" y="2088"/>
                  </a:lnTo>
                  <a:lnTo>
                    <a:pt x="12087" y="1898"/>
                  </a:lnTo>
                  <a:lnTo>
                    <a:pt x="11944" y="1727"/>
                  </a:lnTo>
                  <a:lnTo>
                    <a:pt x="11793" y="1556"/>
                  </a:lnTo>
                  <a:lnTo>
                    <a:pt x="11641" y="1386"/>
                  </a:lnTo>
                  <a:lnTo>
                    <a:pt x="11480" y="1234"/>
                  </a:lnTo>
                  <a:lnTo>
                    <a:pt x="11309" y="1082"/>
                  </a:lnTo>
                  <a:lnTo>
                    <a:pt x="11129" y="940"/>
                  </a:lnTo>
                  <a:lnTo>
                    <a:pt x="10939" y="807"/>
                  </a:lnTo>
                  <a:lnTo>
                    <a:pt x="10749" y="684"/>
                  </a:lnTo>
                  <a:lnTo>
                    <a:pt x="10550" y="570"/>
                  </a:lnTo>
                  <a:lnTo>
                    <a:pt x="10351" y="465"/>
                  </a:lnTo>
                  <a:lnTo>
                    <a:pt x="10142" y="370"/>
                  </a:lnTo>
                  <a:lnTo>
                    <a:pt x="9924" y="295"/>
                  </a:lnTo>
                  <a:lnTo>
                    <a:pt x="9706" y="219"/>
                  </a:lnTo>
                  <a:lnTo>
                    <a:pt x="9487" y="152"/>
                  </a:lnTo>
                  <a:lnTo>
                    <a:pt x="9260" y="95"/>
                  </a:lnTo>
                  <a:lnTo>
                    <a:pt x="9023" y="57"/>
                  </a:lnTo>
                  <a:lnTo>
                    <a:pt x="8785" y="29"/>
                  </a:lnTo>
                  <a:lnTo>
                    <a:pt x="8548" y="10"/>
                  </a:lnTo>
                  <a:lnTo>
                    <a:pt x="831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86500" y="2326825"/>
              <a:ext cx="238375" cy="868525"/>
            </a:xfrm>
            <a:custGeom>
              <a:rect b="b" l="l" r="r" t="t"/>
              <a:pathLst>
                <a:path extrusionOk="0" h="34741" w="9535">
                  <a:moveTo>
                    <a:pt x="3662" y="1"/>
                  </a:moveTo>
                  <a:lnTo>
                    <a:pt x="3472" y="20"/>
                  </a:lnTo>
                  <a:lnTo>
                    <a:pt x="3273" y="48"/>
                  </a:lnTo>
                  <a:lnTo>
                    <a:pt x="3083" y="77"/>
                  </a:lnTo>
                  <a:lnTo>
                    <a:pt x="2903" y="124"/>
                  </a:lnTo>
                  <a:lnTo>
                    <a:pt x="2713" y="171"/>
                  </a:lnTo>
                  <a:lnTo>
                    <a:pt x="2543" y="238"/>
                  </a:lnTo>
                  <a:lnTo>
                    <a:pt x="2362" y="304"/>
                  </a:lnTo>
                  <a:lnTo>
                    <a:pt x="2192" y="380"/>
                  </a:lnTo>
                  <a:lnTo>
                    <a:pt x="2030" y="466"/>
                  </a:lnTo>
                  <a:lnTo>
                    <a:pt x="1860" y="560"/>
                  </a:lnTo>
                  <a:lnTo>
                    <a:pt x="1708" y="665"/>
                  </a:lnTo>
                  <a:lnTo>
                    <a:pt x="1556" y="769"/>
                  </a:lnTo>
                  <a:lnTo>
                    <a:pt x="1414" y="883"/>
                  </a:lnTo>
                  <a:lnTo>
                    <a:pt x="1272" y="1006"/>
                  </a:lnTo>
                  <a:lnTo>
                    <a:pt x="1139" y="1130"/>
                  </a:lnTo>
                  <a:lnTo>
                    <a:pt x="1006" y="1272"/>
                  </a:lnTo>
                  <a:lnTo>
                    <a:pt x="883" y="1405"/>
                  </a:lnTo>
                  <a:lnTo>
                    <a:pt x="769" y="1556"/>
                  </a:lnTo>
                  <a:lnTo>
                    <a:pt x="664" y="1708"/>
                  </a:lnTo>
                  <a:lnTo>
                    <a:pt x="560" y="1860"/>
                  </a:lnTo>
                  <a:lnTo>
                    <a:pt x="465" y="2021"/>
                  </a:lnTo>
                  <a:lnTo>
                    <a:pt x="380" y="2192"/>
                  </a:lnTo>
                  <a:lnTo>
                    <a:pt x="304" y="2363"/>
                  </a:lnTo>
                  <a:lnTo>
                    <a:pt x="237" y="2534"/>
                  </a:lnTo>
                  <a:lnTo>
                    <a:pt x="181" y="2714"/>
                  </a:lnTo>
                  <a:lnTo>
                    <a:pt x="124" y="2894"/>
                  </a:lnTo>
                  <a:lnTo>
                    <a:pt x="76" y="3084"/>
                  </a:lnTo>
                  <a:lnTo>
                    <a:pt x="48" y="3274"/>
                  </a:lnTo>
                  <a:lnTo>
                    <a:pt x="19" y="3463"/>
                  </a:lnTo>
                  <a:lnTo>
                    <a:pt x="10" y="3663"/>
                  </a:lnTo>
                  <a:lnTo>
                    <a:pt x="0" y="3862"/>
                  </a:lnTo>
                  <a:lnTo>
                    <a:pt x="0" y="30880"/>
                  </a:lnTo>
                  <a:lnTo>
                    <a:pt x="10" y="31079"/>
                  </a:lnTo>
                  <a:lnTo>
                    <a:pt x="19" y="31269"/>
                  </a:lnTo>
                  <a:lnTo>
                    <a:pt x="48" y="31468"/>
                  </a:lnTo>
                  <a:lnTo>
                    <a:pt x="76" y="31658"/>
                  </a:lnTo>
                  <a:lnTo>
                    <a:pt x="124" y="31838"/>
                  </a:lnTo>
                  <a:lnTo>
                    <a:pt x="181" y="32028"/>
                  </a:lnTo>
                  <a:lnTo>
                    <a:pt x="237" y="32198"/>
                  </a:lnTo>
                  <a:lnTo>
                    <a:pt x="304" y="32379"/>
                  </a:lnTo>
                  <a:lnTo>
                    <a:pt x="380" y="32549"/>
                  </a:lnTo>
                  <a:lnTo>
                    <a:pt x="465" y="32711"/>
                  </a:lnTo>
                  <a:lnTo>
                    <a:pt x="560" y="32872"/>
                  </a:lnTo>
                  <a:lnTo>
                    <a:pt x="664" y="33033"/>
                  </a:lnTo>
                  <a:lnTo>
                    <a:pt x="769" y="33185"/>
                  </a:lnTo>
                  <a:lnTo>
                    <a:pt x="883" y="33327"/>
                  </a:lnTo>
                  <a:lnTo>
                    <a:pt x="1006" y="33469"/>
                  </a:lnTo>
                  <a:lnTo>
                    <a:pt x="1139" y="33602"/>
                  </a:lnTo>
                  <a:lnTo>
                    <a:pt x="1272" y="33735"/>
                  </a:lnTo>
                  <a:lnTo>
                    <a:pt x="1414" y="33858"/>
                  </a:lnTo>
                  <a:lnTo>
                    <a:pt x="1556" y="33972"/>
                  </a:lnTo>
                  <a:lnTo>
                    <a:pt x="1708" y="34077"/>
                  </a:lnTo>
                  <a:lnTo>
                    <a:pt x="1860" y="34181"/>
                  </a:lnTo>
                  <a:lnTo>
                    <a:pt x="2030" y="34276"/>
                  </a:lnTo>
                  <a:lnTo>
                    <a:pt x="2192" y="34361"/>
                  </a:lnTo>
                  <a:lnTo>
                    <a:pt x="2362" y="34437"/>
                  </a:lnTo>
                  <a:lnTo>
                    <a:pt x="2543" y="34504"/>
                  </a:lnTo>
                  <a:lnTo>
                    <a:pt x="2713" y="34560"/>
                  </a:lnTo>
                  <a:lnTo>
                    <a:pt x="2903" y="34617"/>
                  </a:lnTo>
                  <a:lnTo>
                    <a:pt x="3083" y="34665"/>
                  </a:lnTo>
                  <a:lnTo>
                    <a:pt x="3273" y="34693"/>
                  </a:lnTo>
                  <a:lnTo>
                    <a:pt x="3472" y="34722"/>
                  </a:lnTo>
                  <a:lnTo>
                    <a:pt x="3662" y="34731"/>
                  </a:lnTo>
                  <a:lnTo>
                    <a:pt x="3861" y="34741"/>
                  </a:lnTo>
                  <a:lnTo>
                    <a:pt x="5673" y="34741"/>
                  </a:lnTo>
                  <a:lnTo>
                    <a:pt x="5873" y="34731"/>
                  </a:lnTo>
                  <a:lnTo>
                    <a:pt x="6062" y="34722"/>
                  </a:lnTo>
                  <a:lnTo>
                    <a:pt x="6261" y="34693"/>
                  </a:lnTo>
                  <a:lnTo>
                    <a:pt x="6451" y="34665"/>
                  </a:lnTo>
                  <a:lnTo>
                    <a:pt x="6631" y="34617"/>
                  </a:lnTo>
                  <a:lnTo>
                    <a:pt x="6812" y="34560"/>
                  </a:lnTo>
                  <a:lnTo>
                    <a:pt x="6992" y="34504"/>
                  </a:lnTo>
                  <a:lnTo>
                    <a:pt x="7172" y="34437"/>
                  </a:lnTo>
                  <a:lnTo>
                    <a:pt x="7343" y="34361"/>
                  </a:lnTo>
                  <a:lnTo>
                    <a:pt x="7504" y="34276"/>
                  </a:lnTo>
                  <a:lnTo>
                    <a:pt x="7665" y="34181"/>
                  </a:lnTo>
                  <a:lnTo>
                    <a:pt x="7827" y="34077"/>
                  </a:lnTo>
                  <a:lnTo>
                    <a:pt x="7979" y="33972"/>
                  </a:lnTo>
                  <a:lnTo>
                    <a:pt x="8121" y="33858"/>
                  </a:lnTo>
                  <a:lnTo>
                    <a:pt x="8263" y="33735"/>
                  </a:lnTo>
                  <a:lnTo>
                    <a:pt x="8396" y="33602"/>
                  </a:lnTo>
                  <a:lnTo>
                    <a:pt x="8529" y="33469"/>
                  </a:lnTo>
                  <a:lnTo>
                    <a:pt x="8643" y="33327"/>
                  </a:lnTo>
                  <a:lnTo>
                    <a:pt x="8766" y="33185"/>
                  </a:lnTo>
                  <a:lnTo>
                    <a:pt x="8870" y="33033"/>
                  </a:lnTo>
                  <a:lnTo>
                    <a:pt x="8975" y="32872"/>
                  </a:lnTo>
                  <a:lnTo>
                    <a:pt x="9060" y="32711"/>
                  </a:lnTo>
                  <a:lnTo>
                    <a:pt x="9145" y="32549"/>
                  </a:lnTo>
                  <a:lnTo>
                    <a:pt x="9231" y="32379"/>
                  </a:lnTo>
                  <a:lnTo>
                    <a:pt x="9297" y="32198"/>
                  </a:lnTo>
                  <a:lnTo>
                    <a:pt x="9354" y="32028"/>
                  </a:lnTo>
                  <a:lnTo>
                    <a:pt x="9411" y="31838"/>
                  </a:lnTo>
                  <a:lnTo>
                    <a:pt x="9449" y="31658"/>
                  </a:lnTo>
                  <a:lnTo>
                    <a:pt x="9487" y="31468"/>
                  </a:lnTo>
                  <a:lnTo>
                    <a:pt x="9515" y="31269"/>
                  </a:lnTo>
                  <a:lnTo>
                    <a:pt x="9525" y="31079"/>
                  </a:lnTo>
                  <a:lnTo>
                    <a:pt x="9534" y="30880"/>
                  </a:lnTo>
                  <a:lnTo>
                    <a:pt x="9534" y="3862"/>
                  </a:lnTo>
                  <a:lnTo>
                    <a:pt x="9525" y="3663"/>
                  </a:lnTo>
                  <a:lnTo>
                    <a:pt x="9515" y="3463"/>
                  </a:lnTo>
                  <a:lnTo>
                    <a:pt x="9487" y="3274"/>
                  </a:lnTo>
                  <a:lnTo>
                    <a:pt x="9449" y="3084"/>
                  </a:lnTo>
                  <a:lnTo>
                    <a:pt x="9411" y="2894"/>
                  </a:lnTo>
                  <a:lnTo>
                    <a:pt x="9354" y="2714"/>
                  </a:lnTo>
                  <a:lnTo>
                    <a:pt x="9297" y="2534"/>
                  </a:lnTo>
                  <a:lnTo>
                    <a:pt x="9231" y="2363"/>
                  </a:lnTo>
                  <a:lnTo>
                    <a:pt x="9145" y="2192"/>
                  </a:lnTo>
                  <a:lnTo>
                    <a:pt x="9060" y="2021"/>
                  </a:lnTo>
                  <a:lnTo>
                    <a:pt x="8975" y="1860"/>
                  </a:lnTo>
                  <a:lnTo>
                    <a:pt x="8870" y="1708"/>
                  </a:lnTo>
                  <a:lnTo>
                    <a:pt x="8766" y="1556"/>
                  </a:lnTo>
                  <a:lnTo>
                    <a:pt x="8643" y="1405"/>
                  </a:lnTo>
                  <a:lnTo>
                    <a:pt x="8529" y="1272"/>
                  </a:lnTo>
                  <a:lnTo>
                    <a:pt x="8396" y="1130"/>
                  </a:lnTo>
                  <a:lnTo>
                    <a:pt x="8263" y="1006"/>
                  </a:lnTo>
                  <a:lnTo>
                    <a:pt x="8121" y="883"/>
                  </a:lnTo>
                  <a:lnTo>
                    <a:pt x="7979" y="769"/>
                  </a:lnTo>
                  <a:lnTo>
                    <a:pt x="7827" y="665"/>
                  </a:lnTo>
                  <a:lnTo>
                    <a:pt x="7665" y="560"/>
                  </a:lnTo>
                  <a:lnTo>
                    <a:pt x="7504" y="466"/>
                  </a:lnTo>
                  <a:lnTo>
                    <a:pt x="7343" y="380"/>
                  </a:lnTo>
                  <a:lnTo>
                    <a:pt x="7172" y="304"/>
                  </a:lnTo>
                  <a:lnTo>
                    <a:pt x="6992" y="238"/>
                  </a:lnTo>
                  <a:lnTo>
                    <a:pt x="6812" y="171"/>
                  </a:lnTo>
                  <a:lnTo>
                    <a:pt x="6631" y="124"/>
                  </a:lnTo>
                  <a:lnTo>
                    <a:pt x="6451" y="77"/>
                  </a:lnTo>
                  <a:lnTo>
                    <a:pt x="6261" y="48"/>
                  </a:lnTo>
                  <a:lnTo>
                    <a:pt x="6062" y="20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EF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492275" y="2326825"/>
              <a:ext cx="26825" cy="989000"/>
            </a:xfrm>
            <a:custGeom>
              <a:rect b="b" l="l" r="r" t="t"/>
              <a:pathLst>
                <a:path extrusionOk="0" h="39560" w="1073">
                  <a:moveTo>
                    <a:pt x="484" y="1"/>
                  </a:moveTo>
                  <a:lnTo>
                    <a:pt x="427" y="10"/>
                  </a:lnTo>
                  <a:lnTo>
                    <a:pt x="380" y="29"/>
                  </a:lnTo>
                  <a:lnTo>
                    <a:pt x="323" y="58"/>
                  </a:lnTo>
                  <a:lnTo>
                    <a:pt x="275" y="86"/>
                  </a:lnTo>
                  <a:lnTo>
                    <a:pt x="238" y="124"/>
                  </a:lnTo>
                  <a:lnTo>
                    <a:pt x="190" y="171"/>
                  </a:lnTo>
                  <a:lnTo>
                    <a:pt x="152" y="219"/>
                  </a:lnTo>
                  <a:lnTo>
                    <a:pt x="86" y="323"/>
                  </a:lnTo>
                  <a:lnTo>
                    <a:pt x="38" y="456"/>
                  </a:lnTo>
                  <a:lnTo>
                    <a:pt x="10" y="589"/>
                  </a:lnTo>
                  <a:lnTo>
                    <a:pt x="0" y="741"/>
                  </a:lnTo>
                  <a:lnTo>
                    <a:pt x="0" y="38820"/>
                  </a:lnTo>
                  <a:lnTo>
                    <a:pt x="10" y="38972"/>
                  </a:lnTo>
                  <a:lnTo>
                    <a:pt x="38" y="39114"/>
                  </a:lnTo>
                  <a:lnTo>
                    <a:pt x="86" y="39237"/>
                  </a:lnTo>
                  <a:lnTo>
                    <a:pt x="152" y="39342"/>
                  </a:lnTo>
                  <a:lnTo>
                    <a:pt x="190" y="39399"/>
                  </a:lnTo>
                  <a:lnTo>
                    <a:pt x="238" y="39437"/>
                  </a:lnTo>
                  <a:lnTo>
                    <a:pt x="275" y="39475"/>
                  </a:lnTo>
                  <a:lnTo>
                    <a:pt x="323" y="39503"/>
                  </a:lnTo>
                  <a:lnTo>
                    <a:pt x="380" y="39531"/>
                  </a:lnTo>
                  <a:lnTo>
                    <a:pt x="427" y="39550"/>
                  </a:lnTo>
                  <a:lnTo>
                    <a:pt x="484" y="39560"/>
                  </a:lnTo>
                  <a:lnTo>
                    <a:pt x="589" y="39560"/>
                  </a:lnTo>
                  <a:lnTo>
                    <a:pt x="645" y="39550"/>
                  </a:lnTo>
                  <a:lnTo>
                    <a:pt x="693" y="39531"/>
                  </a:lnTo>
                  <a:lnTo>
                    <a:pt x="740" y="39503"/>
                  </a:lnTo>
                  <a:lnTo>
                    <a:pt x="788" y="39475"/>
                  </a:lnTo>
                  <a:lnTo>
                    <a:pt x="835" y="39437"/>
                  </a:lnTo>
                  <a:lnTo>
                    <a:pt x="873" y="39399"/>
                  </a:lnTo>
                  <a:lnTo>
                    <a:pt x="911" y="39342"/>
                  </a:lnTo>
                  <a:lnTo>
                    <a:pt x="977" y="39237"/>
                  </a:lnTo>
                  <a:lnTo>
                    <a:pt x="1034" y="39114"/>
                  </a:lnTo>
                  <a:lnTo>
                    <a:pt x="1063" y="38972"/>
                  </a:lnTo>
                  <a:lnTo>
                    <a:pt x="1072" y="38820"/>
                  </a:lnTo>
                  <a:lnTo>
                    <a:pt x="1072" y="741"/>
                  </a:lnTo>
                  <a:lnTo>
                    <a:pt x="1063" y="589"/>
                  </a:lnTo>
                  <a:lnTo>
                    <a:pt x="1034" y="456"/>
                  </a:lnTo>
                  <a:lnTo>
                    <a:pt x="977" y="323"/>
                  </a:lnTo>
                  <a:lnTo>
                    <a:pt x="911" y="219"/>
                  </a:lnTo>
                  <a:lnTo>
                    <a:pt x="873" y="171"/>
                  </a:lnTo>
                  <a:lnTo>
                    <a:pt x="835" y="124"/>
                  </a:lnTo>
                  <a:lnTo>
                    <a:pt x="788" y="86"/>
                  </a:lnTo>
                  <a:lnTo>
                    <a:pt x="740" y="58"/>
                  </a:lnTo>
                  <a:lnTo>
                    <a:pt x="693" y="29"/>
                  </a:lnTo>
                  <a:lnTo>
                    <a:pt x="645" y="1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465700" y="3136525"/>
              <a:ext cx="79950" cy="23250"/>
            </a:xfrm>
            <a:custGeom>
              <a:rect b="b" l="l" r="r" t="t"/>
              <a:pathLst>
                <a:path extrusionOk="0" h="930" w="3198">
                  <a:moveTo>
                    <a:pt x="1" y="0"/>
                  </a:moveTo>
                  <a:lnTo>
                    <a:pt x="1" y="930"/>
                  </a:lnTo>
                  <a:lnTo>
                    <a:pt x="3198" y="930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465700" y="3029325"/>
              <a:ext cx="79950" cy="23250"/>
            </a:xfrm>
            <a:custGeom>
              <a:rect b="b" l="l" r="r" t="t"/>
              <a:pathLst>
                <a:path extrusionOk="0" h="930" w="3198">
                  <a:moveTo>
                    <a:pt x="1" y="0"/>
                  </a:moveTo>
                  <a:lnTo>
                    <a:pt x="1" y="930"/>
                  </a:lnTo>
                  <a:lnTo>
                    <a:pt x="3198" y="930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465700" y="2922125"/>
              <a:ext cx="79950" cy="23250"/>
            </a:xfrm>
            <a:custGeom>
              <a:rect b="b" l="l" r="r" t="t"/>
              <a:pathLst>
                <a:path extrusionOk="0" h="930" w="3198">
                  <a:moveTo>
                    <a:pt x="1" y="0"/>
                  </a:moveTo>
                  <a:lnTo>
                    <a:pt x="1" y="930"/>
                  </a:lnTo>
                  <a:lnTo>
                    <a:pt x="3198" y="930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465700" y="2814925"/>
              <a:ext cx="79950" cy="23250"/>
            </a:xfrm>
            <a:custGeom>
              <a:rect b="b" l="l" r="r" t="t"/>
              <a:pathLst>
                <a:path extrusionOk="0" h="930" w="3198">
                  <a:moveTo>
                    <a:pt x="1" y="0"/>
                  </a:moveTo>
                  <a:lnTo>
                    <a:pt x="1" y="930"/>
                  </a:lnTo>
                  <a:lnTo>
                    <a:pt x="3198" y="930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465700" y="2707475"/>
              <a:ext cx="79950" cy="23500"/>
            </a:xfrm>
            <a:custGeom>
              <a:rect b="b" l="l" r="r" t="t"/>
              <a:pathLst>
                <a:path extrusionOk="0" h="940" w="3198">
                  <a:moveTo>
                    <a:pt x="1" y="1"/>
                  </a:moveTo>
                  <a:lnTo>
                    <a:pt x="1" y="940"/>
                  </a:lnTo>
                  <a:lnTo>
                    <a:pt x="3198" y="940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465700" y="2600275"/>
              <a:ext cx="79950" cy="23500"/>
            </a:xfrm>
            <a:custGeom>
              <a:rect b="b" l="l" r="r" t="t"/>
              <a:pathLst>
                <a:path extrusionOk="0" h="940" w="3198">
                  <a:moveTo>
                    <a:pt x="1" y="1"/>
                  </a:moveTo>
                  <a:lnTo>
                    <a:pt x="1" y="940"/>
                  </a:lnTo>
                  <a:lnTo>
                    <a:pt x="3198" y="940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465700" y="2493075"/>
              <a:ext cx="79950" cy="23500"/>
            </a:xfrm>
            <a:custGeom>
              <a:rect b="b" l="l" r="r" t="t"/>
              <a:pathLst>
                <a:path extrusionOk="0" h="940" w="3198">
                  <a:moveTo>
                    <a:pt x="1" y="1"/>
                  </a:moveTo>
                  <a:lnTo>
                    <a:pt x="1" y="940"/>
                  </a:lnTo>
                  <a:lnTo>
                    <a:pt x="3198" y="940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465700" y="2385875"/>
              <a:ext cx="79950" cy="23275"/>
            </a:xfrm>
            <a:custGeom>
              <a:rect b="b" l="l" r="r" t="t"/>
              <a:pathLst>
                <a:path extrusionOk="0" h="931" w="3198">
                  <a:moveTo>
                    <a:pt x="1" y="1"/>
                  </a:moveTo>
                  <a:lnTo>
                    <a:pt x="1" y="931"/>
                  </a:lnTo>
                  <a:lnTo>
                    <a:pt x="3198" y="931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5"/>
          <p:cNvGrpSpPr/>
          <p:nvPr/>
        </p:nvGrpSpPr>
        <p:grpSpPr>
          <a:xfrm>
            <a:off x="8025618" y="3288899"/>
            <a:ext cx="661193" cy="1096500"/>
            <a:chOff x="1249775" y="2215125"/>
            <a:chExt cx="679750" cy="1127275"/>
          </a:xfrm>
        </p:grpSpPr>
        <p:sp>
          <p:nvSpPr>
            <p:cNvPr id="899" name="Google Shape;899;p25"/>
            <p:cNvSpPr/>
            <p:nvPr/>
          </p:nvSpPr>
          <p:spPr>
            <a:xfrm>
              <a:off x="1249775" y="2215125"/>
              <a:ext cx="679750" cy="1127275"/>
            </a:xfrm>
            <a:custGeom>
              <a:rect b="b" l="l" r="r" t="t"/>
              <a:pathLst>
                <a:path extrusionOk="0" h="45091" w="27190">
                  <a:moveTo>
                    <a:pt x="4801" y="0"/>
                  </a:moveTo>
                  <a:lnTo>
                    <a:pt x="4545" y="19"/>
                  </a:lnTo>
                  <a:lnTo>
                    <a:pt x="4298" y="48"/>
                  </a:lnTo>
                  <a:lnTo>
                    <a:pt x="4042" y="86"/>
                  </a:lnTo>
                  <a:lnTo>
                    <a:pt x="3805" y="143"/>
                  </a:lnTo>
                  <a:lnTo>
                    <a:pt x="3558" y="200"/>
                  </a:lnTo>
                  <a:lnTo>
                    <a:pt x="3330" y="276"/>
                  </a:lnTo>
                  <a:lnTo>
                    <a:pt x="3093" y="351"/>
                  </a:lnTo>
                  <a:lnTo>
                    <a:pt x="2875" y="446"/>
                  </a:lnTo>
                  <a:lnTo>
                    <a:pt x="2657" y="551"/>
                  </a:lnTo>
                  <a:lnTo>
                    <a:pt x="2448" y="655"/>
                  </a:lnTo>
                  <a:lnTo>
                    <a:pt x="2239" y="778"/>
                  </a:lnTo>
                  <a:lnTo>
                    <a:pt x="2040" y="902"/>
                  </a:lnTo>
                  <a:lnTo>
                    <a:pt x="1850" y="1035"/>
                  </a:lnTo>
                  <a:lnTo>
                    <a:pt x="1661" y="1186"/>
                  </a:lnTo>
                  <a:lnTo>
                    <a:pt x="1490" y="1329"/>
                  </a:lnTo>
                  <a:lnTo>
                    <a:pt x="1319" y="1490"/>
                  </a:lnTo>
                  <a:lnTo>
                    <a:pt x="1158" y="1661"/>
                  </a:lnTo>
                  <a:lnTo>
                    <a:pt x="1016" y="1831"/>
                  </a:lnTo>
                  <a:lnTo>
                    <a:pt x="873" y="2002"/>
                  </a:lnTo>
                  <a:lnTo>
                    <a:pt x="741" y="2192"/>
                  </a:lnTo>
                  <a:lnTo>
                    <a:pt x="617" y="2382"/>
                  </a:lnTo>
                  <a:lnTo>
                    <a:pt x="503" y="2581"/>
                  </a:lnTo>
                  <a:lnTo>
                    <a:pt x="399" y="2780"/>
                  </a:lnTo>
                  <a:lnTo>
                    <a:pt x="314" y="2989"/>
                  </a:lnTo>
                  <a:lnTo>
                    <a:pt x="228" y="3197"/>
                  </a:lnTo>
                  <a:lnTo>
                    <a:pt x="162" y="3406"/>
                  </a:lnTo>
                  <a:lnTo>
                    <a:pt x="105" y="3634"/>
                  </a:lnTo>
                  <a:lnTo>
                    <a:pt x="57" y="3852"/>
                  </a:lnTo>
                  <a:lnTo>
                    <a:pt x="29" y="4080"/>
                  </a:lnTo>
                  <a:lnTo>
                    <a:pt x="10" y="4307"/>
                  </a:lnTo>
                  <a:lnTo>
                    <a:pt x="1" y="4545"/>
                  </a:lnTo>
                  <a:lnTo>
                    <a:pt x="1" y="40546"/>
                  </a:lnTo>
                  <a:lnTo>
                    <a:pt x="10" y="40774"/>
                  </a:lnTo>
                  <a:lnTo>
                    <a:pt x="29" y="41011"/>
                  </a:lnTo>
                  <a:lnTo>
                    <a:pt x="57" y="41229"/>
                  </a:lnTo>
                  <a:lnTo>
                    <a:pt x="105" y="41457"/>
                  </a:lnTo>
                  <a:lnTo>
                    <a:pt x="162" y="41675"/>
                  </a:lnTo>
                  <a:lnTo>
                    <a:pt x="228" y="41893"/>
                  </a:lnTo>
                  <a:lnTo>
                    <a:pt x="314" y="42102"/>
                  </a:lnTo>
                  <a:lnTo>
                    <a:pt x="399" y="42311"/>
                  </a:lnTo>
                  <a:lnTo>
                    <a:pt x="503" y="42510"/>
                  </a:lnTo>
                  <a:lnTo>
                    <a:pt x="617" y="42709"/>
                  </a:lnTo>
                  <a:lnTo>
                    <a:pt x="741" y="42899"/>
                  </a:lnTo>
                  <a:lnTo>
                    <a:pt x="873" y="43079"/>
                  </a:lnTo>
                  <a:lnTo>
                    <a:pt x="1016" y="43259"/>
                  </a:lnTo>
                  <a:lnTo>
                    <a:pt x="1158" y="43430"/>
                  </a:lnTo>
                  <a:lnTo>
                    <a:pt x="1319" y="43592"/>
                  </a:lnTo>
                  <a:lnTo>
                    <a:pt x="1490" y="43753"/>
                  </a:lnTo>
                  <a:lnTo>
                    <a:pt x="1661" y="43905"/>
                  </a:lnTo>
                  <a:lnTo>
                    <a:pt x="1850" y="44047"/>
                  </a:lnTo>
                  <a:lnTo>
                    <a:pt x="2040" y="44180"/>
                  </a:lnTo>
                  <a:lnTo>
                    <a:pt x="2239" y="44313"/>
                  </a:lnTo>
                  <a:lnTo>
                    <a:pt x="2448" y="44426"/>
                  </a:lnTo>
                  <a:lnTo>
                    <a:pt x="2657" y="44540"/>
                  </a:lnTo>
                  <a:lnTo>
                    <a:pt x="2875" y="44635"/>
                  </a:lnTo>
                  <a:lnTo>
                    <a:pt x="3093" y="44730"/>
                  </a:lnTo>
                  <a:lnTo>
                    <a:pt x="3330" y="44815"/>
                  </a:lnTo>
                  <a:lnTo>
                    <a:pt x="3558" y="44882"/>
                  </a:lnTo>
                  <a:lnTo>
                    <a:pt x="3805" y="44948"/>
                  </a:lnTo>
                  <a:lnTo>
                    <a:pt x="4042" y="44996"/>
                  </a:lnTo>
                  <a:lnTo>
                    <a:pt x="4298" y="45033"/>
                  </a:lnTo>
                  <a:lnTo>
                    <a:pt x="4545" y="45062"/>
                  </a:lnTo>
                  <a:lnTo>
                    <a:pt x="4801" y="45081"/>
                  </a:lnTo>
                  <a:lnTo>
                    <a:pt x="5066" y="45090"/>
                  </a:lnTo>
                  <a:lnTo>
                    <a:pt x="22133" y="45090"/>
                  </a:lnTo>
                  <a:lnTo>
                    <a:pt x="22389" y="45081"/>
                  </a:lnTo>
                  <a:lnTo>
                    <a:pt x="22645" y="45062"/>
                  </a:lnTo>
                  <a:lnTo>
                    <a:pt x="22901" y="45033"/>
                  </a:lnTo>
                  <a:lnTo>
                    <a:pt x="23148" y="44996"/>
                  </a:lnTo>
                  <a:lnTo>
                    <a:pt x="23395" y="44948"/>
                  </a:lnTo>
                  <a:lnTo>
                    <a:pt x="23632" y="44882"/>
                  </a:lnTo>
                  <a:lnTo>
                    <a:pt x="23869" y="44815"/>
                  </a:lnTo>
                  <a:lnTo>
                    <a:pt x="24097" y="44730"/>
                  </a:lnTo>
                  <a:lnTo>
                    <a:pt x="24315" y="44635"/>
                  </a:lnTo>
                  <a:lnTo>
                    <a:pt x="24533" y="44540"/>
                  </a:lnTo>
                  <a:lnTo>
                    <a:pt x="24751" y="44426"/>
                  </a:lnTo>
                  <a:lnTo>
                    <a:pt x="24950" y="44313"/>
                  </a:lnTo>
                  <a:lnTo>
                    <a:pt x="25150" y="44180"/>
                  </a:lnTo>
                  <a:lnTo>
                    <a:pt x="25349" y="44047"/>
                  </a:lnTo>
                  <a:lnTo>
                    <a:pt x="25529" y="43905"/>
                  </a:lnTo>
                  <a:lnTo>
                    <a:pt x="25700" y="43753"/>
                  </a:lnTo>
                  <a:lnTo>
                    <a:pt x="25871" y="43592"/>
                  </a:lnTo>
                  <a:lnTo>
                    <a:pt x="26032" y="43430"/>
                  </a:lnTo>
                  <a:lnTo>
                    <a:pt x="26184" y="43259"/>
                  </a:lnTo>
                  <a:lnTo>
                    <a:pt x="26326" y="43079"/>
                  </a:lnTo>
                  <a:lnTo>
                    <a:pt x="26459" y="42899"/>
                  </a:lnTo>
                  <a:lnTo>
                    <a:pt x="26582" y="42709"/>
                  </a:lnTo>
                  <a:lnTo>
                    <a:pt x="26686" y="42510"/>
                  </a:lnTo>
                  <a:lnTo>
                    <a:pt x="26791" y="42311"/>
                  </a:lnTo>
                  <a:lnTo>
                    <a:pt x="26886" y="42102"/>
                  </a:lnTo>
                  <a:lnTo>
                    <a:pt x="26962" y="41893"/>
                  </a:lnTo>
                  <a:lnTo>
                    <a:pt x="27028" y="41675"/>
                  </a:lnTo>
                  <a:lnTo>
                    <a:pt x="27085" y="41457"/>
                  </a:lnTo>
                  <a:lnTo>
                    <a:pt x="27132" y="41229"/>
                  </a:lnTo>
                  <a:lnTo>
                    <a:pt x="27161" y="41011"/>
                  </a:lnTo>
                  <a:lnTo>
                    <a:pt x="27180" y="40774"/>
                  </a:lnTo>
                  <a:lnTo>
                    <a:pt x="27189" y="40546"/>
                  </a:lnTo>
                  <a:lnTo>
                    <a:pt x="27189" y="4545"/>
                  </a:lnTo>
                  <a:lnTo>
                    <a:pt x="27180" y="4307"/>
                  </a:lnTo>
                  <a:lnTo>
                    <a:pt x="27161" y="4080"/>
                  </a:lnTo>
                  <a:lnTo>
                    <a:pt x="27132" y="3852"/>
                  </a:lnTo>
                  <a:lnTo>
                    <a:pt x="27085" y="3634"/>
                  </a:lnTo>
                  <a:lnTo>
                    <a:pt x="27028" y="3406"/>
                  </a:lnTo>
                  <a:lnTo>
                    <a:pt x="26962" y="3197"/>
                  </a:lnTo>
                  <a:lnTo>
                    <a:pt x="26886" y="2989"/>
                  </a:lnTo>
                  <a:lnTo>
                    <a:pt x="26791" y="2780"/>
                  </a:lnTo>
                  <a:lnTo>
                    <a:pt x="26686" y="2581"/>
                  </a:lnTo>
                  <a:lnTo>
                    <a:pt x="26582" y="2382"/>
                  </a:lnTo>
                  <a:lnTo>
                    <a:pt x="26459" y="2192"/>
                  </a:lnTo>
                  <a:lnTo>
                    <a:pt x="26326" y="2002"/>
                  </a:lnTo>
                  <a:lnTo>
                    <a:pt x="26184" y="1831"/>
                  </a:lnTo>
                  <a:lnTo>
                    <a:pt x="26032" y="1661"/>
                  </a:lnTo>
                  <a:lnTo>
                    <a:pt x="25871" y="1490"/>
                  </a:lnTo>
                  <a:lnTo>
                    <a:pt x="25700" y="1329"/>
                  </a:lnTo>
                  <a:lnTo>
                    <a:pt x="25529" y="1186"/>
                  </a:lnTo>
                  <a:lnTo>
                    <a:pt x="25349" y="1035"/>
                  </a:lnTo>
                  <a:lnTo>
                    <a:pt x="25150" y="902"/>
                  </a:lnTo>
                  <a:lnTo>
                    <a:pt x="24950" y="778"/>
                  </a:lnTo>
                  <a:lnTo>
                    <a:pt x="24751" y="655"/>
                  </a:lnTo>
                  <a:lnTo>
                    <a:pt x="24533" y="551"/>
                  </a:lnTo>
                  <a:lnTo>
                    <a:pt x="24315" y="446"/>
                  </a:lnTo>
                  <a:lnTo>
                    <a:pt x="24097" y="351"/>
                  </a:lnTo>
                  <a:lnTo>
                    <a:pt x="23869" y="276"/>
                  </a:lnTo>
                  <a:lnTo>
                    <a:pt x="23632" y="200"/>
                  </a:lnTo>
                  <a:lnTo>
                    <a:pt x="23395" y="143"/>
                  </a:lnTo>
                  <a:lnTo>
                    <a:pt x="23148" y="86"/>
                  </a:lnTo>
                  <a:lnTo>
                    <a:pt x="22901" y="48"/>
                  </a:lnTo>
                  <a:lnTo>
                    <a:pt x="22645" y="19"/>
                  </a:lnTo>
                  <a:lnTo>
                    <a:pt x="2238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1573025" y="2292200"/>
              <a:ext cx="33225" cy="972875"/>
            </a:xfrm>
            <a:custGeom>
              <a:rect b="b" l="l" r="r" t="t"/>
              <a:pathLst>
                <a:path extrusionOk="0" h="38915" w="1329">
                  <a:moveTo>
                    <a:pt x="1" y="1"/>
                  </a:moveTo>
                  <a:lnTo>
                    <a:pt x="1" y="38915"/>
                  </a:lnTo>
                  <a:lnTo>
                    <a:pt x="1329" y="38915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BA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1311450" y="2336550"/>
              <a:ext cx="222725" cy="222500"/>
            </a:xfrm>
            <a:custGeom>
              <a:rect b="b" l="l" r="r" t="t"/>
              <a:pathLst>
                <a:path extrusionOk="0" h="8900" w="8909">
                  <a:moveTo>
                    <a:pt x="4231" y="1"/>
                  </a:moveTo>
                  <a:lnTo>
                    <a:pt x="4003" y="20"/>
                  </a:lnTo>
                  <a:lnTo>
                    <a:pt x="3776" y="48"/>
                  </a:lnTo>
                  <a:lnTo>
                    <a:pt x="3558" y="86"/>
                  </a:lnTo>
                  <a:lnTo>
                    <a:pt x="3339" y="133"/>
                  </a:lnTo>
                  <a:lnTo>
                    <a:pt x="3131" y="200"/>
                  </a:lnTo>
                  <a:lnTo>
                    <a:pt x="2922" y="266"/>
                  </a:lnTo>
                  <a:lnTo>
                    <a:pt x="2723" y="352"/>
                  </a:lnTo>
                  <a:lnTo>
                    <a:pt x="2524" y="437"/>
                  </a:lnTo>
                  <a:lnTo>
                    <a:pt x="2334" y="532"/>
                  </a:lnTo>
                  <a:lnTo>
                    <a:pt x="2144" y="646"/>
                  </a:lnTo>
                  <a:lnTo>
                    <a:pt x="1964" y="760"/>
                  </a:lnTo>
                  <a:lnTo>
                    <a:pt x="1793" y="883"/>
                  </a:lnTo>
                  <a:lnTo>
                    <a:pt x="1622" y="1016"/>
                  </a:lnTo>
                  <a:lnTo>
                    <a:pt x="1461" y="1158"/>
                  </a:lnTo>
                  <a:lnTo>
                    <a:pt x="1309" y="1300"/>
                  </a:lnTo>
                  <a:lnTo>
                    <a:pt x="1157" y="1452"/>
                  </a:lnTo>
                  <a:lnTo>
                    <a:pt x="1015" y="1613"/>
                  </a:lnTo>
                  <a:lnTo>
                    <a:pt x="892" y="1784"/>
                  </a:lnTo>
                  <a:lnTo>
                    <a:pt x="759" y="1964"/>
                  </a:lnTo>
                  <a:lnTo>
                    <a:pt x="645" y="2145"/>
                  </a:lnTo>
                  <a:lnTo>
                    <a:pt x="541" y="2325"/>
                  </a:lnTo>
                  <a:lnTo>
                    <a:pt x="446" y="2524"/>
                  </a:lnTo>
                  <a:lnTo>
                    <a:pt x="351" y="2714"/>
                  </a:lnTo>
                  <a:lnTo>
                    <a:pt x="275" y="2923"/>
                  </a:lnTo>
                  <a:lnTo>
                    <a:pt x="199" y="3122"/>
                  </a:lnTo>
                  <a:lnTo>
                    <a:pt x="142" y="3340"/>
                  </a:lnTo>
                  <a:lnTo>
                    <a:pt x="95" y="3549"/>
                  </a:lnTo>
                  <a:lnTo>
                    <a:pt x="57" y="3776"/>
                  </a:lnTo>
                  <a:lnTo>
                    <a:pt x="29" y="3995"/>
                  </a:lnTo>
                  <a:lnTo>
                    <a:pt x="10" y="4222"/>
                  </a:lnTo>
                  <a:lnTo>
                    <a:pt x="0" y="4450"/>
                  </a:lnTo>
                  <a:lnTo>
                    <a:pt x="10" y="4678"/>
                  </a:lnTo>
                  <a:lnTo>
                    <a:pt x="29" y="4905"/>
                  </a:lnTo>
                  <a:lnTo>
                    <a:pt x="57" y="5123"/>
                  </a:lnTo>
                  <a:lnTo>
                    <a:pt x="95" y="5351"/>
                  </a:lnTo>
                  <a:lnTo>
                    <a:pt x="142" y="5560"/>
                  </a:lnTo>
                  <a:lnTo>
                    <a:pt x="199" y="5778"/>
                  </a:lnTo>
                  <a:lnTo>
                    <a:pt x="275" y="5977"/>
                  </a:lnTo>
                  <a:lnTo>
                    <a:pt x="351" y="6186"/>
                  </a:lnTo>
                  <a:lnTo>
                    <a:pt x="446" y="6376"/>
                  </a:lnTo>
                  <a:lnTo>
                    <a:pt x="541" y="6575"/>
                  </a:lnTo>
                  <a:lnTo>
                    <a:pt x="645" y="6755"/>
                  </a:lnTo>
                  <a:lnTo>
                    <a:pt x="759" y="6935"/>
                  </a:lnTo>
                  <a:lnTo>
                    <a:pt x="892" y="7116"/>
                  </a:lnTo>
                  <a:lnTo>
                    <a:pt x="1015" y="7286"/>
                  </a:lnTo>
                  <a:lnTo>
                    <a:pt x="1157" y="7448"/>
                  </a:lnTo>
                  <a:lnTo>
                    <a:pt x="1309" y="7599"/>
                  </a:lnTo>
                  <a:lnTo>
                    <a:pt x="1461" y="7742"/>
                  </a:lnTo>
                  <a:lnTo>
                    <a:pt x="1622" y="7884"/>
                  </a:lnTo>
                  <a:lnTo>
                    <a:pt x="1793" y="8017"/>
                  </a:lnTo>
                  <a:lnTo>
                    <a:pt x="1964" y="8140"/>
                  </a:lnTo>
                  <a:lnTo>
                    <a:pt x="2144" y="8254"/>
                  </a:lnTo>
                  <a:lnTo>
                    <a:pt x="2334" y="8368"/>
                  </a:lnTo>
                  <a:lnTo>
                    <a:pt x="2524" y="8463"/>
                  </a:lnTo>
                  <a:lnTo>
                    <a:pt x="2723" y="8548"/>
                  </a:lnTo>
                  <a:lnTo>
                    <a:pt x="2922" y="8633"/>
                  </a:lnTo>
                  <a:lnTo>
                    <a:pt x="3131" y="8700"/>
                  </a:lnTo>
                  <a:lnTo>
                    <a:pt x="3339" y="8766"/>
                  </a:lnTo>
                  <a:lnTo>
                    <a:pt x="3558" y="8814"/>
                  </a:lnTo>
                  <a:lnTo>
                    <a:pt x="3776" y="8852"/>
                  </a:lnTo>
                  <a:lnTo>
                    <a:pt x="4003" y="8880"/>
                  </a:lnTo>
                  <a:lnTo>
                    <a:pt x="4231" y="8899"/>
                  </a:lnTo>
                  <a:lnTo>
                    <a:pt x="4686" y="8899"/>
                  </a:lnTo>
                  <a:lnTo>
                    <a:pt x="4914" y="8880"/>
                  </a:lnTo>
                  <a:lnTo>
                    <a:pt x="5132" y="8852"/>
                  </a:lnTo>
                  <a:lnTo>
                    <a:pt x="5351" y="8814"/>
                  </a:lnTo>
                  <a:lnTo>
                    <a:pt x="5569" y="8766"/>
                  </a:lnTo>
                  <a:lnTo>
                    <a:pt x="5777" y="8700"/>
                  </a:lnTo>
                  <a:lnTo>
                    <a:pt x="5986" y="8633"/>
                  </a:lnTo>
                  <a:lnTo>
                    <a:pt x="6185" y="8548"/>
                  </a:lnTo>
                  <a:lnTo>
                    <a:pt x="6385" y="8463"/>
                  </a:lnTo>
                  <a:lnTo>
                    <a:pt x="6574" y="8368"/>
                  </a:lnTo>
                  <a:lnTo>
                    <a:pt x="6764" y="8254"/>
                  </a:lnTo>
                  <a:lnTo>
                    <a:pt x="6944" y="8140"/>
                  </a:lnTo>
                  <a:lnTo>
                    <a:pt x="7125" y="8017"/>
                  </a:lnTo>
                  <a:lnTo>
                    <a:pt x="7286" y="7884"/>
                  </a:lnTo>
                  <a:lnTo>
                    <a:pt x="7447" y="7742"/>
                  </a:lnTo>
                  <a:lnTo>
                    <a:pt x="7608" y="7599"/>
                  </a:lnTo>
                  <a:lnTo>
                    <a:pt x="7751" y="7448"/>
                  </a:lnTo>
                  <a:lnTo>
                    <a:pt x="7893" y="7286"/>
                  </a:lnTo>
                  <a:lnTo>
                    <a:pt x="8026" y="7116"/>
                  </a:lnTo>
                  <a:lnTo>
                    <a:pt x="8149" y="6935"/>
                  </a:lnTo>
                  <a:lnTo>
                    <a:pt x="8263" y="6755"/>
                  </a:lnTo>
                  <a:lnTo>
                    <a:pt x="8367" y="6575"/>
                  </a:lnTo>
                  <a:lnTo>
                    <a:pt x="8472" y="6376"/>
                  </a:lnTo>
                  <a:lnTo>
                    <a:pt x="8557" y="6186"/>
                  </a:lnTo>
                  <a:lnTo>
                    <a:pt x="8642" y="5977"/>
                  </a:lnTo>
                  <a:lnTo>
                    <a:pt x="8709" y="5778"/>
                  </a:lnTo>
                  <a:lnTo>
                    <a:pt x="8766" y="5560"/>
                  </a:lnTo>
                  <a:lnTo>
                    <a:pt x="8823" y="5351"/>
                  </a:lnTo>
                  <a:lnTo>
                    <a:pt x="8861" y="5123"/>
                  </a:lnTo>
                  <a:lnTo>
                    <a:pt x="8889" y="4905"/>
                  </a:lnTo>
                  <a:lnTo>
                    <a:pt x="8899" y="4678"/>
                  </a:lnTo>
                  <a:lnTo>
                    <a:pt x="8908" y="4450"/>
                  </a:lnTo>
                  <a:lnTo>
                    <a:pt x="8899" y="4222"/>
                  </a:lnTo>
                  <a:lnTo>
                    <a:pt x="8889" y="3995"/>
                  </a:lnTo>
                  <a:lnTo>
                    <a:pt x="8861" y="3776"/>
                  </a:lnTo>
                  <a:lnTo>
                    <a:pt x="8823" y="3549"/>
                  </a:lnTo>
                  <a:lnTo>
                    <a:pt x="8766" y="3340"/>
                  </a:lnTo>
                  <a:lnTo>
                    <a:pt x="8709" y="3122"/>
                  </a:lnTo>
                  <a:lnTo>
                    <a:pt x="8642" y="2923"/>
                  </a:lnTo>
                  <a:lnTo>
                    <a:pt x="8557" y="2714"/>
                  </a:lnTo>
                  <a:lnTo>
                    <a:pt x="8472" y="2524"/>
                  </a:lnTo>
                  <a:lnTo>
                    <a:pt x="8367" y="2325"/>
                  </a:lnTo>
                  <a:lnTo>
                    <a:pt x="8263" y="2145"/>
                  </a:lnTo>
                  <a:lnTo>
                    <a:pt x="8149" y="1964"/>
                  </a:lnTo>
                  <a:lnTo>
                    <a:pt x="8026" y="1784"/>
                  </a:lnTo>
                  <a:lnTo>
                    <a:pt x="7893" y="1613"/>
                  </a:lnTo>
                  <a:lnTo>
                    <a:pt x="7751" y="1452"/>
                  </a:lnTo>
                  <a:lnTo>
                    <a:pt x="7608" y="1300"/>
                  </a:lnTo>
                  <a:lnTo>
                    <a:pt x="7447" y="1158"/>
                  </a:lnTo>
                  <a:lnTo>
                    <a:pt x="7286" y="1016"/>
                  </a:lnTo>
                  <a:lnTo>
                    <a:pt x="7125" y="883"/>
                  </a:lnTo>
                  <a:lnTo>
                    <a:pt x="6944" y="760"/>
                  </a:lnTo>
                  <a:lnTo>
                    <a:pt x="6764" y="646"/>
                  </a:lnTo>
                  <a:lnTo>
                    <a:pt x="6574" y="532"/>
                  </a:lnTo>
                  <a:lnTo>
                    <a:pt x="6385" y="437"/>
                  </a:lnTo>
                  <a:lnTo>
                    <a:pt x="6185" y="352"/>
                  </a:lnTo>
                  <a:lnTo>
                    <a:pt x="5986" y="266"/>
                  </a:lnTo>
                  <a:lnTo>
                    <a:pt x="5777" y="200"/>
                  </a:lnTo>
                  <a:lnTo>
                    <a:pt x="5569" y="133"/>
                  </a:lnTo>
                  <a:lnTo>
                    <a:pt x="5351" y="86"/>
                  </a:lnTo>
                  <a:lnTo>
                    <a:pt x="5132" y="48"/>
                  </a:lnTo>
                  <a:lnTo>
                    <a:pt x="4914" y="20"/>
                  </a:lnTo>
                  <a:lnTo>
                    <a:pt x="4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1335150" y="2433550"/>
              <a:ext cx="175525" cy="28500"/>
            </a:xfrm>
            <a:custGeom>
              <a:rect b="b" l="l" r="r" t="t"/>
              <a:pathLst>
                <a:path extrusionOk="0" h="1140" w="7021">
                  <a:moveTo>
                    <a:pt x="513" y="1"/>
                  </a:moveTo>
                  <a:lnTo>
                    <a:pt x="456" y="10"/>
                  </a:lnTo>
                  <a:lnTo>
                    <a:pt x="342" y="48"/>
                  </a:lnTo>
                  <a:lnTo>
                    <a:pt x="247" y="96"/>
                  </a:lnTo>
                  <a:lnTo>
                    <a:pt x="162" y="171"/>
                  </a:lnTo>
                  <a:lnTo>
                    <a:pt x="96" y="247"/>
                  </a:lnTo>
                  <a:lnTo>
                    <a:pt x="39" y="352"/>
                  </a:lnTo>
                  <a:lnTo>
                    <a:pt x="10" y="456"/>
                  </a:lnTo>
                  <a:lnTo>
                    <a:pt x="1" y="513"/>
                  </a:lnTo>
                  <a:lnTo>
                    <a:pt x="1" y="570"/>
                  </a:lnTo>
                  <a:lnTo>
                    <a:pt x="1" y="627"/>
                  </a:lnTo>
                  <a:lnTo>
                    <a:pt x="10" y="684"/>
                  </a:lnTo>
                  <a:lnTo>
                    <a:pt x="39" y="788"/>
                  </a:lnTo>
                  <a:lnTo>
                    <a:pt x="96" y="892"/>
                  </a:lnTo>
                  <a:lnTo>
                    <a:pt x="162" y="968"/>
                  </a:lnTo>
                  <a:lnTo>
                    <a:pt x="247" y="1044"/>
                  </a:lnTo>
                  <a:lnTo>
                    <a:pt x="342" y="1092"/>
                  </a:lnTo>
                  <a:lnTo>
                    <a:pt x="456" y="1130"/>
                  </a:lnTo>
                  <a:lnTo>
                    <a:pt x="513" y="1139"/>
                  </a:lnTo>
                  <a:lnTo>
                    <a:pt x="6509" y="1139"/>
                  </a:lnTo>
                  <a:lnTo>
                    <a:pt x="6565" y="1130"/>
                  </a:lnTo>
                  <a:lnTo>
                    <a:pt x="6670" y="1092"/>
                  </a:lnTo>
                  <a:lnTo>
                    <a:pt x="6765" y="1044"/>
                  </a:lnTo>
                  <a:lnTo>
                    <a:pt x="6850" y="968"/>
                  </a:lnTo>
                  <a:lnTo>
                    <a:pt x="6926" y="892"/>
                  </a:lnTo>
                  <a:lnTo>
                    <a:pt x="6973" y="788"/>
                  </a:lnTo>
                  <a:lnTo>
                    <a:pt x="7011" y="684"/>
                  </a:lnTo>
                  <a:lnTo>
                    <a:pt x="7021" y="627"/>
                  </a:lnTo>
                  <a:lnTo>
                    <a:pt x="7021" y="570"/>
                  </a:lnTo>
                  <a:lnTo>
                    <a:pt x="7021" y="513"/>
                  </a:lnTo>
                  <a:lnTo>
                    <a:pt x="7011" y="456"/>
                  </a:lnTo>
                  <a:lnTo>
                    <a:pt x="6973" y="352"/>
                  </a:lnTo>
                  <a:lnTo>
                    <a:pt x="6926" y="247"/>
                  </a:lnTo>
                  <a:lnTo>
                    <a:pt x="6850" y="171"/>
                  </a:lnTo>
                  <a:lnTo>
                    <a:pt x="6765" y="96"/>
                  </a:lnTo>
                  <a:lnTo>
                    <a:pt x="6670" y="48"/>
                  </a:lnTo>
                  <a:lnTo>
                    <a:pt x="6565" y="10"/>
                  </a:lnTo>
                  <a:lnTo>
                    <a:pt x="6509" y="1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1645125" y="2336550"/>
              <a:ext cx="222725" cy="222500"/>
            </a:xfrm>
            <a:custGeom>
              <a:rect b="b" l="l" r="r" t="t"/>
              <a:pathLst>
                <a:path extrusionOk="0" h="8900" w="8909">
                  <a:moveTo>
                    <a:pt x="4222" y="1"/>
                  </a:moveTo>
                  <a:lnTo>
                    <a:pt x="4004" y="20"/>
                  </a:lnTo>
                  <a:lnTo>
                    <a:pt x="3776" y="48"/>
                  </a:lnTo>
                  <a:lnTo>
                    <a:pt x="3558" y="86"/>
                  </a:lnTo>
                  <a:lnTo>
                    <a:pt x="3340" y="133"/>
                  </a:lnTo>
                  <a:lnTo>
                    <a:pt x="3131" y="200"/>
                  </a:lnTo>
                  <a:lnTo>
                    <a:pt x="2923" y="266"/>
                  </a:lnTo>
                  <a:lnTo>
                    <a:pt x="2723" y="352"/>
                  </a:lnTo>
                  <a:lnTo>
                    <a:pt x="2524" y="437"/>
                  </a:lnTo>
                  <a:lnTo>
                    <a:pt x="2334" y="532"/>
                  </a:lnTo>
                  <a:lnTo>
                    <a:pt x="2145" y="646"/>
                  </a:lnTo>
                  <a:lnTo>
                    <a:pt x="1964" y="760"/>
                  </a:lnTo>
                  <a:lnTo>
                    <a:pt x="1794" y="883"/>
                  </a:lnTo>
                  <a:lnTo>
                    <a:pt x="1623" y="1016"/>
                  </a:lnTo>
                  <a:lnTo>
                    <a:pt x="1462" y="1158"/>
                  </a:lnTo>
                  <a:lnTo>
                    <a:pt x="1310" y="1300"/>
                  </a:lnTo>
                  <a:lnTo>
                    <a:pt x="1158" y="1452"/>
                  </a:lnTo>
                  <a:lnTo>
                    <a:pt x="1016" y="1613"/>
                  </a:lnTo>
                  <a:lnTo>
                    <a:pt x="892" y="1784"/>
                  </a:lnTo>
                  <a:lnTo>
                    <a:pt x="760" y="1964"/>
                  </a:lnTo>
                  <a:lnTo>
                    <a:pt x="646" y="2145"/>
                  </a:lnTo>
                  <a:lnTo>
                    <a:pt x="541" y="2325"/>
                  </a:lnTo>
                  <a:lnTo>
                    <a:pt x="447" y="2524"/>
                  </a:lnTo>
                  <a:lnTo>
                    <a:pt x="352" y="2714"/>
                  </a:lnTo>
                  <a:lnTo>
                    <a:pt x="276" y="2923"/>
                  </a:lnTo>
                  <a:lnTo>
                    <a:pt x="200" y="3122"/>
                  </a:lnTo>
                  <a:lnTo>
                    <a:pt x="143" y="3340"/>
                  </a:lnTo>
                  <a:lnTo>
                    <a:pt x="96" y="3549"/>
                  </a:lnTo>
                  <a:lnTo>
                    <a:pt x="58" y="3776"/>
                  </a:lnTo>
                  <a:lnTo>
                    <a:pt x="29" y="3995"/>
                  </a:lnTo>
                  <a:lnTo>
                    <a:pt x="10" y="4222"/>
                  </a:lnTo>
                  <a:lnTo>
                    <a:pt x="1" y="4450"/>
                  </a:lnTo>
                  <a:lnTo>
                    <a:pt x="10" y="4678"/>
                  </a:lnTo>
                  <a:lnTo>
                    <a:pt x="29" y="4905"/>
                  </a:lnTo>
                  <a:lnTo>
                    <a:pt x="58" y="5123"/>
                  </a:lnTo>
                  <a:lnTo>
                    <a:pt x="96" y="5351"/>
                  </a:lnTo>
                  <a:lnTo>
                    <a:pt x="143" y="5560"/>
                  </a:lnTo>
                  <a:lnTo>
                    <a:pt x="200" y="5778"/>
                  </a:lnTo>
                  <a:lnTo>
                    <a:pt x="276" y="5977"/>
                  </a:lnTo>
                  <a:lnTo>
                    <a:pt x="352" y="6186"/>
                  </a:lnTo>
                  <a:lnTo>
                    <a:pt x="447" y="6376"/>
                  </a:lnTo>
                  <a:lnTo>
                    <a:pt x="541" y="6575"/>
                  </a:lnTo>
                  <a:lnTo>
                    <a:pt x="646" y="6755"/>
                  </a:lnTo>
                  <a:lnTo>
                    <a:pt x="760" y="6935"/>
                  </a:lnTo>
                  <a:lnTo>
                    <a:pt x="892" y="7116"/>
                  </a:lnTo>
                  <a:lnTo>
                    <a:pt x="1016" y="7286"/>
                  </a:lnTo>
                  <a:lnTo>
                    <a:pt x="1158" y="7448"/>
                  </a:lnTo>
                  <a:lnTo>
                    <a:pt x="1310" y="7599"/>
                  </a:lnTo>
                  <a:lnTo>
                    <a:pt x="1462" y="7742"/>
                  </a:lnTo>
                  <a:lnTo>
                    <a:pt x="1623" y="7884"/>
                  </a:lnTo>
                  <a:lnTo>
                    <a:pt x="1794" y="8017"/>
                  </a:lnTo>
                  <a:lnTo>
                    <a:pt x="1964" y="8140"/>
                  </a:lnTo>
                  <a:lnTo>
                    <a:pt x="2145" y="8254"/>
                  </a:lnTo>
                  <a:lnTo>
                    <a:pt x="2334" y="8368"/>
                  </a:lnTo>
                  <a:lnTo>
                    <a:pt x="2524" y="8463"/>
                  </a:lnTo>
                  <a:lnTo>
                    <a:pt x="2723" y="8548"/>
                  </a:lnTo>
                  <a:lnTo>
                    <a:pt x="2923" y="8633"/>
                  </a:lnTo>
                  <a:lnTo>
                    <a:pt x="3131" y="8700"/>
                  </a:lnTo>
                  <a:lnTo>
                    <a:pt x="3340" y="8766"/>
                  </a:lnTo>
                  <a:lnTo>
                    <a:pt x="3558" y="8814"/>
                  </a:lnTo>
                  <a:lnTo>
                    <a:pt x="3776" y="8852"/>
                  </a:lnTo>
                  <a:lnTo>
                    <a:pt x="4004" y="8880"/>
                  </a:lnTo>
                  <a:lnTo>
                    <a:pt x="4222" y="8899"/>
                  </a:lnTo>
                  <a:lnTo>
                    <a:pt x="4687" y="8899"/>
                  </a:lnTo>
                  <a:lnTo>
                    <a:pt x="4915" y="8880"/>
                  </a:lnTo>
                  <a:lnTo>
                    <a:pt x="5133" y="8852"/>
                  </a:lnTo>
                  <a:lnTo>
                    <a:pt x="5351" y="8814"/>
                  </a:lnTo>
                  <a:lnTo>
                    <a:pt x="5569" y="8766"/>
                  </a:lnTo>
                  <a:lnTo>
                    <a:pt x="5778" y="8700"/>
                  </a:lnTo>
                  <a:lnTo>
                    <a:pt x="5987" y="8633"/>
                  </a:lnTo>
                  <a:lnTo>
                    <a:pt x="6186" y="8548"/>
                  </a:lnTo>
                  <a:lnTo>
                    <a:pt x="6385" y="8463"/>
                  </a:lnTo>
                  <a:lnTo>
                    <a:pt x="6575" y="8368"/>
                  </a:lnTo>
                  <a:lnTo>
                    <a:pt x="6765" y="8254"/>
                  </a:lnTo>
                  <a:lnTo>
                    <a:pt x="6945" y="8140"/>
                  </a:lnTo>
                  <a:lnTo>
                    <a:pt x="7116" y="8017"/>
                  </a:lnTo>
                  <a:lnTo>
                    <a:pt x="7286" y="7884"/>
                  </a:lnTo>
                  <a:lnTo>
                    <a:pt x="7448" y="7742"/>
                  </a:lnTo>
                  <a:lnTo>
                    <a:pt x="7609" y="7599"/>
                  </a:lnTo>
                  <a:lnTo>
                    <a:pt x="7751" y="7448"/>
                  </a:lnTo>
                  <a:lnTo>
                    <a:pt x="7894" y="7286"/>
                  </a:lnTo>
                  <a:lnTo>
                    <a:pt x="8026" y="7116"/>
                  </a:lnTo>
                  <a:lnTo>
                    <a:pt x="8150" y="6935"/>
                  </a:lnTo>
                  <a:lnTo>
                    <a:pt x="8264" y="6755"/>
                  </a:lnTo>
                  <a:lnTo>
                    <a:pt x="8368" y="6575"/>
                  </a:lnTo>
                  <a:lnTo>
                    <a:pt x="8472" y="6376"/>
                  </a:lnTo>
                  <a:lnTo>
                    <a:pt x="8558" y="6186"/>
                  </a:lnTo>
                  <a:lnTo>
                    <a:pt x="8643" y="5977"/>
                  </a:lnTo>
                  <a:lnTo>
                    <a:pt x="8709" y="5778"/>
                  </a:lnTo>
                  <a:lnTo>
                    <a:pt x="8766" y="5560"/>
                  </a:lnTo>
                  <a:lnTo>
                    <a:pt x="8814" y="5351"/>
                  </a:lnTo>
                  <a:lnTo>
                    <a:pt x="8861" y="5123"/>
                  </a:lnTo>
                  <a:lnTo>
                    <a:pt x="8890" y="4905"/>
                  </a:lnTo>
                  <a:lnTo>
                    <a:pt x="8899" y="4678"/>
                  </a:lnTo>
                  <a:lnTo>
                    <a:pt x="8909" y="4450"/>
                  </a:lnTo>
                  <a:lnTo>
                    <a:pt x="8899" y="4222"/>
                  </a:lnTo>
                  <a:lnTo>
                    <a:pt x="8890" y="3995"/>
                  </a:lnTo>
                  <a:lnTo>
                    <a:pt x="8861" y="3776"/>
                  </a:lnTo>
                  <a:lnTo>
                    <a:pt x="8814" y="3549"/>
                  </a:lnTo>
                  <a:lnTo>
                    <a:pt x="8766" y="3340"/>
                  </a:lnTo>
                  <a:lnTo>
                    <a:pt x="8709" y="3122"/>
                  </a:lnTo>
                  <a:lnTo>
                    <a:pt x="8643" y="2923"/>
                  </a:lnTo>
                  <a:lnTo>
                    <a:pt x="8558" y="2714"/>
                  </a:lnTo>
                  <a:lnTo>
                    <a:pt x="8472" y="2524"/>
                  </a:lnTo>
                  <a:lnTo>
                    <a:pt x="8368" y="2325"/>
                  </a:lnTo>
                  <a:lnTo>
                    <a:pt x="8264" y="2145"/>
                  </a:lnTo>
                  <a:lnTo>
                    <a:pt x="8150" y="1964"/>
                  </a:lnTo>
                  <a:lnTo>
                    <a:pt x="8026" y="1784"/>
                  </a:lnTo>
                  <a:lnTo>
                    <a:pt x="7894" y="1613"/>
                  </a:lnTo>
                  <a:lnTo>
                    <a:pt x="7751" y="1452"/>
                  </a:lnTo>
                  <a:lnTo>
                    <a:pt x="7609" y="1300"/>
                  </a:lnTo>
                  <a:lnTo>
                    <a:pt x="7448" y="1158"/>
                  </a:lnTo>
                  <a:lnTo>
                    <a:pt x="7286" y="1016"/>
                  </a:lnTo>
                  <a:lnTo>
                    <a:pt x="7116" y="883"/>
                  </a:lnTo>
                  <a:lnTo>
                    <a:pt x="6945" y="760"/>
                  </a:lnTo>
                  <a:lnTo>
                    <a:pt x="6765" y="646"/>
                  </a:lnTo>
                  <a:lnTo>
                    <a:pt x="6575" y="532"/>
                  </a:lnTo>
                  <a:lnTo>
                    <a:pt x="6385" y="437"/>
                  </a:lnTo>
                  <a:lnTo>
                    <a:pt x="6186" y="352"/>
                  </a:lnTo>
                  <a:lnTo>
                    <a:pt x="5987" y="266"/>
                  </a:lnTo>
                  <a:lnTo>
                    <a:pt x="5778" y="200"/>
                  </a:lnTo>
                  <a:lnTo>
                    <a:pt x="5569" y="133"/>
                  </a:lnTo>
                  <a:lnTo>
                    <a:pt x="5351" y="86"/>
                  </a:lnTo>
                  <a:lnTo>
                    <a:pt x="5133" y="48"/>
                  </a:lnTo>
                  <a:lnTo>
                    <a:pt x="4915" y="20"/>
                  </a:lnTo>
                  <a:lnTo>
                    <a:pt x="46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668850" y="2433550"/>
              <a:ext cx="175525" cy="28500"/>
            </a:xfrm>
            <a:custGeom>
              <a:rect b="b" l="l" r="r" t="t"/>
              <a:pathLst>
                <a:path extrusionOk="0" h="1140" w="7021">
                  <a:moveTo>
                    <a:pt x="503" y="1"/>
                  </a:moveTo>
                  <a:lnTo>
                    <a:pt x="446" y="10"/>
                  </a:lnTo>
                  <a:lnTo>
                    <a:pt x="342" y="48"/>
                  </a:lnTo>
                  <a:lnTo>
                    <a:pt x="247" y="96"/>
                  </a:lnTo>
                  <a:lnTo>
                    <a:pt x="162" y="171"/>
                  </a:lnTo>
                  <a:lnTo>
                    <a:pt x="95" y="247"/>
                  </a:lnTo>
                  <a:lnTo>
                    <a:pt x="38" y="352"/>
                  </a:lnTo>
                  <a:lnTo>
                    <a:pt x="10" y="456"/>
                  </a:lnTo>
                  <a:lnTo>
                    <a:pt x="0" y="513"/>
                  </a:lnTo>
                  <a:lnTo>
                    <a:pt x="0" y="570"/>
                  </a:lnTo>
                  <a:lnTo>
                    <a:pt x="0" y="627"/>
                  </a:lnTo>
                  <a:lnTo>
                    <a:pt x="10" y="684"/>
                  </a:lnTo>
                  <a:lnTo>
                    <a:pt x="38" y="788"/>
                  </a:lnTo>
                  <a:lnTo>
                    <a:pt x="95" y="892"/>
                  </a:lnTo>
                  <a:lnTo>
                    <a:pt x="162" y="968"/>
                  </a:lnTo>
                  <a:lnTo>
                    <a:pt x="247" y="1044"/>
                  </a:lnTo>
                  <a:lnTo>
                    <a:pt x="342" y="1092"/>
                  </a:lnTo>
                  <a:lnTo>
                    <a:pt x="446" y="1130"/>
                  </a:lnTo>
                  <a:lnTo>
                    <a:pt x="503" y="1139"/>
                  </a:lnTo>
                  <a:lnTo>
                    <a:pt x="6508" y="1139"/>
                  </a:lnTo>
                  <a:lnTo>
                    <a:pt x="6565" y="1130"/>
                  </a:lnTo>
                  <a:lnTo>
                    <a:pt x="6669" y="1092"/>
                  </a:lnTo>
                  <a:lnTo>
                    <a:pt x="6764" y="1044"/>
                  </a:lnTo>
                  <a:lnTo>
                    <a:pt x="6850" y="968"/>
                  </a:lnTo>
                  <a:lnTo>
                    <a:pt x="6926" y="892"/>
                  </a:lnTo>
                  <a:lnTo>
                    <a:pt x="6973" y="788"/>
                  </a:lnTo>
                  <a:lnTo>
                    <a:pt x="7011" y="684"/>
                  </a:lnTo>
                  <a:lnTo>
                    <a:pt x="7011" y="627"/>
                  </a:lnTo>
                  <a:lnTo>
                    <a:pt x="7020" y="570"/>
                  </a:lnTo>
                  <a:lnTo>
                    <a:pt x="7011" y="513"/>
                  </a:lnTo>
                  <a:lnTo>
                    <a:pt x="7011" y="456"/>
                  </a:lnTo>
                  <a:lnTo>
                    <a:pt x="6973" y="352"/>
                  </a:lnTo>
                  <a:lnTo>
                    <a:pt x="6926" y="247"/>
                  </a:lnTo>
                  <a:lnTo>
                    <a:pt x="6850" y="171"/>
                  </a:lnTo>
                  <a:lnTo>
                    <a:pt x="6764" y="96"/>
                  </a:lnTo>
                  <a:lnTo>
                    <a:pt x="6669" y="48"/>
                  </a:lnTo>
                  <a:lnTo>
                    <a:pt x="6565" y="10"/>
                  </a:lnTo>
                  <a:lnTo>
                    <a:pt x="6508" y="1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316425" y="2603375"/>
              <a:ext cx="546450" cy="32975"/>
            </a:xfrm>
            <a:custGeom>
              <a:rect b="b" l="l" r="r" t="t"/>
              <a:pathLst>
                <a:path extrusionOk="0" h="1319" w="21858">
                  <a:moveTo>
                    <a:pt x="0" y="0"/>
                  </a:moveTo>
                  <a:lnTo>
                    <a:pt x="0" y="1319"/>
                  </a:lnTo>
                  <a:lnTo>
                    <a:pt x="21857" y="1319"/>
                  </a:lnTo>
                  <a:lnTo>
                    <a:pt x="21857" y="0"/>
                  </a:lnTo>
                  <a:close/>
                </a:path>
              </a:pathLst>
            </a:custGeom>
            <a:solidFill>
              <a:srgbClr val="BA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1311450" y="2667400"/>
              <a:ext cx="222725" cy="222725"/>
            </a:xfrm>
            <a:custGeom>
              <a:rect b="b" l="l" r="r" t="t"/>
              <a:pathLst>
                <a:path extrusionOk="0" h="8909" w="8909">
                  <a:moveTo>
                    <a:pt x="4459" y="0"/>
                  </a:moveTo>
                  <a:lnTo>
                    <a:pt x="4231" y="10"/>
                  </a:lnTo>
                  <a:lnTo>
                    <a:pt x="4003" y="19"/>
                  </a:lnTo>
                  <a:lnTo>
                    <a:pt x="3776" y="48"/>
                  </a:lnTo>
                  <a:lnTo>
                    <a:pt x="3558" y="86"/>
                  </a:lnTo>
                  <a:lnTo>
                    <a:pt x="3339" y="143"/>
                  </a:lnTo>
                  <a:lnTo>
                    <a:pt x="3131" y="200"/>
                  </a:lnTo>
                  <a:lnTo>
                    <a:pt x="2922" y="266"/>
                  </a:lnTo>
                  <a:lnTo>
                    <a:pt x="2723" y="351"/>
                  </a:lnTo>
                  <a:lnTo>
                    <a:pt x="2524" y="437"/>
                  </a:lnTo>
                  <a:lnTo>
                    <a:pt x="2334" y="541"/>
                  </a:lnTo>
                  <a:lnTo>
                    <a:pt x="2144" y="646"/>
                  </a:lnTo>
                  <a:lnTo>
                    <a:pt x="1964" y="759"/>
                  </a:lnTo>
                  <a:lnTo>
                    <a:pt x="1793" y="883"/>
                  </a:lnTo>
                  <a:lnTo>
                    <a:pt x="1622" y="1016"/>
                  </a:lnTo>
                  <a:lnTo>
                    <a:pt x="1461" y="1158"/>
                  </a:lnTo>
                  <a:lnTo>
                    <a:pt x="1309" y="1300"/>
                  </a:lnTo>
                  <a:lnTo>
                    <a:pt x="1157" y="1461"/>
                  </a:lnTo>
                  <a:lnTo>
                    <a:pt x="1015" y="1623"/>
                  </a:lnTo>
                  <a:lnTo>
                    <a:pt x="892" y="1784"/>
                  </a:lnTo>
                  <a:lnTo>
                    <a:pt x="759" y="1964"/>
                  </a:lnTo>
                  <a:lnTo>
                    <a:pt x="645" y="2144"/>
                  </a:lnTo>
                  <a:lnTo>
                    <a:pt x="541" y="2334"/>
                  </a:lnTo>
                  <a:lnTo>
                    <a:pt x="446" y="2524"/>
                  </a:lnTo>
                  <a:lnTo>
                    <a:pt x="351" y="2723"/>
                  </a:lnTo>
                  <a:lnTo>
                    <a:pt x="275" y="2922"/>
                  </a:lnTo>
                  <a:lnTo>
                    <a:pt x="199" y="3131"/>
                  </a:lnTo>
                  <a:lnTo>
                    <a:pt x="142" y="3340"/>
                  </a:lnTo>
                  <a:lnTo>
                    <a:pt x="95" y="3558"/>
                  </a:lnTo>
                  <a:lnTo>
                    <a:pt x="57" y="3776"/>
                  </a:lnTo>
                  <a:lnTo>
                    <a:pt x="29" y="3994"/>
                  </a:lnTo>
                  <a:lnTo>
                    <a:pt x="10" y="4222"/>
                  </a:lnTo>
                  <a:lnTo>
                    <a:pt x="0" y="4450"/>
                  </a:lnTo>
                  <a:lnTo>
                    <a:pt x="10" y="4677"/>
                  </a:lnTo>
                  <a:lnTo>
                    <a:pt x="29" y="4905"/>
                  </a:lnTo>
                  <a:lnTo>
                    <a:pt x="57" y="5133"/>
                  </a:lnTo>
                  <a:lnTo>
                    <a:pt x="95" y="5351"/>
                  </a:lnTo>
                  <a:lnTo>
                    <a:pt x="142" y="5569"/>
                  </a:lnTo>
                  <a:lnTo>
                    <a:pt x="199" y="5778"/>
                  </a:lnTo>
                  <a:lnTo>
                    <a:pt x="275" y="5987"/>
                  </a:lnTo>
                  <a:lnTo>
                    <a:pt x="351" y="6186"/>
                  </a:lnTo>
                  <a:lnTo>
                    <a:pt x="446" y="6385"/>
                  </a:lnTo>
                  <a:lnTo>
                    <a:pt x="541" y="6575"/>
                  </a:lnTo>
                  <a:lnTo>
                    <a:pt x="645" y="6764"/>
                  </a:lnTo>
                  <a:lnTo>
                    <a:pt x="759" y="6945"/>
                  </a:lnTo>
                  <a:lnTo>
                    <a:pt x="892" y="7115"/>
                  </a:lnTo>
                  <a:lnTo>
                    <a:pt x="1015" y="7286"/>
                  </a:lnTo>
                  <a:lnTo>
                    <a:pt x="1157" y="7447"/>
                  </a:lnTo>
                  <a:lnTo>
                    <a:pt x="1309" y="7599"/>
                  </a:lnTo>
                  <a:lnTo>
                    <a:pt x="1461" y="7751"/>
                  </a:lnTo>
                  <a:lnTo>
                    <a:pt x="1622" y="7893"/>
                  </a:lnTo>
                  <a:lnTo>
                    <a:pt x="1793" y="8017"/>
                  </a:lnTo>
                  <a:lnTo>
                    <a:pt x="1964" y="8149"/>
                  </a:lnTo>
                  <a:lnTo>
                    <a:pt x="2144" y="8263"/>
                  </a:lnTo>
                  <a:lnTo>
                    <a:pt x="2334" y="8368"/>
                  </a:lnTo>
                  <a:lnTo>
                    <a:pt x="2524" y="8463"/>
                  </a:lnTo>
                  <a:lnTo>
                    <a:pt x="2723" y="8557"/>
                  </a:lnTo>
                  <a:lnTo>
                    <a:pt x="2922" y="8633"/>
                  </a:lnTo>
                  <a:lnTo>
                    <a:pt x="3131" y="8709"/>
                  </a:lnTo>
                  <a:lnTo>
                    <a:pt x="3339" y="8766"/>
                  </a:lnTo>
                  <a:lnTo>
                    <a:pt x="3558" y="8814"/>
                  </a:lnTo>
                  <a:lnTo>
                    <a:pt x="3776" y="8851"/>
                  </a:lnTo>
                  <a:lnTo>
                    <a:pt x="4003" y="8880"/>
                  </a:lnTo>
                  <a:lnTo>
                    <a:pt x="4231" y="8899"/>
                  </a:lnTo>
                  <a:lnTo>
                    <a:pt x="4459" y="8908"/>
                  </a:lnTo>
                  <a:lnTo>
                    <a:pt x="4686" y="8899"/>
                  </a:lnTo>
                  <a:lnTo>
                    <a:pt x="4914" y="8880"/>
                  </a:lnTo>
                  <a:lnTo>
                    <a:pt x="5132" y="8851"/>
                  </a:lnTo>
                  <a:lnTo>
                    <a:pt x="5351" y="8814"/>
                  </a:lnTo>
                  <a:lnTo>
                    <a:pt x="5569" y="8766"/>
                  </a:lnTo>
                  <a:lnTo>
                    <a:pt x="5777" y="8709"/>
                  </a:lnTo>
                  <a:lnTo>
                    <a:pt x="5986" y="8633"/>
                  </a:lnTo>
                  <a:lnTo>
                    <a:pt x="6185" y="8557"/>
                  </a:lnTo>
                  <a:lnTo>
                    <a:pt x="6385" y="8463"/>
                  </a:lnTo>
                  <a:lnTo>
                    <a:pt x="6574" y="8368"/>
                  </a:lnTo>
                  <a:lnTo>
                    <a:pt x="6764" y="8263"/>
                  </a:lnTo>
                  <a:lnTo>
                    <a:pt x="6944" y="8149"/>
                  </a:lnTo>
                  <a:lnTo>
                    <a:pt x="7125" y="8017"/>
                  </a:lnTo>
                  <a:lnTo>
                    <a:pt x="7286" y="7893"/>
                  </a:lnTo>
                  <a:lnTo>
                    <a:pt x="7447" y="7751"/>
                  </a:lnTo>
                  <a:lnTo>
                    <a:pt x="7608" y="7599"/>
                  </a:lnTo>
                  <a:lnTo>
                    <a:pt x="7751" y="7447"/>
                  </a:lnTo>
                  <a:lnTo>
                    <a:pt x="7893" y="7286"/>
                  </a:lnTo>
                  <a:lnTo>
                    <a:pt x="8026" y="7115"/>
                  </a:lnTo>
                  <a:lnTo>
                    <a:pt x="8149" y="6945"/>
                  </a:lnTo>
                  <a:lnTo>
                    <a:pt x="8263" y="6764"/>
                  </a:lnTo>
                  <a:lnTo>
                    <a:pt x="8367" y="6575"/>
                  </a:lnTo>
                  <a:lnTo>
                    <a:pt x="8472" y="6385"/>
                  </a:lnTo>
                  <a:lnTo>
                    <a:pt x="8557" y="6186"/>
                  </a:lnTo>
                  <a:lnTo>
                    <a:pt x="8642" y="5987"/>
                  </a:lnTo>
                  <a:lnTo>
                    <a:pt x="8709" y="5778"/>
                  </a:lnTo>
                  <a:lnTo>
                    <a:pt x="8766" y="5569"/>
                  </a:lnTo>
                  <a:lnTo>
                    <a:pt x="8823" y="5351"/>
                  </a:lnTo>
                  <a:lnTo>
                    <a:pt x="8861" y="5133"/>
                  </a:lnTo>
                  <a:lnTo>
                    <a:pt x="8889" y="4905"/>
                  </a:lnTo>
                  <a:lnTo>
                    <a:pt x="8899" y="4677"/>
                  </a:lnTo>
                  <a:lnTo>
                    <a:pt x="8908" y="4450"/>
                  </a:lnTo>
                  <a:lnTo>
                    <a:pt x="8899" y="4222"/>
                  </a:lnTo>
                  <a:lnTo>
                    <a:pt x="8889" y="3994"/>
                  </a:lnTo>
                  <a:lnTo>
                    <a:pt x="8861" y="3776"/>
                  </a:lnTo>
                  <a:lnTo>
                    <a:pt x="8823" y="3558"/>
                  </a:lnTo>
                  <a:lnTo>
                    <a:pt x="8766" y="3340"/>
                  </a:lnTo>
                  <a:lnTo>
                    <a:pt x="8709" y="3131"/>
                  </a:lnTo>
                  <a:lnTo>
                    <a:pt x="8642" y="2922"/>
                  </a:lnTo>
                  <a:lnTo>
                    <a:pt x="8557" y="2723"/>
                  </a:lnTo>
                  <a:lnTo>
                    <a:pt x="8472" y="2524"/>
                  </a:lnTo>
                  <a:lnTo>
                    <a:pt x="8367" y="2334"/>
                  </a:lnTo>
                  <a:lnTo>
                    <a:pt x="8263" y="2144"/>
                  </a:lnTo>
                  <a:lnTo>
                    <a:pt x="8149" y="1964"/>
                  </a:lnTo>
                  <a:lnTo>
                    <a:pt x="8026" y="1784"/>
                  </a:lnTo>
                  <a:lnTo>
                    <a:pt x="7893" y="1623"/>
                  </a:lnTo>
                  <a:lnTo>
                    <a:pt x="7751" y="1461"/>
                  </a:lnTo>
                  <a:lnTo>
                    <a:pt x="7608" y="1300"/>
                  </a:lnTo>
                  <a:lnTo>
                    <a:pt x="7447" y="1158"/>
                  </a:lnTo>
                  <a:lnTo>
                    <a:pt x="7286" y="1016"/>
                  </a:lnTo>
                  <a:lnTo>
                    <a:pt x="7125" y="883"/>
                  </a:lnTo>
                  <a:lnTo>
                    <a:pt x="6944" y="759"/>
                  </a:lnTo>
                  <a:lnTo>
                    <a:pt x="6764" y="646"/>
                  </a:lnTo>
                  <a:lnTo>
                    <a:pt x="6574" y="541"/>
                  </a:lnTo>
                  <a:lnTo>
                    <a:pt x="6385" y="437"/>
                  </a:lnTo>
                  <a:lnTo>
                    <a:pt x="6185" y="351"/>
                  </a:lnTo>
                  <a:lnTo>
                    <a:pt x="5986" y="266"/>
                  </a:lnTo>
                  <a:lnTo>
                    <a:pt x="5777" y="200"/>
                  </a:lnTo>
                  <a:lnTo>
                    <a:pt x="5569" y="143"/>
                  </a:lnTo>
                  <a:lnTo>
                    <a:pt x="5351" y="86"/>
                  </a:lnTo>
                  <a:lnTo>
                    <a:pt x="5132" y="48"/>
                  </a:lnTo>
                  <a:lnTo>
                    <a:pt x="4914" y="19"/>
                  </a:lnTo>
                  <a:lnTo>
                    <a:pt x="4686" y="1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1335150" y="2764400"/>
              <a:ext cx="175525" cy="28475"/>
            </a:xfrm>
            <a:custGeom>
              <a:rect b="b" l="l" r="r" t="t"/>
              <a:pathLst>
                <a:path extrusionOk="0" h="1139" w="7021">
                  <a:moveTo>
                    <a:pt x="570" y="1"/>
                  </a:moveTo>
                  <a:lnTo>
                    <a:pt x="513" y="10"/>
                  </a:lnTo>
                  <a:lnTo>
                    <a:pt x="456" y="10"/>
                  </a:lnTo>
                  <a:lnTo>
                    <a:pt x="342" y="48"/>
                  </a:lnTo>
                  <a:lnTo>
                    <a:pt x="247" y="95"/>
                  </a:lnTo>
                  <a:lnTo>
                    <a:pt x="162" y="171"/>
                  </a:lnTo>
                  <a:lnTo>
                    <a:pt x="96" y="257"/>
                  </a:lnTo>
                  <a:lnTo>
                    <a:pt x="39" y="352"/>
                  </a:lnTo>
                  <a:lnTo>
                    <a:pt x="10" y="456"/>
                  </a:lnTo>
                  <a:lnTo>
                    <a:pt x="1" y="513"/>
                  </a:lnTo>
                  <a:lnTo>
                    <a:pt x="1" y="570"/>
                  </a:lnTo>
                  <a:lnTo>
                    <a:pt x="1" y="627"/>
                  </a:lnTo>
                  <a:lnTo>
                    <a:pt x="10" y="684"/>
                  </a:lnTo>
                  <a:lnTo>
                    <a:pt x="39" y="797"/>
                  </a:lnTo>
                  <a:lnTo>
                    <a:pt x="96" y="892"/>
                  </a:lnTo>
                  <a:lnTo>
                    <a:pt x="162" y="978"/>
                  </a:lnTo>
                  <a:lnTo>
                    <a:pt x="247" y="1044"/>
                  </a:lnTo>
                  <a:lnTo>
                    <a:pt x="342" y="1101"/>
                  </a:lnTo>
                  <a:lnTo>
                    <a:pt x="456" y="1129"/>
                  </a:lnTo>
                  <a:lnTo>
                    <a:pt x="513" y="1139"/>
                  </a:lnTo>
                  <a:lnTo>
                    <a:pt x="6509" y="1139"/>
                  </a:lnTo>
                  <a:lnTo>
                    <a:pt x="6565" y="1129"/>
                  </a:lnTo>
                  <a:lnTo>
                    <a:pt x="6670" y="1101"/>
                  </a:lnTo>
                  <a:lnTo>
                    <a:pt x="6765" y="1044"/>
                  </a:lnTo>
                  <a:lnTo>
                    <a:pt x="6850" y="978"/>
                  </a:lnTo>
                  <a:lnTo>
                    <a:pt x="6926" y="892"/>
                  </a:lnTo>
                  <a:lnTo>
                    <a:pt x="6973" y="797"/>
                  </a:lnTo>
                  <a:lnTo>
                    <a:pt x="7011" y="684"/>
                  </a:lnTo>
                  <a:lnTo>
                    <a:pt x="7021" y="627"/>
                  </a:lnTo>
                  <a:lnTo>
                    <a:pt x="7021" y="570"/>
                  </a:lnTo>
                  <a:lnTo>
                    <a:pt x="7021" y="513"/>
                  </a:lnTo>
                  <a:lnTo>
                    <a:pt x="7011" y="456"/>
                  </a:lnTo>
                  <a:lnTo>
                    <a:pt x="6973" y="352"/>
                  </a:lnTo>
                  <a:lnTo>
                    <a:pt x="6926" y="257"/>
                  </a:lnTo>
                  <a:lnTo>
                    <a:pt x="6850" y="171"/>
                  </a:lnTo>
                  <a:lnTo>
                    <a:pt x="6765" y="95"/>
                  </a:lnTo>
                  <a:lnTo>
                    <a:pt x="6670" y="48"/>
                  </a:lnTo>
                  <a:lnTo>
                    <a:pt x="6565" y="10"/>
                  </a:lnTo>
                  <a:lnTo>
                    <a:pt x="6509" y="10"/>
                  </a:lnTo>
                  <a:lnTo>
                    <a:pt x="6452" y="1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645125" y="2667400"/>
              <a:ext cx="222725" cy="222725"/>
            </a:xfrm>
            <a:custGeom>
              <a:rect b="b" l="l" r="r" t="t"/>
              <a:pathLst>
                <a:path extrusionOk="0" h="8909" w="8909">
                  <a:moveTo>
                    <a:pt x="4459" y="0"/>
                  </a:moveTo>
                  <a:lnTo>
                    <a:pt x="4222" y="10"/>
                  </a:lnTo>
                  <a:lnTo>
                    <a:pt x="4004" y="19"/>
                  </a:lnTo>
                  <a:lnTo>
                    <a:pt x="3776" y="48"/>
                  </a:lnTo>
                  <a:lnTo>
                    <a:pt x="3558" y="86"/>
                  </a:lnTo>
                  <a:lnTo>
                    <a:pt x="3340" y="143"/>
                  </a:lnTo>
                  <a:lnTo>
                    <a:pt x="3131" y="200"/>
                  </a:lnTo>
                  <a:lnTo>
                    <a:pt x="2923" y="266"/>
                  </a:lnTo>
                  <a:lnTo>
                    <a:pt x="2723" y="351"/>
                  </a:lnTo>
                  <a:lnTo>
                    <a:pt x="2524" y="437"/>
                  </a:lnTo>
                  <a:lnTo>
                    <a:pt x="2334" y="541"/>
                  </a:lnTo>
                  <a:lnTo>
                    <a:pt x="2145" y="646"/>
                  </a:lnTo>
                  <a:lnTo>
                    <a:pt x="1964" y="759"/>
                  </a:lnTo>
                  <a:lnTo>
                    <a:pt x="1794" y="883"/>
                  </a:lnTo>
                  <a:lnTo>
                    <a:pt x="1623" y="1016"/>
                  </a:lnTo>
                  <a:lnTo>
                    <a:pt x="1462" y="1158"/>
                  </a:lnTo>
                  <a:lnTo>
                    <a:pt x="1310" y="1300"/>
                  </a:lnTo>
                  <a:lnTo>
                    <a:pt x="1158" y="1461"/>
                  </a:lnTo>
                  <a:lnTo>
                    <a:pt x="1016" y="1623"/>
                  </a:lnTo>
                  <a:lnTo>
                    <a:pt x="892" y="1784"/>
                  </a:lnTo>
                  <a:lnTo>
                    <a:pt x="760" y="1964"/>
                  </a:lnTo>
                  <a:lnTo>
                    <a:pt x="646" y="2144"/>
                  </a:lnTo>
                  <a:lnTo>
                    <a:pt x="541" y="2334"/>
                  </a:lnTo>
                  <a:lnTo>
                    <a:pt x="447" y="2524"/>
                  </a:lnTo>
                  <a:lnTo>
                    <a:pt x="352" y="2723"/>
                  </a:lnTo>
                  <a:lnTo>
                    <a:pt x="276" y="2922"/>
                  </a:lnTo>
                  <a:lnTo>
                    <a:pt x="200" y="3131"/>
                  </a:lnTo>
                  <a:lnTo>
                    <a:pt x="143" y="3340"/>
                  </a:lnTo>
                  <a:lnTo>
                    <a:pt x="96" y="3558"/>
                  </a:lnTo>
                  <a:lnTo>
                    <a:pt x="58" y="3776"/>
                  </a:lnTo>
                  <a:lnTo>
                    <a:pt x="29" y="3994"/>
                  </a:lnTo>
                  <a:lnTo>
                    <a:pt x="10" y="4222"/>
                  </a:lnTo>
                  <a:lnTo>
                    <a:pt x="1" y="4450"/>
                  </a:lnTo>
                  <a:lnTo>
                    <a:pt x="10" y="4677"/>
                  </a:lnTo>
                  <a:lnTo>
                    <a:pt x="29" y="4905"/>
                  </a:lnTo>
                  <a:lnTo>
                    <a:pt x="58" y="5133"/>
                  </a:lnTo>
                  <a:lnTo>
                    <a:pt x="96" y="5351"/>
                  </a:lnTo>
                  <a:lnTo>
                    <a:pt x="143" y="5569"/>
                  </a:lnTo>
                  <a:lnTo>
                    <a:pt x="200" y="5778"/>
                  </a:lnTo>
                  <a:lnTo>
                    <a:pt x="276" y="5987"/>
                  </a:lnTo>
                  <a:lnTo>
                    <a:pt x="352" y="6186"/>
                  </a:lnTo>
                  <a:lnTo>
                    <a:pt x="447" y="6385"/>
                  </a:lnTo>
                  <a:lnTo>
                    <a:pt x="541" y="6575"/>
                  </a:lnTo>
                  <a:lnTo>
                    <a:pt x="646" y="6764"/>
                  </a:lnTo>
                  <a:lnTo>
                    <a:pt x="760" y="6945"/>
                  </a:lnTo>
                  <a:lnTo>
                    <a:pt x="892" y="7115"/>
                  </a:lnTo>
                  <a:lnTo>
                    <a:pt x="1016" y="7286"/>
                  </a:lnTo>
                  <a:lnTo>
                    <a:pt x="1158" y="7447"/>
                  </a:lnTo>
                  <a:lnTo>
                    <a:pt x="1310" y="7599"/>
                  </a:lnTo>
                  <a:lnTo>
                    <a:pt x="1462" y="7751"/>
                  </a:lnTo>
                  <a:lnTo>
                    <a:pt x="1623" y="7893"/>
                  </a:lnTo>
                  <a:lnTo>
                    <a:pt x="1794" y="8017"/>
                  </a:lnTo>
                  <a:lnTo>
                    <a:pt x="1964" y="8149"/>
                  </a:lnTo>
                  <a:lnTo>
                    <a:pt x="2145" y="8263"/>
                  </a:lnTo>
                  <a:lnTo>
                    <a:pt x="2334" y="8368"/>
                  </a:lnTo>
                  <a:lnTo>
                    <a:pt x="2524" y="8463"/>
                  </a:lnTo>
                  <a:lnTo>
                    <a:pt x="2723" y="8557"/>
                  </a:lnTo>
                  <a:lnTo>
                    <a:pt x="2923" y="8633"/>
                  </a:lnTo>
                  <a:lnTo>
                    <a:pt x="3131" y="8709"/>
                  </a:lnTo>
                  <a:lnTo>
                    <a:pt x="3340" y="8766"/>
                  </a:lnTo>
                  <a:lnTo>
                    <a:pt x="3558" y="8814"/>
                  </a:lnTo>
                  <a:lnTo>
                    <a:pt x="3776" y="8851"/>
                  </a:lnTo>
                  <a:lnTo>
                    <a:pt x="4004" y="8880"/>
                  </a:lnTo>
                  <a:lnTo>
                    <a:pt x="4222" y="8899"/>
                  </a:lnTo>
                  <a:lnTo>
                    <a:pt x="4459" y="8908"/>
                  </a:lnTo>
                  <a:lnTo>
                    <a:pt x="4687" y="8899"/>
                  </a:lnTo>
                  <a:lnTo>
                    <a:pt x="4915" y="8880"/>
                  </a:lnTo>
                  <a:lnTo>
                    <a:pt x="5133" y="8851"/>
                  </a:lnTo>
                  <a:lnTo>
                    <a:pt x="5351" y="8814"/>
                  </a:lnTo>
                  <a:lnTo>
                    <a:pt x="5569" y="8766"/>
                  </a:lnTo>
                  <a:lnTo>
                    <a:pt x="5778" y="8709"/>
                  </a:lnTo>
                  <a:lnTo>
                    <a:pt x="5987" y="8633"/>
                  </a:lnTo>
                  <a:lnTo>
                    <a:pt x="6186" y="8557"/>
                  </a:lnTo>
                  <a:lnTo>
                    <a:pt x="6385" y="8463"/>
                  </a:lnTo>
                  <a:lnTo>
                    <a:pt x="6575" y="8368"/>
                  </a:lnTo>
                  <a:lnTo>
                    <a:pt x="6765" y="8263"/>
                  </a:lnTo>
                  <a:lnTo>
                    <a:pt x="6945" y="8149"/>
                  </a:lnTo>
                  <a:lnTo>
                    <a:pt x="7116" y="8017"/>
                  </a:lnTo>
                  <a:lnTo>
                    <a:pt x="7286" y="7893"/>
                  </a:lnTo>
                  <a:lnTo>
                    <a:pt x="7448" y="7751"/>
                  </a:lnTo>
                  <a:lnTo>
                    <a:pt x="7609" y="7599"/>
                  </a:lnTo>
                  <a:lnTo>
                    <a:pt x="7751" y="7447"/>
                  </a:lnTo>
                  <a:lnTo>
                    <a:pt x="7894" y="7286"/>
                  </a:lnTo>
                  <a:lnTo>
                    <a:pt x="8026" y="7115"/>
                  </a:lnTo>
                  <a:lnTo>
                    <a:pt x="8150" y="6945"/>
                  </a:lnTo>
                  <a:lnTo>
                    <a:pt x="8264" y="6764"/>
                  </a:lnTo>
                  <a:lnTo>
                    <a:pt x="8368" y="6575"/>
                  </a:lnTo>
                  <a:lnTo>
                    <a:pt x="8472" y="6385"/>
                  </a:lnTo>
                  <a:lnTo>
                    <a:pt x="8558" y="6186"/>
                  </a:lnTo>
                  <a:lnTo>
                    <a:pt x="8643" y="5987"/>
                  </a:lnTo>
                  <a:lnTo>
                    <a:pt x="8709" y="5778"/>
                  </a:lnTo>
                  <a:lnTo>
                    <a:pt x="8766" y="5569"/>
                  </a:lnTo>
                  <a:lnTo>
                    <a:pt x="8814" y="5351"/>
                  </a:lnTo>
                  <a:lnTo>
                    <a:pt x="8861" y="5133"/>
                  </a:lnTo>
                  <a:lnTo>
                    <a:pt x="8890" y="4905"/>
                  </a:lnTo>
                  <a:lnTo>
                    <a:pt x="8899" y="4677"/>
                  </a:lnTo>
                  <a:lnTo>
                    <a:pt x="8909" y="4450"/>
                  </a:lnTo>
                  <a:lnTo>
                    <a:pt x="8899" y="4222"/>
                  </a:lnTo>
                  <a:lnTo>
                    <a:pt x="8890" y="3994"/>
                  </a:lnTo>
                  <a:lnTo>
                    <a:pt x="8861" y="3776"/>
                  </a:lnTo>
                  <a:lnTo>
                    <a:pt x="8814" y="3558"/>
                  </a:lnTo>
                  <a:lnTo>
                    <a:pt x="8766" y="3340"/>
                  </a:lnTo>
                  <a:lnTo>
                    <a:pt x="8709" y="3131"/>
                  </a:lnTo>
                  <a:lnTo>
                    <a:pt x="8643" y="2922"/>
                  </a:lnTo>
                  <a:lnTo>
                    <a:pt x="8558" y="2723"/>
                  </a:lnTo>
                  <a:lnTo>
                    <a:pt x="8472" y="2524"/>
                  </a:lnTo>
                  <a:lnTo>
                    <a:pt x="8368" y="2334"/>
                  </a:lnTo>
                  <a:lnTo>
                    <a:pt x="8264" y="2144"/>
                  </a:lnTo>
                  <a:lnTo>
                    <a:pt x="8150" y="1964"/>
                  </a:lnTo>
                  <a:lnTo>
                    <a:pt x="8026" y="1784"/>
                  </a:lnTo>
                  <a:lnTo>
                    <a:pt x="7894" y="1623"/>
                  </a:lnTo>
                  <a:lnTo>
                    <a:pt x="7751" y="1461"/>
                  </a:lnTo>
                  <a:lnTo>
                    <a:pt x="7609" y="1300"/>
                  </a:lnTo>
                  <a:lnTo>
                    <a:pt x="7448" y="1158"/>
                  </a:lnTo>
                  <a:lnTo>
                    <a:pt x="7286" y="1016"/>
                  </a:lnTo>
                  <a:lnTo>
                    <a:pt x="7116" y="883"/>
                  </a:lnTo>
                  <a:lnTo>
                    <a:pt x="6945" y="759"/>
                  </a:lnTo>
                  <a:lnTo>
                    <a:pt x="6765" y="646"/>
                  </a:lnTo>
                  <a:lnTo>
                    <a:pt x="6575" y="541"/>
                  </a:lnTo>
                  <a:lnTo>
                    <a:pt x="6385" y="437"/>
                  </a:lnTo>
                  <a:lnTo>
                    <a:pt x="6186" y="351"/>
                  </a:lnTo>
                  <a:lnTo>
                    <a:pt x="5987" y="266"/>
                  </a:lnTo>
                  <a:lnTo>
                    <a:pt x="5778" y="200"/>
                  </a:lnTo>
                  <a:lnTo>
                    <a:pt x="5569" y="143"/>
                  </a:lnTo>
                  <a:lnTo>
                    <a:pt x="5351" y="86"/>
                  </a:lnTo>
                  <a:lnTo>
                    <a:pt x="5133" y="48"/>
                  </a:lnTo>
                  <a:lnTo>
                    <a:pt x="4915" y="19"/>
                  </a:lnTo>
                  <a:lnTo>
                    <a:pt x="4687" y="1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1668850" y="2764400"/>
              <a:ext cx="175525" cy="28475"/>
            </a:xfrm>
            <a:custGeom>
              <a:rect b="b" l="l" r="r" t="t"/>
              <a:pathLst>
                <a:path extrusionOk="0" h="1139" w="7021">
                  <a:moveTo>
                    <a:pt x="570" y="1"/>
                  </a:moveTo>
                  <a:lnTo>
                    <a:pt x="503" y="10"/>
                  </a:lnTo>
                  <a:lnTo>
                    <a:pt x="446" y="10"/>
                  </a:lnTo>
                  <a:lnTo>
                    <a:pt x="342" y="48"/>
                  </a:lnTo>
                  <a:lnTo>
                    <a:pt x="247" y="95"/>
                  </a:lnTo>
                  <a:lnTo>
                    <a:pt x="162" y="171"/>
                  </a:lnTo>
                  <a:lnTo>
                    <a:pt x="95" y="257"/>
                  </a:lnTo>
                  <a:lnTo>
                    <a:pt x="38" y="352"/>
                  </a:lnTo>
                  <a:lnTo>
                    <a:pt x="10" y="456"/>
                  </a:lnTo>
                  <a:lnTo>
                    <a:pt x="0" y="513"/>
                  </a:lnTo>
                  <a:lnTo>
                    <a:pt x="0" y="570"/>
                  </a:lnTo>
                  <a:lnTo>
                    <a:pt x="0" y="627"/>
                  </a:lnTo>
                  <a:lnTo>
                    <a:pt x="10" y="684"/>
                  </a:lnTo>
                  <a:lnTo>
                    <a:pt x="38" y="797"/>
                  </a:lnTo>
                  <a:lnTo>
                    <a:pt x="95" y="892"/>
                  </a:lnTo>
                  <a:lnTo>
                    <a:pt x="162" y="978"/>
                  </a:lnTo>
                  <a:lnTo>
                    <a:pt x="247" y="1044"/>
                  </a:lnTo>
                  <a:lnTo>
                    <a:pt x="342" y="1101"/>
                  </a:lnTo>
                  <a:lnTo>
                    <a:pt x="446" y="1129"/>
                  </a:lnTo>
                  <a:lnTo>
                    <a:pt x="503" y="1139"/>
                  </a:lnTo>
                  <a:lnTo>
                    <a:pt x="6508" y="1139"/>
                  </a:lnTo>
                  <a:lnTo>
                    <a:pt x="6565" y="1129"/>
                  </a:lnTo>
                  <a:lnTo>
                    <a:pt x="6669" y="1101"/>
                  </a:lnTo>
                  <a:lnTo>
                    <a:pt x="6764" y="1044"/>
                  </a:lnTo>
                  <a:lnTo>
                    <a:pt x="6850" y="978"/>
                  </a:lnTo>
                  <a:lnTo>
                    <a:pt x="6926" y="892"/>
                  </a:lnTo>
                  <a:lnTo>
                    <a:pt x="6973" y="797"/>
                  </a:lnTo>
                  <a:lnTo>
                    <a:pt x="7011" y="684"/>
                  </a:lnTo>
                  <a:lnTo>
                    <a:pt x="7011" y="627"/>
                  </a:lnTo>
                  <a:lnTo>
                    <a:pt x="7020" y="570"/>
                  </a:lnTo>
                  <a:lnTo>
                    <a:pt x="7011" y="513"/>
                  </a:lnTo>
                  <a:lnTo>
                    <a:pt x="7011" y="456"/>
                  </a:lnTo>
                  <a:lnTo>
                    <a:pt x="6973" y="352"/>
                  </a:lnTo>
                  <a:lnTo>
                    <a:pt x="6926" y="257"/>
                  </a:lnTo>
                  <a:lnTo>
                    <a:pt x="6850" y="171"/>
                  </a:lnTo>
                  <a:lnTo>
                    <a:pt x="6764" y="95"/>
                  </a:lnTo>
                  <a:lnTo>
                    <a:pt x="6669" y="48"/>
                  </a:lnTo>
                  <a:lnTo>
                    <a:pt x="6565" y="10"/>
                  </a:lnTo>
                  <a:lnTo>
                    <a:pt x="6508" y="10"/>
                  </a:lnTo>
                  <a:lnTo>
                    <a:pt x="6451" y="1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1316425" y="2934200"/>
              <a:ext cx="546450" cy="33250"/>
            </a:xfrm>
            <a:custGeom>
              <a:rect b="b" l="l" r="r" t="t"/>
              <a:pathLst>
                <a:path extrusionOk="0" h="1330" w="21858">
                  <a:moveTo>
                    <a:pt x="0" y="1"/>
                  </a:moveTo>
                  <a:lnTo>
                    <a:pt x="0" y="1329"/>
                  </a:lnTo>
                  <a:lnTo>
                    <a:pt x="21857" y="1329"/>
                  </a:lnTo>
                  <a:lnTo>
                    <a:pt x="21857" y="1"/>
                  </a:lnTo>
                  <a:close/>
                </a:path>
              </a:pathLst>
            </a:custGeom>
            <a:solidFill>
              <a:srgbClr val="BA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1311450" y="2998250"/>
              <a:ext cx="222725" cy="222725"/>
            </a:xfrm>
            <a:custGeom>
              <a:rect b="b" l="l" r="r" t="t"/>
              <a:pathLst>
                <a:path extrusionOk="0" h="8909" w="8909">
                  <a:moveTo>
                    <a:pt x="4459" y="0"/>
                  </a:moveTo>
                  <a:lnTo>
                    <a:pt x="4231" y="10"/>
                  </a:lnTo>
                  <a:lnTo>
                    <a:pt x="4003" y="29"/>
                  </a:lnTo>
                  <a:lnTo>
                    <a:pt x="3776" y="57"/>
                  </a:lnTo>
                  <a:lnTo>
                    <a:pt x="3558" y="95"/>
                  </a:lnTo>
                  <a:lnTo>
                    <a:pt x="3339" y="143"/>
                  </a:lnTo>
                  <a:lnTo>
                    <a:pt x="3131" y="200"/>
                  </a:lnTo>
                  <a:lnTo>
                    <a:pt x="2922" y="275"/>
                  </a:lnTo>
                  <a:lnTo>
                    <a:pt x="2723" y="351"/>
                  </a:lnTo>
                  <a:lnTo>
                    <a:pt x="2524" y="437"/>
                  </a:lnTo>
                  <a:lnTo>
                    <a:pt x="2334" y="541"/>
                  </a:lnTo>
                  <a:lnTo>
                    <a:pt x="2144" y="645"/>
                  </a:lnTo>
                  <a:lnTo>
                    <a:pt x="1964" y="759"/>
                  </a:lnTo>
                  <a:lnTo>
                    <a:pt x="1793" y="883"/>
                  </a:lnTo>
                  <a:lnTo>
                    <a:pt x="1622" y="1015"/>
                  </a:lnTo>
                  <a:lnTo>
                    <a:pt x="1461" y="1158"/>
                  </a:lnTo>
                  <a:lnTo>
                    <a:pt x="1309" y="1309"/>
                  </a:lnTo>
                  <a:lnTo>
                    <a:pt x="1157" y="1461"/>
                  </a:lnTo>
                  <a:lnTo>
                    <a:pt x="1015" y="1623"/>
                  </a:lnTo>
                  <a:lnTo>
                    <a:pt x="892" y="1793"/>
                  </a:lnTo>
                  <a:lnTo>
                    <a:pt x="759" y="1964"/>
                  </a:lnTo>
                  <a:lnTo>
                    <a:pt x="645" y="2144"/>
                  </a:lnTo>
                  <a:lnTo>
                    <a:pt x="541" y="2334"/>
                  </a:lnTo>
                  <a:lnTo>
                    <a:pt x="446" y="2524"/>
                  </a:lnTo>
                  <a:lnTo>
                    <a:pt x="351" y="2723"/>
                  </a:lnTo>
                  <a:lnTo>
                    <a:pt x="275" y="2922"/>
                  </a:lnTo>
                  <a:lnTo>
                    <a:pt x="199" y="3131"/>
                  </a:lnTo>
                  <a:lnTo>
                    <a:pt x="142" y="3340"/>
                  </a:lnTo>
                  <a:lnTo>
                    <a:pt x="95" y="3558"/>
                  </a:lnTo>
                  <a:lnTo>
                    <a:pt x="57" y="3776"/>
                  </a:lnTo>
                  <a:lnTo>
                    <a:pt x="29" y="4004"/>
                  </a:lnTo>
                  <a:lnTo>
                    <a:pt x="10" y="4222"/>
                  </a:lnTo>
                  <a:lnTo>
                    <a:pt x="0" y="4459"/>
                  </a:lnTo>
                  <a:lnTo>
                    <a:pt x="10" y="4687"/>
                  </a:lnTo>
                  <a:lnTo>
                    <a:pt x="29" y="4914"/>
                  </a:lnTo>
                  <a:lnTo>
                    <a:pt x="57" y="5133"/>
                  </a:lnTo>
                  <a:lnTo>
                    <a:pt x="95" y="5351"/>
                  </a:lnTo>
                  <a:lnTo>
                    <a:pt x="142" y="5569"/>
                  </a:lnTo>
                  <a:lnTo>
                    <a:pt x="199" y="5778"/>
                  </a:lnTo>
                  <a:lnTo>
                    <a:pt x="275" y="5986"/>
                  </a:lnTo>
                  <a:lnTo>
                    <a:pt x="351" y="6186"/>
                  </a:lnTo>
                  <a:lnTo>
                    <a:pt x="446" y="6385"/>
                  </a:lnTo>
                  <a:lnTo>
                    <a:pt x="541" y="6575"/>
                  </a:lnTo>
                  <a:lnTo>
                    <a:pt x="645" y="6764"/>
                  </a:lnTo>
                  <a:lnTo>
                    <a:pt x="759" y="6945"/>
                  </a:lnTo>
                  <a:lnTo>
                    <a:pt x="892" y="7115"/>
                  </a:lnTo>
                  <a:lnTo>
                    <a:pt x="1015" y="7286"/>
                  </a:lnTo>
                  <a:lnTo>
                    <a:pt x="1157" y="7447"/>
                  </a:lnTo>
                  <a:lnTo>
                    <a:pt x="1309" y="7599"/>
                  </a:lnTo>
                  <a:lnTo>
                    <a:pt x="1461" y="7751"/>
                  </a:lnTo>
                  <a:lnTo>
                    <a:pt x="1622" y="7893"/>
                  </a:lnTo>
                  <a:lnTo>
                    <a:pt x="1793" y="8026"/>
                  </a:lnTo>
                  <a:lnTo>
                    <a:pt x="1964" y="8149"/>
                  </a:lnTo>
                  <a:lnTo>
                    <a:pt x="2144" y="8263"/>
                  </a:lnTo>
                  <a:lnTo>
                    <a:pt x="2334" y="8368"/>
                  </a:lnTo>
                  <a:lnTo>
                    <a:pt x="2524" y="8472"/>
                  </a:lnTo>
                  <a:lnTo>
                    <a:pt x="2723" y="8557"/>
                  </a:lnTo>
                  <a:lnTo>
                    <a:pt x="2922" y="8633"/>
                  </a:lnTo>
                  <a:lnTo>
                    <a:pt x="3131" y="8709"/>
                  </a:lnTo>
                  <a:lnTo>
                    <a:pt x="3339" y="8766"/>
                  </a:lnTo>
                  <a:lnTo>
                    <a:pt x="3558" y="8813"/>
                  </a:lnTo>
                  <a:lnTo>
                    <a:pt x="3776" y="8851"/>
                  </a:lnTo>
                  <a:lnTo>
                    <a:pt x="4003" y="8880"/>
                  </a:lnTo>
                  <a:lnTo>
                    <a:pt x="4231" y="8899"/>
                  </a:lnTo>
                  <a:lnTo>
                    <a:pt x="4459" y="8908"/>
                  </a:lnTo>
                  <a:lnTo>
                    <a:pt x="4686" y="8899"/>
                  </a:lnTo>
                  <a:lnTo>
                    <a:pt x="4914" y="8880"/>
                  </a:lnTo>
                  <a:lnTo>
                    <a:pt x="5132" y="8851"/>
                  </a:lnTo>
                  <a:lnTo>
                    <a:pt x="5351" y="8813"/>
                  </a:lnTo>
                  <a:lnTo>
                    <a:pt x="5569" y="8766"/>
                  </a:lnTo>
                  <a:lnTo>
                    <a:pt x="5777" y="8709"/>
                  </a:lnTo>
                  <a:lnTo>
                    <a:pt x="5986" y="8633"/>
                  </a:lnTo>
                  <a:lnTo>
                    <a:pt x="6185" y="8557"/>
                  </a:lnTo>
                  <a:lnTo>
                    <a:pt x="6385" y="8472"/>
                  </a:lnTo>
                  <a:lnTo>
                    <a:pt x="6574" y="8368"/>
                  </a:lnTo>
                  <a:lnTo>
                    <a:pt x="6764" y="8263"/>
                  </a:lnTo>
                  <a:lnTo>
                    <a:pt x="6944" y="8149"/>
                  </a:lnTo>
                  <a:lnTo>
                    <a:pt x="7125" y="8026"/>
                  </a:lnTo>
                  <a:lnTo>
                    <a:pt x="7286" y="7893"/>
                  </a:lnTo>
                  <a:lnTo>
                    <a:pt x="7447" y="7751"/>
                  </a:lnTo>
                  <a:lnTo>
                    <a:pt x="7608" y="7599"/>
                  </a:lnTo>
                  <a:lnTo>
                    <a:pt x="7751" y="7447"/>
                  </a:lnTo>
                  <a:lnTo>
                    <a:pt x="7893" y="7286"/>
                  </a:lnTo>
                  <a:lnTo>
                    <a:pt x="8026" y="7115"/>
                  </a:lnTo>
                  <a:lnTo>
                    <a:pt x="8149" y="6945"/>
                  </a:lnTo>
                  <a:lnTo>
                    <a:pt x="8263" y="6764"/>
                  </a:lnTo>
                  <a:lnTo>
                    <a:pt x="8367" y="6575"/>
                  </a:lnTo>
                  <a:lnTo>
                    <a:pt x="8472" y="6385"/>
                  </a:lnTo>
                  <a:lnTo>
                    <a:pt x="8557" y="6186"/>
                  </a:lnTo>
                  <a:lnTo>
                    <a:pt x="8642" y="5986"/>
                  </a:lnTo>
                  <a:lnTo>
                    <a:pt x="8709" y="5778"/>
                  </a:lnTo>
                  <a:lnTo>
                    <a:pt x="8766" y="5569"/>
                  </a:lnTo>
                  <a:lnTo>
                    <a:pt x="8823" y="5351"/>
                  </a:lnTo>
                  <a:lnTo>
                    <a:pt x="8861" y="5133"/>
                  </a:lnTo>
                  <a:lnTo>
                    <a:pt x="8889" y="4914"/>
                  </a:lnTo>
                  <a:lnTo>
                    <a:pt x="8899" y="4687"/>
                  </a:lnTo>
                  <a:lnTo>
                    <a:pt x="8908" y="4459"/>
                  </a:lnTo>
                  <a:lnTo>
                    <a:pt x="8899" y="4222"/>
                  </a:lnTo>
                  <a:lnTo>
                    <a:pt x="8889" y="4004"/>
                  </a:lnTo>
                  <a:lnTo>
                    <a:pt x="8861" y="3776"/>
                  </a:lnTo>
                  <a:lnTo>
                    <a:pt x="8823" y="3558"/>
                  </a:lnTo>
                  <a:lnTo>
                    <a:pt x="8766" y="3340"/>
                  </a:lnTo>
                  <a:lnTo>
                    <a:pt x="8709" y="3131"/>
                  </a:lnTo>
                  <a:lnTo>
                    <a:pt x="8642" y="2922"/>
                  </a:lnTo>
                  <a:lnTo>
                    <a:pt x="8557" y="2723"/>
                  </a:lnTo>
                  <a:lnTo>
                    <a:pt x="8472" y="2524"/>
                  </a:lnTo>
                  <a:lnTo>
                    <a:pt x="8367" y="2334"/>
                  </a:lnTo>
                  <a:lnTo>
                    <a:pt x="8263" y="2144"/>
                  </a:lnTo>
                  <a:lnTo>
                    <a:pt x="8149" y="1964"/>
                  </a:lnTo>
                  <a:lnTo>
                    <a:pt x="8026" y="1793"/>
                  </a:lnTo>
                  <a:lnTo>
                    <a:pt x="7893" y="1623"/>
                  </a:lnTo>
                  <a:lnTo>
                    <a:pt x="7751" y="1461"/>
                  </a:lnTo>
                  <a:lnTo>
                    <a:pt x="7608" y="1309"/>
                  </a:lnTo>
                  <a:lnTo>
                    <a:pt x="7447" y="1158"/>
                  </a:lnTo>
                  <a:lnTo>
                    <a:pt x="7286" y="1015"/>
                  </a:lnTo>
                  <a:lnTo>
                    <a:pt x="7125" y="883"/>
                  </a:lnTo>
                  <a:lnTo>
                    <a:pt x="6944" y="759"/>
                  </a:lnTo>
                  <a:lnTo>
                    <a:pt x="6764" y="645"/>
                  </a:lnTo>
                  <a:lnTo>
                    <a:pt x="6574" y="541"/>
                  </a:lnTo>
                  <a:lnTo>
                    <a:pt x="6385" y="437"/>
                  </a:lnTo>
                  <a:lnTo>
                    <a:pt x="6185" y="351"/>
                  </a:lnTo>
                  <a:lnTo>
                    <a:pt x="5986" y="275"/>
                  </a:lnTo>
                  <a:lnTo>
                    <a:pt x="5777" y="200"/>
                  </a:lnTo>
                  <a:lnTo>
                    <a:pt x="5569" y="143"/>
                  </a:lnTo>
                  <a:lnTo>
                    <a:pt x="5351" y="95"/>
                  </a:lnTo>
                  <a:lnTo>
                    <a:pt x="5132" y="57"/>
                  </a:lnTo>
                  <a:lnTo>
                    <a:pt x="4914" y="29"/>
                  </a:lnTo>
                  <a:lnTo>
                    <a:pt x="4686" y="1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1335150" y="3095250"/>
              <a:ext cx="175525" cy="28725"/>
            </a:xfrm>
            <a:custGeom>
              <a:rect b="b" l="l" r="r" t="t"/>
              <a:pathLst>
                <a:path extrusionOk="0" h="1149" w="7021">
                  <a:moveTo>
                    <a:pt x="570" y="0"/>
                  </a:moveTo>
                  <a:lnTo>
                    <a:pt x="513" y="10"/>
                  </a:lnTo>
                  <a:lnTo>
                    <a:pt x="456" y="19"/>
                  </a:lnTo>
                  <a:lnTo>
                    <a:pt x="342" y="48"/>
                  </a:lnTo>
                  <a:lnTo>
                    <a:pt x="247" y="105"/>
                  </a:lnTo>
                  <a:lnTo>
                    <a:pt x="162" y="171"/>
                  </a:lnTo>
                  <a:lnTo>
                    <a:pt x="96" y="256"/>
                  </a:lnTo>
                  <a:lnTo>
                    <a:pt x="39" y="351"/>
                  </a:lnTo>
                  <a:lnTo>
                    <a:pt x="10" y="456"/>
                  </a:lnTo>
                  <a:lnTo>
                    <a:pt x="1" y="513"/>
                  </a:lnTo>
                  <a:lnTo>
                    <a:pt x="1" y="579"/>
                  </a:lnTo>
                  <a:lnTo>
                    <a:pt x="1" y="636"/>
                  </a:lnTo>
                  <a:lnTo>
                    <a:pt x="10" y="693"/>
                  </a:lnTo>
                  <a:lnTo>
                    <a:pt x="39" y="797"/>
                  </a:lnTo>
                  <a:lnTo>
                    <a:pt x="96" y="892"/>
                  </a:lnTo>
                  <a:lnTo>
                    <a:pt x="162" y="977"/>
                  </a:lnTo>
                  <a:lnTo>
                    <a:pt x="247" y="1044"/>
                  </a:lnTo>
                  <a:lnTo>
                    <a:pt x="342" y="1101"/>
                  </a:lnTo>
                  <a:lnTo>
                    <a:pt x="456" y="1129"/>
                  </a:lnTo>
                  <a:lnTo>
                    <a:pt x="513" y="1139"/>
                  </a:lnTo>
                  <a:lnTo>
                    <a:pt x="570" y="1148"/>
                  </a:lnTo>
                  <a:lnTo>
                    <a:pt x="6452" y="1148"/>
                  </a:lnTo>
                  <a:lnTo>
                    <a:pt x="6509" y="1139"/>
                  </a:lnTo>
                  <a:lnTo>
                    <a:pt x="6565" y="1129"/>
                  </a:lnTo>
                  <a:lnTo>
                    <a:pt x="6670" y="1101"/>
                  </a:lnTo>
                  <a:lnTo>
                    <a:pt x="6765" y="1044"/>
                  </a:lnTo>
                  <a:lnTo>
                    <a:pt x="6850" y="977"/>
                  </a:lnTo>
                  <a:lnTo>
                    <a:pt x="6926" y="892"/>
                  </a:lnTo>
                  <a:lnTo>
                    <a:pt x="6973" y="797"/>
                  </a:lnTo>
                  <a:lnTo>
                    <a:pt x="7011" y="693"/>
                  </a:lnTo>
                  <a:lnTo>
                    <a:pt x="7021" y="636"/>
                  </a:lnTo>
                  <a:lnTo>
                    <a:pt x="7021" y="579"/>
                  </a:lnTo>
                  <a:lnTo>
                    <a:pt x="7021" y="513"/>
                  </a:lnTo>
                  <a:lnTo>
                    <a:pt x="7011" y="456"/>
                  </a:lnTo>
                  <a:lnTo>
                    <a:pt x="6973" y="351"/>
                  </a:lnTo>
                  <a:lnTo>
                    <a:pt x="6926" y="256"/>
                  </a:lnTo>
                  <a:lnTo>
                    <a:pt x="6850" y="171"/>
                  </a:lnTo>
                  <a:lnTo>
                    <a:pt x="6765" y="105"/>
                  </a:lnTo>
                  <a:lnTo>
                    <a:pt x="6670" y="48"/>
                  </a:lnTo>
                  <a:lnTo>
                    <a:pt x="6565" y="19"/>
                  </a:lnTo>
                  <a:lnTo>
                    <a:pt x="6509" y="10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1645125" y="2998250"/>
              <a:ext cx="222725" cy="222725"/>
            </a:xfrm>
            <a:custGeom>
              <a:rect b="b" l="l" r="r" t="t"/>
              <a:pathLst>
                <a:path extrusionOk="0" h="8909" w="8909">
                  <a:moveTo>
                    <a:pt x="4459" y="0"/>
                  </a:moveTo>
                  <a:lnTo>
                    <a:pt x="4222" y="10"/>
                  </a:lnTo>
                  <a:lnTo>
                    <a:pt x="4004" y="29"/>
                  </a:lnTo>
                  <a:lnTo>
                    <a:pt x="3776" y="57"/>
                  </a:lnTo>
                  <a:lnTo>
                    <a:pt x="3558" y="95"/>
                  </a:lnTo>
                  <a:lnTo>
                    <a:pt x="3340" y="143"/>
                  </a:lnTo>
                  <a:lnTo>
                    <a:pt x="3131" y="200"/>
                  </a:lnTo>
                  <a:lnTo>
                    <a:pt x="2923" y="275"/>
                  </a:lnTo>
                  <a:lnTo>
                    <a:pt x="2723" y="351"/>
                  </a:lnTo>
                  <a:lnTo>
                    <a:pt x="2524" y="437"/>
                  </a:lnTo>
                  <a:lnTo>
                    <a:pt x="2334" y="541"/>
                  </a:lnTo>
                  <a:lnTo>
                    <a:pt x="2145" y="645"/>
                  </a:lnTo>
                  <a:lnTo>
                    <a:pt x="1964" y="759"/>
                  </a:lnTo>
                  <a:lnTo>
                    <a:pt x="1794" y="883"/>
                  </a:lnTo>
                  <a:lnTo>
                    <a:pt x="1623" y="1015"/>
                  </a:lnTo>
                  <a:lnTo>
                    <a:pt x="1462" y="1158"/>
                  </a:lnTo>
                  <a:lnTo>
                    <a:pt x="1310" y="1309"/>
                  </a:lnTo>
                  <a:lnTo>
                    <a:pt x="1158" y="1461"/>
                  </a:lnTo>
                  <a:lnTo>
                    <a:pt x="1016" y="1623"/>
                  </a:lnTo>
                  <a:lnTo>
                    <a:pt x="892" y="1793"/>
                  </a:lnTo>
                  <a:lnTo>
                    <a:pt x="760" y="1964"/>
                  </a:lnTo>
                  <a:lnTo>
                    <a:pt x="646" y="2144"/>
                  </a:lnTo>
                  <a:lnTo>
                    <a:pt x="541" y="2334"/>
                  </a:lnTo>
                  <a:lnTo>
                    <a:pt x="447" y="2524"/>
                  </a:lnTo>
                  <a:lnTo>
                    <a:pt x="352" y="2723"/>
                  </a:lnTo>
                  <a:lnTo>
                    <a:pt x="276" y="2922"/>
                  </a:lnTo>
                  <a:lnTo>
                    <a:pt x="200" y="3131"/>
                  </a:lnTo>
                  <a:lnTo>
                    <a:pt x="143" y="3340"/>
                  </a:lnTo>
                  <a:lnTo>
                    <a:pt x="96" y="3558"/>
                  </a:lnTo>
                  <a:lnTo>
                    <a:pt x="58" y="3776"/>
                  </a:lnTo>
                  <a:lnTo>
                    <a:pt x="29" y="4004"/>
                  </a:lnTo>
                  <a:lnTo>
                    <a:pt x="10" y="4222"/>
                  </a:lnTo>
                  <a:lnTo>
                    <a:pt x="1" y="4459"/>
                  </a:lnTo>
                  <a:lnTo>
                    <a:pt x="10" y="4687"/>
                  </a:lnTo>
                  <a:lnTo>
                    <a:pt x="29" y="4914"/>
                  </a:lnTo>
                  <a:lnTo>
                    <a:pt x="58" y="5133"/>
                  </a:lnTo>
                  <a:lnTo>
                    <a:pt x="96" y="5351"/>
                  </a:lnTo>
                  <a:lnTo>
                    <a:pt x="143" y="5569"/>
                  </a:lnTo>
                  <a:lnTo>
                    <a:pt x="200" y="5778"/>
                  </a:lnTo>
                  <a:lnTo>
                    <a:pt x="276" y="5986"/>
                  </a:lnTo>
                  <a:lnTo>
                    <a:pt x="352" y="6186"/>
                  </a:lnTo>
                  <a:lnTo>
                    <a:pt x="447" y="6385"/>
                  </a:lnTo>
                  <a:lnTo>
                    <a:pt x="541" y="6575"/>
                  </a:lnTo>
                  <a:lnTo>
                    <a:pt x="646" y="6764"/>
                  </a:lnTo>
                  <a:lnTo>
                    <a:pt x="760" y="6945"/>
                  </a:lnTo>
                  <a:lnTo>
                    <a:pt x="892" y="7115"/>
                  </a:lnTo>
                  <a:lnTo>
                    <a:pt x="1016" y="7286"/>
                  </a:lnTo>
                  <a:lnTo>
                    <a:pt x="1158" y="7447"/>
                  </a:lnTo>
                  <a:lnTo>
                    <a:pt x="1310" y="7599"/>
                  </a:lnTo>
                  <a:lnTo>
                    <a:pt x="1462" y="7751"/>
                  </a:lnTo>
                  <a:lnTo>
                    <a:pt x="1623" y="7893"/>
                  </a:lnTo>
                  <a:lnTo>
                    <a:pt x="1794" y="8026"/>
                  </a:lnTo>
                  <a:lnTo>
                    <a:pt x="1964" y="8149"/>
                  </a:lnTo>
                  <a:lnTo>
                    <a:pt x="2145" y="8263"/>
                  </a:lnTo>
                  <a:lnTo>
                    <a:pt x="2334" y="8368"/>
                  </a:lnTo>
                  <a:lnTo>
                    <a:pt x="2524" y="8472"/>
                  </a:lnTo>
                  <a:lnTo>
                    <a:pt x="2723" y="8557"/>
                  </a:lnTo>
                  <a:lnTo>
                    <a:pt x="2923" y="8633"/>
                  </a:lnTo>
                  <a:lnTo>
                    <a:pt x="3131" y="8709"/>
                  </a:lnTo>
                  <a:lnTo>
                    <a:pt x="3340" y="8766"/>
                  </a:lnTo>
                  <a:lnTo>
                    <a:pt x="3558" y="8813"/>
                  </a:lnTo>
                  <a:lnTo>
                    <a:pt x="3776" y="8851"/>
                  </a:lnTo>
                  <a:lnTo>
                    <a:pt x="4004" y="8880"/>
                  </a:lnTo>
                  <a:lnTo>
                    <a:pt x="4222" y="8899"/>
                  </a:lnTo>
                  <a:lnTo>
                    <a:pt x="4459" y="8908"/>
                  </a:lnTo>
                  <a:lnTo>
                    <a:pt x="4687" y="8899"/>
                  </a:lnTo>
                  <a:lnTo>
                    <a:pt x="4915" y="8880"/>
                  </a:lnTo>
                  <a:lnTo>
                    <a:pt x="5133" y="8851"/>
                  </a:lnTo>
                  <a:lnTo>
                    <a:pt x="5351" y="8813"/>
                  </a:lnTo>
                  <a:lnTo>
                    <a:pt x="5569" y="8766"/>
                  </a:lnTo>
                  <a:lnTo>
                    <a:pt x="5778" y="8709"/>
                  </a:lnTo>
                  <a:lnTo>
                    <a:pt x="5987" y="8633"/>
                  </a:lnTo>
                  <a:lnTo>
                    <a:pt x="6186" y="8557"/>
                  </a:lnTo>
                  <a:lnTo>
                    <a:pt x="6385" y="8472"/>
                  </a:lnTo>
                  <a:lnTo>
                    <a:pt x="6575" y="8368"/>
                  </a:lnTo>
                  <a:lnTo>
                    <a:pt x="6765" y="8263"/>
                  </a:lnTo>
                  <a:lnTo>
                    <a:pt x="6945" y="8149"/>
                  </a:lnTo>
                  <a:lnTo>
                    <a:pt x="7116" y="8026"/>
                  </a:lnTo>
                  <a:lnTo>
                    <a:pt x="7286" y="7893"/>
                  </a:lnTo>
                  <a:lnTo>
                    <a:pt x="7448" y="7751"/>
                  </a:lnTo>
                  <a:lnTo>
                    <a:pt x="7609" y="7599"/>
                  </a:lnTo>
                  <a:lnTo>
                    <a:pt x="7751" y="7447"/>
                  </a:lnTo>
                  <a:lnTo>
                    <a:pt x="7894" y="7286"/>
                  </a:lnTo>
                  <a:lnTo>
                    <a:pt x="8026" y="7115"/>
                  </a:lnTo>
                  <a:lnTo>
                    <a:pt x="8150" y="6945"/>
                  </a:lnTo>
                  <a:lnTo>
                    <a:pt x="8264" y="6764"/>
                  </a:lnTo>
                  <a:lnTo>
                    <a:pt x="8368" y="6575"/>
                  </a:lnTo>
                  <a:lnTo>
                    <a:pt x="8472" y="6385"/>
                  </a:lnTo>
                  <a:lnTo>
                    <a:pt x="8558" y="6186"/>
                  </a:lnTo>
                  <a:lnTo>
                    <a:pt x="8643" y="5986"/>
                  </a:lnTo>
                  <a:lnTo>
                    <a:pt x="8709" y="5778"/>
                  </a:lnTo>
                  <a:lnTo>
                    <a:pt x="8766" y="5569"/>
                  </a:lnTo>
                  <a:lnTo>
                    <a:pt x="8814" y="5351"/>
                  </a:lnTo>
                  <a:lnTo>
                    <a:pt x="8861" y="5133"/>
                  </a:lnTo>
                  <a:lnTo>
                    <a:pt x="8890" y="4914"/>
                  </a:lnTo>
                  <a:lnTo>
                    <a:pt x="8899" y="4687"/>
                  </a:lnTo>
                  <a:lnTo>
                    <a:pt x="8909" y="4459"/>
                  </a:lnTo>
                  <a:lnTo>
                    <a:pt x="8899" y="4222"/>
                  </a:lnTo>
                  <a:lnTo>
                    <a:pt x="8890" y="4004"/>
                  </a:lnTo>
                  <a:lnTo>
                    <a:pt x="8861" y="3776"/>
                  </a:lnTo>
                  <a:lnTo>
                    <a:pt x="8814" y="3558"/>
                  </a:lnTo>
                  <a:lnTo>
                    <a:pt x="8766" y="3340"/>
                  </a:lnTo>
                  <a:lnTo>
                    <a:pt x="8709" y="3131"/>
                  </a:lnTo>
                  <a:lnTo>
                    <a:pt x="8643" y="2922"/>
                  </a:lnTo>
                  <a:lnTo>
                    <a:pt x="8558" y="2723"/>
                  </a:lnTo>
                  <a:lnTo>
                    <a:pt x="8472" y="2524"/>
                  </a:lnTo>
                  <a:lnTo>
                    <a:pt x="8368" y="2334"/>
                  </a:lnTo>
                  <a:lnTo>
                    <a:pt x="8264" y="2144"/>
                  </a:lnTo>
                  <a:lnTo>
                    <a:pt x="8150" y="1964"/>
                  </a:lnTo>
                  <a:lnTo>
                    <a:pt x="8026" y="1793"/>
                  </a:lnTo>
                  <a:lnTo>
                    <a:pt x="7894" y="1623"/>
                  </a:lnTo>
                  <a:lnTo>
                    <a:pt x="7751" y="1461"/>
                  </a:lnTo>
                  <a:lnTo>
                    <a:pt x="7609" y="1309"/>
                  </a:lnTo>
                  <a:lnTo>
                    <a:pt x="7448" y="1158"/>
                  </a:lnTo>
                  <a:lnTo>
                    <a:pt x="7286" y="1015"/>
                  </a:lnTo>
                  <a:lnTo>
                    <a:pt x="7116" y="883"/>
                  </a:lnTo>
                  <a:lnTo>
                    <a:pt x="6945" y="759"/>
                  </a:lnTo>
                  <a:lnTo>
                    <a:pt x="6765" y="645"/>
                  </a:lnTo>
                  <a:lnTo>
                    <a:pt x="6575" y="541"/>
                  </a:lnTo>
                  <a:lnTo>
                    <a:pt x="6385" y="437"/>
                  </a:lnTo>
                  <a:lnTo>
                    <a:pt x="6186" y="351"/>
                  </a:lnTo>
                  <a:lnTo>
                    <a:pt x="5987" y="275"/>
                  </a:lnTo>
                  <a:lnTo>
                    <a:pt x="5778" y="200"/>
                  </a:lnTo>
                  <a:lnTo>
                    <a:pt x="5569" y="143"/>
                  </a:lnTo>
                  <a:lnTo>
                    <a:pt x="5351" y="95"/>
                  </a:lnTo>
                  <a:lnTo>
                    <a:pt x="5133" y="57"/>
                  </a:lnTo>
                  <a:lnTo>
                    <a:pt x="4915" y="29"/>
                  </a:lnTo>
                  <a:lnTo>
                    <a:pt x="4687" y="10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668850" y="3095250"/>
              <a:ext cx="175525" cy="28725"/>
            </a:xfrm>
            <a:custGeom>
              <a:rect b="b" l="l" r="r" t="t"/>
              <a:pathLst>
                <a:path extrusionOk="0" h="1149" w="7021">
                  <a:moveTo>
                    <a:pt x="570" y="0"/>
                  </a:moveTo>
                  <a:lnTo>
                    <a:pt x="503" y="10"/>
                  </a:lnTo>
                  <a:lnTo>
                    <a:pt x="446" y="19"/>
                  </a:lnTo>
                  <a:lnTo>
                    <a:pt x="342" y="48"/>
                  </a:lnTo>
                  <a:lnTo>
                    <a:pt x="247" y="105"/>
                  </a:lnTo>
                  <a:lnTo>
                    <a:pt x="162" y="171"/>
                  </a:lnTo>
                  <a:lnTo>
                    <a:pt x="95" y="256"/>
                  </a:lnTo>
                  <a:lnTo>
                    <a:pt x="38" y="351"/>
                  </a:lnTo>
                  <a:lnTo>
                    <a:pt x="10" y="456"/>
                  </a:lnTo>
                  <a:lnTo>
                    <a:pt x="0" y="513"/>
                  </a:lnTo>
                  <a:lnTo>
                    <a:pt x="0" y="579"/>
                  </a:lnTo>
                  <a:lnTo>
                    <a:pt x="0" y="636"/>
                  </a:lnTo>
                  <a:lnTo>
                    <a:pt x="10" y="693"/>
                  </a:lnTo>
                  <a:lnTo>
                    <a:pt x="38" y="797"/>
                  </a:lnTo>
                  <a:lnTo>
                    <a:pt x="95" y="892"/>
                  </a:lnTo>
                  <a:lnTo>
                    <a:pt x="162" y="977"/>
                  </a:lnTo>
                  <a:lnTo>
                    <a:pt x="247" y="1044"/>
                  </a:lnTo>
                  <a:lnTo>
                    <a:pt x="342" y="1101"/>
                  </a:lnTo>
                  <a:lnTo>
                    <a:pt x="446" y="1129"/>
                  </a:lnTo>
                  <a:lnTo>
                    <a:pt x="503" y="1139"/>
                  </a:lnTo>
                  <a:lnTo>
                    <a:pt x="570" y="1148"/>
                  </a:lnTo>
                  <a:lnTo>
                    <a:pt x="6451" y="1148"/>
                  </a:lnTo>
                  <a:lnTo>
                    <a:pt x="6508" y="1139"/>
                  </a:lnTo>
                  <a:lnTo>
                    <a:pt x="6565" y="1129"/>
                  </a:lnTo>
                  <a:lnTo>
                    <a:pt x="6669" y="1101"/>
                  </a:lnTo>
                  <a:lnTo>
                    <a:pt x="6764" y="1044"/>
                  </a:lnTo>
                  <a:lnTo>
                    <a:pt x="6850" y="977"/>
                  </a:lnTo>
                  <a:lnTo>
                    <a:pt x="6926" y="892"/>
                  </a:lnTo>
                  <a:lnTo>
                    <a:pt x="6973" y="797"/>
                  </a:lnTo>
                  <a:lnTo>
                    <a:pt x="7011" y="693"/>
                  </a:lnTo>
                  <a:lnTo>
                    <a:pt x="7011" y="636"/>
                  </a:lnTo>
                  <a:lnTo>
                    <a:pt x="7020" y="579"/>
                  </a:lnTo>
                  <a:lnTo>
                    <a:pt x="7011" y="513"/>
                  </a:lnTo>
                  <a:lnTo>
                    <a:pt x="7011" y="456"/>
                  </a:lnTo>
                  <a:lnTo>
                    <a:pt x="6973" y="351"/>
                  </a:lnTo>
                  <a:lnTo>
                    <a:pt x="6926" y="256"/>
                  </a:lnTo>
                  <a:lnTo>
                    <a:pt x="6850" y="171"/>
                  </a:lnTo>
                  <a:lnTo>
                    <a:pt x="6764" y="105"/>
                  </a:lnTo>
                  <a:lnTo>
                    <a:pt x="6669" y="48"/>
                  </a:lnTo>
                  <a:lnTo>
                    <a:pt x="6565" y="19"/>
                  </a:lnTo>
                  <a:lnTo>
                    <a:pt x="6508" y="10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25"/>
          <p:cNvSpPr/>
          <p:nvPr/>
        </p:nvSpPr>
        <p:spPr>
          <a:xfrm>
            <a:off x="8162850" y="1299112"/>
            <a:ext cx="386729" cy="1097263"/>
          </a:xfrm>
          <a:custGeom>
            <a:rect b="b" l="l" r="r" t="t"/>
            <a:pathLst>
              <a:path extrusionOk="0" h="46220" w="16347">
                <a:moveTo>
                  <a:pt x="2411" y="0"/>
                </a:moveTo>
                <a:lnTo>
                  <a:pt x="2164" y="10"/>
                </a:lnTo>
                <a:lnTo>
                  <a:pt x="1927" y="38"/>
                </a:lnTo>
                <a:lnTo>
                  <a:pt x="1699" y="95"/>
                </a:lnTo>
                <a:lnTo>
                  <a:pt x="1471" y="162"/>
                </a:lnTo>
                <a:lnTo>
                  <a:pt x="1263" y="247"/>
                </a:lnTo>
                <a:lnTo>
                  <a:pt x="1063" y="351"/>
                </a:lnTo>
                <a:lnTo>
                  <a:pt x="883" y="475"/>
                </a:lnTo>
                <a:lnTo>
                  <a:pt x="712" y="608"/>
                </a:lnTo>
                <a:lnTo>
                  <a:pt x="551" y="759"/>
                </a:lnTo>
                <a:lnTo>
                  <a:pt x="409" y="921"/>
                </a:lnTo>
                <a:lnTo>
                  <a:pt x="295" y="1091"/>
                </a:lnTo>
                <a:lnTo>
                  <a:pt x="191" y="1272"/>
                </a:lnTo>
                <a:lnTo>
                  <a:pt x="143" y="1366"/>
                </a:lnTo>
                <a:lnTo>
                  <a:pt x="105" y="1461"/>
                </a:lnTo>
                <a:lnTo>
                  <a:pt x="77" y="1556"/>
                </a:lnTo>
                <a:lnTo>
                  <a:pt x="48" y="1661"/>
                </a:lnTo>
                <a:lnTo>
                  <a:pt x="29" y="1765"/>
                </a:lnTo>
                <a:lnTo>
                  <a:pt x="10" y="1860"/>
                </a:lnTo>
                <a:lnTo>
                  <a:pt x="1" y="1974"/>
                </a:lnTo>
                <a:lnTo>
                  <a:pt x="1" y="2078"/>
                </a:lnTo>
                <a:lnTo>
                  <a:pt x="10" y="2230"/>
                </a:lnTo>
                <a:lnTo>
                  <a:pt x="1" y="2410"/>
                </a:lnTo>
                <a:lnTo>
                  <a:pt x="1" y="43810"/>
                </a:lnTo>
                <a:lnTo>
                  <a:pt x="10" y="43980"/>
                </a:lnTo>
                <a:lnTo>
                  <a:pt x="1" y="44142"/>
                </a:lnTo>
                <a:lnTo>
                  <a:pt x="10" y="44331"/>
                </a:lnTo>
                <a:lnTo>
                  <a:pt x="39" y="44521"/>
                </a:lnTo>
                <a:lnTo>
                  <a:pt x="96" y="44701"/>
                </a:lnTo>
                <a:lnTo>
                  <a:pt x="162" y="44882"/>
                </a:lnTo>
                <a:lnTo>
                  <a:pt x="248" y="45052"/>
                </a:lnTo>
                <a:lnTo>
                  <a:pt x="352" y="45214"/>
                </a:lnTo>
                <a:lnTo>
                  <a:pt x="466" y="45365"/>
                </a:lnTo>
                <a:lnTo>
                  <a:pt x="599" y="45508"/>
                </a:lnTo>
                <a:lnTo>
                  <a:pt x="750" y="45641"/>
                </a:lnTo>
                <a:lnTo>
                  <a:pt x="912" y="45754"/>
                </a:lnTo>
                <a:lnTo>
                  <a:pt x="1082" y="45868"/>
                </a:lnTo>
                <a:lnTo>
                  <a:pt x="1263" y="45963"/>
                </a:lnTo>
                <a:lnTo>
                  <a:pt x="1452" y="46039"/>
                </a:lnTo>
                <a:lnTo>
                  <a:pt x="1652" y="46105"/>
                </a:lnTo>
                <a:lnTo>
                  <a:pt x="1870" y="46153"/>
                </a:lnTo>
                <a:lnTo>
                  <a:pt x="2079" y="46191"/>
                </a:lnTo>
                <a:lnTo>
                  <a:pt x="2249" y="46210"/>
                </a:lnTo>
                <a:lnTo>
                  <a:pt x="2411" y="46219"/>
                </a:lnTo>
                <a:lnTo>
                  <a:pt x="4555" y="46219"/>
                </a:lnTo>
                <a:lnTo>
                  <a:pt x="4621" y="46210"/>
                </a:lnTo>
                <a:lnTo>
                  <a:pt x="13927" y="46210"/>
                </a:lnTo>
                <a:lnTo>
                  <a:pt x="14174" y="46200"/>
                </a:lnTo>
                <a:lnTo>
                  <a:pt x="14411" y="46172"/>
                </a:lnTo>
                <a:lnTo>
                  <a:pt x="14648" y="46124"/>
                </a:lnTo>
                <a:lnTo>
                  <a:pt x="14867" y="46048"/>
                </a:lnTo>
                <a:lnTo>
                  <a:pt x="15075" y="45963"/>
                </a:lnTo>
                <a:lnTo>
                  <a:pt x="15274" y="45859"/>
                </a:lnTo>
                <a:lnTo>
                  <a:pt x="15464" y="45735"/>
                </a:lnTo>
                <a:lnTo>
                  <a:pt x="15635" y="45603"/>
                </a:lnTo>
                <a:lnTo>
                  <a:pt x="15787" y="45460"/>
                </a:lnTo>
                <a:lnTo>
                  <a:pt x="15929" y="45299"/>
                </a:lnTo>
                <a:lnTo>
                  <a:pt x="16052" y="45128"/>
                </a:lnTo>
                <a:lnTo>
                  <a:pt x="16157" y="44948"/>
                </a:lnTo>
                <a:lnTo>
                  <a:pt x="16195" y="44853"/>
                </a:lnTo>
                <a:lnTo>
                  <a:pt x="16233" y="44749"/>
                </a:lnTo>
                <a:lnTo>
                  <a:pt x="16271" y="44654"/>
                </a:lnTo>
                <a:lnTo>
                  <a:pt x="16289" y="44559"/>
                </a:lnTo>
                <a:lnTo>
                  <a:pt x="16318" y="44455"/>
                </a:lnTo>
                <a:lnTo>
                  <a:pt x="16327" y="44350"/>
                </a:lnTo>
                <a:lnTo>
                  <a:pt x="16337" y="44246"/>
                </a:lnTo>
                <a:lnTo>
                  <a:pt x="16346" y="44142"/>
                </a:lnTo>
                <a:lnTo>
                  <a:pt x="16337" y="44028"/>
                </a:lnTo>
                <a:lnTo>
                  <a:pt x="16327" y="43923"/>
                </a:lnTo>
                <a:lnTo>
                  <a:pt x="16318" y="43819"/>
                </a:lnTo>
                <a:lnTo>
                  <a:pt x="16289" y="43724"/>
                </a:lnTo>
                <a:lnTo>
                  <a:pt x="16271" y="43620"/>
                </a:lnTo>
                <a:lnTo>
                  <a:pt x="16233" y="43525"/>
                </a:lnTo>
                <a:lnTo>
                  <a:pt x="16195" y="43430"/>
                </a:lnTo>
                <a:lnTo>
                  <a:pt x="16157" y="43335"/>
                </a:lnTo>
                <a:lnTo>
                  <a:pt x="16052" y="43146"/>
                </a:lnTo>
                <a:lnTo>
                  <a:pt x="15929" y="42975"/>
                </a:lnTo>
                <a:lnTo>
                  <a:pt x="15787" y="42823"/>
                </a:lnTo>
                <a:lnTo>
                  <a:pt x="15635" y="42671"/>
                </a:lnTo>
                <a:lnTo>
                  <a:pt x="15464" y="42538"/>
                </a:lnTo>
                <a:lnTo>
                  <a:pt x="15274" y="42415"/>
                </a:lnTo>
                <a:lnTo>
                  <a:pt x="15075" y="42311"/>
                </a:lnTo>
                <a:lnTo>
                  <a:pt x="14867" y="42225"/>
                </a:lnTo>
                <a:lnTo>
                  <a:pt x="14648" y="42159"/>
                </a:lnTo>
                <a:lnTo>
                  <a:pt x="14411" y="42102"/>
                </a:lnTo>
                <a:lnTo>
                  <a:pt x="14174" y="42074"/>
                </a:lnTo>
                <a:lnTo>
                  <a:pt x="13927" y="42064"/>
                </a:lnTo>
                <a:lnTo>
                  <a:pt x="6964" y="42064"/>
                </a:lnTo>
                <a:lnTo>
                  <a:pt x="6964" y="41106"/>
                </a:lnTo>
                <a:lnTo>
                  <a:pt x="15407" y="41106"/>
                </a:lnTo>
                <a:lnTo>
                  <a:pt x="15407" y="40148"/>
                </a:lnTo>
                <a:lnTo>
                  <a:pt x="6964" y="40148"/>
                </a:lnTo>
                <a:lnTo>
                  <a:pt x="6964" y="39047"/>
                </a:lnTo>
                <a:lnTo>
                  <a:pt x="15407" y="39047"/>
                </a:lnTo>
                <a:lnTo>
                  <a:pt x="15407" y="38089"/>
                </a:lnTo>
                <a:lnTo>
                  <a:pt x="6964" y="38089"/>
                </a:lnTo>
                <a:lnTo>
                  <a:pt x="6964" y="36989"/>
                </a:lnTo>
                <a:lnTo>
                  <a:pt x="15407" y="36989"/>
                </a:lnTo>
                <a:lnTo>
                  <a:pt x="15407" y="36021"/>
                </a:lnTo>
                <a:lnTo>
                  <a:pt x="6964" y="36021"/>
                </a:lnTo>
                <a:lnTo>
                  <a:pt x="6964" y="34930"/>
                </a:lnTo>
                <a:lnTo>
                  <a:pt x="15407" y="34930"/>
                </a:lnTo>
                <a:lnTo>
                  <a:pt x="15407" y="33962"/>
                </a:lnTo>
                <a:lnTo>
                  <a:pt x="6964" y="33962"/>
                </a:lnTo>
                <a:lnTo>
                  <a:pt x="6964" y="32862"/>
                </a:lnTo>
                <a:lnTo>
                  <a:pt x="15407" y="32862"/>
                </a:lnTo>
                <a:lnTo>
                  <a:pt x="15407" y="31904"/>
                </a:lnTo>
                <a:lnTo>
                  <a:pt x="6964" y="31904"/>
                </a:lnTo>
                <a:lnTo>
                  <a:pt x="6964" y="30803"/>
                </a:lnTo>
                <a:lnTo>
                  <a:pt x="15407" y="30803"/>
                </a:lnTo>
                <a:lnTo>
                  <a:pt x="15407" y="29845"/>
                </a:lnTo>
                <a:lnTo>
                  <a:pt x="6964" y="29845"/>
                </a:lnTo>
                <a:lnTo>
                  <a:pt x="6964" y="28745"/>
                </a:lnTo>
                <a:lnTo>
                  <a:pt x="15407" y="28745"/>
                </a:lnTo>
                <a:lnTo>
                  <a:pt x="15407" y="27777"/>
                </a:lnTo>
                <a:lnTo>
                  <a:pt x="6964" y="27777"/>
                </a:lnTo>
                <a:lnTo>
                  <a:pt x="6964" y="26686"/>
                </a:lnTo>
                <a:lnTo>
                  <a:pt x="15407" y="26686"/>
                </a:lnTo>
                <a:lnTo>
                  <a:pt x="15407" y="25719"/>
                </a:lnTo>
                <a:lnTo>
                  <a:pt x="6964" y="25719"/>
                </a:lnTo>
                <a:lnTo>
                  <a:pt x="6964" y="24618"/>
                </a:lnTo>
                <a:lnTo>
                  <a:pt x="15407" y="24618"/>
                </a:lnTo>
                <a:lnTo>
                  <a:pt x="15407" y="23660"/>
                </a:lnTo>
                <a:lnTo>
                  <a:pt x="6964" y="23660"/>
                </a:lnTo>
                <a:lnTo>
                  <a:pt x="6964" y="22560"/>
                </a:lnTo>
                <a:lnTo>
                  <a:pt x="15407" y="22560"/>
                </a:lnTo>
                <a:lnTo>
                  <a:pt x="15407" y="21601"/>
                </a:lnTo>
                <a:lnTo>
                  <a:pt x="6964" y="21601"/>
                </a:lnTo>
                <a:lnTo>
                  <a:pt x="6964" y="20501"/>
                </a:lnTo>
                <a:lnTo>
                  <a:pt x="15407" y="20501"/>
                </a:lnTo>
                <a:lnTo>
                  <a:pt x="15407" y="19533"/>
                </a:lnTo>
                <a:lnTo>
                  <a:pt x="6964" y="19533"/>
                </a:lnTo>
                <a:lnTo>
                  <a:pt x="6964" y="18433"/>
                </a:lnTo>
                <a:lnTo>
                  <a:pt x="15407" y="18433"/>
                </a:lnTo>
                <a:lnTo>
                  <a:pt x="15407" y="17475"/>
                </a:lnTo>
                <a:lnTo>
                  <a:pt x="6964" y="17475"/>
                </a:lnTo>
                <a:lnTo>
                  <a:pt x="6964" y="16374"/>
                </a:lnTo>
                <a:lnTo>
                  <a:pt x="15407" y="16374"/>
                </a:lnTo>
                <a:lnTo>
                  <a:pt x="15407" y="15416"/>
                </a:lnTo>
                <a:lnTo>
                  <a:pt x="6964" y="15416"/>
                </a:lnTo>
                <a:lnTo>
                  <a:pt x="6964" y="14316"/>
                </a:lnTo>
                <a:lnTo>
                  <a:pt x="15407" y="14316"/>
                </a:lnTo>
                <a:lnTo>
                  <a:pt x="15407" y="13358"/>
                </a:lnTo>
                <a:lnTo>
                  <a:pt x="6964" y="13358"/>
                </a:lnTo>
                <a:lnTo>
                  <a:pt x="6964" y="12257"/>
                </a:lnTo>
                <a:lnTo>
                  <a:pt x="15407" y="12257"/>
                </a:lnTo>
                <a:lnTo>
                  <a:pt x="15407" y="11289"/>
                </a:lnTo>
                <a:lnTo>
                  <a:pt x="6964" y="11289"/>
                </a:lnTo>
                <a:lnTo>
                  <a:pt x="6964" y="10189"/>
                </a:lnTo>
                <a:lnTo>
                  <a:pt x="15407" y="10189"/>
                </a:lnTo>
                <a:lnTo>
                  <a:pt x="15407" y="9231"/>
                </a:lnTo>
                <a:lnTo>
                  <a:pt x="6964" y="9231"/>
                </a:lnTo>
                <a:lnTo>
                  <a:pt x="6964" y="8130"/>
                </a:lnTo>
                <a:lnTo>
                  <a:pt x="15407" y="8130"/>
                </a:lnTo>
                <a:lnTo>
                  <a:pt x="15407" y="7172"/>
                </a:lnTo>
                <a:lnTo>
                  <a:pt x="6964" y="7172"/>
                </a:lnTo>
                <a:lnTo>
                  <a:pt x="6964" y="6072"/>
                </a:lnTo>
                <a:lnTo>
                  <a:pt x="15407" y="6072"/>
                </a:lnTo>
                <a:lnTo>
                  <a:pt x="15407" y="5104"/>
                </a:lnTo>
                <a:lnTo>
                  <a:pt x="6964" y="5104"/>
                </a:lnTo>
                <a:lnTo>
                  <a:pt x="6964" y="4156"/>
                </a:lnTo>
                <a:lnTo>
                  <a:pt x="13927" y="4156"/>
                </a:lnTo>
                <a:lnTo>
                  <a:pt x="14174" y="4146"/>
                </a:lnTo>
                <a:lnTo>
                  <a:pt x="14411" y="4108"/>
                </a:lnTo>
                <a:lnTo>
                  <a:pt x="14648" y="4061"/>
                </a:lnTo>
                <a:lnTo>
                  <a:pt x="14867" y="3985"/>
                </a:lnTo>
                <a:lnTo>
                  <a:pt x="15075" y="3899"/>
                </a:lnTo>
                <a:lnTo>
                  <a:pt x="15274" y="3795"/>
                </a:lnTo>
                <a:lnTo>
                  <a:pt x="15464" y="3681"/>
                </a:lnTo>
                <a:lnTo>
                  <a:pt x="15635" y="3539"/>
                </a:lnTo>
                <a:lnTo>
                  <a:pt x="15787" y="3397"/>
                </a:lnTo>
                <a:lnTo>
                  <a:pt x="15929" y="3235"/>
                </a:lnTo>
                <a:lnTo>
                  <a:pt x="16052" y="3065"/>
                </a:lnTo>
                <a:lnTo>
                  <a:pt x="16157" y="2884"/>
                </a:lnTo>
                <a:lnTo>
                  <a:pt x="16195" y="2789"/>
                </a:lnTo>
                <a:lnTo>
                  <a:pt x="16233" y="2695"/>
                </a:lnTo>
                <a:lnTo>
                  <a:pt x="16271" y="2590"/>
                </a:lnTo>
                <a:lnTo>
                  <a:pt x="16289" y="2495"/>
                </a:lnTo>
                <a:lnTo>
                  <a:pt x="16318" y="2391"/>
                </a:lnTo>
                <a:lnTo>
                  <a:pt x="16327" y="2287"/>
                </a:lnTo>
                <a:lnTo>
                  <a:pt x="16337" y="2182"/>
                </a:lnTo>
                <a:lnTo>
                  <a:pt x="16346" y="2078"/>
                </a:lnTo>
                <a:lnTo>
                  <a:pt x="16337" y="1974"/>
                </a:lnTo>
                <a:lnTo>
                  <a:pt x="16327" y="1860"/>
                </a:lnTo>
                <a:lnTo>
                  <a:pt x="16318" y="1765"/>
                </a:lnTo>
                <a:lnTo>
                  <a:pt x="16289" y="1661"/>
                </a:lnTo>
                <a:lnTo>
                  <a:pt x="16271" y="1556"/>
                </a:lnTo>
                <a:lnTo>
                  <a:pt x="16233" y="1461"/>
                </a:lnTo>
                <a:lnTo>
                  <a:pt x="16195" y="1366"/>
                </a:lnTo>
                <a:lnTo>
                  <a:pt x="16157" y="1272"/>
                </a:lnTo>
                <a:lnTo>
                  <a:pt x="16052" y="1091"/>
                </a:lnTo>
                <a:lnTo>
                  <a:pt x="15929" y="921"/>
                </a:lnTo>
                <a:lnTo>
                  <a:pt x="15787" y="759"/>
                </a:lnTo>
                <a:lnTo>
                  <a:pt x="15635" y="608"/>
                </a:lnTo>
                <a:lnTo>
                  <a:pt x="15464" y="475"/>
                </a:lnTo>
                <a:lnTo>
                  <a:pt x="15274" y="351"/>
                </a:lnTo>
                <a:lnTo>
                  <a:pt x="15075" y="247"/>
                </a:lnTo>
                <a:lnTo>
                  <a:pt x="14867" y="162"/>
                </a:lnTo>
                <a:lnTo>
                  <a:pt x="14648" y="95"/>
                </a:lnTo>
                <a:lnTo>
                  <a:pt x="14411" y="38"/>
                </a:lnTo>
                <a:lnTo>
                  <a:pt x="14174" y="10"/>
                </a:lnTo>
                <a:lnTo>
                  <a:pt x="139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5"/>
          <p:cNvSpPr/>
          <p:nvPr/>
        </p:nvSpPr>
        <p:spPr>
          <a:xfrm rot="5400000">
            <a:off x="169164" y="1587155"/>
            <a:ext cx="1097278" cy="521194"/>
          </a:xfrm>
          <a:custGeom>
            <a:rect b="b" l="l" r="r" t="t"/>
            <a:pathLst>
              <a:path extrusionOk="0" h="20625" w="43251">
                <a:moveTo>
                  <a:pt x="5617" y="1"/>
                </a:moveTo>
                <a:lnTo>
                  <a:pt x="5332" y="10"/>
                </a:lnTo>
                <a:lnTo>
                  <a:pt x="5048" y="29"/>
                </a:lnTo>
                <a:lnTo>
                  <a:pt x="4763" y="67"/>
                </a:lnTo>
                <a:lnTo>
                  <a:pt x="4488" y="114"/>
                </a:lnTo>
                <a:lnTo>
                  <a:pt x="4213" y="181"/>
                </a:lnTo>
                <a:lnTo>
                  <a:pt x="3947" y="247"/>
                </a:lnTo>
                <a:lnTo>
                  <a:pt x="3682" y="342"/>
                </a:lnTo>
                <a:lnTo>
                  <a:pt x="3435" y="437"/>
                </a:lnTo>
                <a:lnTo>
                  <a:pt x="3179" y="551"/>
                </a:lnTo>
                <a:lnTo>
                  <a:pt x="2942" y="674"/>
                </a:lnTo>
                <a:lnTo>
                  <a:pt x="2705" y="817"/>
                </a:lnTo>
                <a:lnTo>
                  <a:pt x="2477" y="959"/>
                </a:lnTo>
                <a:lnTo>
                  <a:pt x="2259" y="1120"/>
                </a:lnTo>
                <a:lnTo>
                  <a:pt x="2041" y="1281"/>
                </a:lnTo>
                <a:lnTo>
                  <a:pt x="1841" y="1462"/>
                </a:lnTo>
                <a:lnTo>
                  <a:pt x="1642" y="1642"/>
                </a:lnTo>
                <a:lnTo>
                  <a:pt x="1462" y="1841"/>
                </a:lnTo>
                <a:lnTo>
                  <a:pt x="1282" y="2040"/>
                </a:lnTo>
                <a:lnTo>
                  <a:pt x="1120" y="2258"/>
                </a:lnTo>
                <a:lnTo>
                  <a:pt x="959" y="2477"/>
                </a:lnTo>
                <a:lnTo>
                  <a:pt x="817" y="2704"/>
                </a:lnTo>
                <a:lnTo>
                  <a:pt x="674" y="2942"/>
                </a:lnTo>
                <a:lnTo>
                  <a:pt x="551" y="3179"/>
                </a:lnTo>
                <a:lnTo>
                  <a:pt x="447" y="3435"/>
                </a:lnTo>
                <a:lnTo>
                  <a:pt x="342" y="3681"/>
                </a:lnTo>
                <a:lnTo>
                  <a:pt x="257" y="3947"/>
                </a:lnTo>
                <a:lnTo>
                  <a:pt x="181" y="4213"/>
                </a:lnTo>
                <a:lnTo>
                  <a:pt x="115" y="4488"/>
                </a:lnTo>
                <a:lnTo>
                  <a:pt x="67" y="4763"/>
                </a:lnTo>
                <a:lnTo>
                  <a:pt x="29" y="5038"/>
                </a:lnTo>
                <a:lnTo>
                  <a:pt x="10" y="5332"/>
                </a:lnTo>
                <a:lnTo>
                  <a:pt x="1" y="5617"/>
                </a:lnTo>
                <a:lnTo>
                  <a:pt x="1" y="5797"/>
                </a:lnTo>
                <a:lnTo>
                  <a:pt x="10" y="5987"/>
                </a:lnTo>
                <a:lnTo>
                  <a:pt x="29" y="6167"/>
                </a:lnTo>
                <a:lnTo>
                  <a:pt x="48" y="6338"/>
                </a:lnTo>
                <a:lnTo>
                  <a:pt x="77" y="6518"/>
                </a:lnTo>
                <a:lnTo>
                  <a:pt x="105" y="6698"/>
                </a:lnTo>
                <a:lnTo>
                  <a:pt x="181" y="7040"/>
                </a:lnTo>
                <a:lnTo>
                  <a:pt x="286" y="7372"/>
                </a:lnTo>
                <a:lnTo>
                  <a:pt x="399" y="7704"/>
                </a:lnTo>
                <a:lnTo>
                  <a:pt x="542" y="8017"/>
                </a:lnTo>
                <a:lnTo>
                  <a:pt x="693" y="8330"/>
                </a:lnTo>
                <a:lnTo>
                  <a:pt x="874" y="8624"/>
                </a:lnTo>
                <a:lnTo>
                  <a:pt x="1063" y="8909"/>
                </a:lnTo>
                <a:lnTo>
                  <a:pt x="1272" y="9174"/>
                </a:lnTo>
                <a:lnTo>
                  <a:pt x="1500" y="9430"/>
                </a:lnTo>
                <a:lnTo>
                  <a:pt x="1737" y="9677"/>
                </a:lnTo>
                <a:lnTo>
                  <a:pt x="1993" y="9905"/>
                </a:lnTo>
                <a:lnTo>
                  <a:pt x="2259" y="10113"/>
                </a:lnTo>
                <a:lnTo>
                  <a:pt x="2543" y="10313"/>
                </a:lnTo>
                <a:lnTo>
                  <a:pt x="2259" y="10512"/>
                </a:lnTo>
                <a:lnTo>
                  <a:pt x="1993" y="10721"/>
                </a:lnTo>
                <a:lnTo>
                  <a:pt x="1737" y="10948"/>
                </a:lnTo>
                <a:lnTo>
                  <a:pt x="1500" y="11195"/>
                </a:lnTo>
                <a:lnTo>
                  <a:pt x="1272" y="11451"/>
                </a:lnTo>
                <a:lnTo>
                  <a:pt x="1063" y="11717"/>
                </a:lnTo>
                <a:lnTo>
                  <a:pt x="874" y="12001"/>
                </a:lnTo>
                <a:lnTo>
                  <a:pt x="693" y="12295"/>
                </a:lnTo>
                <a:lnTo>
                  <a:pt x="542" y="12608"/>
                </a:lnTo>
                <a:lnTo>
                  <a:pt x="399" y="12921"/>
                </a:lnTo>
                <a:lnTo>
                  <a:pt x="286" y="13253"/>
                </a:lnTo>
                <a:lnTo>
                  <a:pt x="181" y="13585"/>
                </a:lnTo>
                <a:lnTo>
                  <a:pt x="105" y="13927"/>
                </a:lnTo>
                <a:lnTo>
                  <a:pt x="77" y="14107"/>
                </a:lnTo>
                <a:lnTo>
                  <a:pt x="48" y="14278"/>
                </a:lnTo>
                <a:lnTo>
                  <a:pt x="29" y="14458"/>
                </a:lnTo>
                <a:lnTo>
                  <a:pt x="10" y="14639"/>
                </a:lnTo>
                <a:lnTo>
                  <a:pt x="1" y="14828"/>
                </a:lnTo>
                <a:lnTo>
                  <a:pt x="1" y="15008"/>
                </a:lnTo>
                <a:lnTo>
                  <a:pt x="10" y="15293"/>
                </a:lnTo>
                <a:lnTo>
                  <a:pt x="29" y="15578"/>
                </a:lnTo>
                <a:lnTo>
                  <a:pt x="67" y="15862"/>
                </a:lnTo>
                <a:lnTo>
                  <a:pt x="115" y="16137"/>
                </a:lnTo>
                <a:lnTo>
                  <a:pt x="181" y="16413"/>
                </a:lnTo>
                <a:lnTo>
                  <a:pt x="257" y="16678"/>
                </a:lnTo>
                <a:lnTo>
                  <a:pt x="342" y="16944"/>
                </a:lnTo>
                <a:lnTo>
                  <a:pt x="447" y="17190"/>
                </a:lnTo>
                <a:lnTo>
                  <a:pt x="551" y="17447"/>
                </a:lnTo>
                <a:lnTo>
                  <a:pt x="674" y="17684"/>
                </a:lnTo>
                <a:lnTo>
                  <a:pt x="817" y="17921"/>
                </a:lnTo>
                <a:lnTo>
                  <a:pt x="959" y="18149"/>
                </a:lnTo>
                <a:lnTo>
                  <a:pt x="1120" y="18367"/>
                </a:lnTo>
                <a:lnTo>
                  <a:pt x="1282" y="18585"/>
                </a:lnTo>
                <a:lnTo>
                  <a:pt x="1462" y="18784"/>
                </a:lnTo>
                <a:lnTo>
                  <a:pt x="1642" y="18983"/>
                </a:lnTo>
                <a:lnTo>
                  <a:pt x="1841" y="19164"/>
                </a:lnTo>
                <a:lnTo>
                  <a:pt x="2041" y="19344"/>
                </a:lnTo>
                <a:lnTo>
                  <a:pt x="2259" y="19515"/>
                </a:lnTo>
                <a:lnTo>
                  <a:pt x="2477" y="19666"/>
                </a:lnTo>
                <a:lnTo>
                  <a:pt x="2705" y="19809"/>
                </a:lnTo>
                <a:lnTo>
                  <a:pt x="2942" y="19951"/>
                </a:lnTo>
                <a:lnTo>
                  <a:pt x="3179" y="20074"/>
                </a:lnTo>
                <a:lnTo>
                  <a:pt x="3435" y="20188"/>
                </a:lnTo>
                <a:lnTo>
                  <a:pt x="3682" y="20283"/>
                </a:lnTo>
                <a:lnTo>
                  <a:pt x="3947" y="20378"/>
                </a:lnTo>
                <a:lnTo>
                  <a:pt x="4213" y="20444"/>
                </a:lnTo>
                <a:lnTo>
                  <a:pt x="4488" y="20511"/>
                </a:lnTo>
                <a:lnTo>
                  <a:pt x="4763" y="20558"/>
                </a:lnTo>
                <a:lnTo>
                  <a:pt x="5048" y="20596"/>
                </a:lnTo>
                <a:lnTo>
                  <a:pt x="5332" y="20615"/>
                </a:lnTo>
                <a:lnTo>
                  <a:pt x="5617" y="20625"/>
                </a:lnTo>
                <a:lnTo>
                  <a:pt x="5911" y="20615"/>
                </a:lnTo>
                <a:lnTo>
                  <a:pt x="6196" y="20596"/>
                </a:lnTo>
                <a:lnTo>
                  <a:pt x="6471" y="20558"/>
                </a:lnTo>
                <a:lnTo>
                  <a:pt x="6746" y="20511"/>
                </a:lnTo>
                <a:lnTo>
                  <a:pt x="7021" y="20444"/>
                </a:lnTo>
                <a:lnTo>
                  <a:pt x="7287" y="20378"/>
                </a:lnTo>
                <a:lnTo>
                  <a:pt x="7552" y="20283"/>
                </a:lnTo>
                <a:lnTo>
                  <a:pt x="7808" y="20188"/>
                </a:lnTo>
                <a:lnTo>
                  <a:pt x="8055" y="20074"/>
                </a:lnTo>
                <a:lnTo>
                  <a:pt x="8292" y="19951"/>
                </a:lnTo>
                <a:lnTo>
                  <a:pt x="8529" y="19809"/>
                </a:lnTo>
                <a:lnTo>
                  <a:pt x="8757" y="19666"/>
                </a:lnTo>
                <a:lnTo>
                  <a:pt x="8975" y="19515"/>
                </a:lnTo>
                <a:lnTo>
                  <a:pt x="9193" y="19344"/>
                </a:lnTo>
                <a:lnTo>
                  <a:pt x="9393" y="19164"/>
                </a:lnTo>
                <a:lnTo>
                  <a:pt x="9592" y="18983"/>
                </a:lnTo>
                <a:lnTo>
                  <a:pt x="9772" y="18784"/>
                </a:lnTo>
                <a:lnTo>
                  <a:pt x="9952" y="18585"/>
                </a:lnTo>
                <a:lnTo>
                  <a:pt x="10123" y="18367"/>
                </a:lnTo>
                <a:lnTo>
                  <a:pt x="10275" y="18149"/>
                </a:lnTo>
                <a:lnTo>
                  <a:pt x="10417" y="17921"/>
                </a:lnTo>
                <a:lnTo>
                  <a:pt x="10559" y="17684"/>
                </a:lnTo>
                <a:lnTo>
                  <a:pt x="10683" y="17447"/>
                </a:lnTo>
                <a:lnTo>
                  <a:pt x="10797" y="17190"/>
                </a:lnTo>
                <a:lnTo>
                  <a:pt x="10892" y="16944"/>
                </a:lnTo>
                <a:lnTo>
                  <a:pt x="10986" y="16678"/>
                </a:lnTo>
                <a:lnTo>
                  <a:pt x="11053" y="16413"/>
                </a:lnTo>
                <a:lnTo>
                  <a:pt x="11119" y="16137"/>
                </a:lnTo>
                <a:lnTo>
                  <a:pt x="11167" y="15862"/>
                </a:lnTo>
                <a:lnTo>
                  <a:pt x="11205" y="15578"/>
                </a:lnTo>
                <a:lnTo>
                  <a:pt x="11224" y="15293"/>
                </a:lnTo>
                <a:lnTo>
                  <a:pt x="11233" y="15008"/>
                </a:lnTo>
                <a:lnTo>
                  <a:pt x="11224" y="14724"/>
                </a:lnTo>
                <a:lnTo>
                  <a:pt x="11205" y="14449"/>
                </a:lnTo>
                <a:lnTo>
                  <a:pt x="32047" y="14449"/>
                </a:lnTo>
                <a:lnTo>
                  <a:pt x="32018" y="14724"/>
                </a:lnTo>
                <a:lnTo>
                  <a:pt x="32018" y="15008"/>
                </a:lnTo>
                <a:lnTo>
                  <a:pt x="32018" y="15293"/>
                </a:lnTo>
                <a:lnTo>
                  <a:pt x="32047" y="15587"/>
                </a:lnTo>
                <a:lnTo>
                  <a:pt x="32075" y="15862"/>
                </a:lnTo>
                <a:lnTo>
                  <a:pt x="32132" y="16137"/>
                </a:lnTo>
                <a:lnTo>
                  <a:pt x="32189" y="16413"/>
                </a:lnTo>
                <a:lnTo>
                  <a:pt x="32265" y="16678"/>
                </a:lnTo>
                <a:lnTo>
                  <a:pt x="32360" y="16944"/>
                </a:lnTo>
                <a:lnTo>
                  <a:pt x="32455" y="17190"/>
                </a:lnTo>
                <a:lnTo>
                  <a:pt x="32568" y="17447"/>
                </a:lnTo>
                <a:lnTo>
                  <a:pt x="32692" y="17684"/>
                </a:lnTo>
                <a:lnTo>
                  <a:pt x="32825" y="17921"/>
                </a:lnTo>
                <a:lnTo>
                  <a:pt x="32976" y="18149"/>
                </a:lnTo>
                <a:lnTo>
                  <a:pt x="33128" y="18367"/>
                </a:lnTo>
                <a:lnTo>
                  <a:pt x="33299" y="18585"/>
                </a:lnTo>
                <a:lnTo>
                  <a:pt x="33470" y="18784"/>
                </a:lnTo>
                <a:lnTo>
                  <a:pt x="33659" y="18983"/>
                </a:lnTo>
                <a:lnTo>
                  <a:pt x="33859" y="19164"/>
                </a:lnTo>
                <a:lnTo>
                  <a:pt x="34058" y="19344"/>
                </a:lnTo>
                <a:lnTo>
                  <a:pt x="34267" y="19515"/>
                </a:lnTo>
                <a:lnTo>
                  <a:pt x="34494" y="19666"/>
                </a:lnTo>
                <a:lnTo>
                  <a:pt x="34722" y="19809"/>
                </a:lnTo>
                <a:lnTo>
                  <a:pt x="34950" y="19951"/>
                </a:lnTo>
                <a:lnTo>
                  <a:pt x="35196" y="20074"/>
                </a:lnTo>
                <a:lnTo>
                  <a:pt x="35443" y="20188"/>
                </a:lnTo>
                <a:lnTo>
                  <a:pt x="35699" y="20283"/>
                </a:lnTo>
                <a:lnTo>
                  <a:pt x="35965" y="20378"/>
                </a:lnTo>
                <a:lnTo>
                  <a:pt x="36230" y="20444"/>
                </a:lnTo>
                <a:lnTo>
                  <a:pt x="36496" y="20511"/>
                </a:lnTo>
                <a:lnTo>
                  <a:pt x="36780" y="20558"/>
                </a:lnTo>
                <a:lnTo>
                  <a:pt x="37056" y="20596"/>
                </a:lnTo>
                <a:lnTo>
                  <a:pt x="37340" y="20615"/>
                </a:lnTo>
                <a:lnTo>
                  <a:pt x="37634" y="20625"/>
                </a:lnTo>
                <a:lnTo>
                  <a:pt x="37919" y="20615"/>
                </a:lnTo>
                <a:lnTo>
                  <a:pt x="38203" y="20596"/>
                </a:lnTo>
                <a:lnTo>
                  <a:pt x="38488" y="20558"/>
                </a:lnTo>
                <a:lnTo>
                  <a:pt x="38763" y="20511"/>
                </a:lnTo>
                <a:lnTo>
                  <a:pt x="39038" y="20444"/>
                </a:lnTo>
                <a:lnTo>
                  <a:pt x="39304" y="20378"/>
                </a:lnTo>
                <a:lnTo>
                  <a:pt x="39560" y="20283"/>
                </a:lnTo>
                <a:lnTo>
                  <a:pt x="39816" y="20188"/>
                </a:lnTo>
                <a:lnTo>
                  <a:pt x="40063" y="20074"/>
                </a:lnTo>
                <a:lnTo>
                  <a:pt x="40310" y="19951"/>
                </a:lnTo>
                <a:lnTo>
                  <a:pt x="40547" y="19809"/>
                </a:lnTo>
                <a:lnTo>
                  <a:pt x="40774" y="19666"/>
                </a:lnTo>
                <a:lnTo>
                  <a:pt x="40993" y="19515"/>
                </a:lnTo>
                <a:lnTo>
                  <a:pt x="41201" y="19344"/>
                </a:lnTo>
                <a:lnTo>
                  <a:pt x="41410" y="19164"/>
                </a:lnTo>
                <a:lnTo>
                  <a:pt x="41600" y="18983"/>
                </a:lnTo>
                <a:lnTo>
                  <a:pt x="41789" y="18784"/>
                </a:lnTo>
                <a:lnTo>
                  <a:pt x="41970" y="18585"/>
                </a:lnTo>
                <a:lnTo>
                  <a:pt x="42131" y="18367"/>
                </a:lnTo>
                <a:lnTo>
                  <a:pt x="42292" y="18149"/>
                </a:lnTo>
                <a:lnTo>
                  <a:pt x="42435" y="17921"/>
                </a:lnTo>
                <a:lnTo>
                  <a:pt x="42567" y="17684"/>
                </a:lnTo>
                <a:lnTo>
                  <a:pt x="42691" y="17447"/>
                </a:lnTo>
                <a:lnTo>
                  <a:pt x="42804" y="17190"/>
                </a:lnTo>
                <a:lnTo>
                  <a:pt x="42909" y="16944"/>
                </a:lnTo>
                <a:lnTo>
                  <a:pt x="42994" y="16678"/>
                </a:lnTo>
                <a:lnTo>
                  <a:pt x="43070" y="16413"/>
                </a:lnTo>
                <a:lnTo>
                  <a:pt x="43137" y="16137"/>
                </a:lnTo>
                <a:lnTo>
                  <a:pt x="43184" y="15862"/>
                </a:lnTo>
                <a:lnTo>
                  <a:pt x="43222" y="15587"/>
                </a:lnTo>
                <a:lnTo>
                  <a:pt x="43241" y="15293"/>
                </a:lnTo>
                <a:lnTo>
                  <a:pt x="43250" y="15008"/>
                </a:lnTo>
                <a:lnTo>
                  <a:pt x="43241" y="14828"/>
                </a:lnTo>
                <a:lnTo>
                  <a:pt x="43231" y="14639"/>
                </a:lnTo>
                <a:lnTo>
                  <a:pt x="43222" y="14458"/>
                </a:lnTo>
                <a:lnTo>
                  <a:pt x="43203" y="14288"/>
                </a:lnTo>
                <a:lnTo>
                  <a:pt x="43174" y="14107"/>
                </a:lnTo>
                <a:lnTo>
                  <a:pt x="43146" y="13927"/>
                </a:lnTo>
                <a:lnTo>
                  <a:pt x="43070" y="13585"/>
                </a:lnTo>
                <a:lnTo>
                  <a:pt x="42966" y="13253"/>
                </a:lnTo>
                <a:lnTo>
                  <a:pt x="42852" y="12921"/>
                </a:lnTo>
                <a:lnTo>
                  <a:pt x="42710" y="12608"/>
                </a:lnTo>
                <a:lnTo>
                  <a:pt x="42548" y="12295"/>
                </a:lnTo>
                <a:lnTo>
                  <a:pt x="42378" y="12001"/>
                </a:lnTo>
                <a:lnTo>
                  <a:pt x="42188" y="11726"/>
                </a:lnTo>
                <a:lnTo>
                  <a:pt x="41979" y="11451"/>
                </a:lnTo>
                <a:lnTo>
                  <a:pt x="41751" y="11195"/>
                </a:lnTo>
                <a:lnTo>
                  <a:pt x="41514" y="10948"/>
                </a:lnTo>
                <a:lnTo>
                  <a:pt x="41258" y="10721"/>
                </a:lnTo>
                <a:lnTo>
                  <a:pt x="40993" y="10512"/>
                </a:lnTo>
                <a:lnTo>
                  <a:pt x="40708" y="10313"/>
                </a:lnTo>
                <a:lnTo>
                  <a:pt x="40993" y="10113"/>
                </a:lnTo>
                <a:lnTo>
                  <a:pt x="41258" y="9905"/>
                </a:lnTo>
                <a:lnTo>
                  <a:pt x="41514" y="9677"/>
                </a:lnTo>
                <a:lnTo>
                  <a:pt x="41751" y="9430"/>
                </a:lnTo>
                <a:lnTo>
                  <a:pt x="41979" y="9174"/>
                </a:lnTo>
                <a:lnTo>
                  <a:pt x="42188" y="8909"/>
                </a:lnTo>
                <a:lnTo>
                  <a:pt x="42378" y="8624"/>
                </a:lnTo>
                <a:lnTo>
                  <a:pt x="42548" y="8330"/>
                </a:lnTo>
                <a:lnTo>
                  <a:pt x="42710" y="8017"/>
                </a:lnTo>
                <a:lnTo>
                  <a:pt x="42852" y="7704"/>
                </a:lnTo>
                <a:lnTo>
                  <a:pt x="42966" y="7372"/>
                </a:lnTo>
                <a:lnTo>
                  <a:pt x="43070" y="7040"/>
                </a:lnTo>
                <a:lnTo>
                  <a:pt x="43146" y="6698"/>
                </a:lnTo>
                <a:lnTo>
                  <a:pt x="43174" y="6518"/>
                </a:lnTo>
                <a:lnTo>
                  <a:pt x="43203" y="6338"/>
                </a:lnTo>
                <a:lnTo>
                  <a:pt x="43222" y="6167"/>
                </a:lnTo>
                <a:lnTo>
                  <a:pt x="43231" y="5987"/>
                </a:lnTo>
                <a:lnTo>
                  <a:pt x="43241" y="5797"/>
                </a:lnTo>
                <a:lnTo>
                  <a:pt x="43250" y="5617"/>
                </a:lnTo>
                <a:lnTo>
                  <a:pt x="43241" y="5332"/>
                </a:lnTo>
                <a:lnTo>
                  <a:pt x="43222" y="5048"/>
                </a:lnTo>
                <a:lnTo>
                  <a:pt x="43184" y="4763"/>
                </a:lnTo>
                <a:lnTo>
                  <a:pt x="43137" y="4488"/>
                </a:lnTo>
                <a:lnTo>
                  <a:pt x="43070" y="4213"/>
                </a:lnTo>
                <a:lnTo>
                  <a:pt x="42994" y="3947"/>
                </a:lnTo>
                <a:lnTo>
                  <a:pt x="42909" y="3681"/>
                </a:lnTo>
                <a:lnTo>
                  <a:pt x="42804" y="3435"/>
                </a:lnTo>
                <a:lnTo>
                  <a:pt x="42691" y="3179"/>
                </a:lnTo>
                <a:lnTo>
                  <a:pt x="42567" y="2942"/>
                </a:lnTo>
                <a:lnTo>
                  <a:pt x="42435" y="2704"/>
                </a:lnTo>
                <a:lnTo>
                  <a:pt x="42292" y="2477"/>
                </a:lnTo>
                <a:lnTo>
                  <a:pt x="42131" y="2258"/>
                </a:lnTo>
                <a:lnTo>
                  <a:pt x="41970" y="2040"/>
                </a:lnTo>
                <a:lnTo>
                  <a:pt x="41789" y="1841"/>
                </a:lnTo>
                <a:lnTo>
                  <a:pt x="41600" y="1642"/>
                </a:lnTo>
                <a:lnTo>
                  <a:pt x="41410" y="1462"/>
                </a:lnTo>
                <a:lnTo>
                  <a:pt x="41201" y="1281"/>
                </a:lnTo>
                <a:lnTo>
                  <a:pt x="40993" y="1120"/>
                </a:lnTo>
                <a:lnTo>
                  <a:pt x="40774" y="959"/>
                </a:lnTo>
                <a:lnTo>
                  <a:pt x="40547" y="817"/>
                </a:lnTo>
                <a:lnTo>
                  <a:pt x="40310" y="674"/>
                </a:lnTo>
                <a:lnTo>
                  <a:pt x="40063" y="551"/>
                </a:lnTo>
                <a:lnTo>
                  <a:pt x="39816" y="437"/>
                </a:lnTo>
                <a:lnTo>
                  <a:pt x="39560" y="342"/>
                </a:lnTo>
                <a:lnTo>
                  <a:pt x="39304" y="247"/>
                </a:lnTo>
                <a:lnTo>
                  <a:pt x="39038" y="181"/>
                </a:lnTo>
                <a:lnTo>
                  <a:pt x="38763" y="114"/>
                </a:lnTo>
                <a:lnTo>
                  <a:pt x="38488" y="67"/>
                </a:lnTo>
                <a:lnTo>
                  <a:pt x="38203" y="29"/>
                </a:lnTo>
                <a:lnTo>
                  <a:pt x="37919" y="10"/>
                </a:lnTo>
                <a:lnTo>
                  <a:pt x="37634" y="1"/>
                </a:lnTo>
                <a:lnTo>
                  <a:pt x="37340" y="10"/>
                </a:lnTo>
                <a:lnTo>
                  <a:pt x="37056" y="29"/>
                </a:lnTo>
                <a:lnTo>
                  <a:pt x="36780" y="67"/>
                </a:lnTo>
                <a:lnTo>
                  <a:pt x="36496" y="114"/>
                </a:lnTo>
                <a:lnTo>
                  <a:pt x="36230" y="181"/>
                </a:lnTo>
                <a:lnTo>
                  <a:pt x="35965" y="247"/>
                </a:lnTo>
                <a:lnTo>
                  <a:pt x="35699" y="342"/>
                </a:lnTo>
                <a:lnTo>
                  <a:pt x="35443" y="437"/>
                </a:lnTo>
                <a:lnTo>
                  <a:pt x="35196" y="551"/>
                </a:lnTo>
                <a:lnTo>
                  <a:pt x="34950" y="674"/>
                </a:lnTo>
                <a:lnTo>
                  <a:pt x="34722" y="817"/>
                </a:lnTo>
                <a:lnTo>
                  <a:pt x="34494" y="959"/>
                </a:lnTo>
                <a:lnTo>
                  <a:pt x="34267" y="1120"/>
                </a:lnTo>
                <a:lnTo>
                  <a:pt x="34058" y="1281"/>
                </a:lnTo>
                <a:lnTo>
                  <a:pt x="33859" y="1462"/>
                </a:lnTo>
                <a:lnTo>
                  <a:pt x="33659" y="1642"/>
                </a:lnTo>
                <a:lnTo>
                  <a:pt x="33470" y="1841"/>
                </a:lnTo>
                <a:lnTo>
                  <a:pt x="33299" y="2040"/>
                </a:lnTo>
                <a:lnTo>
                  <a:pt x="33128" y="2258"/>
                </a:lnTo>
                <a:lnTo>
                  <a:pt x="32976" y="2477"/>
                </a:lnTo>
                <a:lnTo>
                  <a:pt x="32825" y="2704"/>
                </a:lnTo>
                <a:lnTo>
                  <a:pt x="32692" y="2942"/>
                </a:lnTo>
                <a:lnTo>
                  <a:pt x="32568" y="3179"/>
                </a:lnTo>
                <a:lnTo>
                  <a:pt x="32455" y="3435"/>
                </a:lnTo>
                <a:lnTo>
                  <a:pt x="32360" y="3681"/>
                </a:lnTo>
                <a:lnTo>
                  <a:pt x="32265" y="3947"/>
                </a:lnTo>
                <a:lnTo>
                  <a:pt x="32189" y="4213"/>
                </a:lnTo>
                <a:lnTo>
                  <a:pt x="32132" y="4488"/>
                </a:lnTo>
                <a:lnTo>
                  <a:pt x="32075" y="4763"/>
                </a:lnTo>
                <a:lnTo>
                  <a:pt x="32047" y="5048"/>
                </a:lnTo>
                <a:lnTo>
                  <a:pt x="32018" y="5332"/>
                </a:lnTo>
                <a:lnTo>
                  <a:pt x="32018" y="5617"/>
                </a:lnTo>
                <a:lnTo>
                  <a:pt x="32018" y="5901"/>
                </a:lnTo>
                <a:lnTo>
                  <a:pt x="32047" y="6176"/>
                </a:lnTo>
                <a:lnTo>
                  <a:pt x="11205" y="6176"/>
                </a:lnTo>
                <a:lnTo>
                  <a:pt x="11224" y="5901"/>
                </a:lnTo>
                <a:lnTo>
                  <a:pt x="11233" y="5617"/>
                </a:lnTo>
                <a:lnTo>
                  <a:pt x="11224" y="5332"/>
                </a:lnTo>
                <a:lnTo>
                  <a:pt x="11205" y="5038"/>
                </a:lnTo>
                <a:lnTo>
                  <a:pt x="11167" y="4763"/>
                </a:lnTo>
                <a:lnTo>
                  <a:pt x="11119" y="4488"/>
                </a:lnTo>
                <a:lnTo>
                  <a:pt x="11053" y="4213"/>
                </a:lnTo>
                <a:lnTo>
                  <a:pt x="10986" y="3947"/>
                </a:lnTo>
                <a:lnTo>
                  <a:pt x="10892" y="3681"/>
                </a:lnTo>
                <a:lnTo>
                  <a:pt x="10797" y="3435"/>
                </a:lnTo>
                <a:lnTo>
                  <a:pt x="10683" y="3179"/>
                </a:lnTo>
                <a:lnTo>
                  <a:pt x="10559" y="2942"/>
                </a:lnTo>
                <a:lnTo>
                  <a:pt x="10417" y="2704"/>
                </a:lnTo>
                <a:lnTo>
                  <a:pt x="10275" y="2477"/>
                </a:lnTo>
                <a:lnTo>
                  <a:pt x="10123" y="2258"/>
                </a:lnTo>
                <a:lnTo>
                  <a:pt x="9952" y="2040"/>
                </a:lnTo>
                <a:lnTo>
                  <a:pt x="9772" y="1841"/>
                </a:lnTo>
                <a:lnTo>
                  <a:pt x="9592" y="1642"/>
                </a:lnTo>
                <a:lnTo>
                  <a:pt x="9393" y="1462"/>
                </a:lnTo>
                <a:lnTo>
                  <a:pt x="9193" y="1281"/>
                </a:lnTo>
                <a:lnTo>
                  <a:pt x="8975" y="1120"/>
                </a:lnTo>
                <a:lnTo>
                  <a:pt x="8757" y="959"/>
                </a:lnTo>
                <a:lnTo>
                  <a:pt x="8529" y="817"/>
                </a:lnTo>
                <a:lnTo>
                  <a:pt x="8292" y="674"/>
                </a:lnTo>
                <a:lnTo>
                  <a:pt x="8055" y="551"/>
                </a:lnTo>
                <a:lnTo>
                  <a:pt x="7808" y="437"/>
                </a:lnTo>
                <a:lnTo>
                  <a:pt x="7552" y="342"/>
                </a:lnTo>
                <a:lnTo>
                  <a:pt x="7287" y="247"/>
                </a:lnTo>
                <a:lnTo>
                  <a:pt x="7021" y="181"/>
                </a:lnTo>
                <a:lnTo>
                  <a:pt x="6746" y="114"/>
                </a:lnTo>
                <a:lnTo>
                  <a:pt x="6471" y="67"/>
                </a:lnTo>
                <a:lnTo>
                  <a:pt x="6196" y="29"/>
                </a:lnTo>
                <a:lnTo>
                  <a:pt x="5911" y="10"/>
                </a:lnTo>
                <a:lnTo>
                  <a:pt x="5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25"/>
          <p:cNvGrpSpPr/>
          <p:nvPr/>
        </p:nvGrpSpPr>
        <p:grpSpPr>
          <a:xfrm>
            <a:off x="3435634" y="1457750"/>
            <a:ext cx="2269803" cy="2886551"/>
            <a:chOff x="1750275" y="238125"/>
            <a:chExt cx="4119425" cy="5238750"/>
          </a:xfrm>
        </p:grpSpPr>
        <p:sp>
          <p:nvSpPr>
            <p:cNvPr id="918" name="Google Shape;918;p25"/>
            <p:cNvSpPr/>
            <p:nvPr/>
          </p:nvSpPr>
          <p:spPr>
            <a:xfrm>
              <a:off x="1750275" y="4998825"/>
              <a:ext cx="4119425" cy="478050"/>
            </a:xfrm>
            <a:custGeom>
              <a:rect b="b" l="l" r="r" t="t"/>
              <a:pathLst>
                <a:path extrusionOk="0" h="19122" w="164777">
                  <a:moveTo>
                    <a:pt x="82389" y="0"/>
                  </a:moveTo>
                  <a:lnTo>
                    <a:pt x="80256" y="10"/>
                  </a:lnTo>
                  <a:lnTo>
                    <a:pt x="78144" y="21"/>
                  </a:lnTo>
                  <a:lnTo>
                    <a:pt x="76052" y="31"/>
                  </a:lnTo>
                  <a:lnTo>
                    <a:pt x="73960" y="51"/>
                  </a:lnTo>
                  <a:lnTo>
                    <a:pt x="71898" y="81"/>
                  </a:lnTo>
                  <a:lnTo>
                    <a:pt x="69836" y="112"/>
                  </a:lnTo>
                  <a:lnTo>
                    <a:pt x="67805" y="152"/>
                  </a:lnTo>
                  <a:lnTo>
                    <a:pt x="65783" y="202"/>
                  </a:lnTo>
                  <a:lnTo>
                    <a:pt x="63782" y="253"/>
                  </a:lnTo>
                  <a:lnTo>
                    <a:pt x="61801" y="304"/>
                  </a:lnTo>
                  <a:lnTo>
                    <a:pt x="59831" y="364"/>
                  </a:lnTo>
                  <a:lnTo>
                    <a:pt x="57890" y="435"/>
                  </a:lnTo>
                  <a:lnTo>
                    <a:pt x="55960" y="506"/>
                  </a:lnTo>
                  <a:lnTo>
                    <a:pt x="54060" y="587"/>
                  </a:lnTo>
                  <a:lnTo>
                    <a:pt x="52180" y="667"/>
                  </a:lnTo>
                  <a:lnTo>
                    <a:pt x="50320" y="758"/>
                  </a:lnTo>
                  <a:lnTo>
                    <a:pt x="48481" y="849"/>
                  </a:lnTo>
                  <a:lnTo>
                    <a:pt x="46672" y="950"/>
                  </a:lnTo>
                  <a:lnTo>
                    <a:pt x="44883" y="1051"/>
                  </a:lnTo>
                  <a:lnTo>
                    <a:pt x="43114" y="1152"/>
                  </a:lnTo>
                  <a:lnTo>
                    <a:pt x="41376" y="1274"/>
                  </a:lnTo>
                  <a:lnTo>
                    <a:pt x="39668" y="1385"/>
                  </a:lnTo>
                  <a:lnTo>
                    <a:pt x="37980" y="1506"/>
                  </a:lnTo>
                  <a:lnTo>
                    <a:pt x="36323" y="1638"/>
                  </a:lnTo>
                  <a:lnTo>
                    <a:pt x="34696" y="1769"/>
                  </a:lnTo>
                  <a:lnTo>
                    <a:pt x="33089" y="1900"/>
                  </a:lnTo>
                  <a:lnTo>
                    <a:pt x="31522" y="2042"/>
                  </a:lnTo>
                  <a:lnTo>
                    <a:pt x="29986" y="2183"/>
                  </a:lnTo>
                  <a:lnTo>
                    <a:pt x="28470" y="2335"/>
                  </a:lnTo>
                  <a:lnTo>
                    <a:pt x="26995" y="2487"/>
                  </a:lnTo>
                  <a:lnTo>
                    <a:pt x="25549" y="2638"/>
                  </a:lnTo>
                  <a:lnTo>
                    <a:pt x="24134" y="2800"/>
                  </a:lnTo>
                  <a:lnTo>
                    <a:pt x="22750" y="2972"/>
                  </a:lnTo>
                  <a:lnTo>
                    <a:pt x="21406" y="3133"/>
                  </a:lnTo>
                  <a:lnTo>
                    <a:pt x="20092" y="3305"/>
                  </a:lnTo>
                  <a:lnTo>
                    <a:pt x="18808" y="3487"/>
                  </a:lnTo>
                  <a:lnTo>
                    <a:pt x="17575" y="3659"/>
                  </a:lnTo>
                  <a:lnTo>
                    <a:pt x="16362" y="3841"/>
                  </a:lnTo>
                  <a:lnTo>
                    <a:pt x="15200" y="4033"/>
                  </a:lnTo>
                  <a:lnTo>
                    <a:pt x="14068" y="4215"/>
                  </a:lnTo>
                  <a:lnTo>
                    <a:pt x="12977" y="4407"/>
                  </a:lnTo>
                  <a:lnTo>
                    <a:pt x="11926" y="4609"/>
                  </a:lnTo>
                  <a:lnTo>
                    <a:pt x="10915" y="4801"/>
                  </a:lnTo>
                  <a:lnTo>
                    <a:pt x="9945" y="5003"/>
                  </a:lnTo>
                  <a:lnTo>
                    <a:pt x="9015" y="5215"/>
                  </a:lnTo>
                  <a:lnTo>
                    <a:pt x="8126" y="5417"/>
                  </a:lnTo>
                  <a:lnTo>
                    <a:pt x="7277" y="5630"/>
                  </a:lnTo>
                  <a:lnTo>
                    <a:pt x="6478" y="5842"/>
                  </a:lnTo>
                  <a:lnTo>
                    <a:pt x="5710" y="6054"/>
                  </a:lnTo>
                  <a:lnTo>
                    <a:pt x="5003" y="6277"/>
                  </a:lnTo>
                  <a:lnTo>
                    <a:pt x="4326" y="6499"/>
                  </a:lnTo>
                  <a:lnTo>
                    <a:pt x="3709" y="6721"/>
                  </a:lnTo>
                  <a:lnTo>
                    <a:pt x="3123" y="6944"/>
                  </a:lnTo>
                  <a:lnTo>
                    <a:pt x="2597" y="7176"/>
                  </a:lnTo>
                  <a:lnTo>
                    <a:pt x="2112" y="7408"/>
                  </a:lnTo>
                  <a:lnTo>
                    <a:pt x="1890" y="7520"/>
                  </a:lnTo>
                  <a:lnTo>
                    <a:pt x="1678" y="7641"/>
                  </a:lnTo>
                  <a:lnTo>
                    <a:pt x="1476" y="7752"/>
                  </a:lnTo>
                  <a:lnTo>
                    <a:pt x="1284" y="7873"/>
                  </a:lnTo>
                  <a:lnTo>
                    <a:pt x="1112" y="7985"/>
                  </a:lnTo>
                  <a:lnTo>
                    <a:pt x="950" y="8106"/>
                  </a:lnTo>
                  <a:lnTo>
                    <a:pt x="798" y="8227"/>
                  </a:lnTo>
                  <a:lnTo>
                    <a:pt x="667" y="8348"/>
                  </a:lnTo>
                  <a:lnTo>
                    <a:pt x="536" y="8470"/>
                  </a:lnTo>
                  <a:lnTo>
                    <a:pt x="424" y="8581"/>
                  </a:lnTo>
                  <a:lnTo>
                    <a:pt x="323" y="8702"/>
                  </a:lnTo>
                  <a:lnTo>
                    <a:pt x="243" y="8823"/>
                  </a:lnTo>
                  <a:lnTo>
                    <a:pt x="172" y="8945"/>
                  </a:lnTo>
                  <a:lnTo>
                    <a:pt x="111" y="9066"/>
                  </a:lnTo>
                  <a:lnTo>
                    <a:pt x="61" y="9197"/>
                  </a:lnTo>
                  <a:lnTo>
                    <a:pt x="30" y="9319"/>
                  </a:lnTo>
                  <a:lnTo>
                    <a:pt x="10" y="9440"/>
                  </a:lnTo>
                  <a:lnTo>
                    <a:pt x="0" y="9561"/>
                  </a:lnTo>
                  <a:lnTo>
                    <a:pt x="10" y="9682"/>
                  </a:lnTo>
                  <a:lnTo>
                    <a:pt x="30" y="9814"/>
                  </a:lnTo>
                  <a:lnTo>
                    <a:pt x="61" y="9935"/>
                  </a:lnTo>
                  <a:lnTo>
                    <a:pt x="111" y="10056"/>
                  </a:lnTo>
                  <a:lnTo>
                    <a:pt x="172" y="10178"/>
                  </a:lnTo>
                  <a:lnTo>
                    <a:pt x="243" y="10299"/>
                  </a:lnTo>
                  <a:lnTo>
                    <a:pt x="323" y="10420"/>
                  </a:lnTo>
                  <a:lnTo>
                    <a:pt x="424" y="10542"/>
                  </a:lnTo>
                  <a:lnTo>
                    <a:pt x="536" y="10663"/>
                  </a:lnTo>
                  <a:lnTo>
                    <a:pt x="667" y="10784"/>
                  </a:lnTo>
                  <a:lnTo>
                    <a:pt x="798" y="10895"/>
                  </a:lnTo>
                  <a:lnTo>
                    <a:pt x="950" y="11017"/>
                  </a:lnTo>
                  <a:lnTo>
                    <a:pt x="1112" y="11138"/>
                  </a:lnTo>
                  <a:lnTo>
                    <a:pt x="1284" y="11259"/>
                  </a:lnTo>
                  <a:lnTo>
                    <a:pt x="1476" y="11370"/>
                  </a:lnTo>
                  <a:lnTo>
                    <a:pt x="1678" y="11492"/>
                  </a:lnTo>
                  <a:lnTo>
                    <a:pt x="1890" y="11603"/>
                  </a:lnTo>
                  <a:lnTo>
                    <a:pt x="2112" y="11724"/>
                  </a:lnTo>
                  <a:lnTo>
                    <a:pt x="2597" y="11946"/>
                  </a:lnTo>
                  <a:lnTo>
                    <a:pt x="3123" y="12179"/>
                  </a:lnTo>
                  <a:lnTo>
                    <a:pt x="3709" y="12401"/>
                  </a:lnTo>
                  <a:lnTo>
                    <a:pt x="4326" y="12623"/>
                  </a:lnTo>
                  <a:lnTo>
                    <a:pt x="5003" y="12846"/>
                  </a:lnTo>
                  <a:lnTo>
                    <a:pt x="5710" y="13068"/>
                  </a:lnTo>
                  <a:lnTo>
                    <a:pt x="6478" y="13280"/>
                  </a:lnTo>
                  <a:lnTo>
                    <a:pt x="7277" y="13493"/>
                  </a:lnTo>
                  <a:lnTo>
                    <a:pt x="8126" y="13705"/>
                  </a:lnTo>
                  <a:lnTo>
                    <a:pt x="9015" y="13917"/>
                  </a:lnTo>
                  <a:lnTo>
                    <a:pt x="9945" y="14119"/>
                  </a:lnTo>
                  <a:lnTo>
                    <a:pt x="10915" y="14321"/>
                  </a:lnTo>
                  <a:lnTo>
                    <a:pt x="11926" y="14524"/>
                  </a:lnTo>
                  <a:lnTo>
                    <a:pt x="12977" y="14716"/>
                  </a:lnTo>
                  <a:lnTo>
                    <a:pt x="14068" y="14908"/>
                  </a:lnTo>
                  <a:lnTo>
                    <a:pt x="15200" y="15100"/>
                  </a:lnTo>
                  <a:lnTo>
                    <a:pt x="16362" y="15282"/>
                  </a:lnTo>
                  <a:lnTo>
                    <a:pt x="17575" y="15463"/>
                  </a:lnTo>
                  <a:lnTo>
                    <a:pt x="18808" y="15645"/>
                  </a:lnTo>
                  <a:lnTo>
                    <a:pt x="20092" y="15817"/>
                  </a:lnTo>
                  <a:lnTo>
                    <a:pt x="21406" y="15989"/>
                  </a:lnTo>
                  <a:lnTo>
                    <a:pt x="22750" y="16161"/>
                  </a:lnTo>
                  <a:lnTo>
                    <a:pt x="24134" y="16322"/>
                  </a:lnTo>
                  <a:lnTo>
                    <a:pt x="25549" y="16484"/>
                  </a:lnTo>
                  <a:lnTo>
                    <a:pt x="26995" y="16636"/>
                  </a:lnTo>
                  <a:lnTo>
                    <a:pt x="28470" y="16787"/>
                  </a:lnTo>
                  <a:lnTo>
                    <a:pt x="29986" y="16939"/>
                  </a:lnTo>
                  <a:lnTo>
                    <a:pt x="31522" y="17080"/>
                  </a:lnTo>
                  <a:lnTo>
                    <a:pt x="33089" y="17222"/>
                  </a:lnTo>
                  <a:lnTo>
                    <a:pt x="34696" y="17353"/>
                  </a:lnTo>
                  <a:lnTo>
                    <a:pt x="36323" y="17485"/>
                  </a:lnTo>
                  <a:lnTo>
                    <a:pt x="37980" y="17616"/>
                  </a:lnTo>
                  <a:lnTo>
                    <a:pt x="39668" y="17737"/>
                  </a:lnTo>
                  <a:lnTo>
                    <a:pt x="41376" y="17859"/>
                  </a:lnTo>
                  <a:lnTo>
                    <a:pt x="43114" y="17970"/>
                  </a:lnTo>
                  <a:lnTo>
                    <a:pt x="44883" y="18071"/>
                  </a:lnTo>
                  <a:lnTo>
                    <a:pt x="46672" y="18182"/>
                  </a:lnTo>
                  <a:lnTo>
                    <a:pt x="48481" y="18273"/>
                  </a:lnTo>
                  <a:lnTo>
                    <a:pt x="50320" y="18374"/>
                  </a:lnTo>
                  <a:lnTo>
                    <a:pt x="52180" y="18455"/>
                  </a:lnTo>
                  <a:lnTo>
                    <a:pt x="54060" y="18546"/>
                  </a:lnTo>
                  <a:lnTo>
                    <a:pt x="55960" y="18617"/>
                  </a:lnTo>
                  <a:lnTo>
                    <a:pt x="57890" y="18687"/>
                  </a:lnTo>
                  <a:lnTo>
                    <a:pt x="59831" y="18758"/>
                  </a:lnTo>
                  <a:lnTo>
                    <a:pt x="61801" y="18819"/>
                  </a:lnTo>
                  <a:lnTo>
                    <a:pt x="63782" y="18879"/>
                  </a:lnTo>
                  <a:lnTo>
                    <a:pt x="65783" y="18930"/>
                  </a:lnTo>
                  <a:lnTo>
                    <a:pt x="67805" y="18970"/>
                  </a:lnTo>
                  <a:lnTo>
                    <a:pt x="69836" y="19011"/>
                  </a:lnTo>
                  <a:lnTo>
                    <a:pt x="71898" y="19041"/>
                  </a:lnTo>
                  <a:lnTo>
                    <a:pt x="73960" y="19071"/>
                  </a:lnTo>
                  <a:lnTo>
                    <a:pt x="76052" y="19092"/>
                  </a:lnTo>
                  <a:lnTo>
                    <a:pt x="78144" y="19112"/>
                  </a:lnTo>
                  <a:lnTo>
                    <a:pt x="80256" y="19122"/>
                  </a:lnTo>
                  <a:lnTo>
                    <a:pt x="84511" y="19122"/>
                  </a:lnTo>
                  <a:lnTo>
                    <a:pt x="86623" y="19112"/>
                  </a:lnTo>
                  <a:lnTo>
                    <a:pt x="88725" y="19092"/>
                  </a:lnTo>
                  <a:lnTo>
                    <a:pt x="90807" y="19071"/>
                  </a:lnTo>
                  <a:lnTo>
                    <a:pt x="92879" y="19041"/>
                  </a:lnTo>
                  <a:lnTo>
                    <a:pt x="94931" y="19011"/>
                  </a:lnTo>
                  <a:lnTo>
                    <a:pt x="96972" y="18970"/>
                  </a:lnTo>
                  <a:lnTo>
                    <a:pt x="98994" y="18930"/>
                  </a:lnTo>
                  <a:lnTo>
                    <a:pt x="100995" y="18879"/>
                  </a:lnTo>
                  <a:lnTo>
                    <a:pt x="102976" y="18819"/>
                  </a:lnTo>
                  <a:lnTo>
                    <a:pt x="104936" y="18758"/>
                  </a:lnTo>
                  <a:lnTo>
                    <a:pt x="106887" y="18687"/>
                  </a:lnTo>
                  <a:lnTo>
                    <a:pt x="108807" y="18617"/>
                  </a:lnTo>
                  <a:lnTo>
                    <a:pt x="110717" y="18546"/>
                  </a:lnTo>
                  <a:lnTo>
                    <a:pt x="112597" y="18455"/>
                  </a:lnTo>
                  <a:lnTo>
                    <a:pt x="114457" y="18374"/>
                  </a:lnTo>
                  <a:lnTo>
                    <a:pt x="116296" y="18273"/>
                  </a:lnTo>
                  <a:lnTo>
                    <a:pt x="118105" y="18182"/>
                  </a:lnTo>
                  <a:lnTo>
                    <a:pt x="119894" y="18071"/>
                  </a:lnTo>
                  <a:lnTo>
                    <a:pt x="121652" y="17970"/>
                  </a:lnTo>
                  <a:lnTo>
                    <a:pt x="123391" y="17859"/>
                  </a:lnTo>
                  <a:lnTo>
                    <a:pt x="125109" y="17737"/>
                  </a:lnTo>
                  <a:lnTo>
                    <a:pt x="126787" y="17616"/>
                  </a:lnTo>
                  <a:lnTo>
                    <a:pt x="128454" y="17485"/>
                  </a:lnTo>
                  <a:lnTo>
                    <a:pt x="130081" y="17353"/>
                  </a:lnTo>
                  <a:lnTo>
                    <a:pt x="131678" y="17222"/>
                  </a:lnTo>
                  <a:lnTo>
                    <a:pt x="133255" y="17080"/>
                  </a:lnTo>
                  <a:lnTo>
                    <a:pt x="134791" y="16939"/>
                  </a:lnTo>
                  <a:lnTo>
                    <a:pt x="136297" y="16787"/>
                  </a:lnTo>
                  <a:lnTo>
                    <a:pt x="137782" y="16636"/>
                  </a:lnTo>
                  <a:lnTo>
                    <a:pt x="139228" y="16484"/>
                  </a:lnTo>
                  <a:lnTo>
                    <a:pt x="140643" y="16322"/>
                  </a:lnTo>
                  <a:lnTo>
                    <a:pt x="142027" y="16161"/>
                  </a:lnTo>
                  <a:lnTo>
                    <a:pt x="143371" y="15989"/>
                  </a:lnTo>
                  <a:lnTo>
                    <a:pt x="144685" y="15817"/>
                  </a:lnTo>
                  <a:lnTo>
                    <a:pt x="145959" y="15645"/>
                  </a:lnTo>
                  <a:lnTo>
                    <a:pt x="147202" y="15463"/>
                  </a:lnTo>
                  <a:lnTo>
                    <a:pt x="148404" y="15282"/>
                  </a:lnTo>
                  <a:lnTo>
                    <a:pt x="149577" y="15100"/>
                  </a:lnTo>
                  <a:lnTo>
                    <a:pt x="150699" y="14908"/>
                  </a:lnTo>
                  <a:lnTo>
                    <a:pt x="151790" y="14716"/>
                  </a:lnTo>
                  <a:lnTo>
                    <a:pt x="152841" y="14524"/>
                  </a:lnTo>
                  <a:lnTo>
                    <a:pt x="153862" y="14321"/>
                  </a:lnTo>
                  <a:lnTo>
                    <a:pt x="154832" y="14119"/>
                  </a:lnTo>
                  <a:lnTo>
                    <a:pt x="155762" y="13917"/>
                  </a:lnTo>
                  <a:lnTo>
                    <a:pt x="156651" y="13705"/>
                  </a:lnTo>
                  <a:lnTo>
                    <a:pt x="157490" y="13493"/>
                  </a:lnTo>
                  <a:lnTo>
                    <a:pt x="158299" y="13280"/>
                  </a:lnTo>
                  <a:lnTo>
                    <a:pt x="159057" y="13068"/>
                  </a:lnTo>
                  <a:lnTo>
                    <a:pt x="159774" y="12846"/>
                  </a:lnTo>
                  <a:lnTo>
                    <a:pt x="160441" y="12623"/>
                  </a:lnTo>
                  <a:lnTo>
                    <a:pt x="161068" y="12401"/>
                  </a:lnTo>
                  <a:lnTo>
                    <a:pt x="161644" y="12179"/>
                  </a:lnTo>
                  <a:lnTo>
                    <a:pt x="162180" y="11946"/>
                  </a:lnTo>
                  <a:lnTo>
                    <a:pt x="162665" y="11724"/>
                  </a:lnTo>
                  <a:lnTo>
                    <a:pt x="162887" y="11603"/>
                  </a:lnTo>
                  <a:lnTo>
                    <a:pt x="163099" y="11492"/>
                  </a:lnTo>
                  <a:lnTo>
                    <a:pt x="163301" y="11370"/>
                  </a:lnTo>
                  <a:lnTo>
                    <a:pt x="163483" y="11259"/>
                  </a:lnTo>
                  <a:lnTo>
                    <a:pt x="163665" y="11138"/>
                  </a:lnTo>
                  <a:lnTo>
                    <a:pt x="163827" y="11017"/>
                  </a:lnTo>
                  <a:lnTo>
                    <a:pt x="163968" y="10895"/>
                  </a:lnTo>
                  <a:lnTo>
                    <a:pt x="164110" y="10784"/>
                  </a:lnTo>
                  <a:lnTo>
                    <a:pt x="164231" y="10663"/>
                  </a:lnTo>
                  <a:lnTo>
                    <a:pt x="164342" y="10542"/>
                  </a:lnTo>
                  <a:lnTo>
                    <a:pt x="164443" y="10420"/>
                  </a:lnTo>
                  <a:lnTo>
                    <a:pt x="164534" y="10299"/>
                  </a:lnTo>
                  <a:lnTo>
                    <a:pt x="164605" y="10178"/>
                  </a:lnTo>
                  <a:lnTo>
                    <a:pt x="164666" y="10056"/>
                  </a:lnTo>
                  <a:lnTo>
                    <a:pt x="164716" y="9935"/>
                  </a:lnTo>
                  <a:lnTo>
                    <a:pt x="164747" y="9814"/>
                  </a:lnTo>
                  <a:lnTo>
                    <a:pt x="164767" y="9682"/>
                  </a:lnTo>
                  <a:lnTo>
                    <a:pt x="164777" y="9561"/>
                  </a:lnTo>
                  <a:lnTo>
                    <a:pt x="164767" y="9440"/>
                  </a:lnTo>
                  <a:lnTo>
                    <a:pt x="164747" y="9319"/>
                  </a:lnTo>
                  <a:lnTo>
                    <a:pt x="164716" y="9197"/>
                  </a:lnTo>
                  <a:lnTo>
                    <a:pt x="164666" y="9066"/>
                  </a:lnTo>
                  <a:lnTo>
                    <a:pt x="164605" y="8945"/>
                  </a:lnTo>
                  <a:lnTo>
                    <a:pt x="164534" y="8823"/>
                  </a:lnTo>
                  <a:lnTo>
                    <a:pt x="164443" y="8702"/>
                  </a:lnTo>
                  <a:lnTo>
                    <a:pt x="164342" y="8581"/>
                  </a:lnTo>
                  <a:lnTo>
                    <a:pt x="164231" y="8470"/>
                  </a:lnTo>
                  <a:lnTo>
                    <a:pt x="164110" y="8348"/>
                  </a:lnTo>
                  <a:lnTo>
                    <a:pt x="163968" y="8227"/>
                  </a:lnTo>
                  <a:lnTo>
                    <a:pt x="163827" y="8106"/>
                  </a:lnTo>
                  <a:lnTo>
                    <a:pt x="163665" y="7985"/>
                  </a:lnTo>
                  <a:lnTo>
                    <a:pt x="163483" y="7873"/>
                  </a:lnTo>
                  <a:lnTo>
                    <a:pt x="163301" y="7752"/>
                  </a:lnTo>
                  <a:lnTo>
                    <a:pt x="163099" y="7641"/>
                  </a:lnTo>
                  <a:lnTo>
                    <a:pt x="162887" y="7520"/>
                  </a:lnTo>
                  <a:lnTo>
                    <a:pt x="162665" y="7408"/>
                  </a:lnTo>
                  <a:lnTo>
                    <a:pt x="162180" y="7176"/>
                  </a:lnTo>
                  <a:lnTo>
                    <a:pt x="161644" y="6944"/>
                  </a:lnTo>
                  <a:lnTo>
                    <a:pt x="161068" y="6721"/>
                  </a:lnTo>
                  <a:lnTo>
                    <a:pt x="160441" y="6499"/>
                  </a:lnTo>
                  <a:lnTo>
                    <a:pt x="159774" y="6277"/>
                  </a:lnTo>
                  <a:lnTo>
                    <a:pt x="159057" y="6054"/>
                  </a:lnTo>
                  <a:lnTo>
                    <a:pt x="158299" y="5842"/>
                  </a:lnTo>
                  <a:lnTo>
                    <a:pt x="157490" y="5630"/>
                  </a:lnTo>
                  <a:lnTo>
                    <a:pt x="156651" y="5417"/>
                  </a:lnTo>
                  <a:lnTo>
                    <a:pt x="155762" y="5215"/>
                  </a:lnTo>
                  <a:lnTo>
                    <a:pt x="154832" y="5003"/>
                  </a:lnTo>
                  <a:lnTo>
                    <a:pt x="153862" y="4801"/>
                  </a:lnTo>
                  <a:lnTo>
                    <a:pt x="152841" y="4609"/>
                  </a:lnTo>
                  <a:lnTo>
                    <a:pt x="151790" y="4407"/>
                  </a:lnTo>
                  <a:lnTo>
                    <a:pt x="150699" y="4215"/>
                  </a:lnTo>
                  <a:lnTo>
                    <a:pt x="149577" y="4033"/>
                  </a:lnTo>
                  <a:lnTo>
                    <a:pt x="148404" y="3841"/>
                  </a:lnTo>
                  <a:lnTo>
                    <a:pt x="147202" y="3659"/>
                  </a:lnTo>
                  <a:lnTo>
                    <a:pt x="145959" y="3487"/>
                  </a:lnTo>
                  <a:lnTo>
                    <a:pt x="144685" y="3305"/>
                  </a:lnTo>
                  <a:lnTo>
                    <a:pt x="143371" y="3133"/>
                  </a:lnTo>
                  <a:lnTo>
                    <a:pt x="142027" y="2972"/>
                  </a:lnTo>
                  <a:lnTo>
                    <a:pt x="140643" y="2800"/>
                  </a:lnTo>
                  <a:lnTo>
                    <a:pt x="139228" y="2638"/>
                  </a:lnTo>
                  <a:lnTo>
                    <a:pt x="137782" y="2487"/>
                  </a:lnTo>
                  <a:lnTo>
                    <a:pt x="136297" y="2335"/>
                  </a:lnTo>
                  <a:lnTo>
                    <a:pt x="134791" y="2183"/>
                  </a:lnTo>
                  <a:lnTo>
                    <a:pt x="133255" y="2042"/>
                  </a:lnTo>
                  <a:lnTo>
                    <a:pt x="131678" y="1900"/>
                  </a:lnTo>
                  <a:lnTo>
                    <a:pt x="130081" y="1769"/>
                  </a:lnTo>
                  <a:lnTo>
                    <a:pt x="128454" y="1638"/>
                  </a:lnTo>
                  <a:lnTo>
                    <a:pt x="126787" y="1506"/>
                  </a:lnTo>
                  <a:lnTo>
                    <a:pt x="125109" y="1385"/>
                  </a:lnTo>
                  <a:lnTo>
                    <a:pt x="123391" y="1274"/>
                  </a:lnTo>
                  <a:lnTo>
                    <a:pt x="121652" y="1152"/>
                  </a:lnTo>
                  <a:lnTo>
                    <a:pt x="119894" y="1051"/>
                  </a:lnTo>
                  <a:lnTo>
                    <a:pt x="118105" y="950"/>
                  </a:lnTo>
                  <a:lnTo>
                    <a:pt x="116296" y="849"/>
                  </a:lnTo>
                  <a:lnTo>
                    <a:pt x="114457" y="758"/>
                  </a:lnTo>
                  <a:lnTo>
                    <a:pt x="112597" y="667"/>
                  </a:lnTo>
                  <a:lnTo>
                    <a:pt x="110717" y="587"/>
                  </a:lnTo>
                  <a:lnTo>
                    <a:pt x="108807" y="506"/>
                  </a:lnTo>
                  <a:lnTo>
                    <a:pt x="106887" y="435"/>
                  </a:lnTo>
                  <a:lnTo>
                    <a:pt x="104936" y="364"/>
                  </a:lnTo>
                  <a:lnTo>
                    <a:pt x="102976" y="304"/>
                  </a:lnTo>
                  <a:lnTo>
                    <a:pt x="100995" y="253"/>
                  </a:lnTo>
                  <a:lnTo>
                    <a:pt x="98994" y="202"/>
                  </a:lnTo>
                  <a:lnTo>
                    <a:pt x="96972" y="152"/>
                  </a:lnTo>
                  <a:lnTo>
                    <a:pt x="94931" y="112"/>
                  </a:lnTo>
                  <a:lnTo>
                    <a:pt x="92879" y="81"/>
                  </a:lnTo>
                  <a:lnTo>
                    <a:pt x="90807" y="51"/>
                  </a:lnTo>
                  <a:lnTo>
                    <a:pt x="88725" y="31"/>
                  </a:lnTo>
                  <a:lnTo>
                    <a:pt x="86623" y="21"/>
                  </a:lnTo>
                  <a:lnTo>
                    <a:pt x="84511" y="10"/>
                  </a:lnTo>
                  <a:lnTo>
                    <a:pt x="82389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2101200" y="3529575"/>
              <a:ext cx="538200" cy="1110225"/>
            </a:xfrm>
            <a:custGeom>
              <a:rect b="b" l="l" r="r" t="t"/>
              <a:pathLst>
                <a:path extrusionOk="0" h="44409" w="21528">
                  <a:moveTo>
                    <a:pt x="4933" y="36041"/>
                  </a:moveTo>
                  <a:lnTo>
                    <a:pt x="4933" y="36041"/>
                  </a:lnTo>
                  <a:lnTo>
                    <a:pt x="4610" y="35505"/>
                  </a:lnTo>
                  <a:lnTo>
                    <a:pt x="4296" y="34959"/>
                  </a:lnTo>
                  <a:lnTo>
                    <a:pt x="4003" y="34393"/>
                  </a:lnTo>
                  <a:lnTo>
                    <a:pt x="3710" y="33827"/>
                  </a:lnTo>
                  <a:lnTo>
                    <a:pt x="3437" y="33241"/>
                  </a:lnTo>
                  <a:lnTo>
                    <a:pt x="3174" y="32655"/>
                  </a:lnTo>
                  <a:lnTo>
                    <a:pt x="2932" y="32059"/>
                  </a:lnTo>
                  <a:lnTo>
                    <a:pt x="2689" y="31452"/>
                  </a:lnTo>
                  <a:lnTo>
                    <a:pt x="2467" y="30836"/>
                  </a:lnTo>
                  <a:lnTo>
                    <a:pt x="2245" y="30209"/>
                  </a:lnTo>
                  <a:lnTo>
                    <a:pt x="2043" y="29583"/>
                  </a:lnTo>
                  <a:lnTo>
                    <a:pt x="1850" y="28946"/>
                  </a:lnTo>
                  <a:lnTo>
                    <a:pt x="1669" y="28299"/>
                  </a:lnTo>
                  <a:lnTo>
                    <a:pt x="1487" y="27652"/>
                  </a:lnTo>
                  <a:lnTo>
                    <a:pt x="1325" y="26995"/>
                  </a:lnTo>
                  <a:lnTo>
                    <a:pt x="1173" y="26348"/>
                  </a:lnTo>
                  <a:lnTo>
                    <a:pt x="1032" y="25681"/>
                  </a:lnTo>
                  <a:lnTo>
                    <a:pt x="900" y="25024"/>
                  </a:lnTo>
                  <a:lnTo>
                    <a:pt x="779" y="24357"/>
                  </a:lnTo>
                  <a:lnTo>
                    <a:pt x="668" y="23690"/>
                  </a:lnTo>
                  <a:lnTo>
                    <a:pt x="567" y="23023"/>
                  </a:lnTo>
                  <a:lnTo>
                    <a:pt x="466" y="22356"/>
                  </a:lnTo>
                  <a:lnTo>
                    <a:pt x="385" y="21689"/>
                  </a:lnTo>
                  <a:lnTo>
                    <a:pt x="304" y="21022"/>
                  </a:lnTo>
                  <a:lnTo>
                    <a:pt x="244" y="20355"/>
                  </a:lnTo>
                  <a:lnTo>
                    <a:pt x="183" y="19688"/>
                  </a:lnTo>
                  <a:lnTo>
                    <a:pt x="132" y="19031"/>
                  </a:lnTo>
                  <a:lnTo>
                    <a:pt x="92" y="18364"/>
                  </a:lnTo>
                  <a:lnTo>
                    <a:pt x="62" y="17707"/>
                  </a:lnTo>
                  <a:lnTo>
                    <a:pt x="31" y="17060"/>
                  </a:lnTo>
                  <a:lnTo>
                    <a:pt x="11" y="16414"/>
                  </a:lnTo>
                  <a:lnTo>
                    <a:pt x="1" y="15767"/>
                  </a:lnTo>
                  <a:lnTo>
                    <a:pt x="1" y="15130"/>
                  </a:lnTo>
                  <a:lnTo>
                    <a:pt x="11" y="14503"/>
                  </a:lnTo>
                  <a:lnTo>
                    <a:pt x="21" y="13877"/>
                  </a:lnTo>
                  <a:lnTo>
                    <a:pt x="41" y="13260"/>
                  </a:lnTo>
                  <a:lnTo>
                    <a:pt x="72" y="12654"/>
                  </a:lnTo>
                  <a:lnTo>
                    <a:pt x="102" y="12048"/>
                  </a:lnTo>
                  <a:lnTo>
                    <a:pt x="142" y="11461"/>
                  </a:lnTo>
                  <a:lnTo>
                    <a:pt x="193" y="10875"/>
                  </a:lnTo>
                  <a:lnTo>
                    <a:pt x="244" y="10309"/>
                  </a:lnTo>
                  <a:lnTo>
                    <a:pt x="304" y="9743"/>
                  </a:lnTo>
                  <a:lnTo>
                    <a:pt x="375" y="9198"/>
                  </a:lnTo>
                  <a:lnTo>
                    <a:pt x="446" y="8662"/>
                  </a:lnTo>
                  <a:lnTo>
                    <a:pt x="527" y="8136"/>
                  </a:lnTo>
                  <a:lnTo>
                    <a:pt x="607" y="7621"/>
                  </a:lnTo>
                  <a:lnTo>
                    <a:pt x="698" y="7116"/>
                  </a:lnTo>
                  <a:lnTo>
                    <a:pt x="789" y="6641"/>
                  </a:lnTo>
                  <a:lnTo>
                    <a:pt x="890" y="6166"/>
                  </a:lnTo>
                  <a:lnTo>
                    <a:pt x="1002" y="5711"/>
                  </a:lnTo>
                  <a:lnTo>
                    <a:pt x="1113" y="5276"/>
                  </a:lnTo>
                  <a:lnTo>
                    <a:pt x="1224" y="4852"/>
                  </a:lnTo>
                  <a:lnTo>
                    <a:pt x="1345" y="4447"/>
                  </a:lnTo>
                  <a:lnTo>
                    <a:pt x="1466" y="4053"/>
                  </a:lnTo>
                  <a:lnTo>
                    <a:pt x="1598" y="3689"/>
                  </a:lnTo>
                  <a:lnTo>
                    <a:pt x="1729" y="3336"/>
                  </a:lnTo>
                  <a:lnTo>
                    <a:pt x="1861" y="3002"/>
                  </a:lnTo>
                  <a:lnTo>
                    <a:pt x="2002" y="2689"/>
                  </a:lnTo>
                  <a:lnTo>
                    <a:pt x="2144" y="2396"/>
                  </a:lnTo>
                  <a:lnTo>
                    <a:pt x="2295" y="2123"/>
                  </a:lnTo>
                  <a:lnTo>
                    <a:pt x="2447" y="1880"/>
                  </a:lnTo>
                  <a:lnTo>
                    <a:pt x="2598" y="1648"/>
                  </a:lnTo>
                  <a:lnTo>
                    <a:pt x="2750" y="1446"/>
                  </a:lnTo>
                  <a:lnTo>
                    <a:pt x="2912" y="1264"/>
                  </a:lnTo>
                  <a:lnTo>
                    <a:pt x="2912" y="1264"/>
                  </a:lnTo>
                  <a:lnTo>
                    <a:pt x="3225" y="951"/>
                  </a:lnTo>
                  <a:lnTo>
                    <a:pt x="3498" y="678"/>
                  </a:lnTo>
                  <a:lnTo>
                    <a:pt x="3761" y="455"/>
                  </a:lnTo>
                  <a:lnTo>
                    <a:pt x="3993" y="284"/>
                  </a:lnTo>
                  <a:lnTo>
                    <a:pt x="4094" y="203"/>
                  </a:lnTo>
                  <a:lnTo>
                    <a:pt x="4205" y="142"/>
                  </a:lnTo>
                  <a:lnTo>
                    <a:pt x="4296" y="91"/>
                  </a:lnTo>
                  <a:lnTo>
                    <a:pt x="4387" y="51"/>
                  </a:lnTo>
                  <a:lnTo>
                    <a:pt x="4478" y="21"/>
                  </a:lnTo>
                  <a:lnTo>
                    <a:pt x="4559" y="1"/>
                  </a:lnTo>
                  <a:lnTo>
                    <a:pt x="4630" y="1"/>
                  </a:lnTo>
                  <a:lnTo>
                    <a:pt x="4701" y="1"/>
                  </a:lnTo>
                  <a:lnTo>
                    <a:pt x="4771" y="11"/>
                  </a:lnTo>
                  <a:lnTo>
                    <a:pt x="4832" y="21"/>
                  </a:lnTo>
                  <a:lnTo>
                    <a:pt x="4893" y="51"/>
                  </a:lnTo>
                  <a:lnTo>
                    <a:pt x="4943" y="91"/>
                  </a:lnTo>
                  <a:lnTo>
                    <a:pt x="4994" y="142"/>
                  </a:lnTo>
                  <a:lnTo>
                    <a:pt x="5034" y="203"/>
                  </a:lnTo>
                  <a:lnTo>
                    <a:pt x="5074" y="263"/>
                  </a:lnTo>
                  <a:lnTo>
                    <a:pt x="5115" y="334"/>
                  </a:lnTo>
                  <a:lnTo>
                    <a:pt x="5145" y="425"/>
                  </a:lnTo>
                  <a:lnTo>
                    <a:pt x="5176" y="516"/>
                  </a:lnTo>
                  <a:lnTo>
                    <a:pt x="5236" y="718"/>
                  </a:lnTo>
                  <a:lnTo>
                    <a:pt x="5277" y="961"/>
                  </a:lnTo>
                  <a:lnTo>
                    <a:pt x="5297" y="1234"/>
                  </a:lnTo>
                  <a:lnTo>
                    <a:pt x="5317" y="1537"/>
                  </a:lnTo>
                  <a:lnTo>
                    <a:pt x="5327" y="1860"/>
                  </a:lnTo>
                  <a:lnTo>
                    <a:pt x="5337" y="2214"/>
                  </a:lnTo>
                  <a:lnTo>
                    <a:pt x="5327" y="2598"/>
                  </a:lnTo>
                  <a:lnTo>
                    <a:pt x="5307" y="3437"/>
                  </a:lnTo>
                  <a:lnTo>
                    <a:pt x="5277" y="4367"/>
                  </a:lnTo>
                  <a:lnTo>
                    <a:pt x="5236" y="5387"/>
                  </a:lnTo>
                  <a:lnTo>
                    <a:pt x="5206" y="6469"/>
                  </a:lnTo>
                  <a:lnTo>
                    <a:pt x="5186" y="7621"/>
                  </a:lnTo>
                  <a:lnTo>
                    <a:pt x="5186" y="8207"/>
                  </a:lnTo>
                  <a:lnTo>
                    <a:pt x="5196" y="8813"/>
                  </a:lnTo>
                  <a:lnTo>
                    <a:pt x="5206" y="9440"/>
                  </a:lnTo>
                  <a:lnTo>
                    <a:pt x="5226" y="10067"/>
                  </a:lnTo>
                  <a:lnTo>
                    <a:pt x="5256" y="10703"/>
                  </a:lnTo>
                  <a:lnTo>
                    <a:pt x="5307" y="11340"/>
                  </a:lnTo>
                  <a:lnTo>
                    <a:pt x="5357" y="11997"/>
                  </a:lnTo>
                  <a:lnTo>
                    <a:pt x="5428" y="12644"/>
                  </a:lnTo>
                  <a:lnTo>
                    <a:pt x="5509" y="13311"/>
                  </a:lnTo>
                  <a:lnTo>
                    <a:pt x="5610" y="13968"/>
                  </a:lnTo>
                  <a:lnTo>
                    <a:pt x="5731" y="14635"/>
                  </a:lnTo>
                  <a:lnTo>
                    <a:pt x="5863" y="15302"/>
                  </a:lnTo>
                  <a:lnTo>
                    <a:pt x="6014" y="15959"/>
                  </a:lnTo>
                  <a:lnTo>
                    <a:pt x="6186" y="16626"/>
                  </a:lnTo>
                  <a:lnTo>
                    <a:pt x="6388" y="17283"/>
                  </a:lnTo>
                  <a:lnTo>
                    <a:pt x="6601" y="17940"/>
                  </a:lnTo>
                  <a:lnTo>
                    <a:pt x="6722" y="18263"/>
                  </a:lnTo>
                  <a:lnTo>
                    <a:pt x="6843" y="18587"/>
                  </a:lnTo>
                  <a:lnTo>
                    <a:pt x="6964" y="18910"/>
                  </a:lnTo>
                  <a:lnTo>
                    <a:pt x="7106" y="19233"/>
                  </a:lnTo>
                  <a:lnTo>
                    <a:pt x="7247" y="19557"/>
                  </a:lnTo>
                  <a:lnTo>
                    <a:pt x="7399" y="19870"/>
                  </a:lnTo>
                  <a:lnTo>
                    <a:pt x="7551" y="20183"/>
                  </a:lnTo>
                  <a:lnTo>
                    <a:pt x="7712" y="20497"/>
                  </a:lnTo>
                  <a:lnTo>
                    <a:pt x="7874" y="20810"/>
                  </a:lnTo>
                  <a:lnTo>
                    <a:pt x="8056" y="21113"/>
                  </a:lnTo>
                  <a:lnTo>
                    <a:pt x="8238" y="21416"/>
                  </a:lnTo>
                  <a:lnTo>
                    <a:pt x="8430" y="21720"/>
                  </a:lnTo>
                  <a:lnTo>
                    <a:pt x="8622" y="22013"/>
                  </a:lnTo>
                  <a:lnTo>
                    <a:pt x="8834" y="22316"/>
                  </a:lnTo>
                  <a:lnTo>
                    <a:pt x="9046" y="22599"/>
                  </a:lnTo>
                  <a:lnTo>
                    <a:pt x="9269" y="22892"/>
                  </a:lnTo>
                  <a:lnTo>
                    <a:pt x="9491" y="23175"/>
                  </a:lnTo>
                  <a:lnTo>
                    <a:pt x="9734" y="23458"/>
                  </a:lnTo>
                  <a:lnTo>
                    <a:pt x="9976" y="23731"/>
                  </a:lnTo>
                  <a:lnTo>
                    <a:pt x="10229" y="24004"/>
                  </a:lnTo>
                  <a:lnTo>
                    <a:pt x="10492" y="24277"/>
                  </a:lnTo>
                  <a:lnTo>
                    <a:pt x="10764" y="24539"/>
                  </a:lnTo>
                  <a:lnTo>
                    <a:pt x="11047" y="24802"/>
                  </a:lnTo>
                  <a:lnTo>
                    <a:pt x="11330" y="25055"/>
                  </a:lnTo>
                  <a:lnTo>
                    <a:pt x="11634" y="25307"/>
                  </a:lnTo>
                  <a:lnTo>
                    <a:pt x="11937" y="25550"/>
                  </a:lnTo>
                  <a:lnTo>
                    <a:pt x="12260" y="25793"/>
                  </a:lnTo>
                  <a:lnTo>
                    <a:pt x="12584" y="26025"/>
                  </a:lnTo>
                  <a:lnTo>
                    <a:pt x="12917" y="26247"/>
                  </a:lnTo>
                  <a:lnTo>
                    <a:pt x="13271" y="26480"/>
                  </a:lnTo>
                  <a:lnTo>
                    <a:pt x="13625" y="26692"/>
                  </a:lnTo>
                  <a:lnTo>
                    <a:pt x="13988" y="26904"/>
                  </a:lnTo>
                  <a:lnTo>
                    <a:pt x="14362" y="27106"/>
                  </a:lnTo>
                  <a:lnTo>
                    <a:pt x="14757" y="27309"/>
                  </a:lnTo>
                  <a:lnTo>
                    <a:pt x="15151" y="27501"/>
                  </a:lnTo>
                  <a:lnTo>
                    <a:pt x="15555" y="27693"/>
                  </a:lnTo>
                  <a:lnTo>
                    <a:pt x="15555" y="27693"/>
                  </a:lnTo>
                  <a:lnTo>
                    <a:pt x="15868" y="27834"/>
                  </a:lnTo>
                  <a:lnTo>
                    <a:pt x="16161" y="27976"/>
                  </a:lnTo>
                  <a:lnTo>
                    <a:pt x="16454" y="28137"/>
                  </a:lnTo>
                  <a:lnTo>
                    <a:pt x="16727" y="28289"/>
                  </a:lnTo>
                  <a:lnTo>
                    <a:pt x="17000" y="28461"/>
                  </a:lnTo>
                  <a:lnTo>
                    <a:pt x="17263" y="28632"/>
                  </a:lnTo>
                  <a:lnTo>
                    <a:pt x="17516" y="28804"/>
                  </a:lnTo>
                  <a:lnTo>
                    <a:pt x="17768" y="28986"/>
                  </a:lnTo>
                  <a:lnTo>
                    <a:pt x="18001" y="29168"/>
                  </a:lnTo>
                  <a:lnTo>
                    <a:pt x="18233" y="29360"/>
                  </a:lnTo>
                  <a:lnTo>
                    <a:pt x="18445" y="29552"/>
                  </a:lnTo>
                  <a:lnTo>
                    <a:pt x="18658" y="29754"/>
                  </a:lnTo>
                  <a:lnTo>
                    <a:pt x="18870" y="29956"/>
                  </a:lnTo>
                  <a:lnTo>
                    <a:pt x="19062" y="30159"/>
                  </a:lnTo>
                  <a:lnTo>
                    <a:pt x="19254" y="30371"/>
                  </a:lnTo>
                  <a:lnTo>
                    <a:pt x="19426" y="30583"/>
                  </a:lnTo>
                  <a:lnTo>
                    <a:pt x="19598" y="30805"/>
                  </a:lnTo>
                  <a:lnTo>
                    <a:pt x="19769" y="31028"/>
                  </a:lnTo>
                  <a:lnTo>
                    <a:pt x="19921" y="31250"/>
                  </a:lnTo>
                  <a:lnTo>
                    <a:pt x="20073" y="31472"/>
                  </a:lnTo>
                  <a:lnTo>
                    <a:pt x="20214" y="31705"/>
                  </a:lnTo>
                  <a:lnTo>
                    <a:pt x="20345" y="31937"/>
                  </a:lnTo>
                  <a:lnTo>
                    <a:pt x="20467" y="32170"/>
                  </a:lnTo>
                  <a:lnTo>
                    <a:pt x="20588" y="32412"/>
                  </a:lnTo>
                  <a:lnTo>
                    <a:pt x="20699" y="32655"/>
                  </a:lnTo>
                  <a:lnTo>
                    <a:pt x="20800" y="32887"/>
                  </a:lnTo>
                  <a:lnTo>
                    <a:pt x="20901" y="33140"/>
                  </a:lnTo>
                  <a:lnTo>
                    <a:pt x="20992" y="33383"/>
                  </a:lnTo>
                  <a:lnTo>
                    <a:pt x="21073" y="33625"/>
                  </a:lnTo>
                  <a:lnTo>
                    <a:pt x="21144" y="33878"/>
                  </a:lnTo>
                  <a:lnTo>
                    <a:pt x="21215" y="34120"/>
                  </a:lnTo>
                  <a:lnTo>
                    <a:pt x="21275" y="34373"/>
                  </a:lnTo>
                  <a:lnTo>
                    <a:pt x="21336" y="34626"/>
                  </a:lnTo>
                  <a:lnTo>
                    <a:pt x="21376" y="34868"/>
                  </a:lnTo>
                  <a:lnTo>
                    <a:pt x="21417" y="35121"/>
                  </a:lnTo>
                  <a:lnTo>
                    <a:pt x="21457" y="35374"/>
                  </a:lnTo>
                  <a:lnTo>
                    <a:pt x="21487" y="35626"/>
                  </a:lnTo>
                  <a:lnTo>
                    <a:pt x="21508" y="35879"/>
                  </a:lnTo>
                  <a:lnTo>
                    <a:pt x="21518" y="36121"/>
                  </a:lnTo>
                  <a:lnTo>
                    <a:pt x="21528" y="36374"/>
                  </a:lnTo>
                  <a:lnTo>
                    <a:pt x="21528" y="36627"/>
                  </a:lnTo>
                  <a:lnTo>
                    <a:pt x="21528" y="36869"/>
                  </a:lnTo>
                  <a:lnTo>
                    <a:pt x="21518" y="37122"/>
                  </a:lnTo>
                  <a:lnTo>
                    <a:pt x="21498" y="37365"/>
                  </a:lnTo>
                  <a:lnTo>
                    <a:pt x="21477" y="37617"/>
                  </a:lnTo>
                  <a:lnTo>
                    <a:pt x="21447" y="37860"/>
                  </a:lnTo>
                  <a:lnTo>
                    <a:pt x="21417" y="38102"/>
                  </a:lnTo>
                  <a:lnTo>
                    <a:pt x="21376" y="38335"/>
                  </a:lnTo>
                  <a:lnTo>
                    <a:pt x="21326" y="38577"/>
                  </a:lnTo>
                  <a:lnTo>
                    <a:pt x="21275" y="38810"/>
                  </a:lnTo>
                  <a:lnTo>
                    <a:pt x="21215" y="39042"/>
                  </a:lnTo>
                  <a:lnTo>
                    <a:pt x="21154" y="39275"/>
                  </a:lnTo>
                  <a:lnTo>
                    <a:pt x="21083" y="39497"/>
                  </a:lnTo>
                  <a:lnTo>
                    <a:pt x="21012" y="39730"/>
                  </a:lnTo>
                  <a:lnTo>
                    <a:pt x="20932" y="39952"/>
                  </a:lnTo>
                  <a:lnTo>
                    <a:pt x="20841" y="40164"/>
                  </a:lnTo>
                  <a:lnTo>
                    <a:pt x="20760" y="40376"/>
                  </a:lnTo>
                  <a:lnTo>
                    <a:pt x="20659" y="40589"/>
                  </a:lnTo>
                  <a:lnTo>
                    <a:pt x="20558" y="40801"/>
                  </a:lnTo>
                  <a:lnTo>
                    <a:pt x="20457" y="41003"/>
                  </a:lnTo>
                  <a:lnTo>
                    <a:pt x="20345" y="41205"/>
                  </a:lnTo>
                  <a:lnTo>
                    <a:pt x="20224" y="41397"/>
                  </a:lnTo>
                  <a:lnTo>
                    <a:pt x="20103" y="41589"/>
                  </a:lnTo>
                  <a:lnTo>
                    <a:pt x="19982" y="41771"/>
                  </a:lnTo>
                  <a:lnTo>
                    <a:pt x="19850" y="41953"/>
                  </a:lnTo>
                  <a:lnTo>
                    <a:pt x="19719" y="42135"/>
                  </a:lnTo>
                  <a:lnTo>
                    <a:pt x="19577" y="42307"/>
                  </a:lnTo>
                  <a:lnTo>
                    <a:pt x="19436" y="42468"/>
                  </a:lnTo>
                  <a:lnTo>
                    <a:pt x="19284" y="42630"/>
                  </a:lnTo>
                  <a:lnTo>
                    <a:pt x="19133" y="42782"/>
                  </a:lnTo>
                  <a:lnTo>
                    <a:pt x="18971" y="42933"/>
                  </a:lnTo>
                  <a:lnTo>
                    <a:pt x="18809" y="43075"/>
                  </a:lnTo>
                  <a:lnTo>
                    <a:pt x="18648" y="43206"/>
                  </a:lnTo>
                  <a:lnTo>
                    <a:pt x="18476" y="43338"/>
                  </a:lnTo>
                  <a:lnTo>
                    <a:pt x="18304" y="43459"/>
                  </a:lnTo>
                  <a:lnTo>
                    <a:pt x="18122" y="43580"/>
                  </a:lnTo>
                  <a:lnTo>
                    <a:pt x="17940" y="43691"/>
                  </a:lnTo>
                  <a:lnTo>
                    <a:pt x="17758" y="43792"/>
                  </a:lnTo>
                  <a:lnTo>
                    <a:pt x="17566" y="43883"/>
                  </a:lnTo>
                  <a:lnTo>
                    <a:pt x="17374" y="43974"/>
                  </a:lnTo>
                  <a:lnTo>
                    <a:pt x="17172" y="44055"/>
                  </a:lnTo>
                  <a:lnTo>
                    <a:pt x="16970" y="44126"/>
                  </a:lnTo>
                  <a:lnTo>
                    <a:pt x="16768" y="44187"/>
                  </a:lnTo>
                  <a:lnTo>
                    <a:pt x="16555" y="44247"/>
                  </a:lnTo>
                  <a:lnTo>
                    <a:pt x="16353" y="44298"/>
                  </a:lnTo>
                  <a:lnTo>
                    <a:pt x="16131" y="44338"/>
                  </a:lnTo>
                  <a:lnTo>
                    <a:pt x="15919" y="44368"/>
                  </a:lnTo>
                  <a:lnTo>
                    <a:pt x="15696" y="44389"/>
                  </a:lnTo>
                  <a:lnTo>
                    <a:pt x="15474" y="44399"/>
                  </a:lnTo>
                  <a:lnTo>
                    <a:pt x="15242" y="44409"/>
                  </a:lnTo>
                  <a:lnTo>
                    <a:pt x="15009" y="44399"/>
                  </a:lnTo>
                  <a:lnTo>
                    <a:pt x="14777" y="44379"/>
                  </a:lnTo>
                  <a:lnTo>
                    <a:pt x="14544" y="44358"/>
                  </a:lnTo>
                  <a:lnTo>
                    <a:pt x="14302" y="44328"/>
                  </a:lnTo>
                  <a:lnTo>
                    <a:pt x="14059" y="44277"/>
                  </a:lnTo>
                  <a:lnTo>
                    <a:pt x="13817" y="44227"/>
                  </a:lnTo>
                  <a:lnTo>
                    <a:pt x="13564" y="44156"/>
                  </a:lnTo>
                  <a:lnTo>
                    <a:pt x="13311" y="44085"/>
                  </a:lnTo>
                  <a:lnTo>
                    <a:pt x="13059" y="43995"/>
                  </a:lnTo>
                  <a:lnTo>
                    <a:pt x="12806" y="43904"/>
                  </a:lnTo>
                  <a:lnTo>
                    <a:pt x="12553" y="43792"/>
                  </a:lnTo>
                  <a:lnTo>
                    <a:pt x="12291" y="43671"/>
                  </a:lnTo>
                  <a:lnTo>
                    <a:pt x="12028" y="43540"/>
                  </a:lnTo>
                  <a:lnTo>
                    <a:pt x="11765" y="43398"/>
                  </a:lnTo>
                  <a:lnTo>
                    <a:pt x="11492" y="43247"/>
                  </a:lnTo>
                  <a:lnTo>
                    <a:pt x="11229" y="43075"/>
                  </a:lnTo>
                  <a:lnTo>
                    <a:pt x="10956" y="42903"/>
                  </a:lnTo>
                  <a:lnTo>
                    <a:pt x="10684" y="42711"/>
                  </a:lnTo>
                  <a:lnTo>
                    <a:pt x="10411" y="42499"/>
                  </a:lnTo>
                  <a:lnTo>
                    <a:pt x="10138" y="42286"/>
                  </a:lnTo>
                  <a:lnTo>
                    <a:pt x="9855" y="42054"/>
                  </a:lnTo>
                  <a:lnTo>
                    <a:pt x="9572" y="41822"/>
                  </a:lnTo>
                  <a:lnTo>
                    <a:pt x="9299" y="41559"/>
                  </a:lnTo>
                  <a:lnTo>
                    <a:pt x="9016" y="41296"/>
                  </a:lnTo>
                  <a:lnTo>
                    <a:pt x="8733" y="41013"/>
                  </a:lnTo>
                  <a:lnTo>
                    <a:pt x="8440" y="40720"/>
                  </a:lnTo>
                  <a:lnTo>
                    <a:pt x="8157" y="40407"/>
                  </a:lnTo>
                  <a:lnTo>
                    <a:pt x="7864" y="40083"/>
                  </a:lnTo>
                  <a:lnTo>
                    <a:pt x="7581" y="39750"/>
                  </a:lnTo>
                  <a:lnTo>
                    <a:pt x="7288" y="39396"/>
                  </a:lnTo>
                  <a:lnTo>
                    <a:pt x="6995" y="39032"/>
                  </a:lnTo>
                  <a:lnTo>
                    <a:pt x="6702" y="38648"/>
                  </a:lnTo>
                  <a:lnTo>
                    <a:pt x="6409" y="38254"/>
                  </a:lnTo>
                  <a:lnTo>
                    <a:pt x="6115" y="37840"/>
                  </a:lnTo>
                  <a:lnTo>
                    <a:pt x="5822" y="37415"/>
                  </a:lnTo>
                  <a:lnTo>
                    <a:pt x="5519" y="36970"/>
                  </a:lnTo>
                  <a:lnTo>
                    <a:pt x="5226" y="36516"/>
                  </a:lnTo>
                  <a:lnTo>
                    <a:pt x="4933" y="36041"/>
                  </a:lnTo>
                  <a:lnTo>
                    <a:pt x="4933" y="3604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2328350" y="1412500"/>
              <a:ext cx="2622175" cy="3615400"/>
            </a:xfrm>
            <a:custGeom>
              <a:rect b="b" l="l" r="r" t="t"/>
              <a:pathLst>
                <a:path extrusionOk="0" h="144616" w="104887">
                  <a:moveTo>
                    <a:pt x="97994" y="53909"/>
                  </a:moveTo>
                  <a:lnTo>
                    <a:pt x="97994" y="53909"/>
                  </a:lnTo>
                  <a:lnTo>
                    <a:pt x="97408" y="56011"/>
                  </a:lnTo>
                  <a:lnTo>
                    <a:pt x="96882" y="57820"/>
                  </a:lnTo>
                  <a:lnTo>
                    <a:pt x="96417" y="59356"/>
                  </a:lnTo>
                  <a:lnTo>
                    <a:pt x="96003" y="60640"/>
                  </a:lnTo>
                  <a:lnTo>
                    <a:pt x="95659" y="61681"/>
                  </a:lnTo>
                  <a:lnTo>
                    <a:pt x="95356" y="62510"/>
                  </a:lnTo>
                  <a:lnTo>
                    <a:pt x="95113" y="63146"/>
                  </a:lnTo>
                  <a:lnTo>
                    <a:pt x="94931" y="63611"/>
                  </a:lnTo>
                  <a:lnTo>
                    <a:pt x="94790" y="63914"/>
                  </a:lnTo>
                  <a:lnTo>
                    <a:pt x="94699" y="64086"/>
                  </a:lnTo>
                  <a:lnTo>
                    <a:pt x="94669" y="64127"/>
                  </a:lnTo>
                  <a:lnTo>
                    <a:pt x="94659" y="64137"/>
                  </a:lnTo>
                  <a:lnTo>
                    <a:pt x="94648" y="64137"/>
                  </a:lnTo>
                  <a:lnTo>
                    <a:pt x="94659" y="64107"/>
                  </a:lnTo>
                  <a:lnTo>
                    <a:pt x="94699" y="63995"/>
                  </a:lnTo>
                  <a:lnTo>
                    <a:pt x="94790" y="63824"/>
                  </a:lnTo>
                  <a:lnTo>
                    <a:pt x="94921" y="63621"/>
                  </a:lnTo>
                  <a:lnTo>
                    <a:pt x="95002" y="63520"/>
                  </a:lnTo>
                  <a:lnTo>
                    <a:pt x="95093" y="63409"/>
                  </a:lnTo>
                  <a:lnTo>
                    <a:pt x="95194" y="63308"/>
                  </a:lnTo>
                  <a:lnTo>
                    <a:pt x="95305" y="63207"/>
                  </a:lnTo>
                  <a:lnTo>
                    <a:pt x="95427" y="63106"/>
                  </a:lnTo>
                  <a:lnTo>
                    <a:pt x="95558" y="63025"/>
                  </a:lnTo>
                  <a:lnTo>
                    <a:pt x="95689" y="62944"/>
                  </a:lnTo>
                  <a:lnTo>
                    <a:pt x="95841" y="62894"/>
                  </a:lnTo>
                  <a:lnTo>
                    <a:pt x="95993" y="62843"/>
                  </a:lnTo>
                  <a:lnTo>
                    <a:pt x="96154" y="62823"/>
                  </a:lnTo>
                  <a:lnTo>
                    <a:pt x="96326" y="62823"/>
                  </a:lnTo>
                  <a:lnTo>
                    <a:pt x="96417" y="62823"/>
                  </a:lnTo>
                  <a:lnTo>
                    <a:pt x="96508" y="62843"/>
                  </a:lnTo>
                  <a:lnTo>
                    <a:pt x="96599" y="62863"/>
                  </a:lnTo>
                  <a:lnTo>
                    <a:pt x="96690" y="62894"/>
                  </a:lnTo>
                  <a:lnTo>
                    <a:pt x="96791" y="62924"/>
                  </a:lnTo>
                  <a:lnTo>
                    <a:pt x="96882" y="62964"/>
                  </a:lnTo>
                  <a:lnTo>
                    <a:pt x="96983" y="63015"/>
                  </a:lnTo>
                  <a:lnTo>
                    <a:pt x="97084" y="63076"/>
                  </a:lnTo>
                  <a:lnTo>
                    <a:pt x="97185" y="63146"/>
                  </a:lnTo>
                  <a:lnTo>
                    <a:pt x="97296" y="63227"/>
                  </a:lnTo>
                  <a:lnTo>
                    <a:pt x="97397" y="63308"/>
                  </a:lnTo>
                  <a:lnTo>
                    <a:pt x="97509" y="63399"/>
                  </a:lnTo>
                  <a:lnTo>
                    <a:pt x="97620" y="63510"/>
                  </a:lnTo>
                  <a:lnTo>
                    <a:pt x="97731" y="63621"/>
                  </a:lnTo>
                  <a:lnTo>
                    <a:pt x="97963" y="63884"/>
                  </a:lnTo>
                  <a:lnTo>
                    <a:pt x="98196" y="64197"/>
                  </a:lnTo>
                  <a:lnTo>
                    <a:pt x="98438" y="64551"/>
                  </a:lnTo>
                  <a:lnTo>
                    <a:pt x="98691" y="64945"/>
                  </a:lnTo>
                  <a:lnTo>
                    <a:pt x="98944" y="65400"/>
                  </a:lnTo>
                  <a:lnTo>
                    <a:pt x="99207" y="65916"/>
                  </a:lnTo>
                  <a:lnTo>
                    <a:pt x="99469" y="66482"/>
                  </a:lnTo>
                  <a:lnTo>
                    <a:pt x="99742" y="67108"/>
                  </a:lnTo>
                  <a:lnTo>
                    <a:pt x="100015" y="67795"/>
                  </a:lnTo>
                  <a:lnTo>
                    <a:pt x="100298" y="68543"/>
                  </a:lnTo>
                  <a:lnTo>
                    <a:pt x="100581" y="69362"/>
                  </a:lnTo>
                  <a:lnTo>
                    <a:pt x="100864" y="70251"/>
                  </a:lnTo>
                  <a:lnTo>
                    <a:pt x="101167" y="71211"/>
                  </a:lnTo>
                  <a:lnTo>
                    <a:pt x="101460" y="72252"/>
                  </a:lnTo>
                  <a:lnTo>
                    <a:pt x="101764" y="73364"/>
                  </a:lnTo>
                  <a:lnTo>
                    <a:pt x="102067" y="74557"/>
                  </a:lnTo>
                  <a:lnTo>
                    <a:pt x="102067" y="74557"/>
                  </a:lnTo>
                  <a:lnTo>
                    <a:pt x="102370" y="75800"/>
                  </a:lnTo>
                  <a:lnTo>
                    <a:pt x="102653" y="77053"/>
                  </a:lnTo>
                  <a:lnTo>
                    <a:pt x="102926" y="78306"/>
                  </a:lnTo>
                  <a:lnTo>
                    <a:pt x="103189" y="79580"/>
                  </a:lnTo>
                  <a:lnTo>
                    <a:pt x="103421" y="80863"/>
                  </a:lnTo>
                  <a:lnTo>
                    <a:pt x="103643" y="82157"/>
                  </a:lnTo>
                  <a:lnTo>
                    <a:pt x="103856" y="83451"/>
                  </a:lnTo>
                  <a:lnTo>
                    <a:pt x="104037" y="84754"/>
                  </a:lnTo>
                  <a:lnTo>
                    <a:pt x="104209" y="86068"/>
                  </a:lnTo>
                  <a:lnTo>
                    <a:pt x="104361" y="87382"/>
                  </a:lnTo>
                  <a:lnTo>
                    <a:pt x="104492" y="88696"/>
                  </a:lnTo>
                  <a:lnTo>
                    <a:pt x="104614" y="90020"/>
                  </a:lnTo>
                  <a:lnTo>
                    <a:pt x="104705" y="91344"/>
                  </a:lnTo>
                  <a:lnTo>
                    <a:pt x="104785" y="92678"/>
                  </a:lnTo>
                  <a:lnTo>
                    <a:pt x="104836" y="94002"/>
                  </a:lnTo>
                  <a:lnTo>
                    <a:pt x="104876" y="95326"/>
                  </a:lnTo>
                  <a:lnTo>
                    <a:pt x="104886" y="96650"/>
                  </a:lnTo>
                  <a:lnTo>
                    <a:pt x="104876" y="97974"/>
                  </a:lnTo>
                  <a:lnTo>
                    <a:pt x="104846" y="99298"/>
                  </a:lnTo>
                  <a:lnTo>
                    <a:pt x="104795" y="100612"/>
                  </a:lnTo>
                  <a:lnTo>
                    <a:pt x="104725" y="101925"/>
                  </a:lnTo>
                  <a:lnTo>
                    <a:pt x="104624" y="103229"/>
                  </a:lnTo>
                  <a:lnTo>
                    <a:pt x="104502" y="104533"/>
                  </a:lnTo>
                  <a:lnTo>
                    <a:pt x="104442" y="105180"/>
                  </a:lnTo>
                  <a:lnTo>
                    <a:pt x="104361" y="105827"/>
                  </a:lnTo>
                  <a:lnTo>
                    <a:pt x="104280" y="106473"/>
                  </a:lnTo>
                  <a:lnTo>
                    <a:pt x="104189" y="107120"/>
                  </a:lnTo>
                  <a:lnTo>
                    <a:pt x="104098" y="107757"/>
                  </a:lnTo>
                  <a:lnTo>
                    <a:pt x="103997" y="108394"/>
                  </a:lnTo>
                  <a:lnTo>
                    <a:pt x="103896" y="109030"/>
                  </a:lnTo>
                  <a:lnTo>
                    <a:pt x="103785" y="109657"/>
                  </a:lnTo>
                  <a:lnTo>
                    <a:pt x="103664" y="110294"/>
                  </a:lnTo>
                  <a:lnTo>
                    <a:pt x="103542" y="110920"/>
                  </a:lnTo>
                  <a:lnTo>
                    <a:pt x="103411" y="111537"/>
                  </a:lnTo>
                  <a:lnTo>
                    <a:pt x="103269" y="112163"/>
                  </a:lnTo>
                  <a:lnTo>
                    <a:pt x="103128" y="112780"/>
                  </a:lnTo>
                  <a:lnTo>
                    <a:pt x="102976" y="113396"/>
                  </a:lnTo>
                  <a:lnTo>
                    <a:pt x="102815" y="114013"/>
                  </a:lnTo>
                  <a:lnTo>
                    <a:pt x="102653" y="114619"/>
                  </a:lnTo>
                  <a:lnTo>
                    <a:pt x="102481" y="115226"/>
                  </a:lnTo>
                  <a:lnTo>
                    <a:pt x="102299" y="115822"/>
                  </a:lnTo>
                  <a:lnTo>
                    <a:pt x="102117" y="116418"/>
                  </a:lnTo>
                  <a:lnTo>
                    <a:pt x="101925" y="117015"/>
                  </a:lnTo>
                  <a:lnTo>
                    <a:pt x="101723" y="117601"/>
                  </a:lnTo>
                  <a:lnTo>
                    <a:pt x="101521" y="118187"/>
                  </a:lnTo>
                  <a:lnTo>
                    <a:pt x="101309" y="118773"/>
                  </a:lnTo>
                  <a:lnTo>
                    <a:pt x="101086" y="119349"/>
                  </a:lnTo>
                  <a:lnTo>
                    <a:pt x="100854" y="119925"/>
                  </a:lnTo>
                  <a:lnTo>
                    <a:pt x="100621" y="120491"/>
                  </a:lnTo>
                  <a:lnTo>
                    <a:pt x="100379" y="121057"/>
                  </a:lnTo>
                  <a:lnTo>
                    <a:pt x="100126" y="121613"/>
                  </a:lnTo>
                  <a:lnTo>
                    <a:pt x="99874" y="122169"/>
                  </a:lnTo>
                  <a:lnTo>
                    <a:pt x="99611" y="122715"/>
                  </a:lnTo>
                  <a:lnTo>
                    <a:pt x="99338" y="123260"/>
                  </a:lnTo>
                  <a:lnTo>
                    <a:pt x="99055" y="123806"/>
                  </a:lnTo>
                  <a:lnTo>
                    <a:pt x="98772" y="124342"/>
                  </a:lnTo>
                  <a:lnTo>
                    <a:pt x="98479" y="124867"/>
                  </a:lnTo>
                  <a:lnTo>
                    <a:pt x="98176" y="125393"/>
                  </a:lnTo>
                  <a:lnTo>
                    <a:pt x="97862" y="125908"/>
                  </a:lnTo>
                  <a:lnTo>
                    <a:pt x="97549" y="126424"/>
                  </a:lnTo>
                  <a:lnTo>
                    <a:pt x="97216" y="126929"/>
                  </a:lnTo>
                  <a:lnTo>
                    <a:pt x="96882" y="127434"/>
                  </a:lnTo>
                  <a:lnTo>
                    <a:pt x="96549" y="127930"/>
                  </a:lnTo>
                  <a:lnTo>
                    <a:pt x="96195" y="128415"/>
                  </a:lnTo>
                  <a:lnTo>
                    <a:pt x="95841" y="128900"/>
                  </a:lnTo>
                  <a:lnTo>
                    <a:pt x="95467" y="129375"/>
                  </a:lnTo>
                  <a:lnTo>
                    <a:pt x="95093" y="129840"/>
                  </a:lnTo>
                  <a:lnTo>
                    <a:pt x="94719" y="130305"/>
                  </a:lnTo>
                  <a:lnTo>
                    <a:pt x="94325" y="130759"/>
                  </a:lnTo>
                  <a:lnTo>
                    <a:pt x="93931" y="131214"/>
                  </a:lnTo>
                  <a:lnTo>
                    <a:pt x="93517" y="131659"/>
                  </a:lnTo>
                  <a:lnTo>
                    <a:pt x="93102" y="132094"/>
                  </a:lnTo>
                  <a:lnTo>
                    <a:pt x="92678" y="132518"/>
                  </a:lnTo>
                  <a:lnTo>
                    <a:pt x="92253" y="132942"/>
                  </a:lnTo>
                  <a:lnTo>
                    <a:pt x="91809" y="133357"/>
                  </a:lnTo>
                  <a:lnTo>
                    <a:pt x="91354" y="133771"/>
                  </a:lnTo>
                  <a:lnTo>
                    <a:pt x="90899" y="134165"/>
                  </a:lnTo>
                  <a:lnTo>
                    <a:pt x="90434" y="134560"/>
                  </a:lnTo>
                  <a:lnTo>
                    <a:pt x="89959" y="134944"/>
                  </a:lnTo>
                  <a:lnTo>
                    <a:pt x="89474" y="135328"/>
                  </a:lnTo>
                  <a:lnTo>
                    <a:pt x="88979" y="135691"/>
                  </a:lnTo>
                  <a:lnTo>
                    <a:pt x="88473" y="136055"/>
                  </a:lnTo>
                  <a:lnTo>
                    <a:pt x="87968" y="136409"/>
                  </a:lnTo>
                  <a:lnTo>
                    <a:pt x="87443" y="136753"/>
                  </a:lnTo>
                  <a:lnTo>
                    <a:pt x="86917" y="137086"/>
                  </a:lnTo>
                  <a:lnTo>
                    <a:pt x="86381" y="137420"/>
                  </a:lnTo>
                  <a:lnTo>
                    <a:pt x="85825" y="137733"/>
                  </a:lnTo>
                  <a:lnTo>
                    <a:pt x="85270" y="138046"/>
                  </a:lnTo>
                  <a:lnTo>
                    <a:pt x="84704" y="138350"/>
                  </a:lnTo>
                  <a:lnTo>
                    <a:pt x="84128" y="138643"/>
                  </a:lnTo>
                  <a:lnTo>
                    <a:pt x="83552" y="138926"/>
                  </a:lnTo>
                  <a:lnTo>
                    <a:pt x="82955" y="139198"/>
                  </a:lnTo>
                  <a:lnTo>
                    <a:pt x="82349" y="139471"/>
                  </a:lnTo>
                  <a:lnTo>
                    <a:pt x="81732" y="139724"/>
                  </a:lnTo>
                  <a:lnTo>
                    <a:pt x="81116" y="139977"/>
                  </a:lnTo>
                  <a:lnTo>
                    <a:pt x="80479" y="140209"/>
                  </a:lnTo>
                  <a:lnTo>
                    <a:pt x="79842" y="140442"/>
                  </a:lnTo>
                  <a:lnTo>
                    <a:pt x="79185" y="140654"/>
                  </a:lnTo>
                  <a:lnTo>
                    <a:pt x="78529" y="140866"/>
                  </a:lnTo>
                  <a:lnTo>
                    <a:pt x="77851" y="141068"/>
                  </a:lnTo>
                  <a:lnTo>
                    <a:pt x="77174" y="141250"/>
                  </a:lnTo>
                  <a:lnTo>
                    <a:pt x="76477" y="141432"/>
                  </a:lnTo>
                  <a:lnTo>
                    <a:pt x="75780" y="141604"/>
                  </a:lnTo>
                  <a:lnTo>
                    <a:pt x="75072" y="141755"/>
                  </a:lnTo>
                  <a:lnTo>
                    <a:pt x="74344" y="141907"/>
                  </a:lnTo>
                  <a:lnTo>
                    <a:pt x="74344" y="141907"/>
                  </a:lnTo>
                  <a:lnTo>
                    <a:pt x="73415" y="142079"/>
                  </a:lnTo>
                  <a:lnTo>
                    <a:pt x="72485" y="142251"/>
                  </a:lnTo>
                  <a:lnTo>
                    <a:pt x="71565" y="142422"/>
                  </a:lnTo>
                  <a:lnTo>
                    <a:pt x="70635" y="142574"/>
                  </a:lnTo>
                  <a:lnTo>
                    <a:pt x="69706" y="142726"/>
                  </a:lnTo>
                  <a:lnTo>
                    <a:pt x="68786" y="142877"/>
                  </a:lnTo>
                  <a:lnTo>
                    <a:pt x="67856" y="143019"/>
                  </a:lnTo>
                  <a:lnTo>
                    <a:pt x="66936" y="143150"/>
                  </a:lnTo>
                  <a:lnTo>
                    <a:pt x="65087" y="143393"/>
                  </a:lnTo>
                  <a:lnTo>
                    <a:pt x="63258" y="143615"/>
                  </a:lnTo>
                  <a:lnTo>
                    <a:pt x="61418" y="143817"/>
                  </a:lnTo>
                  <a:lnTo>
                    <a:pt x="59599" y="143989"/>
                  </a:lnTo>
                  <a:lnTo>
                    <a:pt x="57780" y="144141"/>
                  </a:lnTo>
                  <a:lnTo>
                    <a:pt x="55961" y="144272"/>
                  </a:lnTo>
                  <a:lnTo>
                    <a:pt x="54162" y="144383"/>
                  </a:lnTo>
                  <a:lnTo>
                    <a:pt x="52363" y="144464"/>
                  </a:lnTo>
                  <a:lnTo>
                    <a:pt x="50584" y="144535"/>
                  </a:lnTo>
                  <a:lnTo>
                    <a:pt x="48805" y="144575"/>
                  </a:lnTo>
                  <a:lnTo>
                    <a:pt x="47037" y="144605"/>
                  </a:lnTo>
                  <a:lnTo>
                    <a:pt x="45288" y="144616"/>
                  </a:lnTo>
                  <a:lnTo>
                    <a:pt x="43540" y="144605"/>
                  </a:lnTo>
                  <a:lnTo>
                    <a:pt x="41812" y="144575"/>
                  </a:lnTo>
                  <a:lnTo>
                    <a:pt x="40093" y="144525"/>
                  </a:lnTo>
                  <a:lnTo>
                    <a:pt x="38385" y="144464"/>
                  </a:lnTo>
                  <a:lnTo>
                    <a:pt x="36687" y="144383"/>
                  </a:lnTo>
                  <a:lnTo>
                    <a:pt x="35010" y="144282"/>
                  </a:lnTo>
                  <a:lnTo>
                    <a:pt x="33352" y="144171"/>
                  </a:lnTo>
                  <a:lnTo>
                    <a:pt x="31705" y="144050"/>
                  </a:lnTo>
                  <a:lnTo>
                    <a:pt x="30068" y="143908"/>
                  </a:lnTo>
                  <a:lnTo>
                    <a:pt x="28451" y="143757"/>
                  </a:lnTo>
                  <a:lnTo>
                    <a:pt x="26854" y="143585"/>
                  </a:lnTo>
                  <a:lnTo>
                    <a:pt x="25277" y="143413"/>
                  </a:lnTo>
                  <a:lnTo>
                    <a:pt x="23711" y="143221"/>
                  </a:lnTo>
                  <a:lnTo>
                    <a:pt x="22175" y="143009"/>
                  </a:lnTo>
                  <a:lnTo>
                    <a:pt x="20648" y="142796"/>
                  </a:lnTo>
                  <a:lnTo>
                    <a:pt x="19143" y="142574"/>
                  </a:lnTo>
                  <a:lnTo>
                    <a:pt x="19143" y="142574"/>
                  </a:lnTo>
                  <a:lnTo>
                    <a:pt x="18577" y="142483"/>
                  </a:lnTo>
                  <a:lnTo>
                    <a:pt x="18021" y="142382"/>
                  </a:lnTo>
                  <a:lnTo>
                    <a:pt x="17475" y="142281"/>
                  </a:lnTo>
                  <a:lnTo>
                    <a:pt x="16939" y="142170"/>
                  </a:lnTo>
                  <a:lnTo>
                    <a:pt x="16414" y="142049"/>
                  </a:lnTo>
                  <a:lnTo>
                    <a:pt x="15888" y="141917"/>
                  </a:lnTo>
                  <a:lnTo>
                    <a:pt x="15383" y="141786"/>
                  </a:lnTo>
                  <a:lnTo>
                    <a:pt x="14878" y="141644"/>
                  </a:lnTo>
                  <a:lnTo>
                    <a:pt x="14382" y="141493"/>
                  </a:lnTo>
                  <a:lnTo>
                    <a:pt x="13907" y="141341"/>
                  </a:lnTo>
                  <a:lnTo>
                    <a:pt x="13432" y="141179"/>
                  </a:lnTo>
                  <a:lnTo>
                    <a:pt x="12957" y="141018"/>
                  </a:lnTo>
                  <a:lnTo>
                    <a:pt x="12503" y="140836"/>
                  </a:lnTo>
                  <a:lnTo>
                    <a:pt x="12058" y="140664"/>
                  </a:lnTo>
                  <a:lnTo>
                    <a:pt x="11613" y="140472"/>
                  </a:lnTo>
                  <a:lnTo>
                    <a:pt x="11179" y="140280"/>
                  </a:lnTo>
                  <a:lnTo>
                    <a:pt x="10764" y="140078"/>
                  </a:lnTo>
                  <a:lnTo>
                    <a:pt x="10350" y="139876"/>
                  </a:lnTo>
                  <a:lnTo>
                    <a:pt x="9935" y="139663"/>
                  </a:lnTo>
                  <a:lnTo>
                    <a:pt x="9541" y="139451"/>
                  </a:lnTo>
                  <a:lnTo>
                    <a:pt x="9157" y="139229"/>
                  </a:lnTo>
                  <a:lnTo>
                    <a:pt x="8773" y="138996"/>
                  </a:lnTo>
                  <a:lnTo>
                    <a:pt x="8399" y="138764"/>
                  </a:lnTo>
                  <a:lnTo>
                    <a:pt x="8035" y="138521"/>
                  </a:lnTo>
                  <a:lnTo>
                    <a:pt x="7682" y="138279"/>
                  </a:lnTo>
                  <a:lnTo>
                    <a:pt x="7338" y="138026"/>
                  </a:lnTo>
                  <a:lnTo>
                    <a:pt x="6994" y="137773"/>
                  </a:lnTo>
                  <a:lnTo>
                    <a:pt x="6671" y="137511"/>
                  </a:lnTo>
                  <a:lnTo>
                    <a:pt x="6348" y="137248"/>
                  </a:lnTo>
                  <a:lnTo>
                    <a:pt x="6034" y="136975"/>
                  </a:lnTo>
                  <a:lnTo>
                    <a:pt x="5731" y="136692"/>
                  </a:lnTo>
                  <a:lnTo>
                    <a:pt x="5428" y="136419"/>
                  </a:lnTo>
                  <a:lnTo>
                    <a:pt x="5145" y="136126"/>
                  </a:lnTo>
                  <a:lnTo>
                    <a:pt x="4862" y="135843"/>
                  </a:lnTo>
                  <a:lnTo>
                    <a:pt x="4589" y="135540"/>
                  </a:lnTo>
                  <a:lnTo>
                    <a:pt x="4326" y="135247"/>
                  </a:lnTo>
                  <a:lnTo>
                    <a:pt x="4074" y="134933"/>
                  </a:lnTo>
                  <a:lnTo>
                    <a:pt x="3821" y="134630"/>
                  </a:lnTo>
                  <a:lnTo>
                    <a:pt x="3578" y="134317"/>
                  </a:lnTo>
                  <a:lnTo>
                    <a:pt x="3346" y="134004"/>
                  </a:lnTo>
                  <a:lnTo>
                    <a:pt x="3124" y="133680"/>
                  </a:lnTo>
                  <a:lnTo>
                    <a:pt x="2911" y="133347"/>
                  </a:lnTo>
                  <a:lnTo>
                    <a:pt x="2699" y="133023"/>
                  </a:lnTo>
                  <a:lnTo>
                    <a:pt x="2497" y="132690"/>
                  </a:lnTo>
                  <a:lnTo>
                    <a:pt x="2305" y="132346"/>
                  </a:lnTo>
                  <a:lnTo>
                    <a:pt x="2123" y="132013"/>
                  </a:lnTo>
                  <a:lnTo>
                    <a:pt x="1951" y="131659"/>
                  </a:lnTo>
                  <a:lnTo>
                    <a:pt x="1780" y="131315"/>
                  </a:lnTo>
                  <a:lnTo>
                    <a:pt x="1618" y="130962"/>
                  </a:lnTo>
                  <a:lnTo>
                    <a:pt x="1466" y="130608"/>
                  </a:lnTo>
                  <a:lnTo>
                    <a:pt x="1325" y="130244"/>
                  </a:lnTo>
                  <a:lnTo>
                    <a:pt x="1183" y="129890"/>
                  </a:lnTo>
                  <a:lnTo>
                    <a:pt x="1052" y="129516"/>
                  </a:lnTo>
                  <a:lnTo>
                    <a:pt x="931" y="129153"/>
                  </a:lnTo>
                  <a:lnTo>
                    <a:pt x="819" y="128779"/>
                  </a:lnTo>
                  <a:lnTo>
                    <a:pt x="708" y="128405"/>
                  </a:lnTo>
                  <a:lnTo>
                    <a:pt x="607" y="128031"/>
                  </a:lnTo>
                  <a:lnTo>
                    <a:pt x="516" y="127647"/>
                  </a:lnTo>
                  <a:lnTo>
                    <a:pt x="435" y="127263"/>
                  </a:lnTo>
                  <a:lnTo>
                    <a:pt x="354" y="126879"/>
                  </a:lnTo>
                  <a:lnTo>
                    <a:pt x="284" y="126494"/>
                  </a:lnTo>
                  <a:lnTo>
                    <a:pt x="223" y="126100"/>
                  </a:lnTo>
                  <a:lnTo>
                    <a:pt x="173" y="125706"/>
                  </a:lnTo>
                  <a:lnTo>
                    <a:pt x="122" y="125312"/>
                  </a:lnTo>
                  <a:lnTo>
                    <a:pt x="82" y="124918"/>
                  </a:lnTo>
                  <a:lnTo>
                    <a:pt x="51" y="124514"/>
                  </a:lnTo>
                  <a:lnTo>
                    <a:pt x="31" y="124109"/>
                  </a:lnTo>
                  <a:lnTo>
                    <a:pt x="11" y="123705"/>
                  </a:lnTo>
                  <a:lnTo>
                    <a:pt x="1" y="123301"/>
                  </a:lnTo>
                  <a:lnTo>
                    <a:pt x="1" y="122897"/>
                  </a:lnTo>
                  <a:lnTo>
                    <a:pt x="1" y="122482"/>
                  </a:lnTo>
                  <a:lnTo>
                    <a:pt x="11" y="122078"/>
                  </a:lnTo>
                  <a:lnTo>
                    <a:pt x="31" y="121664"/>
                  </a:lnTo>
                  <a:lnTo>
                    <a:pt x="51" y="121249"/>
                  </a:lnTo>
                  <a:lnTo>
                    <a:pt x="92" y="120835"/>
                  </a:lnTo>
                  <a:lnTo>
                    <a:pt x="132" y="120420"/>
                  </a:lnTo>
                  <a:lnTo>
                    <a:pt x="173" y="119996"/>
                  </a:lnTo>
                  <a:lnTo>
                    <a:pt x="223" y="119582"/>
                  </a:lnTo>
                  <a:lnTo>
                    <a:pt x="284" y="119157"/>
                  </a:lnTo>
                  <a:lnTo>
                    <a:pt x="354" y="118743"/>
                  </a:lnTo>
                  <a:lnTo>
                    <a:pt x="435" y="118318"/>
                  </a:lnTo>
                  <a:lnTo>
                    <a:pt x="516" y="117894"/>
                  </a:lnTo>
                  <a:lnTo>
                    <a:pt x="597" y="117469"/>
                  </a:lnTo>
                  <a:lnTo>
                    <a:pt x="698" y="117045"/>
                  </a:lnTo>
                  <a:lnTo>
                    <a:pt x="799" y="116620"/>
                  </a:lnTo>
                  <a:lnTo>
                    <a:pt x="910" y="116196"/>
                  </a:lnTo>
                  <a:lnTo>
                    <a:pt x="1022" y="115771"/>
                  </a:lnTo>
                  <a:lnTo>
                    <a:pt x="1143" y="115347"/>
                  </a:lnTo>
                  <a:lnTo>
                    <a:pt x="1274" y="114922"/>
                  </a:lnTo>
                  <a:lnTo>
                    <a:pt x="1416" y="114488"/>
                  </a:lnTo>
                  <a:lnTo>
                    <a:pt x="1557" y="114063"/>
                  </a:lnTo>
                  <a:lnTo>
                    <a:pt x="1709" y="113639"/>
                  </a:lnTo>
                  <a:lnTo>
                    <a:pt x="1860" y="113214"/>
                  </a:lnTo>
                  <a:lnTo>
                    <a:pt x="2022" y="112790"/>
                  </a:lnTo>
                  <a:lnTo>
                    <a:pt x="2194" y="112355"/>
                  </a:lnTo>
                  <a:lnTo>
                    <a:pt x="2366" y="111931"/>
                  </a:lnTo>
                  <a:lnTo>
                    <a:pt x="2548" y="111506"/>
                  </a:lnTo>
                  <a:lnTo>
                    <a:pt x="2740" y="111082"/>
                  </a:lnTo>
                  <a:lnTo>
                    <a:pt x="2932" y="110657"/>
                  </a:lnTo>
                  <a:lnTo>
                    <a:pt x="3134" y="110233"/>
                  </a:lnTo>
                  <a:lnTo>
                    <a:pt x="3346" y="109809"/>
                  </a:lnTo>
                  <a:lnTo>
                    <a:pt x="3558" y="109384"/>
                  </a:lnTo>
                  <a:lnTo>
                    <a:pt x="3781" y="108970"/>
                  </a:lnTo>
                  <a:lnTo>
                    <a:pt x="4013" y="108545"/>
                  </a:lnTo>
                  <a:lnTo>
                    <a:pt x="4488" y="107706"/>
                  </a:lnTo>
                  <a:lnTo>
                    <a:pt x="4983" y="106878"/>
                  </a:lnTo>
                  <a:lnTo>
                    <a:pt x="5509" y="106049"/>
                  </a:lnTo>
                  <a:lnTo>
                    <a:pt x="6055" y="105230"/>
                  </a:lnTo>
                  <a:lnTo>
                    <a:pt x="6631" y="104412"/>
                  </a:lnTo>
                  <a:lnTo>
                    <a:pt x="7227" y="103603"/>
                  </a:lnTo>
                  <a:lnTo>
                    <a:pt x="7843" y="102805"/>
                  </a:lnTo>
                  <a:lnTo>
                    <a:pt x="8490" y="102016"/>
                  </a:lnTo>
                  <a:lnTo>
                    <a:pt x="9167" y="101228"/>
                  </a:lnTo>
                  <a:lnTo>
                    <a:pt x="9511" y="100844"/>
                  </a:lnTo>
                  <a:lnTo>
                    <a:pt x="9855" y="100460"/>
                  </a:lnTo>
                  <a:lnTo>
                    <a:pt x="10208" y="100076"/>
                  </a:lnTo>
                  <a:lnTo>
                    <a:pt x="10572" y="99702"/>
                  </a:lnTo>
                  <a:lnTo>
                    <a:pt x="10936" y="99328"/>
                  </a:lnTo>
                  <a:lnTo>
                    <a:pt x="11310" y="98954"/>
                  </a:lnTo>
                  <a:lnTo>
                    <a:pt x="11310" y="98954"/>
                  </a:lnTo>
                  <a:lnTo>
                    <a:pt x="12119" y="98166"/>
                  </a:lnTo>
                  <a:lnTo>
                    <a:pt x="12907" y="97418"/>
                  </a:lnTo>
                  <a:lnTo>
                    <a:pt x="13685" y="96700"/>
                  </a:lnTo>
                  <a:lnTo>
                    <a:pt x="14463" y="96013"/>
                  </a:lnTo>
                  <a:lnTo>
                    <a:pt x="15221" y="95366"/>
                  </a:lnTo>
                  <a:lnTo>
                    <a:pt x="15969" y="94750"/>
                  </a:lnTo>
                  <a:lnTo>
                    <a:pt x="16707" y="94164"/>
                  </a:lnTo>
                  <a:lnTo>
                    <a:pt x="17435" y="93598"/>
                  </a:lnTo>
                  <a:lnTo>
                    <a:pt x="18152" y="93062"/>
                  </a:lnTo>
                  <a:lnTo>
                    <a:pt x="18860" y="92557"/>
                  </a:lnTo>
                  <a:lnTo>
                    <a:pt x="19557" y="92082"/>
                  </a:lnTo>
                  <a:lnTo>
                    <a:pt x="20244" y="91617"/>
                  </a:lnTo>
                  <a:lnTo>
                    <a:pt x="20931" y="91192"/>
                  </a:lnTo>
                  <a:lnTo>
                    <a:pt x="21598" y="90778"/>
                  </a:lnTo>
                  <a:lnTo>
                    <a:pt x="22265" y="90384"/>
                  </a:lnTo>
                  <a:lnTo>
                    <a:pt x="22922" y="90010"/>
                  </a:lnTo>
                  <a:lnTo>
                    <a:pt x="23569" y="89666"/>
                  </a:lnTo>
                  <a:lnTo>
                    <a:pt x="24216" y="89322"/>
                  </a:lnTo>
                  <a:lnTo>
                    <a:pt x="24853" y="89009"/>
                  </a:lnTo>
                  <a:lnTo>
                    <a:pt x="25489" y="88706"/>
                  </a:lnTo>
                  <a:lnTo>
                    <a:pt x="26116" y="88413"/>
                  </a:lnTo>
                  <a:lnTo>
                    <a:pt x="26733" y="88140"/>
                  </a:lnTo>
                  <a:lnTo>
                    <a:pt x="27349" y="87877"/>
                  </a:lnTo>
                  <a:lnTo>
                    <a:pt x="27955" y="87625"/>
                  </a:lnTo>
                  <a:lnTo>
                    <a:pt x="28562" y="87382"/>
                  </a:lnTo>
                  <a:lnTo>
                    <a:pt x="29158" y="87139"/>
                  </a:lnTo>
                  <a:lnTo>
                    <a:pt x="30351" y="86695"/>
                  </a:lnTo>
                  <a:lnTo>
                    <a:pt x="31523" y="86260"/>
                  </a:lnTo>
                  <a:lnTo>
                    <a:pt x="32695" y="85846"/>
                  </a:lnTo>
                  <a:lnTo>
                    <a:pt x="33848" y="85431"/>
                  </a:lnTo>
                  <a:lnTo>
                    <a:pt x="35010" y="85007"/>
                  </a:lnTo>
                  <a:lnTo>
                    <a:pt x="36152" y="84562"/>
                  </a:lnTo>
                  <a:lnTo>
                    <a:pt x="36728" y="84340"/>
                  </a:lnTo>
                  <a:lnTo>
                    <a:pt x="37304" y="84107"/>
                  </a:lnTo>
                  <a:lnTo>
                    <a:pt x="37880" y="83855"/>
                  </a:lnTo>
                  <a:lnTo>
                    <a:pt x="38456" y="83602"/>
                  </a:lnTo>
                  <a:lnTo>
                    <a:pt x="39042" y="83339"/>
                  </a:lnTo>
                  <a:lnTo>
                    <a:pt x="39618" y="83066"/>
                  </a:lnTo>
                  <a:lnTo>
                    <a:pt x="40205" y="82773"/>
                  </a:lnTo>
                  <a:lnTo>
                    <a:pt x="40791" y="82470"/>
                  </a:lnTo>
                  <a:lnTo>
                    <a:pt x="41377" y="82157"/>
                  </a:lnTo>
                  <a:lnTo>
                    <a:pt x="41963" y="81823"/>
                  </a:lnTo>
                  <a:lnTo>
                    <a:pt x="42559" y="81470"/>
                  </a:lnTo>
                  <a:lnTo>
                    <a:pt x="43156" y="81096"/>
                  </a:lnTo>
                  <a:lnTo>
                    <a:pt x="43752" y="80712"/>
                  </a:lnTo>
                  <a:lnTo>
                    <a:pt x="44358" y="80297"/>
                  </a:lnTo>
                  <a:lnTo>
                    <a:pt x="44975" y="79863"/>
                  </a:lnTo>
                  <a:lnTo>
                    <a:pt x="45591" y="79408"/>
                  </a:lnTo>
                  <a:lnTo>
                    <a:pt x="46208" y="78923"/>
                  </a:lnTo>
                  <a:lnTo>
                    <a:pt x="46834" y="78417"/>
                  </a:lnTo>
                  <a:lnTo>
                    <a:pt x="47461" y="77892"/>
                  </a:lnTo>
                  <a:lnTo>
                    <a:pt x="48098" y="77326"/>
                  </a:lnTo>
                  <a:lnTo>
                    <a:pt x="48745" y="76740"/>
                  </a:lnTo>
                  <a:lnTo>
                    <a:pt x="49402" y="76123"/>
                  </a:lnTo>
                  <a:lnTo>
                    <a:pt x="50058" y="75476"/>
                  </a:lnTo>
                  <a:lnTo>
                    <a:pt x="50725" y="74789"/>
                  </a:lnTo>
                  <a:lnTo>
                    <a:pt x="51403" y="74072"/>
                  </a:lnTo>
                  <a:lnTo>
                    <a:pt x="52080" y="73324"/>
                  </a:lnTo>
                  <a:lnTo>
                    <a:pt x="52080" y="73324"/>
                  </a:lnTo>
                  <a:lnTo>
                    <a:pt x="52939" y="72384"/>
                  </a:lnTo>
                  <a:lnTo>
                    <a:pt x="53737" y="71505"/>
                  </a:lnTo>
                  <a:lnTo>
                    <a:pt x="55172" y="69928"/>
                  </a:lnTo>
                  <a:lnTo>
                    <a:pt x="55819" y="69210"/>
                  </a:lnTo>
                  <a:lnTo>
                    <a:pt x="56415" y="68523"/>
                  </a:lnTo>
                  <a:lnTo>
                    <a:pt x="56688" y="68190"/>
                  </a:lnTo>
                  <a:lnTo>
                    <a:pt x="56951" y="67856"/>
                  </a:lnTo>
                  <a:lnTo>
                    <a:pt x="57214" y="67523"/>
                  </a:lnTo>
                  <a:lnTo>
                    <a:pt x="57456" y="67199"/>
                  </a:lnTo>
                  <a:lnTo>
                    <a:pt x="57689" y="66876"/>
                  </a:lnTo>
                  <a:lnTo>
                    <a:pt x="57901" y="66552"/>
                  </a:lnTo>
                  <a:lnTo>
                    <a:pt x="58113" y="66219"/>
                  </a:lnTo>
                  <a:lnTo>
                    <a:pt x="58315" y="65885"/>
                  </a:lnTo>
                  <a:lnTo>
                    <a:pt x="58497" y="65552"/>
                  </a:lnTo>
                  <a:lnTo>
                    <a:pt x="58679" y="65208"/>
                  </a:lnTo>
                  <a:lnTo>
                    <a:pt x="58841" y="64865"/>
                  </a:lnTo>
                  <a:lnTo>
                    <a:pt x="59003" y="64511"/>
                  </a:lnTo>
                  <a:lnTo>
                    <a:pt x="59144" y="64147"/>
                  </a:lnTo>
                  <a:lnTo>
                    <a:pt x="59276" y="63773"/>
                  </a:lnTo>
                  <a:lnTo>
                    <a:pt x="59407" y="63379"/>
                  </a:lnTo>
                  <a:lnTo>
                    <a:pt x="59518" y="62985"/>
                  </a:lnTo>
                  <a:lnTo>
                    <a:pt x="59629" y="62570"/>
                  </a:lnTo>
                  <a:lnTo>
                    <a:pt x="59720" y="62136"/>
                  </a:lnTo>
                  <a:lnTo>
                    <a:pt x="59811" y="61691"/>
                  </a:lnTo>
                  <a:lnTo>
                    <a:pt x="59892" y="61226"/>
                  </a:lnTo>
                  <a:lnTo>
                    <a:pt x="59953" y="60741"/>
                  </a:lnTo>
                  <a:lnTo>
                    <a:pt x="60013" y="60236"/>
                  </a:lnTo>
                  <a:lnTo>
                    <a:pt x="60064" y="59710"/>
                  </a:lnTo>
                  <a:lnTo>
                    <a:pt x="60114" y="59164"/>
                  </a:lnTo>
                  <a:lnTo>
                    <a:pt x="60145" y="58598"/>
                  </a:lnTo>
                  <a:lnTo>
                    <a:pt x="60175" y="58002"/>
                  </a:lnTo>
                  <a:lnTo>
                    <a:pt x="60185" y="57376"/>
                  </a:lnTo>
                  <a:lnTo>
                    <a:pt x="60195" y="56719"/>
                  </a:lnTo>
                  <a:lnTo>
                    <a:pt x="60205" y="56041"/>
                  </a:lnTo>
                  <a:lnTo>
                    <a:pt x="60195" y="55334"/>
                  </a:lnTo>
                  <a:lnTo>
                    <a:pt x="60185" y="54596"/>
                  </a:lnTo>
                  <a:lnTo>
                    <a:pt x="60165" y="53818"/>
                  </a:lnTo>
                  <a:lnTo>
                    <a:pt x="60104" y="52171"/>
                  </a:lnTo>
                  <a:lnTo>
                    <a:pt x="60013" y="50372"/>
                  </a:lnTo>
                  <a:lnTo>
                    <a:pt x="59892" y="48421"/>
                  </a:lnTo>
                  <a:lnTo>
                    <a:pt x="59751" y="46309"/>
                  </a:lnTo>
                  <a:lnTo>
                    <a:pt x="59589" y="44015"/>
                  </a:lnTo>
                  <a:lnTo>
                    <a:pt x="59407" y="41539"/>
                  </a:lnTo>
                  <a:lnTo>
                    <a:pt x="58962" y="36000"/>
                  </a:lnTo>
                  <a:lnTo>
                    <a:pt x="58447" y="29603"/>
                  </a:lnTo>
                  <a:lnTo>
                    <a:pt x="58447" y="29603"/>
                  </a:lnTo>
                  <a:lnTo>
                    <a:pt x="58417" y="29178"/>
                  </a:lnTo>
                  <a:lnTo>
                    <a:pt x="58396" y="28754"/>
                  </a:lnTo>
                  <a:lnTo>
                    <a:pt x="58366" y="27905"/>
                  </a:lnTo>
                  <a:lnTo>
                    <a:pt x="58356" y="27066"/>
                  </a:lnTo>
                  <a:lnTo>
                    <a:pt x="58376" y="26247"/>
                  </a:lnTo>
                  <a:lnTo>
                    <a:pt x="58417" y="25429"/>
                  </a:lnTo>
                  <a:lnTo>
                    <a:pt x="58477" y="24620"/>
                  </a:lnTo>
                  <a:lnTo>
                    <a:pt x="58558" y="23822"/>
                  </a:lnTo>
                  <a:lnTo>
                    <a:pt x="58669" y="23033"/>
                  </a:lnTo>
                  <a:lnTo>
                    <a:pt x="58801" y="22255"/>
                  </a:lnTo>
                  <a:lnTo>
                    <a:pt x="58952" y="21487"/>
                  </a:lnTo>
                  <a:lnTo>
                    <a:pt x="59124" y="20729"/>
                  </a:lnTo>
                  <a:lnTo>
                    <a:pt x="59316" y="19981"/>
                  </a:lnTo>
                  <a:lnTo>
                    <a:pt x="59518" y="19243"/>
                  </a:lnTo>
                  <a:lnTo>
                    <a:pt x="59751" y="18516"/>
                  </a:lnTo>
                  <a:lnTo>
                    <a:pt x="60003" y="17798"/>
                  </a:lnTo>
                  <a:lnTo>
                    <a:pt x="60266" y="17101"/>
                  </a:lnTo>
                  <a:lnTo>
                    <a:pt x="60559" y="16403"/>
                  </a:lnTo>
                  <a:lnTo>
                    <a:pt x="60862" y="15726"/>
                  </a:lnTo>
                  <a:lnTo>
                    <a:pt x="61176" y="15049"/>
                  </a:lnTo>
                  <a:lnTo>
                    <a:pt x="61519" y="14392"/>
                  </a:lnTo>
                  <a:lnTo>
                    <a:pt x="61863" y="13745"/>
                  </a:lnTo>
                  <a:lnTo>
                    <a:pt x="62237" y="13119"/>
                  </a:lnTo>
                  <a:lnTo>
                    <a:pt x="62621" y="12492"/>
                  </a:lnTo>
                  <a:lnTo>
                    <a:pt x="63015" y="11886"/>
                  </a:lnTo>
                  <a:lnTo>
                    <a:pt x="63429" y="11289"/>
                  </a:lnTo>
                  <a:lnTo>
                    <a:pt x="63854" y="10713"/>
                  </a:lnTo>
                  <a:lnTo>
                    <a:pt x="64299" y="10137"/>
                  </a:lnTo>
                  <a:lnTo>
                    <a:pt x="64753" y="9581"/>
                  </a:lnTo>
                  <a:lnTo>
                    <a:pt x="65218" y="9046"/>
                  </a:lnTo>
                  <a:lnTo>
                    <a:pt x="65693" y="8520"/>
                  </a:lnTo>
                  <a:lnTo>
                    <a:pt x="66178" y="8005"/>
                  </a:lnTo>
                  <a:lnTo>
                    <a:pt x="66684" y="7500"/>
                  </a:lnTo>
                  <a:lnTo>
                    <a:pt x="67199" y="7014"/>
                  </a:lnTo>
                  <a:lnTo>
                    <a:pt x="67715" y="6549"/>
                  </a:lnTo>
                  <a:lnTo>
                    <a:pt x="68250" y="6085"/>
                  </a:lnTo>
                  <a:lnTo>
                    <a:pt x="68786" y="5650"/>
                  </a:lnTo>
                  <a:lnTo>
                    <a:pt x="69342" y="5215"/>
                  </a:lnTo>
                  <a:lnTo>
                    <a:pt x="69898" y="4811"/>
                  </a:lnTo>
                  <a:lnTo>
                    <a:pt x="70464" y="4417"/>
                  </a:lnTo>
                  <a:lnTo>
                    <a:pt x="71040" y="4033"/>
                  </a:lnTo>
                  <a:lnTo>
                    <a:pt x="71616" y="3669"/>
                  </a:lnTo>
                  <a:lnTo>
                    <a:pt x="72202" y="3325"/>
                  </a:lnTo>
                  <a:lnTo>
                    <a:pt x="72798" y="2992"/>
                  </a:lnTo>
                  <a:lnTo>
                    <a:pt x="73394" y="2679"/>
                  </a:lnTo>
                  <a:lnTo>
                    <a:pt x="74001" y="2375"/>
                  </a:lnTo>
                  <a:lnTo>
                    <a:pt x="74607" y="2092"/>
                  </a:lnTo>
                  <a:lnTo>
                    <a:pt x="75224" y="1830"/>
                  </a:lnTo>
                  <a:lnTo>
                    <a:pt x="75840" y="1577"/>
                  </a:lnTo>
                  <a:lnTo>
                    <a:pt x="76467" y="1345"/>
                  </a:lnTo>
                  <a:lnTo>
                    <a:pt x="77083" y="1132"/>
                  </a:lnTo>
                  <a:lnTo>
                    <a:pt x="77710" y="940"/>
                  </a:lnTo>
                  <a:lnTo>
                    <a:pt x="78347" y="769"/>
                  </a:lnTo>
                  <a:lnTo>
                    <a:pt x="78973" y="607"/>
                  </a:lnTo>
                  <a:lnTo>
                    <a:pt x="79610" y="465"/>
                  </a:lnTo>
                  <a:lnTo>
                    <a:pt x="80237" y="344"/>
                  </a:lnTo>
                  <a:lnTo>
                    <a:pt x="80873" y="233"/>
                  </a:lnTo>
                  <a:lnTo>
                    <a:pt x="81500" y="152"/>
                  </a:lnTo>
                  <a:lnTo>
                    <a:pt x="82137" y="81"/>
                  </a:lnTo>
                  <a:lnTo>
                    <a:pt x="82763" y="41"/>
                  </a:lnTo>
                  <a:lnTo>
                    <a:pt x="83400" y="11"/>
                  </a:lnTo>
                  <a:lnTo>
                    <a:pt x="84027" y="0"/>
                  </a:lnTo>
                  <a:lnTo>
                    <a:pt x="84653" y="11"/>
                  </a:lnTo>
                  <a:lnTo>
                    <a:pt x="85270" y="51"/>
                  </a:lnTo>
                  <a:lnTo>
                    <a:pt x="85896" y="101"/>
                  </a:lnTo>
                  <a:lnTo>
                    <a:pt x="86513" y="172"/>
                  </a:lnTo>
                  <a:lnTo>
                    <a:pt x="87119" y="263"/>
                  </a:lnTo>
                  <a:lnTo>
                    <a:pt x="87726" y="374"/>
                  </a:lnTo>
                  <a:lnTo>
                    <a:pt x="88332" y="516"/>
                  </a:lnTo>
                  <a:lnTo>
                    <a:pt x="88928" y="667"/>
                  </a:lnTo>
                  <a:lnTo>
                    <a:pt x="89514" y="849"/>
                  </a:lnTo>
                  <a:lnTo>
                    <a:pt x="90101" y="1041"/>
                  </a:lnTo>
                  <a:lnTo>
                    <a:pt x="90677" y="1264"/>
                  </a:lnTo>
                  <a:lnTo>
                    <a:pt x="91243" y="1506"/>
                  </a:lnTo>
                  <a:lnTo>
                    <a:pt x="91809" y="1769"/>
                  </a:lnTo>
                  <a:lnTo>
                    <a:pt x="92354" y="2052"/>
                  </a:lnTo>
                  <a:lnTo>
                    <a:pt x="92900" y="2365"/>
                  </a:lnTo>
                  <a:lnTo>
                    <a:pt x="93173" y="2527"/>
                  </a:lnTo>
                  <a:lnTo>
                    <a:pt x="93436" y="2699"/>
                  </a:lnTo>
                  <a:lnTo>
                    <a:pt x="93698" y="2871"/>
                  </a:lnTo>
                  <a:lnTo>
                    <a:pt x="93961" y="3053"/>
                  </a:lnTo>
                  <a:lnTo>
                    <a:pt x="94224" y="3235"/>
                  </a:lnTo>
                  <a:lnTo>
                    <a:pt x="94477" y="3427"/>
                  </a:lnTo>
                  <a:lnTo>
                    <a:pt x="94729" y="3619"/>
                  </a:lnTo>
                  <a:lnTo>
                    <a:pt x="94982" y="3821"/>
                  </a:lnTo>
                  <a:lnTo>
                    <a:pt x="95235" y="4033"/>
                  </a:lnTo>
                  <a:lnTo>
                    <a:pt x="95477" y="4245"/>
                  </a:lnTo>
                  <a:lnTo>
                    <a:pt x="95720" y="4468"/>
                  </a:lnTo>
                  <a:lnTo>
                    <a:pt x="95962" y="4700"/>
                  </a:lnTo>
                  <a:lnTo>
                    <a:pt x="96195" y="4932"/>
                  </a:lnTo>
                  <a:lnTo>
                    <a:pt x="96437" y="5165"/>
                  </a:lnTo>
                  <a:lnTo>
                    <a:pt x="96660" y="5407"/>
                  </a:lnTo>
                  <a:lnTo>
                    <a:pt x="96892" y="5660"/>
                  </a:lnTo>
                  <a:lnTo>
                    <a:pt x="97114" y="5913"/>
                  </a:lnTo>
                  <a:lnTo>
                    <a:pt x="97337" y="6176"/>
                  </a:lnTo>
                  <a:lnTo>
                    <a:pt x="97559" y="6448"/>
                  </a:lnTo>
                  <a:lnTo>
                    <a:pt x="97771" y="6721"/>
                  </a:lnTo>
                  <a:lnTo>
                    <a:pt x="97984" y="7004"/>
                  </a:lnTo>
                  <a:lnTo>
                    <a:pt x="98186" y="7287"/>
                  </a:lnTo>
                  <a:lnTo>
                    <a:pt x="98388" y="7580"/>
                  </a:lnTo>
                  <a:lnTo>
                    <a:pt x="98590" y="7884"/>
                  </a:lnTo>
                  <a:lnTo>
                    <a:pt x="98792" y="8187"/>
                  </a:lnTo>
                  <a:lnTo>
                    <a:pt x="98984" y="8500"/>
                  </a:lnTo>
                  <a:lnTo>
                    <a:pt x="99176" y="8813"/>
                  </a:lnTo>
                  <a:lnTo>
                    <a:pt x="99358" y="9137"/>
                  </a:lnTo>
                  <a:lnTo>
                    <a:pt x="99540" y="9470"/>
                  </a:lnTo>
                  <a:lnTo>
                    <a:pt x="99722" y="9804"/>
                  </a:lnTo>
                  <a:lnTo>
                    <a:pt x="99894" y="10147"/>
                  </a:lnTo>
                  <a:lnTo>
                    <a:pt x="100066" y="10501"/>
                  </a:lnTo>
                  <a:lnTo>
                    <a:pt x="100227" y="10855"/>
                  </a:lnTo>
                  <a:lnTo>
                    <a:pt x="100389" y="11219"/>
                  </a:lnTo>
                  <a:lnTo>
                    <a:pt x="100541" y="11583"/>
                  </a:lnTo>
                  <a:lnTo>
                    <a:pt x="100702" y="11957"/>
                  </a:lnTo>
                  <a:lnTo>
                    <a:pt x="100844" y="12341"/>
                  </a:lnTo>
                  <a:lnTo>
                    <a:pt x="100995" y="12725"/>
                  </a:lnTo>
                  <a:lnTo>
                    <a:pt x="101127" y="13119"/>
                  </a:lnTo>
                  <a:lnTo>
                    <a:pt x="101268" y="13523"/>
                  </a:lnTo>
                  <a:lnTo>
                    <a:pt x="101400" y="13927"/>
                  </a:lnTo>
                  <a:lnTo>
                    <a:pt x="101521" y="14342"/>
                  </a:lnTo>
                  <a:lnTo>
                    <a:pt x="101642" y="14766"/>
                  </a:lnTo>
                  <a:lnTo>
                    <a:pt x="101764" y="15191"/>
                  </a:lnTo>
                  <a:lnTo>
                    <a:pt x="101875" y="15625"/>
                  </a:lnTo>
                  <a:lnTo>
                    <a:pt x="101976" y="16070"/>
                  </a:lnTo>
                  <a:lnTo>
                    <a:pt x="102087" y="16515"/>
                  </a:lnTo>
                  <a:lnTo>
                    <a:pt x="102178" y="16969"/>
                  </a:lnTo>
                  <a:lnTo>
                    <a:pt x="102269" y="17434"/>
                  </a:lnTo>
                  <a:lnTo>
                    <a:pt x="102360" y="17899"/>
                  </a:lnTo>
                  <a:lnTo>
                    <a:pt x="102441" y="18374"/>
                  </a:lnTo>
                  <a:lnTo>
                    <a:pt x="102521" y="18859"/>
                  </a:lnTo>
                  <a:lnTo>
                    <a:pt x="102592" y="19344"/>
                  </a:lnTo>
                  <a:lnTo>
                    <a:pt x="102653" y="19840"/>
                  </a:lnTo>
                  <a:lnTo>
                    <a:pt x="102714" y="20345"/>
                  </a:lnTo>
                  <a:lnTo>
                    <a:pt x="102774" y="20850"/>
                  </a:lnTo>
                  <a:lnTo>
                    <a:pt x="102825" y="21366"/>
                  </a:lnTo>
                  <a:lnTo>
                    <a:pt x="102865" y="21891"/>
                  </a:lnTo>
                  <a:lnTo>
                    <a:pt x="102906" y="22427"/>
                  </a:lnTo>
                  <a:lnTo>
                    <a:pt x="102946" y="22963"/>
                  </a:lnTo>
                  <a:lnTo>
                    <a:pt x="102966" y="23508"/>
                  </a:lnTo>
                  <a:lnTo>
                    <a:pt x="102996" y="24054"/>
                  </a:lnTo>
                  <a:lnTo>
                    <a:pt x="103017" y="25176"/>
                  </a:lnTo>
                  <a:lnTo>
                    <a:pt x="103027" y="26328"/>
                  </a:lnTo>
                  <a:lnTo>
                    <a:pt x="102996" y="27511"/>
                  </a:lnTo>
                  <a:lnTo>
                    <a:pt x="102956" y="28723"/>
                  </a:lnTo>
                  <a:lnTo>
                    <a:pt x="102885" y="29966"/>
                  </a:lnTo>
                  <a:lnTo>
                    <a:pt x="102784" y="31230"/>
                  </a:lnTo>
                  <a:lnTo>
                    <a:pt x="102663" y="32534"/>
                  </a:lnTo>
                  <a:lnTo>
                    <a:pt x="102521" y="33857"/>
                  </a:lnTo>
                  <a:lnTo>
                    <a:pt x="102340" y="35212"/>
                  </a:lnTo>
                  <a:lnTo>
                    <a:pt x="102137" y="36606"/>
                  </a:lnTo>
                  <a:lnTo>
                    <a:pt x="101915" y="38021"/>
                  </a:lnTo>
                  <a:lnTo>
                    <a:pt x="101652" y="39467"/>
                  </a:lnTo>
                  <a:lnTo>
                    <a:pt x="101369" y="40952"/>
                  </a:lnTo>
                  <a:lnTo>
                    <a:pt x="101056" y="42458"/>
                  </a:lnTo>
                  <a:lnTo>
                    <a:pt x="100702" y="44005"/>
                  </a:lnTo>
                  <a:lnTo>
                    <a:pt x="100328" y="45571"/>
                  </a:lnTo>
                  <a:lnTo>
                    <a:pt x="99924" y="47178"/>
                  </a:lnTo>
                  <a:lnTo>
                    <a:pt x="99490" y="48815"/>
                  </a:lnTo>
                  <a:lnTo>
                    <a:pt x="99025" y="50473"/>
                  </a:lnTo>
                  <a:lnTo>
                    <a:pt x="98519" y="52181"/>
                  </a:lnTo>
                  <a:lnTo>
                    <a:pt x="97994" y="53909"/>
                  </a:lnTo>
                  <a:lnTo>
                    <a:pt x="97994" y="5390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4457300" y="3631650"/>
              <a:ext cx="514700" cy="1582225"/>
            </a:xfrm>
            <a:custGeom>
              <a:rect b="b" l="l" r="r" t="t"/>
              <a:pathLst>
                <a:path extrusionOk="0" h="63289" w="20588">
                  <a:moveTo>
                    <a:pt x="1951" y="8763"/>
                  </a:moveTo>
                  <a:lnTo>
                    <a:pt x="1951" y="8763"/>
                  </a:lnTo>
                  <a:lnTo>
                    <a:pt x="2143" y="9572"/>
                  </a:lnTo>
                  <a:lnTo>
                    <a:pt x="2315" y="10370"/>
                  </a:lnTo>
                  <a:lnTo>
                    <a:pt x="2487" y="11168"/>
                  </a:lnTo>
                  <a:lnTo>
                    <a:pt x="2638" y="11957"/>
                  </a:lnTo>
                  <a:lnTo>
                    <a:pt x="2780" y="12745"/>
                  </a:lnTo>
                  <a:lnTo>
                    <a:pt x="2911" y="13523"/>
                  </a:lnTo>
                  <a:lnTo>
                    <a:pt x="3043" y="14301"/>
                  </a:lnTo>
                  <a:lnTo>
                    <a:pt x="3154" y="15070"/>
                  </a:lnTo>
                  <a:lnTo>
                    <a:pt x="3255" y="15838"/>
                  </a:lnTo>
                  <a:lnTo>
                    <a:pt x="3346" y="16596"/>
                  </a:lnTo>
                  <a:lnTo>
                    <a:pt x="3437" y="17354"/>
                  </a:lnTo>
                  <a:lnTo>
                    <a:pt x="3507" y="18101"/>
                  </a:lnTo>
                  <a:lnTo>
                    <a:pt x="3578" y="18849"/>
                  </a:lnTo>
                  <a:lnTo>
                    <a:pt x="3629" y="19587"/>
                  </a:lnTo>
                  <a:lnTo>
                    <a:pt x="3679" y="20325"/>
                  </a:lnTo>
                  <a:lnTo>
                    <a:pt x="3720" y="21053"/>
                  </a:lnTo>
                  <a:lnTo>
                    <a:pt x="3750" y="21770"/>
                  </a:lnTo>
                  <a:lnTo>
                    <a:pt x="3780" y="22488"/>
                  </a:lnTo>
                  <a:lnTo>
                    <a:pt x="3790" y="23205"/>
                  </a:lnTo>
                  <a:lnTo>
                    <a:pt x="3801" y="23913"/>
                  </a:lnTo>
                  <a:lnTo>
                    <a:pt x="3801" y="24620"/>
                  </a:lnTo>
                  <a:lnTo>
                    <a:pt x="3801" y="25318"/>
                  </a:lnTo>
                  <a:lnTo>
                    <a:pt x="3790" y="26005"/>
                  </a:lnTo>
                  <a:lnTo>
                    <a:pt x="3770" y="26692"/>
                  </a:lnTo>
                  <a:lnTo>
                    <a:pt x="3750" y="27369"/>
                  </a:lnTo>
                  <a:lnTo>
                    <a:pt x="3720" y="28046"/>
                  </a:lnTo>
                  <a:lnTo>
                    <a:pt x="3649" y="29380"/>
                  </a:lnTo>
                  <a:lnTo>
                    <a:pt x="3548" y="30694"/>
                  </a:lnTo>
                  <a:lnTo>
                    <a:pt x="3437" y="31978"/>
                  </a:lnTo>
                  <a:lnTo>
                    <a:pt x="3305" y="33251"/>
                  </a:lnTo>
                  <a:lnTo>
                    <a:pt x="3154" y="34494"/>
                  </a:lnTo>
                  <a:lnTo>
                    <a:pt x="2992" y="35707"/>
                  </a:lnTo>
                  <a:lnTo>
                    <a:pt x="2820" y="36910"/>
                  </a:lnTo>
                  <a:lnTo>
                    <a:pt x="2638" y="38082"/>
                  </a:lnTo>
                  <a:lnTo>
                    <a:pt x="2456" y="39234"/>
                  </a:lnTo>
                  <a:lnTo>
                    <a:pt x="2264" y="40356"/>
                  </a:lnTo>
                  <a:lnTo>
                    <a:pt x="2062" y="41458"/>
                  </a:lnTo>
                  <a:lnTo>
                    <a:pt x="1668" y="43580"/>
                  </a:lnTo>
                  <a:lnTo>
                    <a:pt x="1284" y="45612"/>
                  </a:lnTo>
                  <a:lnTo>
                    <a:pt x="920" y="47542"/>
                  </a:lnTo>
                  <a:lnTo>
                    <a:pt x="758" y="48462"/>
                  </a:lnTo>
                  <a:lnTo>
                    <a:pt x="597" y="49361"/>
                  </a:lnTo>
                  <a:lnTo>
                    <a:pt x="455" y="50240"/>
                  </a:lnTo>
                  <a:lnTo>
                    <a:pt x="334" y="51089"/>
                  </a:lnTo>
                  <a:lnTo>
                    <a:pt x="223" y="51908"/>
                  </a:lnTo>
                  <a:lnTo>
                    <a:pt x="132" y="52696"/>
                  </a:lnTo>
                  <a:lnTo>
                    <a:pt x="61" y="53464"/>
                  </a:lnTo>
                  <a:lnTo>
                    <a:pt x="21" y="54202"/>
                  </a:lnTo>
                  <a:lnTo>
                    <a:pt x="11" y="54566"/>
                  </a:lnTo>
                  <a:lnTo>
                    <a:pt x="0" y="54920"/>
                  </a:lnTo>
                  <a:lnTo>
                    <a:pt x="0" y="55263"/>
                  </a:lnTo>
                  <a:lnTo>
                    <a:pt x="11" y="55607"/>
                  </a:lnTo>
                  <a:lnTo>
                    <a:pt x="21" y="55941"/>
                  </a:lnTo>
                  <a:lnTo>
                    <a:pt x="41" y="56264"/>
                  </a:lnTo>
                  <a:lnTo>
                    <a:pt x="71" y="56577"/>
                  </a:lnTo>
                  <a:lnTo>
                    <a:pt x="112" y="56891"/>
                  </a:lnTo>
                  <a:lnTo>
                    <a:pt x="152" y="57194"/>
                  </a:lnTo>
                  <a:lnTo>
                    <a:pt x="213" y="57487"/>
                  </a:lnTo>
                  <a:lnTo>
                    <a:pt x="273" y="57780"/>
                  </a:lnTo>
                  <a:lnTo>
                    <a:pt x="344" y="58063"/>
                  </a:lnTo>
                  <a:lnTo>
                    <a:pt x="425" y="58336"/>
                  </a:lnTo>
                  <a:lnTo>
                    <a:pt x="516" y="58609"/>
                  </a:lnTo>
                  <a:lnTo>
                    <a:pt x="617" y="58871"/>
                  </a:lnTo>
                  <a:lnTo>
                    <a:pt x="728" y="59124"/>
                  </a:lnTo>
                  <a:lnTo>
                    <a:pt x="849" y="59367"/>
                  </a:lnTo>
                  <a:lnTo>
                    <a:pt x="981" y="59609"/>
                  </a:lnTo>
                  <a:lnTo>
                    <a:pt x="1122" y="59842"/>
                  </a:lnTo>
                  <a:lnTo>
                    <a:pt x="1274" y="60064"/>
                  </a:lnTo>
                  <a:lnTo>
                    <a:pt x="1436" y="60286"/>
                  </a:lnTo>
                  <a:lnTo>
                    <a:pt x="1607" y="60499"/>
                  </a:lnTo>
                  <a:lnTo>
                    <a:pt x="1789" y="60701"/>
                  </a:lnTo>
                  <a:lnTo>
                    <a:pt x="1991" y="60893"/>
                  </a:lnTo>
                  <a:lnTo>
                    <a:pt x="2204" y="61085"/>
                  </a:lnTo>
                  <a:lnTo>
                    <a:pt x="2426" y="61257"/>
                  </a:lnTo>
                  <a:lnTo>
                    <a:pt x="2658" y="61439"/>
                  </a:lnTo>
                  <a:lnTo>
                    <a:pt x="2901" y="61600"/>
                  </a:lnTo>
                  <a:lnTo>
                    <a:pt x="3164" y="61762"/>
                  </a:lnTo>
                  <a:lnTo>
                    <a:pt x="3437" y="61903"/>
                  </a:lnTo>
                  <a:lnTo>
                    <a:pt x="3720" y="62055"/>
                  </a:lnTo>
                  <a:lnTo>
                    <a:pt x="4023" y="62186"/>
                  </a:lnTo>
                  <a:lnTo>
                    <a:pt x="4336" y="62318"/>
                  </a:lnTo>
                  <a:lnTo>
                    <a:pt x="4670" y="62429"/>
                  </a:lnTo>
                  <a:lnTo>
                    <a:pt x="5013" y="62540"/>
                  </a:lnTo>
                  <a:lnTo>
                    <a:pt x="5367" y="62651"/>
                  </a:lnTo>
                  <a:lnTo>
                    <a:pt x="5741" y="62742"/>
                  </a:lnTo>
                  <a:lnTo>
                    <a:pt x="6125" y="62833"/>
                  </a:lnTo>
                  <a:lnTo>
                    <a:pt x="6529" y="62914"/>
                  </a:lnTo>
                  <a:lnTo>
                    <a:pt x="6944" y="62985"/>
                  </a:lnTo>
                  <a:lnTo>
                    <a:pt x="7378" y="63056"/>
                  </a:lnTo>
                  <a:lnTo>
                    <a:pt x="7833" y="63106"/>
                  </a:lnTo>
                  <a:lnTo>
                    <a:pt x="8298" y="63157"/>
                  </a:lnTo>
                  <a:lnTo>
                    <a:pt x="8783" y="63197"/>
                  </a:lnTo>
                  <a:lnTo>
                    <a:pt x="9278" y="63238"/>
                  </a:lnTo>
                  <a:lnTo>
                    <a:pt x="9804" y="63258"/>
                  </a:lnTo>
                  <a:lnTo>
                    <a:pt x="10329" y="63278"/>
                  </a:lnTo>
                  <a:lnTo>
                    <a:pt x="10885" y="63288"/>
                  </a:lnTo>
                  <a:lnTo>
                    <a:pt x="11451" y="63288"/>
                  </a:lnTo>
                  <a:lnTo>
                    <a:pt x="12037" y="63278"/>
                  </a:lnTo>
                  <a:lnTo>
                    <a:pt x="12644" y="63268"/>
                  </a:lnTo>
                  <a:lnTo>
                    <a:pt x="13270" y="63248"/>
                  </a:lnTo>
                  <a:lnTo>
                    <a:pt x="13270" y="63248"/>
                  </a:lnTo>
                  <a:lnTo>
                    <a:pt x="14241" y="63197"/>
                  </a:lnTo>
                  <a:lnTo>
                    <a:pt x="15130" y="63126"/>
                  </a:lnTo>
                  <a:lnTo>
                    <a:pt x="15938" y="63045"/>
                  </a:lnTo>
                  <a:lnTo>
                    <a:pt x="16312" y="62995"/>
                  </a:lnTo>
                  <a:lnTo>
                    <a:pt x="16676" y="62944"/>
                  </a:lnTo>
                  <a:lnTo>
                    <a:pt x="17020" y="62884"/>
                  </a:lnTo>
                  <a:lnTo>
                    <a:pt x="17343" y="62823"/>
                  </a:lnTo>
                  <a:lnTo>
                    <a:pt x="17646" y="62763"/>
                  </a:lnTo>
                  <a:lnTo>
                    <a:pt x="17940" y="62692"/>
                  </a:lnTo>
                  <a:lnTo>
                    <a:pt x="18212" y="62621"/>
                  </a:lnTo>
                  <a:lnTo>
                    <a:pt x="18465" y="62540"/>
                  </a:lnTo>
                  <a:lnTo>
                    <a:pt x="18708" y="62459"/>
                  </a:lnTo>
                  <a:lnTo>
                    <a:pt x="18930" y="62368"/>
                  </a:lnTo>
                  <a:lnTo>
                    <a:pt x="19142" y="62277"/>
                  </a:lnTo>
                  <a:lnTo>
                    <a:pt x="19334" y="62176"/>
                  </a:lnTo>
                  <a:lnTo>
                    <a:pt x="19516" y="62075"/>
                  </a:lnTo>
                  <a:lnTo>
                    <a:pt x="19678" y="61964"/>
                  </a:lnTo>
                  <a:lnTo>
                    <a:pt x="19819" y="61853"/>
                  </a:lnTo>
                  <a:lnTo>
                    <a:pt x="19961" y="61732"/>
                  </a:lnTo>
                  <a:lnTo>
                    <a:pt x="20082" y="61610"/>
                  </a:lnTo>
                  <a:lnTo>
                    <a:pt x="20183" y="61489"/>
                  </a:lnTo>
                  <a:lnTo>
                    <a:pt x="20274" y="61358"/>
                  </a:lnTo>
                  <a:lnTo>
                    <a:pt x="20355" y="61216"/>
                  </a:lnTo>
                  <a:lnTo>
                    <a:pt x="20426" y="61075"/>
                  </a:lnTo>
                  <a:lnTo>
                    <a:pt x="20486" y="60923"/>
                  </a:lnTo>
                  <a:lnTo>
                    <a:pt x="20527" y="60772"/>
                  </a:lnTo>
                  <a:lnTo>
                    <a:pt x="20557" y="60610"/>
                  </a:lnTo>
                  <a:lnTo>
                    <a:pt x="20577" y="60448"/>
                  </a:lnTo>
                  <a:lnTo>
                    <a:pt x="20587" y="60276"/>
                  </a:lnTo>
                  <a:lnTo>
                    <a:pt x="20577" y="60094"/>
                  </a:lnTo>
                  <a:lnTo>
                    <a:pt x="20567" y="59912"/>
                  </a:lnTo>
                  <a:lnTo>
                    <a:pt x="20547" y="59731"/>
                  </a:lnTo>
                  <a:lnTo>
                    <a:pt x="20507" y="59528"/>
                  </a:lnTo>
                  <a:lnTo>
                    <a:pt x="20466" y="59336"/>
                  </a:lnTo>
                  <a:lnTo>
                    <a:pt x="20406" y="59124"/>
                  </a:lnTo>
                  <a:lnTo>
                    <a:pt x="20345" y="58912"/>
                  </a:lnTo>
                  <a:lnTo>
                    <a:pt x="20274" y="58700"/>
                  </a:lnTo>
                  <a:lnTo>
                    <a:pt x="20102" y="58245"/>
                  </a:lnTo>
                  <a:lnTo>
                    <a:pt x="19900" y="57770"/>
                  </a:lnTo>
                  <a:lnTo>
                    <a:pt x="19668" y="57265"/>
                  </a:lnTo>
                  <a:lnTo>
                    <a:pt x="19405" y="56729"/>
                  </a:lnTo>
                  <a:lnTo>
                    <a:pt x="19112" y="56173"/>
                  </a:lnTo>
                  <a:lnTo>
                    <a:pt x="18809" y="55597"/>
                  </a:lnTo>
                  <a:lnTo>
                    <a:pt x="18121" y="54354"/>
                  </a:lnTo>
                  <a:lnTo>
                    <a:pt x="17374" y="52989"/>
                  </a:lnTo>
                  <a:lnTo>
                    <a:pt x="16969" y="52272"/>
                  </a:lnTo>
                  <a:lnTo>
                    <a:pt x="16565" y="51524"/>
                  </a:lnTo>
                  <a:lnTo>
                    <a:pt x="16161" y="50736"/>
                  </a:lnTo>
                  <a:lnTo>
                    <a:pt x="15736" y="49927"/>
                  </a:lnTo>
                  <a:lnTo>
                    <a:pt x="15322" y="49088"/>
                  </a:lnTo>
                  <a:lnTo>
                    <a:pt x="14897" y="48219"/>
                  </a:lnTo>
                  <a:lnTo>
                    <a:pt x="14483" y="47310"/>
                  </a:lnTo>
                  <a:lnTo>
                    <a:pt x="14069" y="46380"/>
                  </a:lnTo>
                  <a:lnTo>
                    <a:pt x="13664" y="45409"/>
                  </a:lnTo>
                  <a:lnTo>
                    <a:pt x="13260" y="44409"/>
                  </a:lnTo>
                  <a:lnTo>
                    <a:pt x="12876" y="43378"/>
                  </a:lnTo>
                  <a:lnTo>
                    <a:pt x="12684" y="42842"/>
                  </a:lnTo>
                  <a:lnTo>
                    <a:pt x="12492" y="42307"/>
                  </a:lnTo>
                  <a:lnTo>
                    <a:pt x="12310" y="41761"/>
                  </a:lnTo>
                  <a:lnTo>
                    <a:pt x="12138" y="41205"/>
                  </a:lnTo>
                  <a:lnTo>
                    <a:pt x="11967" y="40639"/>
                  </a:lnTo>
                  <a:lnTo>
                    <a:pt x="11795" y="40073"/>
                  </a:lnTo>
                  <a:lnTo>
                    <a:pt x="11633" y="39487"/>
                  </a:lnTo>
                  <a:lnTo>
                    <a:pt x="11471" y="38901"/>
                  </a:lnTo>
                  <a:lnTo>
                    <a:pt x="11320" y="38305"/>
                  </a:lnTo>
                  <a:lnTo>
                    <a:pt x="11178" y="37688"/>
                  </a:lnTo>
                  <a:lnTo>
                    <a:pt x="11037" y="37072"/>
                  </a:lnTo>
                  <a:lnTo>
                    <a:pt x="10895" y="36445"/>
                  </a:lnTo>
                  <a:lnTo>
                    <a:pt x="10774" y="35818"/>
                  </a:lnTo>
                  <a:lnTo>
                    <a:pt x="10653" y="35172"/>
                  </a:lnTo>
                  <a:lnTo>
                    <a:pt x="10542" y="34515"/>
                  </a:lnTo>
                  <a:lnTo>
                    <a:pt x="10430" y="33858"/>
                  </a:lnTo>
                  <a:lnTo>
                    <a:pt x="10339" y="33181"/>
                  </a:lnTo>
                  <a:lnTo>
                    <a:pt x="10248" y="32503"/>
                  </a:lnTo>
                  <a:lnTo>
                    <a:pt x="10168" y="31816"/>
                  </a:lnTo>
                  <a:lnTo>
                    <a:pt x="10097" y="31109"/>
                  </a:lnTo>
                  <a:lnTo>
                    <a:pt x="10036" y="30401"/>
                  </a:lnTo>
                  <a:lnTo>
                    <a:pt x="9976" y="29684"/>
                  </a:lnTo>
                  <a:lnTo>
                    <a:pt x="9935" y="28956"/>
                  </a:lnTo>
                  <a:lnTo>
                    <a:pt x="9905" y="28218"/>
                  </a:lnTo>
                  <a:lnTo>
                    <a:pt x="9875" y="27470"/>
                  </a:lnTo>
                  <a:lnTo>
                    <a:pt x="9864" y="26712"/>
                  </a:lnTo>
                  <a:lnTo>
                    <a:pt x="9864" y="25944"/>
                  </a:lnTo>
                  <a:lnTo>
                    <a:pt x="9875" y="25166"/>
                  </a:lnTo>
                  <a:lnTo>
                    <a:pt x="9895" y="24378"/>
                  </a:lnTo>
                  <a:lnTo>
                    <a:pt x="9925" y="23579"/>
                  </a:lnTo>
                  <a:lnTo>
                    <a:pt x="9966" y="22771"/>
                  </a:lnTo>
                  <a:lnTo>
                    <a:pt x="10026" y="21952"/>
                  </a:lnTo>
                  <a:lnTo>
                    <a:pt x="10087" y="21123"/>
                  </a:lnTo>
                  <a:lnTo>
                    <a:pt x="10168" y="20285"/>
                  </a:lnTo>
                  <a:lnTo>
                    <a:pt x="10269" y="19436"/>
                  </a:lnTo>
                  <a:lnTo>
                    <a:pt x="10370" y="18577"/>
                  </a:lnTo>
                  <a:lnTo>
                    <a:pt x="10501" y="17707"/>
                  </a:lnTo>
                  <a:lnTo>
                    <a:pt x="10633" y="16828"/>
                  </a:lnTo>
                  <a:lnTo>
                    <a:pt x="10784" y="15939"/>
                  </a:lnTo>
                  <a:lnTo>
                    <a:pt x="10946" y="15039"/>
                  </a:lnTo>
                  <a:lnTo>
                    <a:pt x="11128" y="14130"/>
                  </a:lnTo>
                  <a:lnTo>
                    <a:pt x="11320" y="13200"/>
                  </a:lnTo>
                  <a:lnTo>
                    <a:pt x="11532" y="12270"/>
                  </a:lnTo>
                  <a:lnTo>
                    <a:pt x="11754" y="11330"/>
                  </a:lnTo>
                  <a:lnTo>
                    <a:pt x="11997" y="10370"/>
                  </a:lnTo>
                  <a:lnTo>
                    <a:pt x="12250" y="9410"/>
                  </a:lnTo>
                  <a:lnTo>
                    <a:pt x="12250" y="9410"/>
                  </a:lnTo>
                  <a:lnTo>
                    <a:pt x="12432" y="8712"/>
                  </a:lnTo>
                  <a:lnTo>
                    <a:pt x="12583" y="8045"/>
                  </a:lnTo>
                  <a:lnTo>
                    <a:pt x="12694" y="7419"/>
                  </a:lnTo>
                  <a:lnTo>
                    <a:pt x="12795" y="6812"/>
                  </a:lnTo>
                  <a:lnTo>
                    <a:pt x="12856" y="6236"/>
                  </a:lnTo>
                  <a:lnTo>
                    <a:pt x="12896" y="5691"/>
                  </a:lnTo>
                  <a:lnTo>
                    <a:pt x="12917" y="5175"/>
                  </a:lnTo>
                  <a:lnTo>
                    <a:pt x="12907" y="4680"/>
                  </a:lnTo>
                  <a:lnTo>
                    <a:pt x="12896" y="4447"/>
                  </a:lnTo>
                  <a:lnTo>
                    <a:pt x="12876" y="4215"/>
                  </a:lnTo>
                  <a:lnTo>
                    <a:pt x="12846" y="3993"/>
                  </a:lnTo>
                  <a:lnTo>
                    <a:pt x="12816" y="3780"/>
                  </a:lnTo>
                  <a:lnTo>
                    <a:pt x="12785" y="3568"/>
                  </a:lnTo>
                  <a:lnTo>
                    <a:pt x="12745" y="3366"/>
                  </a:lnTo>
                  <a:lnTo>
                    <a:pt x="12694" y="3174"/>
                  </a:lnTo>
                  <a:lnTo>
                    <a:pt x="12654" y="2982"/>
                  </a:lnTo>
                  <a:lnTo>
                    <a:pt x="12593" y="2800"/>
                  </a:lnTo>
                  <a:lnTo>
                    <a:pt x="12533" y="2618"/>
                  </a:lnTo>
                  <a:lnTo>
                    <a:pt x="12472" y="2446"/>
                  </a:lnTo>
                  <a:lnTo>
                    <a:pt x="12401" y="2285"/>
                  </a:lnTo>
                  <a:lnTo>
                    <a:pt x="12330" y="2123"/>
                  </a:lnTo>
                  <a:lnTo>
                    <a:pt x="12250" y="1971"/>
                  </a:lnTo>
                  <a:lnTo>
                    <a:pt x="12169" y="1830"/>
                  </a:lnTo>
                  <a:lnTo>
                    <a:pt x="12078" y="1688"/>
                  </a:lnTo>
                  <a:lnTo>
                    <a:pt x="11987" y="1557"/>
                  </a:lnTo>
                  <a:lnTo>
                    <a:pt x="11896" y="1426"/>
                  </a:lnTo>
                  <a:lnTo>
                    <a:pt x="11795" y="1304"/>
                  </a:lnTo>
                  <a:lnTo>
                    <a:pt x="11694" y="1183"/>
                  </a:lnTo>
                  <a:lnTo>
                    <a:pt x="11593" y="1072"/>
                  </a:lnTo>
                  <a:lnTo>
                    <a:pt x="11481" y="971"/>
                  </a:lnTo>
                  <a:lnTo>
                    <a:pt x="11370" y="870"/>
                  </a:lnTo>
                  <a:lnTo>
                    <a:pt x="11259" y="779"/>
                  </a:lnTo>
                  <a:lnTo>
                    <a:pt x="11138" y="688"/>
                  </a:lnTo>
                  <a:lnTo>
                    <a:pt x="11017" y="607"/>
                  </a:lnTo>
                  <a:lnTo>
                    <a:pt x="10895" y="526"/>
                  </a:lnTo>
                  <a:lnTo>
                    <a:pt x="10774" y="455"/>
                  </a:lnTo>
                  <a:lnTo>
                    <a:pt x="10511" y="334"/>
                  </a:lnTo>
                  <a:lnTo>
                    <a:pt x="10238" y="223"/>
                  </a:lnTo>
                  <a:lnTo>
                    <a:pt x="9955" y="142"/>
                  </a:lnTo>
                  <a:lnTo>
                    <a:pt x="9672" y="81"/>
                  </a:lnTo>
                  <a:lnTo>
                    <a:pt x="9379" y="31"/>
                  </a:lnTo>
                  <a:lnTo>
                    <a:pt x="9086" y="11"/>
                  </a:lnTo>
                  <a:lnTo>
                    <a:pt x="8773" y="1"/>
                  </a:lnTo>
                  <a:lnTo>
                    <a:pt x="8470" y="11"/>
                  </a:lnTo>
                  <a:lnTo>
                    <a:pt x="8156" y="41"/>
                  </a:lnTo>
                  <a:lnTo>
                    <a:pt x="7843" y="92"/>
                  </a:lnTo>
                  <a:lnTo>
                    <a:pt x="7530" y="162"/>
                  </a:lnTo>
                  <a:lnTo>
                    <a:pt x="7206" y="243"/>
                  </a:lnTo>
                  <a:lnTo>
                    <a:pt x="6893" y="344"/>
                  </a:lnTo>
                  <a:lnTo>
                    <a:pt x="6580" y="455"/>
                  </a:lnTo>
                  <a:lnTo>
                    <a:pt x="6267" y="597"/>
                  </a:lnTo>
                  <a:lnTo>
                    <a:pt x="5963" y="738"/>
                  </a:lnTo>
                  <a:lnTo>
                    <a:pt x="5650" y="900"/>
                  </a:lnTo>
                  <a:lnTo>
                    <a:pt x="5357" y="1082"/>
                  </a:lnTo>
                  <a:lnTo>
                    <a:pt x="5054" y="1274"/>
                  </a:lnTo>
                  <a:lnTo>
                    <a:pt x="4771" y="1486"/>
                  </a:lnTo>
                  <a:lnTo>
                    <a:pt x="4488" y="1699"/>
                  </a:lnTo>
                  <a:lnTo>
                    <a:pt x="4215" y="1931"/>
                  </a:lnTo>
                  <a:lnTo>
                    <a:pt x="3952" y="2184"/>
                  </a:lnTo>
                  <a:lnTo>
                    <a:pt x="3699" y="2436"/>
                  </a:lnTo>
                  <a:lnTo>
                    <a:pt x="3467" y="2709"/>
                  </a:lnTo>
                  <a:lnTo>
                    <a:pt x="3235" y="2992"/>
                  </a:lnTo>
                  <a:lnTo>
                    <a:pt x="3012" y="3285"/>
                  </a:lnTo>
                  <a:lnTo>
                    <a:pt x="2810" y="3588"/>
                  </a:lnTo>
                  <a:lnTo>
                    <a:pt x="2628" y="3902"/>
                  </a:lnTo>
                  <a:lnTo>
                    <a:pt x="2456" y="4235"/>
                  </a:lnTo>
                  <a:lnTo>
                    <a:pt x="2305" y="4569"/>
                  </a:lnTo>
                  <a:lnTo>
                    <a:pt x="2163" y="4912"/>
                  </a:lnTo>
                  <a:lnTo>
                    <a:pt x="2042" y="5256"/>
                  </a:lnTo>
                  <a:lnTo>
                    <a:pt x="1941" y="5620"/>
                  </a:lnTo>
                  <a:lnTo>
                    <a:pt x="1860" y="5994"/>
                  </a:lnTo>
                  <a:lnTo>
                    <a:pt x="1810" y="6368"/>
                  </a:lnTo>
                  <a:lnTo>
                    <a:pt x="1769" y="6752"/>
                  </a:lnTo>
                  <a:lnTo>
                    <a:pt x="1759" y="7146"/>
                  </a:lnTo>
                  <a:lnTo>
                    <a:pt x="1759" y="7338"/>
                  </a:lnTo>
                  <a:lnTo>
                    <a:pt x="1769" y="7540"/>
                  </a:lnTo>
                  <a:lnTo>
                    <a:pt x="1779" y="7742"/>
                  </a:lnTo>
                  <a:lnTo>
                    <a:pt x="1799" y="7944"/>
                  </a:lnTo>
                  <a:lnTo>
                    <a:pt x="1830" y="8147"/>
                  </a:lnTo>
                  <a:lnTo>
                    <a:pt x="1860" y="8349"/>
                  </a:lnTo>
                  <a:lnTo>
                    <a:pt x="1900" y="8561"/>
                  </a:lnTo>
                  <a:lnTo>
                    <a:pt x="1951" y="8763"/>
                  </a:lnTo>
                  <a:lnTo>
                    <a:pt x="1951" y="87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044150" y="3490425"/>
              <a:ext cx="1094575" cy="1723450"/>
            </a:xfrm>
            <a:custGeom>
              <a:rect b="b" l="l" r="r" t="t"/>
              <a:pathLst>
                <a:path extrusionOk="0" h="68938" w="43783">
                  <a:moveTo>
                    <a:pt x="22205" y="7004"/>
                  </a:moveTo>
                  <a:lnTo>
                    <a:pt x="22205" y="7004"/>
                  </a:lnTo>
                  <a:lnTo>
                    <a:pt x="21649" y="7408"/>
                  </a:lnTo>
                  <a:lnTo>
                    <a:pt x="21113" y="7812"/>
                  </a:lnTo>
                  <a:lnTo>
                    <a:pt x="20588" y="8217"/>
                  </a:lnTo>
                  <a:lnTo>
                    <a:pt x="20082" y="8611"/>
                  </a:lnTo>
                  <a:lnTo>
                    <a:pt x="19587" y="9005"/>
                  </a:lnTo>
                  <a:lnTo>
                    <a:pt x="19112" y="9389"/>
                  </a:lnTo>
                  <a:lnTo>
                    <a:pt x="18657" y="9783"/>
                  </a:lnTo>
                  <a:lnTo>
                    <a:pt x="18213" y="10167"/>
                  </a:lnTo>
                  <a:lnTo>
                    <a:pt x="17788" y="10541"/>
                  </a:lnTo>
                  <a:lnTo>
                    <a:pt x="17374" y="10925"/>
                  </a:lnTo>
                  <a:lnTo>
                    <a:pt x="16980" y="11289"/>
                  </a:lnTo>
                  <a:lnTo>
                    <a:pt x="16596" y="11663"/>
                  </a:lnTo>
                  <a:lnTo>
                    <a:pt x="16222" y="12027"/>
                  </a:lnTo>
                  <a:lnTo>
                    <a:pt x="15868" y="12391"/>
                  </a:lnTo>
                  <a:lnTo>
                    <a:pt x="15534" y="12755"/>
                  </a:lnTo>
                  <a:lnTo>
                    <a:pt x="15201" y="13108"/>
                  </a:lnTo>
                  <a:lnTo>
                    <a:pt x="14888" y="13462"/>
                  </a:lnTo>
                  <a:lnTo>
                    <a:pt x="14594" y="13816"/>
                  </a:lnTo>
                  <a:lnTo>
                    <a:pt x="14301" y="14169"/>
                  </a:lnTo>
                  <a:lnTo>
                    <a:pt x="14028" y="14513"/>
                  </a:lnTo>
                  <a:lnTo>
                    <a:pt x="13766" y="14857"/>
                  </a:lnTo>
                  <a:lnTo>
                    <a:pt x="13513" y="15190"/>
                  </a:lnTo>
                  <a:lnTo>
                    <a:pt x="13281" y="15534"/>
                  </a:lnTo>
                  <a:lnTo>
                    <a:pt x="13058" y="15867"/>
                  </a:lnTo>
                  <a:lnTo>
                    <a:pt x="12836" y="16201"/>
                  </a:lnTo>
                  <a:lnTo>
                    <a:pt x="12634" y="16524"/>
                  </a:lnTo>
                  <a:lnTo>
                    <a:pt x="12442" y="16848"/>
                  </a:lnTo>
                  <a:lnTo>
                    <a:pt x="12260" y="17181"/>
                  </a:lnTo>
                  <a:lnTo>
                    <a:pt x="12088" y="17495"/>
                  </a:lnTo>
                  <a:lnTo>
                    <a:pt x="11926" y="17818"/>
                  </a:lnTo>
                  <a:lnTo>
                    <a:pt x="11775" y="18131"/>
                  </a:lnTo>
                  <a:lnTo>
                    <a:pt x="11633" y="18445"/>
                  </a:lnTo>
                  <a:lnTo>
                    <a:pt x="11502" y="18758"/>
                  </a:lnTo>
                  <a:lnTo>
                    <a:pt x="11381" y="19071"/>
                  </a:lnTo>
                  <a:lnTo>
                    <a:pt x="11269" y="19374"/>
                  </a:lnTo>
                  <a:lnTo>
                    <a:pt x="11168" y="19678"/>
                  </a:lnTo>
                  <a:lnTo>
                    <a:pt x="11067" y="19981"/>
                  </a:lnTo>
                  <a:lnTo>
                    <a:pt x="10976" y="20284"/>
                  </a:lnTo>
                  <a:lnTo>
                    <a:pt x="10906" y="20587"/>
                  </a:lnTo>
                  <a:lnTo>
                    <a:pt x="10825" y="20880"/>
                  </a:lnTo>
                  <a:lnTo>
                    <a:pt x="10764" y="21173"/>
                  </a:lnTo>
                  <a:lnTo>
                    <a:pt x="10703" y="21466"/>
                  </a:lnTo>
                  <a:lnTo>
                    <a:pt x="10663" y="21759"/>
                  </a:lnTo>
                  <a:lnTo>
                    <a:pt x="10612" y="22053"/>
                  </a:lnTo>
                  <a:lnTo>
                    <a:pt x="10582" y="22336"/>
                  </a:lnTo>
                  <a:lnTo>
                    <a:pt x="10552" y="22619"/>
                  </a:lnTo>
                  <a:lnTo>
                    <a:pt x="10501" y="23185"/>
                  </a:lnTo>
                  <a:lnTo>
                    <a:pt x="10491" y="23750"/>
                  </a:lnTo>
                  <a:lnTo>
                    <a:pt x="10491" y="24306"/>
                  </a:lnTo>
                  <a:lnTo>
                    <a:pt x="10501" y="24852"/>
                  </a:lnTo>
                  <a:lnTo>
                    <a:pt x="10542" y="25398"/>
                  </a:lnTo>
                  <a:lnTo>
                    <a:pt x="10592" y="25934"/>
                  </a:lnTo>
                  <a:lnTo>
                    <a:pt x="10653" y="26469"/>
                  </a:lnTo>
                  <a:lnTo>
                    <a:pt x="10734" y="26995"/>
                  </a:lnTo>
                  <a:lnTo>
                    <a:pt x="10815" y="27520"/>
                  </a:lnTo>
                  <a:lnTo>
                    <a:pt x="10997" y="28561"/>
                  </a:lnTo>
                  <a:lnTo>
                    <a:pt x="11189" y="29592"/>
                  </a:lnTo>
                  <a:lnTo>
                    <a:pt x="11381" y="30603"/>
                  </a:lnTo>
                  <a:lnTo>
                    <a:pt x="11472" y="31118"/>
                  </a:lnTo>
                  <a:lnTo>
                    <a:pt x="11552" y="31624"/>
                  </a:lnTo>
                  <a:lnTo>
                    <a:pt x="11623" y="32129"/>
                  </a:lnTo>
                  <a:lnTo>
                    <a:pt x="11694" y="32634"/>
                  </a:lnTo>
                  <a:lnTo>
                    <a:pt x="11744" y="33140"/>
                  </a:lnTo>
                  <a:lnTo>
                    <a:pt x="11775" y="33645"/>
                  </a:lnTo>
                  <a:lnTo>
                    <a:pt x="11795" y="34150"/>
                  </a:lnTo>
                  <a:lnTo>
                    <a:pt x="11795" y="34656"/>
                  </a:lnTo>
                  <a:lnTo>
                    <a:pt x="11775" y="35161"/>
                  </a:lnTo>
                  <a:lnTo>
                    <a:pt x="11734" y="35676"/>
                  </a:lnTo>
                  <a:lnTo>
                    <a:pt x="11704" y="35929"/>
                  </a:lnTo>
                  <a:lnTo>
                    <a:pt x="11674" y="36192"/>
                  </a:lnTo>
                  <a:lnTo>
                    <a:pt x="11623" y="36444"/>
                  </a:lnTo>
                  <a:lnTo>
                    <a:pt x="11573" y="36707"/>
                  </a:lnTo>
                  <a:lnTo>
                    <a:pt x="11522" y="36960"/>
                  </a:lnTo>
                  <a:lnTo>
                    <a:pt x="11451" y="37223"/>
                  </a:lnTo>
                  <a:lnTo>
                    <a:pt x="11381" y="37485"/>
                  </a:lnTo>
                  <a:lnTo>
                    <a:pt x="11300" y="37738"/>
                  </a:lnTo>
                  <a:lnTo>
                    <a:pt x="11219" y="38001"/>
                  </a:lnTo>
                  <a:lnTo>
                    <a:pt x="11118" y="38264"/>
                  </a:lnTo>
                  <a:lnTo>
                    <a:pt x="11017" y="38526"/>
                  </a:lnTo>
                  <a:lnTo>
                    <a:pt x="10906" y="38799"/>
                  </a:lnTo>
                  <a:lnTo>
                    <a:pt x="10784" y="39062"/>
                  </a:lnTo>
                  <a:lnTo>
                    <a:pt x="10653" y="39325"/>
                  </a:lnTo>
                  <a:lnTo>
                    <a:pt x="10511" y="39598"/>
                  </a:lnTo>
                  <a:lnTo>
                    <a:pt x="10360" y="39860"/>
                  </a:lnTo>
                  <a:lnTo>
                    <a:pt x="10198" y="40133"/>
                  </a:lnTo>
                  <a:lnTo>
                    <a:pt x="10026" y="40406"/>
                  </a:lnTo>
                  <a:lnTo>
                    <a:pt x="9844" y="40679"/>
                  </a:lnTo>
                  <a:lnTo>
                    <a:pt x="9652" y="40952"/>
                  </a:lnTo>
                  <a:lnTo>
                    <a:pt x="9450" y="41235"/>
                  </a:lnTo>
                  <a:lnTo>
                    <a:pt x="9238" y="41508"/>
                  </a:lnTo>
                  <a:lnTo>
                    <a:pt x="9006" y="41791"/>
                  </a:lnTo>
                  <a:lnTo>
                    <a:pt x="8773" y="42064"/>
                  </a:lnTo>
                  <a:lnTo>
                    <a:pt x="8520" y="42347"/>
                  </a:lnTo>
                  <a:lnTo>
                    <a:pt x="8258" y="42630"/>
                  </a:lnTo>
                  <a:lnTo>
                    <a:pt x="7985" y="42923"/>
                  </a:lnTo>
                  <a:lnTo>
                    <a:pt x="7702" y="43206"/>
                  </a:lnTo>
                  <a:lnTo>
                    <a:pt x="7399" y="43499"/>
                  </a:lnTo>
                  <a:lnTo>
                    <a:pt x="7085" y="43782"/>
                  </a:lnTo>
                  <a:lnTo>
                    <a:pt x="6762" y="44075"/>
                  </a:lnTo>
                  <a:lnTo>
                    <a:pt x="6418" y="44378"/>
                  </a:lnTo>
                  <a:lnTo>
                    <a:pt x="6418" y="44378"/>
                  </a:lnTo>
                  <a:lnTo>
                    <a:pt x="5852" y="44863"/>
                  </a:lnTo>
                  <a:lnTo>
                    <a:pt x="5327" y="45368"/>
                  </a:lnTo>
                  <a:lnTo>
                    <a:pt x="4821" y="45864"/>
                  </a:lnTo>
                  <a:lnTo>
                    <a:pt x="4336" y="46379"/>
                  </a:lnTo>
                  <a:lnTo>
                    <a:pt x="3881" y="46895"/>
                  </a:lnTo>
                  <a:lnTo>
                    <a:pt x="3457" y="47410"/>
                  </a:lnTo>
                  <a:lnTo>
                    <a:pt x="3053" y="47936"/>
                  </a:lnTo>
                  <a:lnTo>
                    <a:pt x="2679" y="48461"/>
                  </a:lnTo>
                  <a:lnTo>
                    <a:pt x="2325" y="48987"/>
                  </a:lnTo>
                  <a:lnTo>
                    <a:pt x="2002" y="49522"/>
                  </a:lnTo>
                  <a:lnTo>
                    <a:pt x="1709" y="50058"/>
                  </a:lnTo>
                  <a:lnTo>
                    <a:pt x="1436" y="50583"/>
                  </a:lnTo>
                  <a:lnTo>
                    <a:pt x="1183" y="51119"/>
                  </a:lnTo>
                  <a:lnTo>
                    <a:pt x="961" y="51665"/>
                  </a:lnTo>
                  <a:lnTo>
                    <a:pt x="759" y="52201"/>
                  </a:lnTo>
                  <a:lnTo>
                    <a:pt x="577" y="52736"/>
                  </a:lnTo>
                  <a:lnTo>
                    <a:pt x="425" y="53272"/>
                  </a:lnTo>
                  <a:lnTo>
                    <a:pt x="304" y="53807"/>
                  </a:lnTo>
                  <a:lnTo>
                    <a:pt x="193" y="54333"/>
                  </a:lnTo>
                  <a:lnTo>
                    <a:pt x="112" y="54869"/>
                  </a:lnTo>
                  <a:lnTo>
                    <a:pt x="51" y="55394"/>
                  </a:lnTo>
                  <a:lnTo>
                    <a:pt x="21" y="55920"/>
                  </a:lnTo>
                  <a:lnTo>
                    <a:pt x="1" y="56435"/>
                  </a:lnTo>
                  <a:lnTo>
                    <a:pt x="11" y="56961"/>
                  </a:lnTo>
                  <a:lnTo>
                    <a:pt x="41" y="57466"/>
                  </a:lnTo>
                  <a:lnTo>
                    <a:pt x="92" y="57971"/>
                  </a:lnTo>
                  <a:lnTo>
                    <a:pt x="172" y="58477"/>
                  </a:lnTo>
                  <a:lnTo>
                    <a:pt x="263" y="58972"/>
                  </a:lnTo>
                  <a:lnTo>
                    <a:pt x="385" y="59467"/>
                  </a:lnTo>
                  <a:lnTo>
                    <a:pt x="526" y="59942"/>
                  </a:lnTo>
                  <a:lnTo>
                    <a:pt x="688" y="60417"/>
                  </a:lnTo>
                  <a:lnTo>
                    <a:pt x="870" y="60892"/>
                  </a:lnTo>
                  <a:lnTo>
                    <a:pt x="1062" y="61347"/>
                  </a:lnTo>
                  <a:lnTo>
                    <a:pt x="1284" y="61802"/>
                  </a:lnTo>
                  <a:lnTo>
                    <a:pt x="1527" y="62236"/>
                  </a:lnTo>
                  <a:lnTo>
                    <a:pt x="1789" y="62671"/>
                  </a:lnTo>
                  <a:lnTo>
                    <a:pt x="2072" y="63085"/>
                  </a:lnTo>
                  <a:lnTo>
                    <a:pt x="2376" y="63500"/>
                  </a:lnTo>
                  <a:lnTo>
                    <a:pt x="2689" y="63904"/>
                  </a:lnTo>
                  <a:lnTo>
                    <a:pt x="3033" y="64288"/>
                  </a:lnTo>
                  <a:lnTo>
                    <a:pt x="3386" y="64662"/>
                  </a:lnTo>
                  <a:lnTo>
                    <a:pt x="3770" y="65026"/>
                  </a:lnTo>
                  <a:lnTo>
                    <a:pt x="4164" y="65380"/>
                  </a:lnTo>
                  <a:lnTo>
                    <a:pt x="4579" y="65713"/>
                  </a:lnTo>
                  <a:lnTo>
                    <a:pt x="5003" y="66036"/>
                  </a:lnTo>
                  <a:lnTo>
                    <a:pt x="5458" y="66340"/>
                  </a:lnTo>
                  <a:lnTo>
                    <a:pt x="5923" y="66633"/>
                  </a:lnTo>
                  <a:lnTo>
                    <a:pt x="6408" y="66916"/>
                  </a:lnTo>
                  <a:lnTo>
                    <a:pt x="6903" y="67179"/>
                  </a:lnTo>
                  <a:lnTo>
                    <a:pt x="7429" y="67421"/>
                  </a:lnTo>
                  <a:lnTo>
                    <a:pt x="7965" y="67654"/>
                  </a:lnTo>
                  <a:lnTo>
                    <a:pt x="8510" y="67866"/>
                  </a:lnTo>
                  <a:lnTo>
                    <a:pt x="9076" y="68058"/>
                  </a:lnTo>
                  <a:lnTo>
                    <a:pt x="9662" y="68240"/>
                  </a:lnTo>
                  <a:lnTo>
                    <a:pt x="10259" y="68391"/>
                  </a:lnTo>
                  <a:lnTo>
                    <a:pt x="10875" y="68533"/>
                  </a:lnTo>
                  <a:lnTo>
                    <a:pt x="11512" y="68654"/>
                  </a:lnTo>
                  <a:lnTo>
                    <a:pt x="12149" y="68755"/>
                  </a:lnTo>
                  <a:lnTo>
                    <a:pt x="12816" y="68826"/>
                  </a:lnTo>
                  <a:lnTo>
                    <a:pt x="13493" y="68887"/>
                  </a:lnTo>
                  <a:lnTo>
                    <a:pt x="14180" y="68927"/>
                  </a:lnTo>
                  <a:lnTo>
                    <a:pt x="14888" y="68937"/>
                  </a:lnTo>
                  <a:lnTo>
                    <a:pt x="15605" y="68927"/>
                  </a:lnTo>
                  <a:lnTo>
                    <a:pt x="16333" y="68897"/>
                  </a:lnTo>
                  <a:lnTo>
                    <a:pt x="16333" y="68897"/>
                  </a:lnTo>
                  <a:lnTo>
                    <a:pt x="16959" y="68856"/>
                  </a:lnTo>
                  <a:lnTo>
                    <a:pt x="17576" y="68796"/>
                  </a:lnTo>
                  <a:lnTo>
                    <a:pt x="18192" y="68725"/>
                  </a:lnTo>
                  <a:lnTo>
                    <a:pt x="18799" y="68624"/>
                  </a:lnTo>
                  <a:lnTo>
                    <a:pt x="19385" y="68513"/>
                  </a:lnTo>
                  <a:lnTo>
                    <a:pt x="19678" y="68452"/>
                  </a:lnTo>
                  <a:lnTo>
                    <a:pt x="19961" y="68381"/>
                  </a:lnTo>
                  <a:lnTo>
                    <a:pt x="20244" y="68300"/>
                  </a:lnTo>
                  <a:lnTo>
                    <a:pt x="20517" y="68230"/>
                  </a:lnTo>
                  <a:lnTo>
                    <a:pt x="20790" y="68139"/>
                  </a:lnTo>
                  <a:lnTo>
                    <a:pt x="21053" y="68048"/>
                  </a:lnTo>
                  <a:lnTo>
                    <a:pt x="21315" y="67947"/>
                  </a:lnTo>
                  <a:lnTo>
                    <a:pt x="21568" y="67846"/>
                  </a:lnTo>
                  <a:lnTo>
                    <a:pt x="21810" y="67734"/>
                  </a:lnTo>
                  <a:lnTo>
                    <a:pt x="22053" y="67623"/>
                  </a:lnTo>
                  <a:lnTo>
                    <a:pt x="22286" y="67502"/>
                  </a:lnTo>
                  <a:lnTo>
                    <a:pt x="22508" y="67371"/>
                  </a:lnTo>
                  <a:lnTo>
                    <a:pt x="22730" y="67239"/>
                  </a:lnTo>
                  <a:lnTo>
                    <a:pt x="22932" y="67098"/>
                  </a:lnTo>
                  <a:lnTo>
                    <a:pt x="23134" y="66946"/>
                  </a:lnTo>
                  <a:lnTo>
                    <a:pt x="23326" y="66784"/>
                  </a:lnTo>
                  <a:lnTo>
                    <a:pt x="23508" y="66623"/>
                  </a:lnTo>
                  <a:lnTo>
                    <a:pt x="23680" y="66451"/>
                  </a:lnTo>
                  <a:lnTo>
                    <a:pt x="23842" y="66279"/>
                  </a:lnTo>
                  <a:lnTo>
                    <a:pt x="23983" y="66087"/>
                  </a:lnTo>
                  <a:lnTo>
                    <a:pt x="24125" y="65895"/>
                  </a:lnTo>
                  <a:lnTo>
                    <a:pt x="24256" y="65693"/>
                  </a:lnTo>
                  <a:lnTo>
                    <a:pt x="24378" y="65481"/>
                  </a:lnTo>
                  <a:lnTo>
                    <a:pt x="24479" y="65268"/>
                  </a:lnTo>
                  <a:lnTo>
                    <a:pt x="24570" y="65036"/>
                  </a:lnTo>
                  <a:lnTo>
                    <a:pt x="24650" y="64803"/>
                  </a:lnTo>
                  <a:lnTo>
                    <a:pt x="24721" y="64561"/>
                  </a:lnTo>
                  <a:lnTo>
                    <a:pt x="24782" y="64308"/>
                  </a:lnTo>
                  <a:lnTo>
                    <a:pt x="24822" y="64045"/>
                  </a:lnTo>
                  <a:lnTo>
                    <a:pt x="24842" y="63783"/>
                  </a:lnTo>
                  <a:lnTo>
                    <a:pt x="24863" y="63500"/>
                  </a:lnTo>
                  <a:lnTo>
                    <a:pt x="24853" y="63207"/>
                  </a:lnTo>
                  <a:lnTo>
                    <a:pt x="24842" y="62914"/>
                  </a:lnTo>
                  <a:lnTo>
                    <a:pt x="24812" y="62610"/>
                  </a:lnTo>
                  <a:lnTo>
                    <a:pt x="24762" y="62287"/>
                  </a:lnTo>
                  <a:lnTo>
                    <a:pt x="24701" y="61964"/>
                  </a:lnTo>
                  <a:lnTo>
                    <a:pt x="24620" y="61630"/>
                  </a:lnTo>
                  <a:lnTo>
                    <a:pt x="24519" y="61276"/>
                  </a:lnTo>
                  <a:lnTo>
                    <a:pt x="24408" y="60923"/>
                  </a:lnTo>
                  <a:lnTo>
                    <a:pt x="24276" y="60559"/>
                  </a:lnTo>
                  <a:lnTo>
                    <a:pt x="24125" y="60175"/>
                  </a:lnTo>
                  <a:lnTo>
                    <a:pt x="23953" y="59791"/>
                  </a:lnTo>
                  <a:lnTo>
                    <a:pt x="23771" y="59386"/>
                  </a:lnTo>
                  <a:lnTo>
                    <a:pt x="23569" y="58982"/>
                  </a:lnTo>
                  <a:lnTo>
                    <a:pt x="23347" y="58558"/>
                  </a:lnTo>
                  <a:lnTo>
                    <a:pt x="23104" y="58123"/>
                  </a:lnTo>
                  <a:lnTo>
                    <a:pt x="22841" y="57678"/>
                  </a:lnTo>
                  <a:lnTo>
                    <a:pt x="22558" y="57224"/>
                  </a:lnTo>
                  <a:lnTo>
                    <a:pt x="22255" y="56759"/>
                  </a:lnTo>
                  <a:lnTo>
                    <a:pt x="21922" y="56273"/>
                  </a:lnTo>
                  <a:lnTo>
                    <a:pt x="21578" y="55788"/>
                  </a:lnTo>
                  <a:lnTo>
                    <a:pt x="21214" y="55283"/>
                  </a:lnTo>
                  <a:lnTo>
                    <a:pt x="20820" y="54768"/>
                  </a:lnTo>
                  <a:lnTo>
                    <a:pt x="20406" y="54242"/>
                  </a:lnTo>
                  <a:lnTo>
                    <a:pt x="20406" y="54242"/>
                  </a:lnTo>
                  <a:lnTo>
                    <a:pt x="20254" y="54030"/>
                  </a:lnTo>
                  <a:lnTo>
                    <a:pt x="20102" y="53818"/>
                  </a:lnTo>
                  <a:lnTo>
                    <a:pt x="19961" y="53595"/>
                  </a:lnTo>
                  <a:lnTo>
                    <a:pt x="19840" y="53363"/>
                  </a:lnTo>
                  <a:lnTo>
                    <a:pt x="19729" y="53140"/>
                  </a:lnTo>
                  <a:lnTo>
                    <a:pt x="19617" y="52898"/>
                  </a:lnTo>
                  <a:lnTo>
                    <a:pt x="19526" y="52665"/>
                  </a:lnTo>
                  <a:lnTo>
                    <a:pt x="19446" y="52413"/>
                  </a:lnTo>
                  <a:lnTo>
                    <a:pt x="19375" y="52170"/>
                  </a:lnTo>
                  <a:lnTo>
                    <a:pt x="19314" y="51907"/>
                  </a:lnTo>
                  <a:lnTo>
                    <a:pt x="19264" y="51655"/>
                  </a:lnTo>
                  <a:lnTo>
                    <a:pt x="19223" y="51392"/>
                  </a:lnTo>
                  <a:lnTo>
                    <a:pt x="19193" y="51119"/>
                  </a:lnTo>
                  <a:lnTo>
                    <a:pt x="19183" y="50846"/>
                  </a:lnTo>
                  <a:lnTo>
                    <a:pt x="19173" y="50573"/>
                  </a:lnTo>
                  <a:lnTo>
                    <a:pt x="19173" y="50290"/>
                  </a:lnTo>
                  <a:lnTo>
                    <a:pt x="19183" y="50007"/>
                  </a:lnTo>
                  <a:lnTo>
                    <a:pt x="19203" y="49714"/>
                  </a:lnTo>
                  <a:lnTo>
                    <a:pt x="19233" y="49421"/>
                  </a:lnTo>
                  <a:lnTo>
                    <a:pt x="19274" y="49118"/>
                  </a:lnTo>
                  <a:lnTo>
                    <a:pt x="19324" y="48815"/>
                  </a:lnTo>
                  <a:lnTo>
                    <a:pt x="19385" y="48512"/>
                  </a:lnTo>
                  <a:lnTo>
                    <a:pt x="19456" y="48198"/>
                  </a:lnTo>
                  <a:lnTo>
                    <a:pt x="19537" y="47885"/>
                  </a:lnTo>
                  <a:lnTo>
                    <a:pt x="19627" y="47562"/>
                  </a:lnTo>
                  <a:lnTo>
                    <a:pt x="19718" y="47238"/>
                  </a:lnTo>
                  <a:lnTo>
                    <a:pt x="19830" y="46905"/>
                  </a:lnTo>
                  <a:lnTo>
                    <a:pt x="19941" y="46571"/>
                  </a:lnTo>
                  <a:lnTo>
                    <a:pt x="20072" y="46238"/>
                  </a:lnTo>
                  <a:lnTo>
                    <a:pt x="20204" y="45894"/>
                  </a:lnTo>
                  <a:lnTo>
                    <a:pt x="20345" y="45550"/>
                  </a:lnTo>
                  <a:lnTo>
                    <a:pt x="20487" y="45207"/>
                  </a:lnTo>
                  <a:lnTo>
                    <a:pt x="20820" y="44489"/>
                  </a:lnTo>
                  <a:lnTo>
                    <a:pt x="21174" y="43772"/>
                  </a:lnTo>
                  <a:lnTo>
                    <a:pt x="21568" y="43024"/>
                  </a:lnTo>
                  <a:lnTo>
                    <a:pt x="21982" y="42266"/>
                  </a:lnTo>
                  <a:lnTo>
                    <a:pt x="22437" y="41498"/>
                  </a:lnTo>
                  <a:lnTo>
                    <a:pt x="22922" y="40709"/>
                  </a:lnTo>
                  <a:lnTo>
                    <a:pt x="23428" y="39911"/>
                  </a:lnTo>
                  <a:lnTo>
                    <a:pt x="23963" y="39092"/>
                  </a:lnTo>
                  <a:lnTo>
                    <a:pt x="24529" y="38264"/>
                  </a:lnTo>
                  <a:lnTo>
                    <a:pt x="25125" y="37425"/>
                  </a:lnTo>
                  <a:lnTo>
                    <a:pt x="25742" y="36566"/>
                  </a:lnTo>
                  <a:lnTo>
                    <a:pt x="26389" y="35696"/>
                  </a:lnTo>
                  <a:lnTo>
                    <a:pt x="27056" y="34807"/>
                  </a:lnTo>
                  <a:lnTo>
                    <a:pt x="27743" y="33918"/>
                  </a:lnTo>
                  <a:lnTo>
                    <a:pt x="28461" y="33008"/>
                  </a:lnTo>
                  <a:lnTo>
                    <a:pt x="29198" y="32078"/>
                  </a:lnTo>
                  <a:lnTo>
                    <a:pt x="29198" y="32078"/>
                  </a:lnTo>
                  <a:lnTo>
                    <a:pt x="30421" y="30532"/>
                  </a:lnTo>
                  <a:lnTo>
                    <a:pt x="31594" y="29026"/>
                  </a:lnTo>
                  <a:lnTo>
                    <a:pt x="32705" y="27561"/>
                  </a:lnTo>
                  <a:lnTo>
                    <a:pt x="33756" y="26136"/>
                  </a:lnTo>
                  <a:lnTo>
                    <a:pt x="34747" y="24751"/>
                  </a:lnTo>
                  <a:lnTo>
                    <a:pt x="35687" y="23397"/>
                  </a:lnTo>
                  <a:lnTo>
                    <a:pt x="36566" y="22093"/>
                  </a:lnTo>
                  <a:lnTo>
                    <a:pt x="36991" y="21456"/>
                  </a:lnTo>
                  <a:lnTo>
                    <a:pt x="37395" y="20830"/>
                  </a:lnTo>
                  <a:lnTo>
                    <a:pt x="37779" y="20213"/>
                  </a:lnTo>
                  <a:lnTo>
                    <a:pt x="38163" y="19607"/>
                  </a:lnTo>
                  <a:lnTo>
                    <a:pt x="38527" y="19011"/>
                  </a:lnTo>
                  <a:lnTo>
                    <a:pt x="38880" y="18414"/>
                  </a:lnTo>
                  <a:lnTo>
                    <a:pt x="39214" y="17838"/>
                  </a:lnTo>
                  <a:lnTo>
                    <a:pt x="39537" y="17272"/>
                  </a:lnTo>
                  <a:lnTo>
                    <a:pt x="39851" y="16716"/>
                  </a:lnTo>
                  <a:lnTo>
                    <a:pt x="40154" y="16160"/>
                  </a:lnTo>
                  <a:lnTo>
                    <a:pt x="40437" y="15625"/>
                  </a:lnTo>
                  <a:lnTo>
                    <a:pt x="40720" y="15099"/>
                  </a:lnTo>
                  <a:lnTo>
                    <a:pt x="40972" y="14574"/>
                  </a:lnTo>
                  <a:lnTo>
                    <a:pt x="41225" y="14068"/>
                  </a:lnTo>
                  <a:lnTo>
                    <a:pt x="41458" y="13563"/>
                  </a:lnTo>
                  <a:lnTo>
                    <a:pt x="41690" y="13068"/>
                  </a:lnTo>
                  <a:lnTo>
                    <a:pt x="41902" y="12593"/>
                  </a:lnTo>
                  <a:lnTo>
                    <a:pt x="42104" y="12118"/>
                  </a:lnTo>
                  <a:lnTo>
                    <a:pt x="42286" y="11653"/>
                  </a:lnTo>
                  <a:lnTo>
                    <a:pt x="42468" y="11198"/>
                  </a:lnTo>
                  <a:lnTo>
                    <a:pt x="42630" y="10753"/>
                  </a:lnTo>
                  <a:lnTo>
                    <a:pt x="42782" y="10319"/>
                  </a:lnTo>
                  <a:lnTo>
                    <a:pt x="42923" y="9894"/>
                  </a:lnTo>
                  <a:lnTo>
                    <a:pt x="43054" y="9480"/>
                  </a:lnTo>
                  <a:lnTo>
                    <a:pt x="43176" y="9076"/>
                  </a:lnTo>
                  <a:lnTo>
                    <a:pt x="43287" y="8682"/>
                  </a:lnTo>
                  <a:lnTo>
                    <a:pt x="43388" y="8287"/>
                  </a:lnTo>
                  <a:lnTo>
                    <a:pt x="43469" y="7913"/>
                  </a:lnTo>
                  <a:lnTo>
                    <a:pt x="43550" y="7540"/>
                  </a:lnTo>
                  <a:lnTo>
                    <a:pt x="43610" y="7186"/>
                  </a:lnTo>
                  <a:lnTo>
                    <a:pt x="43671" y="6832"/>
                  </a:lnTo>
                  <a:lnTo>
                    <a:pt x="43711" y="6488"/>
                  </a:lnTo>
                  <a:lnTo>
                    <a:pt x="43742" y="6155"/>
                  </a:lnTo>
                  <a:lnTo>
                    <a:pt x="43772" y="5832"/>
                  </a:lnTo>
                  <a:lnTo>
                    <a:pt x="43782" y="5518"/>
                  </a:lnTo>
                  <a:lnTo>
                    <a:pt x="43782" y="5215"/>
                  </a:lnTo>
                  <a:lnTo>
                    <a:pt x="43782" y="4922"/>
                  </a:lnTo>
                  <a:lnTo>
                    <a:pt x="43762" y="4629"/>
                  </a:lnTo>
                  <a:lnTo>
                    <a:pt x="43742" y="4356"/>
                  </a:lnTo>
                  <a:lnTo>
                    <a:pt x="43701" y="4083"/>
                  </a:lnTo>
                  <a:lnTo>
                    <a:pt x="43661" y="3820"/>
                  </a:lnTo>
                  <a:lnTo>
                    <a:pt x="43600" y="3568"/>
                  </a:lnTo>
                  <a:lnTo>
                    <a:pt x="43540" y="3325"/>
                  </a:lnTo>
                  <a:lnTo>
                    <a:pt x="43469" y="3093"/>
                  </a:lnTo>
                  <a:lnTo>
                    <a:pt x="43388" y="2870"/>
                  </a:lnTo>
                  <a:lnTo>
                    <a:pt x="43297" y="2648"/>
                  </a:lnTo>
                  <a:lnTo>
                    <a:pt x="43196" y="2446"/>
                  </a:lnTo>
                  <a:lnTo>
                    <a:pt x="43085" y="2244"/>
                  </a:lnTo>
                  <a:lnTo>
                    <a:pt x="42974" y="2052"/>
                  </a:lnTo>
                  <a:lnTo>
                    <a:pt x="42842" y="1870"/>
                  </a:lnTo>
                  <a:lnTo>
                    <a:pt x="42711" y="1698"/>
                  </a:lnTo>
                  <a:lnTo>
                    <a:pt x="42569" y="1536"/>
                  </a:lnTo>
                  <a:lnTo>
                    <a:pt x="42418" y="1375"/>
                  </a:lnTo>
                  <a:lnTo>
                    <a:pt x="42266" y="1223"/>
                  </a:lnTo>
                  <a:lnTo>
                    <a:pt x="42094" y="1092"/>
                  </a:lnTo>
                  <a:lnTo>
                    <a:pt x="41923" y="960"/>
                  </a:lnTo>
                  <a:lnTo>
                    <a:pt x="41741" y="839"/>
                  </a:lnTo>
                  <a:lnTo>
                    <a:pt x="41559" y="718"/>
                  </a:lnTo>
                  <a:lnTo>
                    <a:pt x="41357" y="617"/>
                  </a:lnTo>
                  <a:lnTo>
                    <a:pt x="41154" y="515"/>
                  </a:lnTo>
                  <a:lnTo>
                    <a:pt x="40942" y="435"/>
                  </a:lnTo>
                  <a:lnTo>
                    <a:pt x="40720" y="354"/>
                  </a:lnTo>
                  <a:lnTo>
                    <a:pt x="40497" y="283"/>
                  </a:lnTo>
                  <a:lnTo>
                    <a:pt x="40265" y="212"/>
                  </a:lnTo>
                  <a:lnTo>
                    <a:pt x="40022" y="162"/>
                  </a:lnTo>
                  <a:lnTo>
                    <a:pt x="39780" y="111"/>
                  </a:lnTo>
                  <a:lnTo>
                    <a:pt x="39527" y="71"/>
                  </a:lnTo>
                  <a:lnTo>
                    <a:pt x="39264" y="40"/>
                  </a:lnTo>
                  <a:lnTo>
                    <a:pt x="39002" y="20"/>
                  </a:lnTo>
                  <a:lnTo>
                    <a:pt x="38729" y="10"/>
                  </a:lnTo>
                  <a:lnTo>
                    <a:pt x="38456" y="0"/>
                  </a:lnTo>
                  <a:lnTo>
                    <a:pt x="38173" y="0"/>
                  </a:lnTo>
                  <a:lnTo>
                    <a:pt x="37880" y="10"/>
                  </a:lnTo>
                  <a:lnTo>
                    <a:pt x="37587" y="30"/>
                  </a:lnTo>
                  <a:lnTo>
                    <a:pt x="37284" y="51"/>
                  </a:lnTo>
                  <a:lnTo>
                    <a:pt x="36980" y="91"/>
                  </a:lnTo>
                  <a:lnTo>
                    <a:pt x="36667" y="131"/>
                  </a:lnTo>
                  <a:lnTo>
                    <a:pt x="36344" y="182"/>
                  </a:lnTo>
                  <a:lnTo>
                    <a:pt x="36020" y="232"/>
                  </a:lnTo>
                  <a:lnTo>
                    <a:pt x="35697" y="303"/>
                  </a:lnTo>
                  <a:lnTo>
                    <a:pt x="35363" y="374"/>
                  </a:lnTo>
                  <a:lnTo>
                    <a:pt x="35020" y="455"/>
                  </a:lnTo>
                  <a:lnTo>
                    <a:pt x="34676" y="546"/>
                  </a:lnTo>
                  <a:lnTo>
                    <a:pt x="34333" y="637"/>
                  </a:lnTo>
                  <a:lnTo>
                    <a:pt x="33615" y="859"/>
                  </a:lnTo>
                  <a:lnTo>
                    <a:pt x="32887" y="1102"/>
                  </a:lnTo>
                  <a:lnTo>
                    <a:pt x="32139" y="1385"/>
                  </a:lnTo>
                  <a:lnTo>
                    <a:pt x="31381" y="1688"/>
                  </a:lnTo>
                  <a:lnTo>
                    <a:pt x="30603" y="2021"/>
                  </a:lnTo>
                  <a:lnTo>
                    <a:pt x="29815" y="2395"/>
                  </a:lnTo>
                  <a:lnTo>
                    <a:pt x="29016" y="2789"/>
                  </a:lnTo>
                  <a:lnTo>
                    <a:pt x="28198" y="3214"/>
                  </a:lnTo>
                  <a:lnTo>
                    <a:pt x="27369" y="3669"/>
                  </a:lnTo>
                  <a:lnTo>
                    <a:pt x="26530" y="4154"/>
                  </a:lnTo>
                  <a:lnTo>
                    <a:pt x="25681" y="4669"/>
                  </a:lnTo>
                  <a:lnTo>
                    <a:pt x="24822" y="5205"/>
                  </a:lnTo>
                  <a:lnTo>
                    <a:pt x="23953" y="5781"/>
                  </a:lnTo>
                  <a:lnTo>
                    <a:pt x="23084" y="6377"/>
                  </a:lnTo>
                  <a:lnTo>
                    <a:pt x="22205" y="7004"/>
                  </a:lnTo>
                  <a:lnTo>
                    <a:pt x="22205" y="700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2309150" y="3428000"/>
              <a:ext cx="1287350" cy="1785350"/>
            </a:xfrm>
            <a:custGeom>
              <a:rect b="b" l="l" r="r" t="t"/>
              <a:pathLst>
                <a:path extrusionOk="0" h="71414" w="51494">
                  <a:moveTo>
                    <a:pt x="36425" y="6216"/>
                  </a:moveTo>
                  <a:lnTo>
                    <a:pt x="36425" y="6216"/>
                  </a:lnTo>
                  <a:lnTo>
                    <a:pt x="32271" y="9218"/>
                  </a:lnTo>
                  <a:lnTo>
                    <a:pt x="28814" y="11704"/>
                  </a:lnTo>
                  <a:lnTo>
                    <a:pt x="25964" y="13736"/>
                  </a:lnTo>
                  <a:lnTo>
                    <a:pt x="23650" y="15383"/>
                  </a:lnTo>
                  <a:lnTo>
                    <a:pt x="20254" y="17788"/>
                  </a:lnTo>
                  <a:lnTo>
                    <a:pt x="19021" y="18678"/>
                  </a:lnTo>
                  <a:lnTo>
                    <a:pt x="17970" y="19446"/>
                  </a:lnTo>
                  <a:lnTo>
                    <a:pt x="17030" y="20153"/>
                  </a:lnTo>
                  <a:lnTo>
                    <a:pt x="16121" y="20871"/>
                  </a:lnTo>
                  <a:lnTo>
                    <a:pt x="15150" y="21659"/>
                  </a:lnTo>
                  <a:lnTo>
                    <a:pt x="14049" y="22589"/>
                  </a:lnTo>
                  <a:lnTo>
                    <a:pt x="12705" y="23721"/>
                  </a:lnTo>
                  <a:lnTo>
                    <a:pt x="11067" y="25126"/>
                  </a:lnTo>
                  <a:lnTo>
                    <a:pt x="6519" y="29007"/>
                  </a:lnTo>
                  <a:lnTo>
                    <a:pt x="6519" y="29007"/>
                  </a:lnTo>
                  <a:lnTo>
                    <a:pt x="6236" y="29249"/>
                  </a:lnTo>
                  <a:lnTo>
                    <a:pt x="5964" y="29512"/>
                  </a:lnTo>
                  <a:lnTo>
                    <a:pt x="5691" y="29775"/>
                  </a:lnTo>
                  <a:lnTo>
                    <a:pt x="5428" y="30048"/>
                  </a:lnTo>
                  <a:lnTo>
                    <a:pt x="5165" y="30331"/>
                  </a:lnTo>
                  <a:lnTo>
                    <a:pt x="4912" y="30614"/>
                  </a:lnTo>
                  <a:lnTo>
                    <a:pt x="4670" y="30907"/>
                  </a:lnTo>
                  <a:lnTo>
                    <a:pt x="4427" y="31210"/>
                  </a:lnTo>
                  <a:lnTo>
                    <a:pt x="4195" y="31523"/>
                  </a:lnTo>
                  <a:lnTo>
                    <a:pt x="3973" y="31836"/>
                  </a:lnTo>
                  <a:lnTo>
                    <a:pt x="3750" y="32160"/>
                  </a:lnTo>
                  <a:lnTo>
                    <a:pt x="3538" y="32483"/>
                  </a:lnTo>
                  <a:lnTo>
                    <a:pt x="3336" y="32817"/>
                  </a:lnTo>
                  <a:lnTo>
                    <a:pt x="3134" y="33160"/>
                  </a:lnTo>
                  <a:lnTo>
                    <a:pt x="2942" y="33504"/>
                  </a:lnTo>
                  <a:lnTo>
                    <a:pt x="2750" y="33858"/>
                  </a:lnTo>
                  <a:lnTo>
                    <a:pt x="2568" y="34222"/>
                  </a:lnTo>
                  <a:lnTo>
                    <a:pt x="2396" y="34585"/>
                  </a:lnTo>
                  <a:lnTo>
                    <a:pt x="2224" y="34949"/>
                  </a:lnTo>
                  <a:lnTo>
                    <a:pt x="2062" y="35323"/>
                  </a:lnTo>
                  <a:lnTo>
                    <a:pt x="1901" y="35707"/>
                  </a:lnTo>
                  <a:lnTo>
                    <a:pt x="1749" y="36091"/>
                  </a:lnTo>
                  <a:lnTo>
                    <a:pt x="1608" y="36475"/>
                  </a:lnTo>
                  <a:lnTo>
                    <a:pt x="1466" y="36870"/>
                  </a:lnTo>
                  <a:lnTo>
                    <a:pt x="1335" y="37264"/>
                  </a:lnTo>
                  <a:lnTo>
                    <a:pt x="1213" y="37668"/>
                  </a:lnTo>
                  <a:lnTo>
                    <a:pt x="1092" y="38072"/>
                  </a:lnTo>
                  <a:lnTo>
                    <a:pt x="981" y="38487"/>
                  </a:lnTo>
                  <a:lnTo>
                    <a:pt x="870" y="38901"/>
                  </a:lnTo>
                  <a:lnTo>
                    <a:pt x="779" y="39315"/>
                  </a:lnTo>
                  <a:lnTo>
                    <a:pt x="678" y="39730"/>
                  </a:lnTo>
                  <a:lnTo>
                    <a:pt x="587" y="40154"/>
                  </a:lnTo>
                  <a:lnTo>
                    <a:pt x="506" y="40589"/>
                  </a:lnTo>
                  <a:lnTo>
                    <a:pt x="435" y="41013"/>
                  </a:lnTo>
                  <a:lnTo>
                    <a:pt x="365" y="41448"/>
                  </a:lnTo>
                  <a:lnTo>
                    <a:pt x="304" y="41882"/>
                  </a:lnTo>
                  <a:lnTo>
                    <a:pt x="243" y="42317"/>
                  </a:lnTo>
                  <a:lnTo>
                    <a:pt x="193" y="42762"/>
                  </a:lnTo>
                  <a:lnTo>
                    <a:pt x="142" y="43196"/>
                  </a:lnTo>
                  <a:lnTo>
                    <a:pt x="102" y="43641"/>
                  </a:lnTo>
                  <a:lnTo>
                    <a:pt x="71" y="44086"/>
                  </a:lnTo>
                  <a:lnTo>
                    <a:pt x="51" y="44530"/>
                  </a:lnTo>
                  <a:lnTo>
                    <a:pt x="21" y="44985"/>
                  </a:lnTo>
                  <a:lnTo>
                    <a:pt x="11" y="45430"/>
                  </a:lnTo>
                  <a:lnTo>
                    <a:pt x="1" y="46339"/>
                  </a:lnTo>
                  <a:lnTo>
                    <a:pt x="11" y="47239"/>
                  </a:lnTo>
                  <a:lnTo>
                    <a:pt x="51" y="48148"/>
                  </a:lnTo>
                  <a:lnTo>
                    <a:pt x="112" y="49058"/>
                  </a:lnTo>
                  <a:lnTo>
                    <a:pt x="193" y="49968"/>
                  </a:lnTo>
                  <a:lnTo>
                    <a:pt x="304" y="50867"/>
                  </a:lnTo>
                  <a:lnTo>
                    <a:pt x="435" y="51777"/>
                  </a:lnTo>
                  <a:lnTo>
                    <a:pt x="587" y="52676"/>
                  </a:lnTo>
                  <a:lnTo>
                    <a:pt x="678" y="53121"/>
                  </a:lnTo>
                  <a:lnTo>
                    <a:pt x="769" y="53566"/>
                  </a:lnTo>
                  <a:lnTo>
                    <a:pt x="870" y="54010"/>
                  </a:lnTo>
                  <a:lnTo>
                    <a:pt x="971" y="54455"/>
                  </a:lnTo>
                  <a:lnTo>
                    <a:pt x="1082" y="54890"/>
                  </a:lnTo>
                  <a:lnTo>
                    <a:pt x="1193" y="55334"/>
                  </a:lnTo>
                  <a:lnTo>
                    <a:pt x="1315" y="55769"/>
                  </a:lnTo>
                  <a:lnTo>
                    <a:pt x="1446" y="56193"/>
                  </a:lnTo>
                  <a:lnTo>
                    <a:pt x="1577" y="56628"/>
                  </a:lnTo>
                  <a:lnTo>
                    <a:pt x="1719" y="57052"/>
                  </a:lnTo>
                  <a:lnTo>
                    <a:pt x="1860" y="57477"/>
                  </a:lnTo>
                  <a:lnTo>
                    <a:pt x="2012" y="57901"/>
                  </a:lnTo>
                  <a:lnTo>
                    <a:pt x="2174" y="58316"/>
                  </a:lnTo>
                  <a:lnTo>
                    <a:pt x="2335" y="58730"/>
                  </a:lnTo>
                  <a:lnTo>
                    <a:pt x="2497" y="59144"/>
                  </a:lnTo>
                  <a:lnTo>
                    <a:pt x="2679" y="59549"/>
                  </a:lnTo>
                  <a:lnTo>
                    <a:pt x="2851" y="59953"/>
                  </a:lnTo>
                  <a:lnTo>
                    <a:pt x="3043" y="60347"/>
                  </a:lnTo>
                  <a:lnTo>
                    <a:pt x="3235" y="60741"/>
                  </a:lnTo>
                  <a:lnTo>
                    <a:pt x="3427" y="61135"/>
                  </a:lnTo>
                  <a:lnTo>
                    <a:pt x="3629" y="61519"/>
                  </a:lnTo>
                  <a:lnTo>
                    <a:pt x="3841" y="61893"/>
                  </a:lnTo>
                  <a:lnTo>
                    <a:pt x="4053" y="62267"/>
                  </a:lnTo>
                  <a:lnTo>
                    <a:pt x="4276" y="62641"/>
                  </a:lnTo>
                  <a:lnTo>
                    <a:pt x="4498" y="63005"/>
                  </a:lnTo>
                  <a:lnTo>
                    <a:pt x="4731" y="63369"/>
                  </a:lnTo>
                  <a:lnTo>
                    <a:pt x="4963" y="63723"/>
                  </a:lnTo>
                  <a:lnTo>
                    <a:pt x="5206" y="64066"/>
                  </a:lnTo>
                  <a:lnTo>
                    <a:pt x="5458" y="64410"/>
                  </a:lnTo>
                  <a:lnTo>
                    <a:pt x="5711" y="64743"/>
                  </a:lnTo>
                  <a:lnTo>
                    <a:pt x="5964" y="65077"/>
                  </a:lnTo>
                  <a:lnTo>
                    <a:pt x="6236" y="65400"/>
                  </a:lnTo>
                  <a:lnTo>
                    <a:pt x="6499" y="65714"/>
                  </a:lnTo>
                  <a:lnTo>
                    <a:pt x="6782" y="66027"/>
                  </a:lnTo>
                  <a:lnTo>
                    <a:pt x="7065" y="66330"/>
                  </a:lnTo>
                  <a:lnTo>
                    <a:pt x="7348" y="66623"/>
                  </a:lnTo>
                  <a:lnTo>
                    <a:pt x="7641" y="66906"/>
                  </a:lnTo>
                  <a:lnTo>
                    <a:pt x="7934" y="67189"/>
                  </a:lnTo>
                  <a:lnTo>
                    <a:pt x="8237" y="67462"/>
                  </a:lnTo>
                  <a:lnTo>
                    <a:pt x="8551" y="67735"/>
                  </a:lnTo>
                  <a:lnTo>
                    <a:pt x="8864" y="67988"/>
                  </a:lnTo>
                  <a:lnTo>
                    <a:pt x="9188" y="68240"/>
                  </a:lnTo>
                  <a:lnTo>
                    <a:pt x="9511" y="68483"/>
                  </a:lnTo>
                  <a:lnTo>
                    <a:pt x="9844" y="68715"/>
                  </a:lnTo>
                  <a:lnTo>
                    <a:pt x="10178" y="68938"/>
                  </a:lnTo>
                  <a:lnTo>
                    <a:pt x="10522" y="69160"/>
                  </a:lnTo>
                  <a:lnTo>
                    <a:pt x="10865" y="69362"/>
                  </a:lnTo>
                  <a:lnTo>
                    <a:pt x="11219" y="69564"/>
                  </a:lnTo>
                  <a:lnTo>
                    <a:pt x="11583" y="69746"/>
                  </a:lnTo>
                  <a:lnTo>
                    <a:pt x="11947" y="69928"/>
                  </a:lnTo>
                  <a:lnTo>
                    <a:pt x="12321" y="70100"/>
                  </a:lnTo>
                  <a:lnTo>
                    <a:pt x="12694" y="70262"/>
                  </a:lnTo>
                  <a:lnTo>
                    <a:pt x="13068" y="70413"/>
                  </a:lnTo>
                  <a:lnTo>
                    <a:pt x="13452" y="70555"/>
                  </a:lnTo>
                  <a:lnTo>
                    <a:pt x="13847" y="70686"/>
                  </a:lnTo>
                  <a:lnTo>
                    <a:pt x="14241" y="70807"/>
                  </a:lnTo>
                  <a:lnTo>
                    <a:pt x="14645" y="70919"/>
                  </a:lnTo>
                  <a:lnTo>
                    <a:pt x="15049" y="71020"/>
                  </a:lnTo>
                  <a:lnTo>
                    <a:pt x="15464" y="71101"/>
                  </a:lnTo>
                  <a:lnTo>
                    <a:pt x="15888" y="71181"/>
                  </a:lnTo>
                  <a:lnTo>
                    <a:pt x="16303" y="71252"/>
                  </a:lnTo>
                  <a:lnTo>
                    <a:pt x="16737" y="71303"/>
                  </a:lnTo>
                  <a:lnTo>
                    <a:pt x="17172" y="71353"/>
                  </a:lnTo>
                  <a:lnTo>
                    <a:pt x="17606" y="71384"/>
                  </a:lnTo>
                  <a:lnTo>
                    <a:pt x="18051" y="71404"/>
                  </a:lnTo>
                  <a:lnTo>
                    <a:pt x="18506" y="71414"/>
                  </a:lnTo>
                  <a:lnTo>
                    <a:pt x="18961" y="71414"/>
                  </a:lnTo>
                  <a:lnTo>
                    <a:pt x="19415" y="71394"/>
                  </a:lnTo>
                  <a:lnTo>
                    <a:pt x="19415" y="71394"/>
                  </a:lnTo>
                  <a:lnTo>
                    <a:pt x="20042" y="71363"/>
                  </a:lnTo>
                  <a:lnTo>
                    <a:pt x="20658" y="71303"/>
                  </a:lnTo>
                  <a:lnTo>
                    <a:pt x="21275" y="71232"/>
                  </a:lnTo>
                  <a:lnTo>
                    <a:pt x="21881" y="71141"/>
                  </a:lnTo>
                  <a:lnTo>
                    <a:pt x="22468" y="71040"/>
                  </a:lnTo>
                  <a:lnTo>
                    <a:pt x="22761" y="70969"/>
                  </a:lnTo>
                  <a:lnTo>
                    <a:pt x="23044" y="70909"/>
                  </a:lnTo>
                  <a:lnTo>
                    <a:pt x="23327" y="70828"/>
                  </a:lnTo>
                  <a:lnTo>
                    <a:pt x="23599" y="70757"/>
                  </a:lnTo>
                  <a:lnTo>
                    <a:pt x="23872" y="70666"/>
                  </a:lnTo>
                  <a:lnTo>
                    <a:pt x="24135" y="70575"/>
                  </a:lnTo>
                  <a:lnTo>
                    <a:pt x="24398" y="70484"/>
                  </a:lnTo>
                  <a:lnTo>
                    <a:pt x="24651" y="70373"/>
                  </a:lnTo>
                  <a:lnTo>
                    <a:pt x="24893" y="70272"/>
                  </a:lnTo>
                  <a:lnTo>
                    <a:pt x="25136" y="70151"/>
                  </a:lnTo>
                  <a:lnTo>
                    <a:pt x="25368" y="70029"/>
                  </a:lnTo>
                  <a:lnTo>
                    <a:pt x="25590" y="69898"/>
                  </a:lnTo>
                  <a:lnTo>
                    <a:pt x="25813" y="69766"/>
                  </a:lnTo>
                  <a:lnTo>
                    <a:pt x="26015" y="69625"/>
                  </a:lnTo>
                  <a:lnTo>
                    <a:pt x="26217" y="69473"/>
                  </a:lnTo>
                  <a:lnTo>
                    <a:pt x="26409" y="69322"/>
                  </a:lnTo>
                  <a:lnTo>
                    <a:pt x="26591" y="69150"/>
                  </a:lnTo>
                  <a:lnTo>
                    <a:pt x="26763" y="68978"/>
                  </a:lnTo>
                  <a:lnTo>
                    <a:pt x="26924" y="68806"/>
                  </a:lnTo>
                  <a:lnTo>
                    <a:pt x="27076" y="68614"/>
                  </a:lnTo>
                  <a:lnTo>
                    <a:pt x="27207" y="68422"/>
                  </a:lnTo>
                  <a:lnTo>
                    <a:pt x="27339" y="68220"/>
                  </a:lnTo>
                  <a:lnTo>
                    <a:pt x="27460" y="68008"/>
                  </a:lnTo>
                  <a:lnTo>
                    <a:pt x="27561" y="67786"/>
                  </a:lnTo>
                  <a:lnTo>
                    <a:pt x="27652" y="67563"/>
                  </a:lnTo>
                  <a:lnTo>
                    <a:pt x="27733" y="67331"/>
                  </a:lnTo>
                  <a:lnTo>
                    <a:pt x="27804" y="67078"/>
                  </a:lnTo>
                  <a:lnTo>
                    <a:pt x="27864" y="66825"/>
                  </a:lnTo>
                  <a:lnTo>
                    <a:pt x="27905" y="66563"/>
                  </a:lnTo>
                  <a:lnTo>
                    <a:pt x="27925" y="66300"/>
                  </a:lnTo>
                  <a:lnTo>
                    <a:pt x="27945" y="66017"/>
                  </a:lnTo>
                  <a:lnTo>
                    <a:pt x="27935" y="65724"/>
                  </a:lnTo>
                  <a:lnTo>
                    <a:pt x="27925" y="65431"/>
                  </a:lnTo>
                  <a:lnTo>
                    <a:pt x="27895" y="65117"/>
                  </a:lnTo>
                  <a:lnTo>
                    <a:pt x="27844" y="64804"/>
                  </a:lnTo>
                  <a:lnTo>
                    <a:pt x="27784" y="64471"/>
                  </a:lnTo>
                  <a:lnTo>
                    <a:pt x="27703" y="64137"/>
                  </a:lnTo>
                  <a:lnTo>
                    <a:pt x="27602" y="63783"/>
                  </a:lnTo>
                  <a:lnTo>
                    <a:pt x="27490" y="63430"/>
                  </a:lnTo>
                  <a:lnTo>
                    <a:pt x="27359" y="63056"/>
                  </a:lnTo>
                  <a:lnTo>
                    <a:pt x="27207" y="62682"/>
                  </a:lnTo>
                  <a:lnTo>
                    <a:pt x="27036" y="62288"/>
                  </a:lnTo>
                  <a:lnTo>
                    <a:pt x="26854" y="61893"/>
                  </a:lnTo>
                  <a:lnTo>
                    <a:pt x="26652" y="61479"/>
                  </a:lnTo>
                  <a:lnTo>
                    <a:pt x="26429" y="61055"/>
                  </a:lnTo>
                  <a:lnTo>
                    <a:pt x="26187" y="60620"/>
                  </a:lnTo>
                  <a:lnTo>
                    <a:pt x="25924" y="60175"/>
                  </a:lnTo>
                  <a:lnTo>
                    <a:pt x="25641" y="59721"/>
                  </a:lnTo>
                  <a:lnTo>
                    <a:pt x="25338" y="59256"/>
                  </a:lnTo>
                  <a:lnTo>
                    <a:pt x="25004" y="58770"/>
                  </a:lnTo>
                  <a:lnTo>
                    <a:pt x="24661" y="58285"/>
                  </a:lnTo>
                  <a:lnTo>
                    <a:pt x="24297" y="57780"/>
                  </a:lnTo>
                  <a:lnTo>
                    <a:pt x="23903" y="57265"/>
                  </a:lnTo>
                  <a:lnTo>
                    <a:pt x="23498" y="56739"/>
                  </a:lnTo>
                  <a:lnTo>
                    <a:pt x="23498" y="56739"/>
                  </a:lnTo>
                  <a:lnTo>
                    <a:pt x="23337" y="56527"/>
                  </a:lnTo>
                  <a:lnTo>
                    <a:pt x="23185" y="56315"/>
                  </a:lnTo>
                  <a:lnTo>
                    <a:pt x="23044" y="56092"/>
                  </a:lnTo>
                  <a:lnTo>
                    <a:pt x="22922" y="55860"/>
                  </a:lnTo>
                  <a:lnTo>
                    <a:pt x="22811" y="55637"/>
                  </a:lnTo>
                  <a:lnTo>
                    <a:pt x="22700" y="55395"/>
                  </a:lnTo>
                  <a:lnTo>
                    <a:pt x="22609" y="55162"/>
                  </a:lnTo>
                  <a:lnTo>
                    <a:pt x="22528" y="54910"/>
                  </a:lnTo>
                  <a:lnTo>
                    <a:pt x="22457" y="54667"/>
                  </a:lnTo>
                  <a:lnTo>
                    <a:pt x="22397" y="54404"/>
                  </a:lnTo>
                  <a:lnTo>
                    <a:pt x="22346" y="54152"/>
                  </a:lnTo>
                  <a:lnTo>
                    <a:pt x="22306" y="53889"/>
                  </a:lnTo>
                  <a:lnTo>
                    <a:pt x="22275" y="53616"/>
                  </a:lnTo>
                  <a:lnTo>
                    <a:pt x="22255" y="53343"/>
                  </a:lnTo>
                  <a:lnTo>
                    <a:pt x="22255" y="53070"/>
                  </a:lnTo>
                  <a:lnTo>
                    <a:pt x="22255" y="52787"/>
                  </a:lnTo>
                  <a:lnTo>
                    <a:pt x="22265" y="52504"/>
                  </a:lnTo>
                  <a:lnTo>
                    <a:pt x="22286" y="52211"/>
                  </a:lnTo>
                  <a:lnTo>
                    <a:pt x="22316" y="51918"/>
                  </a:lnTo>
                  <a:lnTo>
                    <a:pt x="22356" y="51615"/>
                  </a:lnTo>
                  <a:lnTo>
                    <a:pt x="22407" y="51312"/>
                  </a:lnTo>
                  <a:lnTo>
                    <a:pt x="22468" y="51009"/>
                  </a:lnTo>
                  <a:lnTo>
                    <a:pt x="22538" y="50695"/>
                  </a:lnTo>
                  <a:lnTo>
                    <a:pt x="22619" y="50382"/>
                  </a:lnTo>
                  <a:lnTo>
                    <a:pt x="22710" y="50059"/>
                  </a:lnTo>
                  <a:lnTo>
                    <a:pt x="22801" y="49735"/>
                  </a:lnTo>
                  <a:lnTo>
                    <a:pt x="22912" y="49402"/>
                  </a:lnTo>
                  <a:lnTo>
                    <a:pt x="23023" y="49068"/>
                  </a:lnTo>
                  <a:lnTo>
                    <a:pt x="23145" y="48735"/>
                  </a:lnTo>
                  <a:lnTo>
                    <a:pt x="23286" y="48391"/>
                  </a:lnTo>
                  <a:lnTo>
                    <a:pt x="23428" y="48047"/>
                  </a:lnTo>
                  <a:lnTo>
                    <a:pt x="23569" y="47704"/>
                  </a:lnTo>
                  <a:lnTo>
                    <a:pt x="23903" y="46986"/>
                  </a:lnTo>
                  <a:lnTo>
                    <a:pt x="24256" y="46269"/>
                  </a:lnTo>
                  <a:lnTo>
                    <a:pt x="24651" y="45521"/>
                  </a:lnTo>
                  <a:lnTo>
                    <a:pt x="25065" y="44763"/>
                  </a:lnTo>
                  <a:lnTo>
                    <a:pt x="25520" y="43995"/>
                  </a:lnTo>
                  <a:lnTo>
                    <a:pt x="26005" y="43206"/>
                  </a:lnTo>
                  <a:lnTo>
                    <a:pt x="26510" y="42408"/>
                  </a:lnTo>
                  <a:lnTo>
                    <a:pt x="27046" y="41589"/>
                  </a:lnTo>
                  <a:lnTo>
                    <a:pt x="27612" y="40761"/>
                  </a:lnTo>
                  <a:lnTo>
                    <a:pt x="28208" y="39922"/>
                  </a:lnTo>
                  <a:lnTo>
                    <a:pt x="28825" y="39063"/>
                  </a:lnTo>
                  <a:lnTo>
                    <a:pt x="29471" y="38193"/>
                  </a:lnTo>
                  <a:lnTo>
                    <a:pt x="30138" y="37304"/>
                  </a:lnTo>
                  <a:lnTo>
                    <a:pt x="30826" y="36415"/>
                  </a:lnTo>
                  <a:lnTo>
                    <a:pt x="31543" y="35505"/>
                  </a:lnTo>
                  <a:lnTo>
                    <a:pt x="32271" y="34575"/>
                  </a:lnTo>
                  <a:lnTo>
                    <a:pt x="32271" y="34575"/>
                  </a:lnTo>
                  <a:lnTo>
                    <a:pt x="33514" y="33029"/>
                  </a:lnTo>
                  <a:lnTo>
                    <a:pt x="34707" y="31513"/>
                  </a:lnTo>
                  <a:lnTo>
                    <a:pt x="35859" y="30037"/>
                  </a:lnTo>
                  <a:lnTo>
                    <a:pt x="36960" y="28592"/>
                  </a:lnTo>
                  <a:lnTo>
                    <a:pt x="38021" y="27187"/>
                  </a:lnTo>
                  <a:lnTo>
                    <a:pt x="39042" y="25813"/>
                  </a:lnTo>
                  <a:lnTo>
                    <a:pt x="40023" y="24479"/>
                  </a:lnTo>
                  <a:lnTo>
                    <a:pt x="40952" y="23185"/>
                  </a:lnTo>
                  <a:lnTo>
                    <a:pt x="41842" y="21922"/>
                  </a:lnTo>
                  <a:lnTo>
                    <a:pt x="42691" y="20699"/>
                  </a:lnTo>
                  <a:lnTo>
                    <a:pt x="43499" y="19506"/>
                  </a:lnTo>
                  <a:lnTo>
                    <a:pt x="44267" y="18354"/>
                  </a:lnTo>
                  <a:lnTo>
                    <a:pt x="44985" y="17243"/>
                  </a:lnTo>
                  <a:lnTo>
                    <a:pt x="45672" y="16161"/>
                  </a:lnTo>
                  <a:lnTo>
                    <a:pt x="46319" y="15110"/>
                  </a:lnTo>
                  <a:lnTo>
                    <a:pt x="46925" y="14099"/>
                  </a:lnTo>
                  <a:lnTo>
                    <a:pt x="47491" y="13129"/>
                  </a:lnTo>
                  <a:lnTo>
                    <a:pt x="48017" y="12189"/>
                  </a:lnTo>
                  <a:lnTo>
                    <a:pt x="48502" y="11280"/>
                  </a:lnTo>
                  <a:lnTo>
                    <a:pt x="48947" y="10410"/>
                  </a:lnTo>
                  <a:lnTo>
                    <a:pt x="49361" y="9582"/>
                  </a:lnTo>
                  <a:lnTo>
                    <a:pt x="49735" y="8783"/>
                  </a:lnTo>
                  <a:lnTo>
                    <a:pt x="50068" y="8025"/>
                  </a:lnTo>
                  <a:lnTo>
                    <a:pt x="50372" y="7288"/>
                  </a:lnTo>
                  <a:lnTo>
                    <a:pt x="50634" y="6600"/>
                  </a:lnTo>
                  <a:lnTo>
                    <a:pt x="50867" y="5943"/>
                  </a:lnTo>
                  <a:lnTo>
                    <a:pt x="51059" y="5317"/>
                  </a:lnTo>
                  <a:lnTo>
                    <a:pt x="51140" y="5024"/>
                  </a:lnTo>
                  <a:lnTo>
                    <a:pt x="51210" y="4731"/>
                  </a:lnTo>
                  <a:lnTo>
                    <a:pt x="51281" y="4448"/>
                  </a:lnTo>
                  <a:lnTo>
                    <a:pt x="51332" y="4175"/>
                  </a:lnTo>
                  <a:lnTo>
                    <a:pt x="51382" y="3912"/>
                  </a:lnTo>
                  <a:lnTo>
                    <a:pt x="51423" y="3659"/>
                  </a:lnTo>
                  <a:lnTo>
                    <a:pt x="51453" y="3417"/>
                  </a:lnTo>
                  <a:lnTo>
                    <a:pt x="51473" y="3174"/>
                  </a:lnTo>
                  <a:lnTo>
                    <a:pt x="51493" y="2942"/>
                  </a:lnTo>
                  <a:lnTo>
                    <a:pt x="51493" y="2729"/>
                  </a:lnTo>
                  <a:lnTo>
                    <a:pt x="51493" y="2517"/>
                  </a:lnTo>
                  <a:lnTo>
                    <a:pt x="51483" y="2305"/>
                  </a:lnTo>
                  <a:lnTo>
                    <a:pt x="51463" y="2113"/>
                  </a:lnTo>
                  <a:lnTo>
                    <a:pt x="51433" y="1931"/>
                  </a:lnTo>
                  <a:lnTo>
                    <a:pt x="51392" y="1749"/>
                  </a:lnTo>
                  <a:lnTo>
                    <a:pt x="51352" y="1587"/>
                  </a:lnTo>
                  <a:lnTo>
                    <a:pt x="51301" y="1426"/>
                  </a:lnTo>
                  <a:lnTo>
                    <a:pt x="51241" y="1274"/>
                  </a:lnTo>
                  <a:lnTo>
                    <a:pt x="51170" y="1133"/>
                  </a:lnTo>
                  <a:lnTo>
                    <a:pt x="51099" y="991"/>
                  </a:lnTo>
                  <a:lnTo>
                    <a:pt x="51008" y="870"/>
                  </a:lnTo>
                  <a:lnTo>
                    <a:pt x="50917" y="749"/>
                  </a:lnTo>
                  <a:lnTo>
                    <a:pt x="50816" y="637"/>
                  </a:lnTo>
                  <a:lnTo>
                    <a:pt x="50715" y="536"/>
                  </a:lnTo>
                  <a:lnTo>
                    <a:pt x="50594" y="445"/>
                  </a:lnTo>
                  <a:lnTo>
                    <a:pt x="50473" y="365"/>
                  </a:lnTo>
                  <a:lnTo>
                    <a:pt x="50341" y="294"/>
                  </a:lnTo>
                  <a:lnTo>
                    <a:pt x="50200" y="223"/>
                  </a:lnTo>
                  <a:lnTo>
                    <a:pt x="50058" y="162"/>
                  </a:lnTo>
                  <a:lnTo>
                    <a:pt x="49907" y="122"/>
                  </a:lnTo>
                  <a:lnTo>
                    <a:pt x="49745" y="82"/>
                  </a:lnTo>
                  <a:lnTo>
                    <a:pt x="49573" y="41"/>
                  </a:lnTo>
                  <a:lnTo>
                    <a:pt x="49401" y="21"/>
                  </a:lnTo>
                  <a:lnTo>
                    <a:pt x="49220" y="1"/>
                  </a:lnTo>
                  <a:lnTo>
                    <a:pt x="49027" y="1"/>
                  </a:lnTo>
                  <a:lnTo>
                    <a:pt x="48825" y="1"/>
                  </a:lnTo>
                  <a:lnTo>
                    <a:pt x="48623" y="11"/>
                  </a:lnTo>
                  <a:lnTo>
                    <a:pt x="48411" y="31"/>
                  </a:lnTo>
                  <a:lnTo>
                    <a:pt x="48199" y="51"/>
                  </a:lnTo>
                  <a:lnTo>
                    <a:pt x="47966" y="92"/>
                  </a:lnTo>
                  <a:lnTo>
                    <a:pt x="47734" y="132"/>
                  </a:lnTo>
                  <a:lnTo>
                    <a:pt x="47491" y="183"/>
                  </a:lnTo>
                  <a:lnTo>
                    <a:pt x="47249" y="243"/>
                  </a:lnTo>
                  <a:lnTo>
                    <a:pt x="46996" y="314"/>
                  </a:lnTo>
                  <a:lnTo>
                    <a:pt x="46471" y="476"/>
                  </a:lnTo>
                  <a:lnTo>
                    <a:pt x="45915" y="668"/>
                  </a:lnTo>
                  <a:lnTo>
                    <a:pt x="45328" y="900"/>
                  </a:lnTo>
                  <a:lnTo>
                    <a:pt x="44722" y="1163"/>
                  </a:lnTo>
                  <a:lnTo>
                    <a:pt x="44095" y="1456"/>
                  </a:lnTo>
                  <a:lnTo>
                    <a:pt x="43428" y="1779"/>
                  </a:lnTo>
                  <a:lnTo>
                    <a:pt x="42751" y="2143"/>
                  </a:lnTo>
                  <a:lnTo>
                    <a:pt x="42044" y="2537"/>
                  </a:lnTo>
                  <a:lnTo>
                    <a:pt x="41306" y="2962"/>
                  </a:lnTo>
                  <a:lnTo>
                    <a:pt x="40548" y="3427"/>
                  </a:lnTo>
                  <a:lnTo>
                    <a:pt x="39770" y="3912"/>
                  </a:lnTo>
                  <a:lnTo>
                    <a:pt x="38971" y="4437"/>
                  </a:lnTo>
                  <a:lnTo>
                    <a:pt x="38143" y="5003"/>
                  </a:lnTo>
                  <a:lnTo>
                    <a:pt x="37294" y="5590"/>
                  </a:lnTo>
                  <a:lnTo>
                    <a:pt x="36425" y="6216"/>
                  </a:lnTo>
                  <a:lnTo>
                    <a:pt x="36425" y="62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2979475" y="4543025"/>
              <a:ext cx="1725200" cy="484875"/>
            </a:xfrm>
            <a:custGeom>
              <a:rect b="b" l="l" r="r" t="t"/>
              <a:pathLst>
                <a:path extrusionOk="0" h="19395" w="69008">
                  <a:moveTo>
                    <a:pt x="68886" y="4821"/>
                  </a:moveTo>
                  <a:lnTo>
                    <a:pt x="68886" y="4821"/>
                  </a:lnTo>
                  <a:lnTo>
                    <a:pt x="68432" y="5357"/>
                  </a:lnTo>
                  <a:lnTo>
                    <a:pt x="67967" y="5892"/>
                  </a:lnTo>
                  <a:lnTo>
                    <a:pt x="67492" y="6418"/>
                  </a:lnTo>
                  <a:lnTo>
                    <a:pt x="67007" y="6923"/>
                  </a:lnTo>
                  <a:lnTo>
                    <a:pt x="66501" y="7428"/>
                  </a:lnTo>
                  <a:lnTo>
                    <a:pt x="65996" y="7924"/>
                  </a:lnTo>
                  <a:lnTo>
                    <a:pt x="65470" y="8399"/>
                  </a:lnTo>
                  <a:lnTo>
                    <a:pt x="64935" y="8874"/>
                  </a:lnTo>
                  <a:lnTo>
                    <a:pt x="64389" y="9339"/>
                  </a:lnTo>
                  <a:lnTo>
                    <a:pt x="63833" y="9793"/>
                  </a:lnTo>
                  <a:lnTo>
                    <a:pt x="63257" y="10228"/>
                  </a:lnTo>
                  <a:lnTo>
                    <a:pt x="62671" y="10663"/>
                  </a:lnTo>
                  <a:lnTo>
                    <a:pt x="62075" y="11077"/>
                  </a:lnTo>
                  <a:lnTo>
                    <a:pt x="61468" y="11481"/>
                  </a:lnTo>
                  <a:lnTo>
                    <a:pt x="60852" y="11875"/>
                  </a:lnTo>
                  <a:lnTo>
                    <a:pt x="60215" y="12259"/>
                  </a:lnTo>
                  <a:lnTo>
                    <a:pt x="59568" y="12633"/>
                  </a:lnTo>
                  <a:lnTo>
                    <a:pt x="58911" y="12997"/>
                  </a:lnTo>
                  <a:lnTo>
                    <a:pt x="58234" y="13341"/>
                  </a:lnTo>
                  <a:lnTo>
                    <a:pt x="57557" y="13684"/>
                  </a:lnTo>
                  <a:lnTo>
                    <a:pt x="56860" y="14008"/>
                  </a:lnTo>
                  <a:lnTo>
                    <a:pt x="56142" y="14311"/>
                  </a:lnTo>
                  <a:lnTo>
                    <a:pt x="55425" y="14614"/>
                  </a:lnTo>
                  <a:lnTo>
                    <a:pt x="54687" y="14897"/>
                  </a:lnTo>
                  <a:lnTo>
                    <a:pt x="53939" y="15170"/>
                  </a:lnTo>
                  <a:lnTo>
                    <a:pt x="53171" y="15423"/>
                  </a:lnTo>
                  <a:lnTo>
                    <a:pt x="52393" y="15665"/>
                  </a:lnTo>
                  <a:lnTo>
                    <a:pt x="51604" y="15898"/>
                  </a:lnTo>
                  <a:lnTo>
                    <a:pt x="50796" y="16120"/>
                  </a:lnTo>
                  <a:lnTo>
                    <a:pt x="49977" y="16322"/>
                  </a:lnTo>
                  <a:lnTo>
                    <a:pt x="49148" y="16514"/>
                  </a:lnTo>
                  <a:lnTo>
                    <a:pt x="48299" y="16686"/>
                  </a:lnTo>
                  <a:lnTo>
                    <a:pt x="48299" y="16686"/>
                  </a:lnTo>
                  <a:lnTo>
                    <a:pt x="46713" y="16989"/>
                  </a:lnTo>
                  <a:lnTo>
                    <a:pt x="45116" y="17262"/>
                  </a:lnTo>
                  <a:lnTo>
                    <a:pt x="43529" y="17535"/>
                  </a:lnTo>
                  <a:lnTo>
                    <a:pt x="41942" y="17778"/>
                  </a:lnTo>
                  <a:lnTo>
                    <a:pt x="40366" y="18000"/>
                  </a:lnTo>
                  <a:lnTo>
                    <a:pt x="38789" y="18202"/>
                  </a:lnTo>
                  <a:lnTo>
                    <a:pt x="37213" y="18394"/>
                  </a:lnTo>
                  <a:lnTo>
                    <a:pt x="35646" y="18566"/>
                  </a:lnTo>
                  <a:lnTo>
                    <a:pt x="34080" y="18717"/>
                  </a:lnTo>
                  <a:lnTo>
                    <a:pt x="32523" y="18859"/>
                  </a:lnTo>
                  <a:lnTo>
                    <a:pt x="30967" y="18980"/>
                  </a:lnTo>
                  <a:lnTo>
                    <a:pt x="29410" y="19081"/>
                  </a:lnTo>
                  <a:lnTo>
                    <a:pt x="27874" y="19172"/>
                  </a:lnTo>
                  <a:lnTo>
                    <a:pt x="26328" y="19243"/>
                  </a:lnTo>
                  <a:lnTo>
                    <a:pt x="24802" y="19304"/>
                  </a:lnTo>
                  <a:lnTo>
                    <a:pt x="23276" y="19344"/>
                  </a:lnTo>
                  <a:lnTo>
                    <a:pt x="21760" y="19374"/>
                  </a:lnTo>
                  <a:lnTo>
                    <a:pt x="20254" y="19395"/>
                  </a:lnTo>
                  <a:lnTo>
                    <a:pt x="18758" y="19395"/>
                  </a:lnTo>
                  <a:lnTo>
                    <a:pt x="17262" y="19374"/>
                  </a:lnTo>
                  <a:lnTo>
                    <a:pt x="15777" y="19354"/>
                  </a:lnTo>
                  <a:lnTo>
                    <a:pt x="14301" y="19314"/>
                  </a:lnTo>
                  <a:lnTo>
                    <a:pt x="12846" y="19263"/>
                  </a:lnTo>
                  <a:lnTo>
                    <a:pt x="11390" y="19203"/>
                  </a:lnTo>
                  <a:lnTo>
                    <a:pt x="9945" y="19122"/>
                  </a:lnTo>
                  <a:lnTo>
                    <a:pt x="8510" y="19031"/>
                  </a:lnTo>
                  <a:lnTo>
                    <a:pt x="7085" y="18940"/>
                  </a:lnTo>
                  <a:lnTo>
                    <a:pt x="5680" y="18829"/>
                  </a:lnTo>
                  <a:lnTo>
                    <a:pt x="4275" y="18707"/>
                  </a:lnTo>
                  <a:lnTo>
                    <a:pt x="2891" y="18576"/>
                  </a:lnTo>
                  <a:lnTo>
                    <a:pt x="1516" y="18445"/>
                  </a:lnTo>
                  <a:lnTo>
                    <a:pt x="152" y="18293"/>
                  </a:lnTo>
                  <a:lnTo>
                    <a:pt x="152" y="18293"/>
                  </a:lnTo>
                  <a:lnTo>
                    <a:pt x="81" y="18050"/>
                  </a:lnTo>
                  <a:lnTo>
                    <a:pt x="0" y="17788"/>
                  </a:lnTo>
                  <a:lnTo>
                    <a:pt x="0" y="17788"/>
                  </a:lnTo>
                  <a:lnTo>
                    <a:pt x="111" y="17676"/>
                  </a:lnTo>
                  <a:lnTo>
                    <a:pt x="223" y="17565"/>
                  </a:lnTo>
                  <a:lnTo>
                    <a:pt x="334" y="17454"/>
                  </a:lnTo>
                  <a:lnTo>
                    <a:pt x="465" y="17353"/>
                  </a:lnTo>
                  <a:lnTo>
                    <a:pt x="597" y="17242"/>
                  </a:lnTo>
                  <a:lnTo>
                    <a:pt x="738" y="17141"/>
                  </a:lnTo>
                  <a:lnTo>
                    <a:pt x="1041" y="16949"/>
                  </a:lnTo>
                  <a:lnTo>
                    <a:pt x="1365" y="16767"/>
                  </a:lnTo>
                  <a:lnTo>
                    <a:pt x="1718" y="16595"/>
                  </a:lnTo>
                  <a:lnTo>
                    <a:pt x="2092" y="16433"/>
                  </a:lnTo>
                  <a:lnTo>
                    <a:pt x="2497" y="16282"/>
                  </a:lnTo>
                  <a:lnTo>
                    <a:pt x="2931" y="16130"/>
                  </a:lnTo>
                  <a:lnTo>
                    <a:pt x="3376" y="15999"/>
                  </a:lnTo>
                  <a:lnTo>
                    <a:pt x="3851" y="15878"/>
                  </a:lnTo>
                  <a:lnTo>
                    <a:pt x="4346" y="15756"/>
                  </a:lnTo>
                  <a:lnTo>
                    <a:pt x="4862" y="15645"/>
                  </a:lnTo>
                  <a:lnTo>
                    <a:pt x="5397" y="15544"/>
                  </a:lnTo>
                  <a:lnTo>
                    <a:pt x="5953" y="15453"/>
                  </a:lnTo>
                  <a:lnTo>
                    <a:pt x="6529" y="15362"/>
                  </a:lnTo>
                  <a:lnTo>
                    <a:pt x="7115" y="15281"/>
                  </a:lnTo>
                  <a:lnTo>
                    <a:pt x="7732" y="15210"/>
                  </a:lnTo>
                  <a:lnTo>
                    <a:pt x="8358" y="15140"/>
                  </a:lnTo>
                  <a:lnTo>
                    <a:pt x="8995" y="15079"/>
                  </a:lnTo>
                  <a:lnTo>
                    <a:pt x="9652" y="15029"/>
                  </a:lnTo>
                  <a:lnTo>
                    <a:pt x="10329" y="14978"/>
                  </a:lnTo>
                  <a:lnTo>
                    <a:pt x="11714" y="14887"/>
                  </a:lnTo>
                  <a:lnTo>
                    <a:pt x="13149" y="14816"/>
                  </a:lnTo>
                  <a:lnTo>
                    <a:pt x="14624" y="14756"/>
                  </a:lnTo>
                  <a:lnTo>
                    <a:pt x="16140" y="14715"/>
                  </a:lnTo>
                  <a:lnTo>
                    <a:pt x="17687" y="14675"/>
                  </a:lnTo>
                  <a:lnTo>
                    <a:pt x="20860" y="14614"/>
                  </a:lnTo>
                  <a:lnTo>
                    <a:pt x="24084" y="14564"/>
                  </a:lnTo>
                  <a:lnTo>
                    <a:pt x="25701" y="14533"/>
                  </a:lnTo>
                  <a:lnTo>
                    <a:pt x="27318" y="14493"/>
                  </a:lnTo>
                  <a:lnTo>
                    <a:pt x="28925" y="14442"/>
                  </a:lnTo>
                  <a:lnTo>
                    <a:pt x="30522" y="14382"/>
                  </a:lnTo>
                  <a:lnTo>
                    <a:pt x="32099" y="14311"/>
                  </a:lnTo>
                  <a:lnTo>
                    <a:pt x="33645" y="14220"/>
                  </a:lnTo>
                  <a:lnTo>
                    <a:pt x="35161" y="14109"/>
                  </a:lnTo>
                  <a:lnTo>
                    <a:pt x="35909" y="14038"/>
                  </a:lnTo>
                  <a:lnTo>
                    <a:pt x="36637" y="13977"/>
                  </a:lnTo>
                  <a:lnTo>
                    <a:pt x="37364" y="13897"/>
                  </a:lnTo>
                  <a:lnTo>
                    <a:pt x="38072" y="13816"/>
                  </a:lnTo>
                  <a:lnTo>
                    <a:pt x="38769" y="13725"/>
                  </a:lnTo>
                  <a:lnTo>
                    <a:pt x="39456" y="13624"/>
                  </a:lnTo>
                  <a:lnTo>
                    <a:pt x="40133" y="13523"/>
                  </a:lnTo>
                  <a:lnTo>
                    <a:pt x="40790" y="13412"/>
                  </a:lnTo>
                  <a:lnTo>
                    <a:pt x="41427" y="13290"/>
                  </a:lnTo>
                  <a:lnTo>
                    <a:pt x="42054" y="13159"/>
                  </a:lnTo>
                  <a:lnTo>
                    <a:pt x="42054" y="13159"/>
                  </a:lnTo>
                  <a:lnTo>
                    <a:pt x="42670" y="13017"/>
                  </a:lnTo>
                  <a:lnTo>
                    <a:pt x="43266" y="12866"/>
                  </a:lnTo>
                  <a:lnTo>
                    <a:pt x="43863" y="12694"/>
                  </a:lnTo>
                  <a:lnTo>
                    <a:pt x="44439" y="12522"/>
                  </a:lnTo>
                  <a:lnTo>
                    <a:pt x="45005" y="12330"/>
                  </a:lnTo>
                  <a:lnTo>
                    <a:pt x="45561" y="12128"/>
                  </a:lnTo>
                  <a:lnTo>
                    <a:pt x="46116" y="11916"/>
                  </a:lnTo>
                  <a:lnTo>
                    <a:pt x="46652" y="11693"/>
                  </a:lnTo>
                  <a:lnTo>
                    <a:pt x="47178" y="11451"/>
                  </a:lnTo>
                  <a:lnTo>
                    <a:pt x="47693" y="11208"/>
                  </a:lnTo>
                  <a:lnTo>
                    <a:pt x="48198" y="10966"/>
                  </a:lnTo>
                  <a:lnTo>
                    <a:pt x="48704" y="10703"/>
                  </a:lnTo>
                  <a:lnTo>
                    <a:pt x="49189" y="10440"/>
                  </a:lnTo>
                  <a:lnTo>
                    <a:pt x="49674" y="10167"/>
                  </a:lnTo>
                  <a:lnTo>
                    <a:pt x="50139" y="9884"/>
                  </a:lnTo>
                  <a:lnTo>
                    <a:pt x="50604" y="9601"/>
                  </a:lnTo>
                  <a:lnTo>
                    <a:pt x="51059" y="9308"/>
                  </a:lnTo>
                  <a:lnTo>
                    <a:pt x="51503" y="9015"/>
                  </a:lnTo>
                  <a:lnTo>
                    <a:pt x="51938" y="8722"/>
                  </a:lnTo>
                  <a:lnTo>
                    <a:pt x="52372" y="8419"/>
                  </a:lnTo>
                  <a:lnTo>
                    <a:pt x="52797" y="8116"/>
                  </a:lnTo>
                  <a:lnTo>
                    <a:pt x="53211" y="7812"/>
                  </a:lnTo>
                  <a:lnTo>
                    <a:pt x="54010" y="7186"/>
                  </a:lnTo>
                  <a:lnTo>
                    <a:pt x="54798" y="6569"/>
                  </a:lnTo>
                  <a:lnTo>
                    <a:pt x="55546" y="5953"/>
                  </a:lnTo>
                  <a:lnTo>
                    <a:pt x="56274" y="5346"/>
                  </a:lnTo>
                  <a:lnTo>
                    <a:pt x="56981" y="4740"/>
                  </a:lnTo>
                  <a:lnTo>
                    <a:pt x="58325" y="3588"/>
                  </a:lnTo>
                  <a:lnTo>
                    <a:pt x="58962" y="3052"/>
                  </a:lnTo>
                  <a:lnTo>
                    <a:pt x="59588" y="2547"/>
                  </a:lnTo>
                  <a:lnTo>
                    <a:pt x="60205" y="2062"/>
                  </a:lnTo>
                  <a:lnTo>
                    <a:pt x="60498" y="1839"/>
                  </a:lnTo>
                  <a:lnTo>
                    <a:pt x="60801" y="1627"/>
                  </a:lnTo>
                  <a:lnTo>
                    <a:pt x="61094" y="1425"/>
                  </a:lnTo>
                  <a:lnTo>
                    <a:pt x="61377" y="1233"/>
                  </a:lnTo>
                  <a:lnTo>
                    <a:pt x="61670" y="1051"/>
                  </a:lnTo>
                  <a:lnTo>
                    <a:pt x="61953" y="879"/>
                  </a:lnTo>
                  <a:lnTo>
                    <a:pt x="62236" y="728"/>
                  </a:lnTo>
                  <a:lnTo>
                    <a:pt x="62509" y="586"/>
                  </a:lnTo>
                  <a:lnTo>
                    <a:pt x="62792" y="455"/>
                  </a:lnTo>
                  <a:lnTo>
                    <a:pt x="63065" y="344"/>
                  </a:lnTo>
                  <a:lnTo>
                    <a:pt x="63338" y="243"/>
                  </a:lnTo>
                  <a:lnTo>
                    <a:pt x="63611" y="162"/>
                  </a:lnTo>
                  <a:lnTo>
                    <a:pt x="63884" y="101"/>
                  </a:lnTo>
                  <a:lnTo>
                    <a:pt x="64147" y="51"/>
                  </a:lnTo>
                  <a:lnTo>
                    <a:pt x="64419" y="20"/>
                  </a:lnTo>
                  <a:lnTo>
                    <a:pt x="64682" y="0"/>
                  </a:lnTo>
                  <a:lnTo>
                    <a:pt x="64955" y="10"/>
                  </a:lnTo>
                  <a:lnTo>
                    <a:pt x="65218" y="30"/>
                  </a:lnTo>
                  <a:lnTo>
                    <a:pt x="65491" y="81"/>
                  </a:lnTo>
                  <a:lnTo>
                    <a:pt x="65753" y="142"/>
                  </a:lnTo>
                  <a:lnTo>
                    <a:pt x="66016" y="222"/>
                  </a:lnTo>
                  <a:lnTo>
                    <a:pt x="66289" y="334"/>
                  </a:lnTo>
                  <a:lnTo>
                    <a:pt x="66289" y="334"/>
                  </a:lnTo>
                  <a:lnTo>
                    <a:pt x="66501" y="425"/>
                  </a:lnTo>
                  <a:lnTo>
                    <a:pt x="66703" y="526"/>
                  </a:lnTo>
                  <a:lnTo>
                    <a:pt x="66895" y="627"/>
                  </a:lnTo>
                  <a:lnTo>
                    <a:pt x="67077" y="738"/>
                  </a:lnTo>
                  <a:lnTo>
                    <a:pt x="67249" y="849"/>
                  </a:lnTo>
                  <a:lnTo>
                    <a:pt x="67421" y="960"/>
                  </a:lnTo>
                  <a:lnTo>
                    <a:pt x="67573" y="1081"/>
                  </a:lnTo>
                  <a:lnTo>
                    <a:pt x="67724" y="1203"/>
                  </a:lnTo>
                  <a:lnTo>
                    <a:pt x="67866" y="1324"/>
                  </a:lnTo>
                  <a:lnTo>
                    <a:pt x="67997" y="1445"/>
                  </a:lnTo>
                  <a:lnTo>
                    <a:pt x="68118" y="1577"/>
                  </a:lnTo>
                  <a:lnTo>
                    <a:pt x="68240" y="1708"/>
                  </a:lnTo>
                  <a:lnTo>
                    <a:pt x="68341" y="1839"/>
                  </a:lnTo>
                  <a:lnTo>
                    <a:pt x="68442" y="1981"/>
                  </a:lnTo>
                  <a:lnTo>
                    <a:pt x="68533" y="2122"/>
                  </a:lnTo>
                  <a:lnTo>
                    <a:pt x="68614" y="2264"/>
                  </a:lnTo>
                  <a:lnTo>
                    <a:pt x="68684" y="2405"/>
                  </a:lnTo>
                  <a:lnTo>
                    <a:pt x="68755" y="2557"/>
                  </a:lnTo>
                  <a:lnTo>
                    <a:pt x="68816" y="2709"/>
                  </a:lnTo>
                  <a:lnTo>
                    <a:pt x="68866" y="2860"/>
                  </a:lnTo>
                  <a:lnTo>
                    <a:pt x="68907" y="3012"/>
                  </a:lnTo>
                  <a:lnTo>
                    <a:pt x="68937" y="3163"/>
                  </a:lnTo>
                  <a:lnTo>
                    <a:pt x="68967" y="3325"/>
                  </a:lnTo>
                  <a:lnTo>
                    <a:pt x="68988" y="3487"/>
                  </a:lnTo>
                  <a:lnTo>
                    <a:pt x="68998" y="3649"/>
                  </a:lnTo>
                  <a:lnTo>
                    <a:pt x="69008" y="3810"/>
                  </a:lnTo>
                  <a:lnTo>
                    <a:pt x="69008" y="3972"/>
                  </a:lnTo>
                  <a:lnTo>
                    <a:pt x="68998" y="4144"/>
                  </a:lnTo>
                  <a:lnTo>
                    <a:pt x="68977" y="4305"/>
                  </a:lnTo>
                  <a:lnTo>
                    <a:pt x="68957" y="4477"/>
                  </a:lnTo>
                  <a:lnTo>
                    <a:pt x="68927" y="4649"/>
                  </a:lnTo>
                  <a:lnTo>
                    <a:pt x="68886" y="4821"/>
                  </a:lnTo>
                  <a:lnTo>
                    <a:pt x="68886" y="482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911800" y="4775225"/>
              <a:ext cx="418950" cy="284000"/>
            </a:xfrm>
            <a:custGeom>
              <a:rect b="b" l="l" r="r" t="t"/>
              <a:pathLst>
                <a:path extrusionOk="0" h="11360" w="16758">
                  <a:moveTo>
                    <a:pt x="445" y="4568"/>
                  </a:moveTo>
                  <a:lnTo>
                    <a:pt x="445" y="4568"/>
                  </a:lnTo>
                  <a:lnTo>
                    <a:pt x="304" y="5538"/>
                  </a:lnTo>
                  <a:lnTo>
                    <a:pt x="182" y="6478"/>
                  </a:lnTo>
                  <a:lnTo>
                    <a:pt x="132" y="6933"/>
                  </a:lnTo>
                  <a:lnTo>
                    <a:pt x="91" y="7388"/>
                  </a:lnTo>
                  <a:lnTo>
                    <a:pt x="51" y="7823"/>
                  </a:lnTo>
                  <a:lnTo>
                    <a:pt x="31" y="8257"/>
                  </a:lnTo>
                  <a:lnTo>
                    <a:pt x="11" y="8671"/>
                  </a:lnTo>
                  <a:lnTo>
                    <a:pt x="0" y="9086"/>
                  </a:lnTo>
                  <a:lnTo>
                    <a:pt x="0" y="9490"/>
                  </a:lnTo>
                  <a:lnTo>
                    <a:pt x="11" y="9874"/>
                  </a:lnTo>
                  <a:lnTo>
                    <a:pt x="31" y="10258"/>
                  </a:lnTo>
                  <a:lnTo>
                    <a:pt x="51" y="10632"/>
                  </a:lnTo>
                  <a:lnTo>
                    <a:pt x="91" y="10996"/>
                  </a:lnTo>
                  <a:lnTo>
                    <a:pt x="142" y="11360"/>
                  </a:lnTo>
                  <a:lnTo>
                    <a:pt x="142" y="11360"/>
                  </a:lnTo>
                  <a:lnTo>
                    <a:pt x="1324" y="11036"/>
                  </a:lnTo>
                  <a:lnTo>
                    <a:pt x="2487" y="10713"/>
                  </a:lnTo>
                  <a:lnTo>
                    <a:pt x="3649" y="10390"/>
                  </a:lnTo>
                  <a:lnTo>
                    <a:pt x="4781" y="10056"/>
                  </a:lnTo>
                  <a:lnTo>
                    <a:pt x="5913" y="9723"/>
                  </a:lnTo>
                  <a:lnTo>
                    <a:pt x="7014" y="9389"/>
                  </a:lnTo>
                  <a:lnTo>
                    <a:pt x="8106" y="9056"/>
                  </a:lnTo>
                  <a:lnTo>
                    <a:pt x="9167" y="8722"/>
                  </a:lnTo>
                  <a:lnTo>
                    <a:pt x="11239" y="8045"/>
                  </a:lnTo>
                  <a:lnTo>
                    <a:pt x="13200" y="7388"/>
                  </a:lnTo>
                  <a:lnTo>
                    <a:pt x="15039" y="6751"/>
                  </a:lnTo>
                  <a:lnTo>
                    <a:pt x="16757" y="6135"/>
                  </a:lnTo>
                  <a:lnTo>
                    <a:pt x="16757" y="6135"/>
                  </a:lnTo>
                  <a:lnTo>
                    <a:pt x="16393" y="5458"/>
                  </a:lnTo>
                  <a:lnTo>
                    <a:pt x="16029" y="4750"/>
                  </a:lnTo>
                  <a:lnTo>
                    <a:pt x="15655" y="4022"/>
                  </a:lnTo>
                  <a:lnTo>
                    <a:pt x="15282" y="3264"/>
                  </a:lnTo>
                  <a:lnTo>
                    <a:pt x="14908" y="2486"/>
                  </a:lnTo>
                  <a:lnTo>
                    <a:pt x="14534" y="1688"/>
                  </a:lnTo>
                  <a:lnTo>
                    <a:pt x="14160" y="859"/>
                  </a:lnTo>
                  <a:lnTo>
                    <a:pt x="13796" y="0"/>
                  </a:lnTo>
                  <a:lnTo>
                    <a:pt x="13796" y="0"/>
                  </a:lnTo>
                  <a:lnTo>
                    <a:pt x="13311" y="313"/>
                  </a:lnTo>
                  <a:lnTo>
                    <a:pt x="12816" y="617"/>
                  </a:lnTo>
                  <a:lnTo>
                    <a:pt x="12320" y="910"/>
                  </a:lnTo>
                  <a:lnTo>
                    <a:pt x="11805" y="1203"/>
                  </a:lnTo>
                  <a:lnTo>
                    <a:pt x="11279" y="1486"/>
                  </a:lnTo>
                  <a:lnTo>
                    <a:pt x="10744" y="1759"/>
                  </a:lnTo>
                  <a:lnTo>
                    <a:pt x="10198" y="2021"/>
                  </a:lnTo>
                  <a:lnTo>
                    <a:pt x="9642" y="2274"/>
                  </a:lnTo>
                  <a:lnTo>
                    <a:pt x="9076" y="2517"/>
                  </a:lnTo>
                  <a:lnTo>
                    <a:pt x="8490" y="2749"/>
                  </a:lnTo>
                  <a:lnTo>
                    <a:pt x="7904" y="2971"/>
                  </a:lnTo>
                  <a:lnTo>
                    <a:pt x="7297" y="3184"/>
                  </a:lnTo>
                  <a:lnTo>
                    <a:pt x="6681" y="3376"/>
                  </a:lnTo>
                  <a:lnTo>
                    <a:pt x="6054" y="3558"/>
                  </a:lnTo>
                  <a:lnTo>
                    <a:pt x="5418" y="3719"/>
                  </a:lnTo>
                  <a:lnTo>
                    <a:pt x="4761" y="3871"/>
                  </a:lnTo>
                  <a:lnTo>
                    <a:pt x="4761" y="3871"/>
                  </a:lnTo>
                  <a:lnTo>
                    <a:pt x="4255" y="3982"/>
                  </a:lnTo>
                  <a:lnTo>
                    <a:pt x="3740" y="4073"/>
                  </a:lnTo>
                  <a:lnTo>
                    <a:pt x="3214" y="4174"/>
                  </a:lnTo>
                  <a:lnTo>
                    <a:pt x="2679" y="4265"/>
                  </a:lnTo>
                  <a:lnTo>
                    <a:pt x="2133" y="4346"/>
                  </a:lnTo>
                  <a:lnTo>
                    <a:pt x="1577" y="4427"/>
                  </a:lnTo>
                  <a:lnTo>
                    <a:pt x="445" y="4568"/>
                  </a:lnTo>
                  <a:lnTo>
                    <a:pt x="445" y="4568"/>
                  </a:lnTo>
                  <a:close/>
                </a:path>
              </a:pathLst>
            </a:custGeom>
            <a:solidFill>
              <a:srgbClr val="F4E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979475" y="4983150"/>
              <a:ext cx="25025" cy="61425"/>
            </a:xfrm>
            <a:custGeom>
              <a:rect b="b" l="l" r="r" t="t"/>
              <a:pathLst>
                <a:path extrusionOk="0" h="2457" w="1001">
                  <a:moveTo>
                    <a:pt x="1001" y="2457"/>
                  </a:moveTo>
                  <a:lnTo>
                    <a:pt x="1001" y="2457"/>
                  </a:lnTo>
                  <a:lnTo>
                    <a:pt x="940" y="2174"/>
                  </a:lnTo>
                  <a:lnTo>
                    <a:pt x="869" y="1881"/>
                  </a:lnTo>
                  <a:lnTo>
                    <a:pt x="789" y="1587"/>
                  </a:lnTo>
                  <a:lnTo>
                    <a:pt x="698" y="1284"/>
                  </a:lnTo>
                  <a:lnTo>
                    <a:pt x="586" y="971"/>
                  </a:lnTo>
                  <a:lnTo>
                    <a:pt x="465" y="658"/>
                  </a:lnTo>
                  <a:lnTo>
                    <a:pt x="334" y="334"/>
                  </a:lnTo>
                  <a:lnTo>
                    <a:pt x="182" y="1"/>
                  </a:lnTo>
                  <a:lnTo>
                    <a:pt x="182" y="1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91" y="496"/>
                  </a:lnTo>
                  <a:lnTo>
                    <a:pt x="182" y="809"/>
                  </a:lnTo>
                  <a:lnTo>
                    <a:pt x="293" y="1102"/>
                  </a:lnTo>
                  <a:lnTo>
                    <a:pt x="415" y="1385"/>
                  </a:lnTo>
                  <a:lnTo>
                    <a:pt x="546" y="1668"/>
                  </a:lnTo>
                  <a:lnTo>
                    <a:pt x="688" y="1941"/>
                  </a:lnTo>
                  <a:lnTo>
                    <a:pt x="839" y="2204"/>
                  </a:lnTo>
                  <a:lnTo>
                    <a:pt x="1001" y="2457"/>
                  </a:lnTo>
                  <a:lnTo>
                    <a:pt x="1001" y="2457"/>
                  </a:lnTo>
                  <a:close/>
                </a:path>
              </a:pathLst>
            </a:custGeom>
            <a:solidFill>
              <a:srgbClr val="F4E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911800" y="3631650"/>
              <a:ext cx="514450" cy="1582225"/>
            </a:xfrm>
            <a:custGeom>
              <a:rect b="b" l="l" r="r" t="t"/>
              <a:pathLst>
                <a:path extrusionOk="0" h="63289" w="20578">
                  <a:moveTo>
                    <a:pt x="1951" y="8763"/>
                  </a:moveTo>
                  <a:lnTo>
                    <a:pt x="1951" y="8763"/>
                  </a:lnTo>
                  <a:lnTo>
                    <a:pt x="2133" y="9572"/>
                  </a:lnTo>
                  <a:lnTo>
                    <a:pt x="2315" y="10370"/>
                  </a:lnTo>
                  <a:lnTo>
                    <a:pt x="2477" y="11168"/>
                  </a:lnTo>
                  <a:lnTo>
                    <a:pt x="2638" y="11957"/>
                  </a:lnTo>
                  <a:lnTo>
                    <a:pt x="2780" y="12745"/>
                  </a:lnTo>
                  <a:lnTo>
                    <a:pt x="2911" y="13523"/>
                  </a:lnTo>
                  <a:lnTo>
                    <a:pt x="3032" y="14301"/>
                  </a:lnTo>
                  <a:lnTo>
                    <a:pt x="3154" y="15070"/>
                  </a:lnTo>
                  <a:lnTo>
                    <a:pt x="3255" y="15838"/>
                  </a:lnTo>
                  <a:lnTo>
                    <a:pt x="3346" y="16596"/>
                  </a:lnTo>
                  <a:lnTo>
                    <a:pt x="3427" y="17354"/>
                  </a:lnTo>
                  <a:lnTo>
                    <a:pt x="3507" y="18101"/>
                  </a:lnTo>
                  <a:lnTo>
                    <a:pt x="3568" y="18849"/>
                  </a:lnTo>
                  <a:lnTo>
                    <a:pt x="3629" y="19587"/>
                  </a:lnTo>
                  <a:lnTo>
                    <a:pt x="3679" y="20325"/>
                  </a:lnTo>
                  <a:lnTo>
                    <a:pt x="3720" y="21053"/>
                  </a:lnTo>
                  <a:lnTo>
                    <a:pt x="3750" y="21770"/>
                  </a:lnTo>
                  <a:lnTo>
                    <a:pt x="3770" y="22488"/>
                  </a:lnTo>
                  <a:lnTo>
                    <a:pt x="3790" y="23205"/>
                  </a:lnTo>
                  <a:lnTo>
                    <a:pt x="3801" y="23913"/>
                  </a:lnTo>
                  <a:lnTo>
                    <a:pt x="3801" y="24620"/>
                  </a:lnTo>
                  <a:lnTo>
                    <a:pt x="3801" y="25318"/>
                  </a:lnTo>
                  <a:lnTo>
                    <a:pt x="3790" y="26005"/>
                  </a:lnTo>
                  <a:lnTo>
                    <a:pt x="3770" y="26692"/>
                  </a:lnTo>
                  <a:lnTo>
                    <a:pt x="3750" y="27369"/>
                  </a:lnTo>
                  <a:lnTo>
                    <a:pt x="3720" y="28046"/>
                  </a:lnTo>
                  <a:lnTo>
                    <a:pt x="3639" y="29380"/>
                  </a:lnTo>
                  <a:lnTo>
                    <a:pt x="3548" y="30694"/>
                  </a:lnTo>
                  <a:lnTo>
                    <a:pt x="3427" y="31978"/>
                  </a:lnTo>
                  <a:lnTo>
                    <a:pt x="3295" y="33251"/>
                  </a:lnTo>
                  <a:lnTo>
                    <a:pt x="3154" y="34494"/>
                  </a:lnTo>
                  <a:lnTo>
                    <a:pt x="2992" y="35707"/>
                  </a:lnTo>
                  <a:lnTo>
                    <a:pt x="2820" y="36910"/>
                  </a:lnTo>
                  <a:lnTo>
                    <a:pt x="2638" y="38082"/>
                  </a:lnTo>
                  <a:lnTo>
                    <a:pt x="2456" y="39234"/>
                  </a:lnTo>
                  <a:lnTo>
                    <a:pt x="2264" y="40356"/>
                  </a:lnTo>
                  <a:lnTo>
                    <a:pt x="2062" y="41458"/>
                  </a:lnTo>
                  <a:lnTo>
                    <a:pt x="1668" y="43580"/>
                  </a:lnTo>
                  <a:lnTo>
                    <a:pt x="1284" y="45612"/>
                  </a:lnTo>
                  <a:lnTo>
                    <a:pt x="920" y="47542"/>
                  </a:lnTo>
                  <a:lnTo>
                    <a:pt x="748" y="48462"/>
                  </a:lnTo>
                  <a:lnTo>
                    <a:pt x="597" y="49361"/>
                  </a:lnTo>
                  <a:lnTo>
                    <a:pt x="455" y="50240"/>
                  </a:lnTo>
                  <a:lnTo>
                    <a:pt x="324" y="51089"/>
                  </a:lnTo>
                  <a:lnTo>
                    <a:pt x="223" y="51908"/>
                  </a:lnTo>
                  <a:lnTo>
                    <a:pt x="132" y="52696"/>
                  </a:lnTo>
                  <a:lnTo>
                    <a:pt x="61" y="53464"/>
                  </a:lnTo>
                  <a:lnTo>
                    <a:pt x="21" y="54202"/>
                  </a:lnTo>
                  <a:lnTo>
                    <a:pt x="0" y="54566"/>
                  </a:lnTo>
                  <a:lnTo>
                    <a:pt x="0" y="54920"/>
                  </a:lnTo>
                  <a:lnTo>
                    <a:pt x="0" y="55263"/>
                  </a:lnTo>
                  <a:lnTo>
                    <a:pt x="0" y="55607"/>
                  </a:lnTo>
                  <a:lnTo>
                    <a:pt x="21" y="55941"/>
                  </a:lnTo>
                  <a:lnTo>
                    <a:pt x="41" y="56264"/>
                  </a:lnTo>
                  <a:lnTo>
                    <a:pt x="71" y="56577"/>
                  </a:lnTo>
                  <a:lnTo>
                    <a:pt x="112" y="56891"/>
                  </a:lnTo>
                  <a:lnTo>
                    <a:pt x="152" y="57194"/>
                  </a:lnTo>
                  <a:lnTo>
                    <a:pt x="213" y="57487"/>
                  </a:lnTo>
                  <a:lnTo>
                    <a:pt x="273" y="57780"/>
                  </a:lnTo>
                  <a:lnTo>
                    <a:pt x="344" y="58063"/>
                  </a:lnTo>
                  <a:lnTo>
                    <a:pt x="425" y="58336"/>
                  </a:lnTo>
                  <a:lnTo>
                    <a:pt x="516" y="58609"/>
                  </a:lnTo>
                  <a:lnTo>
                    <a:pt x="617" y="58871"/>
                  </a:lnTo>
                  <a:lnTo>
                    <a:pt x="728" y="59124"/>
                  </a:lnTo>
                  <a:lnTo>
                    <a:pt x="849" y="59367"/>
                  </a:lnTo>
                  <a:lnTo>
                    <a:pt x="971" y="59609"/>
                  </a:lnTo>
                  <a:lnTo>
                    <a:pt x="1112" y="59842"/>
                  </a:lnTo>
                  <a:lnTo>
                    <a:pt x="1264" y="60064"/>
                  </a:lnTo>
                  <a:lnTo>
                    <a:pt x="1425" y="60286"/>
                  </a:lnTo>
                  <a:lnTo>
                    <a:pt x="1607" y="60499"/>
                  </a:lnTo>
                  <a:lnTo>
                    <a:pt x="1789" y="60701"/>
                  </a:lnTo>
                  <a:lnTo>
                    <a:pt x="1991" y="60893"/>
                  </a:lnTo>
                  <a:lnTo>
                    <a:pt x="2194" y="61085"/>
                  </a:lnTo>
                  <a:lnTo>
                    <a:pt x="2416" y="61257"/>
                  </a:lnTo>
                  <a:lnTo>
                    <a:pt x="2648" y="61439"/>
                  </a:lnTo>
                  <a:lnTo>
                    <a:pt x="2901" y="61600"/>
                  </a:lnTo>
                  <a:lnTo>
                    <a:pt x="3164" y="61762"/>
                  </a:lnTo>
                  <a:lnTo>
                    <a:pt x="3437" y="61903"/>
                  </a:lnTo>
                  <a:lnTo>
                    <a:pt x="3720" y="62055"/>
                  </a:lnTo>
                  <a:lnTo>
                    <a:pt x="4023" y="62186"/>
                  </a:lnTo>
                  <a:lnTo>
                    <a:pt x="4336" y="62318"/>
                  </a:lnTo>
                  <a:lnTo>
                    <a:pt x="4660" y="62429"/>
                  </a:lnTo>
                  <a:lnTo>
                    <a:pt x="5003" y="62540"/>
                  </a:lnTo>
                  <a:lnTo>
                    <a:pt x="5367" y="62651"/>
                  </a:lnTo>
                  <a:lnTo>
                    <a:pt x="5731" y="62742"/>
                  </a:lnTo>
                  <a:lnTo>
                    <a:pt x="6125" y="62833"/>
                  </a:lnTo>
                  <a:lnTo>
                    <a:pt x="6529" y="62914"/>
                  </a:lnTo>
                  <a:lnTo>
                    <a:pt x="6944" y="62985"/>
                  </a:lnTo>
                  <a:lnTo>
                    <a:pt x="7378" y="63056"/>
                  </a:lnTo>
                  <a:lnTo>
                    <a:pt x="7833" y="63106"/>
                  </a:lnTo>
                  <a:lnTo>
                    <a:pt x="8298" y="63157"/>
                  </a:lnTo>
                  <a:lnTo>
                    <a:pt x="8783" y="63197"/>
                  </a:lnTo>
                  <a:lnTo>
                    <a:pt x="9278" y="63238"/>
                  </a:lnTo>
                  <a:lnTo>
                    <a:pt x="9794" y="63258"/>
                  </a:lnTo>
                  <a:lnTo>
                    <a:pt x="10329" y="63278"/>
                  </a:lnTo>
                  <a:lnTo>
                    <a:pt x="10885" y="63288"/>
                  </a:lnTo>
                  <a:lnTo>
                    <a:pt x="11451" y="63288"/>
                  </a:lnTo>
                  <a:lnTo>
                    <a:pt x="12037" y="63278"/>
                  </a:lnTo>
                  <a:lnTo>
                    <a:pt x="12644" y="63268"/>
                  </a:lnTo>
                  <a:lnTo>
                    <a:pt x="13270" y="63248"/>
                  </a:lnTo>
                  <a:lnTo>
                    <a:pt x="13270" y="63248"/>
                  </a:lnTo>
                  <a:lnTo>
                    <a:pt x="14241" y="63197"/>
                  </a:lnTo>
                  <a:lnTo>
                    <a:pt x="15120" y="63126"/>
                  </a:lnTo>
                  <a:lnTo>
                    <a:pt x="15938" y="63045"/>
                  </a:lnTo>
                  <a:lnTo>
                    <a:pt x="16312" y="62995"/>
                  </a:lnTo>
                  <a:lnTo>
                    <a:pt x="16676" y="62944"/>
                  </a:lnTo>
                  <a:lnTo>
                    <a:pt x="17020" y="62884"/>
                  </a:lnTo>
                  <a:lnTo>
                    <a:pt x="17343" y="62823"/>
                  </a:lnTo>
                  <a:lnTo>
                    <a:pt x="17646" y="62763"/>
                  </a:lnTo>
                  <a:lnTo>
                    <a:pt x="17940" y="62692"/>
                  </a:lnTo>
                  <a:lnTo>
                    <a:pt x="18212" y="62621"/>
                  </a:lnTo>
                  <a:lnTo>
                    <a:pt x="18465" y="62540"/>
                  </a:lnTo>
                  <a:lnTo>
                    <a:pt x="18708" y="62459"/>
                  </a:lnTo>
                  <a:lnTo>
                    <a:pt x="18930" y="62368"/>
                  </a:lnTo>
                  <a:lnTo>
                    <a:pt x="19132" y="62277"/>
                  </a:lnTo>
                  <a:lnTo>
                    <a:pt x="19334" y="62176"/>
                  </a:lnTo>
                  <a:lnTo>
                    <a:pt x="19506" y="62075"/>
                  </a:lnTo>
                  <a:lnTo>
                    <a:pt x="19668" y="61964"/>
                  </a:lnTo>
                  <a:lnTo>
                    <a:pt x="19819" y="61853"/>
                  </a:lnTo>
                  <a:lnTo>
                    <a:pt x="19951" y="61732"/>
                  </a:lnTo>
                  <a:lnTo>
                    <a:pt x="20072" y="61610"/>
                  </a:lnTo>
                  <a:lnTo>
                    <a:pt x="20183" y="61489"/>
                  </a:lnTo>
                  <a:lnTo>
                    <a:pt x="20274" y="61358"/>
                  </a:lnTo>
                  <a:lnTo>
                    <a:pt x="20355" y="61216"/>
                  </a:lnTo>
                  <a:lnTo>
                    <a:pt x="20426" y="61075"/>
                  </a:lnTo>
                  <a:lnTo>
                    <a:pt x="20476" y="60923"/>
                  </a:lnTo>
                  <a:lnTo>
                    <a:pt x="20517" y="60772"/>
                  </a:lnTo>
                  <a:lnTo>
                    <a:pt x="20557" y="60610"/>
                  </a:lnTo>
                  <a:lnTo>
                    <a:pt x="20567" y="60448"/>
                  </a:lnTo>
                  <a:lnTo>
                    <a:pt x="20577" y="60276"/>
                  </a:lnTo>
                  <a:lnTo>
                    <a:pt x="20577" y="60094"/>
                  </a:lnTo>
                  <a:lnTo>
                    <a:pt x="20567" y="59912"/>
                  </a:lnTo>
                  <a:lnTo>
                    <a:pt x="20537" y="59731"/>
                  </a:lnTo>
                  <a:lnTo>
                    <a:pt x="20507" y="59528"/>
                  </a:lnTo>
                  <a:lnTo>
                    <a:pt x="20456" y="59336"/>
                  </a:lnTo>
                  <a:lnTo>
                    <a:pt x="20406" y="59124"/>
                  </a:lnTo>
                  <a:lnTo>
                    <a:pt x="20345" y="58912"/>
                  </a:lnTo>
                  <a:lnTo>
                    <a:pt x="20274" y="58700"/>
                  </a:lnTo>
                  <a:lnTo>
                    <a:pt x="20102" y="58245"/>
                  </a:lnTo>
                  <a:lnTo>
                    <a:pt x="19900" y="57770"/>
                  </a:lnTo>
                  <a:lnTo>
                    <a:pt x="19658" y="57265"/>
                  </a:lnTo>
                  <a:lnTo>
                    <a:pt x="19395" y="56729"/>
                  </a:lnTo>
                  <a:lnTo>
                    <a:pt x="19112" y="56173"/>
                  </a:lnTo>
                  <a:lnTo>
                    <a:pt x="18799" y="55597"/>
                  </a:lnTo>
                  <a:lnTo>
                    <a:pt x="18111" y="54354"/>
                  </a:lnTo>
                  <a:lnTo>
                    <a:pt x="17363" y="52989"/>
                  </a:lnTo>
                  <a:lnTo>
                    <a:pt x="16969" y="52272"/>
                  </a:lnTo>
                  <a:lnTo>
                    <a:pt x="16565" y="51524"/>
                  </a:lnTo>
                  <a:lnTo>
                    <a:pt x="16151" y="50736"/>
                  </a:lnTo>
                  <a:lnTo>
                    <a:pt x="15736" y="49927"/>
                  </a:lnTo>
                  <a:lnTo>
                    <a:pt x="15322" y="49088"/>
                  </a:lnTo>
                  <a:lnTo>
                    <a:pt x="14897" y="48219"/>
                  </a:lnTo>
                  <a:lnTo>
                    <a:pt x="14483" y="47310"/>
                  </a:lnTo>
                  <a:lnTo>
                    <a:pt x="14069" y="46380"/>
                  </a:lnTo>
                  <a:lnTo>
                    <a:pt x="13654" y="45409"/>
                  </a:lnTo>
                  <a:lnTo>
                    <a:pt x="13260" y="44409"/>
                  </a:lnTo>
                  <a:lnTo>
                    <a:pt x="12866" y="43378"/>
                  </a:lnTo>
                  <a:lnTo>
                    <a:pt x="12684" y="42842"/>
                  </a:lnTo>
                  <a:lnTo>
                    <a:pt x="12492" y="42307"/>
                  </a:lnTo>
                  <a:lnTo>
                    <a:pt x="12310" y="41761"/>
                  </a:lnTo>
                  <a:lnTo>
                    <a:pt x="12138" y="41205"/>
                  </a:lnTo>
                  <a:lnTo>
                    <a:pt x="11956" y="40639"/>
                  </a:lnTo>
                  <a:lnTo>
                    <a:pt x="11795" y="40073"/>
                  </a:lnTo>
                  <a:lnTo>
                    <a:pt x="11633" y="39487"/>
                  </a:lnTo>
                  <a:lnTo>
                    <a:pt x="11471" y="38901"/>
                  </a:lnTo>
                  <a:lnTo>
                    <a:pt x="11320" y="38305"/>
                  </a:lnTo>
                  <a:lnTo>
                    <a:pt x="11168" y="37688"/>
                  </a:lnTo>
                  <a:lnTo>
                    <a:pt x="11027" y="37072"/>
                  </a:lnTo>
                  <a:lnTo>
                    <a:pt x="10895" y="36445"/>
                  </a:lnTo>
                  <a:lnTo>
                    <a:pt x="10774" y="35818"/>
                  </a:lnTo>
                  <a:lnTo>
                    <a:pt x="10653" y="35172"/>
                  </a:lnTo>
                  <a:lnTo>
                    <a:pt x="10531" y="34515"/>
                  </a:lnTo>
                  <a:lnTo>
                    <a:pt x="10430" y="33858"/>
                  </a:lnTo>
                  <a:lnTo>
                    <a:pt x="10329" y="33181"/>
                  </a:lnTo>
                  <a:lnTo>
                    <a:pt x="10248" y="32503"/>
                  </a:lnTo>
                  <a:lnTo>
                    <a:pt x="10168" y="31816"/>
                  </a:lnTo>
                  <a:lnTo>
                    <a:pt x="10097" y="31109"/>
                  </a:lnTo>
                  <a:lnTo>
                    <a:pt x="10026" y="30401"/>
                  </a:lnTo>
                  <a:lnTo>
                    <a:pt x="9976" y="29684"/>
                  </a:lnTo>
                  <a:lnTo>
                    <a:pt x="9935" y="28956"/>
                  </a:lnTo>
                  <a:lnTo>
                    <a:pt x="9895" y="28218"/>
                  </a:lnTo>
                  <a:lnTo>
                    <a:pt x="9875" y="27470"/>
                  </a:lnTo>
                  <a:lnTo>
                    <a:pt x="9864" y="26712"/>
                  </a:lnTo>
                  <a:lnTo>
                    <a:pt x="9864" y="25944"/>
                  </a:lnTo>
                  <a:lnTo>
                    <a:pt x="9864" y="25166"/>
                  </a:lnTo>
                  <a:lnTo>
                    <a:pt x="9885" y="24378"/>
                  </a:lnTo>
                  <a:lnTo>
                    <a:pt x="9925" y="23579"/>
                  </a:lnTo>
                  <a:lnTo>
                    <a:pt x="9965" y="22771"/>
                  </a:lnTo>
                  <a:lnTo>
                    <a:pt x="10016" y="21952"/>
                  </a:lnTo>
                  <a:lnTo>
                    <a:pt x="10087" y="21123"/>
                  </a:lnTo>
                  <a:lnTo>
                    <a:pt x="10168" y="20285"/>
                  </a:lnTo>
                  <a:lnTo>
                    <a:pt x="10269" y="19436"/>
                  </a:lnTo>
                  <a:lnTo>
                    <a:pt x="10370" y="18577"/>
                  </a:lnTo>
                  <a:lnTo>
                    <a:pt x="10491" y="17707"/>
                  </a:lnTo>
                  <a:lnTo>
                    <a:pt x="10633" y="16828"/>
                  </a:lnTo>
                  <a:lnTo>
                    <a:pt x="10774" y="15939"/>
                  </a:lnTo>
                  <a:lnTo>
                    <a:pt x="10946" y="15039"/>
                  </a:lnTo>
                  <a:lnTo>
                    <a:pt x="11118" y="14130"/>
                  </a:lnTo>
                  <a:lnTo>
                    <a:pt x="11320" y="13200"/>
                  </a:lnTo>
                  <a:lnTo>
                    <a:pt x="11522" y="12270"/>
                  </a:lnTo>
                  <a:lnTo>
                    <a:pt x="11754" y="11330"/>
                  </a:lnTo>
                  <a:lnTo>
                    <a:pt x="11987" y="10370"/>
                  </a:lnTo>
                  <a:lnTo>
                    <a:pt x="12250" y="9410"/>
                  </a:lnTo>
                  <a:lnTo>
                    <a:pt x="12250" y="9410"/>
                  </a:lnTo>
                  <a:lnTo>
                    <a:pt x="12431" y="8712"/>
                  </a:lnTo>
                  <a:lnTo>
                    <a:pt x="12573" y="8045"/>
                  </a:lnTo>
                  <a:lnTo>
                    <a:pt x="12694" y="7419"/>
                  </a:lnTo>
                  <a:lnTo>
                    <a:pt x="12785" y="6812"/>
                  </a:lnTo>
                  <a:lnTo>
                    <a:pt x="12856" y="6236"/>
                  </a:lnTo>
                  <a:lnTo>
                    <a:pt x="12896" y="5691"/>
                  </a:lnTo>
                  <a:lnTo>
                    <a:pt x="12906" y="5175"/>
                  </a:lnTo>
                  <a:lnTo>
                    <a:pt x="12906" y="4680"/>
                  </a:lnTo>
                  <a:lnTo>
                    <a:pt x="12886" y="4447"/>
                  </a:lnTo>
                  <a:lnTo>
                    <a:pt x="12866" y="4215"/>
                  </a:lnTo>
                  <a:lnTo>
                    <a:pt x="12846" y="3993"/>
                  </a:lnTo>
                  <a:lnTo>
                    <a:pt x="12816" y="3780"/>
                  </a:lnTo>
                  <a:lnTo>
                    <a:pt x="12785" y="3568"/>
                  </a:lnTo>
                  <a:lnTo>
                    <a:pt x="12745" y="3366"/>
                  </a:lnTo>
                  <a:lnTo>
                    <a:pt x="12694" y="3174"/>
                  </a:lnTo>
                  <a:lnTo>
                    <a:pt x="12644" y="2982"/>
                  </a:lnTo>
                  <a:lnTo>
                    <a:pt x="12593" y="2800"/>
                  </a:lnTo>
                  <a:lnTo>
                    <a:pt x="12533" y="2618"/>
                  </a:lnTo>
                  <a:lnTo>
                    <a:pt x="12462" y="2446"/>
                  </a:lnTo>
                  <a:lnTo>
                    <a:pt x="12401" y="2285"/>
                  </a:lnTo>
                  <a:lnTo>
                    <a:pt x="12320" y="2123"/>
                  </a:lnTo>
                  <a:lnTo>
                    <a:pt x="12250" y="1971"/>
                  </a:lnTo>
                  <a:lnTo>
                    <a:pt x="12169" y="1830"/>
                  </a:lnTo>
                  <a:lnTo>
                    <a:pt x="12078" y="1688"/>
                  </a:lnTo>
                  <a:lnTo>
                    <a:pt x="11987" y="1557"/>
                  </a:lnTo>
                  <a:lnTo>
                    <a:pt x="11896" y="1426"/>
                  </a:lnTo>
                  <a:lnTo>
                    <a:pt x="11795" y="1304"/>
                  </a:lnTo>
                  <a:lnTo>
                    <a:pt x="11694" y="1183"/>
                  </a:lnTo>
                  <a:lnTo>
                    <a:pt x="11593" y="1072"/>
                  </a:lnTo>
                  <a:lnTo>
                    <a:pt x="11481" y="971"/>
                  </a:lnTo>
                  <a:lnTo>
                    <a:pt x="11370" y="870"/>
                  </a:lnTo>
                  <a:lnTo>
                    <a:pt x="11259" y="779"/>
                  </a:lnTo>
                  <a:lnTo>
                    <a:pt x="11138" y="688"/>
                  </a:lnTo>
                  <a:lnTo>
                    <a:pt x="11017" y="607"/>
                  </a:lnTo>
                  <a:lnTo>
                    <a:pt x="10895" y="526"/>
                  </a:lnTo>
                  <a:lnTo>
                    <a:pt x="10764" y="455"/>
                  </a:lnTo>
                  <a:lnTo>
                    <a:pt x="10511" y="334"/>
                  </a:lnTo>
                  <a:lnTo>
                    <a:pt x="10238" y="223"/>
                  </a:lnTo>
                  <a:lnTo>
                    <a:pt x="9955" y="142"/>
                  </a:lnTo>
                  <a:lnTo>
                    <a:pt x="9672" y="81"/>
                  </a:lnTo>
                  <a:lnTo>
                    <a:pt x="9379" y="31"/>
                  </a:lnTo>
                  <a:lnTo>
                    <a:pt x="9076" y="11"/>
                  </a:lnTo>
                  <a:lnTo>
                    <a:pt x="8773" y="1"/>
                  </a:lnTo>
                  <a:lnTo>
                    <a:pt x="8470" y="11"/>
                  </a:lnTo>
                  <a:lnTo>
                    <a:pt x="8156" y="41"/>
                  </a:lnTo>
                  <a:lnTo>
                    <a:pt x="7843" y="92"/>
                  </a:lnTo>
                  <a:lnTo>
                    <a:pt x="7520" y="162"/>
                  </a:lnTo>
                  <a:lnTo>
                    <a:pt x="7206" y="243"/>
                  </a:lnTo>
                  <a:lnTo>
                    <a:pt x="6893" y="344"/>
                  </a:lnTo>
                  <a:lnTo>
                    <a:pt x="6580" y="455"/>
                  </a:lnTo>
                  <a:lnTo>
                    <a:pt x="6266" y="597"/>
                  </a:lnTo>
                  <a:lnTo>
                    <a:pt x="5953" y="738"/>
                  </a:lnTo>
                  <a:lnTo>
                    <a:pt x="5650" y="900"/>
                  </a:lnTo>
                  <a:lnTo>
                    <a:pt x="5347" y="1082"/>
                  </a:lnTo>
                  <a:lnTo>
                    <a:pt x="5054" y="1274"/>
                  </a:lnTo>
                  <a:lnTo>
                    <a:pt x="4771" y="1486"/>
                  </a:lnTo>
                  <a:lnTo>
                    <a:pt x="4488" y="1699"/>
                  </a:lnTo>
                  <a:lnTo>
                    <a:pt x="4215" y="1931"/>
                  </a:lnTo>
                  <a:lnTo>
                    <a:pt x="3952" y="2184"/>
                  </a:lnTo>
                  <a:lnTo>
                    <a:pt x="3699" y="2436"/>
                  </a:lnTo>
                  <a:lnTo>
                    <a:pt x="3457" y="2709"/>
                  </a:lnTo>
                  <a:lnTo>
                    <a:pt x="3235" y="2992"/>
                  </a:lnTo>
                  <a:lnTo>
                    <a:pt x="3012" y="3285"/>
                  </a:lnTo>
                  <a:lnTo>
                    <a:pt x="2810" y="3588"/>
                  </a:lnTo>
                  <a:lnTo>
                    <a:pt x="2628" y="3902"/>
                  </a:lnTo>
                  <a:lnTo>
                    <a:pt x="2456" y="4235"/>
                  </a:lnTo>
                  <a:lnTo>
                    <a:pt x="2295" y="4569"/>
                  </a:lnTo>
                  <a:lnTo>
                    <a:pt x="2163" y="4912"/>
                  </a:lnTo>
                  <a:lnTo>
                    <a:pt x="2042" y="5256"/>
                  </a:lnTo>
                  <a:lnTo>
                    <a:pt x="1941" y="5620"/>
                  </a:lnTo>
                  <a:lnTo>
                    <a:pt x="1860" y="5994"/>
                  </a:lnTo>
                  <a:lnTo>
                    <a:pt x="1799" y="6368"/>
                  </a:lnTo>
                  <a:lnTo>
                    <a:pt x="1769" y="6752"/>
                  </a:lnTo>
                  <a:lnTo>
                    <a:pt x="1749" y="7146"/>
                  </a:lnTo>
                  <a:lnTo>
                    <a:pt x="1759" y="7540"/>
                  </a:lnTo>
                  <a:lnTo>
                    <a:pt x="1779" y="7742"/>
                  </a:lnTo>
                  <a:lnTo>
                    <a:pt x="1799" y="7944"/>
                  </a:lnTo>
                  <a:lnTo>
                    <a:pt x="1830" y="8147"/>
                  </a:lnTo>
                  <a:lnTo>
                    <a:pt x="1860" y="8349"/>
                  </a:lnTo>
                  <a:lnTo>
                    <a:pt x="1900" y="8561"/>
                  </a:lnTo>
                  <a:lnTo>
                    <a:pt x="1951" y="8763"/>
                  </a:lnTo>
                  <a:lnTo>
                    <a:pt x="1951" y="87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2409200" y="4181200"/>
              <a:ext cx="193575" cy="181425"/>
            </a:xfrm>
            <a:custGeom>
              <a:rect b="b" l="l" r="r" t="t"/>
              <a:pathLst>
                <a:path extrusionOk="0" h="7257" w="7743">
                  <a:moveTo>
                    <a:pt x="334" y="0"/>
                  </a:moveTo>
                  <a:lnTo>
                    <a:pt x="334" y="0"/>
                  </a:lnTo>
                  <a:lnTo>
                    <a:pt x="658" y="223"/>
                  </a:lnTo>
                  <a:lnTo>
                    <a:pt x="1001" y="445"/>
                  </a:lnTo>
                  <a:lnTo>
                    <a:pt x="1345" y="657"/>
                  </a:lnTo>
                  <a:lnTo>
                    <a:pt x="1709" y="859"/>
                  </a:lnTo>
                  <a:lnTo>
                    <a:pt x="2073" y="1062"/>
                  </a:lnTo>
                  <a:lnTo>
                    <a:pt x="2457" y="1254"/>
                  </a:lnTo>
                  <a:lnTo>
                    <a:pt x="2841" y="1446"/>
                  </a:lnTo>
                  <a:lnTo>
                    <a:pt x="3235" y="1628"/>
                  </a:lnTo>
                  <a:lnTo>
                    <a:pt x="3235" y="1628"/>
                  </a:lnTo>
                  <a:lnTo>
                    <a:pt x="3619" y="1799"/>
                  </a:lnTo>
                  <a:lnTo>
                    <a:pt x="3983" y="1991"/>
                  </a:lnTo>
                  <a:lnTo>
                    <a:pt x="4337" y="2183"/>
                  </a:lnTo>
                  <a:lnTo>
                    <a:pt x="4680" y="2396"/>
                  </a:lnTo>
                  <a:lnTo>
                    <a:pt x="5004" y="2608"/>
                  </a:lnTo>
                  <a:lnTo>
                    <a:pt x="5317" y="2820"/>
                  </a:lnTo>
                  <a:lnTo>
                    <a:pt x="5620" y="3053"/>
                  </a:lnTo>
                  <a:lnTo>
                    <a:pt x="5903" y="3285"/>
                  </a:lnTo>
                  <a:lnTo>
                    <a:pt x="6176" y="3528"/>
                  </a:lnTo>
                  <a:lnTo>
                    <a:pt x="6439" y="3780"/>
                  </a:lnTo>
                  <a:lnTo>
                    <a:pt x="6691" y="4033"/>
                  </a:lnTo>
                  <a:lnTo>
                    <a:pt x="6924" y="4296"/>
                  </a:lnTo>
                  <a:lnTo>
                    <a:pt x="7146" y="4569"/>
                  </a:lnTo>
                  <a:lnTo>
                    <a:pt x="7358" y="4841"/>
                  </a:lnTo>
                  <a:lnTo>
                    <a:pt x="7561" y="5114"/>
                  </a:lnTo>
                  <a:lnTo>
                    <a:pt x="7742" y="5397"/>
                  </a:lnTo>
                  <a:lnTo>
                    <a:pt x="7742" y="5397"/>
                  </a:lnTo>
                  <a:lnTo>
                    <a:pt x="7369" y="5670"/>
                  </a:lnTo>
                  <a:lnTo>
                    <a:pt x="6984" y="5923"/>
                  </a:lnTo>
                  <a:lnTo>
                    <a:pt x="6590" y="6155"/>
                  </a:lnTo>
                  <a:lnTo>
                    <a:pt x="6206" y="6368"/>
                  </a:lnTo>
                  <a:lnTo>
                    <a:pt x="5812" y="6570"/>
                  </a:lnTo>
                  <a:lnTo>
                    <a:pt x="5418" y="6742"/>
                  </a:lnTo>
                  <a:lnTo>
                    <a:pt x="5034" y="6883"/>
                  </a:lnTo>
                  <a:lnTo>
                    <a:pt x="4650" y="7014"/>
                  </a:lnTo>
                  <a:lnTo>
                    <a:pt x="4276" y="7115"/>
                  </a:lnTo>
                  <a:lnTo>
                    <a:pt x="4084" y="7156"/>
                  </a:lnTo>
                  <a:lnTo>
                    <a:pt x="3902" y="7186"/>
                  </a:lnTo>
                  <a:lnTo>
                    <a:pt x="3720" y="7217"/>
                  </a:lnTo>
                  <a:lnTo>
                    <a:pt x="3538" y="7237"/>
                  </a:lnTo>
                  <a:lnTo>
                    <a:pt x="3366" y="7247"/>
                  </a:lnTo>
                  <a:lnTo>
                    <a:pt x="3184" y="7257"/>
                  </a:lnTo>
                  <a:lnTo>
                    <a:pt x="3013" y="7247"/>
                  </a:lnTo>
                  <a:lnTo>
                    <a:pt x="2841" y="7247"/>
                  </a:lnTo>
                  <a:lnTo>
                    <a:pt x="2679" y="7227"/>
                  </a:lnTo>
                  <a:lnTo>
                    <a:pt x="2517" y="7206"/>
                  </a:lnTo>
                  <a:lnTo>
                    <a:pt x="2356" y="7166"/>
                  </a:lnTo>
                  <a:lnTo>
                    <a:pt x="2204" y="7126"/>
                  </a:lnTo>
                  <a:lnTo>
                    <a:pt x="2042" y="7085"/>
                  </a:lnTo>
                  <a:lnTo>
                    <a:pt x="1901" y="7025"/>
                  </a:lnTo>
                  <a:lnTo>
                    <a:pt x="1759" y="6954"/>
                  </a:lnTo>
                  <a:lnTo>
                    <a:pt x="1618" y="6883"/>
                  </a:lnTo>
                  <a:lnTo>
                    <a:pt x="1476" y="6802"/>
                  </a:lnTo>
                  <a:lnTo>
                    <a:pt x="1345" y="6711"/>
                  </a:lnTo>
                  <a:lnTo>
                    <a:pt x="1224" y="6610"/>
                  </a:lnTo>
                  <a:lnTo>
                    <a:pt x="1102" y="6499"/>
                  </a:lnTo>
                  <a:lnTo>
                    <a:pt x="991" y="6378"/>
                  </a:lnTo>
                  <a:lnTo>
                    <a:pt x="880" y="6256"/>
                  </a:lnTo>
                  <a:lnTo>
                    <a:pt x="769" y="6115"/>
                  </a:lnTo>
                  <a:lnTo>
                    <a:pt x="678" y="5963"/>
                  </a:lnTo>
                  <a:lnTo>
                    <a:pt x="577" y="5812"/>
                  </a:lnTo>
                  <a:lnTo>
                    <a:pt x="496" y="5640"/>
                  </a:lnTo>
                  <a:lnTo>
                    <a:pt x="415" y="5468"/>
                  </a:lnTo>
                  <a:lnTo>
                    <a:pt x="344" y="5276"/>
                  </a:lnTo>
                  <a:lnTo>
                    <a:pt x="274" y="5084"/>
                  </a:lnTo>
                  <a:lnTo>
                    <a:pt x="213" y="4872"/>
                  </a:lnTo>
                  <a:lnTo>
                    <a:pt x="163" y="4649"/>
                  </a:lnTo>
                  <a:lnTo>
                    <a:pt x="112" y="4427"/>
                  </a:lnTo>
                  <a:lnTo>
                    <a:pt x="82" y="4185"/>
                  </a:lnTo>
                  <a:lnTo>
                    <a:pt x="41" y="3932"/>
                  </a:lnTo>
                  <a:lnTo>
                    <a:pt x="21" y="3669"/>
                  </a:lnTo>
                  <a:lnTo>
                    <a:pt x="11" y="3396"/>
                  </a:lnTo>
                  <a:lnTo>
                    <a:pt x="1" y="3113"/>
                  </a:lnTo>
                  <a:lnTo>
                    <a:pt x="1" y="2810"/>
                  </a:lnTo>
                  <a:lnTo>
                    <a:pt x="11" y="2507"/>
                  </a:lnTo>
                  <a:lnTo>
                    <a:pt x="31" y="2183"/>
                  </a:lnTo>
                  <a:lnTo>
                    <a:pt x="61" y="1850"/>
                  </a:lnTo>
                  <a:lnTo>
                    <a:pt x="92" y="1506"/>
                  </a:lnTo>
                  <a:lnTo>
                    <a:pt x="142" y="1153"/>
                  </a:lnTo>
                  <a:lnTo>
                    <a:pt x="193" y="779"/>
                  </a:lnTo>
                  <a:lnTo>
                    <a:pt x="254" y="395"/>
                  </a:lnTo>
                  <a:lnTo>
                    <a:pt x="334" y="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B9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2409200" y="2955025"/>
              <a:ext cx="1595350" cy="1407600"/>
            </a:xfrm>
            <a:custGeom>
              <a:rect b="b" l="l" r="r" t="t"/>
              <a:pathLst>
                <a:path extrusionOk="0" h="56304" w="63814">
                  <a:moveTo>
                    <a:pt x="961" y="46531"/>
                  </a:moveTo>
                  <a:lnTo>
                    <a:pt x="961" y="46531"/>
                  </a:lnTo>
                  <a:lnTo>
                    <a:pt x="1305" y="45914"/>
                  </a:lnTo>
                  <a:lnTo>
                    <a:pt x="1668" y="45318"/>
                  </a:lnTo>
                  <a:lnTo>
                    <a:pt x="2042" y="44712"/>
                  </a:lnTo>
                  <a:lnTo>
                    <a:pt x="2426" y="44115"/>
                  </a:lnTo>
                  <a:lnTo>
                    <a:pt x="2831" y="43519"/>
                  </a:lnTo>
                  <a:lnTo>
                    <a:pt x="3245" y="42923"/>
                  </a:lnTo>
                  <a:lnTo>
                    <a:pt x="3670" y="42337"/>
                  </a:lnTo>
                  <a:lnTo>
                    <a:pt x="4114" y="41750"/>
                  </a:lnTo>
                  <a:lnTo>
                    <a:pt x="4559" y="41174"/>
                  </a:lnTo>
                  <a:lnTo>
                    <a:pt x="5024" y="40598"/>
                  </a:lnTo>
                  <a:lnTo>
                    <a:pt x="5509" y="40022"/>
                  </a:lnTo>
                  <a:lnTo>
                    <a:pt x="5994" y="39456"/>
                  </a:lnTo>
                  <a:lnTo>
                    <a:pt x="6499" y="38900"/>
                  </a:lnTo>
                  <a:lnTo>
                    <a:pt x="7015" y="38345"/>
                  </a:lnTo>
                  <a:lnTo>
                    <a:pt x="7540" y="37799"/>
                  </a:lnTo>
                  <a:lnTo>
                    <a:pt x="8076" y="37253"/>
                  </a:lnTo>
                  <a:lnTo>
                    <a:pt x="8076" y="37253"/>
                  </a:lnTo>
                  <a:lnTo>
                    <a:pt x="8885" y="36465"/>
                  </a:lnTo>
                  <a:lnTo>
                    <a:pt x="9673" y="35717"/>
                  </a:lnTo>
                  <a:lnTo>
                    <a:pt x="10451" y="34999"/>
                  </a:lnTo>
                  <a:lnTo>
                    <a:pt x="11229" y="34312"/>
                  </a:lnTo>
                  <a:lnTo>
                    <a:pt x="11987" y="33665"/>
                  </a:lnTo>
                  <a:lnTo>
                    <a:pt x="12735" y="33049"/>
                  </a:lnTo>
                  <a:lnTo>
                    <a:pt x="13473" y="32463"/>
                  </a:lnTo>
                  <a:lnTo>
                    <a:pt x="14201" y="31897"/>
                  </a:lnTo>
                  <a:lnTo>
                    <a:pt x="14918" y="31361"/>
                  </a:lnTo>
                  <a:lnTo>
                    <a:pt x="15626" y="30856"/>
                  </a:lnTo>
                  <a:lnTo>
                    <a:pt x="16323" y="30381"/>
                  </a:lnTo>
                  <a:lnTo>
                    <a:pt x="17010" y="29916"/>
                  </a:lnTo>
                  <a:lnTo>
                    <a:pt x="17697" y="29491"/>
                  </a:lnTo>
                  <a:lnTo>
                    <a:pt x="18364" y="29077"/>
                  </a:lnTo>
                  <a:lnTo>
                    <a:pt x="19031" y="28683"/>
                  </a:lnTo>
                  <a:lnTo>
                    <a:pt x="19688" y="28309"/>
                  </a:lnTo>
                  <a:lnTo>
                    <a:pt x="20335" y="27965"/>
                  </a:lnTo>
                  <a:lnTo>
                    <a:pt x="20982" y="27621"/>
                  </a:lnTo>
                  <a:lnTo>
                    <a:pt x="21619" y="27308"/>
                  </a:lnTo>
                  <a:lnTo>
                    <a:pt x="22255" y="27005"/>
                  </a:lnTo>
                  <a:lnTo>
                    <a:pt x="22882" y="26712"/>
                  </a:lnTo>
                  <a:lnTo>
                    <a:pt x="23499" y="26439"/>
                  </a:lnTo>
                  <a:lnTo>
                    <a:pt x="24115" y="26176"/>
                  </a:lnTo>
                  <a:lnTo>
                    <a:pt x="24721" y="25924"/>
                  </a:lnTo>
                  <a:lnTo>
                    <a:pt x="25328" y="25681"/>
                  </a:lnTo>
                  <a:lnTo>
                    <a:pt x="25924" y="25438"/>
                  </a:lnTo>
                  <a:lnTo>
                    <a:pt x="27117" y="24994"/>
                  </a:lnTo>
                  <a:lnTo>
                    <a:pt x="28289" y="24559"/>
                  </a:lnTo>
                  <a:lnTo>
                    <a:pt x="29461" y="24145"/>
                  </a:lnTo>
                  <a:lnTo>
                    <a:pt x="30614" y="23730"/>
                  </a:lnTo>
                  <a:lnTo>
                    <a:pt x="31776" y="23306"/>
                  </a:lnTo>
                  <a:lnTo>
                    <a:pt x="32918" y="22861"/>
                  </a:lnTo>
                  <a:lnTo>
                    <a:pt x="33494" y="22639"/>
                  </a:lnTo>
                  <a:lnTo>
                    <a:pt x="34070" y="22406"/>
                  </a:lnTo>
                  <a:lnTo>
                    <a:pt x="34646" y="22154"/>
                  </a:lnTo>
                  <a:lnTo>
                    <a:pt x="35222" y="21901"/>
                  </a:lnTo>
                  <a:lnTo>
                    <a:pt x="35808" y="21638"/>
                  </a:lnTo>
                  <a:lnTo>
                    <a:pt x="36384" y="21365"/>
                  </a:lnTo>
                  <a:lnTo>
                    <a:pt x="36971" y="21072"/>
                  </a:lnTo>
                  <a:lnTo>
                    <a:pt x="37557" y="20769"/>
                  </a:lnTo>
                  <a:lnTo>
                    <a:pt x="38143" y="20456"/>
                  </a:lnTo>
                  <a:lnTo>
                    <a:pt x="38729" y="20122"/>
                  </a:lnTo>
                  <a:lnTo>
                    <a:pt x="39325" y="19769"/>
                  </a:lnTo>
                  <a:lnTo>
                    <a:pt x="39922" y="19395"/>
                  </a:lnTo>
                  <a:lnTo>
                    <a:pt x="40518" y="19011"/>
                  </a:lnTo>
                  <a:lnTo>
                    <a:pt x="41124" y="18596"/>
                  </a:lnTo>
                  <a:lnTo>
                    <a:pt x="41741" y="18162"/>
                  </a:lnTo>
                  <a:lnTo>
                    <a:pt x="42357" y="17707"/>
                  </a:lnTo>
                  <a:lnTo>
                    <a:pt x="42974" y="17222"/>
                  </a:lnTo>
                  <a:lnTo>
                    <a:pt x="43600" y="16716"/>
                  </a:lnTo>
                  <a:lnTo>
                    <a:pt x="44227" y="16191"/>
                  </a:lnTo>
                  <a:lnTo>
                    <a:pt x="44864" y="15625"/>
                  </a:lnTo>
                  <a:lnTo>
                    <a:pt x="45511" y="15039"/>
                  </a:lnTo>
                  <a:lnTo>
                    <a:pt x="46168" y="14422"/>
                  </a:lnTo>
                  <a:lnTo>
                    <a:pt x="46824" y="13775"/>
                  </a:lnTo>
                  <a:lnTo>
                    <a:pt x="47491" y="13088"/>
                  </a:lnTo>
                  <a:lnTo>
                    <a:pt x="48169" y="12371"/>
                  </a:lnTo>
                  <a:lnTo>
                    <a:pt x="48846" y="11623"/>
                  </a:lnTo>
                  <a:lnTo>
                    <a:pt x="48846" y="11623"/>
                  </a:lnTo>
                  <a:lnTo>
                    <a:pt x="49674" y="10703"/>
                  </a:lnTo>
                  <a:lnTo>
                    <a:pt x="50453" y="9854"/>
                  </a:lnTo>
                  <a:lnTo>
                    <a:pt x="51858" y="8328"/>
                  </a:lnTo>
                  <a:lnTo>
                    <a:pt x="52484" y="7621"/>
                  </a:lnTo>
                  <a:lnTo>
                    <a:pt x="53070" y="6953"/>
                  </a:lnTo>
                  <a:lnTo>
                    <a:pt x="53606" y="6297"/>
                  </a:lnTo>
                  <a:lnTo>
                    <a:pt x="53859" y="5983"/>
                  </a:lnTo>
                  <a:lnTo>
                    <a:pt x="54101" y="5670"/>
                  </a:lnTo>
                  <a:lnTo>
                    <a:pt x="54324" y="5347"/>
                  </a:lnTo>
                  <a:lnTo>
                    <a:pt x="54546" y="5033"/>
                  </a:lnTo>
                  <a:lnTo>
                    <a:pt x="54758" y="4720"/>
                  </a:lnTo>
                  <a:lnTo>
                    <a:pt x="54950" y="4397"/>
                  </a:lnTo>
                  <a:lnTo>
                    <a:pt x="55142" y="4073"/>
                  </a:lnTo>
                  <a:lnTo>
                    <a:pt x="55324" y="3750"/>
                  </a:lnTo>
                  <a:lnTo>
                    <a:pt x="55486" y="3416"/>
                  </a:lnTo>
                  <a:lnTo>
                    <a:pt x="55647" y="3083"/>
                  </a:lnTo>
                  <a:lnTo>
                    <a:pt x="55799" y="2729"/>
                  </a:lnTo>
                  <a:lnTo>
                    <a:pt x="55930" y="2375"/>
                  </a:lnTo>
                  <a:lnTo>
                    <a:pt x="56062" y="2011"/>
                  </a:lnTo>
                  <a:lnTo>
                    <a:pt x="56183" y="1637"/>
                  </a:lnTo>
                  <a:lnTo>
                    <a:pt x="56294" y="1243"/>
                  </a:lnTo>
                  <a:lnTo>
                    <a:pt x="56395" y="849"/>
                  </a:lnTo>
                  <a:lnTo>
                    <a:pt x="56486" y="425"/>
                  </a:lnTo>
                  <a:lnTo>
                    <a:pt x="56577" y="0"/>
                  </a:lnTo>
                  <a:lnTo>
                    <a:pt x="56577" y="0"/>
                  </a:lnTo>
                  <a:lnTo>
                    <a:pt x="57699" y="566"/>
                  </a:lnTo>
                  <a:lnTo>
                    <a:pt x="57699" y="566"/>
                  </a:lnTo>
                  <a:lnTo>
                    <a:pt x="58022" y="849"/>
                  </a:lnTo>
                  <a:lnTo>
                    <a:pt x="58356" y="1122"/>
                  </a:lnTo>
                  <a:lnTo>
                    <a:pt x="58700" y="1395"/>
                  </a:lnTo>
                  <a:lnTo>
                    <a:pt x="59053" y="1648"/>
                  </a:lnTo>
                  <a:lnTo>
                    <a:pt x="59407" y="1900"/>
                  </a:lnTo>
                  <a:lnTo>
                    <a:pt x="59771" y="2143"/>
                  </a:lnTo>
                  <a:lnTo>
                    <a:pt x="60145" y="2385"/>
                  </a:lnTo>
                  <a:lnTo>
                    <a:pt x="60529" y="2608"/>
                  </a:lnTo>
                  <a:lnTo>
                    <a:pt x="60913" y="2830"/>
                  </a:lnTo>
                  <a:lnTo>
                    <a:pt x="61307" y="3042"/>
                  </a:lnTo>
                  <a:lnTo>
                    <a:pt x="61711" y="3254"/>
                  </a:lnTo>
                  <a:lnTo>
                    <a:pt x="62116" y="3457"/>
                  </a:lnTo>
                  <a:lnTo>
                    <a:pt x="62530" y="3649"/>
                  </a:lnTo>
                  <a:lnTo>
                    <a:pt x="62944" y="3831"/>
                  </a:lnTo>
                  <a:lnTo>
                    <a:pt x="63369" y="4012"/>
                  </a:lnTo>
                  <a:lnTo>
                    <a:pt x="63793" y="4184"/>
                  </a:lnTo>
                  <a:lnTo>
                    <a:pt x="63793" y="4184"/>
                  </a:lnTo>
                  <a:lnTo>
                    <a:pt x="63803" y="5478"/>
                  </a:lnTo>
                  <a:lnTo>
                    <a:pt x="63814" y="6802"/>
                  </a:lnTo>
                  <a:lnTo>
                    <a:pt x="63814" y="6802"/>
                  </a:lnTo>
                  <a:lnTo>
                    <a:pt x="63803" y="7732"/>
                  </a:lnTo>
                  <a:lnTo>
                    <a:pt x="63773" y="8672"/>
                  </a:lnTo>
                  <a:lnTo>
                    <a:pt x="63733" y="9612"/>
                  </a:lnTo>
                  <a:lnTo>
                    <a:pt x="63662" y="10551"/>
                  </a:lnTo>
                  <a:lnTo>
                    <a:pt x="63581" y="11481"/>
                  </a:lnTo>
                  <a:lnTo>
                    <a:pt x="63490" y="12401"/>
                  </a:lnTo>
                  <a:lnTo>
                    <a:pt x="63369" y="13321"/>
                  </a:lnTo>
                  <a:lnTo>
                    <a:pt x="63237" y="14220"/>
                  </a:lnTo>
                  <a:lnTo>
                    <a:pt x="63086" y="15099"/>
                  </a:lnTo>
                  <a:lnTo>
                    <a:pt x="62924" y="15958"/>
                  </a:lnTo>
                  <a:lnTo>
                    <a:pt x="62732" y="16797"/>
                  </a:lnTo>
                  <a:lnTo>
                    <a:pt x="62530" y="17606"/>
                  </a:lnTo>
                  <a:lnTo>
                    <a:pt x="62429" y="18000"/>
                  </a:lnTo>
                  <a:lnTo>
                    <a:pt x="62318" y="18394"/>
                  </a:lnTo>
                  <a:lnTo>
                    <a:pt x="62196" y="18768"/>
                  </a:lnTo>
                  <a:lnTo>
                    <a:pt x="62075" y="19142"/>
                  </a:lnTo>
                  <a:lnTo>
                    <a:pt x="61954" y="19496"/>
                  </a:lnTo>
                  <a:lnTo>
                    <a:pt x="61833" y="19849"/>
                  </a:lnTo>
                  <a:lnTo>
                    <a:pt x="61701" y="20193"/>
                  </a:lnTo>
                  <a:lnTo>
                    <a:pt x="61560" y="20527"/>
                  </a:lnTo>
                  <a:lnTo>
                    <a:pt x="61418" y="20850"/>
                  </a:lnTo>
                  <a:lnTo>
                    <a:pt x="61277" y="21163"/>
                  </a:lnTo>
                  <a:lnTo>
                    <a:pt x="61125" y="21456"/>
                  </a:lnTo>
                  <a:lnTo>
                    <a:pt x="60974" y="21750"/>
                  </a:lnTo>
                  <a:lnTo>
                    <a:pt x="60822" y="22022"/>
                  </a:lnTo>
                  <a:lnTo>
                    <a:pt x="60660" y="22285"/>
                  </a:lnTo>
                  <a:lnTo>
                    <a:pt x="60499" y="22538"/>
                  </a:lnTo>
                  <a:lnTo>
                    <a:pt x="60327" y="22780"/>
                  </a:lnTo>
                  <a:lnTo>
                    <a:pt x="60155" y="23003"/>
                  </a:lnTo>
                  <a:lnTo>
                    <a:pt x="59973" y="23215"/>
                  </a:lnTo>
                  <a:lnTo>
                    <a:pt x="59801" y="23407"/>
                  </a:lnTo>
                  <a:lnTo>
                    <a:pt x="59609" y="23589"/>
                  </a:lnTo>
                  <a:lnTo>
                    <a:pt x="59427" y="23761"/>
                  </a:lnTo>
                  <a:lnTo>
                    <a:pt x="59235" y="23912"/>
                  </a:lnTo>
                  <a:lnTo>
                    <a:pt x="59033" y="24044"/>
                  </a:lnTo>
                  <a:lnTo>
                    <a:pt x="58841" y="24165"/>
                  </a:lnTo>
                  <a:lnTo>
                    <a:pt x="58629" y="24266"/>
                  </a:lnTo>
                  <a:lnTo>
                    <a:pt x="58427" y="24347"/>
                  </a:lnTo>
                  <a:lnTo>
                    <a:pt x="58215" y="24418"/>
                  </a:lnTo>
                  <a:lnTo>
                    <a:pt x="58002" y="24468"/>
                  </a:lnTo>
                  <a:lnTo>
                    <a:pt x="57780" y="24499"/>
                  </a:lnTo>
                  <a:lnTo>
                    <a:pt x="57558" y="24519"/>
                  </a:lnTo>
                  <a:lnTo>
                    <a:pt x="57335" y="24509"/>
                  </a:lnTo>
                  <a:lnTo>
                    <a:pt x="57103" y="24488"/>
                  </a:lnTo>
                  <a:lnTo>
                    <a:pt x="56870" y="24438"/>
                  </a:lnTo>
                  <a:lnTo>
                    <a:pt x="56628" y="24377"/>
                  </a:lnTo>
                  <a:lnTo>
                    <a:pt x="56385" y="24296"/>
                  </a:lnTo>
                  <a:lnTo>
                    <a:pt x="56143" y="24185"/>
                  </a:lnTo>
                  <a:lnTo>
                    <a:pt x="55890" y="24064"/>
                  </a:lnTo>
                  <a:lnTo>
                    <a:pt x="55637" y="23912"/>
                  </a:lnTo>
                  <a:lnTo>
                    <a:pt x="55385" y="23741"/>
                  </a:lnTo>
                  <a:lnTo>
                    <a:pt x="55122" y="23549"/>
                  </a:lnTo>
                  <a:lnTo>
                    <a:pt x="55122" y="23549"/>
                  </a:lnTo>
                  <a:lnTo>
                    <a:pt x="54859" y="23367"/>
                  </a:lnTo>
                  <a:lnTo>
                    <a:pt x="54596" y="23195"/>
                  </a:lnTo>
                  <a:lnTo>
                    <a:pt x="54334" y="23053"/>
                  </a:lnTo>
                  <a:lnTo>
                    <a:pt x="54071" y="22942"/>
                  </a:lnTo>
                  <a:lnTo>
                    <a:pt x="53808" y="22851"/>
                  </a:lnTo>
                  <a:lnTo>
                    <a:pt x="53545" y="22791"/>
                  </a:lnTo>
                  <a:lnTo>
                    <a:pt x="53272" y="22740"/>
                  </a:lnTo>
                  <a:lnTo>
                    <a:pt x="53010" y="22730"/>
                  </a:lnTo>
                  <a:lnTo>
                    <a:pt x="52747" y="22730"/>
                  </a:lnTo>
                  <a:lnTo>
                    <a:pt x="52484" y="22750"/>
                  </a:lnTo>
                  <a:lnTo>
                    <a:pt x="52221" y="22801"/>
                  </a:lnTo>
                  <a:lnTo>
                    <a:pt x="51959" y="22871"/>
                  </a:lnTo>
                  <a:lnTo>
                    <a:pt x="51696" y="22952"/>
                  </a:lnTo>
                  <a:lnTo>
                    <a:pt x="51433" y="23063"/>
                  </a:lnTo>
                  <a:lnTo>
                    <a:pt x="51170" y="23195"/>
                  </a:lnTo>
                  <a:lnTo>
                    <a:pt x="50907" y="23336"/>
                  </a:lnTo>
                  <a:lnTo>
                    <a:pt x="50645" y="23508"/>
                  </a:lnTo>
                  <a:lnTo>
                    <a:pt x="50392" y="23690"/>
                  </a:lnTo>
                  <a:lnTo>
                    <a:pt x="50129" y="23892"/>
                  </a:lnTo>
                  <a:lnTo>
                    <a:pt x="49877" y="24104"/>
                  </a:lnTo>
                  <a:lnTo>
                    <a:pt x="49624" y="24347"/>
                  </a:lnTo>
                  <a:lnTo>
                    <a:pt x="49371" y="24589"/>
                  </a:lnTo>
                  <a:lnTo>
                    <a:pt x="49119" y="24862"/>
                  </a:lnTo>
                  <a:lnTo>
                    <a:pt x="48876" y="25145"/>
                  </a:lnTo>
                  <a:lnTo>
                    <a:pt x="48634" y="25438"/>
                  </a:lnTo>
                  <a:lnTo>
                    <a:pt x="48391" y="25752"/>
                  </a:lnTo>
                  <a:lnTo>
                    <a:pt x="48148" y="26075"/>
                  </a:lnTo>
                  <a:lnTo>
                    <a:pt x="47906" y="26419"/>
                  </a:lnTo>
                  <a:lnTo>
                    <a:pt x="47673" y="26773"/>
                  </a:lnTo>
                  <a:lnTo>
                    <a:pt x="47441" y="27136"/>
                  </a:lnTo>
                  <a:lnTo>
                    <a:pt x="47208" y="27510"/>
                  </a:lnTo>
                  <a:lnTo>
                    <a:pt x="46986" y="27894"/>
                  </a:lnTo>
                  <a:lnTo>
                    <a:pt x="46754" y="28288"/>
                  </a:lnTo>
                  <a:lnTo>
                    <a:pt x="46541" y="28703"/>
                  </a:lnTo>
                  <a:lnTo>
                    <a:pt x="46319" y="29117"/>
                  </a:lnTo>
                  <a:lnTo>
                    <a:pt x="46107" y="29542"/>
                  </a:lnTo>
                  <a:lnTo>
                    <a:pt x="45895" y="29986"/>
                  </a:lnTo>
                  <a:lnTo>
                    <a:pt x="45693" y="30431"/>
                  </a:lnTo>
                  <a:lnTo>
                    <a:pt x="45490" y="30886"/>
                  </a:lnTo>
                  <a:lnTo>
                    <a:pt x="45288" y="31341"/>
                  </a:lnTo>
                  <a:lnTo>
                    <a:pt x="45096" y="31806"/>
                  </a:lnTo>
                  <a:lnTo>
                    <a:pt x="44904" y="32281"/>
                  </a:lnTo>
                  <a:lnTo>
                    <a:pt x="44722" y="32766"/>
                  </a:lnTo>
                  <a:lnTo>
                    <a:pt x="44540" y="33251"/>
                  </a:lnTo>
                  <a:lnTo>
                    <a:pt x="44369" y="33746"/>
                  </a:lnTo>
                  <a:lnTo>
                    <a:pt x="44197" y="34241"/>
                  </a:lnTo>
                  <a:lnTo>
                    <a:pt x="43873" y="35242"/>
                  </a:lnTo>
                  <a:lnTo>
                    <a:pt x="43560" y="36263"/>
                  </a:lnTo>
                  <a:lnTo>
                    <a:pt x="43277" y="37283"/>
                  </a:lnTo>
                  <a:lnTo>
                    <a:pt x="43024" y="38314"/>
                  </a:lnTo>
                  <a:lnTo>
                    <a:pt x="42782" y="39345"/>
                  </a:lnTo>
                  <a:lnTo>
                    <a:pt x="42570" y="40376"/>
                  </a:lnTo>
                  <a:lnTo>
                    <a:pt x="42479" y="40881"/>
                  </a:lnTo>
                  <a:lnTo>
                    <a:pt x="42388" y="41397"/>
                  </a:lnTo>
                  <a:lnTo>
                    <a:pt x="42307" y="41902"/>
                  </a:lnTo>
                  <a:lnTo>
                    <a:pt x="42226" y="42407"/>
                  </a:lnTo>
                  <a:lnTo>
                    <a:pt x="42155" y="42903"/>
                  </a:lnTo>
                  <a:lnTo>
                    <a:pt x="42095" y="43408"/>
                  </a:lnTo>
                  <a:lnTo>
                    <a:pt x="42095" y="43408"/>
                  </a:lnTo>
                  <a:lnTo>
                    <a:pt x="41872" y="45268"/>
                  </a:lnTo>
                  <a:lnTo>
                    <a:pt x="41751" y="46106"/>
                  </a:lnTo>
                  <a:lnTo>
                    <a:pt x="41640" y="46895"/>
                  </a:lnTo>
                  <a:lnTo>
                    <a:pt x="41519" y="47622"/>
                  </a:lnTo>
                  <a:lnTo>
                    <a:pt x="41397" y="48289"/>
                  </a:lnTo>
                  <a:lnTo>
                    <a:pt x="41266" y="48906"/>
                  </a:lnTo>
                  <a:lnTo>
                    <a:pt x="41195" y="49189"/>
                  </a:lnTo>
                  <a:lnTo>
                    <a:pt x="41114" y="49462"/>
                  </a:lnTo>
                  <a:lnTo>
                    <a:pt x="41044" y="49714"/>
                  </a:lnTo>
                  <a:lnTo>
                    <a:pt x="40963" y="49957"/>
                  </a:lnTo>
                  <a:lnTo>
                    <a:pt x="40882" y="50189"/>
                  </a:lnTo>
                  <a:lnTo>
                    <a:pt x="40791" y="50402"/>
                  </a:lnTo>
                  <a:lnTo>
                    <a:pt x="40700" y="50604"/>
                  </a:lnTo>
                  <a:lnTo>
                    <a:pt x="40609" y="50786"/>
                  </a:lnTo>
                  <a:lnTo>
                    <a:pt x="40508" y="50958"/>
                  </a:lnTo>
                  <a:lnTo>
                    <a:pt x="40407" y="51109"/>
                  </a:lnTo>
                  <a:lnTo>
                    <a:pt x="40296" y="51261"/>
                  </a:lnTo>
                  <a:lnTo>
                    <a:pt x="40184" y="51382"/>
                  </a:lnTo>
                  <a:lnTo>
                    <a:pt x="40063" y="51503"/>
                  </a:lnTo>
                  <a:lnTo>
                    <a:pt x="39942" y="51594"/>
                  </a:lnTo>
                  <a:lnTo>
                    <a:pt x="39811" y="51685"/>
                  </a:lnTo>
                  <a:lnTo>
                    <a:pt x="39679" y="51756"/>
                  </a:lnTo>
                  <a:lnTo>
                    <a:pt x="39528" y="51817"/>
                  </a:lnTo>
                  <a:lnTo>
                    <a:pt x="39386" y="51857"/>
                  </a:lnTo>
                  <a:lnTo>
                    <a:pt x="39224" y="51887"/>
                  </a:lnTo>
                  <a:lnTo>
                    <a:pt x="39063" y="51897"/>
                  </a:lnTo>
                  <a:lnTo>
                    <a:pt x="38891" y="51897"/>
                  </a:lnTo>
                  <a:lnTo>
                    <a:pt x="38719" y="51887"/>
                  </a:lnTo>
                  <a:lnTo>
                    <a:pt x="38527" y="51867"/>
                  </a:lnTo>
                  <a:lnTo>
                    <a:pt x="38335" y="51827"/>
                  </a:lnTo>
                  <a:lnTo>
                    <a:pt x="38133" y="51766"/>
                  </a:lnTo>
                  <a:lnTo>
                    <a:pt x="37921" y="51695"/>
                  </a:lnTo>
                  <a:lnTo>
                    <a:pt x="37698" y="51614"/>
                  </a:lnTo>
                  <a:lnTo>
                    <a:pt x="37476" y="51513"/>
                  </a:lnTo>
                  <a:lnTo>
                    <a:pt x="37233" y="51412"/>
                  </a:lnTo>
                  <a:lnTo>
                    <a:pt x="36991" y="51281"/>
                  </a:lnTo>
                  <a:lnTo>
                    <a:pt x="36738" y="51139"/>
                  </a:lnTo>
                  <a:lnTo>
                    <a:pt x="36465" y="50988"/>
                  </a:lnTo>
                  <a:lnTo>
                    <a:pt x="36192" y="50826"/>
                  </a:lnTo>
                  <a:lnTo>
                    <a:pt x="35899" y="50644"/>
                  </a:lnTo>
                  <a:lnTo>
                    <a:pt x="35293" y="50240"/>
                  </a:lnTo>
                  <a:lnTo>
                    <a:pt x="34646" y="49785"/>
                  </a:lnTo>
                  <a:lnTo>
                    <a:pt x="33949" y="49270"/>
                  </a:lnTo>
                  <a:lnTo>
                    <a:pt x="33201" y="48704"/>
                  </a:lnTo>
                  <a:lnTo>
                    <a:pt x="32402" y="48077"/>
                  </a:lnTo>
                  <a:lnTo>
                    <a:pt x="31553" y="47400"/>
                  </a:lnTo>
                  <a:lnTo>
                    <a:pt x="30644" y="46672"/>
                  </a:lnTo>
                  <a:lnTo>
                    <a:pt x="29684" y="45884"/>
                  </a:lnTo>
                  <a:lnTo>
                    <a:pt x="29684" y="45884"/>
                  </a:lnTo>
                  <a:lnTo>
                    <a:pt x="29199" y="45490"/>
                  </a:lnTo>
                  <a:lnTo>
                    <a:pt x="28714" y="45116"/>
                  </a:lnTo>
                  <a:lnTo>
                    <a:pt x="28249" y="44772"/>
                  </a:lnTo>
                  <a:lnTo>
                    <a:pt x="27784" y="44439"/>
                  </a:lnTo>
                  <a:lnTo>
                    <a:pt x="27329" y="44136"/>
                  </a:lnTo>
                  <a:lnTo>
                    <a:pt x="26884" y="43853"/>
                  </a:lnTo>
                  <a:lnTo>
                    <a:pt x="26440" y="43590"/>
                  </a:lnTo>
                  <a:lnTo>
                    <a:pt x="26015" y="43347"/>
                  </a:lnTo>
                  <a:lnTo>
                    <a:pt x="25591" y="43125"/>
                  </a:lnTo>
                  <a:lnTo>
                    <a:pt x="25176" y="42933"/>
                  </a:lnTo>
                  <a:lnTo>
                    <a:pt x="24772" y="42751"/>
                  </a:lnTo>
                  <a:lnTo>
                    <a:pt x="24378" y="42589"/>
                  </a:lnTo>
                  <a:lnTo>
                    <a:pt x="23984" y="42448"/>
                  </a:lnTo>
                  <a:lnTo>
                    <a:pt x="23600" y="42316"/>
                  </a:lnTo>
                  <a:lnTo>
                    <a:pt x="23226" y="42215"/>
                  </a:lnTo>
                  <a:lnTo>
                    <a:pt x="22852" y="42124"/>
                  </a:lnTo>
                  <a:lnTo>
                    <a:pt x="22488" y="42054"/>
                  </a:lnTo>
                  <a:lnTo>
                    <a:pt x="22134" y="42003"/>
                  </a:lnTo>
                  <a:lnTo>
                    <a:pt x="21791" y="41963"/>
                  </a:lnTo>
                  <a:lnTo>
                    <a:pt x="21447" y="41942"/>
                  </a:lnTo>
                  <a:lnTo>
                    <a:pt x="21113" y="41932"/>
                  </a:lnTo>
                  <a:lnTo>
                    <a:pt x="20780" y="41942"/>
                  </a:lnTo>
                  <a:lnTo>
                    <a:pt x="20467" y="41963"/>
                  </a:lnTo>
                  <a:lnTo>
                    <a:pt x="20143" y="42003"/>
                  </a:lnTo>
                  <a:lnTo>
                    <a:pt x="19840" y="42054"/>
                  </a:lnTo>
                  <a:lnTo>
                    <a:pt x="19537" y="42124"/>
                  </a:lnTo>
                  <a:lnTo>
                    <a:pt x="19234" y="42205"/>
                  </a:lnTo>
                  <a:lnTo>
                    <a:pt x="18941" y="42296"/>
                  </a:lnTo>
                  <a:lnTo>
                    <a:pt x="18658" y="42397"/>
                  </a:lnTo>
                  <a:lnTo>
                    <a:pt x="18375" y="42519"/>
                  </a:lnTo>
                  <a:lnTo>
                    <a:pt x="18092" y="42640"/>
                  </a:lnTo>
                  <a:lnTo>
                    <a:pt x="17819" y="42781"/>
                  </a:lnTo>
                  <a:lnTo>
                    <a:pt x="17556" y="42933"/>
                  </a:lnTo>
                  <a:lnTo>
                    <a:pt x="17293" y="43095"/>
                  </a:lnTo>
                  <a:lnTo>
                    <a:pt x="17040" y="43266"/>
                  </a:lnTo>
                  <a:lnTo>
                    <a:pt x="16788" y="43448"/>
                  </a:lnTo>
                  <a:lnTo>
                    <a:pt x="16535" y="43640"/>
                  </a:lnTo>
                  <a:lnTo>
                    <a:pt x="16293" y="43843"/>
                  </a:lnTo>
                  <a:lnTo>
                    <a:pt x="16060" y="44045"/>
                  </a:lnTo>
                  <a:lnTo>
                    <a:pt x="15818" y="44257"/>
                  </a:lnTo>
                  <a:lnTo>
                    <a:pt x="15585" y="44489"/>
                  </a:lnTo>
                  <a:lnTo>
                    <a:pt x="15363" y="44712"/>
                  </a:lnTo>
                  <a:lnTo>
                    <a:pt x="15140" y="44954"/>
                  </a:lnTo>
                  <a:lnTo>
                    <a:pt x="14918" y="45197"/>
                  </a:lnTo>
                  <a:lnTo>
                    <a:pt x="14706" y="45449"/>
                  </a:lnTo>
                  <a:lnTo>
                    <a:pt x="14494" y="45702"/>
                  </a:lnTo>
                  <a:lnTo>
                    <a:pt x="14069" y="46238"/>
                  </a:lnTo>
                  <a:lnTo>
                    <a:pt x="13665" y="46784"/>
                  </a:lnTo>
                  <a:lnTo>
                    <a:pt x="13271" y="47339"/>
                  </a:lnTo>
                  <a:lnTo>
                    <a:pt x="12887" y="47915"/>
                  </a:lnTo>
                  <a:lnTo>
                    <a:pt x="12513" y="48502"/>
                  </a:lnTo>
                  <a:lnTo>
                    <a:pt x="12149" y="49088"/>
                  </a:lnTo>
                  <a:lnTo>
                    <a:pt x="11785" y="49674"/>
                  </a:lnTo>
                  <a:lnTo>
                    <a:pt x="11078" y="50846"/>
                  </a:lnTo>
                  <a:lnTo>
                    <a:pt x="11078" y="50846"/>
                  </a:lnTo>
                  <a:lnTo>
                    <a:pt x="10906" y="51119"/>
                  </a:lnTo>
                  <a:lnTo>
                    <a:pt x="10724" y="51392"/>
                  </a:lnTo>
                  <a:lnTo>
                    <a:pt x="10532" y="51665"/>
                  </a:lnTo>
                  <a:lnTo>
                    <a:pt x="10340" y="51928"/>
                  </a:lnTo>
                  <a:lnTo>
                    <a:pt x="10128" y="52191"/>
                  </a:lnTo>
                  <a:lnTo>
                    <a:pt x="9915" y="52443"/>
                  </a:lnTo>
                  <a:lnTo>
                    <a:pt x="9683" y="52696"/>
                  </a:lnTo>
                  <a:lnTo>
                    <a:pt x="9461" y="52949"/>
                  </a:lnTo>
                  <a:lnTo>
                    <a:pt x="9218" y="53181"/>
                  </a:lnTo>
                  <a:lnTo>
                    <a:pt x="8975" y="53424"/>
                  </a:lnTo>
                  <a:lnTo>
                    <a:pt x="8723" y="53646"/>
                  </a:lnTo>
                  <a:lnTo>
                    <a:pt x="8470" y="53868"/>
                  </a:lnTo>
                  <a:lnTo>
                    <a:pt x="8217" y="54081"/>
                  </a:lnTo>
                  <a:lnTo>
                    <a:pt x="7955" y="54293"/>
                  </a:lnTo>
                  <a:lnTo>
                    <a:pt x="7682" y="54495"/>
                  </a:lnTo>
                  <a:lnTo>
                    <a:pt x="7419" y="54687"/>
                  </a:lnTo>
                  <a:lnTo>
                    <a:pt x="7146" y="54869"/>
                  </a:lnTo>
                  <a:lnTo>
                    <a:pt x="6873" y="55041"/>
                  </a:lnTo>
                  <a:lnTo>
                    <a:pt x="6590" y="55202"/>
                  </a:lnTo>
                  <a:lnTo>
                    <a:pt x="6317" y="55354"/>
                  </a:lnTo>
                  <a:lnTo>
                    <a:pt x="6045" y="55506"/>
                  </a:lnTo>
                  <a:lnTo>
                    <a:pt x="5762" y="55637"/>
                  </a:lnTo>
                  <a:lnTo>
                    <a:pt x="5489" y="55758"/>
                  </a:lnTo>
                  <a:lnTo>
                    <a:pt x="5216" y="55869"/>
                  </a:lnTo>
                  <a:lnTo>
                    <a:pt x="4943" y="55970"/>
                  </a:lnTo>
                  <a:lnTo>
                    <a:pt x="4670" y="56051"/>
                  </a:lnTo>
                  <a:lnTo>
                    <a:pt x="4407" y="56132"/>
                  </a:lnTo>
                  <a:lnTo>
                    <a:pt x="4134" y="56193"/>
                  </a:lnTo>
                  <a:lnTo>
                    <a:pt x="3872" y="56243"/>
                  </a:lnTo>
                  <a:lnTo>
                    <a:pt x="3619" y="56274"/>
                  </a:lnTo>
                  <a:lnTo>
                    <a:pt x="3366" y="56294"/>
                  </a:lnTo>
                  <a:lnTo>
                    <a:pt x="3114" y="56304"/>
                  </a:lnTo>
                  <a:lnTo>
                    <a:pt x="2871" y="56294"/>
                  </a:lnTo>
                  <a:lnTo>
                    <a:pt x="2639" y="56264"/>
                  </a:lnTo>
                  <a:lnTo>
                    <a:pt x="2406" y="56223"/>
                  </a:lnTo>
                  <a:lnTo>
                    <a:pt x="2184" y="56173"/>
                  </a:lnTo>
                  <a:lnTo>
                    <a:pt x="1972" y="56102"/>
                  </a:lnTo>
                  <a:lnTo>
                    <a:pt x="1769" y="56011"/>
                  </a:lnTo>
                  <a:lnTo>
                    <a:pt x="1567" y="55900"/>
                  </a:lnTo>
                  <a:lnTo>
                    <a:pt x="1385" y="55778"/>
                  </a:lnTo>
                  <a:lnTo>
                    <a:pt x="1204" y="55637"/>
                  </a:lnTo>
                  <a:lnTo>
                    <a:pt x="1032" y="55475"/>
                  </a:lnTo>
                  <a:lnTo>
                    <a:pt x="880" y="55303"/>
                  </a:lnTo>
                  <a:lnTo>
                    <a:pt x="729" y="55101"/>
                  </a:lnTo>
                  <a:lnTo>
                    <a:pt x="597" y="54889"/>
                  </a:lnTo>
                  <a:lnTo>
                    <a:pt x="476" y="54646"/>
                  </a:lnTo>
                  <a:lnTo>
                    <a:pt x="365" y="54394"/>
                  </a:lnTo>
                  <a:lnTo>
                    <a:pt x="274" y="54111"/>
                  </a:lnTo>
                  <a:lnTo>
                    <a:pt x="193" y="53808"/>
                  </a:lnTo>
                  <a:lnTo>
                    <a:pt x="122" y="53494"/>
                  </a:lnTo>
                  <a:lnTo>
                    <a:pt x="72" y="53151"/>
                  </a:lnTo>
                  <a:lnTo>
                    <a:pt x="31" y="52787"/>
                  </a:lnTo>
                  <a:lnTo>
                    <a:pt x="11" y="52393"/>
                  </a:lnTo>
                  <a:lnTo>
                    <a:pt x="1" y="51988"/>
                  </a:lnTo>
                  <a:lnTo>
                    <a:pt x="11" y="51554"/>
                  </a:lnTo>
                  <a:lnTo>
                    <a:pt x="41" y="51089"/>
                  </a:lnTo>
                  <a:lnTo>
                    <a:pt x="92" y="50614"/>
                  </a:lnTo>
                  <a:lnTo>
                    <a:pt x="152" y="50109"/>
                  </a:lnTo>
                  <a:lnTo>
                    <a:pt x="233" y="49573"/>
                  </a:lnTo>
                  <a:lnTo>
                    <a:pt x="344" y="49017"/>
                  </a:lnTo>
                  <a:lnTo>
                    <a:pt x="466" y="48431"/>
                  </a:lnTo>
                  <a:lnTo>
                    <a:pt x="607" y="47825"/>
                  </a:lnTo>
                  <a:lnTo>
                    <a:pt x="769" y="47188"/>
                  </a:lnTo>
                  <a:lnTo>
                    <a:pt x="961" y="46531"/>
                  </a:lnTo>
                  <a:lnTo>
                    <a:pt x="961" y="4653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4765800" y="238125"/>
              <a:ext cx="762300" cy="1509175"/>
            </a:xfrm>
            <a:custGeom>
              <a:rect b="b" l="l" r="r" t="t"/>
              <a:pathLst>
                <a:path extrusionOk="0" h="60367" w="30492">
                  <a:moveTo>
                    <a:pt x="19435" y="0"/>
                  </a:moveTo>
                  <a:lnTo>
                    <a:pt x="19435" y="0"/>
                  </a:lnTo>
                  <a:lnTo>
                    <a:pt x="18920" y="131"/>
                  </a:lnTo>
                  <a:lnTo>
                    <a:pt x="18405" y="273"/>
                  </a:lnTo>
                  <a:lnTo>
                    <a:pt x="17899" y="424"/>
                  </a:lnTo>
                  <a:lnTo>
                    <a:pt x="17394" y="596"/>
                  </a:lnTo>
                  <a:lnTo>
                    <a:pt x="16909" y="778"/>
                  </a:lnTo>
                  <a:lnTo>
                    <a:pt x="16424" y="970"/>
                  </a:lnTo>
                  <a:lnTo>
                    <a:pt x="15939" y="1172"/>
                  </a:lnTo>
                  <a:lnTo>
                    <a:pt x="15474" y="1395"/>
                  </a:lnTo>
                  <a:lnTo>
                    <a:pt x="14999" y="1617"/>
                  </a:lnTo>
                  <a:lnTo>
                    <a:pt x="14544" y="1860"/>
                  </a:lnTo>
                  <a:lnTo>
                    <a:pt x="14089" y="2112"/>
                  </a:lnTo>
                  <a:lnTo>
                    <a:pt x="13644" y="2375"/>
                  </a:lnTo>
                  <a:lnTo>
                    <a:pt x="13210" y="2648"/>
                  </a:lnTo>
                  <a:lnTo>
                    <a:pt x="12775" y="2941"/>
                  </a:lnTo>
                  <a:lnTo>
                    <a:pt x="12351" y="3234"/>
                  </a:lnTo>
                  <a:lnTo>
                    <a:pt x="11936" y="3537"/>
                  </a:lnTo>
                  <a:lnTo>
                    <a:pt x="11522" y="3861"/>
                  </a:lnTo>
                  <a:lnTo>
                    <a:pt x="11118" y="4184"/>
                  </a:lnTo>
                  <a:lnTo>
                    <a:pt x="10713" y="4528"/>
                  </a:lnTo>
                  <a:lnTo>
                    <a:pt x="10329" y="4871"/>
                  </a:lnTo>
                  <a:lnTo>
                    <a:pt x="9945" y="5235"/>
                  </a:lnTo>
                  <a:lnTo>
                    <a:pt x="9571" y="5599"/>
                  </a:lnTo>
                  <a:lnTo>
                    <a:pt x="9197" y="5973"/>
                  </a:lnTo>
                  <a:lnTo>
                    <a:pt x="8834" y="6367"/>
                  </a:lnTo>
                  <a:lnTo>
                    <a:pt x="8480" y="6761"/>
                  </a:lnTo>
                  <a:lnTo>
                    <a:pt x="8126" y="7166"/>
                  </a:lnTo>
                  <a:lnTo>
                    <a:pt x="7793" y="7570"/>
                  </a:lnTo>
                  <a:lnTo>
                    <a:pt x="7449" y="7994"/>
                  </a:lnTo>
                  <a:lnTo>
                    <a:pt x="7126" y="8429"/>
                  </a:lnTo>
                  <a:lnTo>
                    <a:pt x="6802" y="8863"/>
                  </a:lnTo>
                  <a:lnTo>
                    <a:pt x="6489" y="9308"/>
                  </a:lnTo>
                  <a:lnTo>
                    <a:pt x="6186" y="9763"/>
                  </a:lnTo>
                  <a:lnTo>
                    <a:pt x="5883" y="10218"/>
                  </a:lnTo>
                  <a:lnTo>
                    <a:pt x="5600" y="10683"/>
                  </a:lnTo>
                  <a:lnTo>
                    <a:pt x="5306" y="11158"/>
                  </a:lnTo>
                  <a:lnTo>
                    <a:pt x="5034" y="11643"/>
                  </a:lnTo>
                  <a:lnTo>
                    <a:pt x="4761" y="12128"/>
                  </a:lnTo>
                  <a:lnTo>
                    <a:pt x="4498" y="12623"/>
                  </a:lnTo>
                  <a:lnTo>
                    <a:pt x="4245" y="13128"/>
                  </a:lnTo>
                  <a:lnTo>
                    <a:pt x="3993" y="13634"/>
                  </a:lnTo>
                  <a:lnTo>
                    <a:pt x="3750" y="14149"/>
                  </a:lnTo>
                  <a:lnTo>
                    <a:pt x="3518" y="14665"/>
                  </a:lnTo>
                  <a:lnTo>
                    <a:pt x="3295" y="15190"/>
                  </a:lnTo>
                  <a:lnTo>
                    <a:pt x="3073" y="15716"/>
                  </a:lnTo>
                  <a:lnTo>
                    <a:pt x="2861" y="16251"/>
                  </a:lnTo>
                  <a:lnTo>
                    <a:pt x="2659" y="16797"/>
                  </a:lnTo>
                  <a:lnTo>
                    <a:pt x="2456" y="17343"/>
                  </a:lnTo>
                  <a:lnTo>
                    <a:pt x="2275" y="17889"/>
                  </a:lnTo>
                  <a:lnTo>
                    <a:pt x="2093" y="18445"/>
                  </a:lnTo>
                  <a:lnTo>
                    <a:pt x="1911" y="19000"/>
                  </a:lnTo>
                  <a:lnTo>
                    <a:pt x="1749" y="19566"/>
                  </a:lnTo>
                  <a:lnTo>
                    <a:pt x="1587" y="20132"/>
                  </a:lnTo>
                  <a:lnTo>
                    <a:pt x="1436" y="20698"/>
                  </a:lnTo>
                  <a:lnTo>
                    <a:pt x="1294" y="21274"/>
                  </a:lnTo>
                  <a:lnTo>
                    <a:pt x="1153" y="21850"/>
                  </a:lnTo>
                  <a:lnTo>
                    <a:pt x="1021" y="22437"/>
                  </a:lnTo>
                  <a:lnTo>
                    <a:pt x="900" y="23013"/>
                  </a:lnTo>
                  <a:lnTo>
                    <a:pt x="789" y="23599"/>
                  </a:lnTo>
                  <a:lnTo>
                    <a:pt x="678" y="24195"/>
                  </a:lnTo>
                  <a:lnTo>
                    <a:pt x="587" y="24781"/>
                  </a:lnTo>
                  <a:lnTo>
                    <a:pt x="496" y="25378"/>
                  </a:lnTo>
                  <a:lnTo>
                    <a:pt x="405" y="25974"/>
                  </a:lnTo>
                  <a:lnTo>
                    <a:pt x="334" y="26570"/>
                  </a:lnTo>
                  <a:lnTo>
                    <a:pt x="263" y="27167"/>
                  </a:lnTo>
                  <a:lnTo>
                    <a:pt x="203" y="27763"/>
                  </a:lnTo>
                  <a:lnTo>
                    <a:pt x="152" y="28369"/>
                  </a:lnTo>
                  <a:lnTo>
                    <a:pt x="102" y="28976"/>
                  </a:lnTo>
                  <a:lnTo>
                    <a:pt x="71" y="29572"/>
                  </a:lnTo>
                  <a:lnTo>
                    <a:pt x="41" y="30178"/>
                  </a:lnTo>
                  <a:lnTo>
                    <a:pt x="21" y="30785"/>
                  </a:lnTo>
                  <a:lnTo>
                    <a:pt x="1" y="31391"/>
                  </a:lnTo>
                  <a:lnTo>
                    <a:pt x="1" y="31997"/>
                  </a:lnTo>
                  <a:lnTo>
                    <a:pt x="1" y="32604"/>
                  </a:lnTo>
                  <a:lnTo>
                    <a:pt x="11" y="33200"/>
                  </a:lnTo>
                  <a:lnTo>
                    <a:pt x="21" y="33807"/>
                  </a:lnTo>
                  <a:lnTo>
                    <a:pt x="51" y="34413"/>
                  </a:lnTo>
                  <a:lnTo>
                    <a:pt x="81" y="35019"/>
                  </a:lnTo>
                  <a:lnTo>
                    <a:pt x="122" y="35616"/>
                  </a:lnTo>
                  <a:lnTo>
                    <a:pt x="172" y="36222"/>
                  </a:lnTo>
                  <a:lnTo>
                    <a:pt x="233" y="36818"/>
                  </a:lnTo>
                  <a:lnTo>
                    <a:pt x="304" y="37415"/>
                  </a:lnTo>
                  <a:lnTo>
                    <a:pt x="374" y="38011"/>
                  </a:lnTo>
                  <a:lnTo>
                    <a:pt x="455" y="38607"/>
                  </a:lnTo>
                  <a:lnTo>
                    <a:pt x="546" y="39203"/>
                  </a:lnTo>
                  <a:lnTo>
                    <a:pt x="637" y="39790"/>
                  </a:lnTo>
                  <a:lnTo>
                    <a:pt x="748" y="40376"/>
                  </a:lnTo>
                  <a:lnTo>
                    <a:pt x="860" y="40962"/>
                  </a:lnTo>
                  <a:lnTo>
                    <a:pt x="981" y="41548"/>
                  </a:lnTo>
                  <a:lnTo>
                    <a:pt x="1112" y="42124"/>
                  </a:lnTo>
                  <a:lnTo>
                    <a:pt x="1254" y="42700"/>
                  </a:lnTo>
                  <a:lnTo>
                    <a:pt x="1395" y="43276"/>
                  </a:lnTo>
                  <a:lnTo>
                    <a:pt x="1557" y="43842"/>
                  </a:lnTo>
                  <a:lnTo>
                    <a:pt x="1719" y="44408"/>
                  </a:lnTo>
                  <a:lnTo>
                    <a:pt x="1890" y="44974"/>
                  </a:lnTo>
                  <a:lnTo>
                    <a:pt x="2072" y="45530"/>
                  </a:lnTo>
                  <a:lnTo>
                    <a:pt x="2254" y="46086"/>
                  </a:lnTo>
                  <a:lnTo>
                    <a:pt x="2456" y="46632"/>
                  </a:lnTo>
                  <a:lnTo>
                    <a:pt x="2659" y="47178"/>
                  </a:lnTo>
                  <a:lnTo>
                    <a:pt x="2871" y="47713"/>
                  </a:lnTo>
                  <a:lnTo>
                    <a:pt x="3093" y="48249"/>
                  </a:lnTo>
                  <a:lnTo>
                    <a:pt x="3326" y="48774"/>
                  </a:lnTo>
                  <a:lnTo>
                    <a:pt x="3558" y="49300"/>
                  </a:lnTo>
                  <a:lnTo>
                    <a:pt x="3811" y="49815"/>
                  </a:lnTo>
                  <a:lnTo>
                    <a:pt x="4063" y="50331"/>
                  </a:lnTo>
                  <a:lnTo>
                    <a:pt x="4326" y="50836"/>
                  </a:lnTo>
                  <a:lnTo>
                    <a:pt x="4599" y="51331"/>
                  </a:lnTo>
                  <a:lnTo>
                    <a:pt x="4882" y="51827"/>
                  </a:lnTo>
                  <a:lnTo>
                    <a:pt x="5165" y="52312"/>
                  </a:lnTo>
                  <a:lnTo>
                    <a:pt x="5468" y="52787"/>
                  </a:lnTo>
                  <a:lnTo>
                    <a:pt x="5771" y="53262"/>
                  </a:lnTo>
                  <a:lnTo>
                    <a:pt x="6085" y="53727"/>
                  </a:lnTo>
                  <a:lnTo>
                    <a:pt x="6408" y="54192"/>
                  </a:lnTo>
                  <a:lnTo>
                    <a:pt x="6742" y="54636"/>
                  </a:lnTo>
                  <a:lnTo>
                    <a:pt x="7085" y="55081"/>
                  </a:lnTo>
                  <a:lnTo>
                    <a:pt x="7429" y="55515"/>
                  </a:lnTo>
                  <a:lnTo>
                    <a:pt x="7783" y="55940"/>
                  </a:lnTo>
                  <a:lnTo>
                    <a:pt x="8157" y="56364"/>
                  </a:lnTo>
                  <a:lnTo>
                    <a:pt x="8530" y="56769"/>
                  </a:lnTo>
                  <a:lnTo>
                    <a:pt x="8915" y="57173"/>
                  </a:lnTo>
                  <a:lnTo>
                    <a:pt x="9309" y="57567"/>
                  </a:lnTo>
                  <a:lnTo>
                    <a:pt x="9703" y="57951"/>
                  </a:lnTo>
                  <a:lnTo>
                    <a:pt x="10117" y="58325"/>
                  </a:lnTo>
                  <a:lnTo>
                    <a:pt x="10532" y="58689"/>
                  </a:lnTo>
                  <a:lnTo>
                    <a:pt x="10966" y="59043"/>
                  </a:lnTo>
                  <a:lnTo>
                    <a:pt x="11401" y="59386"/>
                  </a:lnTo>
                  <a:lnTo>
                    <a:pt x="11845" y="59720"/>
                  </a:lnTo>
                  <a:lnTo>
                    <a:pt x="12300" y="60053"/>
                  </a:lnTo>
                  <a:lnTo>
                    <a:pt x="12765" y="60367"/>
                  </a:lnTo>
                  <a:lnTo>
                    <a:pt x="12765" y="60367"/>
                  </a:lnTo>
                  <a:lnTo>
                    <a:pt x="13220" y="60245"/>
                  </a:lnTo>
                  <a:lnTo>
                    <a:pt x="13675" y="60104"/>
                  </a:lnTo>
                  <a:lnTo>
                    <a:pt x="14119" y="59952"/>
                  </a:lnTo>
                  <a:lnTo>
                    <a:pt x="14564" y="59791"/>
                  </a:lnTo>
                  <a:lnTo>
                    <a:pt x="14999" y="59619"/>
                  </a:lnTo>
                  <a:lnTo>
                    <a:pt x="15433" y="59427"/>
                  </a:lnTo>
                  <a:lnTo>
                    <a:pt x="15858" y="59235"/>
                  </a:lnTo>
                  <a:lnTo>
                    <a:pt x="16272" y="59022"/>
                  </a:lnTo>
                  <a:lnTo>
                    <a:pt x="16686" y="58790"/>
                  </a:lnTo>
                  <a:lnTo>
                    <a:pt x="17101" y="58558"/>
                  </a:lnTo>
                  <a:lnTo>
                    <a:pt x="17505" y="58315"/>
                  </a:lnTo>
                  <a:lnTo>
                    <a:pt x="17899" y="58052"/>
                  </a:lnTo>
                  <a:lnTo>
                    <a:pt x="18293" y="57779"/>
                  </a:lnTo>
                  <a:lnTo>
                    <a:pt x="18677" y="57496"/>
                  </a:lnTo>
                  <a:lnTo>
                    <a:pt x="19061" y="57203"/>
                  </a:lnTo>
                  <a:lnTo>
                    <a:pt x="19435" y="56900"/>
                  </a:lnTo>
                  <a:lnTo>
                    <a:pt x="19799" y="56587"/>
                  </a:lnTo>
                  <a:lnTo>
                    <a:pt x="20163" y="56263"/>
                  </a:lnTo>
                  <a:lnTo>
                    <a:pt x="20517" y="55930"/>
                  </a:lnTo>
                  <a:lnTo>
                    <a:pt x="20871" y="55586"/>
                  </a:lnTo>
                  <a:lnTo>
                    <a:pt x="21214" y="55222"/>
                  </a:lnTo>
                  <a:lnTo>
                    <a:pt x="21558" y="54859"/>
                  </a:lnTo>
                  <a:lnTo>
                    <a:pt x="21891" y="54485"/>
                  </a:lnTo>
                  <a:lnTo>
                    <a:pt x="22215" y="54101"/>
                  </a:lnTo>
                  <a:lnTo>
                    <a:pt x="22538" y="53717"/>
                  </a:lnTo>
                  <a:lnTo>
                    <a:pt x="22851" y="53312"/>
                  </a:lnTo>
                  <a:lnTo>
                    <a:pt x="23165" y="52898"/>
                  </a:lnTo>
                  <a:lnTo>
                    <a:pt x="23468" y="52484"/>
                  </a:lnTo>
                  <a:lnTo>
                    <a:pt x="23761" y="52059"/>
                  </a:lnTo>
                  <a:lnTo>
                    <a:pt x="24054" y="51624"/>
                  </a:lnTo>
                  <a:lnTo>
                    <a:pt x="24337" y="51180"/>
                  </a:lnTo>
                  <a:lnTo>
                    <a:pt x="24620" y="50725"/>
                  </a:lnTo>
                  <a:lnTo>
                    <a:pt x="24893" y="50270"/>
                  </a:lnTo>
                  <a:lnTo>
                    <a:pt x="25156" y="49805"/>
                  </a:lnTo>
                  <a:lnTo>
                    <a:pt x="25418" y="49330"/>
                  </a:lnTo>
                  <a:lnTo>
                    <a:pt x="25671" y="48855"/>
                  </a:lnTo>
                  <a:lnTo>
                    <a:pt x="25924" y="48370"/>
                  </a:lnTo>
                  <a:lnTo>
                    <a:pt x="26166" y="47875"/>
                  </a:lnTo>
                  <a:lnTo>
                    <a:pt x="26399" y="47380"/>
                  </a:lnTo>
                  <a:lnTo>
                    <a:pt x="26631" y="46874"/>
                  </a:lnTo>
                  <a:lnTo>
                    <a:pt x="26854" y="46359"/>
                  </a:lnTo>
                  <a:lnTo>
                    <a:pt x="27066" y="45843"/>
                  </a:lnTo>
                  <a:lnTo>
                    <a:pt x="27278" y="45318"/>
                  </a:lnTo>
                  <a:lnTo>
                    <a:pt x="27480" y="44792"/>
                  </a:lnTo>
                  <a:lnTo>
                    <a:pt x="27672" y="44257"/>
                  </a:lnTo>
                  <a:lnTo>
                    <a:pt x="27864" y="43711"/>
                  </a:lnTo>
                  <a:lnTo>
                    <a:pt x="28046" y="43165"/>
                  </a:lnTo>
                  <a:lnTo>
                    <a:pt x="28228" y="42619"/>
                  </a:lnTo>
                  <a:lnTo>
                    <a:pt x="28400" y="42064"/>
                  </a:lnTo>
                  <a:lnTo>
                    <a:pt x="28562" y="41508"/>
                  </a:lnTo>
                  <a:lnTo>
                    <a:pt x="28723" y="40952"/>
                  </a:lnTo>
                  <a:lnTo>
                    <a:pt x="28875" y="40386"/>
                  </a:lnTo>
                  <a:lnTo>
                    <a:pt x="29016" y="39810"/>
                  </a:lnTo>
                  <a:lnTo>
                    <a:pt x="29158" y="39234"/>
                  </a:lnTo>
                  <a:lnTo>
                    <a:pt x="29289" y="38658"/>
                  </a:lnTo>
                  <a:lnTo>
                    <a:pt x="29411" y="38082"/>
                  </a:lnTo>
                  <a:lnTo>
                    <a:pt x="29532" y="37495"/>
                  </a:lnTo>
                  <a:lnTo>
                    <a:pt x="29643" y="36909"/>
                  </a:lnTo>
                  <a:lnTo>
                    <a:pt x="29744" y="36323"/>
                  </a:lnTo>
                  <a:lnTo>
                    <a:pt x="29845" y="35737"/>
                  </a:lnTo>
                  <a:lnTo>
                    <a:pt x="29936" y="35141"/>
                  </a:lnTo>
                  <a:lnTo>
                    <a:pt x="30017" y="34544"/>
                  </a:lnTo>
                  <a:lnTo>
                    <a:pt x="30098" y="33948"/>
                  </a:lnTo>
                  <a:lnTo>
                    <a:pt x="30169" y="33352"/>
                  </a:lnTo>
                  <a:lnTo>
                    <a:pt x="30229" y="32745"/>
                  </a:lnTo>
                  <a:lnTo>
                    <a:pt x="30290" y="32139"/>
                  </a:lnTo>
                  <a:lnTo>
                    <a:pt x="30340" y="31543"/>
                  </a:lnTo>
                  <a:lnTo>
                    <a:pt x="30381" y="30936"/>
                  </a:lnTo>
                  <a:lnTo>
                    <a:pt x="30421" y="30330"/>
                  </a:lnTo>
                  <a:lnTo>
                    <a:pt x="30452" y="29723"/>
                  </a:lnTo>
                  <a:lnTo>
                    <a:pt x="30472" y="29117"/>
                  </a:lnTo>
                  <a:lnTo>
                    <a:pt x="30482" y="28511"/>
                  </a:lnTo>
                  <a:lnTo>
                    <a:pt x="30492" y="27904"/>
                  </a:lnTo>
                  <a:lnTo>
                    <a:pt x="30492" y="27298"/>
                  </a:lnTo>
                  <a:lnTo>
                    <a:pt x="30492" y="26692"/>
                  </a:lnTo>
                  <a:lnTo>
                    <a:pt x="30472" y="26085"/>
                  </a:lnTo>
                  <a:lnTo>
                    <a:pt x="30452" y="25489"/>
                  </a:lnTo>
                  <a:lnTo>
                    <a:pt x="30431" y="24882"/>
                  </a:lnTo>
                  <a:lnTo>
                    <a:pt x="30391" y="24276"/>
                  </a:lnTo>
                  <a:lnTo>
                    <a:pt x="30350" y="23680"/>
                  </a:lnTo>
                  <a:lnTo>
                    <a:pt x="30300" y="23073"/>
                  </a:lnTo>
                  <a:lnTo>
                    <a:pt x="30249" y="22477"/>
                  </a:lnTo>
                  <a:lnTo>
                    <a:pt x="30179" y="21881"/>
                  </a:lnTo>
                  <a:lnTo>
                    <a:pt x="30108" y="21284"/>
                  </a:lnTo>
                  <a:lnTo>
                    <a:pt x="30037" y="20698"/>
                  </a:lnTo>
                  <a:lnTo>
                    <a:pt x="29946" y="20102"/>
                  </a:lnTo>
                  <a:lnTo>
                    <a:pt x="29855" y="19516"/>
                  </a:lnTo>
                  <a:lnTo>
                    <a:pt x="29754" y="18940"/>
                  </a:lnTo>
                  <a:lnTo>
                    <a:pt x="29643" y="18354"/>
                  </a:lnTo>
                  <a:lnTo>
                    <a:pt x="29532" y="17777"/>
                  </a:lnTo>
                  <a:lnTo>
                    <a:pt x="29411" y="17201"/>
                  </a:lnTo>
                  <a:lnTo>
                    <a:pt x="29279" y="16625"/>
                  </a:lnTo>
                  <a:lnTo>
                    <a:pt x="29138" y="16059"/>
                  </a:lnTo>
                  <a:lnTo>
                    <a:pt x="28996" y="15493"/>
                  </a:lnTo>
                  <a:lnTo>
                    <a:pt x="28845" y="14938"/>
                  </a:lnTo>
                  <a:lnTo>
                    <a:pt x="28683" y="14382"/>
                  </a:lnTo>
                  <a:lnTo>
                    <a:pt x="28521" y="13836"/>
                  </a:lnTo>
                  <a:lnTo>
                    <a:pt x="28339" y="13290"/>
                  </a:lnTo>
                  <a:lnTo>
                    <a:pt x="28157" y="12744"/>
                  </a:lnTo>
                  <a:lnTo>
                    <a:pt x="27965" y="12209"/>
                  </a:lnTo>
                  <a:lnTo>
                    <a:pt x="27773" y="11673"/>
                  </a:lnTo>
                  <a:lnTo>
                    <a:pt x="27561" y="11148"/>
                  </a:lnTo>
                  <a:lnTo>
                    <a:pt x="27349" y="10632"/>
                  </a:lnTo>
                  <a:lnTo>
                    <a:pt x="27126" y="10117"/>
                  </a:lnTo>
                  <a:lnTo>
                    <a:pt x="26904" y="9611"/>
                  </a:lnTo>
                  <a:lnTo>
                    <a:pt x="26662" y="9106"/>
                  </a:lnTo>
                  <a:lnTo>
                    <a:pt x="26419" y="8611"/>
                  </a:lnTo>
                  <a:lnTo>
                    <a:pt x="26166" y="8126"/>
                  </a:lnTo>
                  <a:lnTo>
                    <a:pt x="25904" y="7641"/>
                  </a:lnTo>
                  <a:lnTo>
                    <a:pt x="25641" y="7166"/>
                  </a:lnTo>
                  <a:lnTo>
                    <a:pt x="25358" y="6701"/>
                  </a:lnTo>
                  <a:lnTo>
                    <a:pt x="25075" y="6236"/>
                  </a:lnTo>
                  <a:lnTo>
                    <a:pt x="24782" y="5781"/>
                  </a:lnTo>
                  <a:lnTo>
                    <a:pt x="24489" y="5336"/>
                  </a:lnTo>
                  <a:lnTo>
                    <a:pt x="24175" y="4902"/>
                  </a:lnTo>
                  <a:lnTo>
                    <a:pt x="23862" y="4467"/>
                  </a:lnTo>
                  <a:lnTo>
                    <a:pt x="23539" y="4043"/>
                  </a:lnTo>
                  <a:lnTo>
                    <a:pt x="23205" y="3628"/>
                  </a:lnTo>
                  <a:lnTo>
                    <a:pt x="22862" y="3224"/>
                  </a:lnTo>
                  <a:lnTo>
                    <a:pt x="22518" y="2830"/>
                  </a:lnTo>
                  <a:lnTo>
                    <a:pt x="22154" y="2446"/>
                  </a:lnTo>
                  <a:lnTo>
                    <a:pt x="21790" y="2072"/>
                  </a:lnTo>
                  <a:lnTo>
                    <a:pt x="21426" y="1698"/>
                  </a:lnTo>
                  <a:lnTo>
                    <a:pt x="21042" y="1344"/>
                  </a:lnTo>
                  <a:lnTo>
                    <a:pt x="20648" y="990"/>
                  </a:lnTo>
                  <a:lnTo>
                    <a:pt x="20254" y="657"/>
                  </a:lnTo>
                  <a:lnTo>
                    <a:pt x="19850" y="323"/>
                  </a:lnTo>
                  <a:lnTo>
                    <a:pt x="19435" y="0"/>
                  </a:lnTo>
                  <a:lnTo>
                    <a:pt x="19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5021750" y="454400"/>
              <a:ext cx="293875" cy="898000"/>
            </a:xfrm>
            <a:custGeom>
              <a:rect b="b" l="l" r="r" t="t"/>
              <a:pathLst>
                <a:path extrusionOk="0" h="35920" w="11755">
                  <a:moveTo>
                    <a:pt x="9501" y="0"/>
                  </a:moveTo>
                  <a:lnTo>
                    <a:pt x="9501" y="0"/>
                  </a:lnTo>
                  <a:lnTo>
                    <a:pt x="9197" y="263"/>
                  </a:lnTo>
                  <a:lnTo>
                    <a:pt x="8904" y="536"/>
                  </a:lnTo>
                  <a:lnTo>
                    <a:pt x="8611" y="809"/>
                  </a:lnTo>
                  <a:lnTo>
                    <a:pt x="8328" y="1092"/>
                  </a:lnTo>
                  <a:lnTo>
                    <a:pt x="8045" y="1375"/>
                  </a:lnTo>
                  <a:lnTo>
                    <a:pt x="7772" y="1658"/>
                  </a:lnTo>
                  <a:lnTo>
                    <a:pt x="7500" y="1941"/>
                  </a:lnTo>
                  <a:lnTo>
                    <a:pt x="7237" y="2234"/>
                  </a:lnTo>
                  <a:lnTo>
                    <a:pt x="6721" y="2830"/>
                  </a:lnTo>
                  <a:lnTo>
                    <a:pt x="6226" y="3436"/>
                  </a:lnTo>
                  <a:lnTo>
                    <a:pt x="5761" y="4053"/>
                  </a:lnTo>
                  <a:lnTo>
                    <a:pt x="5306" y="4669"/>
                  </a:lnTo>
                  <a:lnTo>
                    <a:pt x="4872" y="5306"/>
                  </a:lnTo>
                  <a:lnTo>
                    <a:pt x="4468" y="5953"/>
                  </a:lnTo>
                  <a:lnTo>
                    <a:pt x="4073" y="6610"/>
                  </a:lnTo>
                  <a:lnTo>
                    <a:pt x="3699" y="7267"/>
                  </a:lnTo>
                  <a:lnTo>
                    <a:pt x="3346" y="7934"/>
                  </a:lnTo>
                  <a:lnTo>
                    <a:pt x="3012" y="8611"/>
                  </a:lnTo>
                  <a:lnTo>
                    <a:pt x="2699" y="9298"/>
                  </a:lnTo>
                  <a:lnTo>
                    <a:pt x="2406" y="9986"/>
                  </a:lnTo>
                  <a:lnTo>
                    <a:pt x="2123" y="10673"/>
                  </a:lnTo>
                  <a:lnTo>
                    <a:pt x="1870" y="11370"/>
                  </a:lnTo>
                  <a:lnTo>
                    <a:pt x="1628" y="12068"/>
                  </a:lnTo>
                  <a:lnTo>
                    <a:pt x="1395" y="12765"/>
                  </a:lnTo>
                  <a:lnTo>
                    <a:pt x="1193" y="13462"/>
                  </a:lnTo>
                  <a:lnTo>
                    <a:pt x="1001" y="14170"/>
                  </a:lnTo>
                  <a:lnTo>
                    <a:pt x="829" y="14867"/>
                  </a:lnTo>
                  <a:lnTo>
                    <a:pt x="678" y="15574"/>
                  </a:lnTo>
                  <a:lnTo>
                    <a:pt x="536" y="16282"/>
                  </a:lnTo>
                  <a:lnTo>
                    <a:pt x="415" y="16979"/>
                  </a:lnTo>
                  <a:lnTo>
                    <a:pt x="304" y="17677"/>
                  </a:lnTo>
                  <a:lnTo>
                    <a:pt x="223" y="18374"/>
                  </a:lnTo>
                  <a:lnTo>
                    <a:pt x="142" y="19061"/>
                  </a:lnTo>
                  <a:lnTo>
                    <a:pt x="81" y="19759"/>
                  </a:lnTo>
                  <a:lnTo>
                    <a:pt x="41" y="20436"/>
                  </a:lnTo>
                  <a:lnTo>
                    <a:pt x="11" y="21113"/>
                  </a:lnTo>
                  <a:lnTo>
                    <a:pt x="0" y="21790"/>
                  </a:lnTo>
                  <a:lnTo>
                    <a:pt x="0" y="22457"/>
                  </a:lnTo>
                  <a:lnTo>
                    <a:pt x="11" y="23114"/>
                  </a:lnTo>
                  <a:lnTo>
                    <a:pt x="41" y="23761"/>
                  </a:lnTo>
                  <a:lnTo>
                    <a:pt x="81" y="24398"/>
                  </a:lnTo>
                  <a:lnTo>
                    <a:pt x="142" y="25034"/>
                  </a:lnTo>
                  <a:lnTo>
                    <a:pt x="213" y="25651"/>
                  </a:lnTo>
                  <a:lnTo>
                    <a:pt x="294" y="26257"/>
                  </a:lnTo>
                  <a:lnTo>
                    <a:pt x="395" y="26864"/>
                  </a:lnTo>
                  <a:lnTo>
                    <a:pt x="506" y="27450"/>
                  </a:lnTo>
                  <a:lnTo>
                    <a:pt x="627" y="28016"/>
                  </a:lnTo>
                  <a:lnTo>
                    <a:pt x="758" y="28582"/>
                  </a:lnTo>
                  <a:lnTo>
                    <a:pt x="910" y="29127"/>
                  </a:lnTo>
                  <a:lnTo>
                    <a:pt x="1062" y="29653"/>
                  </a:lnTo>
                  <a:lnTo>
                    <a:pt x="1233" y="30168"/>
                  </a:lnTo>
                  <a:lnTo>
                    <a:pt x="1415" y="30674"/>
                  </a:lnTo>
                  <a:lnTo>
                    <a:pt x="1607" y="31159"/>
                  </a:lnTo>
                  <a:lnTo>
                    <a:pt x="1810" y="31624"/>
                  </a:lnTo>
                  <a:lnTo>
                    <a:pt x="2022" y="32068"/>
                  </a:lnTo>
                  <a:lnTo>
                    <a:pt x="2254" y="32493"/>
                  </a:lnTo>
                  <a:lnTo>
                    <a:pt x="2487" y="32907"/>
                  </a:lnTo>
                  <a:lnTo>
                    <a:pt x="2729" y="33291"/>
                  </a:lnTo>
                  <a:lnTo>
                    <a:pt x="2992" y="33655"/>
                  </a:lnTo>
                  <a:lnTo>
                    <a:pt x="3255" y="34009"/>
                  </a:lnTo>
                  <a:lnTo>
                    <a:pt x="3528" y="34332"/>
                  </a:lnTo>
                  <a:lnTo>
                    <a:pt x="3811" y="34636"/>
                  </a:lnTo>
                  <a:lnTo>
                    <a:pt x="4104" y="34908"/>
                  </a:lnTo>
                  <a:lnTo>
                    <a:pt x="4255" y="35040"/>
                  </a:lnTo>
                  <a:lnTo>
                    <a:pt x="4407" y="35161"/>
                  </a:lnTo>
                  <a:lnTo>
                    <a:pt x="4559" y="35282"/>
                  </a:lnTo>
                  <a:lnTo>
                    <a:pt x="4720" y="35394"/>
                  </a:lnTo>
                  <a:lnTo>
                    <a:pt x="4882" y="35495"/>
                  </a:lnTo>
                  <a:lnTo>
                    <a:pt x="5034" y="35596"/>
                  </a:lnTo>
                  <a:lnTo>
                    <a:pt x="5205" y="35687"/>
                  </a:lnTo>
                  <a:lnTo>
                    <a:pt x="5367" y="35778"/>
                  </a:lnTo>
                  <a:lnTo>
                    <a:pt x="5529" y="35848"/>
                  </a:lnTo>
                  <a:lnTo>
                    <a:pt x="5701" y="35919"/>
                  </a:lnTo>
                  <a:lnTo>
                    <a:pt x="5701" y="35919"/>
                  </a:lnTo>
                  <a:lnTo>
                    <a:pt x="5862" y="35869"/>
                  </a:lnTo>
                  <a:lnTo>
                    <a:pt x="6034" y="35808"/>
                  </a:lnTo>
                  <a:lnTo>
                    <a:pt x="6186" y="35747"/>
                  </a:lnTo>
                  <a:lnTo>
                    <a:pt x="6347" y="35676"/>
                  </a:lnTo>
                  <a:lnTo>
                    <a:pt x="6509" y="35596"/>
                  </a:lnTo>
                  <a:lnTo>
                    <a:pt x="6661" y="35505"/>
                  </a:lnTo>
                  <a:lnTo>
                    <a:pt x="6812" y="35414"/>
                  </a:lnTo>
                  <a:lnTo>
                    <a:pt x="6954" y="35313"/>
                  </a:lnTo>
                  <a:lnTo>
                    <a:pt x="7105" y="35212"/>
                  </a:lnTo>
                  <a:lnTo>
                    <a:pt x="7247" y="35100"/>
                  </a:lnTo>
                  <a:lnTo>
                    <a:pt x="7388" y="34979"/>
                  </a:lnTo>
                  <a:lnTo>
                    <a:pt x="7530" y="34858"/>
                  </a:lnTo>
                  <a:lnTo>
                    <a:pt x="7793" y="34585"/>
                  </a:lnTo>
                  <a:lnTo>
                    <a:pt x="8055" y="34302"/>
                  </a:lnTo>
                  <a:lnTo>
                    <a:pt x="8308" y="33989"/>
                  </a:lnTo>
                  <a:lnTo>
                    <a:pt x="8551" y="33645"/>
                  </a:lnTo>
                  <a:lnTo>
                    <a:pt x="8783" y="33291"/>
                  </a:lnTo>
                  <a:lnTo>
                    <a:pt x="9005" y="32917"/>
                  </a:lnTo>
                  <a:lnTo>
                    <a:pt x="9218" y="32513"/>
                  </a:lnTo>
                  <a:lnTo>
                    <a:pt x="9420" y="32099"/>
                  </a:lnTo>
                  <a:lnTo>
                    <a:pt x="9612" y="31654"/>
                  </a:lnTo>
                  <a:lnTo>
                    <a:pt x="9804" y="31199"/>
                  </a:lnTo>
                  <a:lnTo>
                    <a:pt x="9976" y="30724"/>
                  </a:lnTo>
                  <a:lnTo>
                    <a:pt x="10147" y="30239"/>
                  </a:lnTo>
                  <a:lnTo>
                    <a:pt x="10309" y="29724"/>
                  </a:lnTo>
                  <a:lnTo>
                    <a:pt x="10461" y="29198"/>
                  </a:lnTo>
                  <a:lnTo>
                    <a:pt x="10602" y="28663"/>
                  </a:lnTo>
                  <a:lnTo>
                    <a:pt x="10734" y="28107"/>
                  </a:lnTo>
                  <a:lnTo>
                    <a:pt x="10855" y="27541"/>
                  </a:lnTo>
                  <a:lnTo>
                    <a:pt x="10976" y="26955"/>
                  </a:lnTo>
                  <a:lnTo>
                    <a:pt x="11077" y="26358"/>
                  </a:lnTo>
                  <a:lnTo>
                    <a:pt x="11178" y="25752"/>
                  </a:lnTo>
                  <a:lnTo>
                    <a:pt x="11269" y="25135"/>
                  </a:lnTo>
                  <a:lnTo>
                    <a:pt x="11360" y="24509"/>
                  </a:lnTo>
                  <a:lnTo>
                    <a:pt x="11431" y="23872"/>
                  </a:lnTo>
                  <a:lnTo>
                    <a:pt x="11502" y="23215"/>
                  </a:lnTo>
                  <a:lnTo>
                    <a:pt x="11552" y="22558"/>
                  </a:lnTo>
                  <a:lnTo>
                    <a:pt x="11613" y="21891"/>
                  </a:lnTo>
                  <a:lnTo>
                    <a:pt x="11653" y="21224"/>
                  </a:lnTo>
                  <a:lnTo>
                    <a:pt x="11684" y="20537"/>
                  </a:lnTo>
                  <a:lnTo>
                    <a:pt x="11714" y="19850"/>
                  </a:lnTo>
                  <a:lnTo>
                    <a:pt x="11734" y="19162"/>
                  </a:lnTo>
                  <a:lnTo>
                    <a:pt x="11744" y="18465"/>
                  </a:lnTo>
                  <a:lnTo>
                    <a:pt x="11754" y="17758"/>
                  </a:lnTo>
                  <a:lnTo>
                    <a:pt x="11754" y="17050"/>
                  </a:lnTo>
                  <a:lnTo>
                    <a:pt x="11744" y="16343"/>
                  </a:lnTo>
                  <a:lnTo>
                    <a:pt x="11724" y="15625"/>
                  </a:lnTo>
                  <a:lnTo>
                    <a:pt x="11704" y="14918"/>
                  </a:lnTo>
                  <a:lnTo>
                    <a:pt x="11674" y="14200"/>
                  </a:lnTo>
                  <a:lnTo>
                    <a:pt x="11633" y="13482"/>
                  </a:lnTo>
                  <a:lnTo>
                    <a:pt x="11583" y="12765"/>
                  </a:lnTo>
                  <a:lnTo>
                    <a:pt x="11532" y="12047"/>
                  </a:lnTo>
                  <a:lnTo>
                    <a:pt x="11471" y="11330"/>
                  </a:lnTo>
                  <a:lnTo>
                    <a:pt x="11411" y="10622"/>
                  </a:lnTo>
                  <a:lnTo>
                    <a:pt x="11340" y="9915"/>
                  </a:lnTo>
                  <a:lnTo>
                    <a:pt x="11259" y="9207"/>
                  </a:lnTo>
                  <a:lnTo>
                    <a:pt x="11178" y="8500"/>
                  </a:lnTo>
                  <a:lnTo>
                    <a:pt x="11077" y="7803"/>
                  </a:lnTo>
                  <a:lnTo>
                    <a:pt x="10986" y="7105"/>
                  </a:lnTo>
                  <a:lnTo>
                    <a:pt x="10875" y="6418"/>
                  </a:lnTo>
                  <a:lnTo>
                    <a:pt x="10764" y="5741"/>
                  </a:lnTo>
                  <a:lnTo>
                    <a:pt x="10653" y="5064"/>
                  </a:lnTo>
                  <a:lnTo>
                    <a:pt x="10531" y="4397"/>
                  </a:lnTo>
                  <a:lnTo>
                    <a:pt x="10400" y="3740"/>
                  </a:lnTo>
                  <a:lnTo>
                    <a:pt x="10259" y="3093"/>
                  </a:lnTo>
                  <a:lnTo>
                    <a:pt x="10127" y="2446"/>
                  </a:lnTo>
                  <a:lnTo>
                    <a:pt x="9976" y="1819"/>
                  </a:lnTo>
                  <a:lnTo>
                    <a:pt x="9824" y="1203"/>
                  </a:lnTo>
                  <a:lnTo>
                    <a:pt x="9662" y="597"/>
                  </a:lnTo>
                  <a:lnTo>
                    <a:pt x="9501" y="0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238450" y="238125"/>
              <a:ext cx="762300" cy="1509175"/>
            </a:xfrm>
            <a:custGeom>
              <a:rect b="b" l="l" r="r" t="t"/>
              <a:pathLst>
                <a:path extrusionOk="0" h="60367" w="30492">
                  <a:moveTo>
                    <a:pt x="11057" y="0"/>
                  </a:moveTo>
                  <a:lnTo>
                    <a:pt x="11057" y="0"/>
                  </a:lnTo>
                  <a:lnTo>
                    <a:pt x="11573" y="131"/>
                  </a:lnTo>
                  <a:lnTo>
                    <a:pt x="12088" y="273"/>
                  </a:lnTo>
                  <a:lnTo>
                    <a:pt x="12593" y="424"/>
                  </a:lnTo>
                  <a:lnTo>
                    <a:pt x="13088" y="596"/>
                  </a:lnTo>
                  <a:lnTo>
                    <a:pt x="13584" y="778"/>
                  </a:lnTo>
                  <a:lnTo>
                    <a:pt x="14069" y="970"/>
                  </a:lnTo>
                  <a:lnTo>
                    <a:pt x="14554" y="1172"/>
                  </a:lnTo>
                  <a:lnTo>
                    <a:pt x="15019" y="1395"/>
                  </a:lnTo>
                  <a:lnTo>
                    <a:pt x="15494" y="1617"/>
                  </a:lnTo>
                  <a:lnTo>
                    <a:pt x="15949" y="1860"/>
                  </a:lnTo>
                  <a:lnTo>
                    <a:pt x="16403" y="2112"/>
                  </a:lnTo>
                  <a:lnTo>
                    <a:pt x="16848" y="2375"/>
                  </a:lnTo>
                  <a:lnTo>
                    <a:pt x="17283" y="2648"/>
                  </a:lnTo>
                  <a:lnTo>
                    <a:pt x="17717" y="2941"/>
                  </a:lnTo>
                  <a:lnTo>
                    <a:pt x="18142" y="3234"/>
                  </a:lnTo>
                  <a:lnTo>
                    <a:pt x="18556" y="3537"/>
                  </a:lnTo>
                  <a:lnTo>
                    <a:pt x="18970" y="3861"/>
                  </a:lnTo>
                  <a:lnTo>
                    <a:pt x="19375" y="4184"/>
                  </a:lnTo>
                  <a:lnTo>
                    <a:pt x="19769" y="4528"/>
                  </a:lnTo>
                  <a:lnTo>
                    <a:pt x="20163" y="4871"/>
                  </a:lnTo>
                  <a:lnTo>
                    <a:pt x="20547" y="5235"/>
                  </a:lnTo>
                  <a:lnTo>
                    <a:pt x="20921" y="5599"/>
                  </a:lnTo>
                  <a:lnTo>
                    <a:pt x="21295" y="5973"/>
                  </a:lnTo>
                  <a:lnTo>
                    <a:pt x="21659" y="6367"/>
                  </a:lnTo>
                  <a:lnTo>
                    <a:pt x="22013" y="6761"/>
                  </a:lnTo>
                  <a:lnTo>
                    <a:pt x="22366" y="7166"/>
                  </a:lnTo>
                  <a:lnTo>
                    <a:pt x="22700" y="7570"/>
                  </a:lnTo>
                  <a:lnTo>
                    <a:pt x="23043" y="7994"/>
                  </a:lnTo>
                  <a:lnTo>
                    <a:pt x="23367" y="8429"/>
                  </a:lnTo>
                  <a:lnTo>
                    <a:pt x="23690" y="8863"/>
                  </a:lnTo>
                  <a:lnTo>
                    <a:pt x="24004" y="9308"/>
                  </a:lnTo>
                  <a:lnTo>
                    <a:pt x="24307" y="9763"/>
                  </a:lnTo>
                  <a:lnTo>
                    <a:pt x="24610" y="10218"/>
                  </a:lnTo>
                  <a:lnTo>
                    <a:pt x="24893" y="10683"/>
                  </a:lnTo>
                  <a:lnTo>
                    <a:pt x="25186" y="11158"/>
                  </a:lnTo>
                  <a:lnTo>
                    <a:pt x="25459" y="11643"/>
                  </a:lnTo>
                  <a:lnTo>
                    <a:pt x="25732" y="12128"/>
                  </a:lnTo>
                  <a:lnTo>
                    <a:pt x="25995" y="12623"/>
                  </a:lnTo>
                  <a:lnTo>
                    <a:pt x="26247" y="13128"/>
                  </a:lnTo>
                  <a:lnTo>
                    <a:pt x="26500" y="13634"/>
                  </a:lnTo>
                  <a:lnTo>
                    <a:pt x="26742" y="14149"/>
                  </a:lnTo>
                  <a:lnTo>
                    <a:pt x="26975" y="14665"/>
                  </a:lnTo>
                  <a:lnTo>
                    <a:pt x="27197" y="15190"/>
                  </a:lnTo>
                  <a:lnTo>
                    <a:pt x="27420" y="15716"/>
                  </a:lnTo>
                  <a:lnTo>
                    <a:pt x="27632" y="16251"/>
                  </a:lnTo>
                  <a:lnTo>
                    <a:pt x="27834" y="16797"/>
                  </a:lnTo>
                  <a:lnTo>
                    <a:pt x="28026" y="17343"/>
                  </a:lnTo>
                  <a:lnTo>
                    <a:pt x="28218" y="17889"/>
                  </a:lnTo>
                  <a:lnTo>
                    <a:pt x="28400" y="18445"/>
                  </a:lnTo>
                  <a:lnTo>
                    <a:pt x="28582" y="19000"/>
                  </a:lnTo>
                  <a:lnTo>
                    <a:pt x="28744" y="19566"/>
                  </a:lnTo>
                  <a:lnTo>
                    <a:pt x="28905" y="20132"/>
                  </a:lnTo>
                  <a:lnTo>
                    <a:pt x="29057" y="20698"/>
                  </a:lnTo>
                  <a:lnTo>
                    <a:pt x="29198" y="21274"/>
                  </a:lnTo>
                  <a:lnTo>
                    <a:pt x="29340" y="21850"/>
                  </a:lnTo>
                  <a:lnTo>
                    <a:pt x="29471" y="22437"/>
                  </a:lnTo>
                  <a:lnTo>
                    <a:pt x="29592" y="23013"/>
                  </a:lnTo>
                  <a:lnTo>
                    <a:pt x="29704" y="23599"/>
                  </a:lnTo>
                  <a:lnTo>
                    <a:pt x="29815" y="24195"/>
                  </a:lnTo>
                  <a:lnTo>
                    <a:pt x="29906" y="24781"/>
                  </a:lnTo>
                  <a:lnTo>
                    <a:pt x="29997" y="25378"/>
                  </a:lnTo>
                  <a:lnTo>
                    <a:pt x="30088" y="25974"/>
                  </a:lnTo>
                  <a:lnTo>
                    <a:pt x="30158" y="26570"/>
                  </a:lnTo>
                  <a:lnTo>
                    <a:pt x="30229" y="27167"/>
                  </a:lnTo>
                  <a:lnTo>
                    <a:pt x="30290" y="27763"/>
                  </a:lnTo>
                  <a:lnTo>
                    <a:pt x="30340" y="28369"/>
                  </a:lnTo>
                  <a:lnTo>
                    <a:pt x="30391" y="28976"/>
                  </a:lnTo>
                  <a:lnTo>
                    <a:pt x="30421" y="29572"/>
                  </a:lnTo>
                  <a:lnTo>
                    <a:pt x="30452" y="30178"/>
                  </a:lnTo>
                  <a:lnTo>
                    <a:pt x="30472" y="30785"/>
                  </a:lnTo>
                  <a:lnTo>
                    <a:pt x="30492" y="31391"/>
                  </a:lnTo>
                  <a:lnTo>
                    <a:pt x="30492" y="31997"/>
                  </a:lnTo>
                  <a:lnTo>
                    <a:pt x="30492" y="32604"/>
                  </a:lnTo>
                  <a:lnTo>
                    <a:pt x="30482" y="33200"/>
                  </a:lnTo>
                  <a:lnTo>
                    <a:pt x="30462" y="33807"/>
                  </a:lnTo>
                  <a:lnTo>
                    <a:pt x="30441" y="34413"/>
                  </a:lnTo>
                  <a:lnTo>
                    <a:pt x="30411" y="35019"/>
                  </a:lnTo>
                  <a:lnTo>
                    <a:pt x="30371" y="35616"/>
                  </a:lnTo>
                  <a:lnTo>
                    <a:pt x="30320" y="36222"/>
                  </a:lnTo>
                  <a:lnTo>
                    <a:pt x="30259" y="36818"/>
                  </a:lnTo>
                  <a:lnTo>
                    <a:pt x="30189" y="37415"/>
                  </a:lnTo>
                  <a:lnTo>
                    <a:pt x="30118" y="38011"/>
                  </a:lnTo>
                  <a:lnTo>
                    <a:pt x="30037" y="38607"/>
                  </a:lnTo>
                  <a:lnTo>
                    <a:pt x="29946" y="39203"/>
                  </a:lnTo>
                  <a:lnTo>
                    <a:pt x="29855" y="39790"/>
                  </a:lnTo>
                  <a:lnTo>
                    <a:pt x="29744" y="40376"/>
                  </a:lnTo>
                  <a:lnTo>
                    <a:pt x="29633" y="40962"/>
                  </a:lnTo>
                  <a:lnTo>
                    <a:pt x="29512" y="41548"/>
                  </a:lnTo>
                  <a:lnTo>
                    <a:pt x="29380" y="42124"/>
                  </a:lnTo>
                  <a:lnTo>
                    <a:pt x="29239" y="42700"/>
                  </a:lnTo>
                  <a:lnTo>
                    <a:pt x="29097" y="43276"/>
                  </a:lnTo>
                  <a:lnTo>
                    <a:pt x="28936" y="43842"/>
                  </a:lnTo>
                  <a:lnTo>
                    <a:pt x="28774" y="44408"/>
                  </a:lnTo>
                  <a:lnTo>
                    <a:pt x="28602" y="44974"/>
                  </a:lnTo>
                  <a:lnTo>
                    <a:pt x="28420" y="45530"/>
                  </a:lnTo>
                  <a:lnTo>
                    <a:pt x="28238" y="46086"/>
                  </a:lnTo>
                  <a:lnTo>
                    <a:pt x="28036" y="46632"/>
                  </a:lnTo>
                  <a:lnTo>
                    <a:pt x="27834" y="47178"/>
                  </a:lnTo>
                  <a:lnTo>
                    <a:pt x="27622" y="47713"/>
                  </a:lnTo>
                  <a:lnTo>
                    <a:pt x="27399" y="48249"/>
                  </a:lnTo>
                  <a:lnTo>
                    <a:pt x="27167" y="48774"/>
                  </a:lnTo>
                  <a:lnTo>
                    <a:pt x="26934" y="49300"/>
                  </a:lnTo>
                  <a:lnTo>
                    <a:pt x="26682" y="49815"/>
                  </a:lnTo>
                  <a:lnTo>
                    <a:pt x="26429" y="50331"/>
                  </a:lnTo>
                  <a:lnTo>
                    <a:pt x="26166" y="50836"/>
                  </a:lnTo>
                  <a:lnTo>
                    <a:pt x="25893" y="51331"/>
                  </a:lnTo>
                  <a:lnTo>
                    <a:pt x="25610" y="51827"/>
                  </a:lnTo>
                  <a:lnTo>
                    <a:pt x="25328" y="52312"/>
                  </a:lnTo>
                  <a:lnTo>
                    <a:pt x="25024" y="52787"/>
                  </a:lnTo>
                  <a:lnTo>
                    <a:pt x="24721" y="53262"/>
                  </a:lnTo>
                  <a:lnTo>
                    <a:pt x="24408" y="53727"/>
                  </a:lnTo>
                  <a:lnTo>
                    <a:pt x="24084" y="54192"/>
                  </a:lnTo>
                  <a:lnTo>
                    <a:pt x="23751" y="54636"/>
                  </a:lnTo>
                  <a:lnTo>
                    <a:pt x="23407" y="55081"/>
                  </a:lnTo>
                  <a:lnTo>
                    <a:pt x="23064" y="55515"/>
                  </a:lnTo>
                  <a:lnTo>
                    <a:pt x="22710" y="55940"/>
                  </a:lnTo>
                  <a:lnTo>
                    <a:pt x="22336" y="56364"/>
                  </a:lnTo>
                  <a:lnTo>
                    <a:pt x="21962" y="56769"/>
                  </a:lnTo>
                  <a:lnTo>
                    <a:pt x="21578" y="57173"/>
                  </a:lnTo>
                  <a:lnTo>
                    <a:pt x="21184" y="57567"/>
                  </a:lnTo>
                  <a:lnTo>
                    <a:pt x="20790" y="57951"/>
                  </a:lnTo>
                  <a:lnTo>
                    <a:pt x="20375" y="58325"/>
                  </a:lnTo>
                  <a:lnTo>
                    <a:pt x="19961" y="58689"/>
                  </a:lnTo>
                  <a:lnTo>
                    <a:pt x="19526" y="59043"/>
                  </a:lnTo>
                  <a:lnTo>
                    <a:pt x="19092" y="59386"/>
                  </a:lnTo>
                  <a:lnTo>
                    <a:pt x="18647" y="59720"/>
                  </a:lnTo>
                  <a:lnTo>
                    <a:pt x="18192" y="60053"/>
                  </a:lnTo>
                  <a:lnTo>
                    <a:pt x="17727" y="60367"/>
                  </a:lnTo>
                  <a:lnTo>
                    <a:pt x="17727" y="60367"/>
                  </a:lnTo>
                  <a:lnTo>
                    <a:pt x="17273" y="60245"/>
                  </a:lnTo>
                  <a:lnTo>
                    <a:pt x="16818" y="60104"/>
                  </a:lnTo>
                  <a:lnTo>
                    <a:pt x="16373" y="59952"/>
                  </a:lnTo>
                  <a:lnTo>
                    <a:pt x="15928" y="59791"/>
                  </a:lnTo>
                  <a:lnTo>
                    <a:pt x="15494" y="59619"/>
                  </a:lnTo>
                  <a:lnTo>
                    <a:pt x="15059" y="59427"/>
                  </a:lnTo>
                  <a:lnTo>
                    <a:pt x="14635" y="59235"/>
                  </a:lnTo>
                  <a:lnTo>
                    <a:pt x="14220" y="59022"/>
                  </a:lnTo>
                  <a:lnTo>
                    <a:pt x="13806" y="58790"/>
                  </a:lnTo>
                  <a:lnTo>
                    <a:pt x="13392" y="58558"/>
                  </a:lnTo>
                  <a:lnTo>
                    <a:pt x="12987" y="58315"/>
                  </a:lnTo>
                  <a:lnTo>
                    <a:pt x="12593" y="58052"/>
                  </a:lnTo>
                  <a:lnTo>
                    <a:pt x="12199" y="57779"/>
                  </a:lnTo>
                  <a:lnTo>
                    <a:pt x="11815" y="57496"/>
                  </a:lnTo>
                  <a:lnTo>
                    <a:pt x="11431" y="57203"/>
                  </a:lnTo>
                  <a:lnTo>
                    <a:pt x="11057" y="56900"/>
                  </a:lnTo>
                  <a:lnTo>
                    <a:pt x="10693" y="56587"/>
                  </a:lnTo>
                  <a:lnTo>
                    <a:pt x="10329" y="56263"/>
                  </a:lnTo>
                  <a:lnTo>
                    <a:pt x="9976" y="55930"/>
                  </a:lnTo>
                  <a:lnTo>
                    <a:pt x="9622" y="55586"/>
                  </a:lnTo>
                  <a:lnTo>
                    <a:pt x="9278" y="55222"/>
                  </a:lnTo>
                  <a:lnTo>
                    <a:pt x="8935" y="54859"/>
                  </a:lnTo>
                  <a:lnTo>
                    <a:pt x="8601" y="54485"/>
                  </a:lnTo>
                  <a:lnTo>
                    <a:pt x="8278" y="54101"/>
                  </a:lnTo>
                  <a:lnTo>
                    <a:pt x="7954" y="53717"/>
                  </a:lnTo>
                  <a:lnTo>
                    <a:pt x="7641" y="53312"/>
                  </a:lnTo>
                  <a:lnTo>
                    <a:pt x="7328" y="52898"/>
                  </a:lnTo>
                  <a:lnTo>
                    <a:pt x="7025" y="52484"/>
                  </a:lnTo>
                  <a:lnTo>
                    <a:pt x="6731" y="52059"/>
                  </a:lnTo>
                  <a:lnTo>
                    <a:pt x="6438" y="51624"/>
                  </a:lnTo>
                  <a:lnTo>
                    <a:pt x="6155" y="51180"/>
                  </a:lnTo>
                  <a:lnTo>
                    <a:pt x="5872" y="50725"/>
                  </a:lnTo>
                  <a:lnTo>
                    <a:pt x="5600" y="50270"/>
                  </a:lnTo>
                  <a:lnTo>
                    <a:pt x="5337" y="49805"/>
                  </a:lnTo>
                  <a:lnTo>
                    <a:pt x="5074" y="49330"/>
                  </a:lnTo>
                  <a:lnTo>
                    <a:pt x="4821" y="48855"/>
                  </a:lnTo>
                  <a:lnTo>
                    <a:pt x="4569" y="48370"/>
                  </a:lnTo>
                  <a:lnTo>
                    <a:pt x="4326" y="47875"/>
                  </a:lnTo>
                  <a:lnTo>
                    <a:pt x="4094" y="47380"/>
                  </a:lnTo>
                  <a:lnTo>
                    <a:pt x="3861" y="46874"/>
                  </a:lnTo>
                  <a:lnTo>
                    <a:pt x="3639" y="46359"/>
                  </a:lnTo>
                  <a:lnTo>
                    <a:pt x="3427" y="45843"/>
                  </a:lnTo>
                  <a:lnTo>
                    <a:pt x="3214" y="45318"/>
                  </a:lnTo>
                  <a:lnTo>
                    <a:pt x="3012" y="44792"/>
                  </a:lnTo>
                  <a:lnTo>
                    <a:pt x="2820" y="44257"/>
                  </a:lnTo>
                  <a:lnTo>
                    <a:pt x="2628" y="43711"/>
                  </a:lnTo>
                  <a:lnTo>
                    <a:pt x="2446" y="43165"/>
                  </a:lnTo>
                  <a:lnTo>
                    <a:pt x="2264" y="42619"/>
                  </a:lnTo>
                  <a:lnTo>
                    <a:pt x="2093" y="42064"/>
                  </a:lnTo>
                  <a:lnTo>
                    <a:pt x="1931" y="41508"/>
                  </a:lnTo>
                  <a:lnTo>
                    <a:pt x="1769" y="40952"/>
                  </a:lnTo>
                  <a:lnTo>
                    <a:pt x="1618" y="40386"/>
                  </a:lnTo>
                  <a:lnTo>
                    <a:pt x="1476" y="39810"/>
                  </a:lnTo>
                  <a:lnTo>
                    <a:pt x="1335" y="39234"/>
                  </a:lnTo>
                  <a:lnTo>
                    <a:pt x="1203" y="38658"/>
                  </a:lnTo>
                  <a:lnTo>
                    <a:pt x="1082" y="38082"/>
                  </a:lnTo>
                  <a:lnTo>
                    <a:pt x="961" y="37495"/>
                  </a:lnTo>
                  <a:lnTo>
                    <a:pt x="849" y="36909"/>
                  </a:lnTo>
                  <a:lnTo>
                    <a:pt x="748" y="36323"/>
                  </a:lnTo>
                  <a:lnTo>
                    <a:pt x="647" y="35737"/>
                  </a:lnTo>
                  <a:lnTo>
                    <a:pt x="556" y="35141"/>
                  </a:lnTo>
                  <a:lnTo>
                    <a:pt x="476" y="34544"/>
                  </a:lnTo>
                  <a:lnTo>
                    <a:pt x="395" y="33948"/>
                  </a:lnTo>
                  <a:lnTo>
                    <a:pt x="324" y="33352"/>
                  </a:lnTo>
                  <a:lnTo>
                    <a:pt x="263" y="32745"/>
                  </a:lnTo>
                  <a:lnTo>
                    <a:pt x="203" y="32139"/>
                  </a:lnTo>
                  <a:lnTo>
                    <a:pt x="152" y="31543"/>
                  </a:lnTo>
                  <a:lnTo>
                    <a:pt x="112" y="30936"/>
                  </a:lnTo>
                  <a:lnTo>
                    <a:pt x="71" y="30330"/>
                  </a:lnTo>
                  <a:lnTo>
                    <a:pt x="41" y="29723"/>
                  </a:lnTo>
                  <a:lnTo>
                    <a:pt x="21" y="29117"/>
                  </a:lnTo>
                  <a:lnTo>
                    <a:pt x="11" y="28511"/>
                  </a:lnTo>
                  <a:lnTo>
                    <a:pt x="1" y="27904"/>
                  </a:lnTo>
                  <a:lnTo>
                    <a:pt x="1" y="27298"/>
                  </a:lnTo>
                  <a:lnTo>
                    <a:pt x="1" y="26692"/>
                  </a:lnTo>
                  <a:lnTo>
                    <a:pt x="21" y="26085"/>
                  </a:lnTo>
                  <a:lnTo>
                    <a:pt x="41" y="25489"/>
                  </a:lnTo>
                  <a:lnTo>
                    <a:pt x="61" y="24882"/>
                  </a:lnTo>
                  <a:lnTo>
                    <a:pt x="102" y="24276"/>
                  </a:lnTo>
                  <a:lnTo>
                    <a:pt x="142" y="23680"/>
                  </a:lnTo>
                  <a:lnTo>
                    <a:pt x="193" y="23073"/>
                  </a:lnTo>
                  <a:lnTo>
                    <a:pt x="243" y="22477"/>
                  </a:lnTo>
                  <a:lnTo>
                    <a:pt x="314" y="21881"/>
                  </a:lnTo>
                  <a:lnTo>
                    <a:pt x="385" y="21284"/>
                  </a:lnTo>
                  <a:lnTo>
                    <a:pt x="455" y="20698"/>
                  </a:lnTo>
                  <a:lnTo>
                    <a:pt x="546" y="20102"/>
                  </a:lnTo>
                  <a:lnTo>
                    <a:pt x="637" y="19516"/>
                  </a:lnTo>
                  <a:lnTo>
                    <a:pt x="738" y="18940"/>
                  </a:lnTo>
                  <a:lnTo>
                    <a:pt x="849" y="18354"/>
                  </a:lnTo>
                  <a:lnTo>
                    <a:pt x="961" y="17777"/>
                  </a:lnTo>
                  <a:lnTo>
                    <a:pt x="1082" y="17201"/>
                  </a:lnTo>
                  <a:lnTo>
                    <a:pt x="1213" y="16625"/>
                  </a:lnTo>
                  <a:lnTo>
                    <a:pt x="1355" y="16059"/>
                  </a:lnTo>
                  <a:lnTo>
                    <a:pt x="1496" y="15493"/>
                  </a:lnTo>
                  <a:lnTo>
                    <a:pt x="1648" y="14938"/>
                  </a:lnTo>
                  <a:lnTo>
                    <a:pt x="1810" y="14382"/>
                  </a:lnTo>
                  <a:lnTo>
                    <a:pt x="1971" y="13836"/>
                  </a:lnTo>
                  <a:lnTo>
                    <a:pt x="2153" y="13290"/>
                  </a:lnTo>
                  <a:lnTo>
                    <a:pt x="2335" y="12744"/>
                  </a:lnTo>
                  <a:lnTo>
                    <a:pt x="2527" y="12209"/>
                  </a:lnTo>
                  <a:lnTo>
                    <a:pt x="2719" y="11673"/>
                  </a:lnTo>
                  <a:lnTo>
                    <a:pt x="2931" y="11148"/>
                  </a:lnTo>
                  <a:lnTo>
                    <a:pt x="3144" y="10632"/>
                  </a:lnTo>
                  <a:lnTo>
                    <a:pt x="3366" y="10117"/>
                  </a:lnTo>
                  <a:lnTo>
                    <a:pt x="3588" y="9611"/>
                  </a:lnTo>
                  <a:lnTo>
                    <a:pt x="3831" y="9106"/>
                  </a:lnTo>
                  <a:lnTo>
                    <a:pt x="4073" y="8611"/>
                  </a:lnTo>
                  <a:lnTo>
                    <a:pt x="4326" y="8126"/>
                  </a:lnTo>
                  <a:lnTo>
                    <a:pt x="4589" y="7641"/>
                  </a:lnTo>
                  <a:lnTo>
                    <a:pt x="4852" y="7166"/>
                  </a:lnTo>
                  <a:lnTo>
                    <a:pt x="5135" y="6701"/>
                  </a:lnTo>
                  <a:lnTo>
                    <a:pt x="5418" y="6236"/>
                  </a:lnTo>
                  <a:lnTo>
                    <a:pt x="5711" y="5781"/>
                  </a:lnTo>
                  <a:lnTo>
                    <a:pt x="6004" y="5336"/>
                  </a:lnTo>
                  <a:lnTo>
                    <a:pt x="6317" y="4902"/>
                  </a:lnTo>
                  <a:lnTo>
                    <a:pt x="6630" y="4467"/>
                  </a:lnTo>
                  <a:lnTo>
                    <a:pt x="6954" y="4043"/>
                  </a:lnTo>
                  <a:lnTo>
                    <a:pt x="7287" y="3628"/>
                  </a:lnTo>
                  <a:lnTo>
                    <a:pt x="7631" y="3224"/>
                  </a:lnTo>
                  <a:lnTo>
                    <a:pt x="7975" y="2830"/>
                  </a:lnTo>
                  <a:lnTo>
                    <a:pt x="8328" y="2446"/>
                  </a:lnTo>
                  <a:lnTo>
                    <a:pt x="8702" y="2072"/>
                  </a:lnTo>
                  <a:lnTo>
                    <a:pt x="9066" y="1698"/>
                  </a:lnTo>
                  <a:lnTo>
                    <a:pt x="9450" y="1344"/>
                  </a:lnTo>
                  <a:lnTo>
                    <a:pt x="9844" y="990"/>
                  </a:lnTo>
                  <a:lnTo>
                    <a:pt x="10238" y="657"/>
                  </a:lnTo>
                  <a:lnTo>
                    <a:pt x="10643" y="323"/>
                  </a:lnTo>
                  <a:lnTo>
                    <a:pt x="11057" y="0"/>
                  </a:lnTo>
                  <a:lnTo>
                    <a:pt x="110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3450950" y="454400"/>
              <a:ext cx="293875" cy="898000"/>
            </a:xfrm>
            <a:custGeom>
              <a:rect b="b" l="l" r="r" t="t"/>
              <a:pathLst>
                <a:path extrusionOk="0" h="35920" w="11755">
                  <a:moveTo>
                    <a:pt x="2254" y="0"/>
                  </a:moveTo>
                  <a:lnTo>
                    <a:pt x="2254" y="0"/>
                  </a:lnTo>
                  <a:lnTo>
                    <a:pt x="2557" y="263"/>
                  </a:lnTo>
                  <a:lnTo>
                    <a:pt x="2850" y="536"/>
                  </a:lnTo>
                  <a:lnTo>
                    <a:pt x="3143" y="809"/>
                  </a:lnTo>
                  <a:lnTo>
                    <a:pt x="3426" y="1092"/>
                  </a:lnTo>
                  <a:lnTo>
                    <a:pt x="3709" y="1375"/>
                  </a:lnTo>
                  <a:lnTo>
                    <a:pt x="3982" y="1658"/>
                  </a:lnTo>
                  <a:lnTo>
                    <a:pt x="4255" y="1941"/>
                  </a:lnTo>
                  <a:lnTo>
                    <a:pt x="4518" y="2234"/>
                  </a:lnTo>
                  <a:lnTo>
                    <a:pt x="5033" y="2830"/>
                  </a:lnTo>
                  <a:lnTo>
                    <a:pt x="5528" y="3436"/>
                  </a:lnTo>
                  <a:lnTo>
                    <a:pt x="5993" y="4053"/>
                  </a:lnTo>
                  <a:lnTo>
                    <a:pt x="6448" y="4669"/>
                  </a:lnTo>
                  <a:lnTo>
                    <a:pt x="6883" y="5306"/>
                  </a:lnTo>
                  <a:lnTo>
                    <a:pt x="7287" y="5953"/>
                  </a:lnTo>
                  <a:lnTo>
                    <a:pt x="7681" y="6610"/>
                  </a:lnTo>
                  <a:lnTo>
                    <a:pt x="8055" y="7267"/>
                  </a:lnTo>
                  <a:lnTo>
                    <a:pt x="8409" y="7934"/>
                  </a:lnTo>
                  <a:lnTo>
                    <a:pt x="8742" y="8611"/>
                  </a:lnTo>
                  <a:lnTo>
                    <a:pt x="9056" y="9298"/>
                  </a:lnTo>
                  <a:lnTo>
                    <a:pt x="9349" y="9986"/>
                  </a:lnTo>
                  <a:lnTo>
                    <a:pt x="9632" y="10673"/>
                  </a:lnTo>
                  <a:lnTo>
                    <a:pt x="9884" y="11370"/>
                  </a:lnTo>
                  <a:lnTo>
                    <a:pt x="10127" y="12068"/>
                  </a:lnTo>
                  <a:lnTo>
                    <a:pt x="10359" y="12765"/>
                  </a:lnTo>
                  <a:lnTo>
                    <a:pt x="10561" y="13462"/>
                  </a:lnTo>
                  <a:lnTo>
                    <a:pt x="10753" y="14170"/>
                  </a:lnTo>
                  <a:lnTo>
                    <a:pt x="10925" y="14867"/>
                  </a:lnTo>
                  <a:lnTo>
                    <a:pt x="11077" y="15574"/>
                  </a:lnTo>
                  <a:lnTo>
                    <a:pt x="11218" y="16282"/>
                  </a:lnTo>
                  <a:lnTo>
                    <a:pt x="11340" y="16979"/>
                  </a:lnTo>
                  <a:lnTo>
                    <a:pt x="11441" y="17677"/>
                  </a:lnTo>
                  <a:lnTo>
                    <a:pt x="11532" y="18374"/>
                  </a:lnTo>
                  <a:lnTo>
                    <a:pt x="11613" y="19061"/>
                  </a:lnTo>
                  <a:lnTo>
                    <a:pt x="11673" y="19759"/>
                  </a:lnTo>
                  <a:lnTo>
                    <a:pt x="11714" y="20436"/>
                  </a:lnTo>
                  <a:lnTo>
                    <a:pt x="11744" y="21113"/>
                  </a:lnTo>
                  <a:lnTo>
                    <a:pt x="11754" y="21790"/>
                  </a:lnTo>
                  <a:lnTo>
                    <a:pt x="11754" y="22457"/>
                  </a:lnTo>
                  <a:lnTo>
                    <a:pt x="11744" y="23114"/>
                  </a:lnTo>
                  <a:lnTo>
                    <a:pt x="11714" y="23761"/>
                  </a:lnTo>
                  <a:lnTo>
                    <a:pt x="11673" y="24398"/>
                  </a:lnTo>
                  <a:lnTo>
                    <a:pt x="11613" y="25034"/>
                  </a:lnTo>
                  <a:lnTo>
                    <a:pt x="11542" y="25651"/>
                  </a:lnTo>
                  <a:lnTo>
                    <a:pt x="11461" y="26257"/>
                  </a:lnTo>
                  <a:lnTo>
                    <a:pt x="11360" y="26864"/>
                  </a:lnTo>
                  <a:lnTo>
                    <a:pt x="11249" y="27450"/>
                  </a:lnTo>
                  <a:lnTo>
                    <a:pt x="11127" y="28016"/>
                  </a:lnTo>
                  <a:lnTo>
                    <a:pt x="10996" y="28582"/>
                  </a:lnTo>
                  <a:lnTo>
                    <a:pt x="10844" y="29127"/>
                  </a:lnTo>
                  <a:lnTo>
                    <a:pt x="10693" y="29653"/>
                  </a:lnTo>
                  <a:lnTo>
                    <a:pt x="10521" y="30168"/>
                  </a:lnTo>
                  <a:lnTo>
                    <a:pt x="10339" y="30674"/>
                  </a:lnTo>
                  <a:lnTo>
                    <a:pt x="10147" y="31159"/>
                  </a:lnTo>
                  <a:lnTo>
                    <a:pt x="9945" y="31624"/>
                  </a:lnTo>
                  <a:lnTo>
                    <a:pt x="9723" y="32068"/>
                  </a:lnTo>
                  <a:lnTo>
                    <a:pt x="9500" y="32493"/>
                  </a:lnTo>
                  <a:lnTo>
                    <a:pt x="9268" y="32907"/>
                  </a:lnTo>
                  <a:lnTo>
                    <a:pt x="9025" y="33291"/>
                  </a:lnTo>
                  <a:lnTo>
                    <a:pt x="8762" y="33655"/>
                  </a:lnTo>
                  <a:lnTo>
                    <a:pt x="8500" y="34009"/>
                  </a:lnTo>
                  <a:lnTo>
                    <a:pt x="8227" y="34332"/>
                  </a:lnTo>
                  <a:lnTo>
                    <a:pt x="7944" y="34636"/>
                  </a:lnTo>
                  <a:lnTo>
                    <a:pt x="7651" y="34908"/>
                  </a:lnTo>
                  <a:lnTo>
                    <a:pt x="7499" y="35040"/>
                  </a:lnTo>
                  <a:lnTo>
                    <a:pt x="7348" y="35161"/>
                  </a:lnTo>
                  <a:lnTo>
                    <a:pt x="7186" y="35282"/>
                  </a:lnTo>
                  <a:lnTo>
                    <a:pt x="7034" y="35394"/>
                  </a:lnTo>
                  <a:lnTo>
                    <a:pt x="6873" y="35495"/>
                  </a:lnTo>
                  <a:lnTo>
                    <a:pt x="6711" y="35596"/>
                  </a:lnTo>
                  <a:lnTo>
                    <a:pt x="6549" y="35687"/>
                  </a:lnTo>
                  <a:lnTo>
                    <a:pt x="6387" y="35778"/>
                  </a:lnTo>
                  <a:lnTo>
                    <a:pt x="6226" y="35848"/>
                  </a:lnTo>
                  <a:lnTo>
                    <a:pt x="6054" y="35919"/>
                  </a:lnTo>
                  <a:lnTo>
                    <a:pt x="6054" y="35919"/>
                  </a:lnTo>
                  <a:lnTo>
                    <a:pt x="5882" y="35869"/>
                  </a:lnTo>
                  <a:lnTo>
                    <a:pt x="5720" y="35808"/>
                  </a:lnTo>
                  <a:lnTo>
                    <a:pt x="5559" y="35747"/>
                  </a:lnTo>
                  <a:lnTo>
                    <a:pt x="5407" y="35676"/>
                  </a:lnTo>
                  <a:lnTo>
                    <a:pt x="5245" y="35596"/>
                  </a:lnTo>
                  <a:lnTo>
                    <a:pt x="5094" y="35505"/>
                  </a:lnTo>
                  <a:lnTo>
                    <a:pt x="4942" y="35414"/>
                  </a:lnTo>
                  <a:lnTo>
                    <a:pt x="4801" y="35313"/>
                  </a:lnTo>
                  <a:lnTo>
                    <a:pt x="4649" y="35212"/>
                  </a:lnTo>
                  <a:lnTo>
                    <a:pt x="4508" y="35100"/>
                  </a:lnTo>
                  <a:lnTo>
                    <a:pt x="4366" y="34979"/>
                  </a:lnTo>
                  <a:lnTo>
                    <a:pt x="4225" y="34858"/>
                  </a:lnTo>
                  <a:lnTo>
                    <a:pt x="3962" y="34585"/>
                  </a:lnTo>
                  <a:lnTo>
                    <a:pt x="3699" y="34302"/>
                  </a:lnTo>
                  <a:lnTo>
                    <a:pt x="3446" y="33989"/>
                  </a:lnTo>
                  <a:lnTo>
                    <a:pt x="3204" y="33645"/>
                  </a:lnTo>
                  <a:lnTo>
                    <a:pt x="2971" y="33291"/>
                  </a:lnTo>
                  <a:lnTo>
                    <a:pt x="2749" y="32917"/>
                  </a:lnTo>
                  <a:lnTo>
                    <a:pt x="2537" y="32513"/>
                  </a:lnTo>
                  <a:lnTo>
                    <a:pt x="2335" y="32099"/>
                  </a:lnTo>
                  <a:lnTo>
                    <a:pt x="2143" y="31654"/>
                  </a:lnTo>
                  <a:lnTo>
                    <a:pt x="1951" y="31199"/>
                  </a:lnTo>
                  <a:lnTo>
                    <a:pt x="1779" y="30724"/>
                  </a:lnTo>
                  <a:lnTo>
                    <a:pt x="1607" y="30239"/>
                  </a:lnTo>
                  <a:lnTo>
                    <a:pt x="1445" y="29724"/>
                  </a:lnTo>
                  <a:lnTo>
                    <a:pt x="1294" y="29198"/>
                  </a:lnTo>
                  <a:lnTo>
                    <a:pt x="1152" y="28663"/>
                  </a:lnTo>
                  <a:lnTo>
                    <a:pt x="1021" y="28107"/>
                  </a:lnTo>
                  <a:lnTo>
                    <a:pt x="900" y="27541"/>
                  </a:lnTo>
                  <a:lnTo>
                    <a:pt x="778" y="26955"/>
                  </a:lnTo>
                  <a:lnTo>
                    <a:pt x="677" y="26358"/>
                  </a:lnTo>
                  <a:lnTo>
                    <a:pt x="576" y="25752"/>
                  </a:lnTo>
                  <a:lnTo>
                    <a:pt x="485" y="25135"/>
                  </a:lnTo>
                  <a:lnTo>
                    <a:pt x="394" y="24509"/>
                  </a:lnTo>
                  <a:lnTo>
                    <a:pt x="324" y="23872"/>
                  </a:lnTo>
                  <a:lnTo>
                    <a:pt x="253" y="23215"/>
                  </a:lnTo>
                  <a:lnTo>
                    <a:pt x="192" y="22558"/>
                  </a:lnTo>
                  <a:lnTo>
                    <a:pt x="142" y="21891"/>
                  </a:lnTo>
                  <a:lnTo>
                    <a:pt x="101" y="21224"/>
                  </a:lnTo>
                  <a:lnTo>
                    <a:pt x="71" y="20537"/>
                  </a:lnTo>
                  <a:lnTo>
                    <a:pt x="41" y="19850"/>
                  </a:lnTo>
                  <a:lnTo>
                    <a:pt x="20" y="19162"/>
                  </a:lnTo>
                  <a:lnTo>
                    <a:pt x="10" y="18465"/>
                  </a:lnTo>
                  <a:lnTo>
                    <a:pt x="0" y="17758"/>
                  </a:lnTo>
                  <a:lnTo>
                    <a:pt x="0" y="17050"/>
                  </a:lnTo>
                  <a:lnTo>
                    <a:pt x="10" y="16343"/>
                  </a:lnTo>
                  <a:lnTo>
                    <a:pt x="30" y="15625"/>
                  </a:lnTo>
                  <a:lnTo>
                    <a:pt x="51" y="14918"/>
                  </a:lnTo>
                  <a:lnTo>
                    <a:pt x="81" y="14200"/>
                  </a:lnTo>
                  <a:lnTo>
                    <a:pt x="121" y="13482"/>
                  </a:lnTo>
                  <a:lnTo>
                    <a:pt x="172" y="12765"/>
                  </a:lnTo>
                  <a:lnTo>
                    <a:pt x="222" y="12047"/>
                  </a:lnTo>
                  <a:lnTo>
                    <a:pt x="273" y="11330"/>
                  </a:lnTo>
                  <a:lnTo>
                    <a:pt x="344" y="10622"/>
                  </a:lnTo>
                  <a:lnTo>
                    <a:pt x="414" y="9915"/>
                  </a:lnTo>
                  <a:lnTo>
                    <a:pt x="495" y="9207"/>
                  </a:lnTo>
                  <a:lnTo>
                    <a:pt x="576" y="8500"/>
                  </a:lnTo>
                  <a:lnTo>
                    <a:pt x="667" y="7803"/>
                  </a:lnTo>
                  <a:lnTo>
                    <a:pt x="768" y="7105"/>
                  </a:lnTo>
                  <a:lnTo>
                    <a:pt x="879" y="6418"/>
                  </a:lnTo>
                  <a:lnTo>
                    <a:pt x="991" y="5741"/>
                  </a:lnTo>
                  <a:lnTo>
                    <a:pt x="1102" y="5064"/>
                  </a:lnTo>
                  <a:lnTo>
                    <a:pt x="1223" y="4397"/>
                  </a:lnTo>
                  <a:lnTo>
                    <a:pt x="1354" y="3740"/>
                  </a:lnTo>
                  <a:lnTo>
                    <a:pt x="1486" y="3093"/>
                  </a:lnTo>
                  <a:lnTo>
                    <a:pt x="1627" y="2446"/>
                  </a:lnTo>
                  <a:lnTo>
                    <a:pt x="1779" y="1819"/>
                  </a:lnTo>
                  <a:lnTo>
                    <a:pt x="1930" y="1203"/>
                  </a:lnTo>
                  <a:lnTo>
                    <a:pt x="2092" y="597"/>
                  </a:lnTo>
                  <a:lnTo>
                    <a:pt x="2254" y="0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3286200" y="817975"/>
              <a:ext cx="2194150" cy="2351825"/>
            </a:xfrm>
            <a:custGeom>
              <a:rect b="b" l="l" r="r" t="t"/>
              <a:pathLst>
                <a:path extrusionOk="0" h="94073" w="87766">
                  <a:moveTo>
                    <a:pt x="43883" y="1"/>
                  </a:moveTo>
                  <a:lnTo>
                    <a:pt x="43883" y="1"/>
                  </a:lnTo>
                  <a:lnTo>
                    <a:pt x="44419" y="11"/>
                  </a:lnTo>
                  <a:lnTo>
                    <a:pt x="44944" y="21"/>
                  </a:lnTo>
                  <a:lnTo>
                    <a:pt x="45470" y="41"/>
                  </a:lnTo>
                  <a:lnTo>
                    <a:pt x="45996" y="71"/>
                  </a:lnTo>
                  <a:lnTo>
                    <a:pt x="46521" y="112"/>
                  </a:lnTo>
                  <a:lnTo>
                    <a:pt x="47047" y="162"/>
                  </a:lnTo>
                  <a:lnTo>
                    <a:pt x="47562" y="213"/>
                  </a:lnTo>
                  <a:lnTo>
                    <a:pt x="48088" y="273"/>
                  </a:lnTo>
                  <a:lnTo>
                    <a:pt x="48603" y="344"/>
                  </a:lnTo>
                  <a:lnTo>
                    <a:pt x="49118" y="425"/>
                  </a:lnTo>
                  <a:lnTo>
                    <a:pt x="49624" y="516"/>
                  </a:lnTo>
                  <a:lnTo>
                    <a:pt x="50139" y="607"/>
                  </a:lnTo>
                  <a:lnTo>
                    <a:pt x="50645" y="708"/>
                  </a:lnTo>
                  <a:lnTo>
                    <a:pt x="51150" y="819"/>
                  </a:lnTo>
                  <a:lnTo>
                    <a:pt x="51655" y="941"/>
                  </a:lnTo>
                  <a:lnTo>
                    <a:pt x="52150" y="1062"/>
                  </a:lnTo>
                  <a:lnTo>
                    <a:pt x="52646" y="1193"/>
                  </a:lnTo>
                  <a:lnTo>
                    <a:pt x="53141" y="1335"/>
                  </a:lnTo>
                  <a:lnTo>
                    <a:pt x="53636" y="1486"/>
                  </a:lnTo>
                  <a:lnTo>
                    <a:pt x="54131" y="1638"/>
                  </a:lnTo>
                  <a:lnTo>
                    <a:pt x="54616" y="1800"/>
                  </a:lnTo>
                  <a:lnTo>
                    <a:pt x="55102" y="1971"/>
                  </a:lnTo>
                  <a:lnTo>
                    <a:pt x="55587" y="2143"/>
                  </a:lnTo>
                  <a:lnTo>
                    <a:pt x="56072" y="2335"/>
                  </a:lnTo>
                  <a:lnTo>
                    <a:pt x="56547" y="2517"/>
                  </a:lnTo>
                  <a:lnTo>
                    <a:pt x="57022" y="2719"/>
                  </a:lnTo>
                  <a:lnTo>
                    <a:pt x="57497" y="2921"/>
                  </a:lnTo>
                  <a:lnTo>
                    <a:pt x="57972" y="3134"/>
                  </a:lnTo>
                  <a:lnTo>
                    <a:pt x="58437" y="3356"/>
                  </a:lnTo>
                  <a:lnTo>
                    <a:pt x="58902" y="3578"/>
                  </a:lnTo>
                  <a:lnTo>
                    <a:pt x="59366" y="3811"/>
                  </a:lnTo>
                  <a:lnTo>
                    <a:pt x="59821" y="4043"/>
                  </a:lnTo>
                  <a:lnTo>
                    <a:pt x="60286" y="4296"/>
                  </a:lnTo>
                  <a:lnTo>
                    <a:pt x="60731" y="4538"/>
                  </a:lnTo>
                  <a:lnTo>
                    <a:pt x="61186" y="4801"/>
                  </a:lnTo>
                  <a:lnTo>
                    <a:pt x="61640" y="5064"/>
                  </a:lnTo>
                  <a:lnTo>
                    <a:pt x="62085" y="5337"/>
                  </a:lnTo>
                  <a:lnTo>
                    <a:pt x="62530" y="5610"/>
                  </a:lnTo>
                  <a:lnTo>
                    <a:pt x="62964" y="5893"/>
                  </a:lnTo>
                  <a:lnTo>
                    <a:pt x="63399" y="6176"/>
                  </a:lnTo>
                  <a:lnTo>
                    <a:pt x="63834" y="6469"/>
                  </a:lnTo>
                  <a:lnTo>
                    <a:pt x="64268" y="6772"/>
                  </a:lnTo>
                  <a:lnTo>
                    <a:pt x="64693" y="7075"/>
                  </a:lnTo>
                  <a:lnTo>
                    <a:pt x="65127" y="7389"/>
                  </a:lnTo>
                  <a:lnTo>
                    <a:pt x="65542" y="7702"/>
                  </a:lnTo>
                  <a:lnTo>
                    <a:pt x="65966" y="8025"/>
                  </a:lnTo>
                  <a:lnTo>
                    <a:pt x="66380" y="8349"/>
                  </a:lnTo>
                  <a:lnTo>
                    <a:pt x="66795" y="8682"/>
                  </a:lnTo>
                  <a:lnTo>
                    <a:pt x="67199" y="9026"/>
                  </a:lnTo>
                  <a:lnTo>
                    <a:pt x="67613" y="9369"/>
                  </a:lnTo>
                  <a:lnTo>
                    <a:pt x="68412" y="10067"/>
                  </a:lnTo>
                  <a:lnTo>
                    <a:pt x="69200" y="10794"/>
                  </a:lnTo>
                  <a:lnTo>
                    <a:pt x="69978" y="11542"/>
                  </a:lnTo>
                  <a:lnTo>
                    <a:pt x="70746" y="12300"/>
                  </a:lnTo>
                  <a:lnTo>
                    <a:pt x="71494" y="13089"/>
                  </a:lnTo>
                  <a:lnTo>
                    <a:pt x="72232" y="13887"/>
                  </a:lnTo>
                  <a:lnTo>
                    <a:pt x="72950" y="14706"/>
                  </a:lnTo>
                  <a:lnTo>
                    <a:pt x="73657" y="15534"/>
                  </a:lnTo>
                  <a:lnTo>
                    <a:pt x="74354" y="16394"/>
                  </a:lnTo>
                  <a:lnTo>
                    <a:pt x="75032" y="17263"/>
                  </a:lnTo>
                  <a:lnTo>
                    <a:pt x="75689" y="18142"/>
                  </a:lnTo>
                  <a:lnTo>
                    <a:pt x="76335" y="19041"/>
                  </a:lnTo>
                  <a:lnTo>
                    <a:pt x="76972" y="19951"/>
                  </a:lnTo>
                  <a:lnTo>
                    <a:pt x="77589" y="20881"/>
                  </a:lnTo>
                  <a:lnTo>
                    <a:pt x="78185" y="21821"/>
                  </a:lnTo>
                  <a:lnTo>
                    <a:pt x="78771" y="22771"/>
                  </a:lnTo>
                  <a:lnTo>
                    <a:pt x="79337" y="23741"/>
                  </a:lnTo>
                  <a:lnTo>
                    <a:pt x="79893" y="24721"/>
                  </a:lnTo>
                  <a:lnTo>
                    <a:pt x="80428" y="25712"/>
                  </a:lnTo>
                  <a:lnTo>
                    <a:pt x="80944" y="26712"/>
                  </a:lnTo>
                  <a:lnTo>
                    <a:pt x="81449" y="27723"/>
                  </a:lnTo>
                  <a:lnTo>
                    <a:pt x="81924" y="28734"/>
                  </a:lnTo>
                  <a:lnTo>
                    <a:pt x="82399" y="29765"/>
                  </a:lnTo>
                  <a:lnTo>
                    <a:pt x="82844" y="30806"/>
                  </a:lnTo>
                  <a:lnTo>
                    <a:pt x="83268" y="31846"/>
                  </a:lnTo>
                  <a:lnTo>
                    <a:pt x="83683" y="32908"/>
                  </a:lnTo>
                  <a:lnTo>
                    <a:pt x="84077" y="33969"/>
                  </a:lnTo>
                  <a:lnTo>
                    <a:pt x="84451" y="35030"/>
                  </a:lnTo>
                  <a:lnTo>
                    <a:pt x="84805" y="36101"/>
                  </a:lnTo>
                  <a:lnTo>
                    <a:pt x="85148" y="37183"/>
                  </a:lnTo>
                  <a:lnTo>
                    <a:pt x="85462" y="38264"/>
                  </a:lnTo>
                  <a:lnTo>
                    <a:pt x="85765" y="39356"/>
                  </a:lnTo>
                  <a:lnTo>
                    <a:pt x="86038" y="40447"/>
                  </a:lnTo>
                  <a:lnTo>
                    <a:pt x="86300" y="41539"/>
                  </a:lnTo>
                  <a:lnTo>
                    <a:pt x="86533" y="42630"/>
                  </a:lnTo>
                  <a:lnTo>
                    <a:pt x="86755" y="43732"/>
                  </a:lnTo>
                  <a:lnTo>
                    <a:pt x="86947" y="44833"/>
                  </a:lnTo>
                  <a:lnTo>
                    <a:pt x="87129" y="45935"/>
                  </a:lnTo>
                  <a:lnTo>
                    <a:pt x="87281" y="47037"/>
                  </a:lnTo>
                  <a:lnTo>
                    <a:pt x="87422" y="48138"/>
                  </a:lnTo>
                  <a:lnTo>
                    <a:pt x="87533" y="49240"/>
                  </a:lnTo>
                  <a:lnTo>
                    <a:pt x="87624" y="50342"/>
                  </a:lnTo>
                  <a:lnTo>
                    <a:pt x="87695" y="51443"/>
                  </a:lnTo>
                  <a:lnTo>
                    <a:pt x="87736" y="52535"/>
                  </a:lnTo>
                  <a:lnTo>
                    <a:pt x="87766" y="53626"/>
                  </a:lnTo>
                  <a:lnTo>
                    <a:pt x="87766" y="54718"/>
                  </a:lnTo>
                  <a:lnTo>
                    <a:pt x="87746" y="55809"/>
                  </a:lnTo>
                  <a:lnTo>
                    <a:pt x="87705" y="56891"/>
                  </a:lnTo>
                  <a:lnTo>
                    <a:pt x="87645" y="57972"/>
                  </a:lnTo>
                  <a:lnTo>
                    <a:pt x="87554" y="59043"/>
                  </a:lnTo>
                  <a:lnTo>
                    <a:pt x="87442" y="60105"/>
                  </a:lnTo>
                  <a:lnTo>
                    <a:pt x="87372" y="60640"/>
                  </a:lnTo>
                  <a:lnTo>
                    <a:pt x="87301" y="61166"/>
                  </a:lnTo>
                  <a:lnTo>
                    <a:pt x="87220" y="61701"/>
                  </a:lnTo>
                  <a:lnTo>
                    <a:pt x="87139" y="62227"/>
                  </a:lnTo>
                  <a:lnTo>
                    <a:pt x="87048" y="62742"/>
                  </a:lnTo>
                  <a:lnTo>
                    <a:pt x="86957" y="63268"/>
                  </a:lnTo>
                  <a:lnTo>
                    <a:pt x="86856" y="63783"/>
                  </a:lnTo>
                  <a:lnTo>
                    <a:pt x="86745" y="64309"/>
                  </a:lnTo>
                  <a:lnTo>
                    <a:pt x="86634" y="64824"/>
                  </a:lnTo>
                  <a:lnTo>
                    <a:pt x="86513" y="65340"/>
                  </a:lnTo>
                  <a:lnTo>
                    <a:pt x="86391" y="65845"/>
                  </a:lnTo>
                  <a:lnTo>
                    <a:pt x="86260" y="66350"/>
                  </a:lnTo>
                  <a:lnTo>
                    <a:pt x="86118" y="66866"/>
                  </a:lnTo>
                  <a:lnTo>
                    <a:pt x="85977" y="67361"/>
                  </a:lnTo>
                  <a:lnTo>
                    <a:pt x="85825" y="67866"/>
                  </a:lnTo>
                  <a:lnTo>
                    <a:pt x="85664" y="68362"/>
                  </a:lnTo>
                  <a:lnTo>
                    <a:pt x="85502" y="68857"/>
                  </a:lnTo>
                  <a:lnTo>
                    <a:pt x="85330" y="69352"/>
                  </a:lnTo>
                  <a:lnTo>
                    <a:pt x="85158" y="69847"/>
                  </a:lnTo>
                  <a:lnTo>
                    <a:pt x="84966" y="70332"/>
                  </a:lnTo>
                  <a:lnTo>
                    <a:pt x="84784" y="70817"/>
                  </a:lnTo>
                  <a:lnTo>
                    <a:pt x="84582" y="71303"/>
                  </a:lnTo>
                  <a:lnTo>
                    <a:pt x="84380" y="71778"/>
                  </a:lnTo>
                  <a:lnTo>
                    <a:pt x="84178" y="72253"/>
                  </a:lnTo>
                  <a:lnTo>
                    <a:pt x="83956" y="72728"/>
                  </a:lnTo>
                  <a:lnTo>
                    <a:pt x="83733" y="73193"/>
                  </a:lnTo>
                  <a:lnTo>
                    <a:pt x="83511" y="73657"/>
                  </a:lnTo>
                  <a:lnTo>
                    <a:pt x="83268" y="74122"/>
                  </a:lnTo>
                  <a:lnTo>
                    <a:pt x="83026" y="74577"/>
                  </a:lnTo>
                  <a:lnTo>
                    <a:pt x="82783" y="75032"/>
                  </a:lnTo>
                  <a:lnTo>
                    <a:pt x="82521" y="75487"/>
                  </a:lnTo>
                  <a:lnTo>
                    <a:pt x="82258" y="75931"/>
                  </a:lnTo>
                  <a:lnTo>
                    <a:pt x="81995" y="76376"/>
                  </a:lnTo>
                  <a:lnTo>
                    <a:pt x="81712" y="76811"/>
                  </a:lnTo>
                  <a:lnTo>
                    <a:pt x="81429" y="77255"/>
                  </a:lnTo>
                  <a:lnTo>
                    <a:pt x="81146" y="77680"/>
                  </a:lnTo>
                  <a:lnTo>
                    <a:pt x="80843" y="78114"/>
                  </a:lnTo>
                  <a:lnTo>
                    <a:pt x="80540" y="78539"/>
                  </a:lnTo>
                  <a:lnTo>
                    <a:pt x="80236" y="78953"/>
                  </a:lnTo>
                  <a:lnTo>
                    <a:pt x="79913" y="79368"/>
                  </a:lnTo>
                  <a:lnTo>
                    <a:pt x="79590" y="79782"/>
                  </a:lnTo>
                  <a:lnTo>
                    <a:pt x="79256" y="80186"/>
                  </a:lnTo>
                  <a:lnTo>
                    <a:pt x="78923" y="80591"/>
                  </a:lnTo>
                  <a:lnTo>
                    <a:pt x="78579" y="80985"/>
                  </a:lnTo>
                  <a:lnTo>
                    <a:pt x="78225" y="81379"/>
                  </a:lnTo>
                  <a:lnTo>
                    <a:pt x="77861" y="81773"/>
                  </a:lnTo>
                  <a:lnTo>
                    <a:pt x="77498" y="82157"/>
                  </a:lnTo>
                  <a:lnTo>
                    <a:pt x="77124" y="82531"/>
                  </a:lnTo>
                  <a:lnTo>
                    <a:pt x="76740" y="82905"/>
                  </a:lnTo>
                  <a:lnTo>
                    <a:pt x="76356" y="83279"/>
                  </a:lnTo>
                  <a:lnTo>
                    <a:pt x="75961" y="83643"/>
                  </a:lnTo>
                  <a:lnTo>
                    <a:pt x="75557" y="84007"/>
                  </a:lnTo>
                  <a:lnTo>
                    <a:pt x="75143" y="84360"/>
                  </a:lnTo>
                  <a:lnTo>
                    <a:pt x="74728" y="84704"/>
                  </a:lnTo>
                  <a:lnTo>
                    <a:pt x="74304" y="85048"/>
                  </a:lnTo>
                  <a:lnTo>
                    <a:pt x="73869" y="85391"/>
                  </a:lnTo>
                  <a:lnTo>
                    <a:pt x="73425" y="85725"/>
                  </a:lnTo>
                  <a:lnTo>
                    <a:pt x="72980" y="86048"/>
                  </a:lnTo>
                  <a:lnTo>
                    <a:pt x="72525" y="86372"/>
                  </a:lnTo>
                  <a:lnTo>
                    <a:pt x="72060" y="86685"/>
                  </a:lnTo>
                  <a:lnTo>
                    <a:pt x="71595" y="86998"/>
                  </a:lnTo>
                  <a:lnTo>
                    <a:pt x="71110" y="87301"/>
                  </a:lnTo>
                  <a:lnTo>
                    <a:pt x="70625" y="87605"/>
                  </a:lnTo>
                  <a:lnTo>
                    <a:pt x="70140" y="87898"/>
                  </a:lnTo>
                  <a:lnTo>
                    <a:pt x="69635" y="88181"/>
                  </a:lnTo>
                  <a:lnTo>
                    <a:pt x="69129" y="88464"/>
                  </a:lnTo>
                  <a:lnTo>
                    <a:pt x="68614" y="88736"/>
                  </a:lnTo>
                  <a:lnTo>
                    <a:pt x="68088" y="89009"/>
                  </a:lnTo>
                  <a:lnTo>
                    <a:pt x="67563" y="89272"/>
                  </a:lnTo>
                  <a:lnTo>
                    <a:pt x="67017" y="89535"/>
                  </a:lnTo>
                  <a:lnTo>
                    <a:pt x="66471" y="89777"/>
                  </a:lnTo>
                  <a:lnTo>
                    <a:pt x="65915" y="90030"/>
                  </a:lnTo>
                  <a:lnTo>
                    <a:pt x="65360" y="90263"/>
                  </a:lnTo>
                  <a:lnTo>
                    <a:pt x="64784" y="90495"/>
                  </a:lnTo>
                  <a:lnTo>
                    <a:pt x="64207" y="90717"/>
                  </a:lnTo>
                  <a:lnTo>
                    <a:pt x="63621" y="90940"/>
                  </a:lnTo>
                  <a:lnTo>
                    <a:pt x="63025" y="91152"/>
                  </a:lnTo>
                  <a:lnTo>
                    <a:pt x="62429" y="91354"/>
                  </a:lnTo>
                  <a:lnTo>
                    <a:pt x="61812" y="91556"/>
                  </a:lnTo>
                  <a:lnTo>
                    <a:pt x="61196" y="91738"/>
                  </a:lnTo>
                  <a:lnTo>
                    <a:pt x="60569" y="91930"/>
                  </a:lnTo>
                  <a:lnTo>
                    <a:pt x="59932" y="92102"/>
                  </a:lnTo>
                  <a:lnTo>
                    <a:pt x="59296" y="92274"/>
                  </a:lnTo>
                  <a:lnTo>
                    <a:pt x="58639" y="92435"/>
                  </a:lnTo>
                  <a:lnTo>
                    <a:pt x="57982" y="92587"/>
                  </a:lnTo>
                  <a:lnTo>
                    <a:pt x="57315" y="92739"/>
                  </a:lnTo>
                  <a:lnTo>
                    <a:pt x="56648" y="92880"/>
                  </a:lnTo>
                  <a:lnTo>
                    <a:pt x="55961" y="93012"/>
                  </a:lnTo>
                  <a:lnTo>
                    <a:pt x="55263" y="93133"/>
                  </a:lnTo>
                  <a:lnTo>
                    <a:pt x="54566" y="93254"/>
                  </a:lnTo>
                  <a:lnTo>
                    <a:pt x="53858" y="93365"/>
                  </a:lnTo>
                  <a:lnTo>
                    <a:pt x="53141" y="93466"/>
                  </a:lnTo>
                  <a:lnTo>
                    <a:pt x="52423" y="93557"/>
                  </a:lnTo>
                  <a:lnTo>
                    <a:pt x="51685" y="93648"/>
                  </a:lnTo>
                  <a:lnTo>
                    <a:pt x="50948" y="93729"/>
                  </a:lnTo>
                  <a:lnTo>
                    <a:pt x="50190" y="93800"/>
                  </a:lnTo>
                  <a:lnTo>
                    <a:pt x="49432" y="93861"/>
                  </a:lnTo>
                  <a:lnTo>
                    <a:pt x="48664" y="93911"/>
                  </a:lnTo>
                  <a:lnTo>
                    <a:pt x="47896" y="93962"/>
                  </a:lnTo>
                  <a:lnTo>
                    <a:pt x="47107" y="94002"/>
                  </a:lnTo>
                  <a:lnTo>
                    <a:pt x="46309" y="94032"/>
                  </a:lnTo>
                  <a:lnTo>
                    <a:pt x="45510" y="94053"/>
                  </a:lnTo>
                  <a:lnTo>
                    <a:pt x="44702" y="94063"/>
                  </a:lnTo>
                  <a:lnTo>
                    <a:pt x="43883" y="94073"/>
                  </a:lnTo>
                  <a:lnTo>
                    <a:pt x="43883" y="94073"/>
                  </a:lnTo>
                  <a:lnTo>
                    <a:pt x="43065" y="94063"/>
                  </a:lnTo>
                  <a:lnTo>
                    <a:pt x="42256" y="94053"/>
                  </a:lnTo>
                  <a:lnTo>
                    <a:pt x="41448" y="94032"/>
                  </a:lnTo>
                  <a:lnTo>
                    <a:pt x="40659" y="94002"/>
                  </a:lnTo>
                  <a:lnTo>
                    <a:pt x="39871" y="93962"/>
                  </a:lnTo>
                  <a:lnTo>
                    <a:pt x="39103" y="93911"/>
                  </a:lnTo>
                  <a:lnTo>
                    <a:pt x="38335" y="93861"/>
                  </a:lnTo>
                  <a:lnTo>
                    <a:pt x="37577" y="93800"/>
                  </a:lnTo>
                  <a:lnTo>
                    <a:pt x="36819" y="93729"/>
                  </a:lnTo>
                  <a:lnTo>
                    <a:pt x="36081" y="93648"/>
                  </a:lnTo>
                  <a:lnTo>
                    <a:pt x="35343" y="93557"/>
                  </a:lnTo>
                  <a:lnTo>
                    <a:pt x="34626" y="93466"/>
                  </a:lnTo>
                  <a:lnTo>
                    <a:pt x="33908" y="93365"/>
                  </a:lnTo>
                  <a:lnTo>
                    <a:pt x="33201" y="93254"/>
                  </a:lnTo>
                  <a:lnTo>
                    <a:pt x="32493" y="93133"/>
                  </a:lnTo>
                  <a:lnTo>
                    <a:pt x="31806" y="93012"/>
                  </a:lnTo>
                  <a:lnTo>
                    <a:pt x="31119" y="92880"/>
                  </a:lnTo>
                  <a:lnTo>
                    <a:pt x="30452" y="92739"/>
                  </a:lnTo>
                  <a:lnTo>
                    <a:pt x="29785" y="92587"/>
                  </a:lnTo>
                  <a:lnTo>
                    <a:pt x="29128" y="92435"/>
                  </a:lnTo>
                  <a:lnTo>
                    <a:pt x="28471" y="92274"/>
                  </a:lnTo>
                  <a:lnTo>
                    <a:pt x="27834" y="92102"/>
                  </a:lnTo>
                  <a:lnTo>
                    <a:pt x="27197" y="91930"/>
                  </a:lnTo>
                  <a:lnTo>
                    <a:pt x="26571" y="91738"/>
                  </a:lnTo>
                  <a:lnTo>
                    <a:pt x="25954" y="91556"/>
                  </a:lnTo>
                  <a:lnTo>
                    <a:pt x="25338" y="91354"/>
                  </a:lnTo>
                  <a:lnTo>
                    <a:pt x="24741" y="91152"/>
                  </a:lnTo>
                  <a:lnTo>
                    <a:pt x="24145" y="90940"/>
                  </a:lnTo>
                  <a:lnTo>
                    <a:pt x="23559" y="90717"/>
                  </a:lnTo>
                  <a:lnTo>
                    <a:pt x="22983" y="90495"/>
                  </a:lnTo>
                  <a:lnTo>
                    <a:pt x="22407" y="90263"/>
                  </a:lnTo>
                  <a:lnTo>
                    <a:pt x="21851" y="90030"/>
                  </a:lnTo>
                  <a:lnTo>
                    <a:pt x="21295" y="89777"/>
                  </a:lnTo>
                  <a:lnTo>
                    <a:pt x="20749" y="89535"/>
                  </a:lnTo>
                  <a:lnTo>
                    <a:pt x="20204" y="89272"/>
                  </a:lnTo>
                  <a:lnTo>
                    <a:pt x="19678" y="89009"/>
                  </a:lnTo>
                  <a:lnTo>
                    <a:pt x="19153" y="88736"/>
                  </a:lnTo>
                  <a:lnTo>
                    <a:pt x="18637" y="88464"/>
                  </a:lnTo>
                  <a:lnTo>
                    <a:pt x="18132" y="88181"/>
                  </a:lnTo>
                  <a:lnTo>
                    <a:pt x="17626" y="87898"/>
                  </a:lnTo>
                  <a:lnTo>
                    <a:pt x="17141" y="87605"/>
                  </a:lnTo>
                  <a:lnTo>
                    <a:pt x="16656" y="87301"/>
                  </a:lnTo>
                  <a:lnTo>
                    <a:pt x="16171" y="86998"/>
                  </a:lnTo>
                  <a:lnTo>
                    <a:pt x="15706" y="86685"/>
                  </a:lnTo>
                  <a:lnTo>
                    <a:pt x="15241" y="86372"/>
                  </a:lnTo>
                  <a:lnTo>
                    <a:pt x="14787" y="86048"/>
                  </a:lnTo>
                  <a:lnTo>
                    <a:pt x="14342" y="85725"/>
                  </a:lnTo>
                  <a:lnTo>
                    <a:pt x="13897" y="85391"/>
                  </a:lnTo>
                  <a:lnTo>
                    <a:pt x="13463" y="85048"/>
                  </a:lnTo>
                  <a:lnTo>
                    <a:pt x="13038" y="84704"/>
                  </a:lnTo>
                  <a:lnTo>
                    <a:pt x="12624" y="84360"/>
                  </a:lnTo>
                  <a:lnTo>
                    <a:pt x="12209" y="84007"/>
                  </a:lnTo>
                  <a:lnTo>
                    <a:pt x="11805" y="83643"/>
                  </a:lnTo>
                  <a:lnTo>
                    <a:pt x="11411" y="83279"/>
                  </a:lnTo>
                  <a:lnTo>
                    <a:pt x="11027" y="82905"/>
                  </a:lnTo>
                  <a:lnTo>
                    <a:pt x="10643" y="82531"/>
                  </a:lnTo>
                  <a:lnTo>
                    <a:pt x="10269" y="82157"/>
                  </a:lnTo>
                  <a:lnTo>
                    <a:pt x="9905" y="81773"/>
                  </a:lnTo>
                  <a:lnTo>
                    <a:pt x="9541" y="81379"/>
                  </a:lnTo>
                  <a:lnTo>
                    <a:pt x="9187" y="80985"/>
                  </a:lnTo>
                  <a:lnTo>
                    <a:pt x="8844" y="80591"/>
                  </a:lnTo>
                  <a:lnTo>
                    <a:pt x="8510" y="80186"/>
                  </a:lnTo>
                  <a:lnTo>
                    <a:pt x="8177" y="79782"/>
                  </a:lnTo>
                  <a:lnTo>
                    <a:pt x="7853" y="79368"/>
                  </a:lnTo>
                  <a:lnTo>
                    <a:pt x="7530" y="78953"/>
                  </a:lnTo>
                  <a:lnTo>
                    <a:pt x="7227" y="78539"/>
                  </a:lnTo>
                  <a:lnTo>
                    <a:pt x="6924" y="78114"/>
                  </a:lnTo>
                  <a:lnTo>
                    <a:pt x="6620" y="77680"/>
                  </a:lnTo>
                  <a:lnTo>
                    <a:pt x="6337" y="77255"/>
                  </a:lnTo>
                  <a:lnTo>
                    <a:pt x="6054" y="76811"/>
                  </a:lnTo>
                  <a:lnTo>
                    <a:pt x="5771" y="76376"/>
                  </a:lnTo>
                  <a:lnTo>
                    <a:pt x="5509" y="75931"/>
                  </a:lnTo>
                  <a:lnTo>
                    <a:pt x="5246" y="75487"/>
                  </a:lnTo>
                  <a:lnTo>
                    <a:pt x="4983" y="75032"/>
                  </a:lnTo>
                  <a:lnTo>
                    <a:pt x="4741" y="74577"/>
                  </a:lnTo>
                  <a:lnTo>
                    <a:pt x="4498" y="74122"/>
                  </a:lnTo>
                  <a:lnTo>
                    <a:pt x="4256" y="73657"/>
                  </a:lnTo>
                  <a:lnTo>
                    <a:pt x="4033" y="73193"/>
                  </a:lnTo>
                  <a:lnTo>
                    <a:pt x="3811" y="72728"/>
                  </a:lnTo>
                  <a:lnTo>
                    <a:pt x="3588" y="72253"/>
                  </a:lnTo>
                  <a:lnTo>
                    <a:pt x="3386" y="71778"/>
                  </a:lnTo>
                  <a:lnTo>
                    <a:pt x="3184" y="71303"/>
                  </a:lnTo>
                  <a:lnTo>
                    <a:pt x="2982" y="70817"/>
                  </a:lnTo>
                  <a:lnTo>
                    <a:pt x="2800" y="70332"/>
                  </a:lnTo>
                  <a:lnTo>
                    <a:pt x="2608" y="69847"/>
                  </a:lnTo>
                  <a:lnTo>
                    <a:pt x="2436" y="69352"/>
                  </a:lnTo>
                  <a:lnTo>
                    <a:pt x="2265" y="68857"/>
                  </a:lnTo>
                  <a:lnTo>
                    <a:pt x="2103" y="68362"/>
                  </a:lnTo>
                  <a:lnTo>
                    <a:pt x="1941" y="67866"/>
                  </a:lnTo>
                  <a:lnTo>
                    <a:pt x="1790" y="67361"/>
                  </a:lnTo>
                  <a:lnTo>
                    <a:pt x="1648" y="66866"/>
                  </a:lnTo>
                  <a:lnTo>
                    <a:pt x="1507" y="66350"/>
                  </a:lnTo>
                  <a:lnTo>
                    <a:pt x="1375" y="65845"/>
                  </a:lnTo>
                  <a:lnTo>
                    <a:pt x="1254" y="65340"/>
                  </a:lnTo>
                  <a:lnTo>
                    <a:pt x="1133" y="64824"/>
                  </a:lnTo>
                  <a:lnTo>
                    <a:pt x="1021" y="64309"/>
                  </a:lnTo>
                  <a:lnTo>
                    <a:pt x="910" y="63783"/>
                  </a:lnTo>
                  <a:lnTo>
                    <a:pt x="809" y="63268"/>
                  </a:lnTo>
                  <a:lnTo>
                    <a:pt x="718" y="62742"/>
                  </a:lnTo>
                  <a:lnTo>
                    <a:pt x="627" y="62227"/>
                  </a:lnTo>
                  <a:lnTo>
                    <a:pt x="546" y="61701"/>
                  </a:lnTo>
                  <a:lnTo>
                    <a:pt x="466" y="61166"/>
                  </a:lnTo>
                  <a:lnTo>
                    <a:pt x="395" y="60640"/>
                  </a:lnTo>
                  <a:lnTo>
                    <a:pt x="324" y="60105"/>
                  </a:lnTo>
                  <a:lnTo>
                    <a:pt x="213" y="59043"/>
                  </a:lnTo>
                  <a:lnTo>
                    <a:pt x="122" y="57972"/>
                  </a:lnTo>
                  <a:lnTo>
                    <a:pt x="61" y="56891"/>
                  </a:lnTo>
                  <a:lnTo>
                    <a:pt x="21" y="55809"/>
                  </a:lnTo>
                  <a:lnTo>
                    <a:pt x="1" y="54718"/>
                  </a:lnTo>
                  <a:lnTo>
                    <a:pt x="1" y="53626"/>
                  </a:lnTo>
                  <a:lnTo>
                    <a:pt x="31" y="52535"/>
                  </a:lnTo>
                  <a:lnTo>
                    <a:pt x="71" y="51443"/>
                  </a:lnTo>
                  <a:lnTo>
                    <a:pt x="142" y="50342"/>
                  </a:lnTo>
                  <a:lnTo>
                    <a:pt x="233" y="49240"/>
                  </a:lnTo>
                  <a:lnTo>
                    <a:pt x="344" y="48138"/>
                  </a:lnTo>
                  <a:lnTo>
                    <a:pt x="486" y="47037"/>
                  </a:lnTo>
                  <a:lnTo>
                    <a:pt x="637" y="45935"/>
                  </a:lnTo>
                  <a:lnTo>
                    <a:pt x="819" y="44833"/>
                  </a:lnTo>
                  <a:lnTo>
                    <a:pt x="1011" y="43732"/>
                  </a:lnTo>
                  <a:lnTo>
                    <a:pt x="1234" y="42630"/>
                  </a:lnTo>
                  <a:lnTo>
                    <a:pt x="1466" y="41539"/>
                  </a:lnTo>
                  <a:lnTo>
                    <a:pt x="1729" y="40447"/>
                  </a:lnTo>
                  <a:lnTo>
                    <a:pt x="2002" y="39356"/>
                  </a:lnTo>
                  <a:lnTo>
                    <a:pt x="2305" y="38264"/>
                  </a:lnTo>
                  <a:lnTo>
                    <a:pt x="2618" y="37183"/>
                  </a:lnTo>
                  <a:lnTo>
                    <a:pt x="2962" y="36101"/>
                  </a:lnTo>
                  <a:lnTo>
                    <a:pt x="3316" y="35030"/>
                  </a:lnTo>
                  <a:lnTo>
                    <a:pt x="3690" y="33969"/>
                  </a:lnTo>
                  <a:lnTo>
                    <a:pt x="4084" y="32908"/>
                  </a:lnTo>
                  <a:lnTo>
                    <a:pt x="4498" y="31846"/>
                  </a:lnTo>
                  <a:lnTo>
                    <a:pt x="4923" y="30806"/>
                  </a:lnTo>
                  <a:lnTo>
                    <a:pt x="5367" y="29765"/>
                  </a:lnTo>
                  <a:lnTo>
                    <a:pt x="5842" y="28734"/>
                  </a:lnTo>
                  <a:lnTo>
                    <a:pt x="6317" y="27723"/>
                  </a:lnTo>
                  <a:lnTo>
                    <a:pt x="6823" y="26712"/>
                  </a:lnTo>
                  <a:lnTo>
                    <a:pt x="7338" y="25712"/>
                  </a:lnTo>
                  <a:lnTo>
                    <a:pt x="7874" y="24721"/>
                  </a:lnTo>
                  <a:lnTo>
                    <a:pt x="8430" y="23741"/>
                  </a:lnTo>
                  <a:lnTo>
                    <a:pt x="8995" y="22771"/>
                  </a:lnTo>
                  <a:lnTo>
                    <a:pt x="9582" y="21821"/>
                  </a:lnTo>
                  <a:lnTo>
                    <a:pt x="10178" y="20881"/>
                  </a:lnTo>
                  <a:lnTo>
                    <a:pt x="10794" y="19951"/>
                  </a:lnTo>
                  <a:lnTo>
                    <a:pt x="11431" y="19041"/>
                  </a:lnTo>
                  <a:lnTo>
                    <a:pt x="12078" y="18142"/>
                  </a:lnTo>
                  <a:lnTo>
                    <a:pt x="12735" y="17263"/>
                  </a:lnTo>
                  <a:lnTo>
                    <a:pt x="13412" y="16394"/>
                  </a:lnTo>
                  <a:lnTo>
                    <a:pt x="14109" y="15534"/>
                  </a:lnTo>
                  <a:lnTo>
                    <a:pt x="14817" y="14706"/>
                  </a:lnTo>
                  <a:lnTo>
                    <a:pt x="15534" y="13887"/>
                  </a:lnTo>
                  <a:lnTo>
                    <a:pt x="16272" y="13089"/>
                  </a:lnTo>
                  <a:lnTo>
                    <a:pt x="17020" y="12300"/>
                  </a:lnTo>
                  <a:lnTo>
                    <a:pt x="17788" y="11542"/>
                  </a:lnTo>
                  <a:lnTo>
                    <a:pt x="18566" y="10794"/>
                  </a:lnTo>
                  <a:lnTo>
                    <a:pt x="19355" y="10067"/>
                  </a:lnTo>
                  <a:lnTo>
                    <a:pt x="20153" y="9369"/>
                  </a:lnTo>
                  <a:lnTo>
                    <a:pt x="20567" y="9026"/>
                  </a:lnTo>
                  <a:lnTo>
                    <a:pt x="20972" y="8682"/>
                  </a:lnTo>
                  <a:lnTo>
                    <a:pt x="21386" y="8349"/>
                  </a:lnTo>
                  <a:lnTo>
                    <a:pt x="21800" y="8025"/>
                  </a:lnTo>
                  <a:lnTo>
                    <a:pt x="22225" y="7702"/>
                  </a:lnTo>
                  <a:lnTo>
                    <a:pt x="22639" y="7389"/>
                  </a:lnTo>
                  <a:lnTo>
                    <a:pt x="23064" y="7075"/>
                  </a:lnTo>
                  <a:lnTo>
                    <a:pt x="23498" y="6772"/>
                  </a:lnTo>
                  <a:lnTo>
                    <a:pt x="23933" y="6469"/>
                  </a:lnTo>
                  <a:lnTo>
                    <a:pt x="24368" y="6176"/>
                  </a:lnTo>
                  <a:lnTo>
                    <a:pt x="24802" y="5893"/>
                  </a:lnTo>
                  <a:lnTo>
                    <a:pt x="25237" y="5610"/>
                  </a:lnTo>
                  <a:lnTo>
                    <a:pt x="25681" y="5337"/>
                  </a:lnTo>
                  <a:lnTo>
                    <a:pt x="26126" y="5064"/>
                  </a:lnTo>
                  <a:lnTo>
                    <a:pt x="26581" y="4801"/>
                  </a:lnTo>
                  <a:lnTo>
                    <a:pt x="27026" y="4538"/>
                  </a:lnTo>
                  <a:lnTo>
                    <a:pt x="27480" y="4296"/>
                  </a:lnTo>
                  <a:lnTo>
                    <a:pt x="27945" y="4043"/>
                  </a:lnTo>
                  <a:lnTo>
                    <a:pt x="28400" y="3811"/>
                  </a:lnTo>
                  <a:lnTo>
                    <a:pt x="28865" y="3578"/>
                  </a:lnTo>
                  <a:lnTo>
                    <a:pt x="29330" y="3356"/>
                  </a:lnTo>
                  <a:lnTo>
                    <a:pt x="29795" y="3134"/>
                  </a:lnTo>
                  <a:lnTo>
                    <a:pt x="30270" y="2921"/>
                  </a:lnTo>
                  <a:lnTo>
                    <a:pt x="30745" y="2719"/>
                  </a:lnTo>
                  <a:lnTo>
                    <a:pt x="31220" y="2517"/>
                  </a:lnTo>
                  <a:lnTo>
                    <a:pt x="31695" y="2335"/>
                  </a:lnTo>
                  <a:lnTo>
                    <a:pt x="32180" y="2143"/>
                  </a:lnTo>
                  <a:lnTo>
                    <a:pt x="32665" y="1971"/>
                  </a:lnTo>
                  <a:lnTo>
                    <a:pt x="33150" y="1800"/>
                  </a:lnTo>
                  <a:lnTo>
                    <a:pt x="33635" y="1638"/>
                  </a:lnTo>
                  <a:lnTo>
                    <a:pt x="34130" y="1486"/>
                  </a:lnTo>
                  <a:lnTo>
                    <a:pt x="34626" y="1335"/>
                  </a:lnTo>
                  <a:lnTo>
                    <a:pt x="35121" y="1193"/>
                  </a:lnTo>
                  <a:lnTo>
                    <a:pt x="35616" y="1062"/>
                  </a:lnTo>
                  <a:lnTo>
                    <a:pt x="36111" y="941"/>
                  </a:lnTo>
                  <a:lnTo>
                    <a:pt x="36617" y="819"/>
                  </a:lnTo>
                  <a:lnTo>
                    <a:pt x="37122" y="708"/>
                  </a:lnTo>
                  <a:lnTo>
                    <a:pt x="37627" y="607"/>
                  </a:lnTo>
                  <a:lnTo>
                    <a:pt x="38143" y="516"/>
                  </a:lnTo>
                  <a:lnTo>
                    <a:pt x="38648" y="425"/>
                  </a:lnTo>
                  <a:lnTo>
                    <a:pt x="39163" y="344"/>
                  </a:lnTo>
                  <a:lnTo>
                    <a:pt x="39679" y="273"/>
                  </a:lnTo>
                  <a:lnTo>
                    <a:pt x="40204" y="213"/>
                  </a:lnTo>
                  <a:lnTo>
                    <a:pt x="40720" y="162"/>
                  </a:lnTo>
                  <a:lnTo>
                    <a:pt x="41245" y="112"/>
                  </a:lnTo>
                  <a:lnTo>
                    <a:pt x="41771" y="71"/>
                  </a:lnTo>
                  <a:lnTo>
                    <a:pt x="42297" y="41"/>
                  </a:lnTo>
                  <a:lnTo>
                    <a:pt x="42822" y="21"/>
                  </a:lnTo>
                  <a:lnTo>
                    <a:pt x="43348" y="11"/>
                  </a:lnTo>
                  <a:lnTo>
                    <a:pt x="43883" y="1"/>
                  </a:lnTo>
                  <a:lnTo>
                    <a:pt x="4388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3612650" y="834400"/>
              <a:ext cx="1541275" cy="2335400"/>
            </a:xfrm>
            <a:custGeom>
              <a:rect b="b" l="l" r="r" t="t"/>
              <a:pathLst>
                <a:path extrusionOk="0" h="93416" w="61651">
                  <a:moveTo>
                    <a:pt x="30825" y="93416"/>
                  </a:moveTo>
                  <a:lnTo>
                    <a:pt x="30825" y="93416"/>
                  </a:lnTo>
                  <a:lnTo>
                    <a:pt x="30259" y="93406"/>
                  </a:lnTo>
                  <a:lnTo>
                    <a:pt x="29703" y="93396"/>
                  </a:lnTo>
                  <a:lnTo>
                    <a:pt x="29137" y="93375"/>
                  </a:lnTo>
                  <a:lnTo>
                    <a:pt x="28571" y="93345"/>
                  </a:lnTo>
                  <a:lnTo>
                    <a:pt x="28006" y="93305"/>
                  </a:lnTo>
                  <a:lnTo>
                    <a:pt x="27440" y="93264"/>
                  </a:lnTo>
                  <a:lnTo>
                    <a:pt x="26884" y="93204"/>
                  </a:lnTo>
                  <a:lnTo>
                    <a:pt x="26318" y="93143"/>
                  </a:lnTo>
                  <a:lnTo>
                    <a:pt x="25752" y="93072"/>
                  </a:lnTo>
                  <a:lnTo>
                    <a:pt x="25186" y="93001"/>
                  </a:lnTo>
                  <a:lnTo>
                    <a:pt x="24630" y="92910"/>
                  </a:lnTo>
                  <a:lnTo>
                    <a:pt x="24064" y="92819"/>
                  </a:lnTo>
                  <a:lnTo>
                    <a:pt x="23508" y="92718"/>
                  </a:lnTo>
                  <a:lnTo>
                    <a:pt x="22952" y="92617"/>
                  </a:lnTo>
                  <a:lnTo>
                    <a:pt x="22396" y="92496"/>
                  </a:lnTo>
                  <a:lnTo>
                    <a:pt x="21841" y="92375"/>
                  </a:lnTo>
                  <a:lnTo>
                    <a:pt x="21285" y="92243"/>
                  </a:lnTo>
                  <a:lnTo>
                    <a:pt x="20739" y="92112"/>
                  </a:lnTo>
                  <a:lnTo>
                    <a:pt x="20193" y="91960"/>
                  </a:lnTo>
                  <a:lnTo>
                    <a:pt x="19647" y="91809"/>
                  </a:lnTo>
                  <a:lnTo>
                    <a:pt x="19102" y="91657"/>
                  </a:lnTo>
                  <a:lnTo>
                    <a:pt x="18566" y="91485"/>
                  </a:lnTo>
                  <a:lnTo>
                    <a:pt x="18030" y="91314"/>
                  </a:lnTo>
                  <a:lnTo>
                    <a:pt x="17505" y="91142"/>
                  </a:lnTo>
                  <a:lnTo>
                    <a:pt x="16969" y="90950"/>
                  </a:lnTo>
                  <a:lnTo>
                    <a:pt x="16454" y="90758"/>
                  </a:lnTo>
                  <a:lnTo>
                    <a:pt x="15928" y="90566"/>
                  </a:lnTo>
                  <a:lnTo>
                    <a:pt x="15413" y="90353"/>
                  </a:lnTo>
                  <a:lnTo>
                    <a:pt x="14907" y="90141"/>
                  </a:lnTo>
                  <a:lnTo>
                    <a:pt x="14402" y="89929"/>
                  </a:lnTo>
                  <a:lnTo>
                    <a:pt x="13907" y="89697"/>
                  </a:lnTo>
                  <a:lnTo>
                    <a:pt x="13412" y="89464"/>
                  </a:lnTo>
                  <a:lnTo>
                    <a:pt x="12916" y="89232"/>
                  </a:lnTo>
                  <a:lnTo>
                    <a:pt x="12441" y="88989"/>
                  </a:lnTo>
                  <a:lnTo>
                    <a:pt x="11956" y="88736"/>
                  </a:lnTo>
                  <a:lnTo>
                    <a:pt x="11491" y="88484"/>
                  </a:lnTo>
                  <a:lnTo>
                    <a:pt x="11027" y="88221"/>
                  </a:lnTo>
                  <a:lnTo>
                    <a:pt x="10572" y="87958"/>
                  </a:lnTo>
                  <a:lnTo>
                    <a:pt x="10117" y="87685"/>
                  </a:lnTo>
                  <a:lnTo>
                    <a:pt x="9672" y="87402"/>
                  </a:lnTo>
                  <a:lnTo>
                    <a:pt x="9238" y="87119"/>
                  </a:lnTo>
                  <a:lnTo>
                    <a:pt x="8803" y="86836"/>
                  </a:lnTo>
                  <a:lnTo>
                    <a:pt x="8379" y="86533"/>
                  </a:lnTo>
                  <a:lnTo>
                    <a:pt x="7964" y="86240"/>
                  </a:lnTo>
                  <a:lnTo>
                    <a:pt x="7560" y="85927"/>
                  </a:lnTo>
                  <a:lnTo>
                    <a:pt x="7166" y="85624"/>
                  </a:lnTo>
                  <a:lnTo>
                    <a:pt x="6772" y="85300"/>
                  </a:lnTo>
                  <a:lnTo>
                    <a:pt x="6398" y="84987"/>
                  </a:lnTo>
                  <a:lnTo>
                    <a:pt x="6024" y="84653"/>
                  </a:lnTo>
                  <a:lnTo>
                    <a:pt x="5660" y="84330"/>
                  </a:lnTo>
                  <a:lnTo>
                    <a:pt x="5306" y="83996"/>
                  </a:lnTo>
                  <a:lnTo>
                    <a:pt x="4963" y="83653"/>
                  </a:lnTo>
                  <a:lnTo>
                    <a:pt x="4629" y="83309"/>
                  </a:lnTo>
                  <a:lnTo>
                    <a:pt x="4296" y="82955"/>
                  </a:lnTo>
                  <a:lnTo>
                    <a:pt x="3982" y="82602"/>
                  </a:lnTo>
                  <a:lnTo>
                    <a:pt x="3679" y="82238"/>
                  </a:lnTo>
                  <a:lnTo>
                    <a:pt x="3386" y="81884"/>
                  </a:lnTo>
                  <a:lnTo>
                    <a:pt x="3103" y="81510"/>
                  </a:lnTo>
                  <a:lnTo>
                    <a:pt x="2830" y="81136"/>
                  </a:lnTo>
                  <a:lnTo>
                    <a:pt x="2567" y="80762"/>
                  </a:lnTo>
                  <a:lnTo>
                    <a:pt x="2325" y="80378"/>
                  </a:lnTo>
                  <a:lnTo>
                    <a:pt x="2082" y="79994"/>
                  </a:lnTo>
                  <a:lnTo>
                    <a:pt x="1860" y="79610"/>
                  </a:lnTo>
                  <a:lnTo>
                    <a:pt x="1648" y="79216"/>
                  </a:lnTo>
                  <a:lnTo>
                    <a:pt x="1446" y="78822"/>
                  </a:lnTo>
                  <a:lnTo>
                    <a:pt x="1254" y="78418"/>
                  </a:lnTo>
                  <a:lnTo>
                    <a:pt x="1072" y="78013"/>
                  </a:lnTo>
                  <a:lnTo>
                    <a:pt x="910" y="77609"/>
                  </a:lnTo>
                  <a:lnTo>
                    <a:pt x="758" y="77205"/>
                  </a:lnTo>
                  <a:lnTo>
                    <a:pt x="617" y="76790"/>
                  </a:lnTo>
                  <a:lnTo>
                    <a:pt x="496" y="76366"/>
                  </a:lnTo>
                  <a:lnTo>
                    <a:pt x="384" y="75941"/>
                  </a:lnTo>
                  <a:lnTo>
                    <a:pt x="283" y="75527"/>
                  </a:lnTo>
                  <a:lnTo>
                    <a:pt x="202" y="75093"/>
                  </a:lnTo>
                  <a:lnTo>
                    <a:pt x="132" y="74668"/>
                  </a:lnTo>
                  <a:lnTo>
                    <a:pt x="81" y="74233"/>
                  </a:lnTo>
                  <a:lnTo>
                    <a:pt x="41" y="73789"/>
                  </a:lnTo>
                  <a:lnTo>
                    <a:pt x="10" y="73354"/>
                  </a:lnTo>
                  <a:lnTo>
                    <a:pt x="0" y="72909"/>
                  </a:lnTo>
                  <a:lnTo>
                    <a:pt x="10" y="72465"/>
                  </a:lnTo>
                  <a:lnTo>
                    <a:pt x="31" y="72020"/>
                  </a:lnTo>
                  <a:lnTo>
                    <a:pt x="71" y="71565"/>
                  </a:lnTo>
                  <a:lnTo>
                    <a:pt x="122" y="71111"/>
                  </a:lnTo>
                  <a:lnTo>
                    <a:pt x="192" y="70656"/>
                  </a:lnTo>
                  <a:lnTo>
                    <a:pt x="273" y="70201"/>
                  </a:lnTo>
                  <a:lnTo>
                    <a:pt x="374" y="69736"/>
                  </a:lnTo>
                  <a:lnTo>
                    <a:pt x="496" y="69281"/>
                  </a:lnTo>
                  <a:lnTo>
                    <a:pt x="627" y="68816"/>
                  </a:lnTo>
                  <a:lnTo>
                    <a:pt x="779" y="68341"/>
                  </a:lnTo>
                  <a:lnTo>
                    <a:pt x="950" y="67876"/>
                  </a:lnTo>
                  <a:lnTo>
                    <a:pt x="1142" y="67401"/>
                  </a:lnTo>
                  <a:lnTo>
                    <a:pt x="1344" y="66926"/>
                  </a:lnTo>
                  <a:lnTo>
                    <a:pt x="1567" y="66461"/>
                  </a:lnTo>
                  <a:lnTo>
                    <a:pt x="1809" y="65976"/>
                  </a:lnTo>
                  <a:lnTo>
                    <a:pt x="2072" y="65501"/>
                  </a:lnTo>
                  <a:lnTo>
                    <a:pt x="2345" y="65026"/>
                  </a:lnTo>
                  <a:lnTo>
                    <a:pt x="2648" y="64541"/>
                  </a:lnTo>
                  <a:lnTo>
                    <a:pt x="2962" y="64056"/>
                  </a:lnTo>
                  <a:lnTo>
                    <a:pt x="3295" y="63571"/>
                  </a:lnTo>
                  <a:lnTo>
                    <a:pt x="3659" y="63086"/>
                  </a:lnTo>
                  <a:lnTo>
                    <a:pt x="4033" y="62601"/>
                  </a:lnTo>
                  <a:lnTo>
                    <a:pt x="4427" y="62116"/>
                  </a:lnTo>
                  <a:lnTo>
                    <a:pt x="4841" y="61620"/>
                  </a:lnTo>
                  <a:lnTo>
                    <a:pt x="5276" y="61135"/>
                  </a:lnTo>
                  <a:lnTo>
                    <a:pt x="5731" y="60640"/>
                  </a:lnTo>
                  <a:lnTo>
                    <a:pt x="6206" y="60155"/>
                  </a:lnTo>
                  <a:lnTo>
                    <a:pt x="6701" y="59660"/>
                  </a:lnTo>
                  <a:lnTo>
                    <a:pt x="7226" y="59165"/>
                  </a:lnTo>
                  <a:lnTo>
                    <a:pt x="7762" y="58669"/>
                  </a:lnTo>
                  <a:lnTo>
                    <a:pt x="8328" y="58174"/>
                  </a:lnTo>
                  <a:lnTo>
                    <a:pt x="8904" y="57679"/>
                  </a:lnTo>
                  <a:lnTo>
                    <a:pt x="9511" y="57184"/>
                  </a:lnTo>
                  <a:lnTo>
                    <a:pt x="10137" y="56688"/>
                  </a:lnTo>
                  <a:lnTo>
                    <a:pt x="10794" y="56193"/>
                  </a:lnTo>
                  <a:lnTo>
                    <a:pt x="11461" y="55688"/>
                  </a:lnTo>
                  <a:lnTo>
                    <a:pt x="12158" y="55193"/>
                  </a:lnTo>
                  <a:lnTo>
                    <a:pt x="12876" y="54697"/>
                  </a:lnTo>
                  <a:lnTo>
                    <a:pt x="13614" y="54202"/>
                  </a:lnTo>
                  <a:lnTo>
                    <a:pt x="14382" y="53707"/>
                  </a:lnTo>
                  <a:lnTo>
                    <a:pt x="15170" y="53212"/>
                  </a:lnTo>
                  <a:lnTo>
                    <a:pt x="15979" y="52706"/>
                  </a:lnTo>
                  <a:lnTo>
                    <a:pt x="16818" y="52211"/>
                  </a:lnTo>
                  <a:lnTo>
                    <a:pt x="17677" y="51716"/>
                  </a:lnTo>
                  <a:lnTo>
                    <a:pt x="18566" y="51221"/>
                  </a:lnTo>
                  <a:lnTo>
                    <a:pt x="19476" y="50726"/>
                  </a:lnTo>
                  <a:lnTo>
                    <a:pt x="20405" y="50230"/>
                  </a:lnTo>
                  <a:lnTo>
                    <a:pt x="21366" y="49735"/>
                  </a:lnTo>
                  <a:lnTo>
                    <a:pt x="22356" y="49240"/>
                  </a:lnTo>
                  <a:lnTo>
                    <a:pt x="22356" y="49240"/>
                  </a:lnTo>
                  <a:lnTo>
                    <a:pt x="22528" y="49149"/>
                  </a:lnTo>
                  <a:lnTo>
                    <a:pt x="22689" y="49038"/>
                  </a:lnTo>
                  <a:lnTo>
                    <a:pt x="22861" y="48916"/>
                  </a:lnTo>
                  <a:lnTo>
                    <a:pt x="23013" y="48785"/>
                  </a:lnTo>
                  <a:lnTo>
                    <a:pt x="23175" y="48633"/>
                  </a:lnTo>
                  <a:lnTo>
                    <a:pt x="23326" y="48462"/>
                  </a:lnTo>
                  <a:lnTo>
                    <a:pt x="23478" y="48280"/>
                  </a:lnTo>
                  <a:lnTo>
                    <a:pt x="23629" y="48088"/>
                  </a:lnTo>
                  <a:lnTo>
                    <a:pt x="23771" y="47886"/>
                  </a:lnTo>
                  <a:lnTo>
                    <a:pt x="23912" y="47663"/>
                  </a:lnTo>
                  <a:lnTo>
                    <a:pt x="24054" y="47431"/>
                  </a:lnTo>
                  <a:lnTo>
                    <a:pt x="24185" y="47188"/>
                  </a:lnTo>
                  <a:lnTo>
                    <a:pt x="24327" y="46925"/>
                  </a:lnTo>
                  <a:lnTo>
                    <a:pt x="24458" y="46663"/>
                  </a:lnTo>
                  <a:lnTo>
                    <a:pt x="24579" y="46380"/>
                  </a:lnTo>
                  <a:lnTo>
                    <a:pt x="24701" y="46087"/>
                  </a:lnTo>
                  <a:lnTo>
                    <a:pt x="24822" y="45783"/>
                  </a:lnTo>
                  <a:lnTo>
                    <a:pt x="24943" y="45460"/>
                  </a:lnTo>
                  <a:lnTo>
                    <a:pt x="25176" y="44803"/>
                  </a:lnTo>
                  <a:lnTo>
                    <a:pt x="25398" y="44096"/>
                  </a:lnTo>
                  <a:lnTo>
                    <a:pt x="25610" y="43348"/>
                  </a:lnTo>
                  <a:lnTo>
                    <a:pt x="25802" y="42570"/>
                  </a:lnTo>
                  <a:lnTo>
                    <a:pt x="25994" y="41751"/>
                  </a:lnTo>
                  <a:lnTo>
                    <a:pt x="26176" y="40902"/>
                  </a:lnTo>
                  <a:lnTo>
                    <a:pt x="26348" y="40013"/>
                  </a:lnTo>
                  <a:lnTo>
                    <a:pt x="26520" y="39103"/>
                  </a:lnTo>
                  <a:lnTo>
                    <a:pt x="26671" y="38163"/>
                  </a:lnTo>
                  <a:lnTo>
                    <a:pt x="26823" y="37203"/>
                  </a:lnTo>
                  <a:lnTo>
                    <a:pt x="26965" y="36212"/>
                  </a:lnTo>
                  <a:lnTo>
                    <a:pt x="27096" y="35202"/>
                  </a:lnTo>
                  <a:lnTo>
                    <a:pt x="27227" y="34171"/>
                  </a:lnTo>
                  <a:lnTo>
                    <a:pt x="27349" y="33130"/>
                  </a:lnTo>
                  <a:lnTo>
                    <a:pt x="27460" y="32069"/>
                  </a:lnTo>
                  <a:lnTo>
                    <a:pt x="27571" y="30987"/>
                  </a:lnTo>
                  <a:lnTo>
                    <a:pt x="27672" y="29906"/>
                  </a:lnTo>
                  <a:lnTo>
                    <a:pt x="27864" y="27703"/>
                  </a:lnTo>
                  <a:lnTo>
                    <a:pt x="28036" y="25489"/>
                  </a:lnTo>
                  <a:lnTo>
                    <a:pt x="28198" y="23256"/>
                  </a:lnTo>
                  <a:lnTo>
                    <a:pt x="28349" y="21042"/>
                  </a:lnTo>
                  <a:lnTo>
                    <a:pt x="28481" y="18859"/>
                  </a:lnTo>
                  <a:lnTo>
                    <a:pt x="28733" y="14625"/>
                  </a:lnTo>
                  <a:lnTo>
                    <a:pt x="28854" y="12614"/>
                  </a:lnTo>
                  <a:lnTo>
                    <a:pt x="28986" y="10693"/>
                  </a:lnTo>
                  <a:lnTo>
                    <a:pt x="29107" y="8874"/>
                  </a:lnTo>
                  <a:lnTo>
                    <a:pt x="29239" y="7186"/>
                  </a:lnTo>
                  <a:lnTo>
                    <a:pt x="29380" y="5630"/>
                  </a:lnTo>
                  <a:lnTo>
                    <a:pt x="29461" y="4912"/>
                  </a:lnTo>
                  <a:lnTo>
                    <a:pt x="29532" y="4235"/>
                  </a:lnTo>
                  <a:lnTo>
                    <a:pt x="29612" y="3598"/>
                  </a:lnTo>
                  <a:lnTo>
                    <a:pt x="29703" y="3012"/>
                  </a:lnTo>
                  <a:lnTo>
                    <a:pt x="29784" y="2467"/>
                  </a:lnTo>
                  <a:lnTo>
                    <a:pt x="29885" y="1971"/>
                  </a:lnTo>
                  <a:lnTo>
                    <a:pt x="29976" y="1527"/>
                  </a:lnTo>
                  <a:lnTo>
                    <a:pt x="30087" y="1132"/>
                  </a:lnTo>
                  <a:lnTo>
                    <a:pt x="30189" y="799"/>
                  </a:lnTo>
                  <a:lnTo>
                    <a:pt x="30249" y="647"/>
                  </a:lnTo>
                  <a:lnTo>
                    <a:pt x="30310" y="516"/>
                  </a:lnTo>
                  <a:lnTo>
                    <a:pt x="30360" y="395"/>
                  </a:lnTo>
                  <a:lnTo>
                    <a:pt x="30421" y="294"/>
                  </a:lnTo>
                  <a:lnTo>
                    <a:pt x="30492" y="213"/>
                  </a:lnTo>
                  <a:lnTo>
                    <a:pt x="30552" y="132"/>
                  </a:lnTo>
                  <a:lnTo>
                    <a:pt x="30613" y="81"/>
                  </a:lnTo>
                  <a:lnTo>
                    <a:pt x="30684" y="41"/>
                  </a:lnTo>
                  <a:lnTo>
                    <a:pt x="30754" y="11"/>
                  </a:lnTo>
                  <a:lnTo>
                    <a:pt x="30825" y="1"/>
                  </a:lnTo>
                  <a:lnTo>
                    <a:pt x="30825" y="1"/>
                  </a:lnTo>
                  <a:lnTo>
                    <a:pt x="30896" y="11"/>
                  </a:lnTo>
                  <a:lnTo>
                    <a:pt x="30967" y="41"/>
                  </a:lnTo>
                  <a:lnTo>
                    <a:pt x="31037" y="81"/>
                  </a:lnTo>
                  <a:lnTo>
                    <a:pt x="31098" y="132"/>
                  </a:lnTo>
                  <a:lnTo>
                    <a:pt x="31159" y="213"/>
                  </a:lnTo>
                  <a:lnTo>
                    <a:pt x="31230" y="294"/>
                  </a:lnTo>
                  <a:lnTo>
                    <a:pt x="31290" y="395"/>
                  </a:lnTo>
                  <a:lnTo>
                    <a:pt x="31341" y="516"/>
                  </a:lnTo>
                  <a:lnTo>
                    <a:pt x="31401" y="647"/>
                  </a:lnTo>
                  <a:lnTo>
                    <a:pt x="31462" y="799"/>
                  </a:lnTo>
                  <a:lnTo>
                    <a:pt x="31563" y="1132"/>
                  </a:lnTo>
                  <a:lnTo>
                    <a:pt x="31674" y="1527"/>
                  </a:lnTo>
                  <a:lnTo>
                    <a:pt x="31765" y="1971"/>
                  </a:lnTo>
                  <a:lnTo>
                    <a:pt x="31866" y="2467"/>
                  </a:lnTo>
                  <a:lnTo>
                    <a:pt x="31947" y="3012"/>
                  </a:lnTo>
                  <a:lnTo>
                    <a:pt x="32038" y="3598"/>
                  </a:lnTo>
                  <a:lnTo>
                    <a:pt x="32119" y="4235"/>
                  </a:lnTo>
                  <a:lnTo>
                    <a:pt x="32190" y="4912"/>
                  </a:lnTo>
                  <a:lnTo>
                    <a:pt x="32270" y="5630"/>
                  </a:lnTo>
                  <a:lnTo>
                    <a:pt x="32412" y="7186"/>
                  </a:lnTo>
                  <a:lnTo>
                    <a:pt x="32543" y="8874"/>
                  </a:lnTo>
                  <a:lnTo>
                    <a:pt x="32665" y="10693"/>
                  </a:lnTo>
                  <a:lnTo>
                    <a:pt x="32796" y="12614"/>
                  </a:lnTo>
                  <a:lnTo>
                    <a:pt x="32917" y="14625"/>
                  </a:lnTo>
                  <a:lnTo>
                    <a:pt x="33170" y="18859"/>
                  </a:lnTo>
                  <a:lnTo>
                    <a:pt x="33301" y="21042"/>
                  </a:lnTo>
                  <a:lnTo>
                    <a:pt x="33453" y="23256"/>
                  </a:lnTo>
                  <a:lnTo>
                    <a:pt x="33615" y="25489"/>
                  </a:lnTo>
                  <a:lnTo>
                    <a:pt x="33786" y="27703"/>
                  </a:lnTo>
                  <a:lnTo>
                    <a:pt x="33978" y="29906"/>
                  </a:lnTo>
                  <a:lnTo>
                    <a:pt x="34080" y="30987"/>
                  </a:lnTo>
                  <a:lnTo>
                    <a:pt x="34191" y="32069"/>
                  </a:lnTo>
                  <a:lnTo>
                    <a:pt x="34312" y="33130"/>
                  </a:lnTo>
                  <a:lnTo>
                    <a:pt x="34433" y="34171"/>
                  </a:lnTo>
                  <a:lnTo>
                    <a:pt x="34555" y="35202"/>
                  </a:lnTo>
                  <a:lnTo>
                    <a:pt x="34686" y="36212"/>
                  </a:lnTo>
                  <a:lnTo>
                    <a:pt x="34827" y="37203"/>
                  </a:lnTo>
                  <a:lnTo>
                    <a:pt x="34979" y="38163"/>
                  </a:lnTo>
                  <a:lnTo>
                    <a:pt x="35141" y="39103"/>
                  </a:lnTo>
                  <a:lnTo>
                    <a:pt x="35302" y="40013"/>
                  </a:lnTo>
                  <a:lnTo>
                    <a:pt x="35474" y="40902"/>
                  </a:lnTo>
                  <a:lnTo>
                    <a:pt x="35656" y="41751"/>
                  </a:lnTo>
                  <a:lnTo>
                    <a:pt x="35848" y="42570"/>
                  </a:lnTo>
                  <a:lnTo>
                    <a:pt x="36050" y="43348"/>
                  </a:lnTo>
                  <a:lnTo>
                    <a:pt x="36252" y="44096"/>
                  </a:lnTo>
                  <a:lnTo>
                    <a:pt x="36475" y="44803"/>
                  </a:lnTo>
                  <a:lnTo>
                    <a:pt x="36707" y="45460"/>
                  </a:lnTo>
                  <a:lnTo>
                    <a:pt x="36829" y="45783"/>
                  </a:lnTo>
                  <a:lnTo>
                    <a:pt x="36950" y="46087"/>
                  </a:lnTo>
                  <a:lnTo>
                    <a:pt x="37071" y="46380"/>
                  </a:lnTo>
                  <a:lnTo>
                    <a:pt x="37202" y="46663"/>
                  </a:lnTo>
                  <a:lnTo>
                    <a:pt x="37324" y="46925"/>
                  </a:lnTo>
                  <a:lnTo>
                    <a:pt x="37465" y="47188"/>
                  </a:lnTo>
                  <a:lnTo>
                    <a:pt x="37597" y="47431"/>
                  </a:lnTo>
                  <a:lnTo>
                    <a:pt x="37738" y="47663"/>
                  </a:lnTo>
                  <a:lnTo>
                    <a:pt x="37880" y="47886"/>
                  </a:lnTo>
                  <a:lnTo>
                    <a:pt x="38021" y="48088"/>
                  </a:lnTo>
                  <a:lnTo>
                    <a:pt x="38173" y="48280"/>
                  </a:lnTo>
                  <a:lnTo>
                    <a:pt x="38324" y="48462"/>
                  </a:lnTo>
                  <a:lnTo>
                    <a:pt x="38476" y="48633"/>
                  </a:lnTo>
                  <a:lnTo>
                    <a:pt x="38638" y="48785"/>
                  </a:lnTo>
                  <a:lnTo>
                    <a:pt x="38799" y="48916"/>
                  </a:lnTo>
                  <a:lnTo>
                    <a:pt x="38961" y="49038"/>
                  </a:lnTo>
                  <a:lnTo>
                    <a:pt x="39123" y="49149"/>
                  </a:lnTo>
                  <a:lnTo>
                    <a:pt x="39295" y="49240"/>
                  </a:lnTo>
                  <a:lnTo>
                    <a:pt x="39295" y="49240"/>
                  </a:lnTo>
                  <a:lnTo>
                    <a:pt x="40285" y="49735"/>
                  </a:lnTo>
                  <a:lnTo>
                    <a:pt x="41245" y="50230"/>
                  </a:lnTo>
                  <a:lnTo>
                    <a:pt x="42175" y="50726"/>
                  </a:lnTo>
                  <a:lnTo>
                    <a:pt x="43084" y="51221"/>
                  </a:lnTo>
                  <a:lnTo>
                    <a:pt x="43974" y="51716"/>
                  </a:lnTo>
                  <a:lnTo>
                    <a:pt x="44833" y="52211"/>
                  </a:lnTo>
                  <a:lnTo>
                    <a:pt x="45672" y="52706"/>
                  </a:lnTo>
                  <a:lnTo>
                    <a:pt x="46480" y="53212"/>
                  </a:lnTo>
                  <a:lnTo>
                    <a:pt x="47269" y="53707"/>
                  </a:lnTo>
                  <a:lnTo>
                    <a:pt x="48037" y="54202"/>
                  </a:lnTo>
                  <a:lnTo>
                    <a:pt x="48774" y="54697"/>
                  </a:lnTo>
                  <a:lnTo>
                    <a:pt x="49492" y="55193"/>
                  </a:lnTo>
                  <a:lnTo>
                    <a:pt x="50189" y="55698"/>
                  </a:lnTo>
                  <a:lnTo>
                    <a:pt x="50856" y="56193"/>
                  </a:lnTo>
                  <a:lnTo>
                    <a:pt x="51513" y="56688"/>
                  </a:lnTo>
                  <a:lnTo>
                    <a:pt x="52140" y="57184"/>
                  </a:lnTo>
                  <a:lnTo>
                    <a:pt x="52746" y="57679"/>
                  </a:lnTo>
                  <a:lnTo>
                    <a:pt x="53322" y="58174"/>
                  </a:lnTo>
                  <a:lnTo>
                    <a:pt x="53888" y="58669"/>
                  </a:lnTo>
                  <a:lnTo>
                    <a:pt x="54424" y="59165"/>
                  </a:lnTo>
                  <a:lnTo>
                    <a:pt x="54950" y="59660"/>
                  </a:lnTo>
                  <a:lnTo>
                    <a:pt x="55445" y="60155"/>
                  </a:lnTo>
                  <a:lnTo>
                    <a:pt x="55920" y="60640"/>
                  </a:lnTo>
                  <a:lnTo>
                    <a:pt x="56375" y="61135"/>
                  </a:lnTo>
                  <a:lnTo>
                    <a:pt x="56809" y="61620"/>
                  </a:lnTo>
                  <a:lnTo>
                    <a:pt x="57224" y="62116"/>
                  </a:lnTo>
                  <a:lnTo>
                    <a:pt x="57618" y="62601"/>
                  </a:lnTo>
                  <a:lnTo>
                    <a:pt x="57992" y="63086"/>
                  </a:lnTo>
                  <a:lnTo>
                    <a:pt x="58355" y="63571"/>
                  </a:lnTo>
                  <a:lnTo>
                    <a:pt x="58689" y="64056"/>
                  </a:lnTo>
                  <a:lnTo>
                    <a:pt x="59002" y="64541"/>
                  </a:lnTo>
                  <a:lnTo>
                    <a:pt x="59305" y="65026"/>
                  </a:lnTo>
                  <a:lnTo>
                    <a:pt x="59578" y="65501"/>
                  </a:lnTo>
                  <a:lnTo>
                    <a:pt x="59841" y="65976"/>
                  </a:lnTo>
                  <a:lnTo>
                    <a:pt x="60084" y="66461"/>
                  </a:lnTo>
                  <a:lnTo>
                    <a:pt x="60306" y="66936"/>
                  </a:lnTo>
                  <a:lnTo>
                    <a:pt x="60508" y="67401"/>
                  </a:lnTo>
                  <a:lnTo>
                    <a:pt x="60700" y="67876"/>
                  </a:lnTo>
                  <a:lnTo>
                    <a:pt x="60872" y="68341"/>
                  </a:lnTo>
                  <a:lnTo>
                    <a:pt x="61024" y="68816"/>
                  </a:lnTo>
                  <a:lnTo>
                    <a:pt x="61155" y="69281"/>
                  </a:lnTo>
                  <a:lnTo>
                    <a:pt x="61276" y="69736"/>
                  </a:lnTo>
                  <a:lnTo>
                    <a:pt x="61377" y="70201"/>
                  </a:lnTo>
                  <a:lnTo>
                    <a:pt x="61458" y="70656"/>
                  </a:lnTo>
                  <a:lnTo>
                    <a:pt x="61529" y="71111"/>
                  </a:lnTo>
                  <a:lnTo>
                    <a:pt x="61579" y="71565"/>
                  </a:lnTo>
                  <a:lnTo>
                    <a:pt x="61620" y="72020"/>
                  </a:lnTo>
                  <a:lnTo>
                    <a:pt x="61640" y="72465"/>
                  </a:lnTo>
                  <a:lnTo>
                    <a:pt x="61650" y="72909"/>
                  </a:lnTo>
                  <a:lnTo>
                    <a:pt x="61640" y="73354"/>
                  </a:lnTo>
                  <a:lnTo>
                    <a:pt x="61610" y="73789"/>
                  </a:lnTo>
                  <a:lnTo>
                    <a:pt x="61569" y="74233"/>
                  </a:lnTo>
                  <a:lnTo>
                    <a:pt x="61519" y="74668"/>
                  </a:lnTo>
                  <a:lnTo>
                    <a:pt x="61448" y="75093"/>
                  </a:lnTo>
                  <a:lnTo>
                    <a:pt x="61367" y="75527"/>
                  </a:lnTo>
                  <a:lnTo>
                    <a:pt x="61266" y="75952"/>
                  </a:lnTo>
                  <a:lnTo>
                    <a:pt x="61155" y="76366"/>
                  </a:lnTo>
                  <a:lnTo>
                    <a:pt x="61034" y="76790"/>
                  </a:lnTo>
                  <a:lnTo>
                    <a:pt x="60892" y="77205"/>
                  </a:lnTo>
                  <a:lnTo>
                    <a:pt x="60741" y="77609"/>
                  </a:lnTo>
                  <a:lnTo>
                    <a:pt x="60579" y="78023"/>
                  </a:lnTo>
                  <a:lnTo>
                    <a:pt x="60397" y="78418"/>
                  </a:lnTo>
                  <a:lnTo>
                    <a:pt x="60215" y="78822"/>
                  </a:lnTo>
                  <a:lnTo>
                    <a:pt x="60013" y="79216"/>
                  </a:lnTo>
                  <a:lnTo>
                    <a:pt x="59791" y="79610"/>
                  </a:lnTo>
                  <a:lnTo>
                    <a:pt x="59568" y="79994"/>
                  </a:lnTo>
                  <a:lnTo>
                    <a:pt x="59326" y="80388"/>
                  </a:lnTo>
                  <a:lnTo>
                    <a:pt x="59083" y="80762"/>
                  </a:lnTo>
                  <a:lnTo>
                    <a:pt x="58820" y="81136"/>
                  </a:lnTo>
                  <a:lnTo>
                    <a:pt x="58547" y="81510"/>
                  </a:lnTo>
                  <a:lnTo>
                    <a:pt x="58264" y="81884"/>
                  </a:lnTo>
                  <a:lnTo>
                    <a:pt x="57971" y="82248"/>
                  </a:lnTo>
                  <a:lnTo>
                    <a:pt x="57668" y="82602"/>
                  </a:lnTo>
                  <a:lnTo>
                    <a:pt x="57355" y="82955"/>
                  </a:lnTo>
                  <a:lnTo>
                    <a:pt x="57021" y="83309"/>
                  </a:lnTo>
                  <a:lnTo>
                    <a:pt x="56688" y="83653"/>
                  </a:lnTo>
                  <a:lnTo>
                    <a:pt x="56344" y="83996"/>
                  </a:lnTo>
                  <a:lnTo>
                    <a:pt x="55991" y="84330"/>
                  </a:lnTo>
                  <a:lnTo>
                    <a:pt x="55627" y="84663"/>
                  </a:lnTo>
                  <a:lnTo>
                    <a:pt x="55253" y="84987"/>
                  </a:lnTo>
                  <a:lnTo>
                    <a:pt x="54879" y="85310"/>
                  </a:lnTo>
                  <a:lnTo>
                    <a:pt x="54485" y="85624"/>
                  </a:lnTo>
                  <a:lnTo>
                    <a:pt x="54090" y="85937"/>
                  </a:lnTo>
                  <a:lnTo>
                    <a:pt x="53686" y="86240"/>
                  </a:lnTo>
                  <a:lnTo>
                    <a:pt x="53272" y="86533"/>
                  </a:lnTo>
                  <a:lnTo>
                    <a:pt x="52847" y="86836"/>
                  </a:lnTo>
                  <a:lnTo>
                    <a:pt x="52413" y="87119"/>
                  </a:lnTo>
                  <a:lnTo>
                    <a:pt x="51978" y="87402"/>
                  </a:lnTo>
                  <a:lnTo>
                    <a:pt x="51534" y="87685"/>
                  </a:lnTo>
                  <a:lnTo>
                    <a:pt x="51079" y="87958"/>
                  </a:lnTo>
                  <a:lnTo>
                    <a:pt x="50624" y="88221"/>
                  </a:lnTo>
                  <a:lnTo>
                    <a:pt x="50159" y="88484"/>
                  </a:lnTo>
                  <a:lnTo>
                    <a:pt x="49694" y="88736"/>
                  </a:lnTo>
                  <a:lnTo>
                    <a:pt x="49209" y="88989"/>
                  </a:lnTo>
                  <a:lnTo>
                    <a:pt x="48734" y="89232"/>
                  </a:lnTo>
                  <a:lnTo>
                    <a:pt x="48239" y="89464"/>
                  </a:lnTo>
                  <a:lnTo>
                    <a:pt x="47744" y="89697"/>
                  </a:lnTo>
                  <a:lnTo>
                    <a:pt x="47248" y="89929"/>
                  </a:lnTo>
                  <a:lnTo>
                    <a:pt x="46743" y="90141"/>
                  </a:lnTo>
                  <a:lnTo>
                    <a:pt x="46238" y="90353"/>
                  </a:lnTo>
                  <a:lnTo>
                    <a:pt x="45722" y="90566"/>
                  </a:lnTo>
                  <a:lnTo>
                    <a:pt x="45197" y="90758"/>
                  </a:lnTo>
                  <a:lnTo>
                    <a:pt x="44681" y="90950"/>
                  </a:lnTo>
                  <a:lnTo>
                    <a:pt x="44146" y="91142"/>
                  </a:lnTo>
                  <a:lnTo>
                    <a:pt x="43620" y="91314"/>
                  </a:lnTo>
                  <a:lnTo>
                    <a:pt x="43084" y="91485"/>
                  </a:lnTo>
                  <a:lnTo>
                    <a:pt x="42549" y="91657"/>
                  </a:lnTo>
                  <a:lnTo>
                    <a:pt x="42003" y="91809"/>
                  </a:lnTo>
                  <a:lnTo>
                    <a:pt x="41457" y="91960"/>
                  </a:lnTo>
                  <a:lnTo>
                    <a:pt x="40912" y="92112"/>
                  </a:lnTo>
                  <a:lnTo>
                    <a:pt x="40366" y="92243"/>
                  </a:lnTo>
                  <a:lnTo>
                    <a:pt x="39810" y="92375"/>
                  </a:lnTo>
                  <a:lnTo>
                    <a:pt x="39254" y="92496"/>
                  </a:lnTo>
                  <a:lnTo>
                    <a:pt x="38698" y="92617"/>
                  </a:lnTo>
                  <a:lnTo>
                    <a:pt x="38142" y="92718"/>
                  </a:lnTo>
                  <a:lnTo>
                    <a:pt x="37587" y="92819"/>
                  </a:lnTo>
                  <a:lnTo>
                    <a:pt x="37021" y="92910"/>
                  </a:lnTo>
                  <a:lnTo>
                    <a:pt x="36465" y="93001"/>
                  </a:lnTo>
                  <a:lnTo>
                    <a:pt x="35899" y="93072"/>
                  </a:lnTo>
                  <a:lnTo>
                    <a:pt x="35333" y="93143"/>
                  </a:lnTo>
                  <a:lnTo>
                    <a:pt x="34767" y="93204"/>
                  </a:lnTo>
                  <a:lnTo>
                    <a:pt x="34211" y="93264"/>
                  </a:lnTo>
                  <a:lnTo>
                    <a:pt x="33645" y="93305"/>
                  </a:lnTo>
                  <a:lnTo>
                    <a:pt x="33079" y="93345"/>
                  </a:lnTo>
                  <a:lnTo>
                    <a:pt x="32513" y="93375"/>
                  </a:lnTo>
                  <a:lnTo>
                    <a:pt x="31947" y="93396"/>
                  </a:lnTo>
                  <a:lnTo>
                    <a:pt x="31391" y="93406"/>
                  </a:lnTo>
                  <a:lnTo>
                    <a:pt x="30825" y="93416"/>
                  </a:lnTo>
                  <a:lnTo>
                    <a:pt x="30825" y="93416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4122275" y="2313250"/>
              <a:ext cx="526575" cy="335300"/>
            </a:xfrm>
            <a:custGeom>
              <a:rect b="b" l="l" r="r" t="t"/>
              <a:pathLst>
                <a:path extrusionOk="0" h="13412" w="21063">
                  <a:moveTo>
                    <a:pt x="0" y="1405"/>
                  </a:moveTo>
                  <a:lnTo>
                    <a:pt x="0" y="1405"/>
                  </a:lnTo>
                  <a:lnTo>
                    <a:pt x="627" y="1244"/>
                  </a:lnTo>
                  <a:lnTo>
                    <a:pt x="1264" y="1082"/>
                  </a:lnTo>
                  <a:lnTo>
                    <a:pt x="1900" y="940"/>
                  </a:lnTo>
                  <a:lnTo>
                    <a:pt x="2547" y="799"/>
                  </a:lnTo>
                  <a:lnTo>
                    <a:pt x="3194" y="678"/>
                  </a:lnTo>
                  <a:lnTo>
                    <a:pt x="3841" y="556"/>
                  </a:lnTo>
                  <a:lnTo>
                    <a:pt x="4498" y="455"/>
                  </a:lnTo>
                  <a:lnTo>
                    <a:pt x="5155" y="364"/>
                  </a:lnTo>
                  <a:lnTo>
                    <a:pt x="5811" y="273"/>
                  </a:lnTo>
                  <a:lnTo>
                    <a:pt x="6478" y="203"/>
                  </a:lnTo>
                  <a:lnTo>
                    <a:pt x="7146" y="142"/>
                  </a:lnTo>
                  <a:lnTo>
                    <a:pt x="7813" y="91"/>
                  </a:lnTo>
                  <a:lnTo>
                    <a:pt x="8490" y="51"/>
                  </a:lnTo>
                  <a:lnTo>
                    <a:pt x="9167" y="21"/>
                  </a:lnTo>
                  <a:lnTo>
                    <a:pt x="9844" y="11"/>
                  </a:lnTo>
                  <a:lnTo>
                    <a:pt x="10531" y="0"/>
                  </a:lnTo>
                  <a:lnTo>
                    <a:pt x="10531" y="0"/>
                  </a:lnTo>
                  <a:lnTo>
                    <a:pt x="11208" y="11"/>
                  </a:lnTo>
                  <a:lnTo>
                    <a:pt x="11896" y="21"/>
                  </a:lnTo>
                  <a:lnTo>
                    <a:pt x="12563" y="51"/>
                  </a:lnTo>
                  <a:lnTo>
                    <a:pt x="13240" y="91"/>
                  </a:lnTo>
                  <a:lnTo>
                    <a:pt x="13907" y="142"/>
                  </a:lnTo>
                  <a:lnTo>
                    <a:pt x="14574" y="203"/>
                  </a:lnTo>
                  <a:lnTo>
                    <a:pt x="15241" y="273"/>
                  </a:lnTo>
                  <a:lnTo>
                    <a:pt x="15908" y="364"/>
                  </a:lnTo>
                  <a:lnTo>
                    <a:pt x="16565" y="455"/>
                  </a:lnTo>
                  <a:lnTo>
                    <a:pt x="17212" y="556"/>
                  </a:lnTo>
                  <a:lnTo>
                    <a:pt x="17869" y="678"/>
                  </a:lnTo>
                  <a:lnTo>
                    <a:pt x="18515" y="799"/>
                  </a:lnTo>
                  <a:lnTo>
                    <a:pt x="19152" y="940"/>
                  </a:lnTo>
                  <a:lnTo>
                    <a:pt x="19799" y="1082"/>
                  </a:lnTo>
                  <a:lnTo>
                    <a:pt x="20426" y="1244"/>
                  </a:lnTo>
                  <a:lnTo>
                    <a:pt x="21062" y="1405"/>
                  </a:lnTo>
                  <a:lnTo>
                    <a:pt x="21062" y="1405"/>
                  </a:lnTo>
                  <a:lnTo>
                    <a:pt x="20941" y="2042"/>
                  </a:lnTo>
                  <a:lnTo>
                    <a:pt x="20810" y="2679"/>
                  </a:lnTo>
                  <a:lnTo>
                    <a:pt x="20658" y="3295"/>
                  </a:lnTo>
                  <a:lnTo>
                    <a:pt x="20496" y="3902"/>
                  </a:lnTo>
                  <a:lnTo>
                    <a:pt x="20314" y="4488"/>
                  </a:lnTo>
                  <a:lnTo>
                    <a:pt x="20112" y="5074"/>
                  </a:lnTo>
                  <a:lnTo>
                    <a:pt x="19890" y="5640"/>
                  </a:lnTo>
                  <a:lnTo>
                    <a:pt x="19657" y="6186"/>
                  </a:lnTo>
                  <a:lnTo>
                    <a:pt x="19415" y="6721"/>
                  </a:lnTo>
                  <a:lnTo>
                    <a:pt x="19152" y="7237"/>
                  </a:lnTo>
                  <a:lnTo>
                    <a:pt x="18869" y="7742"/>
                  </a:lnTo>
                  <a:lnTo>
                    <a:pt x="18586" y="8227"/>
                  </a:lnTo>
                  <a:lnTo>
                    <a:pt x="18283" y="8702"/>
                  </a:lnTo>
                  <a:lnTo>
                    <a:pt x="17960" y="9147"/>
                  </a:lnTo>
                  <a:lnTo>
                    <a:pt x="17636" y="9581"/>
                  </a:lnTo>
                  <a:lnTo>
                    <a:pt x="17292" y="9996"/>
                  </a:lnTo>
                  <a:lnTo>
                    <a:pt x="16939" y="10380"/>
                  </a:lnTo>
                  <a:lnTo>
                    <a:pt x="16575" y="10754"/>
                  </a:lnTo>
                  <a:lnTo>
                    <a:pt x="16201" y="11097"/>
                  </a:lnTo>
                  <a:lnTo>
                    <a:pt x="15817" y="11431"/>
                  </a:lnTo>
                  <a:lnTo>
                    <a:pt x="15413" y="11734"/>
                  </a:lnTo>
                  <a:lnTo>
                    <a:pt x="15221" y="11876"/>
                  </a:lnTo>
                  <a:lnTo>
                    <a:pt x="15008" y="12017"/>
                  </a:lnTo>
                  <a:lnTo>
                    <a:pt x="14806" y="12149"/>
                  </a:lnTo>
                  <a:lnTo>
                    <a:pt x="14594" y="12270"/>
                  </a:lnTo>
                  <a:lnTo>
                    <a:pt x="14392" y="12391"/>
                  </a:lnTo>
                  <a:lnTo>
                    <a:pt x="14180" y="12502"/>
                  </a:lnTo>
                  <a:lnTo>
                    <a:pt x="13957" y="12613"/>
                  </a:lnTo>
                  <a:lnTo>
                    <a:pt x="13745" y="12715"/>
                  </a:lnTo>
                  <a:lnTo>
                    <a:pt x="13523" y="12805"/>
                  </a:lnTo>
                  <a:lnTo>
                    <a:pt x="13300" y="12896"/>
                  </a:lnTo>
                  <a:lnTo>
                    <a:pt x="13078" y="12977"/>
                  </a:lnTo>
                  <a:lnTo>
                    <a:pt x="12856" y="13048"/>
                  </a:lnTo>
                  <a:lnTo>
                    <a:pt x="12633" y="13119"/>
                  </a:lnTo>
                  <a:lnTo>
                    <a:pt x="12401" y="13179"/>
                  </a:lnTo>
                  <a:lnTo>
                    <a:pt x="12179" y="13230"/>
                  </a:lnTo>
                  <a:lnTo>
                    <a:pt x="11946" y="13280"/>
                  </a:lnTo>
                  <a:lnTo>
                    <a:pt x="11714" y="13321"/>
                  </a:lnTo>
                  <a:lnTo>
                    <a:pt x="11481" y="13351"/>
                  </a:lnTo>
                  <a:lnTo>
                    <a:pt x="11239" y="13382"/>
                  </a:lnTo>
                  <a:lnTo>
                    <a:pt x="11006" y="13402"/>
                  </a:lnTo>
                  <a:lnTo>
                    <a:pt x="10764" y="13412"/>
                  </a:lnTo>
                  <a:lnTo>
                    <a:pt x="10531" y="13412"/>
                  </a:lnTo>
                  <a:lnTo>
                    <a:pt x="10531" y="13412"/>
                  </a:lnTo>
                  <a:lnTo>
                    <a:pt x="10289" y="13412"/>
                  </a:lnTo>
                  <a:lnTo>
                    <a:pt x="10056" y="13402"/>
                  </a:lnTo>
                  <a:lnTo>
                    <a:pt x="9814" y="13382"/>
                  </a:lnTo>
                  <a:lnTo>
                    <a:pt x="9581" y="13351"/>
                  </a:lnTo>
                  <a:lnTo>
                    <a:pt x="9349" y="13321"/>
                  </a:lnTo>
                  <a:lnTo>
                    <a:pt x="9116" y="13280"/>
                  </a:lnTo>
                  <a:lnTo>
                    <a:pt x="8884" y="13230"/>
                  </a:lnTo>
                  <a:lnTo>
                    <a:pt x="8651" y="13179"/>
                  </a:lnTo>
                  <a:lnTo>
                    <a:pt x="8429" y="13119"/>
                  </a:lnTo>
                  <a:lnTo>
                    <a:pt x="8197" y="13048"/>
                  </a:lnTo>
                  <a:lnTo>
                    <a:pt x="7974" y="12977"/>
                  </a:lnTo>
                  <a:lnTo>
                    <a:pt x="7752" y="12896"/>
                  </a:lnTo>
                  <a:lnTo>
                    <a:pt x="7530" y="12805"/>
                  </a:lnTo>
                  <a:lnTo>
                    <a:pt x="7317" y="12715"/>
                  </a:lnTo>
                  <a:lnTo>
                    <a:pt x="7095" y="12613"/>
                  </a:lnTo>
                  <a:lnTo>
                    <a:pt x="6883" y="12502"/>
                  </a:lnTo>
                  <a:lnTo>
                    <a:pt x="6671" y="12391"/>
                  </a:lnTo>
                  <a:lnTo>
                    <a:pt x="6458" y="12270"/>
                  </a:lnTo>
                  <a:lnTo>
                    <a:pt x="6256" y="12149"/>
                  </a:lnTo>
                  <a:lnTo>
                    <a:pt x="6044" y="12017"/>
                  </a:lnTo>
                  <a:lnTo>
                    <a:pt x="5842" y="11876"/>
                  </a:lnTo>
                  <a:lnTo>
                    <a:pt x="5640" y="11734"/>
                  </a:lnTo>
                  <a:lnTo>
                    <a:pt x="5245" y="11431"/>
                  </a:lnTo>
                  <a:lnTo>
                    <a:pt x="4861" y="11097"/>
                  </a:lnTo>
                  <a:lnTo>
                    <a:pt x="4487" y="10754"/>
                  </a:lnTo>
                  <a:lnTo>
                    <a:pt x="4124" y="10380"/>
                  </a:lnTo>
                  <a:lnTo>
                    <a:pt x="3770" y="9996"/>
                  </a:lnTo>
                  <a:lnTo>
                    <a:pt x="3426" y="9581"/>
                  </a:lnTo>
                  <a:lnTo>
                    <a:pt x="3093" y="9147"/>
                  </a:lnTo>
                  <a:lnTo>
                    <a:pt x="2779" y="8702"/>
                  </a:lnTo>
                  <a:lnTo>
                    <a:pt x="2476" y="8227"/>
                  </a:lnTo>
                  <a:lnTo>
                    <a:pt x="2183" y="7742"/>
                  </a:lnTo>
                  <a:lnTo>
                    <a:pt x="1910" y="7237"/>
                  </a:lnTo>
                  <a:lnTo>
                    <a:pt x="1648" y="6721"/>
                  </a:lnTo>
                  <a:lnTo>
                    <a:pt x="1395" y="6186"/>
                  </a:lnTo>
                  <a:lnTo>
                    <a:pt x="1162" y="5640"/>
                  </a:lnTo>
                  <a:lnTo>
                    <a:pt x="950" y="5074"/>
                  </a:lnTo>
                  <a:lnTo>
                    <a:pt x="748" y="4488"/>
                  </a:lnTo>
                  <a:lnTo>
                    <a:pt x="566" y="3902"/>
                  </a:lnTo>
                  <a:lnTo>
                    <a:pt x="394" y="3295"/>
                  </a:lnTo>
                  <a:lnTo>
                    <a:pt x="243" y="2679"/>
                  </a:lnTo>
                  <a:lnTo>
                    <a:pt x="111" y="2042"/>
                  </a:lnTo>
                  <a:lnTo>
                    <a:pt x="0" y="1405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4182400" y="2351650"/>
              <a:ext cx="222875" cy="142025"/>
            </a:xfrm>
            <a:custGeom>
              <a:rect b="b" l="l" r="r" t="t"/>
              <a:pathLst>
                <a:path extrusionOk="0" h="5681" w="8915">
                  <a:moveTo>
                    <a:pt x="1" y="597"/>
                  </a:moveTo>
                  <a:lnTo>
                    <a:pt x="1" y="597"/>
                  </a:lnTo>
                  <a:lnTo>
                    <a:pt x="536" y="466"/>
                  </a:lnTo>
                  <a:lnTo>
                    <a:pt x="1072" y="344"/>
                  </a:lnTo>
                  <a:lnTo>
                    <a:pt x="1628" y="243"/>
                  </a:lnTo>
                  <a:lnTo>
                    <a:pt x="2184" y="152"/>
                  </a:lnTo>
                  <a:lnTo>
                    <a:pt x="2739" y="92"/>
                  </a:lnTo>
                  <a:lnTo>
                    <a:pt x="3305" y="41"/>
                  </a:lnTo>
                  <a:lnTo>
                    <a:pt x="3881" y="11"/>
                  </a:lnTo>
                  <a:lnTo>
                    <a:pt x="4458" y="1"/>
                  </a:lnTo>
                  <a:lnTo>
                    <a:pt x="4458" y="1"/>
                  </a:lnTo>
                  <a:lnTo>
                    <a:pt x="5034" y="11"/>
                  </a:lnTo>
                  <a:lnTo>
                    <a:pt x="5600" y="41"/>
                  </a:lnTo>
                  <a:lnTo>
                    <a:pt x="6166" y="92"/>
                  </a:lnTo>
                  <a:lnTo>
                    <a:pt x="6731" y="152"/>
                  </a:lnTo>
                  <a:lnTo>
                    <a:pt x="7287" y="243"/>
                  </a:lnTo>
                  <a:lnTo>
                    <a:pt x="7833" y="344"/>
                  </a:lnTo>
                  <a:lnTo>
                    <a:pt x="8379" y="466"/>
                  </a:lnTo>
                  <a:lnTo>
                    <a:pt x="8915" y="597"/>
                  </a:lnTo>
                  <a:lnTo>
                    <a:pt x="8915" y="597"/>
                  </a:lnTo>
                  <a:lnTo>
                    <a:pt x="8864" y="870"/>
                  </a:lnTo>
                  <a:lnTo>
                    <a:pt x="8803" y="1133"/>
                  </a:lnTo>
                  <a:lnTo>
                    <a:pt x="8743" y="1395"/>
                  </a:lnTo>
                  <a:lnTo>
                    <a:pt x="8672" y="1648"/>
                  </a:lnTo>
                  <a:lnTo>
                    <a:pt x="8591" y="1901"/>
                  </a:lnTo>
                  <a:lnTo>
                    <a:pt x="8510" y="2153"/>
                  </a:lnTo>
                  <a:lnTo>
                    <a:pt x="8419" y="2386"/>
                  </a:lnTo>
                  <a:lnTo>
                    <a:pt x="8318" y="2618"/>
                  </a:lnTo>
                  <a:lnTo>
                    <a:pt x="8217" y="2851"/>
                  </a:lnTo>
                  <a:lnTo>
                    <a:pt x="8106" y="3063"/>
                  </a:lnTo>
                  <a:lnTo>
                    <a:pt x="7985" y="3285"/>
                  </a:lnTo>
                  <a:lnTo>
                    <a:pt x="7863" y="3487"/>
                  </a:lnTo>
                  <a:lnTo>
                    <a:pt x="7732" y="3679"/>
                  </a:lnTo>
                  <a:lnTo>
                    <a:pt x="7601" y="3871"/>
                  </a:lnTo>
                  <a:lnTo>
                    <a:pt x="7459" y="4053"/>
                  </a:lnTo>
                  <a:lnTo>
                    <a:pt x="7318" y="4235"/>
                  </a:lnTo>
                  <a:lnTo>
                    <a:pt x="7166" y="4397"/>
                  </a:lnTo>
                  <a:lnTo>
                    <a:pt x="7014" y="4549"/>
                  </a:lnTo>
                  <a:lnTo>
                    <a:pt x="6853" y="4700"/>
                  </a:lnTo>
                  <a:lnTo>
                    <a:pt x="6691" y="4842"/>
                  </a:lnTo>
                  <a:lnTo>
                    <a:pt x="6519" y="4973"/>
                  </a:lnTo>
                  <a:lnTo>
                    <a:pt x="6358" y="5084"/>
                  </a:lnTo>
                  <a:lnTo>
                    <a:pt x="6176" y="5195"/>
                  </a:lnTo>
                  <a:lnTo>
                    <a:pt x="5994" y="5296"/>
                  </a:lnTo>
                  <a:lnTo>
                    <a:pt x="5812" y="5387"/>
                  </a:lnTo>
                  <a:lnTo>
                    <a:pt x="5630" y="5458"/>
                  </a:lnTo>
                  <a:lnTo>
                    <a:pt x="5438" y="5529"/>
                  </a:lnTo>
                  <a:lnTo>
                    <a:pt x="5246" y="5579"/>
                  </a:lnTo>
                  <a:lnTo>
                    <a:pt x="5054" y="5620"/>
                  </a:lnTo>
                  <a:lnTo>
                    <a:pt x="4862" y="5650"/>
                  </a:lnTo>
                  <a:lnTo>
                    <a:pt x="4660" y="5670"/>
                  </a:lnTo>
                  <a:lnTo>
                    <a:pt x="4458" y="5681"/>
                  </a:lnTo>
                  <a:lnTo>
                    <a:pt x="4458" y="5681"/>
                  </a:lnTo>
                  <a:lnTo>
                    <a:pt x="4255" y="5670"/>
                  </a:lnTo>
                  <a:lnTo>
                    <a:pt x="4053" y="5650"/>
                  </a:lnTo>
                  <a:lnTo>
                    <a:pt x="3861" y="5620"/>
                  </a:lnTo>
                  <a:lnTo>
                    <a:pt x="3659" y="5579"/>
                  </a:lnTo>
                  <a:lnTo>
                    <a:pt x="3467" y="5529"/>
                  </a:lnTo>
                  <a:lnTo>
                    <a:pt x="3285" y="5458"/>
                  </a:lnTo>
                  <a:lnTo>
                    <a:pt x="3093" y="5387"/>
                  </a:lnTo>
                  <a:lnTo>
                    <a:pt x="2911" y="5296"/>
                  </a:lnTo>
                  <a:lnTo>
                    <a:pt x="2729" y="5195"/>
                  </a:lnTo>
                  <a:lnTo>
                    <a:pt x="2557" y="5084"/>
                  </a:lnTo>
                  <a:lnTo>
                    <a:pt x="2386" y="4973"/>
                  </a:lnTo>
                  <a:lnTo>
                    <a:pt x="2224" y="4842"/>
                  </a:lnTo>
                  <a:lnTo>
                    <a:pt x="2052" y="4700"/>
                  </a:lnTo>
                  <a:lnTo>
                    <a:pt x="1901" y="4549"/>
                  </a:lnTo>
                  <a:lnTo>
                    <a:pt x="1739" y="4397"/>
                  </a:lnTo>
                  <a:lnTo>
                    <a:pt x="1597" y="4235"/>
                  </a:lnTo>
                  <a:lnTo>
                    <a:pt x="1446" y="4053"/>
                  </a:lnTo>
                  <a:lnTo>
                    <a:pt x="1314" y="3871"/>
                  </a:lnTo>
                  <a:lnTo>
                    <a:pt x="1173" y="3679"/>
                  </a:lnTo>
                  <a:lnTo>
                    <a:pt x="1052" y="3487"/>
                  </a:lnTo>
                  <a:lnTo>
                    <a:pt x="920" y="3285"/>
                  </a:lnTo>
                  <a:lnTo>
                    <a:pt x="809" y="3063"/>
                  </a:lnTo>
                  <a:lnTo>
                    <a:pt x="698" y="2851"/>
                  </a:lnTo>
                  <a:lnTo>
                    <a:pt x="587" y="2618"/>
                  </a:lnTo>
                  <a:lnTo>
                    <a:pt x="496" y="2386"/>
                  </a:lnTo>
                  <a:lnTo>
                    <a:pt x="405" y="2153"/>
                  </a:lnTo>
                  <a:lnTo>
                    <a:pt x="314" y="1901"/>
                  </a:lnTo>
                  <a:lnTo>
                    <a:pt x="233" y="1648"/>
                  </a:lnTo>
                  <a:lnTo>
                    <a:pt x="162" y="1395"/>
                  </a:lnTo>
                  <a:lnTo>
                    <a:pt x="102" y="1133"/>
                  </a:lnTo>
                  <a:lnTo>
                    <a:pt x="41" y="870"/>
                  </a:lnTo>
                  <a:lnTo>
                    <a:pt x="1" y="597"/>
                  </a:lnTo>
                  <a:lnTo>
                    <a:pt x="1" y="59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3775875" y="2623275"/>
              <a:ext cx="651625" cy="220600"/>
            </a:xfrm>
            <a:custGeom>
              <a:rect b="b" l="l" r="r" t="t"/>
              <a:pathLst>
                <a:path extrusionOk="0" h="8824" w="26065">
                  <a:moveTo>
                    <a:pt x="1658" y="0"/>
                  </a:moveTo>
                  <a:lnTo>
                    <a:pt x="1496" y="10"/>
                  </a:lnTo>
                  <a:lnTo>
                    <a:pt x="1334" y="31"/>
                  </a:lnTo>
                  <a:lnTo>
                    <a:pt x="1172" y="81"/>
                  </a:lnTo>
                  <a:lnTo>
                    <a:pt x="1011" y="132"/>
                  </a:lnTo>
                  <a:lnTo>
                    <a:pt x="859" y="212"/>
                  </a:lnTo>
                  <a:lnTo>
                    <a:pt x="718" y="303"/>
                  </a:lnTo>
                  <a:lnTo>
                    <a:pt x="586" y="404"/>
                  </a:lnTo>
                  <a:lnTo>
                    <a:pt x="465" y="526"/>
                  </a:lnTo>
                  <a:lnTo>
                    <a:pt x="354" y="647"/>
                  </a:lnTo>
                  <a:lnTo>
                    <a:pt x="263" y="778"/>
                  </a:lnTo>
                  <a:lnTo>
                    <a:pt x="182" y="920"/>
                  </a:lnTo>
                  <a:lnTo>
                    <a:pt x="111" y="1071"/>
                  </a:lnTo>
                  <a:lnTo>
                    <a:pt x="61" y="1223"/>
                  </a:lnTo>
                  <a:lnTo>
                    <a:pt x="30" y="1385"/>
                  </a:lnTo>
                  <a:lnTo>
                    <a:pt x="10" y="1536"/>
                  </a:lnTo>
                  <a:lnTo>
                    <a:pt x="0" y="1708"/>
                  </a:lnTo>
                  <a:lnTo>
                    <a:pt x="10" y="1870"/>
                  </a:lnTo>
                  <a:lnTo>
                    <a:pt x="41" y="2032"/>
                  </a:lnTo>
                  <a:lnTo>
                    <a:pt x="81" y="2193"/>
                  </a:lnTo>
                  <a:lnTo>
                    <a:pt x="142" y="2345"/>
                  </a:lnTo>
                  <a:lnTo>
                    <a:pt x="212" y="2507"/>
                  </a:lnTo>
                  <a:lnTo>
                    <a:pt x="404" y="2820"/>
                  </a:lnTo>
                  <a:lnTo>
                    <a:pt x="596" y="3123"/>
                  </a:lnTo>
                  <a:lnTo>
                    <a:pt x="799" y="3416"/>
                  </a:lnTo>
                  <a:lnTo>
                    <a:pt x="1011" y="3709"/>
                  </a:lnTo>
                  <a:lnTo>
                    <a:pt x="1233" y="3992"/>
                  </a:lnTo>
                  <a:lnTo>
                    <a:pt x="1466" y="4265"/>
                  </a:lnTo>
                  <a:lnTo>
                    <a:pt x="1708" y="4528"/>
                  </a:lnTo>
                  <a:lnTo>
                    <a:pt x="1961" y="4791"/>
                  </a:lnTo>
                  <a:lnTo>
                    <a:pt x="2224" y="5043"/>
                  </a:lnTo>
                  <a:lnTo>
                    <a:pt x="2486" y="5286"/>
                  </a:lnTo>
                  <a:lnTo>
                    <a:pt x="2769" y="5518"/>
                  </a:lnTo>
                  <a:lnTo>
                    <a:pt x="3052" y="5741"/>
                  </a:lnTo>
                  <a:lnTo>
                    <a:pt x="3335" y="5963"/>
                  </a:lnTo>
                  <a:lnTo>
                    <a:pt x="3638" y="6175"/>
                  </a:lnTo>
                  <a:lnTo>
                    <a:pt x="3942" y="6377"/>
                  </a:lnTo>
                  <a:lnTo>
                    <a:pt x="4255" y="6569"/>
                  </a:lnTo>
                  <a:lnTo>
                    <a:pt x="4720" y="6832"/>
                  </a:lnTo>
                  <a:lnTo>
                    <a:pt x="5195" y="7085"/>
                  </a:lnTo>
                  <a:lnTo>
                    <a:pt x="5680" y="7317"/>
                  </a:lnTo>
                  <a:lnTo>
                    <a:pt x="6185" y="7540"/>
                  </a:lnTo>
                  <a:lnTo>
                    <a:pt x="6691" y="7732"/>
                  </a:lnTo>
                  <a:lnTo>
                    <a:pt x="7216" y="7914"/>
                  </a:lnTo>
                  <a:lnTo>
                    <a:pt x="7742" y="8085"/>
                  </a:lnTo>
                  <a:lnTo>
                    <a:pt x="8277" y="8237"/>
                  </a:lnTo>
                  <a:lnTo>
                    <a:pt x="8823" y="8368"/>
                  </a:lnTo>
                  <a:lnTo>
                    <a:pt x="9379" y="8480"/>
                  </a:lnTo>
                  <a:lnTo>
                    <a:pt x="9935" y="8581"/>
                  </a:lnTo>
                  <a:lnTo>
                    <a:pt x="10491" y="8662"/>
                  </a:lnTo>
                  <a:lnTo>
                    <a:pt x="11057" y="8722"/>
                  </a:lnTo>
                  <a:lnTo>
                    <a:pt x="11623" y="8773"/>
                  </a:lnTo>
                  <a:lnTo>
                    <a:pt x="12199" y="8803"/>
                  </a:lnTo>
                  <a:lnTo>
                    <a:pt x="12765" y="8823"/>
                  </a:lnTo>
                  <a:lnTo>
                    <a:pt x="13341" y="8813"/>
                  </a:lnTo>
                  <a:lnTo>
                    <a:pt x="13907" y="8793"/>
                  </a:lnTo>
                  <a:lnTo>
                    <a:pt x="14473" y="8753"/>
                  </a:lnTo>
                  <a:lnTo>
                    <a:pt x="15039" y="8702"/>
                  </a:lnTo>
                  <a:lnTo>
                    <a:pt x="15605" y="8631"/>
                  </a:lnTo>
                  <a:lnTo>
                    <a:pt x="16171" y="8540"/>
                  </a:lnTo>
                  <a:lnTo>
                    <a:pt x="16726" y="8439"/>
                  </a:lnTo>
                  <a:lnTo>
                    <a:pt x="17272" y="8318"/>
                  </a:lnTo>
                  <a:lnTo>
                    <a:pt x="17818" y="8176"/>
                  </a:lnTo>
                  <a:lnTo>
                    <a:pt x="18364" y="8025"/>
                  </a:lnTo>
                  <a:lnTo>
                    <a:pt x="18889" y="7853"/>
                  </a:lnTo>
                  <a:lnTo>
                    <a:pt x="19415" y="7661"/>
                  </a:lnTo>
                  <a:lnTo>
                    <a:pt x="19930" y="7449"/>
                  </a:lnTo>
                  <a:lnTo>
                    <a:pt x="20436" y="7226"/>
                  </a:lnTo>
                  <a:lnTo>
                    <a:pt x="20921" y="6984"/>
                  </a:lnTo>
                  <a:lnTo>
                    <a:pt x="21406" y="6731"/>
                  </a:lnTo>
                  <a:lnTo>
                    <a:pt x="21739" y="6539"/>
                  </a:lnTo>
                  <a:lnTo>
                    <a:pt x="22073" y="6327"/>
                  </a:lnTo>
                  <a:lnTo>
                    <a:pt x="22396" y="6115"/>
                  </a:lnTo>
                  <a:lnTo>
                    <a:pt x="22710" y="5892"/>
                  </a:lnTo>
                  <a:lnTo>
                    <a:pt x="23013" y="5670"/>
                  </a:lnTo>
                  <a:lnTo>
                    <a:pt x="23316" y="5427"/>
                  </a:lnTo>
                  <a:lnTo>
                    <a:pt x="23609" y="5175"/>
                  </a:lnTo>
                  <a:lnTo>
                    <a:pt x="23892" y="4922"/>
                  </a:lnTo>
                  <a:lnTo>
                    <a:pt x="24165" y="4659"/>
                  </a:lnTo>
                  <a:lnTo>
                    <a:pt x="24438" y="4376"/>
                  </a:lnTo>
                  <a:lnTo>
                    <a:pt x="24690" y="4093"/>
                  </a:lnTo>
                  <a:lnTo>
                    <a:pt x="24943" y="3800"/>
                  </a:lnTo>
                  <a:lnTo>
                    <a:pt x="25176" y="3507"/>
                  </a:lnTo>
                  <a:lnTo>
                    <a:pt x="25408" y="3194"/>
                  </a:lnTo>
                  <a:lnTo>
                    <a:pt x="25620" y="2870"/>
                  </a:lnTo>
                  <a:lnTo>
                    <a:pt x="25822" y="2547"/>
                  </a:lnTo>
                  <a:lnTo>
                    <a:pt x="25903" y="2395"/>
                  </a:lnTo>
                  <a:lnTo>
                    <a:pt x="25974" y="2244"/>
                  </a:lnTo>
                  <a:lnTo>
                    <a:pt x="26024" y="2082"/>
                  </a:lnTo>
                  <a:lnTo>
                    <a:pt x="26055" y="1920"/>
                  </a:lnTo>
                  <a:lnTo>
                    <a:pt x="26065" y="1759"/>
                  </a:lnTo>
                  <a:lnTo>
                    <a:pt x="26065" y="1597"/>
                  </a:lnTo>
                  <a:lnTo>
                    <a:pt x="26045" y="1435"/>
                  </a:lnTo>
                  <a:lnTo>
                    <a:pt x="26014" y="1274"/>
                  </a:lnTo>
                  <a:lnTo>
                    <a:pt x="25974" y="1122"/>
                  </a:lnTo>
                  <a:lnTo>
                    <a:pt x="25913" y="970"/>
                  </a:lnTo>
                  <a:lnTo>
                    <a:pt x="25832" y="829"/>
                  </a:lnTo>
                  <a:lnTo>
                    <a:pt x="25741" y="687"/>
                  </a:lnTo>
                  <a:lnTo>
                    <a:pt x="25640" y="566"/>
                  </a:lnTo>
                  <a:lnTo>
                    <a:pt x="25529" y="445"/>
                  </a:lnTo>
                  <a:lnTo>
                    <a:pt x="25398" y="334"/>
                  </a:lnTo>
                  <a:lnTo>
                    <a:pt x="25256" y="243"/>
                  </a:lnTo>
                  <a:lnTo>
                    <a:pt x="25105" y="162"/>
                  </a:lnTo>
                  <a:lnTo>
                    <a:pt x="24943" y="91"/>
                  </a:lnTo>
                  <a:lnTo>
                    <a:pt x="24781" y="41"/>
                  </a:lnTo>
                  <a:lnTo>
                    <a:pt x="24620" y="10"/>
                  </a:lnTo>
                  <a:lnTo>
                    <a:pt x="24458" y="0"/>
                  </a:lnTo>
                  <a:lnTo>
                    <a:pt x="24296" y="0"/>
                  </a:lnTo>
                  <a:lnTo>
                    <a:pt x="24135" y="20"/>
                  </a:lnTo>
                  <a:lnTo>
                    <a:pt x="23983" y="51"/>
                  </a:lnTo>
                  <a:lnTo>
                    <a:pt x="23821" y="91"/>
                  </a:lnTo>
                  <a:lnTo>
                    <a:pt x="23680" y="152"/>
                  </a:lnTo>
                  <a:lnTo>
                    <a:pt x="23528" y="233"/>
                  </a:lnTo>
                  <a:lnTo>
                    <a:pt x="23397" y="324"/>
                  </a:lnTo>
                  <a:lnTo>
                    <a:pt x="23265" y="425"/>
                  </a:lnTo>
                  <a:lnTo>
                    <a:pt x="23144" y="536"/>
                  </a:lnTo>
                  <a:lnTo>
                    <a:pt x="23043" y="667"/>
                  </a:lnTo>
                  <a:lnTo>
                    <a:pt x="22942" y="809"/>
                  </a:lnTo>
                  <a:lnTo>
                    <a:pt x="22800" y="1041"/>
                  </a:lnTo>
                  <a:lnTo>
                    <a:pt x="22649" y="1264"/>
                  </a:lnTo>
                  <a:lnTo>
                    <a:pt x="22487" y="1486"/>
                  </a:lnTo>
                  <a:lnTo>
                    <a:pt x="22315" y="1698"/>
                  </a:lnTo>
                  <a:lnTo>
                    <a:pt x="22133" y="1910"/>
                  </a:lnTo>
                  <a:lnTo>
                    <a:pt x="21952" y="2102"/>
                  </a:lnTo>
                  <a:lnTo>
                    <a:pt x="21760" y="2304"/>
                  </a:lnTo>
                  <a:lnTo>
                    <a:pt x="21567" y="2497"/>
                  </a:lnTo>
                  <a:lnTo>
                    <a:pt x="21355" y="2678"/>
                  </a:lnTo>
                  <a:lnTo>
                    <a:pt x="21143" y="2850"/>
                  </a:lnTo>
                  <a:lnTo>
                    <a:pt x="20931" y="3022"/>
                  </a:lnTo>
                  <a:lnTo>
                    <a:pt x="20708" y="3194"/>
                  </a:lnTo>
                  <a:lnTo>
                    <a:pt x="20476" y="3356"/>
                  </a:lnTo>
                  <a:lnTo>
                    <a:pt x="20244" y="3507"/>
                  </a:lnTo>
                  <a:lnTo>
                    <a:pt x="20001" y="3659"/>
                  </a:lnTo>
                  <a:lnTo>
                    <a:pt x="19758" y="3800"/>
                  </a:lnTo>
                  <a:lnTo>
                    <a:pt x="19374" y="4002"/>
                  </a:lnTo>
                  <a:lnTo>
                    <a:pt x="18980" y="4194"/>
                  </a:lnTo>
                  <a:lnTo>
                    <a:pt x="18576" y="4376"/>
                  </a:lnTo>
                  <a:lnTo>
                    <a:pt x="18162" y="4538"/>
                  </a:lnTo>
                  <a:lnTo>
                    <a:pt x="17747" y="4690"/>
                  </a:lnTo>
                  <a:lnTo>
                    <a:pt x="17323" y="4831"/>
                  </a:lnTo>
                  <a:lnTo>
                    <a:pt x="16888" y="4952"/>
                  </a:lnTo>
                  <a:lnTo>
                    <a:pt x="16443" y="5064"/>
                  </a:lnTo>
                  <a:lnTo>
                    <a:pt x="15999" y="5165"/>
                  </a:lnTo>
                  <a:lnTo>
                    <a:pt x="15554" y="5246"/>
                  </a:lnTo>
                  <a:lnTo>
                    <a:pt x="15099" y="5316"/>
                  </a:lnTo>
                  <a:lnTo>
                    <a:pt x="14634" y="5367"/>
                  </a:lnTo>
                  <a:lnTo>
                    <a:pt x="14180" y="5417"/>
                  </a:lnTo>
                  <a:lnTo>
                    <a:pt x="13715" y="5448"/>
                  </a:lnTo>
                  <a:lnTo>
                    <a:pt x="13260" y="5458"/>
                  </a:lnTo>
                  <a:lnTo>
                    <a:pt x="12795" y="5468"/>
                  </a:lnTo>
                  <a:lnTo>
                    <a:pt x="12330" y="5458"/>
                  </a:lnTo>
                  <a:lnTo>
                    <a:pt x="11875" y="5427"/>
                  </a:lnTo>
                  <a:lnTo>
                    <a:pt x="11421" y="5387"/>
                  </a:lnTo>
                  <a:lnTo>
                    <a:pt x="10966" y="5336"/>
                  </a:lnTo>
                  <a:lnTo>
                    <a:pt x="10511" y="5276"/>
                  </a:lnTo>
                  <a:lnTo>
                    <a:pt x="10066" y="5195"/>
                  </a:lnTo>
                  <a:lnTo>
                    <a:pt x="9622" y="5104"/>
                  </a:lnTo>
                  <a:lnTo>
                    <a:pt x="9187" y="5003"/>
                  </a:lnTo>
                  <a:lnTo>
                    <a:pt x="8762" y="4882"/>
                  </a:lnTo>
                  <a:lnTo>
                    <a:pt x="8338" y="4750"/>
                  </a:lnTo>
                  <a:lnTo>
                    <a:pt x="7924" y="4609"/>
                  </a:lnTo>
                  <a:lnTo>
                    <a:pt x="7519" y="4447"/>
                  </a:lnTo>
                  <a:lnTo>
                    <a:pt x="7125" y="4275"/>
                  </a:lnTo>
                  <a:lnTo>
                    <a:pt x="6731" y="4093"/>
                  </a:lnTo>
                  <a:lnTo>
                    <a:pt x="6357" y="3901"/>
                  </a:lnTo>
                  <a:lnTo>
                    <a:pt x="5993" y="3689"/>
                  </a:lnTo>
                  <a:lnTo>
                    <a:pt x="5771" y="3548"/>
                  </a:lnTo>
                  <a:lnTo>
                    <a:pt x="5549" y="3406"/>
                  </a:lnTo>
                  <a:lnTo>
                    <a:pt x="5336" y="3255"/>
                  </a:lnTo>
                  <a:lnTo>
                    <a:pt x="5134" y="3103"/>
                  </a:lnTo>
                  <a:lnTo>
                    <a:pt x="4932" y="2941"/>
                  </a:lnTo>
                  <a:lnTo>
                    <a:pt x="4740" y="2780"/>
                  </a:lnTo>
                  <a:lnTo>
                    <a:pt x="4548" y="2608"/>
                  </a:lnTo>
                  <a:lnTo>
                    <a:pt x="4366" y="2436"/>
                  </a:lnTo>
                  <a:lnTo>
                    <a:pt x="4184" y="2254"/>
                  </a:lnTo>
                  <a:lnTo>
                    <a:pt x="4023" y="2072"/>
                  </a:lnTo>
                  <a:lnTo>
                    <a:pt x="3861" y="1880"/>
                  </a:lnTo>
                  <a:lnTo>
                    <a:pt x="3699" y="1688"/>
                  </a:lnTo>
                  <a:lnTo>
                    <a:pt x="3548" y="1486"/>
                  </a:lnTo>
                  <a:lnTo>
                    <a:pt x="3406" y="1284"/>
                  </a:lnTo>
                  <a:lnTo>
                    <a:pt x="3275" y="1071"/>
                  </a:lnTo>
                  <a:lnTo>
                    <a:pt x="3153" y="859"/>
                  </a:lnTo>
                  <a:lnTo>
                    <a:pt x="3062" y="708"/>
                  </a:lnTo>
                  <a:lnTo>
                    <a:pt x="2951" y="576"/>
                  </a:lnTo>
                  <a:lnTo>
                    <a:pt x="2840" y="455"/>
                  </a:lnTo>
                  <a:lnTo>
                    <a:pt x="2719" y="354"/>
                  </a:lnTo>
                  <a:lnTo>
                    <a:pt x="2577" y="253"/>
                  </a:lnTo>
                  <a:lnTo>
                    <a:pt x="2436" y="182"/>
                  </a:lnTo>
                  <a:lnTo>
                    <a:pt x="2294" y="111"/>
                  </a:lnTo>
                  <a:lnTo>
                    <a:pt x="2143" y="61"/>
                  </a:lnTo>
                  <a:lnTo>
                    <a:pt x="1981" y="20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4343600" y="2623275"/>
              <a:ext cx="651400" cy="220600"/>
            </a:xfrm>
            <a:custGeom>
              <a:rect b="b" l="l" r="r" t="t"/>
              <a:pathLst>
                <a:path extrusionOk="0" h="8824" w="26056">
                  <a:moveTo>
                    <a:pt x="1597" y="0"/>
                  </a:moveTo>
                  <a:lnTo>
                    <a:pt x="1436" y="10"/>
                  </a:lnTo>
                  <a:lnTo>
                    <a:pt x="1274" y="41"/>
                  </a:lnTo>
                  <a:lnTo>
                    <a:pt x="1112" y="91"/>
                  </a:lnTo>
                  <a:lnTo>
                    <a:pt x="961" y="162"/>
                  </a:lnTo>
                  <a:lnTo>
                    <a:pt x="809" y="243"/>
                  </a:lnTo>
                  <a:lnTo>
                    <a:pt x="668" y="334"/>
                  </a:lnTo>
                  <a:lnTo>
                    <a:pt x="536" y="445"/>
                  </a:lnTo>
                  <a:lnTo>
                    <a:pt x="415" y="566"/>
                  </a:lnTo>
                  <a:lnTo>
                    <a:pt x="314" y="687"/>
                  </a:lnTo>
                  <a:lnTo>
                    <a:pt x="223" y="829"/>
                  </a:lnTo>
                  <a:lnTo>
                    <a:pt x="152" y="970"/>
                  </a:lnTo>
                  <a:lnTo>
                    <a:pt x="91" y="1122"/>
                  </a:lnTo>
                  <a:lnTo>
                    <a:pt x="41" y="1274"/>
                  </a:lnTo>
                  <a:lnTo>
                    <a:pt x="11" y="1435"/>
                  </a:lnTo>
                  <a:lnTo>
                    <a:pt x="1" y="1597"/>
                  </a:lnTo>
                  <a:lnTo>
                    <a:pt x="1" y="1759"/>
                  </a:lnTo>
                  <a:lnTo>
                    <a:pt x="11" y="1920"/>
                  </a:lnTo>
                  <a:lnTo>
                    <a:pt x="41" y="2082"/>
                  </a:lnTo>
                  <a:lnTo>
                    <a:pt x="91" y="2244"/>
                  </a:lnTo>
                  <a:lnTo>
                    <a:pt x="152" y="2395"/>
                  </a:lnTo>
                  <a:lnTo>
                    <a:pt x="233" y="2547"/>
                  </a:lnTo>
                  <a:lnTo>
                    <a:pt x="445" y="2870"/>
                  </a:lnTo>
                  <a:lnTo>
                    <a:pt x="657" y="3194"/>
                  </a:lnTo>
                  <a:lnTo>
                    <a:pt x="890" y="3507"/>
                  </a:lnTo>
                  <a:lnTo>
                    <a:pt x="1122" y="3800"/>
                  </a:lnTo>
                  <a:lnTo>
                    <a:pt x="1375" y="4093"/>
                  </a:lnTo>
                  <a:lnTo>
                    <a:pt x="1628" y="4376"/>
                  </a:lnTo>
                  <a:lnTo>
                    <a:pt x="1890" y="4659"/>
                  </a:lnTo>
                  <a:lnTo>
                    <a:pt x="2173" y="4922"/>
                  </a:lnTo>
                  <a:lnTo>
                    <a:pt x="2456" y="5175"/>
                  </a:lnTo>
                  <a:lnTo>
                    <a:pt x="2749" y="5427"/>
                  </a:lnTo>
                  <a:lnTo>
                    <a:pt x="3043" y="5670"/>
                  </a:lnTo>
                  <a:lnTo>
                    <a:pt x="3356" y="5892"/>
                  </a:lnTo>
                  <a:lnTo>
                    <a:pt x="3669" y="6115"/>
                  </a:lnTo>
                  <a:lnTo>
                    <a:pt x="3993" y="6337"/>
                  </a:lnTo>
                  <a:lnTo>
                    <a:pt x="4326" y="6539"/>
                  </a:lnTo>
                  <a:lnTo>
                    <a:pt x="4660" y="6731"/>
                  </a:lnTo>
                  <a:lnTo>
                    <a:pt x="5145" y="6994"/>
                  </a:lnTo>
                  <a:lnTo>
                    <a:pt x="5630" y="7226"/>
                  </a:lnTo>
                  <a:lnTo>
                    <a:pt x="6135" y="7459"/>
                  </a:lnTo>
                  <a:lnTo>
                    <a:pt x="6651" y="7661"/>
                  </a:lnTo>
                  <a:lnTo>
                    <a:pt x="7166" y="7853"/>
                  </a:lnTo>
                  <a:lnTo>
                    <a:pt x="7702" y="8025"/>
                  </a:lnTo>
                  <a:lnTo>
                    <a:pt x="8237" y="8176"/>
                  </a:lnTo>
                  <a:lnTo>
                    <a:pt x="8783" y="8318"/>
                  </a:lnTo>
                  <a:lnTo>
                    <a:pt x="9339" y="8439"/>
                  </a:lnTo>
                  <a:lnTo>
                    <a:pt x="9895" y="8540"/>
                  </a:lnTo>
                  <a:lnTo>
                    <a:pt x="10451" y="8631"/>
                  </a:lnTo>
                  <a:lnTo>
                    <a:pt x="11017" y="8702"/>
                  </a:lnTo>
                  <a:lnTo>
                    <a:pt x="11583" y="8753"/>
                  </a:lnTo>
                  <a:lnTo>
                    <a:pt x="12159" y="8793"/>
                  </a:lnTo>
                  <a:lnTo>
                    <a:pt x="12725" y="8813"/>
                  </a:lnTo>
                  <a:lnTo>
                    <a:pt x="13291" y="8823"/>
                  </a:lnTo>
                  <a:lnTo>
                    <a:pt x="13867" y="8803"/>
                  </a:lnTo>
                  <a:lnTo>
                    <a:pt x="14433" y="8773"/>
                  </a:lnTo>
                  <a:lnTo>
                    <a:pt x="14999" y="8722"/>
                  </a:lnTo>
                  <a:lnTo>
                    <a:pt x="15565" y="8662"/>
                  </a:lnTo>
                  <a:lnTo>
                    <a:pt x="16131" y="8581"/>
                  </a:lnTo>
                  <a:lnTo>
                    <a:pt x="16686" y="8480"/>
                  </a:lnTo>
                  <a:lnTo>
                    <a:pt x="17232" y="8368"/>
                  </a:lnTo>
                  <a:lnTo>
                    <a:pt x="17778" y="8237"/>
                  </a:lnTo>
                  <a:lnTo>
                    <a:pt x="18314" y="8085"/>
                  </a:lnTo>
                  <a:lnTo>
                    <a:pt x="18849" y="7924"/>
                  </a:lnTo>
                  <a:lnTo>
                    <a:pt x="19365" y="7732"/>
                  </a:lnTo>
                  <a:lnTo>
                    <a:pt x="19880" y="7540"/>
                  </a:lnTo>
                  <a:lnTo>
                    <a:pt x="20375" y="7317"/>
                  </a:lnTo>
                  <a:lnTo>
                    <a:pt x="20871" y="7085"/>
                  </a:lnTo>
                  <a:lnTo>
                    <a:pt x="21346" y="6832"/>
                  </a:lnTo>
                  <a:lnTo>
                    <a:pt x="21810" y="6569"/>
                  </a:lnTo>
                  <a:lnTo>
                    <a:pt x="22114" y="6377"/>
                  </a:lnTo>
                  <a:lnTo>
                    <a:pt x="22427" y="6175"/>
                  </a:lnTo>
                  <a:lnTo>
                    <a:pt x="22720" y="5963"/>
                  </a:lnTo>
                  <a:lnTo>
                    <a:pt x="23013" y="5741"/>
                  </a:lnTo>
                  <a:lnTo>
                    <a:pt x="23296" y="5518"/>
                  </a:lnTo>
                  <a:lnTo>
                    <a:pt x="23569" y="5286"/>
                  </a:lnTo>
                  <a:lnTo>
                    <a:pt x="23842" y="5043"/>
                  </a:lnTo>
                  <a:lnTo>
                    <a:pt x="24095" y="4791"/>
                  </a:lnTo>
                  <a:lnTo>
                    <a:pt x="24347" y="4528"/>
                  </a:lnTo>
                  <a:lnTo>
                    <a:pt x="24590" y="4265"/>
                  </a:lnTo>
                  <a:lnTo>
                    <a:pt x="24822" y="3992"/>
                  </a:lnTo>
                  <a:lnTo>
                    <a:pt x="25045" y="3709"/>
                  </a:lnTo>
                  <a:lnTo>
                    <a:pt x="25267" y="3416"/>
                  </a:lnTo>
                  <a:lnTo>
                    <a:pt x="25469" y="3123"/>
                  </a:lnTo>
                  <a:lnTo>
                    <a:pt x="25661" y="2820"/>
                  </a:lnTo>
                  <a:lnTo>
                    <a:pt x="25843" y="2507"/>
                  </a:lnTo>
                  <a:lnTo>
                    <a:pt x="25924" y="2345"/>
                  </a:lnTo>
                  <a:lnTo>
                    <a:pt x="25984" y="2193"/>
                  </a:lnTo>
                  <a:lnTo>
                    <a:pt x="26025" y="2032"/>
                  </a:lnTo>
                  <a:lnTo>
                    <a:pt x="26045" y="1870"/>
                  </a:lnTo>
                  <a:lnTo>
                    <a:pt x="26055" y="1708"/>
                  </a:lnTo>
                  <a:lnTo>
                    <a:pt x="26055" y="1536"/>
                  </a:lnTo>
                  <a:lnTo>
                    <a:pt x="26035" y="1385"/>
                  </a:lnTo>
                  <a:lnTo>
                    <a:pt x="25995" y="1223"/>
                  </a:lnTo>
                  <a:lnTo>
                    <a:pt x="25944" y="1071"/>
                  </a:lnTo>
                  <a:lnTo>
                    <a:pt x="25883" y="920"/>
                  </a:lnTo>
                  <a:lnTo>
                    <a:pt x="25803" y="778"/>
                  </a:lnTo>
                  <a:lnTo>
                    <a:pt x="25712" y="647"/>
                  </a:lnTo>
                  <a:lnTo>
                    <a:pt x="25600" y="526"/>
                  </a:lnTo>
                  <a:lnTo>
                    <a:pt x="25479" y="404"/>
                  </a:lnTo>
                  <a:lnTo>
                    <a:pt x="25348" y="303"/>
                  </a:lnTo>
                  <a:lnTo>
                    <a:pt x="25196" y="212"/>
                  </a:lnTo>
                  <a:lnTo>
                    <a:pt x="25045" y="132"/>
                  </a:lnTo>
                  <a:lnTo>
                    <a:pt x="24893" y="81"/>
                  </a:lnTo>
                  <a:lnTo>
                    <a:pt x="24731" y="31"/>
                  </a:lnTo>
                  <a:lnTo>
                    <a:pt x="24570" y="10"/>
                  </a:lnTo>
                  <a:lnTo>
                    <a:pt x="24408" y="0"/>
                  </a:lnTo>
                  <a:lnTo>
                    <a:pt x="24236" y="0"/>
                  </a:lnTo>
                  <a:lnTo>
                    <a:pt x="24084" y="20"/>
                  </a:lnTo>
                  <a:lnTo>
                    <a:pt x="23923" y="61"/>
                  </a:lnTo>
                  <a:lnTo>
                    <a:pt x="23771" y="111"/>
                  </a:lnTo>
                  <a:lnTo>
                    <a:pt x="23619" y="182"/>
                  </a:lnTo>
                  <a:lnTo>
                    <a:pt x="23478" y="253"/>
                  </a:lnTo>
                  <a:lnTo>
                    <a:pt x="23347" y="354"/>
                  </a:lnTo>
                  <a:lnTo>
                    <a:pt x="23225" y="455"/>
                  </a:lnTo>
                  <a:lnTo>
                    <a:pt x="23104" y="576"/>
                  </a:lnTo>
                  <a:lnTo>
                    <a:pt x="23003" y="708"/>
                  </a:lnTo>
                  <a:lnTo>
                    <a:pt x="22912" y="859"/>
                  </a:lnTo>
                  <a:lnTo>
                    <a:pt x="22781" y="1071"/>
                  </a:lnTo>
                  <a:lnTo>
                    <a:pt x="22649" y="1284"/>
                  </a:lnTo>
                  <a:lnTo>
                    <a:pt x="22508" y="1486"/>
                  </a:lnTo>
                  <a:lnTo>
                    <a:pt x="22356" y="1688"/>
                  </a:lnTo>
                  <a:lnTo>
                    <a:pt x="22205" y="1880"/>
                  </a:lnTo>
                  <a:lnTo>
                    <a:pt x="22043" y="2072"/>
                  </a:lnTo>
                  <a:lnTo>
                    <a:pt x="21871" y="2254"/>
                  </a:lnTo>
                  <a:lnTo>
                    <a:pt x="21699" y="2436"/>
                  </a:lnTo>
                  <a:lnTo>
                    <a:pt x="21517" y="2608"/>
                  </a:lnTo>
                  <a:lnTo>
                    <a:pt x="21325" y="2780"/>
                  </a:lnTo>
                  <a:lnTo>
                    <a:pt x="21123" y="2941"/>
                  </a:lnTo>
                  <a:lnTo>
                    <a:pt x="20931" y="3103"/>
                  </a:lnTo>
                  <a:lnTo>
                    <a:pt x="20719" y="3255"/>
                  </a:lnTo>
                  <a:lnTo>
                    <a:pt x="20507" y="3406"/>
                  </a:lnTo>
                  <a:lnTo>
                    <a:pt x="20294" y="3548"/>
                  </a:lnTo>
                  <a:lnTo>
                    <a:pt x="20072" y="3689"/>
                  </a:lnTo>
                  <a:lnTo>
                    <a:pt x="19708" y="3901"/>
                  </a:lnTo>
                  <a:lnTo>
                    <a:pt x="19324" y="4093"/>
                  </a:lnTo>
                  <a:lnTo>
                    <a:pt x="18940" y="4275"/>
                  </a:lnTo>
                  <a:lnTo>
                    <a:pt x="18546" y="4447"/>
                  </a:lnTo>
                  <a:lnTo>
                    <a:pt x="18132" y="4609"/>
                  </a:lnTo>
                  <a:lnTo>
                    <a:pt x="17717" y="4750"/>
                  </a:lnTo>
                  <a:lnTo>
                    <a:pt x="17303" y="4882"/>
                  </a:lnTo>
                  <a:lnTo>
                    <a:pt x="16868" y="5003"/>
                  </a:lnTo>
                  <a:lnTo>
                    <a:pt x="16434" y="5104"/>
                  </a:lnTo>
                  <a:lnTo>
                    <a:pt x="15989" y="5195"/>
                  </a:lnTo>
                  <a:lnTo>
                    <a:pt x="15544" y="5276"/>
                  </a:lnTo>
                  <a:lnTo>
                    <a:pt x="15100" y="5336"/>
                  </a:lnTo>
                  <a:lnTo>
                    <a:pt x="14645" y="5387"/>
                  </a:lnTo>
                  <a:lnTo>
                    <a:pt x="14190" y="5427"/>
                  </a:lnTo>
                  <a:lnTo>
                    <a:pt x="13725" y="5458"/>
                  </a:lnTo>
                  <a:lnTo>
                    <a:pt x="13270" y="5468"/>
                  </a:lnTo>
                  <a:lnTo>
                    <a:pt x="12806" y="5458"/>
                  </a:lnTo>
                  <a:lnTo>
                    <a:pt x="12341" y="5448"/>
                  </a:lnTo>
                  <a:lnTo>
                    <a:pt x="11886" y="5417"/>
                  </a:lnTo>
                  <a:lnTo>
                    <a:pt x="11421" y="5367"/>
                  </a:lnTo>
                  <a:lnTo>
                    <a:pt x="10966" y="5316"/>
                  </a:lnTo>
                  <a:lnTo>
                    <a:pt x="10511" y="5246"/>
                  </a:lnTo>
                  <a:lnTo>
                    <a:pt x="10067" y="5165"/>
                  </a:lnTo>
                  <a:lnTo>
                    <a:pt x="9622" y="5064"/>
                  </a:lnTo>
                  <a:lnTo>
                    <a:pt x="9177" y="4952"/>
                  </a:lnTo>
                  <a:lnTo>
                    <a:pt x="8743" y="4831"/>
                  </a:lnTo>
                  <a:lnTo>
                    <a:pt x="8318" y="4690"/>
                  </a:lnTo>
                  <a:lnTo>
                    <a:pt x="7894" y="4538"/>
                  </a:lnTo>
                  <a:lnTo>
                    <a:pt x="7489" y="4376"/>
                  </a:lnTo>
                  <a:lnTo>
                    <a:pt x="7085" y="4194"/>
                  </a:lnTo>
                  <a:lnTo>
                    <a:pt x="6691" y="4002"/>
                  </a:lnTo>
                  <a:lnTo>
                    <a:pt x="6307" y="3800"/>
                  </a:lnTo>
                  <a:lnTo>
                    <a:pt x="6064" y="3659"/>
                  </a:lnTo>
                  <a:lnTo>
                    <a:pt x="5822" y="3507"/>
                  </a:lnTo>
                  <a:lnTo>
                    <a:pt x="5589" y="3356"/>
                  </a:lnTo>
                  <a:lnTo>
                    <a:pt x="5357" y="3194"/>
                  </a:lnTo>
                  <a:lnTo>
                    <a:pt x="5135" y="3022"/>
                  </a:lnTo>
                  <a:lnTo>
                    <a:pt x="4912" y="2850"/>
                  </a:lnTo>
                  <a:lnTo>
                    <a:pt x="4700" y="2678"/>
                  </a:lnTo>
                  <a:lnTo>
                    <a:pt x="4498" y="2497"/>
                  </a:lnTo>
                  <a:lnTo>
                    <a:pt x="4296" y="2304"/>
                  </a:lnTo>
                  <a:lnTo>
                    <a:pt x="4104" y="2102"/>
                  </a:lnTo>
                  <a:lnTo>
                    <a:pt x="3922" y="1910"/>
                  </a:lnTo>
                  <a:lnTo>
                    <a:pt x="3750" y="1698"/>
                  </a:lnTo>
                  <a:lnTo>
                    <a:pt x="3578" y="1486"/>
                  </a:lnTo>
                  <a:lnTo>
                    <a:pt x="3417" y="1264"/>
                  </a:lnTo>
                  <a:lnTo>
                    <a:pt x="3265" y="1041"/>
                  </a:lnTo>
                  <a:lnTo>
                    <a:pt x="3113" y="809"/>
                  </a:lnTo>
                  <a:lnTo>
                    <a:pt x="3022" y="667"/>
                  </a:lnTo>
                  <a:lnTo>
                    <a:pt x="2911" y="536"/>
                  </a:lnTo>
                  <a:lnTo>
                    <a:pt x="2790" y="425"/>
                  </a:lnTo>
                  <a:lnTo>
                    <a:pt x="2669" y="324"/>
                  </a:lnTo>
                  <a:lnTo>
                    <a:pt x="2527" y="233"/>
                  </a:lnTo>
                  <a:lnTo>
                    <a:pt x="2386" y="152"/>
                  </a:lnTo>
                  <a:lnTo>
                    <a:pt x="2234" y="91"/>
                  </a:lnTo>
                  <a:lnTo>
                    <a:pt x="2082" y="51"/>
                  </a:lnTo>
                  <a:lnTo>
                    <a:pt x="1921" y="20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4017150" y="1634850"/>
              <a:ext cx="141275" cy="420700"/>
            </a:xfrm>
            <a:custGeom>
              <a:rect b="b" l="l" r="r" t="t"/>
              <a:pathLst>
                <a:path extrusionOk="0" h="16828" w="5651">
                  <a:moveTo>
                    <a:pt x="2831" y="16828"/>
                  </a:moveTo>
                  <a:lnTo>
                    <a:pt x="2831" y="16828"/>
                  </a:lnTo>
                  <a:lnTo>
                    <a:pt x="2972" y="16818"/>
                  </a:lnTo>
                  <a:lnTo>
                    <a:pt x="3114" y="16787"/>
                  </a:lnTo>
                  <a:lnTo>
                    <a:pt x="3255" y="16727"/>
                  </a:lnTo>
                  <a:lnTo>
                    <a:pt x="3397" y="16656"/>
                  </a:lnTo>
                  <a:lnTo>
                    <a:pt x="3528" y="16565"/>
                  </a:lnTo>
                  <a:lnTo>
                    <a:pt x="3670" y="16444"/>
                  </a:lnTo>
                  <a:lnTo>
                    <a:pt x="3801" y="16312"/>
                  </a:lnTo>
                  <a:lnTo>
                    <a:pt x="3922" y="16161"/>
                  </a:lnTo>
                  <a:lnTo>
                    <a:pt x="4054" y="15999"/>
                  </a:lnTo>
                  <a:lnTo>
                    <a:pt x="4175" y="15807"/>
                  </a:lnTo>
                  <a:lnTo>
                    <a:pt x="4286" y="15605"/>
                  </a:lnTo>
                  <a:lnTo>
                    <a:pt x="4407" y="15382"/>
                  </a:lnTo>
                  <a:lnTo>
                    <a:pt x="4518" y="15150"/>
                  </a:lnTo>
                  <a:lnTo>
                    <a:pt x="4620" y="14897"/>
                  </a:lnTo>
                  <a:lnTo>
                    <a:pt x="4721" y="14635"/>
                  </a:lnTo>
                  <a:lnTo>
                    <a:pt x="4822" y="14362"/>
                  </a:lnTo>
                  <a:lnTo>
                    <a:pt x="4913" y="14069"/>
                  </a:lnTo>
                  <a:lnTo>
                    <a:pt x="5004" y="13755"/>
                  </a:lnTo>
                  <a:lnTo>
                    <a:pt x="5084" y="13442"/>
                  </a:lnTo>
                  <a:lnTo>
                    <a:pt x="5165" y="13108"/>
                  </a:lnTo>
                  <a:lnTo>
                    <a:pt x="5246" y="12765"/>
                  </a:lnTo>
                  <a:lnTo>
                    <a:pt x="5307" y="12421"/>
                  </a:lnTo>
                  <a:lnTo>
                    <a:pt x="5367" y="12057"/>
                  </a:lnTo>
                  <a:lnTo>
                    <a:pt x="5428" y="11683"/>
                  </a:lnTo>
                  <a:lnTo>
                    <a:pt x="5479" y="11299"/>
                  </a:lnTo>
                  <a:lnTo>
                    <a:pt x="5519" y="10905"/>
                  </a:lnTo>
                  <a:lnTo>
                    <a:pt x="5559" y="10511"/>
                  </a:lnTo>
                  <a:lnTo>
                    <a:pt x="5590" y="10107"/>
                  </a:lnTo>
                  <a:lnTo>
                    <a:pt x="5620" y="9692"/>
                  </a:lnTo>
                  <a:lnTo>
                    <a:pt x="5640" y="9268"/>
                  </a:lnTo>
                  <a:lnTo>
                    <a:pt x="5650" y="8843"/>
                  </a:lnTo>
                  <a:lnTo>
                    <a:pt x="5650" y="8409"/>
                  </a:lnTo>
                  <a:lnTo>
                    <a:pt x="5650" y="8409"/>
                  </a:lnTo>
                  <a:lnTo>
                    <a:pt x="5650" y="7984"/>
                  </a:lnTo>
                  <a:lnTo>
                    <a:pt x="5640" y="7550"/>
                  </a:lnTo>
                  <a:lnTo>
                    <a:pt x="5620" y="7135"/>
                  </a:lnTo>
                  <a:lnTo>
                    <a:pt x="5590" y="6721"/>
                  </a:lnTo>
                  <a:lnTo>
                    <a:pt x="5559" y="6317"/>
                  </a:lnTo>
                  <a:lnTo>
                    <a:pt x="5519" y="5913"/>
                  </a:lnTo>
                  <a:lnTo>
                    <a:pt x="5479" y="5518"/>
                  </a:lnTo>
                  <a:lnTo>
                    <a:pt x="5428" y="5144"/>
                  </a:lnTo>
                  <a:lnTo>
                    <a:pt x="5367" y="4771"/>
                  </a:lnTo>
                  <a:lnTo>
                    <a:pt x="5307" y="4407"/>
                  </a:lnTo>
                  <a:lnTo>
                    <a:pt x="5246" y="4053"/>
                  </a:lnTo>
                  <a:lnTo>
                    <a:pt x="5165" y="3709"/>
                  </a:lnTo>
                  <a:lnTo>
                    <a:pt x="5084" y="3386"/>
                  </a:lnTo>
                  <a:lnTo>
                    <a:pt x="5004" y="3063"/>
                  </a:lnTo>
                  <a:lnTo>
                    <a:pt x="4913" y="2759"/>
                  </a:lnTo>
                  <a:lnTo>
                    <a:pt x="4822" y="2466"/>
                  </a:lnTo>
                  <a:lnTo>
                    <a:pt x="4721" y="2183"/>
                  </a:lnTo>
                  <a:lnTo>
                    <a:pt x="4620" y="1920"/>
                  </a:lnTo>
                  <a:lnTo>
                    <a:pt x="4518" y="1668"/>
                  </a:lnTo>
                  <a:lnTo>
                    <a:pt x="4407" y="1435"/>
                  </a:lnTo>
                  <a:lnTo>
                    <a:pt x="4286" y="1223"/>
                  </a:lnTo>
                  <a:lnTo>
                    <a:pt x="4175" y="1011"/>
                  </a:lnTo>
                  <a:lnTo>
                    <a:pt x="4054" y="829"/>
                  </a:lnTo>
                  <a:lnTo>
                    <a:pt x="3922" y="657"/>
                  </a:lnTo>
                  <a:lnTo>
                    <a:pt x="3801" y="506"/>
                  </a:lnTo>
                  <a:lnTo>
                    <a:pt x="3670" y="374"/>
                  </a:lnTo>
                  <a:lnTo>
                    <a:pt x="3528" y="263"/>
                  </a:lnTo>
                  <a:lnTo>
                    <a:pt x="3397" y="172"/>
                  </a:lnTo>
                  <a:lnTo>
                    <a:pt x="3255" y="91"/>
                  </a:lnTo>
                  <a:lnTo>
                    <a:pt x="3114" y="41"/>
                  </a:lnTo>
                  <a:lnTo>
                    <a:pt x="2972" y="10"/>
                  </a:lnTo>
                  <a:lnTo>
                    <a:pt x="2831" y="0"/>
                  </a:lnTo>
                  <a:lnTo>
                    <a:pt x="2831" y="0"/>
                  </a:lnTo>
                  <a:lnTo>
                    <a:pt x="2679" y="10"/>
                  </a:lnTo>
                  <a:lnTo>
                    <a:pt x="2538" y="41"/>
                  </a:lnTo>
                  <a:lnTo>
                    <a:pt x="2396" y="91"/>
                  </a:lnTo>
                  <a:lnTo>
                    <a:pt x="2265" y="172"/>
                  </a:lnTo>
                  <a:lnTo>
                    <a:pt x="2123" y="263"/>
                  </a:lnTo>
                  <a:lnTo>
                    <a:pt x="1992" y="374"/>
                  </a:lnTo>
                  <a:lnTo>
                    <a:pt x="1860" y="506"/>
                  </a:lnTo>
                  <a:lnTo>
                    <a:pt x="1729" y="657"/>
                  </a:lnTo>
                  <a:lnTo>
                    <a:pt x="1608" y="829"/>
                  </a:lnTo>
                  <a:lnTo>
                    <a:pt x="1487" y="1011"/>
                  </a:lnTo>
                  <a:lnTo>
                    <a:pt x="1365" y="1223"/>
                  </a:lnTo>
                  <a:lnTo>
                    <a:pt x="1254" y="1435"/>
                  </a:lnTo>
                  <a:lnTo>
                    <a:pt x="1143" y="1668"/>
                  </a:lnTo>
                  <a:lnTo>
                    <a:pt x="1032" y="1920"/>
                  </a:lnTo>
                  <a:lnTo>
                    <a:pt x="931" y="2183"/>
                  </a:lnTo>
                  <a:lnTo>
                    <a:pt x="830" y="2466"/>
                  </a:lnTo>
                  <a:lnTo>
                    <a:pt x="739" y="2759"/>
                  </a:lnTo>
                  <a:lnTo>
                    <a:pt x="648" y="3063"/>
                  </a:lnTo>
                  <a:lnTo>
                    <a:pt x="567" y="3386"/>
                  </a:lnTo>
                  <a:lnTo>
                    <a:pt x="486" y="3709"/>
                  </a:lnTo>
                  <a:lnTo>
                    <a:pt x="415" y="4053"/>
                  </a:lnTo>
                  <a:lnTo>
                    <a:pt x="344" y="4407"/>
                  </a:lnTo>
                  <a:lnTo>
                    <a:pt x="284" y="4771"/>
                  </a:lnTo>
                  <a:lnTo>
                    <a:pt x="223" y="5144"/>
                  </a:lnTo>
                  <a:lnTo>
                    <a:pt x="173" y="5518"/>
                  </a:lnTo>
                  <a:lnTo>
                    <a:pt x="132" y="5913"/>
                  </a:lnTo>
                  <a:lnTo>
                    <a:pt x="92" y="6317"/>
                  </a:lnTo>
                  <a:lnTo>
                    <a:pt x="62" y="6721"/>
                  </a:lnTo>
                  <a:lnTo>
                    <a:pt x="41" y="7135"/>
                  </a:lnTo>
                  <a:lnTo>
                    <a:pt x="21" y="7550"/>
                  </a:lnTo>
                  <a:lnTo>
                    <a:pt x="11" y="7984"/>
                  </a:lnTo>
                  <a:lnTo>
                    <a:pt x="1" y="8409"/>
                  </a:lnTo>
                  <a:lnTo>
                    <a:pt x="1" y="8409"/>
                  </a:lnTo>
                  <a:lnTo>
                    <a:pt x="11" y="8843"/>
                  </a:lnTo>
                  <a:lnTo>
                    <a:pt x="21" y="9268"/>
                  </a:lnTo>
                  <a:lnTo>
                    <a:pt x="41" y="9692"/>
                  </a:lnTo>
                  <a:lnTo>
                    <a:pt x="62" y="10107"/>
                  </a:lnTo>
                  <a:lnTo>
                    <a:pt x="92" y="10511"/>
                  </a:lnTo>
                  <a:lnTo>
                    <a:pt x="132" y="10905"/>
                  </a:lnTo>
                  <a:lnTo>
                    <a:pt x="173" y="11299"/>
                  </a:lnTo>
                  <a:lnTo>
                    <a:pt x="223" y="11683"/>
                  </a:lnTo>
                  <a:lnTo>
                    <a:pt x="284" y="12057"/>
                  </a:lnTo>
                  <a:lnTo>
                    <a:pt x="344" y="12421"/>
                  </a:lnTo>
                  <a:lnTo>
                    <a:pt x="415" y="12765"/>
                  </a:lnTo>
                  <a:lnTo>
                    <a:pt x="486" y="13108"/>
                  </a:lnTo>
                  <a:lnTo>
                    <a:pt x="567" y="13442"/>
                  </a:lnTo>
                  <a:lnTo>
                    <a:pt x="648" y="13755"/>
                  </a:lnTo>
                  <a:lnTo>
                    <a:pt x="739" y="14069"/>
                  </a:lnTo>
                  <a:lnTo>
                    <a:pt x="830" y="14362"/>
                  </a:lnTo>
                  <a:lnTo>
                    <a:pt x="931" y="14635"/>
                  </a:lnTo>
                  <a:lnTo>
                    <a:pt x="1032" y="14897"/>
                  </a:lnTo>
                  <a:lnTo>
                    <a:pt x="1143" y="15150"/>
                  </a:lnTo>
                  <a:lnTo>
                    <a:pt x="1254" y="15382"/>
                  </a:lnTo>
                  <a:lnTo>
                    <a:pt x="1365" y="15605"/>
                  </a:lnTo>
                  <a:lnTo>
                    <a:pt x="1487" y="15807"/>
                  </a:lnTo>
                  <a:lnTo>
                    <a:pt x="1608" y="15999"/>
                  </a:lnTo>
                  <a:lnTo>
                    <a:pt x="1729" y="16161"/>
                  </a:lnTo>
                  <a:lnTo>
                    <a:pt x="1860" y="16312"/>
                  </a:lnTo>
                  <a:lnTo>
                    <a:pt x="1992" y="16444"/>
                  </a:lnTo>
                  <a:lnTo>
                    <a:pt x="2123" y="16565"/>
                  </a:lnTo>
                  <a:lnTo>
                    <a:pt x="2265" y="16656"/>
                  </a:lnTo>
                  <a:lnTo>
                    <a:pt x="2396" y="16727"/>
                  </a:lnTo>
                  <a:lnTo>
                    <a:pt x="2538" y="16787"/>
                  </a:lnTo>
                  <a:lnTo>
                    <a:pt x="2679" y="16818"/>
                  </a:lnTo>
                  <a:lnTo>
                    <a:pt x="2831" y="16828"/>
                  </a:lnTo>
                  <a:lnTo>
                    <a:pt x="2831" y="168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4604350" y="1634850"/>
              <a:ext cx="141000" cy="420700"/>
            </a:xfrm>
            <a:custGeom>
              <a:rect b="b" l="l" r="r" t="t"/>
              <a:pathLst>
                <a:path extrusionOk="0" h="16828" w="5640">
                  <a:moveTo>
                    <a:pt x="2820" y="16828"/>
                  </a:moveTo>
                  <a:lnTo>
                    <a:pt x="2820" y="16828"/>
                  </a:lnTo>
                  <a:lnTo>
                    <a:pt x="2962" y="16818"/>
                  </a:lnTo>
                  <a:lnTo>
                    <a:pt x="3113" y="16787"/>
                  </a:lnTo>
                  <a:lnTo>
                    <a:pt x="3255" y="16727"/>
                  </a:lnTo>
                  <a:lnTo>
                    <a:pt x="3386" y="16656"/>
                  </a:lnTo>
                  <a:lnTo>
                    <a:pt x="3528" y="16565"/>
                  </a:lnTo>
                  <a:lnTo>
                    <a:pt x="3659" y="16444"/>
                  </a:lnTo>
                  <a:lnTo>
                    <a:pt x="3790" y="16312"/>
                  </a:lnTo>
                  <a:lnTo>
                    <a:pt x="3922" y="16161"/>
                  </a:lnTo>
                  <a:lnTo>
                    <a:pt x="4043" y="15999"/>
                  </a:lnTo>
                  <a:lnTo>
                    <a:pt x="4164" y="15807"/>
                  </a:lnTo>
                  <a:lnTo>
                    <a:pt x="4286" y="15605"/>
                  </a:lnTo>
                  <a:lnTo>
                    <a:pt x="4397" y="15382"/>
                  </a:lnTo>
                  <a:lnTo>
                    <a:pt x="4508" y="15150"/>
                  </a:lnTo>
                  <a:lnTo>
                    <a:pt x="4619" y="14897"/>
                  </a:lnTo>
                  <a:lnTo>
                    <a:pt x="4720" y="14635"/>
                  </a:lnTo>
                  <a:lnTo>
                    <a:pt x="4811" y="14362"/>
                  </a:lnTo>
                  <a:lnTo>
                    <a:pt x="4912" y="14069"/>
                  </a:lnTo>
                  <a:lnTo>
                    <a:pt x="5003" y="13755"/>
                  </a:lnTo>
                  <a:lnTo>
                    <a:pt x="5084" y="13442"/>
                  </a:lnTo>
                  <a:lnTo>
                    <a:pt x="5165" y="13108"/>
                  </a:lnTo>
                  <a:lnTo>
                    <a:pt x="5236" y="12765"/>
                  </a:lnTo>
                  <a:lnTo>
                    <a:pt x="5306" y="12421"/>
                  </a:lnTo>
                  <a:lnTo>
                    <a:pt x="5367" y="12057"/>
                  </a:lnTo>
                  <a:lnTo>
                    <a:pt x="5418" y="11683"/>
                  </a:lnTo>
                  <a:lnTo>
                    <a:pt x="5468" y="11299"/>
                  </a:lnTo>
                  <a:lnTo>
                    <a:pt x="5519" y="10905"/>
                  </a:lnTo>
                  <a:lnTo>
                    <a:pt x="5559" y="10511"/>
                  </a:lnTo>
                  <a:lnTo>
                    <a:pt x="5589" y="10107"/>
                  </a:lnTo>
                  <a:lnTo>
                    <a:pt x="5610" y="9692"/>
                  </a:lnTo>
                  <a:lnTo>
                    <a:pt x="5630" y="9268"/>
                  </a:lnTo>
                  <a:lnTo>
                    <a:pt x="5640" y="8843"/>
                  </a:lnTo>
                  <a:lnTo>
                    <a:pt x="5640" y="8409"/>
                  </a:lnTo>
                  <a:lnTo>
                    <a:pt x="5640" y="8409"/>
                  </a:lnTo>
                  <a:lnTo>
                    <a:pt x="5640" y="7984"/>
                  </a:lnTo>
                  <a:lnTo>
                    <a:pt x="5630" y="7550"/>
                  </a:lnTo>
                  <a:lnTo>
                    <a:pt x="5610" y="7135"/>
                  </a:lnTo>
                  <a:lnTo>
                    <a:pt x="5589" y="6721"/>
                  </a:lnTo>
                  <a:lnTo>
                    <a:pt x="5559" y="6317"/>
                  </a:lnTo>
                  <a:lnTo>
                    <a:pt x="5519" y="5913"/>
                  </a:lnTo>
                  <a:lnTo>
                    <a:pt x="5468" y="5518"/>
                  </a:lnTo>
                  <a:lnTo>
                    <a:pt x="5418" y="5144"/>
                  </a:lnTo>
                  <a:lnTo>
                    <a:pt x="5367" y="4771"/>
                  </a:lnTo>
                  <a:lnTo>
                    <a:pt x="5306" y="4407"/>
                  </a:lnTo>
                  <a:lnTo>
                    <a:pt x="5236" y="4053"/>
                  </a:lnTo>
                  <a:lnTo>
                    <a:pt x="5165" y="3709"/>
                  </a:lnTo>
                  <a:lnTo>
                    <a:pt x="5084" y="3386"/>
                  </a:lnTo>
                  <a:lnTo>
                    <a:pt x="5003" y="3063"/>
                  </a:lnTo>
                  <a:lnTo>
                    <a:pt x="4912" y="2759"/>
                  </a:lnTo>
                  <a:lnTo>
                    <a:pt x="4811" y="2466"/>
                  </a:lnTo>
                  <a:lnTo>
                    <a:pt x="4720" y="2183"/>
                  </a:lnTo>
                  <a:lnTo>
                    <a:pt x="4619" y="1920"/>
                  </a:lnTo>
                  <a:lnTo>
                    <a:pt x="4508" y="1668"/>
                  </a:lnTo>
                  <a:lnTo>
                    <a:pt x="4397" y="1435"/>
                  </a:lnTo>
                  <a:lnTo>
                    <a:pt x="4286" y="1223"/>
                  </a:lnTo>
                  <a:lnTo>
                    <a:pt x="4164" y="1011"/>
                  </a:lnTo>
                  <a:lnTo>
                    <a:pt x="4043" y="829"/>
                  </a:lnTo>
                  <a:lnTo>
                    <a:pt x="3922" y="657"/>
                  </a:lnTo>
                  <a:lnTo>
                    <a:pt x="3790" y="506"/>
                  </a:lnTo>
                  <a:lnTo>
                    <a:pt x="3659" y="374"/>
                  </a:lnTo>
                  <a:lnTo>
                    <a:pt x="3528" y="263"/>
                  </a:lnTo>
                  <a:lnTo>
                    <a:pt x="3386" y="172"/>
                  </a:lnTo>
                  <a:lnTo>
                    <a:pt x="3255" y="91"/>
                  </a:lnTo>
                  <a:lnTo>
                    <a:pt x="3113" y="41"/>
                  </a:lnTo>
                  <a:lnTo>
                    <a:pt x="2962" y="10"/>
                  </a:lnTo>
                  <a:lnTo>
                    <a:pt x="2820" y="0"/>
                  </a:lnTo>
                  <a:lnTo>
                    <a:pt x="2820" y="0"/>
                  </a:lnTo>
                  <a:lnTo>
                    <a:pt x="2679" y="10"/>
                  </a:lnTo>
                  <a:lnTo>
                    <a:pt x="2537" y="41"/>
                  </a:lnTo>
                  <a:lnTo>
                    <a:pt x="2396" y="91"/>
                  </a:lnTo>
                  <a:lnTo>
                    <a:pt x="2254" y="172"/>
                  </a:lnTo>
                  <a:lnTo>
                    <a:pt x="2113" y="263"/>
                  </a:lnTo>
                  <a:lnTo>
                    <a:pt x="1981" y="374"/>
                  </a:lnTo>
                  <a:lnTo>
                    <a:pt x="1850" y="506"/>
                  </a:lnTo>
                  <a:lnTo>
                    <a:pt x="1729" y="657"/>
                  </a:lnTo>
                  <a:lnTo>
                    <a:pt x="1597" y="829"/>
                  </a:lnTo>
                  <a:lnTo>
                    <a:pt x="1476" y="1011"/>
                  </a:lnTo>
                  <a:lnTo>
                    <a:pt x="1355" y="1223"/>
                  </a:lnTo>
                  <a:lnTo>
                    <a:pt x="1244" y="1435"/>
                  </a:lnTo>
                  <a:lnTo>
                    <a:pt x="1132" y="1668"/>
                  </a:lnTo>
                  <a:lnTo>
                    <a:pt x="1031" y="1920"/>
                  </a:lnTo>
                  <a:lnTo>
                    <a:pt x="920" y="2183"/>
                  </a:lnTo>
                  <a:lnTo>
                    <a:pt x="829" y="2466"/>
                  </a:lnTo>
                  <a:lnTo>
                    <a:pt x="728" y="2759"/>
                  </a:lnTo>
                  <a:lnTo>
                    <a:pt x="647" y="3063"/>
                  </a:lnTo>
                  <a:lnTo>
                    <a:pt x="556" y="3386"/>
                  </a:lnTo>
                  <a:lnTo>
                    <a:pt x="486" y="3709"/>
                  </a:lnTo>
                  <a:lnTo>
                    <a:pt x="405" y="4053"/>
                  </a:lnTo>
                  <a:lnTo>
                    <a:pt x="344" y="4407"/>
                  </a:lnTo>
                  <a:lnTo>
                    <a:pt x="273" y="4771"/>
                  </a:lnTo>
                  <a:lnTo>
                    <a:pt x="223" y="5144"/>
                  </a:lnTo>
                  <a:lnTo>
                    <a:pt x="172" y="5518"/>
                  </a:lnTo>
                  <a:lnTo>
                    <a:pt x="122" y="5913"/>
                  </a:lnTo>
                  <a:lnTo>
                    <a:pt x="91" y="6317"/>
                  </a:lnTo>
                  <a:lnTo>
                    <a:pt x="51" y="6721"/>
                  </a:lnTo>
                  <a:lnTo>
                    <a:pt x="31" y="7135"/>
                  </a:lnTo>
                  <a:lnTo>
                    <a:pt x="11" y="7550"/>
                  </a:lnTo>
                  <a:lnTo>
                    <a:pt x="0" y="7984"/>
                  </a:lnTo>
                  <a:lnTo>
                    <a:pt x="0" y="8409"/>
                  </a:lnTo>
                  <a:lnTo>
                    <a:pt x="0" y="8409"/>
                  </a:lnTo>
                  <a:lnTo>
                    <a:pt x="0" y="8843"/>
                  </a:lnTo>
                  <a:lnTo>
                    <a:pt x="11" y="9268"/>
                  </a:lnTo>
                  <a:lnTo>
                    <a:pt x="31" y="9692"/>
                  </a:lnTo>
                  <a:lnTo>
                    <a:pt x="51" y="10107"/>
                  </a:lnTo>
                  <a:lnTo>
                    <a:pt x="91" y="10511"/>
                  </a:lnTo>
                  <a:lnTo>
                    <a:pt x="122" y="10905"/>
                  </a:lnTo>
                  <a:lnTo>
                    <a:pt x="172" y="11299"/>
                  </a:lnTo>
                  <a:lnTo>
                    <a:pt x="223" y="11683"/>
                  </a:lnTo>
                  <a:lnTo>
                    <a:pt x="273" y="12057"/>
                  </a:lnTo>
                  <a:lnTo>
                    <a:pt x="344" y="12421"/>
                  </a:lnTo>
                  <a:lnTo>
                    <a:pt x="405" y="12765"/>
                  </a:lnTo>
                  <a:lnTo>
                    <a:pt x="486" y="13108"/>
                  </a:lnTo>
                  <a:lnTo>
                    <a:pt x="556" y="13442"/>
                  </a:lnTo>
                  <a:lnTo>
                    <a:pt x="647" y="13755"/>
                  </a:lnTo>
                  <a:lnTo>
                    <a:pt x="728" y="14069"/>
                  </a:lnTo>
                  <a:lnTo>
                    <a:pt x="829" y="14362"/>
                  </a:lnTo>
                  <a:lnTo>
                    <a:pt x="920" y="14635"/>
                  </a:lnTo>
                  <a:lnTo>
                    <a:pt x="1031" y="14897"/>
                  </a:lnTo>
                  <a:lnTo>
                    <a:pt x="1132" y="15150"/>
                  </a:lnTo>
                  <a:lnTo>
                    <a:pt x="1244" y="15382"/>
                  </a:lnTo>
                  <a:lnTo>
                    <a:pt x="1355" y="15605"/>
                  </a:lnTo>
                  <a:lnTo>
                    <a:pt x="1476" y="15807"/>
                  </a:lnTo>
                  <a:lnTo>
                    <a:pt x="1597" y="15999"/>
                  </a:lnTo>
                  <a:lnTo>
                    <a:pt x="1729" y="16161"/>
                  </a:lnTo>
                  <a:lnTo>
                    <a:pt x="1850" y="16312"/>
                  </a:lnTo>
                  <a:lnTo>
                    <a:pt x="1981" y="16444"/>
                  </a:lnTo>
                  <a:lnTo>
                    <a:pt x="2113" y="16565"/>
                  </a:lnTo>
                  <a:lnTo>
                    <a:pt x="2254" y="16656"/>
                  </a:lnTo>
                  <a:lnTo>
                    <a:pt x="2396" y="16727"/>
                  </a:lnTo>
                  <a:lnTo>
                    <a:pt x="2537" y="16787"/>
                  </a:lnTo>
                  <a:lnTo>
                    <a:pt x="2679" y="16818"/>
                  </a:lnTo>
                  <a:lnTo>
                    <a:pt x="2820" y="16828"/>
                  </a:lnTo>
                  <a:lnTo>
                    <a:pt x="2820" y="168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5"/>
          <p:cNvGrpSpPr/>
          <p:nvPr/>
        </p:nvGrpSpPr>
        <p:grpSpPr>
          <a:xfrm>
            <a:off x="1220825" y="2179588"/>
            <a:ext cx="1969500" cy="294300"/>
            <a:chOff x="548600" y="2179588"/>
            <a:chExt cx="1969500" cy="294300"/>
          </a:xfrm>
        </p:grpSpPr>
        <p:sp>
          <p:nvSpPr>
            <p:cNvPr id="943" name="Google Shape;943;p25"/>
            <p:cNvSpPr/>
            <p:nvPr/>
          </p:nvSpPr>
          <p:spPr>
            <a:xfrm>
              <a:off x="548600" y="2253838"/>
              <a:ext cx="1969500" cy="145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210850" y="2179588"/>
              <a:ext cx="294300" cy="29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5"/>
          <p:cNvGrpSpPr/>
          <p:nvPr/>
        </p:nvGrpSpPr>
        <p:grpSpPr>
          <a:xfrm>
            <a:off x="1220813" y="1214763"/>
            <a:ext cx="1969500" cy="1634825"/>
            <a:chOff x="1220813" y="1214763"/>
            <a:chExt cx="1969500" cy="1634825"/>
          </a:xfrm>
        </p:grpSpPr>
        <p:grpSp>
          <p:nvGrpSpPr>
            <p:cNvPr id="946" name="Google Shape;946;p25"/>
            <p:cNvGrpSpPr/>
            <p:nvPr/>
          </p:nvGrpSpPr>
          <p:grpSpPr>
            <a:xfrm>
              <a:off x="1220813" y="1214763"/>
              <a:ext cx="1969500" cy="830313"/>
              <a:chOff x="1220813" y="1214763"/>
              <a:chExt cx="1969500" cy="830313"/>
            </a:xfrm>
          </p:grpSpPr>
          <p:sp>
            <p:nvSpPr>
              <p:cNvPr id="947" name="Google Shape;947;p25"/>
              <p:cNvSpPr txBox="1"/>
              <p:nvPr/>
            </p:nvSpPr>
            <p:spPr>
              <a:xfrm>
                <a:off x="1220813" y="1214763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8" name="Google Shape;948;p25"/>
              <p:cNvSpPr txBox="1"/>
              <p:nvPr/>
            </p:nvSpPr>
            <p:spPr>
              <a:xfrm>
                <a:off x="1220813" y="1556375"/>
                <a:ext cx="1969500" cy="4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9" name="Google Shape;949;p25"/>
            <p:cNvSpPr txBox="1"/>
            <p:nvPr/>
          </p:nvSpPr>
          <p:spPr>
            <a:xfrm>
              <a:off x="1716575" y="2517788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0" name="Google Shape;950;p25"/>
          <p:cNvGrpSpPr/>
          <p:nvPr/>
        </p:nvGrpSpPr>
        <p:grpSpPr>
          <a:xfrm>
            <a:off x="1220825" y="4173188"/>
            <a:ext cx="1969500" cy="294300"/>
            <a:chOff x="548600" y="4020788"/>
            <a:chExt cx="1969500" cy="294300"/>
          </a:xfrm>
        </p:grpSpPr>
        <p:sp>
          <p:nvSpPr>
            <p:cNvPr id="951" name="Google Shape;951;p25"/>
            <p:cNvSpPr/>
            <p:nvPr/>
          </p:nvSpPr>
          <p:spPr>
            <a:xfrm>
              <a:off x="548600" y="4095038"/>
              <a:ext cx="1969500" cy="145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982250" y="4020788"/>
              <a:ext cx="294300" cy="29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5"/>
          <p:cNvGrpSpPr/>
          <p:nvPr/>
        </p:nvGrpSpPr>
        <p:grpSpPr>
          <a:xfrm>
            <a:off x="1220813" y="3204300"/>
            <a:ext cx="1969500" cy="1638888"/>
            <a:chOff x="1220813" y="3204300"/>
            <a:chExt cx="1969500" cy="1638888"/>
          </a:xfrm>
        </p:grpSpPr>
        <p:sp>
          <p:nvSpPr>
            <p:cNvPr id="954" name="Google Shape;954;p25"/>
            <p:cNvSpPr txBox="1"/>
            <p:nvPr/>
          </p:nvSpPr>
          <p:spPr>
            <a:xfrm>
              <a:off x="1220813" y="32043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5" name="Google Shape;955;p25"/>
            <p:cNvSpPr txBox="1"/>
            <p:nvPr/>
          </p:nvSpPr>
          <p:spPr>
            <a:xfrm>
              <a:off x="1220813" y="3545901"/>
              <a:ext cx="19695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25"/>
            <p:cNvSpPr txBox="1"/>
            <p:nvPr/>
          </p:nvSpPr>
          <p:spPr>
            <a:xfrm>
              <a:off x="1487975" y="4511388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7" name="Google Shape;957;p25"/>
          <p:cNvGrpSpPr/>
          <p:nvPr/>
        </p:nvGrpSpPr>
        <p:grpSpPr>
          <a:xfrm>
            <a:off x="5859688" y="2179588"/>
            <a:ext cx="1969500" cy="294300"/>
            <a:chOff x="6732750" y="2179588"/>
            <a:chExt cx="1969500" cy="294300"/>
          </a:xfrm>
        </p:grpSpPr>
        <p:sp>
          <p:nvSpPr>
            <p:cNvPr id="958" name="Google Shape;958;p25"/>
            <p:cNvSpPr/>
            <p:nvPr/>
          </p:nvSpPr>
          <p:spPr>
            <a:xfrm>
              <a:off x="6732750" y="2253838"/>
              <a:ext cx="1969500" cy="145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6849000" y="2179588"/>
              <a:ext cx="294300" cy="29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5"/>
          <p:cNvGrpSpPr/>
          <p:nvPr/>
        </p:nvGrpSpPr>
        <p:grpSpPr>
          <a:xfrm>
            <a:off x="5807238" y="1214763"/>
            <a:ext cx="2113200" cy="1642226"/>
            <a:chOff x="6680300" y="1214763"/>
            <a:chExt cx="2113200" cy="1642226"/>
          </a:xfrm>
        </p:grpSpPr>
        <p:grpSp>
          <p:nvGrpSpPr>
            <p:cNvPr id="961" name="Google Shape;961;p25"/>
            <p:cNvGrpSpPr/>
            <p:nvPr/>
          </p:nvGrpSpPr>
          <p:grpSpPr>
            <a:xfrm>
              <a:off x="6827600" y="1214763"/>
              <a:ext cx="1965900" cy="830313"/>
              <a:chOff x="6827600" y="1214763"/>
              <a:chExt cx="1965900" cy="830313"/>
            </a:xfrm>
          </p:grpSpPr>
          <p:sp>
            <p:nvSpPr>
              <p:cNvPr id="962" name="Google Shape;962;p25"/>
              <p:cNvSpPr txBox="1"/>
              <p:nvPr/>
            </p:nvSpPr>
            <p:spPr>
              <a:xfrm>
                <a:off x="7307600" y="1214763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3" name="Google Shape;963;p25"/>
              <p:cNvSpPr txBox="1"/>
              <p:nvPr/>
            </p:nvSpPr>
            <p:spPr>
              <a:xfrm>
                <a:off x="6827600" y="1556375"/>
                <a:ext cx="1965900" cy="4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4" name="Google Shape;964;p25"/>
            <p:cNvSpPr txBox="1"/>
            <p:nvPr/>
          </p:nvSpPr>
          <p:spPr>
            <a:xfrm>
              <a:off x="6680300" y="2525188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5" name="Google Shape;965;p25"/>
          <p:cNvGrpSpPr/>
          <p:nvPr/>
        </p:nvGrpSpPr>
        <p:grpSpPr>
          <a:xfrm>
            <a:off x="5859688" y="4173188"/>
            <a:ext cx="1969500" cy="294300"/>
            <a:chOff x="6732750" y="4173188"/>
            <a:chExt cx="1969500" cy="294300"/>
          </a:xfrm>
        </p:grpSpPr>
        <p:sp>
          <p:nvSpPr>
            <p:cNvPr id="966" name="Google Shape;966;p25"/>
            <p:cNvSpPr/>
            <p:nvPr/>
          </p:nvSpPr>
          <p:spPr>
            <a:xfrm>
              <a:off x="6732750" y="4247438"/>
              <a:ext cx="1969500" cy="145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7097900" y="4173188"/>
              <a:ext cx="294300" cy="29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5"/>
          <p:cNvGrpSpPr/>
          <p:nvPr/>
        </p:nvGrpSpPr>
        <p:grpSpPr>
          <a:xfrm>
            <a:off x="5954538" y="3204300"/>
            <a:ext cx="1965900" cy="1638888"/>
            <a:chOff x="6827600" y="3204300"/>
            <a:chExt cx="1965900" cy="1638888"/>
          </a:xfrm>
        </p:grpSpPr>
        <p:sp>
          <p:nvSpPr>
            <p:cNvPr id="969" name="Google Shape;969;p25"/>
            <p:cNvSpPr txBox="1"/>
            <p:nvPr/>
          </p:nvSpPr>
          <p:spPr>
            <a:xfrm>
              <a:off x="7307600" y="32043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0" name="Google Shape;970;p25"/>
            <p:cNvSpPr txBox="1"/>
            <p:nvPr/>
          </p:nvSpPr>
          <p:spPr>
            <a:xfrm>
              <a:off x="6827600" y="3545901"/>
              <a:ext cx="196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now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25"/>
            <p:cNvSpPr txBox="1"/>
            <p:nvPr/>
          </p:nvSpPr>
          <p:spPr>
            <a:xfrm>
              <a:off x="6930150" y="4511388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20 %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aphicFrame>
        <p:nvGraphicFramePr>
          <p:cNvPr id="977" name="Google Shape;977;p26"/>
          <p:cNvGraphicFramePr/>
          <p:nvPr/>
        </p:nvGraphicFramePr>
        <p:xfrm>
          <a:off x="457200" y="1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{AB0CEFF1-75FE-4524-9E05-59833F0193DD}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6485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Dog Daily Feeding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4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Size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Weight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Size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Weight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Cups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4850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1/3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Medium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1/4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7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2/3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4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7000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Small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Large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1/2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4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1/3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3/4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4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3/4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 Lbs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1/4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26"/>
          <p:cNvSpPr/>
          <p:nvPr/>
        </p:nvSpPr>
        <p:spPr>
          <a:xfrm>
            <a:off x="5148127" y="2579326"/>
            <a:ext cx="950093" cy="634148"/>
          </a:xfrm>
          <a:custGeom>
            <a:rect b="b" l="l" r="r" t="t"/>
            <a:pathLst>
              <a:path extrusionOk="0" h="48316" w="72388">
                <a:moveTo>
                  <a:pt x="59129" y="0"/>
                </a:moveTo>
                <a:lnTo>
                  <a:pt x="58777" y="9"/>
                </a:lnTo>
                <a:lnTo>
                  <a:pt x="58444" y="36"/>
                </a:lnTo>
                <a:lnTo>
                  <a:pt x="58119" y="72"/>
                </a:lnTo>
                <a:lnTo>
                  <a:pt x="57803" y="126"/>
                </a:lnTo>
                <a:lnTo>
                  <a:pt x="57497" y="181"/>
                </a:lnTo>
                <a:lnTo>
                  <a:pt x="57199" y="253"/>
                </a:lnTo>
                <a:lnTo>
                  <a:pt x="56911" y="325"/>
                </a:lnTo>
                <a:lnTo>
                  <a:pt x="56640" y="397"/>
                </a:lnTo>
                <a:lnTo>
                  <a:pt x="56378" y="487"/>
                </a:lnTo>
                <a:lnTo>
                  <a:pt x="56135" y="568"/>
                </a:lnTo>
                <a:lnTo>
                  <a:pt x="55900" y="650"/>
                </a:lnTo>
                <a:lnTo>
                  <a:pt x="55684" y="740"/>
                </a:lnTo>
                <a:lnTo>
                  <a:pt x="55314" y="902"/>
                </a:lnTo>
                <a:lnTo>
                  <a:pt x="55007" y="1046"/>
                </a:lnTo>
                <a:lnTo>
                  <a:pt x="54782" y="1173"/>
                </a:lnTo>
                <a:lnTo>
                  <a:pt x="54593" y="1281"/>
                </a:lnTo>
                <a:lnTo>
                  <a:pt x="54475" y="1416"/>
                </a:lnTo>
                <a:lnTo>
                  <a:pt x="54115" y="1831"/>
                </a:lnTo>
                <a:lnTo>
                  <a:pt x="53519" y="2489"/>
                </a:lnTo>
                <a:lnTo>
                  <a:pt x="53141" y="2904"/>
                </a:lnTo>
                <a:lnTo>
                  <a:pt x="52699" y="3382"/>
                </a:lnTo>
                <a:lnTo>
                  <a:pt x="52194" y="3905"/>
                </a:lnTo>
                <a:lnTo>
                  <a:pt x="51634" y="4492"/>
                </a:lnTo>
                <a:lnTo>
                  <a:pt x="51012" y="5114"/>
                </a:lnTo>
                <a:lnTo>
                  <a:pt x="50336" y="5790"/>
                </a:lnTo>
                <a:lnTo>
                  <a:pt x="49596" y="6512"/>
                </a:lnTo>
                <a:lnTo>
                  <a:pt x="48802" y="7270"/>
                </a:lnTo>
                <a:lnTo>
                  <a:pt x="47946" y="8072"/>
                </a:lnTo>
                <a:lnTo>
                  <a:pt x="47035" y="8911"/>
                </a:lnTo>
                <a:lnTo>
                  <a:pt x="46773" y="9137"/>
                </a:lnTo>
                <a:lnTo>
                  <a:pt x="46376" y="9362"/>
                </a:lnTo>
                <a:lnTo>
                  <a:pt x="45925" y="9633"/>
                </a:lnTo>
                <a:lnTo>
                  <a:pt x="45519" y="9885"/>
                </a:lnTo>
                <a:lnTo>
                  <a:pt x="45095" y="10120"/>
                </a:lnTo>
                <a:lnTo>
                  <a:pt x="44672" y="10336"/>
                </a:lnTo>
                <a:lnTo>
                  <a:pt x="44239" y="10553"/>
                </a:lnTo>
                <a:lnTo>
                  <a:pt x="43788" y="10751"/>
                </a:lnTo>
                <a:lnTo>
                  <a:pt x="43337" y="10931"/>
                </a:lnTo>
                <a:lnTo>
                  <a:pt x="42877" y="11112"/>
                </a:lnTo>
                <a:lnTo>
                  <a:pt x="42408" y="11274"/>
                </a:lnTo>
                <a:lnTo>
                  <a:pt x="41930" y="11427"/>
                </a:lnTo>
                <a:lnTo>
                  <a:pt x="41443" y="11581"/>
                </a:lnTo>
                <a:lnTo>
                  <a:pt x="40956" y="11707"/>
                </a:lnTo>
                <a:lnTo>
                  <a:pt x="40460" y="11833"/>
                </a:lnTo>
                <a:lnTo>
                  <a:pt x="39955" y="11950"/>
                </a:lnTo>
                <a:lnTo>
                  <a:pt x="39450" y="12059"/>
                </a:lnTo>
                <a:lnTo>
                  <a:pt x="38935" y="12158"/>
                </a:lnTo>
                <a:lnTo>
                  <a:pt x="38421" y="12248"/>
                </a:lnTo>
                <a:lnTo>
                  <a:pt x="37898" y="12329"/>
                </a:lnTo>
                <a:lnTo>
                  <a:pt x="37375" y="12401"/>
                </a:lnTo>
                <a:lnTo>
                  <a:pt x="36852" y="12474"/>
                </a:lnTo>
                <a:lnTo>
                  <a:pt x="36320" y="12528"/>
                </a:lnTo>
                <a:lnTo>
                  <a:pt x="35779" y="12582"/>
                </a:lnTo>
                <a:lnTo>
                  <a:pt x="35247" y="12627"/>
                </a:lnTo>
                <a:lnTo>
                  <a:pt x="34705" y="12663"/>
                </a:lnTo>
                <a:lnTo>
                  <a:pt x="34164" y="12699"/>
                </a:lnTo>
                <a:lnTo>
                  <a:pt x="33623" y="12726"/>
                </a:lnTo>
                <a:lnTo>
                  <a:pt x="33082" y="12753"/>
                </a:lnTo>
                <a:lnTo>
                  <a:pt x="32000" y="12780"/>
                </a:lnTo>
                <a:lnTo>
                  <a:pt x="30917" y="12789"/>
                </a:lnTo>
                <a:lnTo>
                  <a:pt x="29835" y="12789"/>
                </a:lnTo>
                <a:lnTo>
                  <a:pt x="28771" y="12771"/>
                </a:lnTo>
                <a:lnTo>
                  <a:pt x="27707" y="12735"/>
                </a:lnTo>
                <a:lnTo>
                  <a:pt x="26660" y="12699"/>
                </a:lnTo>
                <a:lnTo>
                  <a:pt x="25632" y="12654"/>
                </a:lnTo>
                <a:lnTo>
                  <a:pt x="23639" y="12555"/>
                </a:lnTo>
                <a:lnTo>
                  <a:pt x="21745" y="12465"/>
                </a:lnTo>
                <a:lnTo>
                  <a:pt x="20852" y="12419"/>
                </a:lnTo>
                <a:lnTo>
                  <a:pt x="19986" y="12383"/>
                </a:lnTo>
                <a:lnTo>
                  <a:pt x="19166" y="12365"/>
                </a:lnTo>
                <a:lnTo>
                  <a:pt x="18381" y="12356"/>
                </a:lnTo>
                <a:lnTo>
                  <a:pt x="17650" y="12356"/>
                </a:lnTo>
                <a:lnTo>
                  <a:pt x="16956" y="12383"/>
                </a:lnTo>
                <a:lnTo>
                  <a:pt x="16631" y="12401"/>
                </a:lnTo>
                <a:lnTo>
                  <a:pt x="16316" y="12419"/>
                </a:lnTo>
                <a:lnTo>
                  <a:pt x="16018" y="12447"/>
                </a:lnTo>
                <a:lnTo>
                  <a:pt x="15729" y="12483"/>
                </a:lnTo>
                <a:lnTo>
                  <a:pt x="15026" y="12465"/>
                </a:lnTo>
                <a:lnTo>
                  <a:pt x="13944" y="12456"/>
                </a:lnTo>
                <a:lnTo>
                  <a:pt x="13303" y="12456"/>
                </a:lnTo>
                <a:lnTo>
                  <a:pt x="12627" y="12465"/>
                </a:lnTo>
                <a:lnTo>
                  <a:pt x="11914" y="12483"/>
                </a:lnTo>
                <a:lnTo>
                  <a:pt x="11202" y="12519"/>
                </a:lnTo>
                <a:lnTo>
                  <a:pt x="10480" y="12564"/>
                </a:lnTo>
                <a:lnTo>
                  <a:pt x="9786" y="12627"/>
                </a:lnTo>
                <a:lnTo>
                  <a:pt x="9452" y="12663"/>
                </a:lnTo>
                <a:lnTo>
                  <a:pt x="9127" y="12699"/>
                </a:lnTo>
                <a:lnTo>
                  <a:pt x="8812" y="12753"/>
                </a:lnTo>
                <a:lnTo>
                  <a:pt x="8514" y="12807"/>
                </a:lnTo>
                <a:lnTo>
                  <a:pt x="8234" y="12861"/>
                </a:lnTo>
                <a:lnTo>
                  <a:pt x="7982" y="12925"/>
                </a:lnTo>
                <a:lnTo>
                  <a:pt x="7738" y="12997"/>
                </a:lnTo>
                <a:lnTo>
                  <a:pt x="7522" y="13078"/>
                </a:lnTo>
                <a:lnTo>
                  <a:pt x="7333" y="13159"/>
                </a:lnTo>
                <a:lnTo>
                  <a:pt x="7170" y="13249"/>
                </a:lnTo>
                <a:lnTo>
                  <a:pt x="7098" y="13294"/>
                </a:lnTo>
                <a:lnTo>
                  <a:pt x="7035" y="13348"/>
                </a:lnTo>
                <a:lnTo>
                  <a:pt x="6972" y="13403"/>
                </a:lnTo>
                <a:lnTo>
                  <a:pt x="6927" y="13457"/>
                </a:lnTo>
                <a:lnTo>
                  <a:pt x="6818" y="13601"/>
                </a:lnTo>
                <a:lnTo>
                  <a:pt x="6692" y="13790"/>
                </a:lnTo>
                <a:lnTo>
                  <a:pt x="6548" y="14025"/>
                </a:lnTo>
                <a:lnTo>
                  <a:pt x="6395" y="14295"/>
                </a:lnTo>
                <a:lnTo>
                  <a:pt x="6034" y="14945"/>
                </a:lnTo>
                <a:lnTo>
                  <a:pt x="5628" y="15720"/>
                </a:lnTo>
                <a:lnTo>
                  <a:pt x="4699" y="17506"/>
                </a:lnTo>
                <a:lnTo>
                  <a:pt x="3680" y="19463"/>
                </a:lnTo>
                <a:lnTo>
                  <a:pt x="3166" y="20437"/>
                </a:lnTo>
                <a:lnTo>
                  <a:pt x="2661" y="21375"/>
                </a:lnTo>
                <a:lnTo>
                  <a:pt x="2165" y="22250"/>
                </a:lnTo>
                <a:lnTo>
                  <a:pt x="1930" y="22656"/>
                </a:lnTo>
                <a:lnTo>
                  <a:pt x="1705" y="23035"/>
                </a:lnTo>
                <a:lnTo>
                  <a:pt x="1479" y="23387"/>
                </a:lnTo>
                <a:lnTo>
                  <a:pt x="1272" y="23711"/>
                </a:lnTo>
                <a:lnTo>
                  <a:pt x="1073" y="23991"/>
                </a:lnTo>
                <a:lnTo>
                  <a:pt x="884" y="24244"/>
                </a:lnTo>
                <a:lnTo>
                  <a:pt x="713" y="24442"/>
                </a:lnTo>
                <a:lnTo>
                  <a:pt x="631" y="24532"/>
                </a:lnTo>
                <a:lnTo>
                  <a:pt x="550" y="24604"/>
                </a:lnTo>
                <a:lnTo>
                  <a:pt x="478" y="24667"/>
                </a:lnTo>
                <a:lnTo>
                  <a:pt x="406" y="24722"/>
                </a:lnTo>
                <a:lnTo>
                  <a:pt x="343" y="24758"/>
                </a:lnTo>
                <a:lnTo>
                  <a:pt x="280" y="24785"/>
                </a:lnTo>
                <a:lnTo>
                  <a:pt x="180" y="24821"/>
                </a:lnTo>
                <a:lnTo>
                  <a:pt x="99" y="24866"/>
                </a:lnTo>
                <a:lnTo>
                  <a:pt x="36" y="24911"/>
                </a:lnTo>
                <a:lnTo>
                  <a:pt x="9" y="24965"/>
                </a:lnTo>
                <a:lnTo>
                  <a:pt x="0" y="25019"/>
                </a:lnTo>
                <a:lnTo>
                  <a:pt x="9" y="25073"/>
                </a:lnTo>
                <a:lnTo>
                  <a:pt x="36" y="25127"/>
                </a:lnTo>
                <a:lnTo>
                  <a:pt x="81" y="25191"/>
                </a:lnTo>
                <a:lnTo>
                  <a:pt x="144" y="25254"/>
                </a:lnTo>
                <a:lnTo>
                  <a:pt x="225" y="25308"/>
                </a:lnTo>
                <a:lnTo>
                  <a:pt x="325" y="25371"/>
                </a:lnTo>
                <a:lnTo>
                  <a:pt x="442" y="25425"/>
                </a:lnTo>
                <a:lnTo>
                  <a:pt x="568" y="25479"/>
                </a:lnTo>
                <a:lnTo>
                  <a:pt x="703" y="25524"/>
                </a:lnTo>
                <a:lnTo>
                  <a:pt x="857" y="25569"/>
                </a:lnTo>
                <a:lnTo>
                  <a:pt x="1010" y="25614"/>
                </a:lnTo>
                <a:lnTo>
                  <a:pt x="1182" y="25651"/>
                </a:lnTo>
                <a:lnTo>
                  <a:pt x="1362" y="25678"/>
                </a:lnTo>
                <a:lnTo>
                  <a:pt x="1542" y="25696"/>
                </a:lnTo>
                <a:lnTo>
                  <a:pt x="1732" y="25714"/>
                </a:lnTo>
                <a:lnTo>
                  <a:pt x="1930" y="25723"/>
                </a:lnTo>
                <a:lnTo>
                  <a:pt x="2129" y="25714"/>
                </a:lnTo>
                <a:lnTo>
                  <a:pt x="2336" y="25705"/>
                </a:lnTo>
                <a:lnTo>
                  <a:pt x="2534" y="25678"/>
                </a:lnTo>
                <a:lnTo>
                  <a:pt x="2742" y="25651"/>
                </a:lnTo>
                <a:lnTo>
                  <a:pt x="2949" y="25596"/>
                </a:lnTo>
                <a:lnTo>
                  <a:pt x="3157" y="25542"/>
                </a:lnTo>
                <a:lnTo>
                  <a:pt x="3355" y="25470"/>
                </a:lnTo>
                <a:lnTo>
                  <a:pt x="3554" y="25380"/>
                </a:lnTo>
                <a:lnTo>
                  <a:pt x="3752" y="25281"/>
                </a:lnTo>
                <a:lnTo>
                  <a:pt x="3941" y="25163"/>
                </a:lnTo>
                <a:lnTo>
                  <a:pt x="4131" y="25028"/>
                </a:lnTo>
                <a:lnTo>
                  <a:pt x="4311" y="24875"/>
                </a:lnTo>
                <a:lnTo>
                  <a:pt x="4492" y="24703"/>
                </a:lnTo>
                <a:lnTo>
                  <a:pt x="4672" y="24496"/>
                </a:lnTo>
                <a:lnTo>
                  <a:pt x="4861" y="24280"/>
                </a:lnTo>
                <a:lnTo>
                  <a:pt x="5051" y="24036"/>
                </a:lnTo>
                <a:lnTo>
                  <a:pt x="5231" y="23775"/>
                </a:lnTo>
                <a:lnTo>
                  <a:pt x="5420" y="23504"/>
                </a:lnTo>
                <a:lnTo>
                  <a:pt x="5610" y="23215"/>
                </a:lnTo>
                <a:lnTo>
                  <a:pt x="5799" y="22927"/>
                </a:lnTo>
                <a:lnTo>
                  <a:pt x="5980" y="22620"/>
                </a:lnTo>
                <a:lnTo>
                  <a:pt x="6349" y="21980"/>
                </a:lnTo>
                <a:lnTo>
                  <a:pt x="6719" y="21339"/>
                </a:lnTo>
                <a:lnTo>
                  <a:pt x="7080" y="20690"/>
                </a:lnTo>
                <a:lnTo>
                  <a:pt x="7432" y="20059"/>
                </a:lnTo>
                <a:lnTo>
                  <a:pt x="7765" y="19463"/>
                </a:lnTo>
                <a:lnTo>
                  <a:pt x="8090" y="18913"/>
                </a:lnTo>
                <a:lnTo>
                  <a:pt x="8243" y="18652"/>
                </a:lnTo>
                <a:lnTo>
                  <a:pt x="8397" y="18417"/>
                </a:lnTo>
                <a:lnTo>
                  <a:pt x="8550" y="18201"/>
                </a:lnTo>
                <a:lnTo>
                  <a:pt x="8694" y="18002"/>
                </a:lnTo>
                <a:lnTo>
                  <a:pt x="8830" y="17831"/>
                </a:lnTo>
                <a:lnTo>
                  <a:pt x="8965" y="17687"/>
                </a:lnTo>
                <a:lnTo>
                  <a:pt x="9091" y="17569"/>
                </a:lnTo>
                <a:lnTo>
                  <a:pt x="9209" y="17470"/>
                </a:lnTo>
                <a:lnTo>
                  <a:pt x="9272" y="17434"/>
                </a:lnTo>
                <a:lnTo>
                  <a:pt x="9326" y="17416"/>
                </a:lnTo>
                <a:lnTo>
                  <a:pt x="9380" y="17389"/>
                </a:lnTo>
                <a:lnTo>
                  <a:pt x="9434" y="17380"/>
                </a:lnTo>
                <a:lnTo>
                  <a:pt x="9587" y="17362"/>
                </a:lnTo>
                <a:lnTo>
                  <a:pt x="9768" y="17335"/>
                </a:lnTo>
                <a:lnTo>
                  <a:pt x="10174" y="17245"/>
                </a:lnTo>
                <a:lnTo>
                  <a:pt x="10634" y="17136"/>
                </a:lnTo>
                <a:lnTo>
                  <a:pt x="11130" y="17010"/>
                </a:lnTo>
                <a:lnTo>
                  <a:pt x="10976" y="17416"/>
                </a:lnTo>
                <a:lnTo>
                  <a:pt x="10841" y="17822"/>
                </a:lnTo>
                <a:lnTo>
                  <a:pt x="10706" y="18237"/>
                </a:lnTo>
                <a:lnTo>
                  <a:pt x="10579" y="18661"/>
                </a:lnTo>
                <a:lnTo>
                  <a:pt x="10462" y="19085"/>
                </a:lnTo>
                <a:lnTo>
                  <a:pt x="10345" y="19508"/>
                </a:lnTo>
                <a:lnTo>
                  <a:pt x="10246" y="19932"/>
                </a:lnTo>
                <a:lnTo>
                  <a:pt x="10146" y="20365"/>
                </a:lnTo>
                <a:lnTo>
                  <a:pt x="10056" y="20789"/>
                </a:lnTo>
                <a:lnTo>
                  <a:pt x="9966" y="21204"/>
                </a:lnTo>
                <a:lnTo>
                  <a:pt x="9813" y="22034"/>
                </a:lnTo>
                <a:lnTo>
                  <a:pt x="9687" y="22837"/>
                </a:lnTo>
                <a:lnTo>
                  <a:pt x="9578" y="23594"/>
                </a:lnTo>
                <a:lnTo>
                  <a:pt x="9497" y="24307"/>
                </a:lnTo>
                <a:lnTo>
                  <a:pt x="9425" y="24956"/>
                </a:lnTo>
                <a:lnTo>
                  <a:pt x="9371" y="25533"/>
                </a:lnTo>
                <a:lnTo>
                  <a:pt x="9326" y="26029"/>
                </a:lnTo>
                <a:lnTo>
                  <a:pt x="9281" y="26742"/>
                </a:lnTo>
                <a:lnTo>
                  <a:pt x="9272" y="26994"/>
                </a:lnTo>
                <a:lnTo>
                  <a:pt x="9272" y="27057"/>
                </a:lnTo>
                <a:lnTo>
                  <a:pt x="9272" y="27247"/>
                </a:lnTo>
                <a:lnTo>
                  <a:pt x="9272" y="27545"/>
                </a:lnTo>
                <a:lnTo>
                  <a:pt x="9254" y="27941"/>
                </a:lnTo>
                <a:lnTo>
                  <a:pt x="9236" y="28176"/>
                </a:lnTo>
                <a:lnTo>
                  <a:pt x="9209" y="28428"/>
                </a:lnTo>
                <a:lnTo>
                  <a:pt x="9172" y="28699"/>
                </a:lnTo>
                <a:lnTo>
                  <a:pt x="9127" y="28988"/>
                </a:lnTo>
                <a:lnTo>
                  <a:pt x="9073" y="29294"/>
                </a:lnTo>
                <a:lnTo>
                  <a:pt x="9010" y="29619"/>
                </a:lnTo>
                <a:lnTo>
                  <a:pt x="8929" y="29953"/>
                </a:lnTo>
                <a:lnTo>
                  <a:pt x="8839" y="30295"/>
                </a:lnTo>
                <a:lnTo>
                  <a:pt x="8730" y="30656"/>
                </a:lnTo>
                <a:lnTo>
                  <a:pt x="8604" y="31026"/>
                </a:lnTo>
                <a:lnTo>
                  <a:pt x="8469" y="31396"/>
                </a:lnTo>
                <a:lnTo>
                  <a:pt x="8307" y="31784"/>
                </a:lnTo>
                <a:lnTo>
                  <a:pt x="8126" y="32171"/>
                </a:lnTo>
                <a:lnTo>
                  <a:pt x="7928" y="32559"/>
                </a:lnTo>
                <a:lnTo>
                  <a:pt x="7711" y="32947"/>
                </a:lnTo>
                <a:lnTo>
                  <a:pt x="7468" y="33344"/>
                </a:lnTo>
                <a:lnTo>
                  <a:pt x="7206" y="33741"/>
                </a:lnTo>
                <a:lnTo>
                  <a:pt x="7062" y="33930"/>
                </a:lnTo>
                <a:lnTo>
                  <a:pt x="6909" y="34128"/>
                </a:lnTo>
                <a:lnTo>
                  <a:pt x="6755" y="34327"/>
                </a:lnTo>
                <a:lnTo>
                  <a:pt x="6593" y="34516"/>
                </a:lnTo>
                <a:lnTo>
                  <a:pt x="6431" y="34706"/>
                </a:lnTo>
                <a:lnTo>
                  <a:pt x="6250" y="34904"/>
                </a:lnTo>
                <a:lnTo>
                  <a:pt x="6070" y="35094"/>
                </a:lnTo>
                <a:lnTo>
                  <a:pt x="5880" y="35274"/>
                </a:lnTo>
                <a:lnTo>
                  <a:pt x="5682" y="35463"/>
                </a:lnTo>
                <a:lnTo>
                  <a:pt x="5475" y="35644"/>
                </a:lnTo>
                <a:lnTo>
                  <a:pt x="5267" y="35833"/>
                </a:lnTo>
                <a:lnTo>
                  <a:pt x="5051" y="36004"/>
                </a:lnTo>
                <a:lnTo>
                  <a:pt x="4825" y="36185"/>
                </a:lnTo>
                <a:lnTo>
                  <a:pt x="4582" y="36356"/>
                </a:lnTo>
                <a:lnTo>
                  <a:pt x="4464" y="36825"/>
                </a:lnTo>
                <a:lnTo>
                  <a:pt x="4311" y="37366"/>
                </a:lnTo>
                <a:lnTo>
                  <a:pt x="4113" y="38070"/>
                </a:lnTo>
                <a:lnTo>
                  <a:pt x="3860" y="38918"/>
                </a:lnTo>
                <a:lnTo>
                  <a:pt x="3563" y="39874"/>
                </a:lnTo>
                <a:lnTo>
                  <a:pt x="3238" y="40902"/>
                </a:lnTo>
                <a:lnTo>
                  <a:pt x="2868" y="41984"/>
                </a:lnTo>
                <a:lnTo>
                  <a:pt x="2715" y="42417"/>
                </a:lnTo>
                <a:lnTo>
                  <a:pt x="2543" y="42841"/>
                </a:lnTo>
                <a:lnTo>
                  <a:pt x="2372" y="43247"/>
                </a:lnTo>
                <a:lnTo>
                  <a:pt x="2201" y="43653"/>
                </a:lnTo>
                <a:lnTo>
                  <a:pt x="1858" y="44428"/>
                </a:lnTo>
                <a:lnTo>
                  <a:pt x="1696" y="44807"/>
                </a:lnTo>
                <a:lnTo>
                  <a:pt x="1560" y="45195"/>
                </a:lnTo>
                <a:lnTo>
                  <a:pt x="1434" y="45574"/>
                </a:lnTo>
                <a:lnTo>
                  <a:pt x="1380" y="45763"/>
                </a:lnTo>
                <a:lnTo>
                  <a:pt x="1335" y="45953"/>
                </a:lnTo>
                <a:lnTo>
                  <a:pt x="1290" y="46142"/>
                </a:lnTo>
                <a:lnTo>
                  <a:pt x="1263" y="46331"/>
                </a:lnTo>
                <a:lnTo>
                  <a:pt x="1236" y="46521"/>
                </a:lnTo>
                <a:lnTo>
                  <a:pt x="1218" y="46710"/>
                </a:lnTo>
                <a:lnTo>
                  <a:pt x="1209" y="46909"/>
                </a:lnTo>
                <a:lnTo>
                  <a:pt x="1218" y="47098"/>
                </a:lnTo>
                <a:lnTo>
                  <a:pt x="1227" y="47296"/>
                </a:lnTo>
                <a:lnTo>
                  <a:pt x="1245" y="47495"/>
                </a:lnTo>
                <a:lnTo>
                  <a:pt x="1281" y="47702"/>
                </a:lnTo>
                <a:lnTo>
                  <a:pt x="1326" y="47901"/>
                </a:lnTo>
                <a:lnTo>
                  <a:pt x="1380" y="48108"/>
                </a:lnTo>
                <a:lnTo>
                  <a:pt x="1452" y="48316"/>
                </a:lnTo>
                <a:lnTo>
                  <a:pt x="6322" y="48316"/>
                </a:lnTo>
                <a:lnTo>
                  <a:pt x="6349" y="48126"/>
                </a:lnTo>
                <a:lnTo>
                  <a:pt x="6358" y="47919"/>
                </a:lnTo>
                <a:lnTo>
                  <a:pt x="6358" y="47675"/>
                </a:lnTo>
                <a:lnTo>
                  <a:pt x="6358" y="47549"/>
                </a:lnTo>
                <a:lnTo>
                  <a:pt x="6340" y="47414"/>
                </a:lnTo>
                <a:lnTo>
                  <a:pt x="6322" y="47278"/>
                </a:lnTo>
                <a:lnTo>
                  <a:pt x="6286" y="47152"/>
                </a:lnTo>
                <a:lnTo>
                  <a:pt x="6241" y="47026"/>
                </a:lnTo>
                <a:lnTo>
                  <a:pt x="6187" y="46918"/>
                </a:lnTo>
                <a:lnTo>
                  <a:pt x="6115" y="46809"/>
                </a:lnTo>
                <a:lnTo>
                  <a:pt x="6070" y="46764"/>
                </a:lnTo>
                <a:lnTo>
                  <a:pt x="6025" y="46728"/>
                </a:lnTo>
                <a:lnTo>
                  <a:pt x="5926" y="46647"/>
                </a:lnTo>
                <a:lnTo>
                  <a:pt x="5808" y="46557"/>
                </a:lnTo>
                <a:lnTo>
                  <a:pt x="5547" y="46376"/>
                </a:lnTo>
                <a:lnTo>
                  <a:pt x="5267" y="46178"/>
                </a:lnTo>
                <a:lnTo>
                  <a:pt x="5132" y="46079"/>
                </a:lnTo>
                <a:lnTo>
                  <a:pt x="5006" y="45971"/>
                </a:lnTo>
                <a:lnTo>
                  <a:pt x="4888" y="45853"/>
                </a:lnTo>
                <a:lnTo>
                  <a:pt x="4780" y="45745"/>
                </a:lnTo>
                <a:lnTo>
                  <a:pt x="4699" y="45628"/>
                </a:lnTo>
                <a:lnTo>
                  <a:pt x="4663" y="45565"/>
                </a:lnTo>
                <a:lnTo>
                  <a:pt x="4636" y="45502"/>
                </a:lnTo>
                <a:lnTo>
                  <a:pt x="4609" y="45438"/>
                </a:lnTo>
                <a:lnTo>
                  <a:pt x="4600" y="45375"/>
                </a:lnTo>
                <a:lnTo>
                  <a:pt x="4591" y="45312"/>
                </a:lnTo>
                <a:lnTo>
                  <a:pt x="4591" y="45249"/>
                </a:lnTo>
                <a:lnTo>
                  <a:pt x="4591" y="45186"/>
                </a:lnTo>
                <a:lnTo>
                  <a:pt x="4609" y="45123"/>
                </a:lnTo>
                <a:lnTo>
                  <a:pt x="4636" y="45060"/>
                </a:lnTo>
                <a:lnTo>
                  <a:pt x="4672" y="44987"/>
                </a:lnTo>
                <a:lnTo>
                  <a:pt x="4762" y="44825"/>
                </a:lnTo>
                <a:lnTo>
                  <a:pt x="4861" y="44609"/>
                </a:lnTo>
                <a:lnTo>
                  <a:pt x="5123" y="44040"/>
                </a:lnTo>
                <a:lnTo>
                  <a:pt x="5429" y="43355"/>
                </a:lnTo>
                <a:lnTo>
                  <a:pt x="5763" y="42597"/>
                </a:lnTo>
                <a:lnTo>
                  <a:pt x="6115" y="41840"/>
                </a:lnTo>
                <a:lnTo>
                  <a:pt x="6295" y="41479"/>
                </a:lnTo>
                <a:lnTo>
                  <a:pt x="6467" y="41145"/>
                </a:lnTo>
                <a:lnTo>
                  <a:pt x="6638" y="40839"/>
                </a:lnTo>
                <a:lnTo>
                  <a:pt x="6800" y="40568"/>
                </a:lnTo>
                <a:lnTo>
                  <a:pt x="6963" y="40343"/>
                </a:lnTo>
                <a:lnTo>
                  <a:pt x="7035" y="40252"/>
                </a:lnTo>
                <a:lnTo>
                  <a:pt x="7107" y="40180"/>
                </a:lnTo>
                <a:lnTo>
                  <a:pt x="7369" y="39928"/>
                </a:lnTo>
                <a:lnTo>
                  <a:pt x="7774" y="39558"/>
                </a:lnTo>
                <a:lnTo>
                  <a:pt x="8902" y="38548"/>
                </a:lnTo>
                <a:lnTo>
                  <a:pt x="8929" y="38900"/>
                </a:lnTo>
                <a:lnTo>
                  <a:pt x="8974" y="39251"/>
                </a:lnTo>
                <a:lnTo>
                  <a:pt x="9028" y="39612"/>
                </a:lnTo>
                <a:lnTo>
                  <a:pt x="9091" y="39973"/>
                </a:lnTo>
                <a:lnTo>
                  <a:pt x="9163" y="40343"/>
                </a:lnTo>
                <a:lnTo>
                  <a:pt x="9245" y="40703"/>
                </a:lnTo>
                <a:lnTo>
                  <a:pt x="9344" y="41073"/>
                </a:lnTo>
                <a:lnTo>
                  <a:pt x="9434" y="41434"/>
                </a:lnTo>
                <a:lnTo>
                  <a:pt x="9542" y="41795"/>
                </a:lnTo>
                <a:lnTo>
                  <a:pt x="9650" y="42146"/>
                </a:lnTo>
                <a:lnTo>
                  <a:pt x="9768" y="42498"/>
                </a:lnTo>
                <a:lnTo>
                  <a:pt x="9894" y="42841"/>
                </a:lnTo>
                <a:lnTo>
                  <a:pt x="10137" y="43508"/>
                </a:lnTo>
                <a:lnTo>
                  <a:pt x="10390" y="44140"/>
                </a:lnTo>
                <a:lnTo>
                  <a:pt x="10643" y="44726"/>
                </a:lnTo>
                <a:lnTo>
                  <a:pt x="10886" y="45267"/>
                </a:lnTo>
                <a:lnTo>
                  <a:pt x="11112" y="45745"/>
                </a:lnTo>
                <a:lnTo>
                  <a:pt x="11310" y="46151"/>
                </a:lnTo>
                <a:lnTo>
                  <a:pt x="11490" y="46476"/>
                </a:lnTo>
                <a:lnTo>
                  <a:pt x="11635" y="46728"/>
                </a:lnTo>
                <a:lnTo>
                  <a:pt x="11725" y="46881"/>
                </a:lnTo>
                <a:lnTo>
                  <a:pt x="11761" y="46918"/>
                </a:lnTo>
                <a:lnTo>
                  <a:pt x="11779" y="46936"/>
                </a:lnTo>
                <a:lnTo>
                  <a:pt x="17416" y="46936"/>
                </a:lnTo>
                <a:lnTo>
                  <a:pt x="17407" y="46755"/>
                </a:lnTo>
                <a:lnTo>
                  <a:pt x="17389" y="46593"/>
                </a:lnTo>
                <a:lnTo>
                  <a:pt x="17344" y="46431"/>
                </a:lnTo>
                <a:lnTo>
                  <a:pt x="17290" y="46277"/>
                </a:lnTo>
                <a:lnTo>
                  <a:pt x="17226" y="46133"/>
                </a:lnTo>
                <a:lnTo>
                  <a:pt x="17145" y="45998"/>
                </a:lnTo>
                <a:lnTo>
                  <a:pt x="17055" y="45862"/>
                </a:lnTo>
                <a:lnTo>
                  <a:pt x="16956" y="45745"/>
                </a:lnTo>
                <a:lnTo>
                  <a:pt x="16848" y="45628"/>
                </a:lnTo>
                <a:lnTo>
                  <a:pt x="16730" y="45520"/>
                </a:lnTo>
                <a:lnTo>
                  <a:pt x="16604" y="45420"/>
                </a:lnTo>
                <a:lnTo>
                  <a:pt x="16478" y="45321"/>
                </a:lnTo>
                <a:lnTo>
                  <a:pt x="16343" y="45231"/>
                </a:lnTo>
                <a:lnTo>
                  <a:pt x="16207" y="45150"/>
                </a:lnTo>
                <a:lnTo>
                  <a:pt x="16072" y="45069"/>
                </a:lnTo>
                <a:lnTo>
                  <a:pt x="15937" y="44996"/>
                </a:lnTo>
                <a:lnTo>
                  <a:pt x="15657" y="44870"/>
                </a:lnTo>
                <a:lnTo>
                  <a:pt x="15387" y="44771"/>
                </a:lnTo>
                <a:lnTo>
                  <a:pt x="15143" y="44681"/>
                </a:lnTo>
                <a:lnTo>
                  <a:pt x="14918" y="44618"/>
                </a:lnTo>
                <a:lnTo>
                  <a:pt x="14728" y="44573"/>
                </a:lnTo>
                <a:lnTo>
                  <a:pt x="14575" y="44537"/>
                </a:lnTo>
                <a:lnTo>
                  <a:pt x="14449" y="44509"/>
                </a:lnTo>
                <a:lnTo>
                  <a:pt x="14214" y="44383"/>
                </a:lnTo>
                <a:lnTo>
                  <a:pt x="14007" y="44248"/>
                </a:lnTo>
                <a:lnTo>
                  <a:pt x="13808" y="44095"/>
                </a:lnTo>
                <a:lnTo>
                  <a:pt x="13628" y="43941"/>
                </a:lnTo>
                <a:lnTo>
                  <a:pt x="13475" y="43761"/>
                </a:lnTo>
                <a:lnTo>
                  <a:pt x="13330" y="43580"/>
                </a:lnTo>
                <a:lnTo>
                  <a:pt x="13204" y="43391"/>
                </a:lnTo>
                <a:lnTo>
                  <a:pt x="13096" y="43184"/>
                </a:lnTo>
                <a:lnTo>
                  <a:pt x="13006" y="42976"/>
                </a:lnTo>
                <a:lnTo>
                  <a:pt x="12933" y="42751"/>
                </a:lnTo>
                <a:lnTo>
                  <a:pt x="12870" y="42525"/>
                </a:lnTo>
                <a:lnTo>
                  <a:pt x="12825" y="42282"/>
                </a:lnTo>
                <a:lnTo>
                  <a:pt x="12789" y="42038"/>
                </a:lnTo>
                <a:lnTo>
                  <a:pt x="12771" y="41795"/>
                </a:lnTo>
                <a:lnTo>
                  <a:pt x="12762" y="41533"/>
                </a:lnTo>
                <a:lnTo>
                  <a:pt x="12771" y="41272"/>
                </a:lnTo>
                <a:lnTo>
                  <a:pt x="12789" y="41010"/>
                </a:lnTo>
                <a:lnTo>
                  <a:pt x="12816" y="40739"/>
                </a:lnTo>
                <a:lnTo>
                  <a:pt x="12852" y="40469"/>
                </a:lnTo>
                <a:lnTo>
                  <a:pt x="12906" y="40189"/>
                </a:lnTo>
                <a:lnTo>
                  <a:pt x="12969" y="39910"/>
                </a:lnTo>
                <a:lnTo>
                  <a:pt x="13033" y="39630"/>
                </a:lnTo>
                <a:lnTo>
                  <a:pt x="13114" y="39342"/>
                </a:lnTo>
                <a:lnTo>
                  <a:pt x="13204" y="39062"/>
                </a:lnTo>
                <a:lnTo>
                  <a:pt x="13303" y="38773"/>
                </a:lnTo>
                <a:lnTo>
                  <a:pt x="13402" y="38494"/>
                </a:lnTo>
                <a:lnTo>
                  <a:pt x="13511" y="38205"/>
                </a:lnTo>
                <a:lnTo>
                  <a:pt x="13628" y="37926"/>
                </a:lnTo>
                <a:lnTo>
                  <a:pt x="13754" y="37646"/>
                </a:lnTo>
                <a:lnTo>
                  <a:pt x="13880" y="37366"/>
                </a:lnTo>
                <a:lnTo>
                  <a:pt x="14016" y="37087"/>
                </a:lnTo>
                <a:lnTo>
                  <a:pt x="14160" y="36816"/>
                </a:lnTo>
                <a:lnTo>
                  <a:pt x="14458" y="36230"/>
                </a:lnTo>
                <a:lnTo>
                  <a:pt x="14764" y="35572"/>
                </a:lnTo>
                <a:lnTo>
                  <a:pt x="15089" y="34859"/>
                </a:lnTo>
                <a:lnTo>
                  <a:pt x="15423" y="34110"/>
                </a:lnTo>
                <a:lnTo>
                  <a:pt x="15756" y="33335"/>
                </a:lnTo>
                <a:lnTo>
                  <a:pt x="16081" y="32550"/>
                </a:lnTo>
                <a:lnTo>
                  <a:pt x="16712" y="31008"/>
                </a:lnTo>
                <a:lnTo>
                  <a:pt x="17100" y="30539"/>
                </a:lnTo>
                <a:lnTo>
                  <a:pt x="17479" y="30070"/>
                </a:lnTo>
                <a:lnTo>
                  <a:pt x="17849" y="29610"/>
                </a:lnTo>
                <a:lnTo>
                  <a:pt x="18201" y="29159"/>
                </a:lnTo>
                <a:lnTo>
                  <a:pt x="18913" y="29393"/>
                </a:lnTo>
                <a:lnTo>
                  <a:pt x="19635" y="29619"/>
                </a:lnTo>
                <a:lnTo>
                  <a:pt x="20356" y="29835"/>
                </a:lnTo>
                <a:lnTo>
                  <a:pt x="21078" y="30034"/>
                </a:lnTo>
                <a:lnTo>
                  <a:pt x="21790" y="30223"/>
                </a:lnTo>
                <a:lnTo>
                  <a:pt x="22512" y="30395"/>
                </a:lnTo>
                <a:lnTo>
                  <a:pt x="23224" y="30566"/>
                </a:lnTo>
                <a:lnTo>
                  <a:pt x="23937" y="30719"/>
                </a:lnTo>
                <a:lnTo>
                  <a:pt x="24649" y="30855"/>
                </a:lnTo>
                <a:lnTo>
                  <a:pt x="25353" y="30990"/>
                </a:lnTo>
                <a:lnTo>
                  <a:pt x="26056" y="31107"/>
                </a:lnTo>
                <a:lnTo>
                  <a:pt x="26751" y="31215"/>
                </a:lnTo>
                <a:lnTo>
                  <a:pt x="27436" y="31315"/>
                </a:lnTo>
                <a:lnTo>
                  <a:pt x="28122" y="31405"/>
                </a:lnTo>
                <a:lnTo>
                  <a:pt x="28807" y="31486"/>
                </a:lnTo>
                <a:lnTo>
                  <a:pt x="29474" y="31567"/>
                </a:lnTo>
                <a:lnTo>
                  <a:pt x="30142" y="31630"/>
                </a:lnTo>
                <a:lnTo>
                  <a:pt x="30800" y="31684"/>
                </a:lnTo>
                <a:lnTo>
                  <a:pt x="31441" y="31738"/>
                </a:lnTo>
                <a:lnTo>
                  <a:pt x="32081" y="31774"/>
                </a:lnTo>
                <a:lnTo>
                  <a:pt x="32712" y="31811"/>
                </a:lnTo>
                <a:lnTo>
                  <a:pt x="33326" y="31838"/>
                </a:lnTo>
                <a:lnTo>
                  <a:pt x="33939" y="31865"/>
                </a:lnTo>
                <a:lnTo>
                  <a:pt x="34534" y="31874"/>
                </a:lnTo>
                <a:lnTo>
                  <a:pt x="35689" y="31892"/>
                </a:lnTo>
                <a:lnTo>
                  <a:pt x="36789" y="31892"/>
                </a:lnTo>
                <a:lnTo>
                  <a:pt x="37835" y="31874"/>
                </a:lnTo>
                <a:lnTo>
                  <a:pt x="38818" y="31838"/>
                </a:lnTo>
                <a:lnTo>
                  <a:pt x="38277" y="36077"/>
                </a:lnTo>
                <a:lnTo>
                  <a:pt x="38061" y="37790"/>
                </a:lnTo>
                <a:lnTo>
                  <a:pt x="37988" y="38349"/>
                </a:lnTo>
                <a:lnTo>
                  <a:pt x="37961" y="38620"/>
                </a:lnTo>
                <a:lnTo>
                  <a:pt x="37961" y="38710"/>
                </a:lnTo>
                <a:lnTo>
                  <a:pt x="37970" y="38845"/>
                </a:lnTo>
                <a:lnTo>
                  <a:pt x="38016" y="39206"/>
                </a:lnTo>
                <a:lnTo>
                  <a:pt x="38097" y="39684"/>
                </a:lnTo>
                <a:lnTo>
                  <a:pt x="38205" y="40261"/>
                </a:lnTo>
                <a:lnTo>
                  <a:pt x="38331" y="40911"/>
                </a:lnTo>
                <a:lnTo>
                  <a:pt x="38475" y="41623"/>
                </a:lnTo>
                <a:lnTo>
                  <a:pt x="38629" y="42372"/>
                </a:lnTo>
                <a:lnTo>
                  <a:pt x="38800" y="43130"/>
                </a:lnTo>
                <a:lnTo>
                  <a:pt x="38981" y="43896"/>
                </a:lnTo>
                <a:lnTo>
                  <a:pt x="39152" y="44627"/>
                </a:lnTo>
                <a:lnTo>
                  <a:pt x="39323" y="45321"/>
                </a:lnTo>
                <a:lnTo>
                  <a:pt x="39495" y="45944"/>
                </a:lnTo>
                <a:lnTo>
                  <a:pt x="39639" y="46485"/>
                </a:lnTo>
                <a:lnTo>
                  <a:pt x="39783" y="46918"/>
                </a:lnTo>
                <a:lnTo>
                  <a:pt x="39837" y="47089"/>
                </a:lnTo>
                <a:lnTo>
                  <a:pt x="39900" y="47224"/>
                </a:lnTo>
                <a:lnTo>
                  <a:pt x="39946" y="47323"/>
                </a:lnTo>
                <a:lnTo>
                  <a:pt x="39991" y="47378"/>
                </a:lnTo>
                <a:lnTo>
                  <a:pt x="44735" y="47774"/>
                </a:lnTo>
                <a:lnTo>
                  <a:pt x="44726" y="47675"/>
                </a:lnTo>
                <a:lnTo>
                  <a:pt x="44708" y="47423"/>
                </a:lnTo>
                <a:lnTo>
                  <a:pt x="44681" y="47242"/>
                </a:lnTo>
                <a:lnTo>
                  <a:pt x="44654" y="47044"/>
                </a:lnTo>
                <a:lnTo>
                  <a:pt x="44617" y="46818"/>
                </a:lnTo>
                <a:lnTo>
                  <a:pt x="44563" y="46584"/>
                </a:lnTo>
                <a:lnTo>
                  <a:pt x="44509" y="46340"/>
                </a:lnTo>
                <a:lnTo>
                  <a:pt x="44428" y="46097"/>
                </a:lnTo>
                <a:lnTo>
                  <a:pt x="44338" y="45853"/>
                </a:lnTo>
                <a:lnTo>
                  <a:pt x="44230" y="45610"/>
                </a:lnTo>
                <a:lnTo>
                  <a:pt x="44176" y="45502"/>
                </a:lnTo>
                <a:lnTo>
                  <a:pt x="44103" y="45384"/>
                </a:lnTo>
                <a:lnTo>
                  <a:pt x="44040" y="45285"/>
                </a:lnTo>
                <a:lnTo>
                  <a:pt x="43959" y="45177"/>
                </a:lnTo>
                <a:lnTo>
                  <a:pt x="43878" y="45087"/>
                </a:lnTo>
                <a:lnTo>
                  <a:pt x="43797" y="44996"/>
                </a:lnTo>
                <a:lnTo>
                  <a:pt x="43707" y="44915"/>
                </a:lnTo>
                <a:lnTo>
                  <a:pt x="43607" y="44834"/>
                </a:lnTo>
                <a:lnTo>
                  <a:pt x="43418" y="44699"/>
                </a:lnTo>
                <a:lnTo>
                  <a:pt x="43247" y="44564"/>
                </a:lnTo>
                <a:lnTo>
                  <a:pt x="43084" y="44437"/>
                </a:lnTo>
                <a:lnTo>
                  <a:pt x="42940" y="44311"/>
                </a:lnTo>
                <a:lnTo>
                  <a:pt x="42805" y="44194"/>
                </a:lnTo>
                <a:lnTo>
                  <a:pt x="42687" y="44077"/>
                </a:lnTo>
                <a:lnTo>
                  <a:pt x="42588" y="43968"/>
                </a:lnTo>
                <a:lnTo>
                  <a:pt x="42498" y="43860"/>
                </a:lnTo>
                <a:lnTo>
                  <a:pt x="42417" y="43752"/>
                </a:lnTo>
                <a:lnTo>
                  <a:pt x="42345" y="43653"/>
                </a:lnTo>
                <a:lnTo>
                  <a:pt x="42282" y="43553"/>
                </a:lnTo>
                <a:lnTo>
                  <a:pt x="42236" y="43463"/>
                </a:lnTo>
                <a:lnTo>
                  <a:pt x="42191" y="43373"/>
                </a:lnTo>
                <a:lnTo>
                  <a:pt x="42164" y="43283"/>
                </a:lnTo>
                <a:lnTo>
                  <a:pt x="42137" y="43193"/>
                </a:lnTo>
                <a:lnTo>
                  <a:pt x="42119" y="43102"/>
                </a:lnTo>
                <a:lnTo>
                  <a:pt x="42074" y="42778"/>
                </a:lnTo>
                <a:lnTo>
                  <a:pt x="42011" y="42183"/>
                </a:lnTo>
                <a:lnTo>
                  <a:pt x="41849" y="40595"/>
                </a:lnTo>
                <a:lnTo>
                  <a:pt x="41632" y="38431"/>
                </a:lnTo>
                <a:lnTo>
                  <a:pt x="44275" y="31351"/>
                </a:lnTo>
                <a:lnTo>
                  <a:pt x="44338" y="31342"/>
                </a:lnTo>
                <a:lnTo>
                  <a:pt x="44266" y="32794"/>
                </a:lnTo>
                <a:lnTo>
                  <a:pt x="44121" y="36041"/>
                </a:lnTo>
                <a:lnTo>
                  <a:pt x="44040" y="37817"/>
                </a:lnTo>
                <a:lnTo>
                  <a:pt x="43986" y="39423"/>
                </a:lnTo>
                <a:lnTo>
                  <a:pt x="43950" y="40640"/>
                </a:lnTo>
                <a:lnTo>
                  <a:pt x="43941" y="41037"/>
                </a:lnTo>
                <a:lnTo>
                  <a:pt x="43941" y="41263"/>
                </a:lnTo>
                <a:lnTo>
                  <a:pt x="45844" y="46016"/>
                </a:lnTo>
                <a:lnTo>
                  <a:pt x="45952" y="46322"/>
                </a:lnTo>
                <a:lnTo>
                  <a:pt x="46088" y="46656"/>
                </a:lnTo>
                <a:lnTo>
                  <a:pt x="46259" y="47035"/>
                </a:lnTo>
                <a:lnTo>
                  <a:pt x="46358" y="47242"/>
                </a:lnTo>
                <a:lnTo>
                  <a:pt x="46457" y="47441"/>
                </a:lnTo>
                <a:lnTo>
                  <a:pt x="46575" y="47630"/>
                </a:lnTo>
                <a:lnTo>
                  <a:pt x="46683" y="47810"/>
                </a:lnTo>
                <a:lnTo>
                  <a:pt x="46809" y="47973"/>
                </a:lnTo>
                <a:lnTo>
                  <a:pt x="46926" y="48117"/>
                </a:lnTo>
                <a:lnTo>
                  <a:pt x="46990" y="48180"/>
                </a:lnTo>
                <a:lnTo>
                  <a:pt x="47053" y="48234"/>
                </a:lnTo>
                <a:lnTo>
                  <a:pt x="47116" y="48279"/>
                </a:lnTo>
                <a:lnTo>
                  <a:pt x="47179" y="48316"/>
                </a:lnTo>
                <a:lnTo>
                  <a:pt x="52275" y="48316"/>
                </a:lnTo>
                <a:lnTo>
                  <a:pt x="52239" y="48216"/>
                </a:lnTo>
                <a:lnTo>
                  <a:pt x="52130" y="47964"/>
                </a:lnTo>
                <a:lnTo>
                  <a:pt x="51959" y="47594"/>
                </a:lnTo>
                <a:lnTo>
                  <a:pt x="51851" y="47387"/>
                </a:lnTo>
                <a:lnTo>
                  <a:pt x="51743" y="47161"/>
                </a:lnTo>
                <a:lnTo>
                  <a:pt x="51616" y="46936"/>
                </a:lnTo>
                <a:lnTo>
                  <a:pt x="51481" y="46719"/>
                </a:lnTo>
                <a:lnTo>
                  <a:pt x="51346" y="46503"/>
                </a:lnTo>
                <a:lnTo>
                  <a:pt x="51201" y="46304"/>
                </a:lnTo>
                <a:lnTo>
                  <a:pt x="51057" y="46124"/>
                </a:lnTo>
                <a:lnTo>
                  <a:pt x="50976" y="46043"/>
                </a:lnTo>
                <a:lnTo>
                  <a:pt x="50904" y="45971"/>
                </a:lnTo>
                <a:lnTo>
                  <a:pt x="50832" y="45907"/>
                </a:lnTo>
                <a:lnTo>
                  <a:pt x="50750" y="45844"/>
                </a:lnTo>
                <a:lnTo>
                  <a:pt x="50678" y="45799"/>
                </a:lnTo>
                <a:lnTo>
                  <a:pt x="50606" y="45763"/>
                </a:lnTo>
                <a:lnTo>
                  <a:pt x="50281" y="45628"/>
                </a:lnTo>
                <a:lnTo>
                  <a:pt x="50101" y="45556"/>
                </a:lnTo>
                <a:lnTo>
                  <a:pt x="49912" y="45475"/>
                </a:lnTo>
                <a:lnTo>
                  <a:pt x="49722" y="45375"/>
                </a:lnTo>
                <a:lnTo>
                  <a:pt x="49533" y="45276"/>
                </a:lnTo>
                <a:lnTo>
                  <a:pt x="49334" y="45150"/>
                </a:lnTo>
                <a:lnTo>
                  <a:pt x="49145" y="45015"/>
                </a:lnTo>
                <a:lnTo>
                  <a:pt x="48965" y="44852"/>
                </a:lnTo>
                <a:lnTo>
                  <a:pt x="48874" y="44762"/>
                </a:lnTo>
                <a:lnTo>
                  <a:pt x="48793" y="44672"/>
                </a:lnTo>
                <a:lnTo>
                  <a:pt x="48712" y="44573"/>
                </a:lnTo>
                <a:lnTo>
                  <a:pt x="48631" y="44464"/>
                </a:lnTo>
                <a:lnTo>
                  <a:pt x="48559" y="44356"/>
                </a:lnTo>
                <a:lnTo>
                  <a:pt x="48487" y="44239"/>
                </a:lnTo>
                <a:lnTo>
                  <a:pt x="48415" y="44113"/>
                </a:lnTo>
                <a:lnTo>
                  <a:pt x="48351" y="43977"/>
                </a:lnTo>
                <a:lnTo>
                  <a:pt x="48297" y="43833"/>
                </a:lnTo>
                <a:lnTo>
                  <a:pt x="48243" y="43689"/>
                </a:lnTo>
                <a:lnTo>
                  <a:pt x="48198" y="43526"/>
                </a:lnTo>
                <a:lnTo>
                  <a:pt x="48162" y="43364"/>
                </a:lnTo>
                <a:lnTo>
                  <a:pt x="48126" y="43193"/>
                </a:lnTo>
                <a:lnTo>
                  <a:pt x="48099" y="43003"/>
                </a:lnTo>
                <a:lnTo>
                  <a:pt x="47846" y="41208"/>
                </a:lnTo>
                <a:lnTo>
                  <a:pt x="48351" y="37574"/>
                </a:lnTo>
                <a:lnTo>
                  <a:pt x="48415" y="37285"/>
                </a:lnTo>
                <a:lnTo>
                  <a:pt x="48532" y="36870"/>
                </a:lnTo>
                <a:lnTo>
                  <a:pt x="48694" y="36356"/>
                </a:lnTo>
                <a:lnTo>
                  <a:pt x="48893" y="35743"/>
                </a:lnTo>
                <a:lnTo>
                  <a:pt x="49118" y="35066"/>
                </a:lnTo>
                <a:lnTo>
                  <a:pt x="49380" y="34336"/>
                </a:lnTo>
                <a:lnTo>
                  <a:pt x="49659" y="33569"/>
                </a:lnTo>
                <a:lnTo>
                  <a:pt x="49948" y="32794"/>
                </a:lnTo>
                <a:lnTo>
                  <a:pt x="50254" y="32018"/>
                </a:lnTo>
                <a:lnTo>
                  <a:pt x="50561" y="31251"/>
                </a:lnTo>
                <a:lnTo>
                  <a:pt x="50877" y="30539"/>
                </a:lnTo>
                <a:lnTo>
                  <a:pt x="51174" y="29871"/>
                </a:lnTo>
                <a:lnTo>
                  <a:pt x="51328" y="29565"/>
                </a:lnTo>
                <a:lnTo>
                  <a:pt x="51472" y="29285"/>
                </a:lnTo>
                <a:lnTo>
                  <a:pt x="51607" y="29024"/>
                </a:lnTo>
                <a:lnTo>
                  <a:pt x="51743" y="28780"/>
                </a:lnTo>
                <a:lnTo>
                  <a:pt x="51878" y="28573"/>
                </a:lnTo>
                <a:lnTo>
                  <a:pt x="51995" y="28401"/>
                </a:lnTo>
                <a:lnTo>
                  <a:pt x="52112" y="28248"/>
                </a:lnTo>
                <a:lnTo>
                  <a:pt x="52221" y="28140"/>
                </a:lnTo>
                <a:lnTo>
                  <a:pt x="52762" y="27644"/>
                </a:lnTo>
                <a:lnTo>
                  <a:pt x="53113" y="27310"/>
                </a:lnTo>
                <a:lnTo>
                  <a:pt x="53492" y="26931"/>
                </a:lnTo>
                <a:lnTo>
                  <a:pt x="53907" y="26507"/>
                </a:lnTo>
                <a:lnTo>
                  <a:pt x="54331" y="26038"/>
                </a:lnTo>
                <a:lnTo>
                  <a:pt x="54538" y="25795"/>
                </a:lnTo>
                <a:lnTo>
                  <a:pt x="54755" y="25542"/>
                </a:lnTo>
                <a:lnTo>
                  <a:pt x="54962" y="25281"/>
                </a:lnTo>
                <a:lnTo>
                  <a:pt x="55179" y="25019"/>
                </a:lnTo>
                <a:lnTo>
                  <a:pt x="55377" y="24749"/>
                </a:lnTo>
                <a:lnTo>
                  <a:pt x="55576" y="24469"/>
                </a:lnTo>
                <a:lnTo>
                  <a:pt x="55765" y="24189"/>
                </a:lnTo>
                <a:lnTo>
                  <a:pt x="55945" y="23901"/>
                </a:lnTo>
                <a:lnTo>
                  <a:pt x="56126" y="23612"/>
                </a:lnTo>
                <a:lnTo>
                  <a:pt x="56279" y="23324"/>
                </a:lnTo>
                <a:lnTo>
                  <a:pt x="56433" y="23026"/>
                </a:lnTo>
                <a:lnTo>
                  <a:pt x="56559" y="22728"/>
                </a:lnTo>
                <a:lnTo>
                  <a:pt x="56685" y="22440"/>
                </a:lnTo>
                <a:lnTo>
                  <a:pt x="56784" y="22142"/>
                </a:lnTo>
                <a:lnTo>
                  <a:pt x="56865" y="21844"/>
                </a:lnTo>
                <a:lnTo>
                  <a:pt x="56929" y="21547"/>
                </a:lnTo>
                <a:lnTo>
                  <a:pt x="56974" y="21258"/>
                </a:lnTo>
                <a:lnTo>
                  <a:pt x="56983" y="21114"/>
                </a:lnTo>
                <a:lnTo>
                  <a:pt x="56992" y="20961"/>
                </a:lnTo>
                <a:lnTo>
                  <a:pt x="56992" y="20816"/>
                </a:lnTo>
                <a:lnTo>
                  <a:pt x="56992" y="20681"/>
                </a:lnTo>
                <a:lnTo>
                  <a:pt x="56974" y="20537"/>
                </a:lnTo>
                <a:lnTo>
                  <a:pt x="56956" y="20392"/>
                </a:lnTo>
                <a:lnTo>
                  <a:pt x="56929" y="20113"/>
                </a:lnTo>
                <a:lnTo>
                  <a:pt x="56911" y="19842"/>
                </a:lnTo>
                <a:lnTo>
                  <a:pt x="56920" y="19572"/>
                </a:lnTo>
                <a:lnTo>
                  <a:pt x="56947" y="19310"/>
                </a:lnTo>
                <a:lnTo>
                  <a:pt x="56983" y="19058"/>
                </a:lnTo>
                <a:lnTo>
                  <a:pt x="57037" y="18805"/>
                </a:lnTo>
                <a:lnTo>
                  <a:pt x="57109" y="18561"/>
                </a:lnTo>
                <a:lnTo>
                  <a:pt x="57199" y="18318"/>
                </a:lnTo>
                <a:lnTo>
                  <a:pt x="57289" y="18092"/>
                </a:lnTo>
                <a:lnTo>
                  <a:pt x="57398" y="17858"/>
                </a:lnTo>
                <a:lnTo>
                  <a:pt x="57515" y="17642"/>
                </a:lnTo>
                <a:lnTo>
                  <a:pt x="57650" y="17425"/>
                </a:lnTo>
                <a:lnTo>
                  <a:pt x="57785" y="17218"/>
                </a:lnTo>
                <a:lnTo>
                  <a:pt x="57930" y="17010"/>
                </a:lnTo>
                <a:lnTo>
                  <a:pt x="58074" y="16812"/>
                </a:lnTo>
                <a:lnTo>
                  <a:pt x="58236" y="16622"/>
                </a:lnTo>
                <a:lnTo>
                  <a:pt x="58390" y="16433"/>
                </a:lnTo>
                <a:lnTo>
                  <a:pt x="58561" y="16253"/>
                </a:lnTo>
                <a:lnTo>
                  <a:pt x="58895" y="15901"/>
                </a:lnTo>
                <a:lnTo>
                  <a:pt x="59228" y="15585"/>
                </a:lnTo>
                <a:lnTo>
                  <a:pt x="59562" y="15279"/>
                </a:lnTo>
                <a:lnTo>
                  <a:pt x="60166" y="14737"/>
                </a:lnTo>
                <a:lnTo>
                  <a:pt x="60428" y="14503"/>
                </a:lnTo>
                <a:lnTo>
                  <a:pt x="60653" y="14286"/>
                </a:lnTo>
                <a:lnTo>
                  <a:pt x="60708" y="14241"/>
                </a:lnTo>
                <a:lnTo>
                  <a:pt x="60771" y="14196"/>
                </a:lnTo>
                <a:lnTo>
                  <a:pt x="60888" y="14115"/>
                </a:lnTo>
                <a:lnTo>
                  <a:pt x="61032" y="14061"/>
                </a:lnTo>
                <a:lnTo>
                  <a:pt x="61177" y="14007"/>
                </a:lnTo>
                <a:lnTo>
                  <a:pt x="61339" y="13971"/>
                </a:lnTo>
                <a:lnTo>
                  <a:pt x="61510" y="13953"/>
                </a:lnTo>
                <a:lnTo>
                  <a:pt x="61700" y="13944"/>
                </a:lnTo>
                <a:lnTo>
                  <a:pt x="61889" y="13944"/>
                </a:lnTo>
                <a:lnTo>
                  <a:pt x="62087" y="13953"/>
                </a:lnTo>
                <a:lnTo>
                  <a:pt x="62295" y="13971"/>
                </a:lnTo>
                <a:lnTo>
                  <a:pt x="62511" y="13998"/>
                </a:lnTo>
                <a:lnTo>
                  <a:pt x="62737" y="14034"/>
                </a:lnTo>
                <a:lnTo>
                  <a:pt x="63188" y="14124"/>
                </a:lnTo>
                <a:lnTo>
                  <a:pt x="63657" y="14241"/>
                </a:lnTo>
                <a:lnTo>
                  <a:pt x="64126" y="14359"/>
                </a:lnTo>
                <a:lnTo>
                  <a:pt x="64595" y="14485"/>
                </a:lnTo>
                <a:lnTo>
                  <a:pt x="65488" y="14737"/>
                </a:lnTo>
                <a:lnTo>
                  <a:pt x="65912" y="14846"/>
                </a:lnTo>
                <a:lnTo>
                  <a:pt x="66299" y="14927"/>
                </a:lnTo>
                <a:lnTo>
                  <a:pt x="66480" y="14954"/>
                </a:lnTo>
                <a:lnTo>
                  <a:pt x="66642" y="14981"/>
                </a:lnTo>
                <a:lnTo>
                  <a:pt x="66804" y="14999"/>
                </a:lnTo>
                <a:lnTo>
                  <a:pt x="67084" y="14999"/>
                </a:lnTo>
                <a:lnTo>
                  <a:pt x="67219" y="14990"/>
                </a:lnTo>
                <a:lnTo>
                  <a:pt x="67346" y="14972"/>
                </a:lnTo>
                <a:lnTo>
                  <a:pt x="67463" y="14945"/>
                </a:lnTo>
                <a:lnTo>
                  <a:pt x="67580" y="14918"/>
                </a:lnTo>
                <a:lnTo>
                  <a:pt x="67688" y="14891"/>
                </a:lnTo>
                <a:lnTo>
                  <a:pt x="67797" y="14855"/>
                </a:lnTo>
                <a:lnTo>
                  <a:pt x="67896" y="14810"/>
                </a:lnTo>
                <a:lnTo>
                  <a:pt x="68076" y="14719"/>
                </a:lnTo>
                <a:lnTo>
                  <a:pt x="68248" y="14620"/>
                </a:lnTo>
                <a:lnTo>
                  <a:pt x="68401" y="14512"/>
                </a:lnTo>
                <a:lnTo>
                  <a:pt x="68527" y="14395"/>
                </a:lnTo>
                <a:lnTo>
                  <a:pt x="68644" y="14277"/>
                </a:lnTo>
                <a:lnTo>
                  <a:pt x="68744" y="14169"/>
                </a:lnTo>
                <a:lnTo>
                  <a:pt x="68816" y="14070"/>
                </a:lnTo>
                <a:lnTo>
                  <a:pt x="68888" y="13980"/>
                </a:lnTo>
                <a:lnTo>
                  <a:pt x="68969" y="13844"/>
                </a:lnTo>
                <a:lnTo>
                  <a:pt x="68996" y="13790"/>
                </a:lnTo>
                <a:lnTo>
                  <a:pt x="69041" y="13781"/>
                </a:lnTo>
                <a:lnTo>
                  <a:pt x="69104" y="13781"/>
                </a:lnTo>
                <a:lnTo>
                  <a:pt x="69167" y="13790"/>
                </a:lnTo>
                <a:lnTo>
                  <a:pt x="69231" y="13808"/>
                </a:lnTo>
                <a:lnTo>
                  <a:pt x="69393" y="13863"/>
                </a:lnTo>
                <a:lnTo>
                  <a:pt x="69564" y="13935"/>
                </a:lnTo>
                <a:lnTo>
                  <a:pt x="69925" y="14115"/>
                </a:lnTo>
                <a:lnTo>
                  <a:pt x="70295" y="14304"/>
                </a:lnTo>
                <a:lnTo>
                  <a:pt x="70466" y="14377"/>
                </a:lnTo>
                <a:lnTo>
                  <a:pt x="70620" y="14431"/>
                </a:lnTo>
                <a:lnTo>
                  <a:pt x="70692" y="14449"/>
                </a:lnTo>
                <a:lnTo>
                  <a:pt x="70755" y="14458"/>
                </a:lnTo>
                <a:lnTo>
                  <a:pt x="70809" y="14467"/>
                </a:lnTo>
                <a:lnTo>
                  <a:pt x="70854" y="14458"/>
                </a:lnTo>
                <a:lnTo>
                  <a:pt x="70890" y="14440"/>
                </a:lnTo>
                <a:lnTo>
                  <a:pt x="70926" y="14413"/>
                </a:lnTo>
                <a:lnTo>
                  <a:pt x="70944" y="14368"/>
                </a:lnTo>
                <a:lnTo>
                  <a:pt x="70953" y="14313"/>
                </a:lnTo>
                <a:lnTo>
                  <a:pt x="70953" y="14250"/>
                </a:lnTo>
                <a:lnTo>
                  <a:pt x="70944" y="14169"/>
                </a:lnTo>
                <a:lnTo>
                  <a:pt x="70917" y="14070"/>
                </a:lnTo>
                <a:lnTo>
                  <a:pt x="70881" y="13953"/>
                </a:lnTo>
                <a:lnTo>
                  <a:pt x="70827" y="13835"/>
                </a:lnTo>
                <a:lnTo>
                  <a:pt x="70764" y="13709"/>
                </a:lnTo>
                <a:lnTo>
                  <a:pt x="70701" y="13592"/>
                </a:lnTo>
                <a:lnTo>
                  <a:pt x="70620" y="13466"/>
                </a:lnTo>
                <a:lnTo>
                  <a:pt x="70538" y="13339"/>
                </a:lnTo>
                <a:lnTo>
                  <a:pt x="70448" y="13222"/>
                </a:lnTo>
                <a:lnTo>
                  <a:pt x="70250" y="12979"/>
                </a:lnTo>
                <a:lnTo>
                  <a:pt x="70033" y="12744"/>
                </a:lnTo>
                <a:lnTo>
                  <a:pt x="69808" y="12510"/>
                </a:lnTo>
                <a:lnTo>
                  <a:pt x="69573" y="12293"/>
                </a:lnTo>
                <a:lnTo>
                  <a:pt x="69339" y="12095"/>
                </a:lnTo>
                <a:lnTo>
                  <a:pt x="69113" y="11896"/>
                </a:lnTo>
                <a:lnTo>
                  <a:pt x="68897" y="11725"/>
                </a:lnTo>
                <a:lnTo>
                  <a:pt x="68518" y="11445"/>
                </a:lnTo>
                <a:lnTo>
                  <a:pt x="68257" y="11265"/>
                </a:lnTo>
                <a:lnTo>
                  <a:pt x="68157" y="11193"/>
                </a:lnTo>
                <a:lnTo>
                  <a:pt x="68329" y="11175"/>
                </a:lnTo>
                <a:lnTo>
                  <a:pt x="68509" y="11148"/>
                </a:lnTo>
                <a:lnTo>
                  <a:pt x="68680" y="11094"/>
                </a:lnTo>
                <a:lnTo>
                  <a:pt x="68861" y="11040"/>
                </a:lnTo>
                <a:lnTo>
                  <a:pt x="69041" y="10967"/>
                </a:lnTo>
                <a:lnTo>
                  <a:pt x="69222" y="10886"/>
                </a:lnTo>
                <a:lnTo>
                  <a:pt x="69393" y="10787"/>
                </a:lnTo>
                <a:lnTo>
                  <a:pt x="69573" y="10688"/>
                </a:lnTo>
                <a:lnTo>
                  <a:pt x="69754" y="10571"/>
                </a:lnTo>
                <a:lnTo>
                  <a:pt x="69925" y="10453"/>
                </a:lnTo>
                <a:lnTo>
                  <a:pt x="70105" y="10327"/>
                </a:lnTo>
                <a:lnTo>
                  <a:pt x="70277" y="10192"/>
                </a:lnTo>
                <a:lnTo>
                  <a:pt x="70439" y="10056"/>
                </a:lnTo>
                <a:lnTo>
                  <a:pt x="70602" y="9912"/>
                </a:lnTo>
                <a:lnTo>
                  <a:pt x="70764" y="9759"/>
                </a:lnTo>
                <a:lnTo>
                  <a:pt x="70917" y="9615"/>
                </a:lnTo>
                <a:lnTo>
                  <a:pt x="71215" y="9299"/>
                </a:lnTo>
                <a:lnTo>
                  <a:pt x="71485" y="8992"/>
                </a:lnTo>
                <a:lnTo>
                  <a:pt x="71729" y="8686"/>
                </a:lnTo>
                <a:lnTo>
                  <a:pt x="71945" y="8388"/>
                </a:lnTo>
                <a:lnTo>
                  <a:pt x="72036" y="8244"/>
                </a:lnTo>
                <a:lnTo>
                  <a:pt x="72117" y="8099"/>
                </a:lnTo>
                <a:lnTo>
                  <a:pt x="72189" y="7973"/>
                </a:lnTo>
                <a:lnTo>
                  <a:pt x="72252" y="7838"/>
                </a:lnTo>
                <a:lnTo>
                  <a:pt x="72297" y="7721"/>
                </a:lnTo>
                <a:lnTo>
                  <a:pt x="72342" y="7612"/>
                </a:lnTo>
                <a:lnTo>
                  <a:pt x="72369" y="7504"/>
                </a:lnTo>
                <a:lnTo>
                  <a:pt x="72378" y="7414"/>
                </a:lnTo>
                <a:lnTo>
                  <a:pt x="72387" y="7324"/>
                </a:lnTo>
                <a:lnTo>
                  <a:pt x="72369" y="7233"/>
                </a:lnTo>
                <a:lnTo>
                  <a:pt x="72351" y="7143"/>
                </a:lnTo>
                <a:lnTo>
                  <a:pt x="72315" y="7053"/>
                </a:lnTo>
                <a:lnTo>
                  <a:pt x="72270" y="6954"/>
                </a:lnTo>
                <a:lnTo>
                  <a:pt x="72216" y="6864"/>
                </a:lnTo>
                <a:lnTo>
                  <a:pt x="72153" y="6764"/>
                </a:lnTo>
                <a:lnTo>
                  <a:pt x="72081" y="6665"/>
                </a:lnTo>
                <a:lnTo>
                  <a:pt x="71999" y="6575"/>
                </a:lnTo>
                <a:lnTo>
                  <a:pt x="71900" y="6476"/>
                </a:lnTo>
                <a:lnTo>
                  <a:pt x="71801" y="6386"/>
                </a:lnTo>
                <a:lnTo>
                  <a:pt x="71693" y="6295"/>
                </a:lnTo>
                <a:lnTo>
                  <a:pt x="71576" y="6196"/>
                </a:lnTo>
                <a:lnTo>
                  <a:pt x="71449" y="6106"/>
                </a:lnTo>
                <a:lnTo>
                  <a:pt x="71188" y="5935"/>
                </a:lnTo>
                <a:lnTo>
                  <a:pt x="70890" y="5763"/>
                </a:lnTo>
                <a:lnTo>
                  <a:pt x="70583" y="5610"/>
                </a:lnTo>
                <a:lnTo>
                  <a:pt x="70250" y="5466"/>
                </a:lnTo>
                <a:lnTo>
                  <a:pt x="69907" y="5339"/>
                </a:lnTo>
                <a:lnTo>
                  <a:pt x="69555" y="5231"/>
                </a:lnTo>
                <a:lnTo>
                  <a:pt x="69375" y="5186"/>
                </a:lnTo>
                <a:lnTo>
                  <a:pt x="69186" y="5141"/>
                </a:lnTo>
                <a:lnTo>
                  <a:pt x="69005" y="5105"/>
                </a:lnTo>
                <a:lnTo>
                  <a:pt x="68825" y="5078"/>
                </a:lnTo>
                <a:lnTo>
                  <a:pt x="68635" y="5051"/>
                </a:lnTo>
                <a:lnTo>
                  <a:pt x="68455" y="5033"/>
                </a:lnTo>
                <a:lnTo>
                  <a:pt x="68094" y="4997"/>
                </a:lnTo>
                <a:lnTo>
                  <a:pt x="67770" y="4934"/>
                </a:lnTo>
                <a:lnTo>
                  <a:pt x="67472" y="4870"/>
                </a:lnTo>
                <a:lnTo>
                  <a:pt x="67201" y="4798"/>
                </a:lnTo>
                <a:lnTo>
                  <a:pt x="66949" y="4708"/>
                </a:lnTo>
                <a:lnTo>
                  <a:pt x="66732" y="4618"/>
                </a:lnTo>
                <a:lnTo>
                  <a:pt x="66534" y="4528"/>
                </a:lnTo>
                <a:lnTo>
                  <a:pt x="66354" y="4438"/>
                </a:lnTo>
                <a:lnTo>
                  <a:pt x="66209" y="4347"/>
                </a:lnTo>
                <a:lnTo>
                  <a:pt x="66074" y="4257"/>
                </a:lnTo>
                <a:lnTo>
                  <a:pt x="65975" y="4176"/>
                </a:lnTo>
                <a:lnTo>
                  <a:pt x="65885" y="4113"/>
                </a:lnTo>
                <a:lnTo>
                  <a:pt x="65776" y="4005"/>
                </a:lnTo>
                <a:lnTo>
                  <a:pt x="65740" y="3969"/>
                </a:lnTo>
                <a:lnTo>
                  <a:pt x="65551" y="3671"/>
                </a:lnTo>
                <a:lnTo>
                  <a:pt x="65343" y="3391"/>
                </a:lnTo>
                <a:lnTo>
                  <a:pt x="65118" y="3103"/>
                </a:lnTo>
                <a:lnTo>
                  <a:pt x="64883" y="2832"/>
                </a:lnTo>
                <a:lnTo>
                  <a:pt x="64640" y="2571"/>
                </a:lnTo>
                <a:lnTo>
                  <a:pt x="64396" y="2318"/>
                </a:lnTo>
                <a:lnTo>
                  <a:pt x="64162" y="2075"/>
                </a:lnTo>
                <a:lnTo>
                  <a:pt x="63927" y="1858"/>
                </a:lnTo>
                <a:lnTo>
                  <a:pt x="63702" y="1651"/>
                </a:lnTo>
                <a:lnTo>
                  <a:pt x="63485" y="1470"/>
                </a:lnTo>
                <a:lnTo>
                  <a:pt x="63134" y="1173"/>
                </a:lnTo>
                <a:lnTo>
                  <a:pt x="62899" y="983"/>
                </a:lnTo>
                <a:lnTo>
                  <a:pt x="62809" y="911"/>
                </a:lnTo>
                <a:lnTo>
                  <a:pt x="62620" y="812"/>
                </a:lnTo>
                <a:lnTo>
                  <a:pt x="62430" y="722"/>
                </a:lnTo>
                <a:lnTo>
                  <a:pt x="62241" y="631"/>
                </a:lnTo>
                <a:lnTo>
                  <a:pt x="62060" y="550"/>
                </a:lnTo>
                <a:lnTo>
                  <a:pt x="61871" y="469"/>
                </a:lnTo>
                <a:lnTo>
                  <a:pt x="61682" y="406"/>
                </a:lnTo>
                <a:lnTo>
                  <a:pt x="61492" y="343"/>
                </a:lnTo>
                <a:lnTo>
                  <a:pt x="61303" y="280"/>
                </a:lnTo>
                <a:lnTo>
                  <a:pt x="60933" y="190"/>
                </a:lnTo>
                <a:lnTo>
                  <a:pt x="60563" y="108"/>
                </a:lnTo>
                <a:lnTo>
                  <a:pt x="60193" y="54"/>
                </a:lnTo>
                <a:lnTo>
                  <a:pt x="59833" y="18"/>
                </a:lnTo>
                <a:lnTo>
                  <a:pt x="594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6"/>
          <p:cNvSpPr/>
          <p:nvPr/>
        </p:nvSpPr>
        <p:spPr>
          <a:xfrm>
            <a:off x="1200101" y="2732839"/>
            <a:ext cx="571571" cy="480635"/>
          </a:xfrm>
          <a:custGeom>
            <a:rect b="b" l="l" r="r" t="t"/>
            <a:pathLst>
              <a:path extrusionOk="0" h="52817" w="62810">
                <a:moveTo>
                  <a:pt x="44483" y="1"/>
                </a:moveTo>
                <a:lnTo>
                  <a:pt x="44393" y="208"/>
                </a:lnTo>
                <a:lnTo>
                  <a:pt x="44293" y="470"/>
                </a:lnTo>
                <a:lnTo>
                  <a:pt x="44176" y="803"/>
                </a:lnTo>
                <a:lnTo>
                  <a:pt x="44050" y="1209"/>
                </a:lnTo>
                <a:lnTo>
                  <a:pt x="43987" y="1435"/>
                </a:lnTo>
                <a:lnTo>
                  <a:pt x="43933" y="1678"/>
                </a:lnTo>
                <a:lnTo>
                  <a:pt x="43879" y="1931"/>
                </a:lnTo>
                <a:lnTo>
                  <a:pt x="43833" y="2192"/>
                </a:lnTo>
                <a:lnTo>
                  <a:pt x="43788" y="2463"/>
                </a:lnTo>
                <a:lnTo>
                  <a:pt x="43761" y="2751"/>
                </a:lnTo>
                <a:lnTo>
                  <a:pt x="43734" y="3031"/>
                </a:lnTo>
                <a:lnTo>
                  <a:pt x="43725" y="3329"/>
                </a:lnTo>
                <a:lnTo>
                  <a:pt x="43725" y="3626"/>
                </a:lnTo>
                <a:lnTo>
                  <a:pt x="43743" y="3924"/>
                </a:lnTo>
                <a:lnTo>
                  <a:pt x="43779" y="4222"/>
                </a:lnTo>
                <a:lnTo>
                  <a:pt x="43833" y="4528"/>
                </a:lnTo>
                <a:lnTo>
                  <a:pt x="43906" y="4826"/>
                </a:lnTo>
                <a:lnTo>
                  <a:pt x="43942" y="4970"/>
                </a:lnTo>
                <a:lnTo>
                  <a:pt x="43996" y="5123"/>
                </a:lnTo>
                <a:lnTo>
                  <a:pt x="44050" y="5268"/>
                </a:lnTo>
                <a:lnTo>
                  <a:pt x="44104" y="5412"/>
                </a:lnTo>
                <a:lnTo>
                  <a:pt x="44176" y="5556"/>
                </a:lnTo>
                <a:lnTo>
                  <a:pt x="44239" y="5692"/>
                </a:lnTo>
                <a:lnTo>
                  <a:pt x="44320" y="5836"/>
                </a:lnTo>
                <a:lnTo>
                  <a:pt x="44402" y="5971"/>
                </a:lnTo>
                <a:lnTo>
                  <a:pt x="44492" y="6107"/>
                </a:lnTo>
                <a:lnTo>
                  <a:pt x="44591" y="6242"/>
                </a:lnTo>
                <a:lnTo>
                  <a:pt x="44699" y="6377"/>
                </a:lnTo>
                <a:lnTo>
                  <a:pt x="44808" y="6503"/>
                </a:lnTo>
                <a:lnTo>
                  <a:pt x="44925" y="6630"/>
                </a:lnTo>
                <a:lnTo>
                  <a:pt x="45051" y="6747"/>
                </a:lnTo>
                <a:lnTo>
                  <a:pt x="45186" y="6873"/>
                </a:lnTo>
                <a:lnTo>
                  <a:pt x="45331" y="6990"/>
                </a:lnTo>
                <a:lnTo>
                  <a:pt x="45484" y="7099"/>
                </a:lnTo>
                <a:lnTo>
                  <a:pt x="45637" y="7207"/>
                </a:lnTo>
                <a:lnTo>
                  <a:pt x="45538" y="7532"/>
                </a:lnTo>
                <a:lnTo>
                  <a:pt x="45403" y="7910"/>
                </a:lnTo>
                <a:lnTo>
                  <a:pt x="45213" y="8406"/>
                </a:lnTo>
                <a:lnTo>
                  <a:pt x="44961" y="9020"/>
                </a:lnTo>
                <a:lnTo>
                  <a:pt x="44817" y="9353"/>
                </a:lnTo>
                <a:lnTo>
                  <a:pt x="44654" y="9714"/>
                </a:lnTo>
                <a:lnTo>
                  <a:pt x="44483" y="10102"/>
                </a:lnTo>
                <a:lnTo>
                  <a:pt x="44284" y="10499"/>
                </a:lnTo>
                <a:lnTo>
                  <a:pt x="44077" y="10905"/>
                </a:lnTo>
                <a:lnTo>
                  <a:pt x="43851" y="11329"/>
                </a:lnTo>
                <a:lnTo>
                  <a:pt x="43608" y="11771"/>
                </a:lnTo>
                <a:lnTo>
                  <a:pt x="43346" y="12212"/>
                </a:lnTo>
                <a:lnTo>
                  <a:pt x="43076" y="12663"/>
                </a:lnTo>
                <a:lnTo>
                  <a:pt x="42778" y="13114"/>
                </a:lnTo>
                <a:lnTo>
                  <a:pt x="42472" y="13574"/>
                </a:lnTo>
                <a:lnTo>
                  <a:pt x="42138" y="14034"/>
                </a:lnTo>
                <a:lnTo>
                  <a:pt x="41795" y="14494"/>
                </a:lnTo>
                <a:lnTo>
                  <a:pt x="41425" y="14954"/>
                </a:lnTo>
                <a:lnTo>
                  <a:pt x="41047" y="15405"/>
                </a:lnTo>
                <a:lnTo>
                  <a:pt x="40641" y="15847"/>
                </a:lnTo>
                <a:lnTo>
                  <a:pt x="40217" y="16280"/>
                </a:lnTo>
                <a:lnTo>
                  <a:pt x="40000" y="16497"/>
                </a:lnTo>
                <a:lnTo>
                  <a:pt x="39784" y="16704"/>
                </a:lnTo>
                <a:lnTo>
                  <a:pt x="39549" y="16911"/>
                </a:lnTo>
                <a:lnTo>
                  <a:pt x="39324" y="17119"/>
                </a:lnTo>
                <a:lnTo>
                  <a:pt x="39080" y="17317"/>
                </a:lnTo>
                <a:lnTo>
                  <a:pt x="38846" y="17516"/>
                </a:lnTo>
                <a:lnTo>
                  <a:pt x="38593" y="17705"/>
                </a:lnTo>
                <a:lnTo>
                  <a:pt x="38341" y="17895"/>
                </a:lnTo>
                <a:lnTo>
                  <a:pt x="38088" y="18075"/>
                </a:lnTo>
                <a:lnTo>
                  <a:pt x="37827" y="18255"/>
                </a:lnTo>
                <a:lnTo>
                  <a:pt x="37547" y="18427"/>
                </a:lnTo>
                <a:lnTo>
                  <a:pt x="37250" y="18589"/>
                </a:lnTo>
                <a:lnTo>
                  <a:pt x="36934" y="18742"/>
                </a:lnTo>
                <a:lnTo>
                  <a:pt x="36600" y="18896"/>
                </a:lnTo>
                <a:lnTo>
                  <a:pt x="36239" y="19031"/>
                </a:lnTo>
                <a:lnTo>
                  <a:pt x="35870" y="19166"/>
                </a:lnTo>
                <a:lnTo>
                  <a:pt x="35482" y="19292"/>
                </a:lnTo>
                <a:lnTo>
                  <a:pt x="35076" y="19419"/>
                </a:lnTo>
                <a:lnTo>
                  <a:pt x="34652" y="19527"/>
                </a:lnTo>
                <a:lnTo>
                  <a:pt x="34219" y="19635"/>
                </a:lnTo>
                <a:lnTo>
                  <a:pt x="33768" y="19734"/>
                </a:lnTo>
                <a:lnTo>
                  <a:pt x="33308" y="19834"/>
                </a:lnTo>
                <a:lnTo>
                  <a:pt x="32830" y="19924"/>
                </a:lnTo>
                <a:lnTo>
                  <a:pt x="32343" y="20005"/>
                </a:lnTo>
                <a:lnTo>
                  <a:pt x="31847" y="20086"/>
                </a:lnTo>
                <a:lnTo>
                  <a:pt x="31342" y="20158"/>
                </a:lnTo>
                <a:lnTo>
                  <a:pt x="30828" y="20221"/>
                </a:lnTo>
                <a:lnTo>
                  <a:pt x="30305" y="20285"/>
                </a:lnTo>
                <a:lnTo>
                  <a:pt x="29773" y="20348"/>
                </a:lnTo>
                <a:lnTo>
                  <a:pt x="29241" y="20402"/>
                </a:lnTo>
                <a:lnTo>
                  <a:pt x="28149" y="20492"/>
                </a:lnTo>
                <a:lnTo>
                  <a:pt x="27040" y="20564"/>
                </a:lnTo>
                <a:lnTo>
                  <a:pt x="25931" y="20618"/>
                </a:lnTo>
                <a:lnTo>
                  <a:pt x="24812" y="20663"/>
                </a:lnTo>
                <a:lnTo>
                  <a:pt x="23694" y="20690"/>
                </a:lnTo>
                <a:lnTo>
                  <a:pt x="22593" y="20708"/>
                </a:lnTo>
                <a:lnTo>
                  <a:pt x="21502" y="20718"/>
                </a:lnTo>
                <a:lnTo>
                  <a:pt x="20438" y="20718"/>
                </a:lnTo>
                <a:lnTo>
                  <a:pt x="19410" y="20699"/>
                </a:lnTo>
                <a:lnTo>
                  <a:pt x="18409" y="20681"/>
                </a:lnTo>
                <a:lnTo>
                  <a:pt x="17453" y="20663"/>
                </a:lnTo>
                <a:lnTo>
                  <a:pt x="16542" y="20627"/>
                </a:lnTo>
                <a:lnTo>
                  <a:pt x="14900" y="20564"/>
                </a:lnTo>
                <a:lnTo>
                  <a:pt x="13538" y="20492"/>
                </a:lnTo>
                <a:lnTo>
                  <a:pt x="12492" y="20429"/>
                </a:lnTo>
                <a:lnTo>
                  <a:pt x="11599" y="20375"/>
                </a:lnTo>
                <a:lnTo>
                  <a:pt x="11275" y="20357"/>
                </a:lnTo>
                <a:lnTo>
                  <a:pt x="10950" y="20357"/>
                </a:lnTo>
                <a:lnTo>
                  <a:pt x="10643" y="20366"/>
                </a:lnTo>
                <a:lnTo>
                  <a:pt x="10337" y="20393"/>
                </a:lnTo>
                <a:lnTo>
                  <a:pt x="10048" y="20438"/>
                </a:lnTo>
                <a:lnTo>
                  <a:pt x="9759" y="20492"/>
                </a:lnTo>
                <a:lnTo>
                  <a:pt x="9480" y="20564"/>
                </a:lnTo>
                <a:lnTo>
                  <a:pt x="9209" y="20645"/>
                </a:lnTo>
                <a:lnTo>
                  <a:pt x="8939" y="20745"/>
                </a:lnTo>
                <a:lnTo>
                  <a:pt x="8686" y="20853"/>
                </a:lnTo>
                <a:lnTo>
                  <a:pt x="8433" y="20970"/>
                </a:lnTo>
                <a:lnTo>
                  <a:pt x="8190" y="21096"/>
                </a:lnTo>
                <a:lnTo>
                  <a:pt x="7955" y="21241"/>
                </a:lnTo>
                <a:lnTo>
                  <a:pt x="7730" y="21394"/>
                </a:lnTo>
                <a:lnTo>
                  <a:pt x="7505" y="21556"/>
                </a:lnTo>
                <a:lnTo>
                  <a:pt x="7288" y="21728"/>
                </a:lnTo>
                <a:lnTo>
                  <a:pt x="7081" y="21908"/>
                </a:lnTo>
                <a:lnTo>
                  <a:pt x="6873" y="22097"/>
                </a:lnTo>
                <a:lnTo>
                  <a:pt x="6684" y="22296"/>
                </a:lnTo>
                <a:lnTo>
                  <a:pt x="6485" y="22494"/>
                </a:lnTo>
                <a:lnTo>
                  <a:pt x="6305" y="22711"/>
                </a:lnTo>
                <a:lnTo>
                  <a:pt x="6125" y="22936"/>
                </a:lnTo>
                <a:lnTo>
                  <a:pt x="5953" y="23162"/>
                </a:lnTo>
                <a:lnTo>
                  <a:pt x="5791" y="23396"/>
                </a:lnTo>
                <a:lnTo>
                  <a:pt x="5629" y="23631"/>
                </a:lnTo>
                <a:lnTo>
                  <a:pt x="5475" y="23883"/>
                </a:lnTo>
                <a:lnTo>
                  <a:pt x="5322" y="24127"/>
                </a:lnTo>
                <a:lnTo>
                  <a:pt x="5178" y="24388"/>
                </a:lnTo>
                <a:lnTo>
                  <a:pt x="5042" y="24650"/>
                </a:lnTo>
                <a:lnTo>
                  <a:pt x="4907" y="24911"/>
                </a:lnTo>
                <a:lnTo>
                  <a:pt x="4772" y="25182"/>
                </a:lnTo>
                <a:lnTo>
                  <a:pt x="4654" y="25453"/>
                </a:lnTo>
                <a:lnTo>
                  <a:pt x="4420" y="26003"/>
                </a:lnTo>
                <a:lnTo>
                  <a:pt x="4204" y="26562"/>
                </a:lnTo>
                <a:lnTo>
                  <a:pt x="4005" y="27130"/>
                </a:lnTo>
                <a:lnTo>
                  <a:pt x="3825" y="27698"/>
                </a:lnTo>
                <a:lnTo>
                  <a:pt x="3653" y="28257"/>
                </a:lnTo>
                <a:lnTo>
                  <a:pt x="3509" y="28817"/>
                </a:lnTo>
                <a:lnTo>
                  <a:pt x="3365" y="29376"/>
                </a:lnTo>
                <a:lnTo>
                  <a:pt x="3248" y="29917"/>
                </a:lnTo>
                <a:lnTo>
                  <a:pt x="3130" y="30449"/>
                </a:lnTo>
                <a:lnTo>
                  <a:pt x="3031" y="30954"/>
                </a:lnTo>
                <a:lnTo>
                  <a:pt x="2941" y="31450"/>
                </a:lnTo>
                <a:lnTo>
                  <a:pt x="2860" y="31910"/>
                </a:lnTo>
                <a:lnTo>
                  <a:pt x="2724" y="32767"/>
                </a:lnTo>
                <a:lnTo>
                  <a:pt x="2625" y="33480"/>
                </a:lnTo>
                <a:lnTo>
                  <a:pt x="2571" y="33804"/>
                </a:lnTo>
                <a:lnTo>
                  <a:pt x="2508" y="34120"/>
                </a:lnTo>
                <a:lnTo>
                  <a:pt x="2436" y="34436"/>
                </a:lnTo>
                <a:lnTo>
                  <a:pt x="2364" y="34742"/>
                </a:lnTo>
                <a:lnTo>
                  <a:pt x="2282" y="35049"/>
                </a:lnTo>
                <a:lnTo>
                  <a:pt x="2192" y="35347"/>
                </a:lnTo>
                <a:lnTo>
                  <a:pt x="2102" y="35635"/>
                </a:lnTo>
                <a:lnTo>
                  <a:pt x="2003" y="35924"/>
                </a:lnTo>
                <a:lnTo>
                  <a:pt x="1895" y="36203"/>
                </a:lnTo>
                <a:lnTo>
                  <a:pt x="1786" y="36474"/>
                </a:lnTo>
                <a:lnTo>
                  <a:pt x="1570" y="36997"/>
                </a:lnTo>
                <a:lnTo>
                  <a:pt x="1344" y="37493"/>
                </a:lnTo>
                <a:lnTo>
                  <a:pt x="1119" y="37944"/>
                </a:lnTo>
                <a:lnTo>
                  <a:pt x="903" y="38359"/>
                </a:lnTo>
                <a:lnTo>
                  <a:pt x="695" y="38729"/>
                </a:lnTo>
                <a:lnTo>
                  <a:pt x="506" y="39053"/>
                </a:lnTo>
                <a:lnTo>
                  <a:pt x="334" y="39324"/>
                </a:lnTo>
                <a:lnTo>
                  <a:pt x="91" y="39703"/>
                </a:lnTo>
                <a:lnTo>
                  <a:pt x="1" y="39838"/>
                </a:lnTo>
                <a:lnTo>
                  <a:pt x="1" y="39838"/>
                </a:lnTo>
                <a:lnTo>
                  <a:pt x="217" y="39793"/>
                </a:lnTo>
                <a:lnTo>
                  <a:pt x="434" y="39748"/>
                </a:lnTo>
                <a:lnTo>
                  <a:pt x="641" y="39685"/>
                </a:lnTo>
                <a:lnTo>
                  <a:pt x="848" y="39622"/>
                </a:lnTo>
                <a:lnTo>
                  <a:pt x="1056" y="39549"/>
                </a:lnTo>
                <a:lnTo>
                  <a:pt x="1254" y="39468"/>
                </a:lnTo>
                <a:lnTo>
                  <a:pt x="1444" y="39387"/>
                </a:lnTo>
                <a:lnTo>
                  <a:pt x="1633" y="39288"/>
                </a:lnTo>
                <a:lnTo>
                  <a:pt x="1813" y="39189"/>
                </a:lnTo>
                <a:lnTo>
                  <a:pt x="1994" y="39089"/>
                </a:lnTo>
                <a:lnTo>
                  <a:pt x="2174" y="38972"/>
                </a:lnTo>
                <a:lnTo>
                  <a:pt x="2346" y="38855"/>
                </a:lnTo>
                <a:lnTo>
                  <a:pt x="2517" y="38729"/>
                </a:lnTo>
                <a:lnTo>
                  <a:pt x="2679" y="38602"/>
                </a:lnTo>
                <a:lnTo>
                  <a:pt x="2842" y="38467"/>
                </a:lnTo>
                <a:lnTo>
                  <a:pt x="2995" y="38332"/>
                </a:lnTo>
                <a:lnTo>
                  <a:pt x="3148" y="38179"/>
                </a:lnTo>
                <a:lnTo>
                  <a:pt x="3293" y="38034"/>
                </a:lnTo>
                <a:lnTo>
                  <a:pt x="3437" y="37881"/>
                </a:lnTo>
                <a:lnTo>
                  <a:pt x="3572" y="37719"/>
                </a:lnTo>
                <a:lnTo>
                  <a:pt x="3717" y="37556"/>
                </a:lnTo>
                <a:lnTo>
                  <a:pt x="3843" y="37394"/>
                </a:lnTo>
                <a:lnTo>
                  <a:pt x="4095" y="37051"/>
                </a:lnTo>
                <a:lnTo>
                  <a:pt x="4339" y="36690"/>
                </a:lnTo>
                <a:lnTo>
                  <a:pt x="4564" y="36321"/>
                </a:lnTo>
                <a:lnTo>
                  <a:pt x="4772" y="35942"/>
                </a:lnTo>
                <a:lnTo>
                  <a:pt x="4970" y="35554"/>
                </a:lnTo>
                <a:lnTo>
                  <a:pt x="5151" y="35157"/>
                </a:lnTo>
                <a:lnTo>
                  <a:pt x="5322" y="34751"/>
                </a:lnTo>
                <a:lnTo>
                  <a:pt x="5475" y="34345"/>
                </a:lnTo>
                <a:lnTo>
                  <a:pt x="5620" y="33940"/>
                </a:lnTo>
                <a:lnTo>
                  <a:pt x="5746" y="33534"/>
                </a:lnTo>
                <a:lnTo>
                  <a:pt x="5863" y="33128"/>
                </a:lnTo>
                <a:lnTo>
                  <a:pt x="5971" y="32722"/>
                </a:lnTo>
                <a:lnTo>
                  <a:pt x="6070" y="32316"/>
                </a:lnTo>
                <a:lnTo>
                  <a:pt x="6152" y="31928"/>
                </a:lnTo>
                <a:lnTo>
                  <a:pt x="6224" y="31540"/>
                </a:lnTo>
                <a:lnTo>
                  <a:pt x="6287" y="31162"/>
                </a:lnTo>
                <a:lnTo>
                  <a:pt x="6341" y="30792"/>
                </a:lnTo>
                <a:lnTo>
                  <a:pt x="6386" y="30431"/>
                </a:lnTo>
                <a:lnTo>
                  <a:pt x="6413" y="30088"/>
                </a:lnTo>
                <a:lnTo>
                  <a:pt x="6440" y="29764"/>
                </a:lnTo>
                <a:lnTo>
                  <a:pt x="6458" y="29448"/>
                </a:lnTo>
                <a:lnTo>
                  <a:pt x="6458" y="29295"/>
                </a:lnTo>
                <a:lnTo>
                  <a:pt x="6476" y="29150"/>
                </a:lnTo>
                <a:lnTo>
                  <a:pt x="6512" y="28862"/>
                </a:lnTo>
                <a:lnTo>
                  <a:pt x="6576" y="28573"/>
                </a:lnTo>
                <a:lnTo>
                  <a:pt x="6657" y="28294"/>
                </a:lnTo>
                <a:lnTo>
                  <a:pt x="6747" y="28023"/>
                </a:lnTo>
                <a:lnTo>
                  <a:pt x="6855" y="27770"/>
                </a:lnTo>
                <a:lnTo>
                  <a:pt x="6981" y="27509"/>
                </a:lnTo>
                <a:lnTo>
                  <a:pt x="7117" y="27265"/>
                </a:lnTo>
                <a:lnTo>
                  <a:pt x="7270" y="27031"/>
                </a:lnTo>
                <a:lnTo>
                  <a:pt x="7423" y="26805"/>
                </a:lnTo>
                <a:lnTo>
                  <a:pt x="7586" y="26580"/>
                </a:lnTo>
                <a:lnTo>
                  <a:pt x="7757" y="26372"/>
                </a:lnTo>
                <a:lnTo>
                  <a:pt x="7937" y="26165"/>
                </a:lnTo>
                <a:lnTo>
                  <a:pt x="8118" y="25976"/>
                </a:lnTo>
                <a:lnTo>
                  <a:pt x="8298" y="25786"/>
                </a:lnTo>
                <a:lnTo>
                  <a:pt x="8488" y="25615"/>
                </a:lnTo>
                <a:lnTo>
                  <a:pt x="8668" y="25453"/>
                </a:lnTo>
                <a:lnTo>
                  <a:pt x="8848" y="25290"/>
                </a:lnTo>
                <a:lnTo>
                  <a:pt x="9200" y="25011"/>
                </a:lnTo>
                <a:lnTo>
                  <a:pt x="9534" y="24767"/>
                </a:lnTo>
                <a:lnTo>
                  <a:pt x="9831" y="24569"/>
                </a:lnTo>
                <a:lnTo>
                  <a:pt x="10075" y="24415"/>
                </a:lnTo>
                <a:lnTo>
                  <a:pt x="10273" y="24298"/>
                </a:lnTo>
                <a:lnTo>
                  <a:pt x="10436" y="24208"/>
                </a:lnTo>
                <a:lnTo>
                  <a:pt x="10346" y="24307"/>
                </a:lnTo>
                <a:lnTo>
                  <a:pt x="10246" y="24406"/>
                </a:lnTo>
                <a:lnTo>
                  <a:pt x="10165" y="24524"/>
                </a:lnTo>
                <a:lnTo>
                  <a:pt x="10075" y="24632"/>
                </a:lnTo>
                <a:lnTo>
                  <a:pt x="10003" y="24758"/>
                </a:lnTo>
                <a:lnTo>
                  <a:pt x="9922" y="24884"/>
                </a:lnTo>
                <a:lnTo>
                  <a:pt x="9849" y="25011"/>
                </a:lnTo>
                <a:lnTo>
                  <a:pt x="9786" y="25155"/>
                </a:lnTo>
                <a:lnTo>
                  <a:pt x="9669" y="25435"/>
                </a:lnTo>
                <a:lnTo>
                  <a:pt x="9561" y="25741"/>
                </a:lnTo>
                <a:lnTo>
                  <a:pt x="9462" y="26057"/>
                </a:lnTo>
                <a:lnTo>
                  <a:pt x="9380" y="26391"/>
                </a:lnTo>
                <a:lnTo>
                  <a:pt x="9317" y="26742"/>
                </a:lnTo>
                <a:lnTo>
                  <a:pt x="9263" y="27103"/>
                </a:lnTo>
                <a:lnTo>
                  <a:pt x="9218" y="27473"/>
                </a:lnTo>
                <a:lnTo>
                  <a:pt x="9182" y="27861"/>
                </a:lnTo>
                <a:lnTo>
                  <a:pt x="9155" y="28248"/>
                </a:lnTo>
                <a:lnTo>
                  <a:pt x="9137" y="28645"/>
                </a:lnTo>
                <a:lnTo>
                  <a:pt x="9128" y="29051"/>
                </a:lnTo>
                <a:lnTo>
                  <a:pt x="9119" y="29466"/>
                </a:lnTo>
                <a:lnTo>
                  <a:pt x="9128" y="30305"/>
                </a:lnTo>
                <a:lnTo>
                  <a:pt x="9155" y="31153"/>
                </a:lnTo>
                <a:lnTo>
                  <a:pt x="9191" y="32000"/>
                </a:lnTo>
                <a:lnTo>
                  <a:pt x="9227" y="32830"/>
                </a:lnTo>
                <a:lnTo>
                  <a:pt x="9263" y="33651"/>
                </a:lnTo>
                <a:lnTo>
                  <a:pt x="9281" y="34445"/>
                </a:lnTo>
                <a:lnTo>
                  <a:pt x="9290" y="35193"/>
                </a:lnTo>
                <a:lnTo>
                  <a:pt x="9290" y="35554"/>
                </a:lnTo>
                <a:lnTo>
                  <a:pt x="9281" y="35906"/>
                </a:lnTo>
                <a:lnTo>
                  <a:pt x="9254" y="36239"/>
                </a:lnTo>
                <a:lnTo>
                  <a:pt x="9218" y="36555"/>
                </a:lnTo>
                <a:lnTo>
                  <a:pt x="9164" y="36862"/>
                </a:lnTo>
                <a:lnTo>
                  <a:pt x="9101" y="37150"/>
                </a:lnTo>
                <a:lnTo>
                  <a:pt x="9020" y="37430"/>
                </a:lnTo>
                <a:lnTo>
                  <a:pt x="8930" y="37701"/>
                </a:lnTo>
                <a:lnTo>
                  <a:pt x="8830" y="37953"/>
                </a:lnTo>
                <a:lnTo>
                  <a:pt x="8722" y="38197"/>
                </a:lnTo>
                <a:lnTo>
                  <a:pt x="8596" y="38422"/>
                </a:lnTo>
                <a:lnTo>
                  <a:pt x="8470" y="38638"/>
                </a:lnTo>
                <a:lnTo>
                  <a:pt x="8334" y="38846"/>
                </a:lnTo>
                <a:lnTo>
                  <a:pt x="8190" y="39035"/>
                </a:lnTo>
                <a:lnTo>
                  <a:pt x="8046" y="39225"/>
                </a:lnTo>
                <a:lnTo>
                  <a:pt x="7892" y="39396"/>
                </a:lnTo>
                <a:lnTo>
                  <a:pt x="7739" y="39558"/>
                </a:lnTo>
                <a:lnTo>
                  <a:pt x="7577" y="39703"/>
                </a:lnTo>
                <a:lnTo>
                  <a:pt x="7414" y="39847"/>
                </a:lnTo>
                <a:lnTo>
                  <a:pt x="7252" y="39973"/>
                </a:lnTo>
                <a:lnTo>
                  <a:pt x="7090" y="40100"/>
                </a:lnTo>
                <a:lnTo>
                  <a:pt x="6927" y="40208"/>
                </a:lnTo>
                <a:lnTo>
                  <a:pt x="6765" y="40307"/>
                </a:lnTo>
                <a:lnTo>
                  <a:pt x="6603" y="40406"/>
                </a:lnTo>
                <a:lnTo>
                  <a:pt x="6449" y="40487"/>
                </a:lnTo>
                <a:lnTo>
                  <a:pt x="6296" y="40560"/>
                </a:lnTo>
                <a:lnTo>
                  <a:pt x="6016" y="40695"/>
                </a:lnTo>
                <a:lnTo>
                  <a:pt x="5755" y="40785"/>
                </a:lnTo>
                <a:lnTo>
                  <a:pt x="5529" y="40857"/>
                </a:lnTo>
                <a:lnTo>
                  <a:pt x="5349" y="40893"/>
                </a:lnTo>
                <a:lnTo>
                  <a:pt x="5268" y="40911"/>
                </a:lnTo>
                <a:lnTo>
                  <a:pt x="5196" y="40938"/>
                </a:lnTo>
                <a:lnTo>
                  <a:pt x="5123" y="40974"/>
                </a:lnTo>
                <a:lnTo>
                  <a:pt x="5051" y="41020"/>
                </a:lnTo>
                <a:lnTo>
                  <a:pt x="4988" y="41065"/>
                </a:lnTo>
                <a:lnTo>
                  <a:pt x="4934" y="41119"/>
                </a:lnTo>
                <a:lnTo>
                  <a:pt x="4880" y="41182"/>
                </a:lnTo>
                <a:lnTo>
                  <a:pt x="4826" y="41245"/>
                </a:lnTo>
                <a:lnTo>
                  <a:pt x="4727" y="41380"/>
                </a:lnTo>
                <a:lnTo>
                  <a:pt x="4645" y="41534"/>
                </a:lnTo>
                <a:lnTo>
                  <a:pt x="4582" y="41696"/>
                </a:lnTo>
                <a:lnTo>
                  <a:pt x="4519" y="41858"/>
                </a:lnTo>
                <a:lnTo>
                  <a:pt x="4465" y="42021"/>
                </a:lnTo>
                <a:lnTo>
                  <a:pt x="4429" y="42174"/>
                </a:lnTo>
                <a:lnTo>
                  <a:pt x="4375" y="42454"/>
                </a:lnTo>
                <a:lnTo>
                  <a:pt x="4348" y="42643"/>
                </a:lnTo>
                <a:lnTo>
                  <a:pt x="4339" y="42715"/>
                </a:lnTo>
                <a:lnTo>
                  <a:pt x="4438" y="43752"/>
                </a:lnTo>
                <a:lnTo>
                  <a:pt x="4664" y="46097"/>
                </a:lnTo>
                <a:lnTo>
                  <a:pt x="4781" y="47414"/>
                </a:lnTo>
                <a:lnTo>
                  <a:pt x="4889" y="48641"/>
                </a:lnTo>
                <a:lnTo>
                  <a:pt x="4961" y="49624"/>
                </a:lnTo>
                <a:lnTo>
                  <a:pt x="4988" y="49985"/>
                </a:lnTo>
                <a:lnTo>
                  <a:pt x="4988" y="50228"/>
                </a:lnTo>
                <a:lnTo>
                  <a:pt x="4997" y="50318"/>
                </a:lnTo>
                <a:lnTo>
                  <a:pt x="5015" y="50408"/>
                </a:lnTo>
                <a:lnTo>
                  <a:pt x="5051" y="50508"/>
                </a:lnTo>
                <a:lnTo>
                  <a:pt x="5087" y="50598"/>
                </a:lnTo>
                <a:lnTo>
                  <a:pt x="5142" y="50688"/>
                </a:lnTo>
                <a:lnTo>
                  <a:pt x="5205" y="50778"/>
                </a:lnTo>
                <a:lnTo>
                  <a:pt x="5268" y="50868"/>
                </a:lnTo>
                <a:lnTo>
                  <a:pt x="5349" y="50959"/>
                </a:lnTo>
                <a:lnTo>
                  <a:pt x="5520" y="51139"/>
                </a:lnTo>
                <a:lnTo>
                  <a:pt x="5710" y="51301"/>
                </a:lnTo>
                <a:lnTo>
                  <a:pt x="5917" y="51464"/>
                </a:lnTo>
                <a:lnTo>
                  <a:pt x="6125" y="51617"/>
                </a:lnTo>
                <a:lnTo>
                  <a:pt x="6341" y="51752"/>
                </a:lnTo>
                <a:lnTo>
                  <a:pt x="6539" y="51879"/>
                </a:lnTo>
                <a:lnTo>
                  <a:pt x="6909" y="52086"/>
                </a:lnTo>
                <a:lnTo>
                  <a:pt x="7162" y="52221"/>
                </a:lnTo>
                <a:lnTo>
                  <a:pt x="7261" y="52266"/>
                </a:lnTo>
                <a:lnTo>
                  <a:pt x="11347" y="52266"/>
                </a:lnTo>
                <a:lnTo>
                  <a:pt x="11329" y="52113"/>
                </a:lnTo>
                <a:lnTo>
                  <a:pt x="11302" y="51969"/>
                </a:lnTo>
                <a:lnTo>
                  <a:pt x="11265" y="51824"/>
                </a:lnTo>
                <a:lnTo>
                  <a:pt x="11229" y="51689"/>
                </a:lnTo>
                <a:lnTo>
                  <a:pt x="11175" y="51554"/>
                </a:lnTo>
                <a:lnTo>
                  <a:pt x="11121" y="51428"/>
                </a:lnTo>
                <a:lnTo>
                  <a:pt x="11058" y="51310"/>
                </a:lnTo>
                <a:lnTo>
                  <a:pt x="10986" y="51193"/>
                </a:lnTo>
                <a:lnTo>
                  <a:pt x="10914" y="51076"/>
                </a:lnTo>
                <a:lnTo>
                  <a:pt x="10833" y="50968"/>
                </a:lnTo>
                <a:lnTo>
                  <a:pt x="10751" y="50868"/>
                </a:lnTo>
                <a:lnTo>
                  <a:pt x="10661" y="50769"/>
                </a:lnTo>
                <a:lnTo>
                  <a:pt x="10571" y="50670"/>
                </a:lnTo>
                <a:lnTo>
                  <a:pt x="10472" y="50580"/>
                </a:lnTo>
                <a:lnTo>
                  <a:pt x="10255" y="50408"/>
                </a:lnTo>
                <a:lnTo>
                  <a:pt x="10039" y="50246"/>
                </a:lnTo>
                <a:lnTo>
                  <a:pt x="9804" y="50102"/>
                </a:lnTo>
                <a:lnTo>
                  <a:pt x="9561" y="49957"/>
                </a:lnTo>
                <a:lnTo>
                  <a:pt x="9317" y="49831"/>
                </a:lnTo>
                <a:lnTo>
                  <a:pt x="9065" y="49714"/>
                </a:lnTo>
                <a:lnTo>
                  <a:pt x="8812" y="49606"/>
                </a:lnTo>
                <a:lnTo>
                  <a:pt x="8316" y="49398"/>
                </a:lnTo>
                <a:lnTo>
                  <a:pt x="8208" y="49335"/>
                </a:lnTo>
                <a:lnTo>
                  <a:pt x="8109" y="49263"/>
                </a:lnTo>
                <a:lnTo>
                  <a:pt x="8019" y="49173"/>
                </a:lnTo>
                <a:lnTo>
                  <a:pt x="7937" y="49074"/>
                </a:lnTo>
                <a:lnTo>
                  <a:pt x="7874" y="48956"/>
                </a:lnTo>
                <a:lnTo>
                  <a:pt x="7820" y="48830"/>
                </a:lnTo>
                <a:lnTo>
                  <a:pt x="7766" y="48695"/>
                </a:lnTo>
                <a:lnTo>
                  <a:pt x="7730" y="48541"/>
                </a:lnTo>
                <a:lnTo>
                  <a:pt x="7703" y="48388"/>
                </a:lnTo>
                <a:lnTo>
                  <a:pt x="7685" y="48217"/>
                </a:lnTo>
                <a:lnTo>
                  <a:pt x="7676" y="48045"/>
                </a:lnTo>
                <a:lnTo>
                  <a:pt x="7667" y="47865"/>
                </a:lnTo>
                <a:lnTo>
                  <a:pt x="7676" y="47676"/>
                </a:lnTo>
                <a:lnTo>
                  <a:pt x="7685" y="47486"/>
                </a:lnTo>
                <a:lnTo>
                  <a:pt x="7712" y="47089"/>
                </a:lnTo>
                <a:lnTo>
                  <a:pt x="7766" y="46675"/>
                </a:lnTo>
                <a:lnTo>
                  <a:pt x="7829" y="46269"/>
                </a:lnTo>
                <a:lnTo>
                  <a:pt x="7901" y="45854"/>
                </a:lnTo>
                <a:lnTo>
                  <a:pt x="7983" y="45457"/>
                </a:lnTo>
                <a:lnTo>
                  <a:pt x="8127" y="44717"/>
                </a:lnTo>
                <a:lnTo>
                  <a:pt x="8190" y="44393"/>
                </a:lnTo>
                <a:lnTo>
                  <a:pt x="8244" y="44095"/>
                </a:lnTo>
                <a:lnTo>
                  <a:pt x="8253" y="44041"/>
                </a:lnTo>
                <a:lnTo>
                  <a:pt x="8271" y="43987"/>
                </a:lnTo>
                <a:lnTo>
                  <a:pt x="8325" y="43879"/>
                </a:lnTo>
                <a:lnTo>
                  <a:pt x="8397" y="43770"/>
                </a:lnTo>
                <a:lnTo>
                  <a:pt x="8497" y="43653"/>
                </a:lnTo>
                <a:lnTo>
                  <a:pt x="8605" y="43545"/>
                </a:lnTo>
                <a:lnTo>
                  <a:pt x="8740" y="43428"/>
                </a:lnTo>
                <a:lnTo>
                  <a:pt x="8884" y="43319"/>
                </a:lnTo>
                <a:lnTo>
                  <a:pt x="9056" y="43202"/>
                </a:lnTo>
                <a:lnTo>
                  <a:pt x="9119" y="44005"/>
                </a:lnTo>
                <a:lnTo>
                  <a:pt x="9200" y="44835"/>
                </a:lnTo>
                <a:lnTo>
                  <a:pt x="9299" y="45664"/>
                </a:lnTo>
                <a:lnTo>
                  <a:pt x="9390" y="46449"/>
                </a:lnTo>
                <a:lnTo>
                  <a:pt x="9561" y="47667"/>
                </a:lnTo>
                <a:lnTo>
                  <a:pt x="9633" y="48163"/>
                </a:lnTo>
                <a:lnTo>
                  <a:pt x="9651" y="48208"/>
                </a:lnTo>
                <a:lnTo>
                  <a:pt x="9687" y="48253"/>
                </a:lnTo>
                <a:lnTo>
                  <a:pt x="9768" y="48352"/>
                </a:lnTo>
                <a:lnTo>
                  <a:pt x="9886" y="48469"/>
                </a:lnTo>
                <a:lnTo>
                  <a:pt x="10012" y="48596"/>
                </a:lnTo>
                <a:lnTo>
                  <a:pt x="10165" y="48722"/>
                </a:lnTo>
                <a:lnTo>
                  <a:pt x="10328" y="48857"/>
                </a:lnTo>
                <a:lnTo>
                  <a:pt x="10661" y="49110"/>
                </a:lnTo>
                <a:lnTo>
                  <a:pt x="10995" y="49344"/>
                </a:lnTo>
                <a:lnTo>
                  <a:pt x="11275" y="49543"/>
                </a:lnTo>
                <a:lnTo>
                  <a:pt x="11545" y="49723"/>
                </a:lnTo>
                <a:lnTo>
                  <a:pt x="15685" y="49723"/>
                </a:lnTo>
                <a:lnTo>
                  <a:pt x="15667" y="49615"/>
                </a:lnTo>
                <a:lnTo>
                  <a:pt x="15649" y="49507"/>
                </a:lnTo>
                <a:lnTo>
                  <a:pt x="15604" y="49407"/>
                </a:lnTo>
                <a:lnTo>
                  <a:pt x="15550" y="49299"/>
                </a:lnTo>
                <a:lnTo>
                  <a:pt x="15495" y="49200"/>
                </a:lnTo>
                <a:lnTo>
                  <a:pt x="15414" y="49101"/>
                </a:lnTo>
                <a:lnTo>
                  <a:pt x="15333" y="49001"/>
                </a:lnTo>
                <a:lnTo>
                  <a:pt x="15243" y="48911"/>
                </a:lnTo>
                <a:lnTo>
                  <a:pt x="15144" y="48821"/>
                </a:lnTo>
                <a:lnTo>
                  <a:pt x="15044" y="48731"/>
                </a:lnTo>
                <a:lnTo>
                  <a:pt x="14819" y="48560"/>
                </a:lnTo>
                <a:lnTo>
                  <a:pt x="14575" y="48397"/>
                </a:lnTo>
                <a:lnTo>
                  <a:pt x="14332" y="48253"/>
                </a:lnTo>
                <a:lnTo>
                  <a:pt x="14079" y="48118"/>
                </a:lnTo>
                <a:lnTo>
                  <a:pt x="13845" y="48000"/>
                </a:lnTo>
                <a:lnTo>
                  <a:pt x="13619" y="47901"/>
                </a:lnTo>
                <a:lnTo>
                  <a:pt x="13421" y="47811"/>
                </a:lnTo>
                <a:lnTo>
                  <a:pt x="13123" y="47694"/>
                </a:lnTo>
                <a:lnTo>
                  <a:pt x="13006" y="47658"/>
                </a:lnTo>
                <a:lnTo>
                  <a:pt x="12826" y="47477"/>
                </a:lnTo>
                <a:lnTo>
                  <a:pt x="12654" y="47288"/>
                </a:lnTo>
                <a:lnTo>
                  <a:pt x="12501" y="47098"/>
                </a:lnTo>
                <a:lnTo>
                  <a:pt x="12357" y="46909"/>
                </a:lnTo>
                <a:lnTo>
                  <a:pt x="12240" y="46711"/>
                </a:lnTo>
                <a:lnTo>
                  <a:pt x="12122" y="46512"/>
                </a:lnTo>
                <a:lnTo>
                  <a:pt x="12032" y="46314"/>
                </a:lnTo>
                <a:lnTo>
                  <a:pt x="11951" y="46115"/>
                </a:lnTo>
                <a:lnTo>
                  <a:pt x="11879" y="45908"/>
                </a:lnTo>
                <a:lnTo>
                  <a:pt x="11825" y="45709"/>
                </a:lnTo>
                <a:lnTo>
                  <a:pt x="11780" y="45502"/>
                </a:lnTo>
                <a:lnTo>
                  <a:pt x="11744" y="45304"/>
                </a:lnTo>
                <a:lnTo>
                  <a:pt x="11725" y="45096"/>
                </a:lnTo>
                <a:lnTo>
                  <a:pt x="11707" y="44889"/>
                </a:lnTo>
                <a:lnTo>
                  <a:pt x="11707" y="44690"/>
                </a:lnTo>
                <a:lnTo>
                  <a:pt x="11707" y="44483"/>
                </a:lnTo>
                <a:lnTo>
                  <a:pt x="11725" y="44284"/>
                </a:lnTo>
                <a:lnTo>
                  <a:pt x="11744" y="44086"/>
                </a:lnTo>
                <a:lnTo>
                  <a:pt x="11771" y="43888"/>
                </a:lnTo>
                <a:lnTo>
                  <a:pt x="11807" y="43689"/>
                </a:lnTo>
                <a:lnTo>
                  <a:pt x="11852" y="43500"/>
                </a:lnTo>
                <a:lnTo>
                  <a:pt x="11897" y="43301"/>
                </a:lnTo>
                <a:lnTo>
                  <a:pt x="11951" y="43121"/>
                </a:lnTo>
                <a:lnTo>
                  <a:pt x="12005" y="42932"/>
                </a:lnTo>
                <a:lnTo>
                  <a:pt x="12131" y="42580"/>
                </a:lnTo>
                <a:lnTo>
                  <a:pt x="12267" y="42246"/>
                </a:lnTo>
                <a:lnTo>
                  <a:pt x="12411" y="41930"/>
                </a:lnTo>
                <a:lnTo>
                  <a:pt x="12555" y="41642"/>
                </a:lnTo>
                <a:lnTo>
                  <a:pt x="13827" y="41182"/>
                </a:lnTo>
                <a:lnTo>
                  <a:pt x="15063" y="40740"/>
                </a:lnTo>
                <a:lnTo>
                  <a:pt x="15640" y="40533"/>
                </a:lnTo>
                <a:lnTo>
                  <a:pt x="16181" y="40325"/>
                </a:lnTo>
                <a:lnTo>
                  <a:pt x="16668" y="40127"/>
                </a:lnTo>
                <a:lnTo>
                  <a:pt x="17092" y="39937"/>
                </a:lnTo>
                <a:lnTo>
                  <a:pt x="17326" y="39829"/>
                </a:lnTo>
                <a:lnTo>
                  <a:pt x="17570" y="39703"/>
                </a:lnTo>
                <a:lnTo>
                  <a:pt x="17822" y="39558"/>
                </a:lnTo>
                <a:lnTo>
                  <a:pt x="18075" y="39414"/>
                </a:lnTo>
                <a:lnTo>
                  <a:pt x="18607" y="39080"/>
                </a:lnTo>
                <a:lnTo>
                  <a:pt x="19157" y="38729"/>
                </a:lnTo>
                <a:lnTo>
                  <a:pt x="19716" y="38350"/>
                </a:lnTo>
                <a:lnTo>
                  <a:pt x="20267" y="37953"/>
                </a:lnTo>
                <a:lnTo>
                  <a:pt x="20808" y="37556"/>
                </a:lnTo>
                <a:lnTo>
                  <a:pt x="21331" y="37168"/>
                </a:lnTo>
                <a:lnTo>
                  <a:pt x="21827" y="36790"/>
                </a:lnTo>
                <a:lnTo>
                  <a:pt x="22287" y="36429"/>
                </a:lnTo>
                <a:lnTo>
                  <a:pt x="23053" y="35825"/>
                </a:lnTo>
                <a:lnTo>
                  <a:pt x="23568" y="35401"/>
                </a:lnTo>
                <a:lnTo>
                  <a:pt x="23757" y="35247"/>
                </a:lnTo>
                <a:lnTo>
                  <a:pt x="23865" y="35292"/>
                </a:lnTo>
                <a:lnTo>
                  <a:pt x="24018" y="35337"/>
                </a:lnTo>
                <a:lnTo>
                  <a:pt x="24217" y="35383"/>
                </a:lnTo>
                <a:lnTo>
                  <a:pt x="24460" y="35419"/>
                </a:lnTo>
                <a:lnTo>
                  <a:pt x="24740" y="35464"/>
                </a:lnTo>
                <a:lnTo>
                  <a:pt x="25056" y="35500"/>
                </a:lnTo>
                <a:lnTo>
                  <a:pt x="25786" y="35581"/>
                </a:lnTo>
                <a:lnTo>
                  <a:pt x="26625" y="35662"/>
                </a:lnTo>
                <a:lnTo>
                  <a:pt x="27563" y="35734"/>
                </a:lnTo>
                <a:lnTo>
                  <a:pt x="29610" y="35897"/>
                </a:lnTo>
                <a:lnTo>
                  <a:pt x="31766" y="36059"/>
                </a:lnTo>
                <a:lnTo>
                  <a:pt x="32821" y="36140"/>
                </a:lnTo>
                <a:lnTo>
                  <a:pt x="33840" y="36230"/>
                </a:lnTo>
                <a:lnTo>
                  <a:pt x="34796" y="36321"/>
                </a:lnTo>
                <a:lnTo>
                  <a:pt x="35662" y="36420"/>
                </a:lnTo>
                <a:lnTo>
                  <a:pt x="36059" y="36474"/>
                </a:lnTo>
                <a:lnTo>
                  <a:pt x="36429" y="36528"/>
                </a:lnTo>
                <a:lnTo>
                  <a:pt x="36762" y="36582"/>
                </a:lnTo>
                <a:lnTo>
                  <a:pt x="37069" y="36636"/>
                </a:lnTo>
                <a:lnTo>
                  <a:pt x="36690" y="39333"/>
                </a:lnTo>
                <a:lnTo>
                  <a:pt x="36284" y="42327"/>
                </a:lnTo>
                <a:lnTo>
                  <a:pt x="36104" y="43698"/>
                </a:lnTo>
                <a:lnTo>
                  <a:pt x="35951" y="44871"/>
                </a:lnTo>
                <a:lnTo>
                  <a:pt x="35852" y="45737"/>
                </a:lnTo>
                <a:lnTo>
                  <a:pt x="35824" y="46034"/>
                </a:lnTo>
                <a:lnTo>
                  <a:pt x="35815" y="46215"/>
                </a:lnTo>
                <a:lnTo>
                  <a:pt x="35824" y="46341"/>
                </a:lnTo>
                <a:lnTo>
                  <a:pt x="35843" y="46503"/>
                </a:lnTo>
                <a:lnTo>
                  <a:pt x="35897" y="46918"/>
                </a:lnTo>
                <a:lnTo>
                  <a:pt x="35978" y="47441"/>
                </a:lnTo>
                <a:lnTo>
                  <a:pt x="36086" y="48027"/>
                </a:lnTo>
                <a:lnTo>
                  <a:pt x="36312" y="49308"/>
                </a:lnTo>
                <a:lnTo>
                  <a:pt x="36429" y="49948"/>
                </a:lnTo>
                <a:lnTo>
                  <a:pt x="36528" y="50544"/>
                </a:lnTo>
                <a:lnTo>
                  <a:pt x="36555" y="50706"/>
                </a:lnTo>
                <a:lnTo>
                  <a:pt x="36600" y="50868"/>
                </a:lnTo>
                <a:lnTo>
                  <a:pt x="36663" y="51013"/>
                </a:lnTo>
                <a:lnTo>
                  <a:pt x="36735" y="51157"/>
                </a:lnTo>
                <a:lnTo>
                  <a:pt x="36817" y="51292"/>
                </a:lnTo>
                <a:lnTo>
                  <a:pt x="36916" y="51419"/>
                </a:lnTo>
                <a:lnTo>
                  <a:pt x="37024" y="51536"/>
                </a:lnTo>
                <a:lnTo>
                  <a:pt x="37132" y="51644"/>
                </a:lnTo>
                <a:lnTo>
                  <a:pt x="37259" y="51743"/>
                </a:lnTo>
                <a:lnTo>
                  <a:pt x="37394" y="51824"/>
                </a:lnTo>
                <a:lnTo>
                  <a:pt x="37529" y="51906"/>
                </a:lnTo>
                <a:lnTo>
                  <a:pt x="37673" y="51969"/>
                </a:lnTo>
                <a:lnTo>
                  <a:pt x="37827" y="52014"/>
                </a:lnTo>
                <a:lnTo>
                  <a:pt x="37989" y="52050"/>
                </a:lnTo>
                <a:lnTo>
                  <a:pt x="38151" y="52077"/>
                </a:lnTo>
                <a:lnTo>
                  <a:pt x="38314" y="52077"/>
                </a:lnTo>
                <a:lnTo>
                  <a:pt x="41191" y="52203"/>
                </a:lnTo>
                <a:lnTo>
                  <a:pt x="41164" y="51978"/>
                </a:lnTo>
                <a:lnTo>
                  <a:pt x="41137" y="51725"/>
                </a:lnTo>
                <a:lnTo>
                  <a:pt x="41083" y="51419"/>
                </a:lnTo>
                <a:lnTo>
                  <a:pt x="41029" y="51085"/>
                </a:lnTo>
                <a:lnTo>
                  <a:pt x="40947" y="50760"/>
                </a:lnTo>
                <a:lnTo>
                  <a:pt x="40902" y="50598"/>
                </a:lnTo>
                <a:lnTo>
                  <a:pt x="40857" y="50454"/>
                </a:lnTo>
                <a:lnTo>
                  <a:pt x="40803" y="50318"/>
                </a:lnTo>
                <a:lnTo>
                  <a:pt x="40749" y="50201"/>
                </a:lnTo>
                <a:lnTo>
                  <a:pt x="40695" y="50102"/>
                </a:lnTo>
                <a:lnTo>
                  <a:pt x="40632" y="50012"/>
                </a:lnTo>
                <a:lnTo>
                  <a:pt x="40505" y="49849"/>
                </a:lnTo>
                <a:lnTo>
                  <a:pt x="40370" y="49696"/>
                </a:lnTo>
                <a:lnTo>
                  <a:pt x="40235" y="49570"/>
                </a:lnTo>
                <a:lnTo>
                  <a:pt x="40082" y="49461"/>
                </a:lnTo>
                <a:lnTo>
                  <a:pt x="39937" y="49362"/>
                </a:lnTo>
                <a:lnTo>
                  <a:pt x="39793" y="49281"/>
                </a:lnTo>
                <a:lnTo>
                  <a:pt x="39649" y="49218"/>
                </a:lnTo>
                <a:lnTo>
                  <a:pt x="39513" y="49155"/>
                </a:lnTo>
                <a:lnTo>
                  <a:pt x="39378" y="49110"/>
                </a:lnTo>
                <a:lnTo>
                  <a:pt x="39153" y="49029"/>
                </a:lnTo>
                <a:lnTo>
                  <a:pt x="38981" y="48974"/>
                </a:lnTo>
                <a:lnTo>
                  <a:pt x="38918" y="48947"/>
                </a:lnTo>
                <a:lnTo>
                  <a:pt x="38882" y="48911"/>
                </a:lnTo>
                <a:lnTo>
                  <a:pt x="38864" y="48884"/>
                </a:lnTo>
                <a:lnTo>
                  <a:pt x="38846" y="48830"/>
                </a:lnTo>
                <a:lnTo>
                  <a:pt x="38846" y="48767"/>
                </a:lnTo>
                <a:lnTo>
                  <a:pt x="38837" y="48677"/>
                </a:lnTo>
                <a:lnTo>
                  <a:pt x="38846" y="48460"/>
                </a:lnTo>
                <a:lnTo>
                  <a:pt x="38882" y="48190"/>
                </a:lnTo>
                <a:lnTo>
                  <a:pt x="38927" y="47856"/>
                </a:lnTo>
                <a:lnTo>
                  <a:pt x="38990" y="47477"/>
                </a:lnTo>
                <a:lnTo>
                  <a:pt x="39062" y="47044"/>
                </a:lnTo>
                <a:lnTo>
                  <a:pt x="39153" y="46584"/>
                </a:lnTo>
                <a:lnTo>
                  <a:pt x="39369" y="45556"/>
                </a:lnTo>
                <a:lnTo>
                  <a:pt x="39622" y="44429"/>
                </a:lnTo>
                <a:lnTo>
                  <a:pt x="39892" y="43247"/>
                </a:lnTo>
                <a:lnTo>
                  <a:pt x="40181" y="42048"/>
                </a:lnTo>
                <a:lnTo>
                  <a:pt x="40280" y="42778"/>
                </a:lnTo>
                <a:lnTo>
                  <a:pt x="40361" y="43464"/>
                </a:lnTo>
                <a:lnTo>
                  <a:pt x="40433" y="44104"/>
                </a:lnTo>
                <a:lnTo>
                  <a:pt x="40478" y="44663"/>
                </a:lnTo>
                <a:lnTo>
                  <a:pt x="40551" y="45484"/>
                </a:lnTo>
                <a:lnTo>
                  <a:pt x="40569" y="45791"/>
                </a:lnTo>
                <a:lnTo>
                  <a:pt x="40875" y="46602"/>
                </a:lnTo>
                <a:lnTo>
                  <a:pt x="41588" y="48478"/>
                </a:lnTo>
                <a:lnTo>
                  <a:pt x="41985" y="49552"/>
                </a:lnTo>
                <a:lnTo>
                  <a:pt x="42354" y="50580"/>
                </a:lnTo>
                <a:lnTo>
                  <a:pt x="42517" y="51040"/>
                </a:lnTo>
                <a:lnTo>
                  <a:pt x="42652" y="51455"/>
                </a:lnTo>
                <a:lnTo>
                  <a:pt x="42760" y="51806"/>
                </a:lnTo>
                <a:lnTo>
                  <a:pt x="42832" y="52077"/>
                </a:lnTo>
                <a:lnTo>
                  <a:pt x="42850" y="52131"/>
                </a:lnTo>
                <a:lnTo>
                  <a:pt x="42877" y="52185"/>
                </a:lnTo>
                <a:lnTo>
                  <a:pt x="42904" y="52230"/>
                </a:lnTo>
                <a:lnTo>
                  <a:pt x="42941" y="52275"/>
                </a:lnTo>
                <a:lnTo>
                  <a:pt x="42977" y="52320"/>
                </a:lnTo>
                <a:lnTo>
                  <a:pt x="43031" y="52366"/>
                </a:lnTo>
                <a:lnTo>
                  <a:pt x="43130" y="52447"/>
                </a:lnTo>
                <a:lnTo>
                  <a:pt x="43256" y="52519"/>
                </a:lnTo>
                <a:lnTo>
                  <a:pt x="43401" y="52573"/>
                </a:lnTo>
                <a:lnTo>
                  <a:pt x="43554" y="52627"/>
                </a:lnTo>
                <a:lnTo>
                  <a:pt x="43725" y="52672"/>
                </a:lnTo>
                <a:lnTo>
                  <a:pt x="43906" y="52708"/>
                </a:lnTo>
                <a:lnTo>
                  <a:pt x="44104" y="52744"/>
                </a:lnTo>
                <a:lnTo>
                  <a:pt x="44302" y="52771"/>
                </a:lnTo>
                <a:lnTo>
                  <a:pt x="44510" y="52789"/>
                </a:lnTo>
                <a:lnTo>
                  <a:pt x="44943" y="52808"/>
                </a:lnTo>
                <a:lnTo>
                  <a:pt x="45385" y="52817"/>
                </a:lnTo>
                <a:lnTo>
                  <a:pt x="45827" y="52808"/>
                </a:lnTo>
                <a:lnTo>
                  <a:pt x="46251" y="52780"/>
                </a:lnTo>
                <a:lnTo>
                  <a:pt x="46638" y="52762"/>
                </a:lnTo>
                <a:lnTo>
                  <a:pt x="46990" y="52726"/>
                </a:lnTo>
                <a:lnTo>
                  <a:pt x="47513" y="52672"/>
                </a:lnTo>
                <a:lnTo>
                  <a:pt x="47712" y="52645"/>
                </a:lnTo>
                <a:lnTo>
                  <a:pt x="47739" y="52429"/>
                </a:lnTo>
                <a:lnTo>
                  <a:pt x="47757" y="52212"/>
                </a:lnTo>
                <a:lnTo>
                  <a:pt x="47757" y="52005"/>
                </a:lnTo>
                <a:lnTo>
                  <a:pt x="47739" y="51806"/>
                </a:lnTo>
                <a:lnTo>
                  <a:pt x="47721" y="51707"/>
                </a:lnTo>
                <a:lnTo>
                  <a:pt x="47694" y="51608"/>
                </a:lnTo>
                <a:lnTo>
                  <a:pt x="47667" y="51518"/>
                </a:lnTo>
                <a:lnTo>
                  <a:pt x="47630" y="51419"/>
                </a:lnTo>
                <a:lnTo>
                  <a:pt x="47585" y="51328"/>
                </a:lnTo>
                <a:lnTo>
                  <a:pt x="47540" y="51229"/>
                </a:lnTo>
                <a:lnTo>
                  <a:pt x="47486" y="51139"/>
                </a:lnTo>
                <a:lnTo>
                  <a:pt x="47423" y="51049"/>
                </a:lnTo>
                <a:lnTo>
                  <a:pt x="47360" y="50959"/>
                </a:lnTo>
                <a:lnTo>
                  <a:pt x="47279" y="50868"/>
                </a:lnTo>
                <a:lnTo>
                  <a:pt x="47198" y="50778"/>
                </a:lnTo>
                <a:lnTo>
                  <a:pt x="47107" y="50688"/>
                </a:lnTo>
                <a:lnTo>
                  <a:pt x="46900" y="50508"/>
                </a:lnTo>
                <a:lnTo>
                  <a:pt x="46665" y="50327"/>
                </a:lnTo>
                <a:lnTo>
                  <a:pt x="46395" y="50138"/>
                </a:lnTo>
                <a:lnTo>
                  <a:pt x="46079" y="49957"/>
                </a:lnTo>
                <a:lnTo>
                  <a:pt x="45727" y="49768"/>
                </a:lnTo>
                <a:lnTo>
                  <a:pt x="45340" y="49570"/>
                </a:lnTo>
                <a:lnTo>
                  <a:pt x="45231" y="49516"/>
                </a:lnTo>
                <a:lnTo>
                  <a:pt x="45132" y="49434"/>
                </a:lnTo>
                <a:lnTo>
                  <a:pt x="45033" y="49353"/>
                </a:lnTo>
                <a:lnTo>
                  <a:pt x="44943" y="49254"/>
                </a:lnTo>
                <a:lnTo>
                  <a:pt x="44862" y="49146"/>
                </a:lnTo>
                <a:lnTo>
                  <a:pt x="44780" y="49019"/>
                </a:lnTo>
                <a:lnTo>
                  <a:pt x="44708" y="48884"/>
                </a:lnTo>
                <a:lnTo>
                  <a:pt x="44636" y="48740"/>
                </a:lnTo>
                <a:lnTo>
                  <a:pt x="44582" y="48587"/>
                </a:lnTo>
                <a:lnTo>
                  <a:pt x="44519" y="48415"/>
                </a:lnTo>
                <a:lnTo>
                  <a:pt x="44474" y="48244"/>
                </a:lnTo>
                <a:lnTo>
                  <a:pt x="44420" y="48054"/>
                </a:lnTo>
                <a:lnTo>
                  <a:pt x="44384" y="47856"/>
                </a:lnTo>
                <a:lnTo>
                  <a:pt x="44348" y="47658"/>
                </a:lnTo>
                <a:lnTo>
                  <a:pt x="44311" y="47441"/>
                </a:lnTo>
                <a:lnTo>
                  <a:pt x="44284" y="47225"/>
                </a:lnTo>
                <a:lnTo>
                  <a:pt x="44248" y="46756"/>
                </a:lnTo>
                <a:lnTo>
                  <a:pt x="44221" y="46269"/>
                </a:lnTo>
                <a:lnTo>
                  <a:pt x="44212" y="45755"/>
                </a:lnTo>
                <a:lnTo>
                  <a:pt x="44221" y="45213"/>
                </a:lnTo>
                <a:lnTo>
                  <a:pt x="44248" y="44654"/>
                </a:lnTo>
                <a:lnTo>
                  <a:pt x="44284" y="44086"/>
                </a:lnTo>
                <a:lnTo>
                  <a:pt x="44330" y="43509"/>
                </a:lnTo>
                <a:lnTo>
                  <a:pt x="44393" y="42914"/>
                </a:lnTo>
                <a:lnTo>
                  <a:pt x="44465" y="42318"/>
                </a:lnTo>
                <a:lnTo>
                  <a:pt x="44546" y="41714"/>
                </a:lnTo>
                <a:lnTo>
                  <a:pt x="44636" y="41110"/>
                </a:lnTo>
                <a:lnTo>
                  <a:pt x="44735" y="40514"/>
                </a:lnTo>
                <a:lnTo>
                  <a:pt x="44844" y="39928"/>
                </a:lnTo>
                <a:lnTo>
                  <a:pt x="44961" y="39342"/>
                </a:lnTo>
                <a:lnTo>
                  <a:pt x="45078" y="38774"/>
                </a:lnTo>
                <a:lnTo>
                  <a:pt x="45204" y="38224"/>
                </a:lnTo>
                <a:lnTo>
                  <a:pt x="45340" y="37682"/>
                </a:lnTo>
                <a:lnTo>
                  <a:pt x="45475" y="37168"/>
                </a:lnTo>
                <a:lnTo>
                  <a:pt x="45610" y="36681"/>
                </a:lnTo>
                <a:lnTo>
                  <a:pt x="45746" y="36221"/>
                </a:lnTo>
                <a:lnTo>
                  <a:pt x="45881" y="35788"/>
                </a:lnTo>
                <a:lnTo>
                  <a:pt x="46025" y="35401"/>
                </a:lnTo>
                <a:lnTo>
                  <a:pt x="46160" y="35040"/>
                </a:lnTo>
                <a:lnTo>
                  <a:pt x="46296" y="34715"/>
                </a:lnTo>
                <a:lnTo>
                  <a:pt x="46431" y="34409"/>
                </a:lnTo>
                <a:lnTo>
                  <a:pt x="46566" y="34084"/>
                </a:lnTo>
                <a:lnTo>
                  <a:pt x="46702" y="33732"/>
                </a:lnTo>
                <a:lnTo>
                  <a:pt x="46837" y="33371"/>
                </a:lnTo>
                <a:lnTo>
                  <a:pt x="47116" y="32605"/>
                </a:lnTo>
                <a:lnTo>
                  <a:pt x="47387" y="31793"/>
                </a:lnTo>
                <a:lnTo>
                  <a:pt x="47649" y="30954"/>
                </a:lnTo>
                <a:lnTo>
                  <a:pt x="47901" y="30106"/>
                </a:lnTo>
                <a:lnTo>
                  <a:pt x="48145" y="29268"/>
                </a:lnTo>
                <a:lnTo>
                  <a:pt x="48370" y="28447"/>
                </a:lnTo>
                <a:lnTo>
                  <a:pt x="48587" y="27662"/>
                </a:lnTo>
                <a:lnTo>
                  <a:pt x="48776" y="26932"/>
                </a:lnTo>
                <a:lnTo>
                  <a:pt x="49092" y="25696"/>
                </a:lnTo>
                <a:lnTo>
                  <a:pt x="49299" y="24866"/>
                </a:lnTo>
                <a:lnTo>
                  <a:pt x="49371" y="24560"/>
                </a:lnTo>
                <a:lnTo>
                  <a:pt x="49705" y="24280"/>
                </a:lnTo>
                <a:lnTo>
                  <a:pt x="50039" y="23982"/>
                </a:lnTo>
                <a:lnTo>
                  <a:pt x="50363" y="23685"/>
                </a:lnTo>
                <a:lnTo>
                  <a:pt x="50679" y="23369"/>
                </a:lnTo>
                <a:lnTo>
                  <a:pt x="50986" y="23053"/>
                </a:lnTo>
                <a:lnTo>
                  <a:pt x="51283" y="22729"/>
                </a:lnTo>
                <a:lnTo>
                  <a:pt x="51572" y="22404"/>
                </a:lnTo>
                <a:lnTo>
                  <a:pt x="51851" y="22070"/>
                </a:lnTo>
                <a:lnTo>
                  <a:pt x="52131" y="21737"/>
                </a:lnTo>
                <a:lnTo>
                  <a:pt x="52393" y="21394"/>
                </a:lnTo>
                <a:lnTo>
                  <a:pt x="52645" y="21060"/>
                </a:lnTo>
                <a:lnTo>
                  <a:pt x="52889" y="20727"/>
                </a:lnTo>
                <a:lnTo>
                  <a:pt x="53123" y="20402"/>
                </a:lnTo>
                <a:lnTo>
                  <a:pt x="53349" y="20077"/>
                </a:lnTo>
                <a:lnTo>
                  <a:pt x="53773" y="19446"/>
                </a:lnTo>
                <a:lnTo>
                  <a:pt x="54151" y="18851"/>
                </a:lnTo>
                <a:lnTo>
                  <a:pt x="54485" y="18300"/>
                </a:lnTo>
                <a:lnTo>
                  <a:pt x="54774" y="17795"/>
                </a:lnTo>
                <a:lnTo>
                  <a:pt x="55008" y="17371"/>
                </a:lnTo>
                <a:lnTo>
                  <a:pt x="55198" y="17020"/>
                </a:lnTo>
                <a:lnTo>
                  <a:pt x="55333" y="16749"/>
                </a:lnTo>
                <a:lnTo>
                  <a:pt x="55450" y="16524"/>
                </a:lnTo>
                <a:lnTo>
                  <a:pt x="55495" y="16370"/>
                </a:lnTo>
                <a:lnTo>
                  <a:pt x="55549" y="16217"/>
                </a:lnTo>
                <a:lnTo>
                  <a:pt x="55621" y="16073"/>
                </a:lnTo>
                <a:lnTo>
                  <a:pt x="55703" y="15937"/>
                </a:lnTo>
                <a:lnTo>
                  <a:pt x="55793" y="15802"/>
                </a:lnTo>
                <a:lnTo>
                  <a:pt x="55901" y="15685"/>
                </a:lnTo>
                <a:lnTo>
                  <a:pt x="56009" y="15568"/>
                </a:lnTo>
                <a:lnTo>
                  <a:pt x="56136" y="15459"/>
                </a:lnTo>
                <a:lnTo>
                  <a:pt x="56262" y="15351"/>
                </a:lnTo>
                <a:lnTo>
                  <a:pt x="56397" y="15252"/>
                </a:lnTo>
                <a:lnTo>
                  <a:pt x="56541" y="15162"/>
                </a:lnTo>
                <a:lnTo>
                  <a:pt x="56686" y="15081"/>
                </a:lnTo>
                <a:lnTo>
                  <a:pt x="56839" y="14999"/>
                </a:lnTo>
                <a:lnTo>
                  <a:pt x="56992" y="14927"/>
                </a:lnTo>
                <a:lnTo>
                  <a:pt x="57155" y="14855"/>
                </a:lnTo>
                <a:lnTo>
                  <a:pt x="57317" y="14792"/>
                </a:lnTo>
                <a:lnTo>
                  <a:pt x="57633" y="14684"/>
                </a:lnTo>
                <a:lnTo>
                  <a:pt x="57957" y="14594"/>
                </a:lnTo>
                <a:lnTo>
                  <a:pt x="58273" y="14530"/>
                </a:lnTo>
                <a:lnTo>
                  <a:pt x="58571" y="14476"/>
                </a:lnTo>
                <a:lnTo>
                  <a:pt x="58850" y="14431"/>
                </a:lnTo>
                <a:lnTo>
                  <a:pt x="59103" y="14413"/>
                </a:lnTo>
                <a:lnTo>
                  <a:pt x="59328" y="14404"/>
                </a:lnTo>
                <a:lnTo>
                  <a:pt x="59500" y="14413"/>
                </a:lnTo>
                <a:lnTo>
                  <a:pt x="59653" y="14413"/>
                </a:lnTo>
                <a:lnTo>
                  <a:pt x="59779" y="14395"/>
                </a:lnTo>
                <a:lnTo>
                  <a:pt x="59896" y="14368"/>
                </a:lnTo>
                <a:lnTo>
                  <a:pt x="59996" y="14332"/>
                </a:lnTo>
                <a:lnTo>
                  <a:pt x="60077" y="14287"/>
                </a:lnTo>
                <a:lnTo>
                  <a:pt x="60149" y="14233"/>
                </a:lnTo>
                <a:lnTo>
                  <a:pt x="60212" y="14179"/>
                </a:lnTo>
                <a:lnTo>
                  <a:pt x="60257" y="14116"/>
                </a:lnTo>
                <a:lnTo>
                  <a:pt x="60293" y="14052"/>
                </a:lnTo>
                <a:lnTo>
                  <a:pt x="60329" y="13989"/>
                </a:lnTo>
                <a:lnTo>
                  <a:pt x="60365" y="13881"/>
                </a:lnTo>
                <a:lnTo>
                  <a:pt x="60384" y="13809"/>
                </a:lnTo>
                <a:lnTo>
                  <a:pt x="60393" y="13773"/>
                </a:lnTo>
                <a:lnTo>
                  <a:pt x="60618" y="13782"/>
                </a:lnTo>
                <a:lnTo>
                  <a:pt x="60834" y="13764"/>
                </a:lnTo>
                <a:lnTo>
                  <a:pt x="61033" y="13728"/>
                </a:lnTo>
                <a:lnTo>
                  <a:pt x="61222" y="13683"/>
                </a:lnTo>
                <a:lnTo>
                  <a:pt x="61394" y="13619"/>
                </a:lnTo>
                <a:lnTo>
                  <a:pt x="61556" y="13538"/>
                </a:lnTo>
                <a:lnTo>
                  <a:pt x="61709" y="13448"/>
                </a:lnTo>
                <a:lnTo>
                  <a:pt x="61854" y="13349"/>
                </a:lnTo>
                <a:lnTo>
                  <a:pt x="61980" y="13241"/>
                </a:lnTo>
                <a:lnTo>
                  <a:pt x="62097" y="13114"/>
                </a:lnTo>
                <a:lnTo>
                  <a:pt x="62205" y="12988"/>
                </a:lnTo>
                <a:lnTo>
                  <a:pt x="62305" y="12862"/>
                </a:lnTo>
                <a:lnTo>
                  <a:pt x="62395" y="12718"/>
                </a:lnTo>
                <a:lnTo>
                  <a:pt x="62476" y="12582"/>
                </a:lnTo>
                <a:lnTo>
                  <a:pt x="62548" y="12438"/>
                </a:lnTo>
                <a:lnTo>
                  <a:pt x="62602" y="12285"/>
                </a:lnTo>
                <a:lnTo>
                  <a:pt x="62656" y="12140"/>
                </a:lnTo>
                <a:lnTo>
                  <a:pt x="62701" y="11996"/>
                </a:lnTo>
                <a:lnTo>
                  <a:pt x="62737" y="11852"/>
                </a:lnTo>
                <a:lnTo>
                  <a:pt x="62765" y="11716"/>
                </a:lnTo>
                <a:lnTo>
                  <a:pt x="62792" y="11581"/>
                </a:lnTo>
                <a:lnTo>
                  <a:pt x="62801" y="11446"/>
                </a:lnTo>
                <a:lnTo>
                  <a:pt x="62810" y="11329"/>
                </a:lnTo>
                <a:lnTo>
                  <a:pt x="62810" y="11211"/>
                </a:lnTo>
                <a:lnTo>
                  <a:pt x="62810" y="11112"/>
                </a:lnTo>
                <a:lnTo>
                  <a:pt x="62801" y="11013"/>
                </a:lnTo>
                <a:lnTo>
                  <a:pt x="62783" y="10932"/>
                </a:lnTo>
                <a:lnTo>
                  <a:pt x="62765" y="10869"/>
                </a:lnTo>
                <a:lnTo>
                  <a:pt x="62737" y="10815"/>
                </a:lnTo>
                <a:lnTo>
                  <a:pt x="62710" y="10769"/>
                </a:lnTo>
                <a:lnTo>
                  <a:pt x="62674" y="10751"/>
                </a:lnTo>
                <a:lnTo>
                  <a:pt x="62638" y="10742"/>
                </a:lnTo>
                <a:lnTo>
                  <a:pt x="62566" y="10751"/>
                </a:lnTo>
                <a:lnTo>
                  <a:pt x="62476" y="10751"/>
                </a:lnTo>
                <a:lnTo>
                  <a:pt x="62386" y="10742"/>
                </a:lnTo>
                <a:lnTo>
                  <a:pt x="62287" y="10724"/>
                </a:lnTo>
                <a:lnTo>
                  <a:pt x="62070" y="10670"/>
                </a:lnTo>
                <a:lnTo>
                  <a:pt x="61809" y="10589"/>
                </a:lnTo>
                <a:lnTo>
                  <a:pt x="61123" y="10364"/>
                </a:lnTo>
                <a:lnTo>
                  <a:pt x="60681" y="10219"/>
                </a:lnTo>
                <a:lnTo>
                  <a:pt x="60176" y="10066"/>
                </a:lnTo>
                <a:lnTo>
                  <a:pt x="60014" y="10012"/>
                </a:lnTo>
                <a:lnTo>
                  <a:pt x="59878" y="9958"/>
                </a:lnTo>
                <a:lnTo>
                  <a:pt x="59752" y="9895"/>
                </a:lnTo>
                <a:lnTo>
                  <a:pt x="59644" y="9822"/>
                </a:lnTo>
                <a:lnTo>
                  <a:pt x="59554" y="9750"/>
                </a:lnTo>
                <a:lnTo>
                  <a:pt x="59473" y="9669"/>
                </a:lnTo>
                <a:lnTo>
                  <a:pt x="59409" y="9588"/>
                </a:lnTo>
                <a:lnTo>
                  <a:pt x="59346" y="9507"/>
                </a:lnTo>
                <a:lnTo>
                  <a:pt x="59301" y="9417"/>
                </a:lnTo>
                <a:lnTo>
                  <a:pt x="59274" y="9335"/>
                </a:lnTo>
                <a:lnTo>
                  <a:pt x="59247" y="9245"/>
                </a:lnTo>
                <a:lnTo>
                  <a:pt x="59229" y="9164"/>
                </a:lnTo>
                <a:lnTo>
                  <a:pt x="59220" y="9074"/>
                </a:lnTo>
                <a:lnTo>
                  <a:pt x="59211" y="8993"/>
                </a:lnTo>
                <a:lnTo>
                  <a:pt x="59220" y="8830"/>
                </a:lnTo>
                <a:lnTo>
                  <a:pt x="59247" y="8614"/>
                </a:lnTo>
                <a:lnTo>
                  <a:pt x="59256" y="8388"/>
                </a:lnTo>
                <a:lnTo>
                  <a:pt x="59265" y="8172"/>
                </a:lnTo>
                <a:lnTo>
                  <a:pt x="59256" y="7946"/>
                </a:lnTo>
                <a:lnTo>
                  <a:pt x="59247" y="7730"/>
                </a:lnTo>
                <a:lnTo>
                  <a:pt x="59220" y="7505"/>
                </a:lnTo>
                <a:lnTo>
                  <a:pt x="59184" y="7288"/>
                </a:lnTo>
                <a:lnTo>
                  <a:pt x="59130" y="7072"/>
                </a:lnTo>
                <a:lnTo>
                  <a:pt x="59058" y="6801"/>
                </a:lnTo>
                <a:lnTo>
                  <a:pt x="58968" y="6512"/>
                </a:lnTo>
                <a:lnTo>
                  <a:pt x="58859" y="6215"/>
                </a:lnTo>
                <a:lnTo>
                  <a:pt x="58742" y="5917"/>
                </a:lnTo>
                <a:lnTo>
                  <a:pt x="58598" y="5611"/>
                </a:lnTo>
                <a:lnTo>
                  <a:pt x="58435" y="5322"/>
                </a:lnTo>
                <a:lnTo>
                  <a:pt x="58354" y="5178"/>
                </a:lnTo>
                <a:lnTo>
                  <a:pt x="58255" y="5033"/>
                </a:lnTo>
                <a:lnTo>
                  <a:pt x="58156" y="4889"/>
                </a:lnTo>
                <a:lnTo>
                  <a:pt x="58057" y="4754"/>
                </a:lnTo>
                <a:lnTo>
                  <a:pt x="57939" y="4627"/>
                </a:lnTo>
                <a:lnTo>
                  <a:pt x="57831" y="4501"/>
                </a:lnTo>
                <a:lnTo>
                  <a:pt x="57705" y="4375"/>
                </a:lnTo>
                <a:lnTo>
                  <a:pt x="57579" y="4258"/>
                </a:lnTo>
                <a:lnTo>
                  <a:pt x="57443" y="4149"/>
                </a:lnTo>
                <a:lnTo>
                  <a:pt x="57299" y="4041"/>
                </a:lnTo>
                <a:lnTo>
                  <a:pt x="57155" y="3951"/>
                </a:lnTo>
                <a:lnTo>
                  <a:pt x="56992" y="3861"/>
                </a:lnTo>
                <a:lnTo>
                  <a:pt x="56830" y="3780"/>
                </a:lnTo>
                <a:lnTo>
                  <a:pt x="56668" y="3707"/>
                </a:lnTo>
                <a:lnTo>
                  <a:pt x="56487" y="3644"/>
                </a:lnTo>
                <a:lnTo>
                  <a:pt x="56307" y="3590"/>
                </a:lnTo>
                <a:lnTo>
                  <a:pt x="56108" y="3545"/>
                </a:lnTo>
                <a:lnTo>
                  <a:pt x="55910" y="3509"/>
                </a:lnTo>
                <a:lnTo>
                  <a:pt x="55703" y="3491"/>
                </a:lnTo>
                <a:lnTo>
                  <a:pt x="55486" y="3482"/>
                </a:lnTo>
                <a:lnTo>
                  <a:pt x="54855" y="3473"/>
                </a:lnTo>
                <a:lnTo>
                  <a:pt x="54269" y="3482"/>
                </a:lnTo>
                <a:lnTo>
                  <a:pt x="53727" y="3509"/>
                </a:lnTo>
                <a:lnTo>
                  <a:pt x="53249" y="3536"/>
                </a:lnTo>
                <a:lnTo>
                  <a:pt x="52807" y="3581"/>
                </a:lnTo>
                <a:lnTo>
                  <a:pt x="52420" y="3635"/>
                </a:lnTo>
                <a:lnTo>
                  <a:pt x="52077" y="3689"/>
                </a:lnTo>
                <a:lnTo>
                  <a:pt x="51779" y="3744"/>
                </a:lnTo>
                <a:lnTo>
                  <a:pt x="51518" y="3807"/>
                </a:lnTo>
                <a:lnTo>
                  <a:pt x="51292" y="3861"/>
                </a:lnTo>
                <a:lnTo>
                  <a:pt x="51112" y="3915"/>
                </a:lnTo>
                <a:lnTo>
                  <a:pt x="50968" y="3960"/>
                </a:lnTo>
                <a:lnTo>
                  <a:pt x="50778" y="4041"/>
                </a:lnTo>
                <a:lnTo>
                  <a:pt x="50724" y="4068"/>
                </a:lnTo>
                <a:lnTo>
                  <a:pt x="50643" y="3969"/>
                </a:lnTo>
                <a:lnTo>
                  <a:pt x="50426" y="3707"/>
                </a:lnTo>
                <a:lnTo>
                  <a:pt x="50273" y="3536"/>
                </a:lnTo>
                <a:lnTo>
                  <a:pt x="50093" y="3338"/>
                </a:lnTo>
                <a:lnTo>
                  <a:pt x="49885" y="3130"/>
                </a:lnTo>
                <a:lnTo>
                  <a:pt x="49660" y="2914"/>
                </a:lnTo>
                <a:lnTo>
                  <a:pt x="49407" y="2688"/>
                </a:lnTo>
                <a:lnTo>
                  <a:pt x="49146" y="2481"/>
                </a:lnTo>
                <a:lnTo>
                  <a:pt x="48866" y="2273"/>
                </a:lnTo>
                <a:lnTo>
                  <a:pt x="48722" y="2183"/>
                </a:lnTo>
                <a:lnTo>
                  <a:pt x="48577" y="2093"/>
                </a:lnTo>
                <a:lnTo>
                  <a:pt x="48424" y="2003"/>
                </a:lnTo>
                <a:lnTo>
                  <a:pt x="48271" y="1931"/>
                </a:lnTo>
                <a:lnTo>
                  <a:pt x="48118" y="1859"/>
                </a:lnTo>
                <a:lnTo>
                  <a:pt x="47964" y="1795"/>
                </a:lnTo>
                <a:lnTo>
                  <a:pt x="47811" y="1741"/>
                </a:lnTo>
                <a:lnTo>
                  <a:pt x="47658" y="1705"/>
                </a:lnTo>
                <a:lnTo>
                  <a:pt x="47495" y="1669"/>
                </a:lnTo>
                <a:lnTo>
                  <a:pt x="47342" y="1651"/>
                </a:lnTo>
                <a:lnTo>
                  <a:pt x="47171" y="1633"/>
                </a:lnTo>
                <a:lnTo>
                  <a:pt x="46999" y="1606"/>
                </a:lnTo>
                <a:lnTo>
                  <a:pt x="46828" y="1570"/>
                </a:lnTo>
                <a:lnTo>
                  <a:pt x="46674" y="1534"/>
                </a:lnTo>
                <a:lnTo>
                  <a:pt x="46521" y="1489"/>
                </a:lnTo>
                <a:lnTo>
                  <a:pt x="46368" y="1435"/>
                </a:lnTo>
                <a:lnTo>
                  <a:pt x="46224" y="1381"/>
                </a:lnTo>
                <a:lnTo>
                  <a:pt x="46088" y="1326"/>
                </a:lnTo>
                <a:lnTo>
                  <a:pt x="45962" y="1263"/>
                </a:lnTo>
                <a:lnTo>
                  <a:pt x="45836" y="1200"/>
                </a:lnTo>
                <a:lnTo>
                  <a:pt x="45601" y="1056"/>
                </a:lnTo>
                <a:lnTo>
                  <a:pt x="45385" y="912"/>
                </a:lnTo>
                <a:lnTo>
                  <a:pt x="45195" y="767"/>
                </a:lnTo>
                <a:lnTo>
                  <a:pt x="45033" y="614"/>
                </a:lnTo>
                <a:lnTo>
                  <a:pt x="44889" y="479"/>
                </a:lnTo>
                <a:lnTo>
                  <a:pt x="44762" y="343"/>
                </a:lnTo>
                <a:lnTo>
                  <a:pt x="44663" y="235"/>
                </a:lnTo>
                <a:lnTo>
                  <a:pt x="44528" y="64"/>
                </a:lnTo>
                <a:lnTo>
                  <a:pt x="444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6"/>
          <p:cNvSpPr/>
          <p:nvPr/>
        </p:nvSpPr>
        <p:spPr>
          <a:xfrm>
            <a:off x="1084284" y="4038044"/>
            <a:ext cx="803226" cy="591968"/>
          </a:xfrm>
          <a:custGeom>
            <a:rect b="b" l="l" r="r" t="t"/>
            <a:pathLst>
              <a:path extrusionOk="0" h="54061" w="73354">
                <a:moveTo>
                  <a:pt x="60176" y="0"/>
                </a:moveTo>
                <a:lnTo>
                  <a:pt x="59897" y="9"/>
                </a:lnTo>
                <a:lnTo>
                  <a:pt x="59626" y="28"/>
                </a:lnTo>
                <a:lnTo>
                  <a:pt x="59491" y="46"/>
                </a:lnTo>
                <a:lnTo>
                  <a:pt x="59364" y="64"/>
                </a:lnTo>
                <a:lnTo>
                  <a:pt x="59229" y="100"/>
                </a:lnTo>
                <a:lnTo>
                  <a:pt x="59094" y="136"/>
                </a:lnTo>
                <a:lnTo>
                  <a:pt x="58959" y="172"/>
                </a:lnTo>
                <a:lnTo>
                  <a:pt x="58823" y="226"/>
                </a:lnTo>
                <a:lnTo>
                  <a:pt x="58688" y="280"/>
                </a:lnTo>
                <a:lnTo>
                  <a:pt x="58553" y="343"/>
                </a:lnTo>
                <a:lnTo>
                  <a:pt x="58282" y="478"/>
                </a:lnTo>
                <a:lnTo>
                  <a:pt x="58012" y="641"/>
                </a:lnTo>
                <a:lnTo>
                  <a:pt x="57741" y="821"/>
                </a:lnTo>
                <a:lnTo>
                  <a:pt x="57470" y="1029"/>
                </a:lnTo>
                <a:lnTo>
                  <a:pt x="57200" y="1245"/>
                </a:lnTo>
                <a:lnTo>
                  <a:pt x="56929" y="1480"/>
                </a:lnTo>
                <a:lnTo>
                  <a:pt x="56659" y="1732"/>
                </a:lnTo>
                <a:lnTo>
                  <a:pt x="56397" y="1994"/>
                </a:lnTo>
                <a:lnTo>
                  <a:pt x="56136" y="2273"/>
                </a:lnTo>
                <a:lnTo>
                  <a:pt x="55874" y="2562"/>
                </a:lnTo>
                <a:lnTo>
                  <a:pt x="55621" y="2860"/>
                </a:lnTo>
                <a:lnTo>
                  <a:pt x="55369" y="3166"/>
                </a:lnTo>
                <a:lnTo>
                  <a:pt x="55116" y="3473"/>
                </a:lnTo>
                <a:lnTo>
                  <a:pt x="54873" y="3798"/>
                </a:lnTo>
                <a:lnTo>
                  <a:pt x="54638" y="4113"/>
                </a:lnTo>
                <a:lnTo>
                  <a:pt x="54404" y="4438"/>
                </a:lnTo>
                <a:lnTo>
                  <a:pt x="54178" y="4772"/>
                </a:lnTo>
                <a:lnTo>
                  <a:pt x="53953" y="5096"/>
                </a:lnTo>
                <a:lnTo>
                  <a:pt x="53529" y="5746"/>
                </a:lnTo>
                <a:lnTo>
                  <a:pt x="53141" y="6377"/>
                </a:lnTo>
                <a:lnTo>
                  <a:pt x="52789" y="6981"/>
                </a:lnTo>
                <a:lnTo>
                  <a:pt x="52474" y="7549"/>
                </a:lnTo>
                <a:lnTo>
                  <a:pt x="52194" y="8064"/>
                </a:lnTo>
                <a:lnTo>
                  <a:pt x="52068" y="8316"/>
                </a:lnTo>
                <a:lnTo>
                  <a:pt x="51924" y="8569"/>
                </a:lnTo>
                <a:lnTo>
                  <a:pt x="51770" y="8821"/>
                </a:lnTo>
                <a:lnTo>
                  <a:pt x="51608" y="9092"/>
                </a:lnTo>
                <a:lnTo>
                  <a:pt x="51437" y="9353"/>
                </a:lnTo>
                <a:lnTo>
                  <a:pt x="51247" y="9624"/>
                </a:lnTo>
                <a:lnTo>
                  <a:pt x="51058" y="9894"/>
                </a:lnTo>
                <a:lnTo>
                  <a:pt x="50850" y="10174"/>
                </a:lnTo>
                <a:lnTo>
                  <a:pt x="50634" y="10445"/>
                </a:lnTo>
                <a:lnTo>
                  <a:pt x="50408" y="10724"/>
                </a:lnTo>
                <a:lnTo>
                  <a:pt x="50174" y="10995"/>
                </a:lnTo>
                <a:lnTo>
                  <a:pt x="49930" y="11274"/>
                </a:lnTo>
                <a:lnTo>
                  <a:pt x="49678" y="11545"/>
                </a:lnTo>
                <a:lnTo>
                  <a:pt x="49407" y="11806"/>
                </a:lnTo>
                <a:lnTo>
                  <a:pt x="49128" y="12077"/>
                </a:lnTo>
                <a:lnTo>
                  <a:pt x="48839" y="12339"/>
                </a:lnTo>
                <a:lnTo>
                  <a:pt x="48541" y="12591"/>
                </a:lnTo>
                <a:lnTo>
                  <a:pt x="48235" y="12844"/>
                </a:lnTo>
                <a:lnTo>
                  <a:pt x="47910" y="13087"/>
                </a:lnTo>
                <a:lnTo>
                  <a:pt x="47576" y="13322"/>
                </a:lnTo>
                <a:lnTo>
                  <a:pt x="47243" y="13547"/>
                </a:lnTo>
                <a:lnTo>
                  <a:pt x="46882" y="13773"/>
                </a:lnTo>
                <a:lnTo>
                  <a:pt x="46521" y="13980"/>
                </a:lnTo>
                <a:lnTo>
                  <a:pt x="46151" y="14179"/>
                </a:lnTo>
                <a:lnTo>
                  <a:pt x="45764" y="14377"/>
                </a:lnTo>
                <a:lnTo>
                  <a:pt x="45367" y="14548"/>
                </a:lnTo>
                <a:lnTo>
                  <a:pt x="44961" y="14720"/>
                </a:lnTo>
                <a:lnTo>
                  <a:pt x="44537" y="14873"/>
                </a:lnTo>
                <a:lnTo>
                  <a:pt x="44113" y="15017"/>
                </a:lnTo>
                <a:lnTo>
                  <a:pt x="43671" y="15144"/>
                </a:lnTo>
                <a:lnTo>
                  <a:pt x="43220" y="15252"/>
                </a:lnTo>
                <a:lnTo>
                  <a:pt x="42751" y="15342"/>
                </a:lnTo>
                <a:lnTo>
                  <a:pt x="42147" y="15450"/>
                </a:lnTo>
                <a:lnTo>
                  <a:pt x="41308" y="15576"/>
                </a:lnTo>
                <a:lnTo>
                  <a:pt x="40271" y="15712"/>
                </a:lnTo>
                <a:lnTo>
                  <a:pt x="39071" y="15865"/>
                </a:lnTo>
                <a:lnTo>
                  <a:pt x="37728" y="16036"/>
                </a:lnTo>
                <a:lnTo>
                  <a:pt x="36276" y="16199"/>
                </a:lnTo>
                <a:lnTo>
                  <a:pt x="34751" y="16370"/>
                </a:lnTo>
                <a:lnTo>
                  <a:pt x="33173" y="16542"/>
                </a:lnTo>
                <a:lnTo>
                  <a:pt x="31577" y="16695"/>
                </a:lnTo>
                <a:lnTo>
                  <a:pt x="29980" y="16848"/>
                </a:lnTo>
                <a:lnTo>
                  <a:pt x="28429" y="16974"/>
                </a:lnTo>
                <a:lnTo>
                  <a:pt x="26950" y="17083"/>
                </a:lnTo>
                <a:lnTo>
                  <a:pt x="25561" y="17173"/>
                </a:lnTo>
                <a:lnTo>
                  <a:pt x="24911" y="17209"/>
                </a:lnTo>
                <a:lnTo>
                  <a:pt x="24298" y="17236"/>
                </a:lnTo>
                <a:lnTo>
                  <a:pt x="23721" y="17254"/>
                </a:lnTo>
                <a:lnTo>
                  <a:pt x="23189" y="17263"/>
                </a:lnTo>
                <a:lnTo>
                  <a:pt x="22702" y="17263"/>
                </a:lnTo>
                <a:lnTo>
                  <a:pt x="22269" y="17254"/>
                </a:lnTo>
                <a:lnTo>
                  <a:pt x="21971" y="17245"/>
                </a:lnTo>
                <a:lnTo>
                  <a:pt x="21683" y="17254"/>
                </a:lnTo>
                <a:lnTo>
                  <a:pt x="21403" y="17263"/>
                </a:lnTo>
                <a:lnTo>
                  <a:pt x="21114" y="17281"/>
                </a:lnTo>
                <a:lnTo>
                  <a:pt x="21123" y="17263"/>
                </a:lnTo>
                <a:lnTo>
                  <a:pt x="20718" y="17299"/>
                </a:lnTo>
                <a:lnTo>
                  <a:pt x="20240" y="17344"/>
                </a:lnTo>
                <a:lnTo>
                  <a:pt x="19617" y="17416"/>
                </a:lnTo>
                <a:lnTo>
                  <a:pt x="18878" y="17507"/>
                </a:lnTo>
                <a:lnTo>
                  <a:pt x="18039" y="17615"/>
                </a:lnTo>
                <a:lnTo>
                  <a:pt x="17137" y="17741"/>
                </a:lnTo>
                <a:lnTo>
                  <a:pt x="16199" y="17903"/>
                </a:lnTo>
                <a:lnTo>
                  <a:pt x="15721" y="17985"/>
                </a:lnTo>
                <a:lnTo>
                  <a:pt x="15243" y="18084"/>
                </a:lnTo>
                <a:lnTo>
                  <a:pt x="14774" y="18183"/>
                </a:lnTo>
                <a:lnTo>
                  <a:pt x="14305" y="18291"/>
                </a:lnTo>
                <a:lnTo>
                  <a:pt x="13845" y="18399"/>
                </a:lnTo>
                <a:lnTo>
                  <a:pt x="13394" y="18517"/>
                </a:lnTo>
                <a:lnTo>
                  <a:pt x="12970" y="18643"/>
                </a:lnTo>
                <a:lnTo>
                  <a:pt x="12555" y="18778"/>
                </a:lnTo>
                <a:lnTo>
                  <a:pt x="12167" y="18923"/>
                </a:lnTo>
                <a:lnTo>
                  <a:pt x="11807" y="19067"/>
                </a:lnTo>
                <a:lnTo>
                  <a:pt x="11473" y="19229"/>
                </a:lnTo>
                <a:lnTo>
                  <a:pt x="11320" y="19301"/>
                </a:lnTo>
                <a:lnTo>
                  <a:pt x="11175" y="19392"/>
                </a:lnTo>
                <a:lnTo>
                  <a:pt x="11040" y="19473"/>
                </a:lnTo>
                <a:lnTo>
                  <a:pt x="10914" y="19554"/>
                </a:lnTo>
                <a:lnTo>
                  <a:pt x="10797" y="19644"/>
                </a:lnTo>
                <a:lnTo>
                  <a:pt x="10688" y="19734"/>
                </a:lnTo>
                <a:lnTo>
                  <a:pt x="10589" y="19824"/>
                </a:lnTo>
                <a:lnTo>
                  <a:pt x="10508" y="19924"/>
                </a:lnTo>
                <a:lnTo>
                  <a:pt x="10427" y="20014"/>
                </a:lnTo>
                <a:lnTo>
                  <a:pt x="10373" y="20113"/>
                </a:lnTo>
                <a:lnTo>
                  <a:pt x="10255" y="20330"/>
                </a:lnTo>
                <a:lnTo>
                  <a:pt x="10129" y="20573"/>
                </a:lnTo>
                <a:lnTo>
                  <a:pt x="9859" y="21132"/>
                </a:lnTo>
                <a:lnTo>
                  <a:pt x="9561" y="21782"/>
                </a:lnTo>
                <a:lnTo>
                  <a:pt x="9218" y="22503"/>
                </a:lnTo>
                <a:lnTo>
                  <a:pt x="9029" y="22873"/>
                </a:lnTo>
                <a:lnTo>
                  <a:pt x="8821" y="23261"/>
                </a:lnTo>
                <a:lnTo>
                  <a:pt x="8614" y="23649"/>
                </a:lnTo>
                <a:lnTo>
                  <a:pt x="8388" y="24036"/>
                </a:lnTo>
                <a:lnTo>
                  <a:pt x="8145" y="24433"/>
                </a:lnTo>
                <a:lnTo>
                  <a:pt x="7892" y="24821"/>
                </a:lnTo>
                <a:lnTo>
                  <a:pt x="7622" y="25200"/>
                </a:lnTo>
                <a:lnTo>
                  <a:pt x="7333" y="25579"/>
                </a:lnTo>
                <a:lnTo>
                  <a:pt x="7027" y="25948"/>
                </a:lnTo>
                <a:lnTo>
                  <a:pt x="6864" y="26120"/>
                </a:lnTo>
                <a:lnTo>
                  <a:pt x="6702" y="26300"/>
                </a:lnTo>
                <a:lnTo>
                  <a:pt x="6540" y="26472"/>
                </a:lnTo>
                <a:lnTo>
                  <a:pt x="6368" y="26634"/>
                </a:lnTo>
                <a:lnTo>
                  <a:pt x="6188" y="26796"/>
                </a:lnTo>
                <a:lnTo>
                  <a:pt x="6007" y="26959"/>
                </a:lnTo>
                <a:lnTo>
                  <a:pt x="5818" y="27112"/>
                </a:lnTo>
                <a:lnTo>
                  <a:pt x="5629" y="27256"/>
                </a:lnTo>
                <a:lnTo>
                  <a:pt x="5430" y="27391"/>
                </a:lnTo>
                <a:lnTo>
                  <a:pt x="5232" y="27527"/>
                </a:lnTo>
                <a:lnTo>
                  <a:pt x="5024" y="27653"/>
                </a:lnTo>
                <a:lnTo>
                  <a:pt x="4817" y="27779"/>
                </a:lnTo>
                <a:lnTo>
                  <a:pt x="4600" y="27888"/>
                </a:lnTo>
                <a:lnTo>
                  <a:pt x="4375" y="27996"/>
                </a:lnTo>
                <a:lnTo>
                  <a:pt x="4149" y="28095"/>
                </a:lnTo>
                <a:lnTo>
                  <a:pt x="3915" y="28185"/>
                </a:lnTo>
                <a:lnTo>
                  <a:pt x="3671" y="28266"/>
                </a:lnTo>
                <a:lnTo>
                  <a:pt x="3428" y="28339"/>
                </a:lnTo>
                <a:lnTo>
                  <a:pt x="3175" y="28402"/>
                </a:lnTo>
                <a:lnTo>
                  <a:pt x="2914" y="28456"/>
                </a:lnTo>
                <a:lnTo>
                  <a:pt x="2652" y="28501"/>
                </a:lnTo>
                <a:lnTo>
                  <a:pt x="2382" y="28528"/>
                </a:lnTo>
                <a:lnTo>
                  <a:pt x="2111" y="28555"/>
                </a:lnTo>
                <a:lnTo>
                  <a:pt x="1832" y="28564"/>
                </a:lnTo>
                <a:lnTo>
                  <a:pt x="1543" y="28564"/>
                </a:lnTo>
                <a:lnTo>
                  <a:pt x="1245" y="28555"/>
                </a:lnTo>
                <a:lnTo>
                  <a:pt x="939" y="28528"/>
                </a:lnTo>
                <a:lnTo>
                  <a:pt x="632" y="28501"/>
                </a:lnTo>
                <a:lnTo>
                  <a:pt x="316" y="28447"/>
                </a:lnTo>
                <a:lnTo>
                  <a:pt x="1" y="28393"/>
                </a:lnTo>
                <a:lnTo>
                  <a:pt x="136" y="28510"/>
                </a:lnTo>
                <a:lnTo>
                  <a:pt x="524" y="28835"/>
                </a:lnTo>
                <a:lnTo>
                  <a:pt x="785" y="29051"/>
                </a:lnTo>
                <a:lnTo>
                  <a:pt x="1101" y="29286"/>
                </a:lnTo>
                <a:lnTo>
                  <a:pt x="1444" y="29538"/>
                </a:lnTo>
                <a:lnTo>
                  <a:pt x="1814" y="29800"/>
                </a:lnTo>
                <a:lnTo>
                  <a:pt x="2219" y="30052"/>
                </a:lnTo>
                <a:lnTo>
                  <a:pt x="2418" y="30169"/>
                </a:lnTo>
                <a:lnTo>
                  <a:pt x="2634" y="30287"/>
                </a:lnTo>
                <a:lnTo>
                  <a:pt x="2842" y="30404"/>
                </a:lnTo>
                <a:lnTo>
                  <a:pt x="3058" y="30503"/>
                </a:lnTo>
                <a:lnTo>
                  <a:pt x="3275" y="30602"/>
                </a:lnTo>
                <a:lnTo>
                  <a:pt x="3482" y="30692"/>
                </a:lnTo>
                <a:lnTo>
                  <a:pt x="3699" y="30774"/>
                </a:lnTo>
                <a:lnTo>
                  <a:pt x="3915" y="30837"/>
                </a:lnTo>
                <a:lnTo>
                  <a:pt x="4122" y="30900"/>
                </a:lnTo>
                <a:lnTo>
                  <a:pt x="4330" y="30936"/>
                </a:lnTo>
                <a:lnTo>
                  <a:pt x="4537" y="30963"/>
                </a:lnTo>
                <a:lnTo>
                  <a:pt x="4736" y="30981"/>
                </a:lnTo>
                <a:lnTo>
                  <a:pt x="4934" y="30972"/>
                </a:lnTo>
                <a:lnTo>
                  <a:pt x="5124" y="30945"/>
                </a:lnTo>
                <a:lnTo>
                  <a:pt x="5340" y="30909"/>
                </a:lnTo>
                <a:lnTo>
                  <a:pt x="5556" y="30864"/>
                </a:lnTo>
                <a:lnTo>
                  <a:pt x="5764" y="30810"/>
                </a:lnTo>
                <a:lnTo>
                  <a:pt x="5971" y="30756"/>
                </a:lnTo>
                <a:lnTo>
                  <a:pt x="6179" y="30692"/>
                </a:lnTo>
                <a:lnTo>
                  <a:pt x="6377" y="30629"/>
                </a:lnTo>
                <a:lnTo>
                  <a:pt x="6576" y="30557"/>
                </a:lnTo>
                <a:lnTo>
                  <a:pt x="6765" y="30485"/>
                </a:lnTo>
                <a:lnTo>
                  <a:pt x="6963" y="30404"/>
                </a:lnTo>
                <a:lnTo>
                  <a:pt x="7144" y="30323"/>
                </a:lnTo>
                <a:lnTo>
                  <a:pt x="7505" y="30142"/>
                </a:lnTo>
                <a:lnTo>
                  <a:pt x="7856" y="29944"/>
                </a:lnTo>
                <a:lnTo>
                  <a:pt x="8199" y="29727"/>
                </a:lnTo>
                <a:lnTo>
                  <a:pt x="8533" y="29502"/>
                </a:lnTo>
                <a:lnTo>
                  <a:pt x="8848" y="29249"/>
                </a:lnTo>
                <a:lnTo>
                  <a:pt x="9155" y="28988"/>
                </a:lnTo>
                <a:lnTo>
                  <a:pt x="9462" y="28708"/>
                </a:lnTo>
                <a:lnTo>
                  <a:pt x="9759" y="28411"/>
                </a:lnTo>
                <a:lnTo>
                  <a:pt x="10048" y="28104"/>
                </a:lnTo>
                <a:lnTo>
                  <a:pt x="10328" y="27779"/>
                </a:lnTo>
                <a:lnTo>
                  <a:pt x="10607" y="27446"/>
                </a:lnTo>
                <a:lnTo>
                  <a:pt x="10607" y="27446"/>
                </a:lnTo>
                <a:lnTo>
                  <a:pt x="10463" y="27915"/>
                </a:lnTo>
                <a:lnTo>
                  <a:pt x="10328" y="28393"/>
                </a:lnTo>
                <a:lnTo>
                  <a:pt x="10201" y="28871"/>
                </a:lnTo>
                <a:lnTo>
                  <a:pt x="10084" y="29349"/>
                </a:lnTo>
                <a:lnTo>
                  <a:pt x="9976" y="29827"/>
                </a:lnTo>
                <a:lnTo>
                  <a:pt x="9868" y="30305"/>
                </a:lnTo>
                <a:lnTo>
                  <a:pt x="9777" y="30783"/>
                </a:lnTo>
                <a:lnTo>
                  <a:pt x="9687" y="31252"/>
                </a:lnTo>
                <a:lnTo>
                  <a:pt x="9615" y="31721"/>
                </a:lnTo>
                <a:lnTo>
                  <a:pt x="9543" y="32181"/>
                </a:lnTo>
                <a:lnTo>
                  <a:pt x="9489" y="32632"/>
                </a:lnTo>
                <a:lnTo>
                  <a:pt x="9444" y="33083"/>
                </a:lnTo>
                <a:lnTo>
                  <a:pt x="9408" y="33515"/>
                </a:lnTo>
                <a:lnTo>
                  <a:pt x="9381" y="33930"/>
                </a:lnTo>
                <a:lnTo>
                  <a:pt x="9363" y="34336"/>
                </a:lnTo>
                <a:lnTo>
                  <a:pt x="9363" y="34724"/>
                </a:lnTo>
                <a:lnTo>
                  <a:pt x="9363" y="34922"/>
                </a:lnTo>
                <a:lnTo>
                  <a:pt x="9344" y="35112"/>
                </a:lnTo>
                <a:lnTo>
                  <a:pt x="9326" y="35301"/>
                </a:lnTo>
                <a:lnTo>
                  <a:pt x="9290" y="35491"/>
                </a:lnTo>
                <a:lnTo>
                  <a:pt x="9254" y="35680"/>
                </a:lnTo>
                <a:lnTo>
                  <a:pt x="9200" y="35869"/>
                </a:lnTo>
                <a:lnTo>
                  <a:pt x="9146" y="36068"/>
                </a:lnTo>
                <a:lnTo>
                  <a:pt x="9083" y="36257"/>
                </a:lnTo>
                <a:lnTo>
                  <a:pt x="9011" y="36447"/>
                </a:lnTo>
                <a:lnTo>
                  <a:pt x="8930" y="36636"/>
                </a:lnTo>
                <a:lnTo>
                  <a:pt x="8839" y="36816"/>
                </a:lnTo>
                <a:lnTo>
                  <a:pt x="8740" y="37006"/>
                </a:lnTo>
                <a:lnTo>
                  <a:pt x="8641" y="37195"/>
                </a:lnTo>
                <a:lnTo>
                  <a:pt x="8533" y="37376"/>
                </a:lnTo>
                <a:lnTo>
                  <a:pt x="8298" y="37745"/>
                </a:lnTo>
                <a:lnTo>
                  <a:pt x="8046" y="38106"/>
                </a:lnTo>
                <a:lnTo>
                  <a:pt x="7775" y="38467"/>
                </a:lnTo>
                <a:lnTo>
                  <a:pt x="7496" y="38810"/>
                </a:lnTo>
                <a:lnTo>
                  <a:pt x="7198" y="39152"/>
                </a:lnTo>
                <a:lnTo>
                  <a:pt x="6882" y="39486"/>
                </a:lnTo>
                <a:lnTo>
                  <a:pt x="6567" y="39811"/>
                </a:lnTo>
                <a:lnTo>
                  <a:pt x="6242" y="40117"/>
                </a:lnTo>
                <a:lnTo>
                  <a:pt x="5917" y="40424"/>
                </a:lnTo>
                <a:lnTo>
                  <a:pt x="5593" y="40713"/>
                </a:lnTo>
                <a:lnTo>
                  <a:pt x="5268" y="40983"/>
                </a:lnTo>
                <a:lnTo>
                  <a:pt x="4952" y="41254"/>
                </a:lnTo>
                <a:lnTo>
                  <a:pt x="4637" y="41497"/>
                </a:lnTo>
                <a:lnTo>
                  <a:pt x="4050" y="41948"/>
                </a:lnTo>
                <a:lnTo>
                  <a:pt x="3527" y="42336"/>
                </a:lnTo>
                <a:lnTo>
                  <a:pt x="3076" y="42643"/>
                </a:lnTo>
                <a:lnTo>
                  <a:pt x="2733" y="42868"/>
                </a:lnTo>
                <a:lnTo>
                  <a:pt x="2436" y="43067"/>
                </a:lnTo>
                <a:lnTo>
                  <a:pt x="2400" y="43238"/>
                </a:lnTo>
                <a:lnTo>
                  <a:pt x="2382" y="43427"/>
                </a:lnTo>
                <a:lnTo>
                  <a:pt x="2364" y="43617"/>
                </a:lnTo>
                <a:lnTo>
                  <a:pt x="2355" y="43806"/>
                </a:lnTo>
                <a:lnTo>
                  <a:pt x="2346" y="44005"/>
                </a:lnTo>
                <a:lnTo>
                  <a:pt x="2346" y="44203"/>
                </a:lnTo>
                <a:lnTo>
                  <a:pt x="2355" y="44411"/>
                </a:lnTo>
                <a:lnTo>
                  <a:pt x="2373" y="44618"/>
                </a:lnTo>
                <a:lnTo>
                  <a:pt x="2418" y="45042"/>
                </a:lnTo>
                <a:lnTo>
                  <a:pt x="2490" y="45475"/>
                </a:lnTo>
                <a:lnTo>
                  <a:pt x="2580" y="45917"/>
                </a:lnTo>
                <a:lnTo>
                  <a:pt x="2679" y="46368"/>
                </a:lnTo>
                <a:lnTo>
                  <a:pt x="2806" y="46828"/>
                </a:lnTo>
                <a:lnTo>
                  <a:pt x="2941" y="47279"/>
                </a:lnTo>
                <a:lnTo>
                  <a:pt x="3085" y="47739"/>
                </a:lnTo>
                <a:lnTo>
                  <a:pt x="3248" y="48199"/>
                </a:lnTo>
                <a:lnTo>
                  <a:pt x="3419" y="48650"/>
                </a:lnTo>
                <a:lnTo>
                  <a:pt x="3590" y="49100"/>
                </a:lnTo>
                <a:lnTo>
                  <a:pt x="3771" y="49542"/>
                </a:lnTo>
                <a:lnTo>
                  <a:pt x="3960" y="49975"/>
                </a:lnTo>
                <a:lnTo>
                  <a:pt x="4149" y="50399"/>
                </a:lnTo>
                <a:lnTo>
                  <a:pt x="4339" y="50805"/>
                </a:lnTo>
                <a:lnTo>
                  <a:pt x="4709" y="51572"/>
                </a:lnTo>
                <a:lnTo>
                  <a:pt x="5060" y="52266"/>
                </a:lnTo>
                <a:lnTo>
                  <a:pt x="5376" y="52870"/>
                </a:lnTo>
                <a:lnTo>
                  <a:pt x="5656" y="53367"/>
                </a:lnTo>
                <a:lnTo>
                  <a:pt x="5863" y="53745"/>
                </a:lnTo>
                <a:lnTo>
                  <a:pt x="6053" y="54061"/>
                </a:lnTo>
                <a:lnTo>
                  <a:pt x="10715" y="54061"/>
                </a:lnTo>
                <a:lnTo>
                  <a:pt x="10706" y="53836"/>
                </a:lnTo>
                <a:lnTo>
                  <a:pt x="10679" y="53619"/>
                </a:lnTo>
                <a:lnTo>
                  <a:pt x="10634" y="53421"/>
                </a:lnTo>
                <a:lnTo>
                  <a:pt x="10580" y="53231"/>
                </a:lnTo>
                <a:lnTo>
                  <a:pt x="10526" y="53060"/>
                </a:lnTo>
                <a:lnTo>
                  <a:pt x="10454" y="52898"/>
                </a:lnTo>
                <a:lnTo>
                  <a:pt x="10373" y="52744"/>
                </a:lnTo>
                <a:lnTo>
                  <a:pt x="10282" y="52600"/>
                </a:lnTo>
                <a:lnTo>
                  <a:pt x="10192" y="52465"/>
                </a:lnTo>
                <a:lnTo>
                  <a:pt x="10093" y="52347"/>
                </a:lnTo>
                <a:lnTo>
                  <a:pt x="9985" y="52230"/>
                </a:lnTo>
                <a:lnTo>
                  <a:pt x="9886" y="52131"/>
                </a:lnTo>
                <a:lnTo>
                  <a:pt x="9768" y="52041"/>
                </a:lnTo>
                <a:lnTo>
                  <a:pt x="9660" y="51951"/>
                </a:lnTo>
                <a:lnTo>
                  <a:pt x="9543" y="51869"/>
                </a:lnTo>
                <a:lnTo>
                  <a:pt x="9426" y="51797"/>
                </a:lnTo>
                <a:lnTo>
                  <a:pt x="9308" y="51734"/>
                </a:lnTo>
                <a:lnTo>
                  <a:pt x="9200" y="51680"/>
                </a:lnTo>
                <a:lnTo>
                  <a:pt x="8975" y="51590"/>
                </a:lnTo>
                <a:lnTo>
                  <a:pt x="8767" y="51518"/>
                </a:lnTo>
                <a:lnTo>
                  <a:pt x="8587" y="51464"/>
                </a:lnTo>
                <a:lnTo>
                  <a:pt x="8434" y="51436"/>
                </a:lnTo>
                <a:lnTo>
                  <a:pt x="8316" y="51409"/>
                </a:lnTo>
                <a:lnTo>
                  <a:pt x="8208" y="51400"/>
                </a:lnTo>
                <a:lnTo>
                  <a:pt x="8127" y="51193"/>
                </a:lnTo>
                <a:lnTo>
                  <a:pt x="7901" y="50625"/>
                </a:lnTo>
                <a:lnTo>
                  <a:pt x="7595" y="49804"/>
                </a:lnTo>
                <a:lnTo>
                  <a:pt x="7432" y="49326"/>
                </a:lnTo>
                <a:lnTo>
                  <a:pt x="7261" y="48821"/>
                </a:lnTo>
                <a:lnTo>
                  <a:pt x="7099" y="48307"/>
                </a:lnTo>
                <a:lnTo>
                  <a:pt x="6945" y="47784"/>
                </a:lnTo>
                <a:lnTo>
                  <a:pt x="6810" y="47270"/>
                </a:lnTo>
                <a:lnTo>
                  <a:pt x="6756" y="47026"/>
                </a:lnTo>
                <a:lnTo>
                  <a:pt x="6702" y="46783"/>
                </a:lnTo>
                <a:lnTo>
                  <a:pt x="6666" y="46548"/>
                </a:lnTo>
                <a:lnTo>
                  <a:pt x="6630" y="46323"/>
                </a:lnTo>
                <a:lnTo>
                  <a:pt x="6603" y="46106"/>
                </a:lnTo>
                <a:lnTo>
                  <a:pt x="6594" y="45908"/>
                </a:lnTo>
                <a:lnTo>
                  <a:pt x="6585" y="45727"/>
                </a:lnTo>
                <a:lnTo>
                  <a:pt x="6594" y="45556"/>
                </a:lnTo>
                <a:lnTo>
                  <a:pt x="6621" y="45403"/>
                </a:lnTo>
                <a:lnTo>
                  <a:pt x="6657" y="45276"/>
                </a:lnTo>
                <a:lnTo>
                  <a:pt x="6702" y="45168"/>
                </a:lnTo>
                <a:lnTo>
                  <a:pt x="6774" y="45051"/>
                </a:lnTo>
                <a:lnTo>
                  <a:pt x="6864" y="44934"/>
                </a:lnTo>
                <a:lnTo>
                  <a:pt x="6981" y="44807"/>
                </a:lnTo>
                <a:lnTo>
                  <a:pt x="7117" y="44681"/>
                </a:lnTo>
                <a:lnTo>
                  <a:pt x="7270" y="44546"/>
                </a:lnTo>
                <a:lnTo>
                  <a:pt x="7441" y="44411"/>
                </a:lnTo>
                <a:lnTo>
                  <a:pt x="7631" y="44275"/>
                </a:lnTo>
                <a:lnTo>
                  <a:pt x="7838" y="44131"/>
                </a:lnTo>
                <a:lnTo>
                  <a:pt x="8055" y="43987"/>
                </a:lnTo>
                <a:lnTo>
                  <a:pt x="8533" y="43689"/>
                </a:lnTo>
                <a:lnTo>
                  <a:pt x="9047" y="43382"/>
                </a:lnTo>
                <a:lnTo>
                  <a:pt x="9606" y="43067"/>
                </a:lnTo>
                <a:lnTo>
                  <a:pt x="9606" y="43067"/>
                </a:lnTo>
                <a:lnTo>
                  <a:pt x="9444" y="43815"/>
                </a:lnTo>
                <a:lnTo>
                  <a:pt x="9390" y="44086"/>
                </a:lnTo>
                <a:lnTo>
                  <a:pt x="9363" y="44266"/>
                </a:lnTo>
                <a:lnTo>
                  <a:pt x="9363" y="44384"/>
                </a:lnTo>
                <a:lnTo>
                  <a:pt x="9372" y="44537"/>
                </a:lnTo>
                <a:lnTo>
                  <a:pt x="9399" y="44735"/>
                </a:lnTo>
                <a:lnTo>
                  <a:pt x="9426" y="44961"/>
                </a:lnTo>
                <a:lnTo>
                  <a:pt x="9534" y="45502"/>
                </a:lnTo>
                <a:lnTo>
                  <a:pt x="9669" y="46151"/>
                </a:lnTo>
                <a:lnTo>
                  <a:pt x="9832" y="46882"/>
                </a:lnTo>
                <a:lnTo>
                  <a:pt x="10021" y="47666"/>
                </a:lnTo>
                <a:lnTo>
                  <a:pt x="10219" y="48487"/>
                </a:lnTo>
                <a:lnTo>
                  <a:pt x="10427" y="49317"/>
                </a:lnTo>
                <a:lnTo>
                  <a:pt x="10851" y="50913"/>
                </a:lnTo>
                <a:lnTo>
                  <a:pt x="11211" y="52293"/>
                </a:lnTo>
                <a:lnTo>
                  <a:pt x="11572" y="53610"/>
                </a:lnTo>
                <a:lnTo>
                  <a:pt x="16866" y="53610"/>
                </a:lnTo>
                <a:lnTo>
                  <a:pt x="16893" y="53412"/>
                </a:lnTo>
                <a:lnTo>
                  <a:pt x="16902" y="53231"/>
                </a:lnTo>
                <a:lnTo>
                  <a:pt x="16893" y="53051"/>
                </a:lnTo>
                <a:lnTo>
                  <a:pt x="16866" y="52870"/>
                </a:lnTo>
                <a:lnTo>
                  <a:pt x="16830" y="52708"/>
                </a:lnTo>
                <a:lnTo>
                  <a:pt x="16767" y="52546"/>
                </a:lnTo>
                <a:lnTo>
                  <a:pt x="16704" y="52392"/>
                </a:lnTo>
                <a:lnTo>
                  <a:pt x="16623" y="52239"/>
                </a:lnTo>
                <a:lnTo>
                  <a:pt x="16533" y="52104"/>
                </a:lnTo>
                <a:lnTo>
                  <a:pt x="16433" y="51969"/>
                </a:lnTo>
                <a:lnTo>
                  <a:pt x="16325" y="51833"/>
                </a:lnTo>
                <a:lnTo>
                  <a:pt x="16217" y="51716"/>
                </a:lnTo>
                <a:lnTo>
                  <a:pt x="16091" y="51599"/>
                </a:lnTo>
                <a:lnTo>
                  <a:pt x="15974" y="51491"/>
                </a:lnTo>
                <a:lnTo>
                  <a:pt x="15838" y="51382"/>
                </a:lnTo>
                <a:lnTo>
                  <a:pt x="15712" y="51283"/>
                </a:lnTo>
                <a:lnTo>
                  <a:pt x="15450" y="51103"/>
                </a:lnTo>
                <a:lnTo>
                  <a:pt x="15198" y="50949"/>
                </a:lnTo>
                <a:lnTo>
                  <a:pt x="14954" y="50823"/>
                </a:lnTo>
                <a:lnTo>
                  <a:pt x="14729" y="50715"/>
                </a:lnTo>
                <a:lnTo>
                  <a:pt x="14548" y="50634"/>
                </a:lnTo>
                <a:lnTo>
                  <a:pt x="14395" y="50580"/>
                </a:lnTo>
                <a:lnTo>
                  <a:pt x="14269" y="50535"/>
                </a:lnTo>
                <a:lnTo>
                  <a:pt x="14224" y="50264"/>
                </a:lnTo>
                <a:lnTo>
                  <a:pt x="14107" y="49551"/>
                </a:lnTo>
                <a:lnTo>
                  <a:pt x="13944" y="48523"/>
                </a:lnTo>
                <a:lnTo>
                  <a:pt x="13863" y="47928"/>
                </a:lnTo>
                <a:lnTo>
                  <a:pt x="13791" y="47306"/>
                </a:lnTo>
                <a:lnTo>
                  <a:pt x="13719" y="46674"/>
                </a:lnTo>
                <a:lnTo>
                  <a:pt x="13665" y="46034"/>
                </a:lnTo>
                <a:lnTo>
                  <a:pt x="13620" y="45421"/>
                </a:lnTo>
                <a:lnTo>
                  <a:pt x="13611" y="45132"/>
                </a:lnTo>
                <a:lnTo>
                  <a:pt x="13601" y="44843"/>
                </a:lnTo>
                <a:lnTo>
                  <a:pt x="13601" y="44573"/>
                </a:lnTo>
                <a:lnTo>
                  <a:pt x="13611" y="44320"/>
                </a:lnTo>
                <a:lnTo>
                  <a:pt x="13629" y="44077"/>
                </a:lnTo>
                <a:lnTo>
                  <a:pt x="13647" y="43860"/>
                </a:lnTo>
                <a:lnTo>
                  <a:pt x="13683" y="43662"/>
                </a:lnTo>
                <a:lnTo>
                  <a:pt x="13719" y="43491"/>
                </a:lnTo>
                <a:lnTo>
                  <a:pt x="13773" y="43337"/>
                </a:lnTo>
                <a:lnTo>
                  <a:pt x="13800" y="43274"/>
                </a:lnTo>
                <a:lnTo>
                  <a:pt x="13836" y="43211"/>
                </a:lnTo>
                <a:lnTo>
                  <a:pt x="14125" y="42715"/>
                </a:lnTo>
                <a:lnTo>
                  <a:pt x="14539" y="41966"/>
                </a:lnTo>
                <a:lnTo>
                  <a:pt x="15595" y="40027"/>
                </a:lnTo>
                <a:lnTo>
                  <a:pt x="15793" y="39865"/>
                </a:lnTo>
                <a:lnTo>
                  <a:pt x="16001" y="39685"/>
                </a:lnTo>
                <a:lnTo>
                  <a:pt x="16217" y="39486"/>
                </a:lnTo>
                <a:lnTo>
                  <a:pt x="16452" y="39261"/>
                </a:lnTo>
                <a:lnTo>
                  <a:pt x="16686" y="39008"/>
                </a:lnTo>
                <a:lnTo>
                  <a:pt x="16930" y="38747"/>
                </a:lnTo>
                <a:lnTo>
                  <a:pt x="17182" y="38467"/>
                </a:lnTo>
                <a:lnTo>
                  <a:pt x="17435" y="38178"/>
                </a:lnTo>
                <a:lnTo>
                  <a:pt x="17958" y="37565"/>
                </a:lnTo>
                <a:lnTo>
                  <a:pt x="18472" y="36916"/>
                </a:lnTo>
                <a:lnTo>
                  <a:pt x="18995" y="36257"/>
                </a:lnTo>
                <a:lnTo>
                  <a:pt x="19500" y="35599"/>
                </a:lnTo>
                <a:lnTo>
                  <a:pt x="19978" y="34959"/>
                </a:lnTo>
                <a:lnTo>
                  <a:pt x="20420" y="34354"/>
                </a:lnTo>
                <a:lnTo>
                  <a:pt x="21178" y="33308"/>
                </a:lnTo>
                <a:lnTo>
                  <a:pt x="21683" y="32587"/>
                </a:lnTo>
                <a:lnTo>
                  <a:pt x="21863" y="32316"/>
                </a:lnTo>
                <a:lnTo>
                  <a:pt x="21980" y="32406"/>
                </a:lnTo>
                <a:lnTo>
                  <a:pt x="22097" y="32496"/>
                </a:lnTo>
                <a:lnTo>
                  <a:pt x="22224" y="32577"/>
                </a:lnTo>
                <a:lnTo>
                  <a:pt x="22350" y="32650"/>
                </a:lnTo>
                <a:lnTo>
                  <a:pt x="22485" y="32722"/>
                </a:lnTo>
                <a:lnTo>
                  <a:pt x="22630" y="32785"/>
                </a:lnTo>
                <a:lnTo>
                  <a:pt x="22774" y="32848"/>
                </a:lnTo>
                <a:lnTo>
                  <a:pt x="22927" y="32911"/>
                </a:lnTo>
                <a:lnTo>
                  <a:pt x="23243" y="33019"/>
                </a:lnTo>
                <a:lnTo>
                  <a:pt x="23577" y="33110"/>
                </a:lnTo>
                <a:lnTo>
                  <a:pt x="23928" y="33200"/>
                </a:lnTo>
                <a:lnTo>
                  <a:pt x="24289" y="33281"/>
                </a:lnTo>
                <a:lnTo>
                  <a:pt x="25056" y="33425"/>
                </a:lnTo>
                <a:lnTo>
                  <a:pt x="25867" y="33579"/>
                </a:lnTo>
                <a:lnTo>
                  <a:pt x="26273" y="33669"/>
                </a:lnTo>
                <a:lnTo>
                  <a:pt x="26697" y="33759"/>
                </a:lnTo>
                <a:lnTo>
                  <a:pt x="27121" y="33858"/>
                </a:lnTo>
                <a:lnTo>
                  <a:pt x="27545" y="33975"/>
                </a:lnTo>
                <a:lnTo>
                  <a:pt x="27680" y="34012"/>
                </a:lnTo>
                <a:lnTo>
                  <a:pt x="27843" y="34048"/>
                </a:lnTo>
                <a:lnTo>
                  <a:pt x="28239" y="34111"/>
                </a:lnTo>
                <a:lnTo>
                  <a:pt x="28718" y="34165"/>
                </a:lnTo>
                <a:lnTo>
                  <a:pt x="29277" y="34219"/>
                </a:lnTo>
                <a:lnTo>
                  <a:pt x="29908" y="34264"/>
                </a:lnTo>
                <a:lnTo>
                  <a:pt x="30602" y="34309"/>
                </a:lnTo>
                <a:lnTo>
                  <a:pt x="32145" y="34390"/>
                </a:lnTo>
                <a:lnTo>
                  <a:pt x="33840" y="34453"/>
                </a:lnTo>
                <a:lnTo>
                  <a:pt x="35644" y="34526"/>
                </a:lnTo>
                <a:lnTo>
                  <a:pt x="37484" y="34598"/>
                </a:lnTo>
                <a:lnTo>
                  <a:pt x="39306" y="34670"/>
                </a:lnTo>
                <a:lnTo>
                  <a:pt x="39369" y="35004"/>
                </a:lnTo>
                <a:lnTo>
                  <a:pt x="39414" y="35364"/>
                </a:lnTo>
                <a:lnTo>
                  <a:pt x="39459" y="35743"/>
                </a:lnTo>
                <a:lnTo>
                  <a:pt x="39495" y="36158"/>
                </a:lnTo>
                <a:lnTo>
                  <a:pt x="39531" y="36582"/>
                </a:lnTo>
                <a:lnTo>
                  <a:pt x="39558" y="37033"/>
                </a:lnTo>
                <a:lnTo>
                  <a:pt x="39576" y="37493"/>
                </a:lnTo>
                <a:lnTo>
                  <a:pt x="39595" y="37971"/>
                </a:lnTo>
                <a:lnTo>
                  <a:pt x="39622" y="38963"/>
                </a:lnTo>
                <a:lnTo>
                  <a:pt x="39622" y="39973"/>
                </a:lnTo>
                <a:lnTo>
                  <a:pt x="39622" y="40992"/>
                </a:lnTo>
                <a:lnTo>
                  <a:pt x="39604" y="42011"/>
                </a:lnTo>
                <a:lnTo>
                  <a:pt x="39586" y="42995"/>
                </a:lnTo>
                <a:lnTo>
                  <a:pt x="39558" y="43924"/>
                </a:lnTo>
                <a:lnTo>
                  <a:pt x="39504" y="45574"/>
                </a:lnTo>
                <a:lnTo>
                  <a:pt x="39468" y="46810"/>
                </a:lnTo>
                <a:lnTo>
                  <a:pt x="39459" y="47225"/>
                </a:lnTo>
                <a:lnTo>
                  <a:pt x="39468" y="47486"/>
                </a:lnTo>
                <a:lnTo>
                  <a:pt x="39477" y="47585"/>
                </a:lnTo>
                <a:lnTo>
                  <a:pt x="39504" y="47712"/>
                </a:lnTo>
                <a:lnTo>
                  <a:pt x="39549" y="47865"/>
                </a:lnTo>
                <a:lnTo>
                  <a:pt x="39595" y="48036"/>
                </a:lnTo>
                <a:lnTo>
                  <a:pt x="39730" y="48424"/>
                </a:lnTo>
                <a:lnTo>
                  <a:pt x="39892" y="48875"/>
                </a:lnTo>
                <a:lnTo>
                  <a:pt x="40091" y="49371"/>
                </a:lnTo>
                <a:lnTo>
                  <a:pt x="40298" y="49894"/>
                </a:lnTo>
                <a:lnTo>
                  <a:pt x="40767" y="50985"/>
                </a:lnTo>
                <a:lnTo>
                  <a:pt x="41218" y="52032"/>
                </a:lnTo>
                <a:lnTo>
                  <a:pt x="41615" y="52916"/>
                </a:lnTo>
                <a:lnTo>
                  <a:pt x="42003" y="53754"/>
                </a:lnTo>
                <a:lnTo>
                  <a:pt x="47423" y="53754"/>
                </a:lnTo>
                <a:lnTo>
                  <a:pt x="47432" y="53664"/>
                </a:lnTo>
                <a:lnTo>
                  <a:pt x="47432" y="53565"/>
                </a:lnTo>
                <a:lnTo>
                  <a:pt x="47423" y="53475"/>
                </a:lnTo>
                <a:lnTo>
                  <a:pt x="47405" y="53376"/>
                </a:lnTo>
                <a:lnTo>
                  <a:pt x="47378" y="53276"/>
                </a:lnTo>
                <a:lnTo>
                  <a:pt x="47342" y="53177"/>
                </a:lnTo>
                <a:lnTo>
                  <a:pt x="47306" y="53069"/>
                </a:lnTo>
                <a:lnTo>
                  <a:pt x="47252" y="52970"/>
                </a:lnTo>
                <a:lnTo>
                  <a:pt x="47198" y="52861"/>
                </a:lnTo>
                <a:lnTo>
                  <a:pt x="47125" y="52762"/>
                </a:lnTo>
                <a:lnTo>
                  <a:pt x="46981" y="52555"/>
                </a:lnTo>
                <a:lnTo>
                  <a:pt x="46819" y="52338"/>
                </a:lnTo>
                <a:lnTo>
                  <a:pt x="46629" y="52131"/>
                </a:lnTo>
                <a:lnTo>
                  <a:pt x="46431" y="51923"/>
                </a:lnTo>
                <a:lnTo>
                  <a:pt x="46215" y="51716"/>
                </a:lnTo>
                <a:lnTo>
                  <a:pt x="45998" y="51509"/>
                </a:lnTo>
                <a:lnTo>
                  <a:pt x="45773" y="51310"/>
                </a:lnTo>
                <a:lnTo>
                  <a:pt x="45322" y="50922"/>
                </a:lnTo>
                <a:lnTo>
                  <a:pt x="44889" y="50571"/>
                </a:lnTo>
                <a:lnTo>
                  <a:pt x="44790" y="50471"/>
                </a:lnTo>
                <a:lnTo>
                  <a:pt x="44699" y="50363"/>
                </a:lnTo>
                <a:lnTo>
                  <a:pt x="44618" y="50228"/>
                </a:lnTo>
                <a:lnTo>
                  <a:pt x="44537" y="50084"/>
                </a:lnTo>
                <a:lnTo>
                  <a:pt x="44465" y="49912"/>
                </a:lnTo>
                <a:lnTo>
                  <a:pt x="44393" y="49732"/>
                </a:lnTo>
                <a:lnTo>
                  <a:pt x="44339" y="49542"/>
                </a:lnTo>
                <a:lnTo>
                  <a:pt x="44284" y="49335"/>
                </a:lnTo>
                <a:lnTo>
                  <a:pt x="44230" y="49119"/>
                </a:lnTo>
                <a:lnTo>
                  <a:pt x="44185" y="48893"/>
                </a:lnTo>
                <a:lnTo>
                  <a:pt x="44140" y="48659"/>
                </a:lnTo>
                <a:lnTo>
                  <a:pt x="44104" y="48415"/>
                </a:lnTo>
                <a:lnTo>
                  <a:pt x="44050" y="47910"/>
                </a:lnTo>
                <a:lnTo>
                  <a:pt x="43996" y="47396"/>
                </a:lnTo>
                <a:lnTo>
                  <a:pt x="43969" y="46864"/>
                </a:lnTo>
                <a:lnTo>
                  <a:pt x="43942" y="46341"/>
                </a:lnTo>
                <a:lnTo>
                  <a:pt x="43924" y="45836"/>
                </a:lnTo>
                <a:lnTo>
                  <a:pt x="43906" y="45340"/>
                </a:lnTo>
                <a:lnTo>
                  <a:pt x="43897" y="44465"/>
                </a:lnTo>
                <a:lnTo>
                  <a:pt x="43888" y="44095"/>
                </a:lnTo>
                <a:lnTo>
                  <a:pt x="43870" y="43788"/>
                </a:lnTo>
                <a:lnTo>
                  <a:pt x="43870" y="43698"/>
                </a:lnTo>
                <a:lnTo>
                  <a:pt x="43879" y="43590"/>
                </a:lnTo>
                <a:lnTo>
                  <a:pt x="43906" y="43328"/>
                </a:lnTo>
                <a:lnTo>
                  <a:pt x="43960" y="42986"/>
                </a:lnTo>
                <a:lnTo>
                  <a:pt x="44041" y="42589"/>
                </a:lnTo>
                <a:lnTo>
                  <a:pt x="44131" y="42138"/>
                </a:lnTo>
                <a:lnTo>
                  <a:pt x="44239" y="41642"/>
                </a:lnTo>
                <a:lnTo>
                  <a:pt x="44510" y="40523"/>
                </a:lnTo>
                <a:lnTo>
                  <a:pt x="44826" y="39279"/>
                </a:lnTo>
                <a:lnTo>
                  <a:pt x="45177" y="37962"/>
                </a:lnTo>
                <a:lnTo>
                  <a:pt x="45538" y="36627"/>
                </a:lnTo>
                <a:lnTo>
                  <a:pt x="45899" y="35319"/>
                </a:lnTo>
                <a:lnTo>
                  <a:pt x="46070" y="35373"/>
                </a:lnTo>
                <a:lnTo>
                  <a:pt x="46224" y="35428"/>
                </a:lnTo>
                <a:lnTo>
                  <a:pt x="46323" y="35482"/>
                </a:lnTo>
                <a:lnTo>
                  <a:pt x="46413" y="35554"/>
                </a:lnTo>
                <a:lnTo>
                  <a:pt x="46503" y="35644"/>
                </a:lnTo>
                <a:lnTo>
                  <a:pt x="46584" y="35743"/>
                </a:lnTo>
                <a:lnTo>
                  <a:pt x="46666" y="35860"/>
                </a:lnTo>
                <a:lnTo>
                  <a:pt x="46738" y="35987"/>
                </a:lnTo>
                <a:lnTo>
                  <a:pt x="46810" y="36131"/>
                </a:lnTo>
                <a:lnTo>
                  <a:pt x="46873" y="36284"/>
                </a:lnTo>
                <a:lnTo>
                  <a:pt x="46927" y="36447"/>
                </a:lnTo>
                <a:lnTo>
                  <a:pt x="46981" y="36627"/>
                </a:lnTo>
                <a:lnTo>
                  <a:pt x="47026" y="36816"/>
                </a:lnTo>
                <a:lnTo>
                  <a:pt x="47071" y="37015"/>
                </a:lnTo>
                <a:lnTo>
                  <a:pt x="47116" y="37222"/>
                </a:lnTo>
                <a:lnTo>
                  <a:pt x="47153" y="37448"/>
                </a:lnTo>
                <a:lnTo>
                  <a:pt x="47207" y="37908"/>
                </a:lnTo>
                <a:lnTo>
                  <a:pt x="47252" y="38413"/>
                </a:lnTo>
                <a:lnTo>
                  <a:pt x="47288" y="38936"/>
                </a:lnTo>
                <a:lnTo>
                  <a:pt x="47306" y="39486"/>
                </a:lnTo>
                <a:lnTo>
                  <a:pt x="47315" y="40063"/>
                </a:lnTo>
                <a:lnTo>
                  <a:pt x="47306" y="40650"/>
                </a:lnTo>
                <a:lnTo>
                  <a:pt x="47297" y="41254"/>
                </a:lnTo>
                <a:lnTo>
                  <a:pt x="47279" y="41858"/>
                </a:lnTo>
                <a:lnTo>
                  <a:pt x="47252" y="42471"/>
                </a:lnTo>
                <a:lnTo>
                  <a:pt x="47180" y="43698"/>
                </a:lnTo>
                <a:lnTo>
                  <a:pt x="47089" y="44889"/>
                </a:lnTo>
                <a:lnTo>
                  <a:pt x="46999" y="46016"/>
                </a:lnTo>
                <a:lnTo>
                  <a:pt x="46909" y="47053"/>
                </a:lnTo>
                <a:lnTo>
                  <a:pt x="46837" y="47964"/>
                </a:lnTo>
                <a:lnTo>
                  <a:pt x="46783" y="48704"/>
                </a:lnTo>
                <a:lnTo>
                  <a:pt x="46765" y="49010"/>
                </a:lnTo>
                <a:lnTo>
                  <a:pt x="46756" y="49263"/>
                </a:lnTo>
                <a:lnTo>
                  <a:pt x="46756" y="49452"/>
                </a:lnTo>
                <a:lnTo>
                  <a:pt x="46774" y="49588"/>
                </a:lnTo>
                <a:lnTo>
                  <a:pt x="46801" y="49696"/>
                </a:lnTo>
                <a:lnTo>
                  <a:pt x="46828" y="49822"/>
                </a:lnTo>
                <a:lnTo>
                  <a:pt x="46927" y="50084"/>
                </a:lnTo>
                <a:lnTo>
                  <a:pt x="47053" y="50381"/>
                </a:lnTo>
                <a:lnTo>
                  <a:pt x="47207" y="50697"/>
                </a:lnTo>
                <a:lnTo>
                  <a:pt x="47378" y="51031"/>
                </a:lnTo>
                <a:lnTo>
                  <a:pt x="47567" y="51364"/>
                </a:lnTo>
                <a:lnTo>
                  <a:pt x="47766" y="51716"/>
                </a:lnTo>
                <a:lnTo>
                  <a:pt x="47964" y="52050"/>
                </a:lnTo>
                <a:lnTo>
                  <a:pt x="48361" y="52690"/>
                </a:lnTo>
                <a:lnTo>
                  <a:pt x="48704" y="53222"/>
                </a:lnTo>
                <a:lnTo>
                  <a:pt x="48965" y="53592"/>
                </a:lnTo>
                <a:lnTo>
                  <a:pt x="49083" y="53754"/>
                </a:lnTo>
                <a:lnTo>
                  <a:pt x="49110" y="53763"/>
                </a:lnTo>
                <a:lnTo>
                  <a:pt x="49164" y="53772"/>
                </a:lnTo>
                <a:lnTo>
                  <a:pt x="49344" y="53790"/>
                </a:lnTo>
                <a:lnTo>
                  <a:pt x="49976" y="53799"/>
                </a:lnTo>
                <a:lnTo>
                  <a:pt x="51833" y="53799"/>
                </a:lnTo>
                <a:lnTo>
                  <a:pt x="53673" y="53772"/>
                </a:lnTo>
                <a:lnTo>
                  <a:pt x="54503" y="53754"/>
                </a:lnTo>
                <a:lnTo>
                  <a:pt x="54512" y="53592"/>
                </a:lnTo>
                <a:lnTo>
                  <a:pt x="54503" y="53430"/>
                </a:lnTo>
                <a:lnTo>
                  <a:pt x="54476" y="53276"/>
                </a:lnTo>
                <a:lnTo>
                  <a:pt x="54440" y="53123"/>
                </a:lnTo>
                <a:lnTo>
                  <a:pt x="54386" y="52979"/>
                </a:lnTo>
                <a:lnTo>
                  <a:pt x="54323" y="52834"/>
                </a:lnTo>
                <a:lnTo>
                  <a:pt x="54251" y="52699"/>
                </a:lnTo>
                <a:lnTo>
                  <a:pt x="54169" y="52564"/>
                </a:lnTo>
                <a:lnTo>
                  <a:pt x="54079" y="52438"/>
                </a:lnTo>
                <a:lnTo>
                  <a:pt x="53980" y="52320"/>
                </a:lnTo>
                <a:lnTo>
                  <a:pt x="53872" y="52203"/>
                </a:lnTo>
                <a:lnTo>
                  <a:pt x="53764" y="52095"/>
                </a:lnTo>
                <a:lnTo>
                  <a:pt x="53646" y="51987"/>
                </a:lnTo>
                <a:lnTo>
                  <a:pt x="53529" y="51887"/>
                </a:lnTo>
                <a:lnTo>
                  <a:pt x="53286" y="51698"/>
                </a:lnTo>
                <a:lnTo>
                  <a:pt x="53042" y="51536"/>
                </a:lnTo>
                <a:lnTo>
                  <a:pt x="52808" y="51391"/>
                </a:lnTo>
                <a:lnTo>
                  <a:pt x="52582" y="51265"/>
                </a:lnTo>
                <a:lnTo>
                  <a:pt x="52384" y="51166"/>
                </a:lnTo>
                <a:lnTo>
                  <a:pt x="52212" y="51085"/>
                </a:lnTo>
                <a:lnTo>
                  <a:pt x="52086" y="51031"/>
                </a:lnTo>
                <a:lnTo>
                  <a:pt x="51969" y="50985"/>
                </a:lnTo>
                <a:lnTo>
                  <a:pt x="51879" y="50913"/>
                </a:lnTo>
                <a:lnTo>
                  <a:pt x="51797" y="50850"/>
                </a:lnTo>
                <a:lnTo>
                  <a:pt x="51716" y="50769"/>
                </a:lnTo>
                <a:lnTo>
                  <a:pt x="51635" y="50688"/>
                </a:lnTo>
                <a:lnTo>
                  <a:pt x="51563" y="50598"/>
                </a:lnTo>
                <a:lnTo>
                  <a:pt x="51491" y="50507"/>
                </a:lnTo>
                <a:lnTo>
                  <a:pt x="51428" y="50408"/>
                </a:lnTo>
                <a:lnTo>
                  <a:pt x="51364" y="50309"/>
                </a:lnTo>
                <a:lnTo>
                  <a:pt x="51256" y="50102"/>
                </a:lnTo>
                <a:lnTo>
                  <a:pt x="51157" y="49867"/>
                </a:lnTo>
                <a:lnTo>
                  <a:pt x="51076" y="49624"/>
                </a:lnTo>
                <a:lnTo>
                  <a:pt x="51004" y="49371"/>
                </a:lnTo>
                <a:lnTo>
                  <a:pt x="50941" y="49110"/>
                </a:lnTo>
                <a:lnTo>
                  <a:pt x="50895" y="48830"/>
                </a:lnTo>
                <a:lnTo>
                  <a:pt x="50850" y="48550"/>
                </a:lnTo>
                <a:lnTo>
                  <a:pt x="50823" y="48253"/>
                </a:lnTo>
                <a:lnTo>
                  <a:pt x="50805" y="47955"/>
                </a:lnTo>
                <a:lnTo>
                  <a:pt x="50787" y="47657"/>
                </a:lnTo>
                <a:lnTo>
                  <a:pt x="50787" y="47351"/>
                </a:lnTo>
                <a:lnTo>
                  <a:pt x="50787" y="47044"/>
                </a:lnTo>
                <a:lnTo>
                  <a:pt x="50796" y="46747"/>
                </a:lnTo>
                <a:lnTo>
                  <a:pt x="50814" y="46440"/>
                </a:lnTo>
                <a:lnTo>
                  <a:pt x="50859" y="45845"/>
                </a:lnTo>
                <a:lnTo>
                  <a:pt x="50914" y="45267"/>
                </a:lnTo>
                <a:lnTo>
                  <a:pt x="50977" y="44726"/>
                </a:lnTo>
                <a:lnTo>
                  <a:pt x="51103" y="43788"/>
                </a:lnTo>
                <a:lnTo>
                  <a:pt x="51157" y="43409"/>
                </a:lnTo>
                <a:lnTo>
                  <a:pt x="51193" y="43112"/>
                </a:lnTo>
                <a:lnTo>
                  <a:pt x="51211" y="42968"/>
                </a:lnTo>
                <a:lnTo>
                  <a:pt x="51247" y="42787"/>
                </a:lnTo>
                <a:lnTo>
                  <a:pt x="51346" y="42318"/>
                </a:lnTo>
                <a:lnTo>
                  <a:pt x="51482" y="41741"/>
                </a:lnTo>
                <a:lnTo>
                  <a:pt x="51644" y="41073"/>
                </a:lnTo>
                <a:lnTo>
                  <a:pt x="51842" y="40325"/>
                </a:lnTo>
                <a:lnTo>
                  <a:pt x="52050" y="39540"/>
                </a:lnTo>
                <a:lnTo>
                  <a:pt x="52501" y="37899"/>
                </a:lnTo>
                <a:lnTo>
                  <a:pt x="52952" y="36320"/>
                </a:lnTo>
                <a:lnTo>
                  <a:pt x="53331" y="34977"/>
                </a:lnTo>
                <a:lnTo>
                  <a:pt x="53700" y="33696"/>
                </a:lnTo>
                <a:lnTo>
                  <a:pt x="53899" y="33506"/>
                </a:lnTo>
                <a:lnTo>
                  <a:pt x="54106" y="33290"/>
                </a:lnTo>
                <a:lnTo>
                  <a:pt x="54314" y="33056"/>
                </a:lnTo>
                <a:lnTo>
                  <a:pt x="54530" y="32794"/>
                </a:lnTo>
                <a:lnTo>
                  <a:pt x="54747" y="32514"/>
                </a:lnTo>
                <a:lnTo>
                  <a:pt x="54963" y="32208"/>
                </a:lnTo>
                <a:lnTo>
                  <a:pt x="55180" y="31892"/>
                </a:lnTo>
                <a:lnTo>
                  <a:pt x="55396" y="31558"/>
                </a:lnTo>
                <a:lnTo>
                  <a:pt x="55621" y="31216"/>
                </a:lnTo>
                <a:lnTo>
                  <a:pt x="55838" y="30855"/>
                </a:lnTo>
                <a:lnTo>
                  <a:pt x="56063" y="30494"/>
                </a:lnTo>
                <a:lnTo>
                  <a:pt x="56280" y="30115"/>
                </a:lnTo>
                <a:lnTo>
                  <a:pt x="56704" y="29349"/>
                </a:lnTo>
                <a:lnTo>
                  <a:pt x="57119" y="28573"/>
                </a:lnTo>
                <a:lnTo>
                  <a:pt x="57515" y="27806"/>
                </a:lnTo>
                <a:lnTo>
                  <a:pt x="57885" y="27049"/>
                </a:lnTo>
                <a:lnTo>
                  <a:pt x="58228" y="26327"/>
                </a:lnTo>
                <a:lnTo>
                  <a:pt x="58544" y="25651"/>
                </a:lnTo>
                <a:lnTo>
                  <a:pt x="58814" y="25028"/>
                </a:lnTo>
                <a:lnTo>
                  <a:pt x="59040" y="24487"/>
                </a:lnTo>
                <a:lnTo>
                  <a:pt x="59220" y="24036"/>
                </a:lnTo>
                <a:lnTo>
                  <a:pt x="59355" y="23685"/>
                </a:lnTo>
                <a:lnTo>
                  <a:pt x="59464" y="23333"/>
                </a:lnTo>
                <a:lnTo>
                  <a:pt x="59590" y="22900"/>
                </a:lnTo>
                <a:lnTo>
                  <a:pt x="59915" y="21827"/>
                </a:lnTo>
                <a:lnTo>
                  <a:pt x="60690" y="19193"/>
                </a:lnTo>
                <a:lnTo>
                  <a:pt x="61096" y="17831"/>
                </a:lnTo>
                <a:lnTo>
                  <a:pt x="61294" y="17191"/>
                </a:lnTo>
                <a:lnTo>
                  <a:pt x="61493" y="16596"/>
                </a:lnTo>
                <a:lnTo>
                  <a:pt x="61673" y="16045"/>
                </a:lnTo>
                <a:lnTo>
                  <a:pt x="61845" y="15567"/>
                </a:lnTo>
                <a:lnTo>
                  <a:pt x="61998" y="15171"/>
                </a:lnTo>
                <a:lnTo>
                  <a:pt x="62070" y="15008"/>
                </a:lnTo>
                <a:lnTo>
                  <a:pt x="62142" y="14864"/>
                </a:lnTo>
                <a:lnTo>
                  <a:pt x="62214" y="14747"/>
                </a:lnTo>
                <a:lnTo>
                  <a:pt x="62305" y="14620"/>
                </a:lnTo>
                <a:lnTo>
                  <a:pt x="62413" y="14503"/>
                </a:lnTo>
                <a:lnTo>
                  <a:pt x="62548" y="14386"/>
                </a:lnTo>
                <a:lnTo>
                  <a:pt x="62692" y="14269"/>
                </a:lnTo>
                <a:lnTo>
                  <a:pt x="62855" y="14160"/>
                </a:lnTo>
                <a:lnTo>
                  <a:pt x="63026" y="14052"/>
                </a:lnTo>
                <a:lnTo>
                  <a:pt x="63216" y="13944"/>
                </a:lnTo>
                <a:lnTo>
                  <a:pt x="63414" y="13845"/>
                </a:lnTo>
                <a:lnTo>
                  <a:pt x="63630" y="13746"/>
                </a:lnTo>
                <a:lnTo>
                  <a:pt x="63847" y="13655"/>
                </a:lnTo>
                <a:lnTo>
                  <a:pt x="64081" y="13565"/>
                </a:lnTo>
                <a:lnTo>
                  <a:pt x="64316" y="13475"/>
                </a:lnTo>
                <a:lnTo>
                  <a:pt x="64559" y="13394"/>
                </a:lnTo>
                <a:lnTo>
                  <a:pt x="65064" y="13241"/>
                </a:lnTo>
                <a:lnTo>
                  <a:pt x="65579" y="13096"/>
                </a:lnTo>
                <a:lnTo>
                  <a:pt x="66102" y="12970"/>
                </a:lnTo>
                <a:lnTo>
                  <a:pt x="66625" y="12862"/>
                </a:lnTo>
                <a:lnTo>
                  <a:pt x="67130" y="12772"/>
                </a:lnTo>
                <a:lnTo>
                  <a:pt x="67608" y="12690"/>
                </a:lnTo>
                <a:lnTo>
                  <a:pt x="68059" y="12636"/>
                </a:lnTo>
                <a:lnTo>
                  <a:pt x="68474" y="12591"/>
                </a:lnTo>
                <a:lnTo>
                  <a:pt x="68843" y="12573"/>
                </a:lnTo>
                <a:lnTo>
                  <a:pt x="69006" y="12555"/>
                </a:lnTo>
                <a:lnTo>
                  <a:pt x="69159" y="12537"/>
                </a:lnTo>
                <a:lnTo>
                  <a:pt x="69294" y="12501"/>
                </a:lnTo>
                <a:lnTo>
                  <a:pt x="69421" y="12465"/>
                </a:lnTo>
                <a:lnTo>
                  <a:pt x="69538" y="12411"/>
                </a:lnTo>
                <a:lnTo>
                  <a:pt x="69646" y="12348"/>
                </a:lnTo>
                <a:lnTo>
                  <a:pt x="69745" y="12284"/>
                </a:lnTo>
                <a:lnTo>
                  <a:pt x="69836" y="12212"/>
                </a:lnTo>
                <a:lnTo>
                  <a:pt x="69917" y="12140"/>
                </a:lnTo>
                <a:lnTo>
                  <a:pt x="69980" y="12059"/>
                </a:lnTo>
                <a:lnTo>
                  <a:pt x="70043" y="11969"/>
                </a:lnTo>
                <a:lnTo>
                  <a:pt x="70097" y="11879"/>
                </a:lnTo>
                <a:lnTo>
                  <a:pt x="70151" y="11788"/>
                </a:lnTo>
                <a:lnTo>
                  <a:pt x="70187" y="11698"/>
                </a:lnTo>
                <a:lnTo>
                  <a:pt x="70223" y="11599"/>
                </a:lnTo>
                <a:lnTo>
                  <a:pt x="70250" y="11509"/>
                </a:lnTo>
                <a:lnTo>
                  <a:pt x="70296" y="11319"/>
                </a:lnTo>
                <a:lnTo>
                  <a:pt x="70323" y="11139"/>
                </a:lnTo>
                <a:lnTo>
                  <a:pt x="70332" y="10968"/>
                </a:lnTo>
                <a:lnTo>
                  <a:pt x="70332" y="10814"/>
                </a:lnTo>
                <a:lnTo>
                  <a:pt x="70332" y="10688"/>
                </a:lnTo>
                <a:lnTo>
                  <a:pt x="70323" y="10589"/>
                </a:lnTo>
                <a:lnTo>
                  <a:pt x="70314" y="10499"/>
                </a:lnTo>
                <a:lnTo>
                  <a:pt x="70485" y="10508"/>
                </a:lnTo>
                <a:lnTo>
                  <a:pt x="70647" y="10508"/>
                </a:lnTo>
                <a:lnTo>
                  <a:pt x="70810" y="10499"/>
                </a:lnTo>
                <a:lnTo>
                  <a:pt x="70963" y="10490"/>
                </a:lnTo>
                <a:lnTo>
                  <a:pt x="71107" y="10472"/>
                </a:lnTo>
                <a:lnTo>
                  <a:pt x="71243" y="10445"/>
                </a:lnTo>
                <a:lnTo>
                  <a:pt x="71378" y="10409"/>
                </a:lnTo>
                <a:lnTo>
                  <a:pt x="71513" y="10372"/>
                </a:lnTo>
                <a:lnTo>
                  <a:pt x="71639" y="10327"/>
                </a:lnTo>
                <a:lnTo>
                  <a:pt x="71757" y="10282"/>
                </a:lnTo>
                <a:lnTo>
                  <a:pt x="71865" y="10228"/>
                </a:lnTo>
                <a:lnTo>
                  <a:pt x="71973" y="10174"/>
                </a:lnTo>
                <a:lnTo>
                  <a:pt x="72081" y="10111"/>
                </a:lnTo>
                <a:lnTo>
                  <a:pt x="72172" y="10048"/>
                </a:lnTo>
                <a:lnTo>
                  <a:pt x="72271" y="9976"/>
                </a:lnTo>
                <a:lnTo>
                  <a:pt x="72361" y="9903"/>
                </a:lnTo>
                <a:lnTo>
                  <a:pt x="72442" y="9822"/>
                </a:lnTo>
                <a:lnTo>
                  <a:pt x="72523" y="9741"/>
                </a:lnTo>
                <a:lnTo>
                  <a:pt x="72668" y="9570"/>
                </a:lnTo>
                <a:lnTo>
                  <a:pt x="72794" y="9389"/>
                </a:lnTo>
                <a:lnTo>
                  <a:pt x="72902" y="9191"/>
                </a:lnTo>
                <a:lnTo>
                  <a:pt x="73001" y="8993"/>
                </a:lnTo>
                <a:lnTo>
                  <a:pt x="73082" y="8785"/>
                </a:lnTo>
                <a:lnTo>
                  <a:pt x="73155" y="8578"/>
                </a:lnTo>
                <a:lnTo>
                  <a:pt x="73218" y="8370"/>
                </a:lnTo>
                <a:lnTo>
                  <a:pt x="73263" y="8154"/>
                </a:lnTo>
                <a:lnTo>
                  <a:pt x="73299" y="7946"/>
                </a:lnTo>
                <a:lnTo>
                  <a:pt x="73326" y="7739"/>
                </a:lnTo>
                <a:lnTo>
                  <a:pt x="73344" y="7531"/>
                </a:lnTo>
                <a:lnTo>
                  <a:pt x="73353" y="7333"/>
                </a:lnTo>
                <a:lnTo>
                  <a:pt x="73353" y="7144"/>
                </a:lnTo>
                <a:lnTo>
                  <a:pt x="73353" y="6963"/>
                </a:lnTo>
                <a:lnTo>
                  <a:pt x="73344" y="6801"/>
                </a:lnTo>
                <a:lnTo>
                  <a:pt x="73317" y="6503"/>
                </a:lnTo>
                <a:lnTo>
                  <a:pt x="73281" y="6278"/>
                </a:lnTo>
                <a:lnTo>
                  <a:pt x="73263" y="6197"/>
                </a:lnTo>
                <a:lnTo>
                  <a:pt x="73245" y="6142"/>
                </a:lnTo>
                <a:lnTo>
                  <a:pt x="73227" y="6106"/>
                </a:lnTo>
                <a:lnTo>
                  <a:pt x="73209" y="6097"/>
                </a:lnTo>
                <a:lnTo>
                  <a:pt x="73137" y="6097"/>
                </a:lnTo>
                <a:lnTo>
                  <a:pt x="72974" y="6088"/>
                </a:lnTo>
                <a:lnTo>
                  <a:pt x="72731" y="6070"/>
                </a:lnTo>
                <a:lnTo>
                  <a:pt x="72424" y="6034"/>
                </a:lnTo>
                <a:lnTo>
                  <a:pt x="72063" y="5980"/>
                </a:lnTo>
                <a:lnTo>
                  <a:pt x="71666" y="5908"/>
                </a:lnTo>
                <a:lnTo>
                  <a:pt x="71234" y="5809"/>
                </a:lnTo>
                <a:lnTo>
                  <a:pt x="71017" y="5746"/>
                </a:lnTo>
                <a:lnTo>
                  <a:pt x="70783" y="5683"/>
                </a:lnTo>
                <a:lnTo>
                  <a:pt x="70557" y="5610"/>
                </a:lnTo>
                <a:lnTo>
                  <a:pt x="70332" y="5529"/>
                </a:lnTo>
                <a:lnTo>
                  <a:pt x="70106" y="5439"/>
                </a:lnTo>
                <a:lnTo>
                  <a:pt x="69881" y="5340"/>
                </a:lnTo>
                <a:lnTo>
                  <a:pt x="69655" y="5232"/>
                </a:lnTo>
                <a:lnTo>
                  <a:pt x="69448" y="5114"/>
                </a:lnTo>
                <a:lnTo>
                  <a:pt x="69240" y="4997"/>
                </a:lnTo>
                <a:lnTo>
                  <a:pt x="69033" y="4862"/>
                </a:lnTo>
                <a:lnTo>
                  <a:pt x="68843" y="4717"/>
                </a:lnTo>
                <a:lnTo>
                  <a:pt x="68672" y="4564"/>
                </a:lnTo>
                <a:lnTo>
                  <a:pt x="68501" y="4393"/>
                </a:lnTo>
                <a:lnTo>
                  <a:pt x="68347" y="4221"/>
                </a:lnTo>
                <a:lnTo>
                  <a:pt x="68212" y="4032"/>
                </a:lnTo>
                <a:lnTo>
                  <a:pt x="68095" y="3834"/>
                </a:lnTo>
                <a:lnTo>
                  <a:pt x="68041" y="3725"/>
                </a:lnTo>
                <a:lnTo>
                  <a:pt x="67996" y="3617"/>
                </a:lnTo>
                <a:lnTo>
                  <a:pt x="67951" y="3509"/>
                </a:lnTo>
                <a:lnTo>
                  <a:pt x="67915" y="3392"/>
                </a:lnTo>
                <a:lnTo>
                  <a:pt x="67878" y="3283"/>
                </a:lnTo>
                <a:lnTo>
                  <a:pt x="67833" y="3166"/>
                </a:lnTo>
                <a:lnTo>
                  <a:pt x="67779" y="3058"/>
                </a:lnTo>
                <a:lnTo>
                  <a:pt x="67725" y="2950"/>
                </a:lnTo>
                <a:lnTo>
                  <a:pt x="67662" y="2841"/>
                </a:lnTo>
                <a:lnTo>
                  <a:pt x="67599" y="2733"/>
                </a:lnTo>
                <a:lnTo>
                  <a:pt x="67455" y="2535"/>
                </a:lnTo>
                <a:lnTo>
                  <a:pt x="67292" y="2336"/>
                </a:lnTo>
                <a:lnTo>
                  <a:pt x="67112" y="2147"/>
                </a:lnTo>
                <a:lnTo>
                  <a:pt x="66913" y="1967"/>
                </a:lnTo>
                <a:lnTo>
                  <a:pt x="66697" y="1795"/>
                </a:lnTo>
                <a:lnTo>
                  <a:pt x="66462" y="1633"/>
                </a:lnTo>
                <a:lnTo>
                  <a:pt x="66219" y="1471"/>
                </a:lnTo>
                <a:lnTo>
                  <a:pt x="65966" y="1326"/>
                </a:lnTo>
                <a:lnTo>
                  <a:pt x="65705" y="1182"/>
                </a:lnTo>
                <a:lnTo>
                  <a:pt x="65425" y="1047"/>
                </a:lnTo>
                <a:lnTo>
                  <a:pt x="65137" y="920"/>
                </a:lnTo>
                <a:lnTo>
                  <a:pt x="64839" y="803"/>
                </a:lnTo>
                <a:lnTo>
                  <a:pt x="64541" y="695"/>
                </a:lnTo>
                <a:lnTo>
                  <a:pt x="64235" y="596"/>
                </a:lnTo>
                <a:lnTo>
                  <a:pt x="63919" y="497"/>
                </a:lnTo>
                <a:lnTo>
                  <a:pt x="63603" y="415"/>
                </a:lnTo>
                <a:lnTo>
                  <a:pt x="63288" y="334"/>
                </a:lnTo>
                <a:lnTo>
                  <a:pt x="62963" y="262"/>
                </a:lnTo>
                <a:lnTo>
                  <a:pt x="62647" y="208"/>
                </a:lnTo>
                <a:lnTo>
                  <a:pt x="62323" y="154"/>
                </a:lnTo>
                <a:lnTo>
                  <a:pt x="61998" y="100"/>
                </a:lnTo>
                <a:lnTo>
                  <a:pt x="61682" y="64"/>
                </a:lnTo>
                <a:lnTo>
                  <a:pt x="61376" y="37"/>
                </a:lnTo>
                <a:lnTo>
                  <a:pt x="61060" y="19"/>
                </a:lnTo>
                <a:lnTo>
                  <a:pt x="607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6"/>
          <p:cNvSpPr/>
          <p:nvPr/>
        </p:nvSpPr>
        <p:spPr>
          <a:xfrm>
            <a:off x="5022194" y="3671279"/>
            <a:ext cx="1201959" cy="958733"/>
          </a:xfrm>
          <a:custGeom>
            <a:rect b="b" l="l" r="r" t="t"/>
            <a:pathLst>
              <a:path extrusionOk="0" h="57912" w="72604">
                <a:moveTo>
                  <a:pt x="44464" y="42174"/>
                </a:moveTo>
                <a:lnTo>
                  <a:pt x="44564" y="42985"/>
                </a:lnTo>
                <a:lnTo>
                  <a:pt x="44672" y="43860"/>
                </a:lnTo>
                <a:lnTo>
                  <a:pt x="44879" y="45700"/>
                </a:lnTo>
                <a:lnTo>
                  <a:pt x="45069" y="47585"/>
                </a:lnTo>
                <a:lnTo>
                  <a:pt x="45249" y="49389"/>
                </a:lnTo>
                <a:lnTo>
                  <a:pt x="45520" y="52293"/>
                </a:lnTo>
                <a:lnTo>
                  <a:pt x="45628" y="53466"/>
                </a:lnTo>
                <a:lnTo>
                  <a:pt x="46575" y="55504"/>
                </a:lnTo>
                <a:lnTo>
                  <a:pt x="46575" y="55504"/>
                </a:lnTo>
                <a:lnTo>
                  <a:pt x="46404" y="55396"/>
                </a:lnTo>
                <a:lnTo>
                  <a:pt x="46232" y="55287"/>
                </a:lnTo>
                <a:lnTo>
                  <a:pt x="46052" y="55179"/>
                </a:lnTo>
                <a:lnTo>
                  <a:pt x="45871" y="55080"/>
                </a:lnTo>
                <a:lnTo>
                  <a:pt x="45493" y="54900"/>
                </a:lnTo>
                <a:lnTo>
                  <a:pt x="45105" y="54719"/>
                </a:lnTo>
                <a:lnTo>
                  <a:pt x="44988" y="54656"/>
                </a:lnTo>
                <a:lnTo>
                  <a:pt x="44870" y="54575"/>
                </a:lnTo>
                <a:lnTo>
                  <a:pt x="44762" y="54494"/>
                </a:lnTo>
                <a:lnTo>
                  <a:pt x="44663" y="54404"/>
                </a:lnTo>
                <a:lnTo>
                  <a:pt x="44573" y="54295"/>
                </a:lnTo>
                <a:lnTo>
                  <a:pt x="44491" y="54187"/>
                </a:lnTo>
                <a:lnTo>
                  <a:pt x="44419" y="54061"/>
                </a:lnTo>
                <a:lnTo>
                  <a:pt x="44356" y="53935"/>
                </a:lnTo>
                <a:lnTo>
                  <a:pt x="44293" y="53799"/>
                </a:lnTo>
                <a:lnTo>
                  <a:pt x="44248" y="53655"/>
                </a:lnTo>
                <a:lnTo>
                  <a:pt x="44194" y="53502"/>
                </a:lnTo>
                <a:lnTo>
                  <a:pt x="44158" y="53339"/>
                </a:lnTo>
                <a:lnTo>
                  <a:pt x="44122" y="53177"/>
                </a:lnTo>
                <a:lnTo>
                  <a:pt x="44086" y="53006"/>
                </a:lnTo>
                <a:lnTo>
                  <a:pt x="44032" y="52654"/>
                </a:lnTo>
                <a:lnTo>
                  <a:pt x="43995" y="52284"/>
                </a:lnTo>
                <a:lnTo>
                  <a:pt x="43959" y="51896"/>
                </a:lnTo>
                <a:lnTo>
                  <a:pt x="43914" y="51085"/>
                </a:lnTo>
                <a:lnTo>
                  <a:pt x="43869" y="50264"/>
                </a:lnTo>
                <a:lnTo>
                  <a:pt x="43833" y="49849"/>
                </a:lnTo>
                <a:lnTo>
                  <a:pt x="43788" y="49443"/>
                </a:lnTo>
                <a:lnTo>
                  <a:pt x="43770" y="49218"/>
                </a:lnTo>
                <a:lnTo>
                  <a:pt x="43761" y="48938"/>
                </a:lnTo>
                <a:lnTo>
                  <a:pt x="43761" y="48622"/>
                </a:lnTo>
                <a:lnTo>
                  <a:pt x="43779" y="48262"/>
                </a:lnTo>
                <a:lnTo>
                  <a:pt x="43797" y="47865"/>
                </a:lnTo>
                <a:lnTo>
                  <a:pt x="43833" y="47441"/>
                </a:lnTo>
                <a:lnTo>
                  <a:pt x="43914" y="46503"/>
                </a:lnTo>
                <a:lnTo>
                  <a:pt x="44032" y="45475"/>
                </a:lnTo>
                <a:lnTo>
                  <a:pt x="44158" y="44392"/>
                </a:lnTo>
                <a:lnTo>
                  <a:pt x="44311" y="43283"/>
                </a:lnTo>
                <a:lnTo>
                  <a:pt x="44464" y="42174"/>
                </a:lnTo>
                <a:close/>
                <a:moveTo>
                  <a:pt x="58381" y="0"/>
                </a:moveTo>
                <a:lnTo>
                  <a:pt x="58291" y="163"/>
                </a:lnTo>
                <a:lnTo>
                  <a:pt x="58182" y="343"/>
                </a:lnTo>
                <a:lnTo>
                  <a:pt x="58038" y="587"/>
                </a:lnTo>
                <a:lnTo>
                  <a:pt x="57885" y="893"/>
                </a:lnTo>
                <a:lnTo>
                  <a:pt x="57704" y="1254"/>
                </a:lnTo>
                <a:lnTo>
                  <a:pt x="57524" y="1651"/>
                </a:lnTo>
                <a:lnTo>
                  <a:pt x="57353" y="2093"/>
                </a:lnTo>
                <a:lnTo>
                  <a:pt x="57263" y="2327"/>
                </a:lnTo>
                <a:lnTo>
                  <a:pt x="57181" y="2571"/>
                </a:lnTo>
                <a:lnTo>
                  <a:pt x="57100" y="2823"/>
                </a:lnTo>
                <a:lnTo>
                  <a:pt x="57028" y="3076"/>
                </a:lnTo>
                <a:lnTo>
                  <a:pt x="56965" y="3337"/>
                </a:lnTo>
                <a:lnTo>
                  <a:pt x="56902" y="3608"/>
                </a:lnTo>
                <a:lnTo>
                  <a:pt x="56857" y="3879"/>
                </a:lnTo>
                <a:lnTo>
                  <a:pt x="56812" y="4149"/>
                </a:lnTo>
                <a:lnTo>
                  <a:pt x="56785" y="4429"/>
                </a:lnTo>
                <a:lnTo>
                  <a:pt x="56766" y="4708"/>
                </a:lnTo>
                <a:lnTo>
                  <a:pt x="56757" y="4988"/>
                </a:lnTo>
                <a:lnTo>
                  <a:pt x="56766" y="5267"/>
                </a:lnTo>
                <a:lnTo>
                  <a:pt x="56785" y="5547"/>
                </a:lnTo>
                <a:lnTo>
                  <a:pt x="56821" y="5827"/>
                </a:lnTo>
                <a:lnTo>
                  <a:pt x="56875" y="6106"/>
                </a:lnTo>
                <a:lnTo>
                  <a:pt x="56938" y="6377"/>
                </a:lnTo>
                <a:lnTo>
                  <a:pt x="56595" y="6720"/>
                </a:lnTo>
                <a:lnTo>
                  <a:pt x="56252" y="7089"/>
                </a:lnTo>
                <a:lnTo>
                  <a:pt x="55901" y="7486"/>
                </a:lnTo>
                <a:lnTo>
                  <a:pt x="55549" y="7892"/>
                </a:lnTo>
                <a:lnTo>
                  <a:pt x="55197" y="8325"/>
                </a:lnTo>
                <a:lnTo>
                  <a:pt x="54836" y="8767"/>
                </a:lnTo>
                <a:lnTo>
                  <a:pt x="54097" y="9696"/>
                </a:lnTo>
                <a:lnTo>
                  <a:pt x="53330" y="10679"/>
                </a:lnTo>
                <a:lnTo>
                  <a:pt x="52527" y="11689"/>
                </a:lnTo>
                <a:lnTo>
                  <a:pt x="52104" y="12203"/>
                </a:lnTo>
                <a:lnTo>
                  <a:pt x="51680" y="12726"/>
                </a:lnTo>
                <a:lnTo>
                  <a:pt x="51238" y="13240"/>
                </a:lnTo>
                <a:lnTo>
                  <a:pt x="50787" y="13763"/>
                </a:lnTo>
                <a:lnTo>
                  <a:pt x="50579" y="13989"/>
                </a:lnTo>
                <a:lnTo>
                  <a:pt x="50381" y="14196"/>
                </a:lnTo>
                <a:lnTo>
                  <a:pt x="49975" y="14611"/>
                </a:lnTo>
                <a:lnTo>
                  <a:pt x="49569" y="14999"/>
                </a:lnTo>
                <a:lnTo>
                  <a:pt x="49154" y="15360"/>
                </a:lnTo>
                <a:lnTo>
                  <a:pt x="48730" y="15703"/>
                </a:lnTo>
                <a:lnTo>
                  <a:pt x="48316" y="16018"/>
                </a:lnTo>
                <a:lnTo>
                  <a:pt x="47892" y="16316"/>
                </a:lnTo>
                <a:lnTo>
                  <a:pt x="47477" y="16586"/>
                </a:lnTo>
                <a:lnTo>
                  <a:pt x="47062" y="16839"/>
                </a:lnTo>
                <a:lnTo>
                  <a:pt x="46656" y="17082"/>
                </a:lnTo>
                <a:lnTo>
                  <a:pt x="46250" y="17299"/>
                </a:lnTo>
                <a:lnTo>
                  <a:pt x="45844" y="17497"/>
                </a:lnTo>
                <a:lnTo>
                  <a:pt x="45457" y="17678"/>
                </a:lnTo>
                <a:lnTo>
                  <a:pt x="45069" y="17840"/>
                </a:lnTo>
                <a:lnTo>
                  <a:pt x="44699" y="17993"/>
                </a:lnTo>
                <a:lnTo>
                  <a:pt x="44338" y="18129"/>
                </a:lnTo>
                <a:lnTo>
                  <a:pt x="43986" y="18246"/>
                </a:lnTo>
                <a:lnTo>
                  <a:pt x="43653" y="18354"/>
                </a:lnTo>
                <a:lnTo>
                  <a:pt x="43328" y="18453"/>
                </a:lnTo>
                <a:lnTo>
                  <a:pt x="43021" y="18535"/>
                </a:lnTo>
                <a:lnTo>
                  <a:pt x="42733" y="18616"/>
                </a:lnTo>
                <a:lnTo>
                  <a:pt x="42462" y="18670"/>
                </a:lnTo>
                <a:lnTo>
                  <a:pt x="41984" y="18769"/>
                </a:lnTo>
                <a:lnTo>
                  <a:pt x="41596" y="18841"/>
                </a:lnTo>
                <a:lnTo>
                  <a:pt x="41308" y="18877"/>
                </a:lnTo>
                <a:lnTo>
                  <a:pt x="41064" y="18904"/>
                </a:lnTo>
                <a:lnTo>
                  <a:pt x="40929" y="18940"/>
                </a:lnTo>
                <a:lnTo>
                  <a:pt x="40776" y="18977"/>
                </a:lnTo>
                <a:lnTo>
                  <a:pt x="40604" y="19013"/>
                </a:lnTo>
                <a:lnTo>
                  <a:pt x="40397" y="19049"/>
                </a:lnTo>
                <a:lnTo>
                  <a:pt x="39937" y="19103"/>
                </a:lnTo>
                <a:lnTo>
                  <a:pt x="39396" y="19148"/>
                </a:lnTo>
                <a:lnTo>
                  <a:pt x="38782" y="19175"/>
                </a:lnTo>
                <a:lnTo>
                  <a:pt x="38097" y="19202"/>
                </a:lnTo>
                <a:lnTo>
                  <a:pt x="37357" y="19220"/>
                </a:lnTo>
                <a:lnTo>
                  <a:pt x="36555" y="19229"/>
                </a:lnTo>
                <a:lnTo>
                  <a:pt x="35698" y="19229"/>
                </a:lnTo>
                <a:lnTo>
                  <a:pt x="34805" y="19220"/>
                </a:lnTo>
                <a:lnTo>
                  <a:pt x="32893" y="19193"/>
                </a:lnTo>
                <a:lnTo>
                  <a:pt x="30864" y="19148"/>
                </a:lnTo>
                <a:lnTo>
                  <a:pt x="28762" y="19085"/>
                </a:lnTo>
                <a:lnTo>
                  <a:pt x="24532" y="18940"/>
                </a:lnTo>
                <a:lnTo>
                  <a:pt x="22485" y="18868"/>
                </a:lnTo>
                <a:lnTo>
                  <a:pt x="20546" y="18805"/>
                </a:lnTo>
                <a:lnTo>
                  <a:pt x="18760" y="18760"/>
                </a:lnTo>
                <a:lnTo>
                  <a:pt x="17173" y="18733"/>
                </a:lnTo>
                <a:lnTo>
                  <a:pt x="16469" y="18724"/>
                </a:lnTo>
                <a:lnTo>
                  <a:pt x="15820" y="18724"/>
                </a:lnTo>
                <a:lnTo>
                  <a:pt x="15252" y="18733"/>
                </a:lnTo>
                <a:lnTo>
                  <a:pt x="14756" y="18742"/>
                </a:lnTo>
                <a:lnTo>
                  <a:pt x="14494" y="18769"/>
                </a:lnTo>
                <a:lnTo>
                  <a:pt x="14223" y="18796"/>
                </a:lnTo>
                <a:lnTo>
                  <a:pt x="13971" y="18850"/>
                </a:lnTo>
                <a:lnTo>
                  <a:pt x="13709" y="18913"/>
                </a:lnTo>
                <a:lnTo>
                  <a:pt x="13718" y="18904"/>
                </a:lnTo>
                <a:lnTo>
                  <a:pt x="13493" y="18931"/>
                </a:lnTo>
                <a:lnTo>
                  <a:pt x="13240" y="18967"/>
                </a:lnTo>
                <a:lnTo>
                  <a:pt x="12898" y="19031"/>
                </a:lnTo>
                <a:lnTo>
                  <a:pt x="12492" y="19112"/>
                </a:lnTo>
                <a:lnTo>
                  <a:pt x="12032" y="19229"/>
                </a:lnTo>
                <a:lnTo>
                  <a:pt x="11527" y="19364"/>
                </a:lnTo>
                <a:lnTo>
                  <a:pt x="11265" y="19446"/>
                </a:lnTo>
                <a:lnTo>
                  <a:pt x="10995" y="19536"/>
                </a:lnTo>
                <a:lnTo>
                  <a:pt x="10724" y="19635"/>
                </a:lnTo>
                <a:lnTo>
                  <a:pt x="10453" y="19743"/>
                </a:lnTo>
                <a:lnTo>
                  <a:pt x="10174" y="19869"/>
                </a:lnTo>
                <a:lnTo>
                  <a:pt x="9903" y="19996"/>
                </a:lnTo>
                <a:lnTo>
                  <a:pt x="9624" y="20131"/>
                </a:lnTo>
                <a:lnTo>
                  <a:pt x="9362" y="20284"/>
                </a:lnTo>
                <a:lnTo>
                  <a:pt x="9101" y="20447"/>
                </a:lnTo>
                <a:lnTo>
                  <a:pt x="8839" y="20618"/>
                </a:lnTo>
                <a:lnTo>
                  <a:pt x="8595" y="20798"/>
                </a:lnTo>
                <a:lnTo>
                  <a:pt x="8361" y="20997"/>
                </a:lnTo>
                <a:lnTo>
                  <a:pt x="8135" y="21204"/>
                </a:lnTo>
                <a:lnTo>
                  <a:pt x="7928" y="21421"/>
                </a:lnTo>
                <a:lnTo>
                  <a:pt x="7730" y="21655"/>
                </a:lnTo>
                <a:lnTo>
                  <a:pt x="7639" y="21781"/>
                </a:lnTo>
                <a:lnTo>
                  <a:pt x="7558" y="21908"/>
                </a:lnTo>
                <a:lnTo>
                  <a:pt x="7477" y="22034"/>
                </a:lnTo>
                <a:lnTo>
                  <a:pt x="7396" y="22169"/>
                </a:lnTo>
                <a:lnTo>
                  <a:pt x="7324" y="22305"/>
                </a:lnTo>
                <a:lnTo>
                  <a:pt x="7261" y="22440"/>
                </a:lnTo>
                <a:lnTo>
                  <a:pt x="6981" y="23053"/>
                </a:lnTo>
                <a:lnTo>
                  <a:pt x="6638" y="23739"/>
                </a:lnTo>
                <a:lnTo>
                  <a:pt x="6251" y="24496"/>
                </a:lnTo>
                <a:lnTo>
                  <a:pt x="5827" y="25299"/>
                </a:lnTo>
                <a:lnTo>
                  <a:pt x="5367" y="26129"/>
                </a:lnTo>
                <a:lnTo>
                  <a:pt x="4889" y="26976"/>
                </a:lnTo>
                <a:lnTo>
                  <a:pt x="4393" y="27824"/>
                </a:lnTo>
                <a:lnTo>
                  <a:pt x="3887" y="28645"/>
                </a:lnTo>
                <a:lnTo>
                  <a:pt x="3391" y="29448"/>
                </a:lnTo>
                <a:lnTo>
                  <a:pt x="2895" y="30196"/>
                </a:lnTo>
                <a:lnTo>
                  <a:pt x="2661" y="30539"/>
                </a:lnTo>
                <a:lnTo>
                  <a:pt x="2426" y="30873"/>
                </a:lnTo>
                <a:lnTo>
                  <a:pt x="2201" y="31188"/>
                </a:lnTo>
                <a:lnTo>
                  <a:pt x="1975" y="31477"/>
                </a:lnTo>
                <a:lnTo>
                  <a:pt x="1768" y="31739"/>
                </a:lnTo>
                <a:lnTo>
                  <a:pt x="1561" y="31982"/>
                </a:lnTo>
                <a:lnTo>
                  <a:pt x="1371" y="32190"/>
                </a:lnTo>
                <a:lnTo>
                  <a:pt x="1191" y="32370"/>
                </a:lnTo>
                <a:lnTo>
                  <a:pt x="1019" y="32514"/>
                </a:lnTo>
                <a:lnTo>
                  <a:pt x="866" y="32631"/>
                </a:lnTo>
                <a:lnTo>
                  <a:pt x="794" y="32677"/>
                </a:lnTo>
                <a:lnTo>
                  <a:pt x="722" y="32713"/>
                </a:lnTo>
                <a:lnTo>
                  <a:pt x="659" y="32731"/>
                </a:lnTo>
                <a:lnTo>
                  <a:pt x="596" y="32749"/>
                </a:lnTo>
                <a:lnTo>
                  <a:pt x="487" y="32776"/>
                </a:lnTo>
                <a:lnTo>
                  <a:pt x="388" y="32803"/>
                </a:lnTo>
                <a:lnTo>
                  <a:pt x="298" y="32848"/>
                </a:lnTo>
                <a:lnTo>
                  <a:pt x="226" y="32893"/>
                </a:lnTo>
                <a:lnTo>
                  <a:pt x="154" y="32956"/>
                </a:lnTo>
                <a:lnTo>
                  <a:pt x="99" y="33019"/>
                </a:lnTo>
                <a:lnTo>
                  <a:pt x="63" y="33082"/>
                </a:lnTo>
                <a:lnTo>
                  <a:pt x="27" y="33155"/>
                </a:lnTo>
                <a:lnTo>
                  <a:pt x="9" y="33236"/>
                </a:lnTo>
                <a:lnTo>
                  <a:pt x="0" y="33308"/>
                </a:lnTo>
                <a:lnTo>
                  <a:pt x="0" y="33389"/>
                </a:lnTo>
                <a:lnTo>
                  <a:pt x="18" y="33479"/>
                </a:lnTo>
                <a:lnTo>
                  <a:pt x="45" y="33560"/>
                </a:lnTo>
                <a:lnTo>
                  <a:pt x="72" y="33651"/>
                </a:lnTo>
                <a:lnTo>
                  <a:pt x="127" y="33732"/>
                </a:lnTo>
                <a:lnTo>
                  <a:pt x="181" y="33813"/>
                </a:lnTo>
                <a:lnTo>
                  <a:pt x="253" y="33894"/>
                </a:lnTo>
                <a:lnTo>
                  <a:pt x="334" y="33975"/>
                </a:lnTo>
                <a:lnTo>
                  <a:pt x="424" y="34056"/>
                </a:lnTo>
                <a:lnTo>
                  <a:pt x="523" y="34129"/>
                </a:lnTo>
                <a:lnTo>
                  <a:pt x="632" y="34192"/>
                </a:lnTo>
                <a:lnTo>
                  <a:pt x="758" y="34255"/>
                </a:lnTo>
                <a:lnTo>
                  <a:pt x="893" y="34309"/>
                </a:lnTo>
                <a:lnTo>
                  <a:pt x="1037" y="34363"/>
                </a:lnTo>
                <a:lnTo>
                  <a:pt x="1191" y="34399"/>
                </a:lnTo>
                <a:lnTo>
                  <a:pt x="1362" y="34435"/>
                </a:lnTo>
                <a:lnTo>
                  <a:pt x="1534" y="34453"/>
                </a:lnTo>
                <a:lnTo>
                  <a:pt x="1723" y="34471"/>
                </a:lnTo>
                <a:lnTo>
                  <a:pt x="1921" y="34471"/>
                </a:lnTo>
                <a:lnTo>
                  <a:pt x="2129" y="34462"/>
                </a:lnTo>
                <a:lnTo>
                  <a:pt x="2345" y="34444"/>
                </a:lnTo>
                <a:lnTo>
                  <a:pt x="2580" y="34417"/>
                </a:lnTo>
                <a:lnTo>
                  <a:pt x="2724" y="34390"/>
                </a:lnTo>
                <a:lnTo>
                  <a:pt x="2877" y="34354"/>
                </a:lnTo>
                <a:lnTo>
                  <a:pt x="3022" y="34309"/>
                </a:lnTo>
                <a:lnTo>
                  <a:pt x="3166" y="34264"/>
                </a:lnTo>
                <a:lnTo>
                  <a:pt x="3310" y="34210"/>
                </a:lnTo>
                <a:lnTo>
                  <a:pt x="3464" y="34156"/>
                </a:lnTo>
                <a:lnTo>
                  <a:pt x="3752" y="34020"/>
                </a:lnTo>
                <a:lnTo>
                  <a:pt x="4032" y="33867"/>
                </a:lnTo>
                <a:lnTo>
                  <a:pt x="4320" y="33687"/>
                </a:lnTo>
                <a:lnTo>
                  <a:pt x="4600" y="33497"/>
                </a:lnTo>
                <a:lnTo>
                  <a:pt x="4880" y="33290"/>
                </a:lnTo>
                <a:lnTo>
                  <a:pt x="5150" y="33064"/>
                </a:lnTo>
                <a:lnTo>
                  <a:pt x="5421" y="32830"/>
                </a:lnTo>
                <a:lnTo>
                  <a:pt x="5682" y="32577"/>
                </a:lnTo>
                <a:lnTo>
                  <a:pt x="5944" y="32316"/>
                </a:lnTo>
                <a:lnTo>
                  <a:pt x="6196" y="32045"/>
                </a:lnTo>
                <a:lnTo>
                  <a:pt x="6449" y="31775"/>
                </a:lnTo>
                <a:lnTo>
                  <a:pt x="6692" y="31486"/>
                </a:lnTo>
                <a:lnTo>
                  <a:pt x="6927" y="31197"/>
                </a:lnTo>
                <a:lnTo>
                  <a:pt x="6954" y="31928"/>
                </a:lnTo>
                <a:lnTo>
                  <a:pt x="6990" y="32659"/>
                </a:lnTo>
                <a:lnTo>
                  <a:pt x="7035" y="33380"/>
                </a:lnTo>
                <a:lnTo>
                  <a:pt x="7089" y="34084"/>
                </a:lnTo>
                <a:lnTo>
                  <a:pt x="7143" y="34751"/>
                </a:lnTo>
                <a:lnTo>
                  <a:pt x="7198" y="35355"/>
                </a:lnTo>
                <a:lnTo>
                  <a:pt x="7252" y="35887"/>
                </a:lnTo>
                <a:lnTo>
                  <a:pt x="7315" y="36338"/>
                </a:lnTo>
                <a:lnTo>
                  <a:pt x="7324" y="36428"/>
                </a:lnTo>
                <a:lnTo>
                  <a:pt x="7324" y="36528"/>
                </a:lnTo>
                <a:lnTo>
                  <a:pt x="7315" y="36744"/>
                </a:lnTo>
                <a:lnTo>
                  <a:pt x="7279" y="36988"/>
                </a:lnTo>
                <a:lnTo>
                  <a:pt x="7234" y="37258"/>
                </a:lnTo>
                <a:lnTo>
                  <a:pt x="7161" y="37547"/>
                </a:lnTo>
                <a:lnTo>
                  <a:pt x="7071" y="37863"/>
                </a:lnTo>
                <a:lnTo>
                  <a:pt x="6963" y="38187"/>
                </a:lnTo>
                <a:lnTo>
                  <a:pt x="6846" y="38539"/>
                </a:lnTo>
                <a:lnTo>
                  <a:pt x="6710" y="38900"/>
                </a:lnTo>
                <a:lnTo>
                  <a:pt x="6566" y="39279"/>
                </a:lnTo>
                <a:lnTo>
                  <a:pt x="6251" y="40054"/>
                </a:lnTo>
                <a:lnTo>
                  <a:pt x="5908" y="40857"/>
                </a:lnTo>
                <a:lnTo>
                  <a:pt x="5547" y="41669"/>
                </a:lnTo>
                <a:lnTo>
                  <a:pt x="5186" y="42471"/>
                </a:lnTo>
                <a:lnTo>
                  <a:pt x="4835" y="43238"/>
                </a:lnTo>
                <a:lnTo>
                  <a:pt x="4185" y="44636"/>
                </a:lnTo>
                <a:lnTo>
                  <a:pt x="3924" y="45222"/>
                </a:lnTo>
                <a:lnTo>
                  <a:pt x="3716" y="45709"/>
                </a:lnTo>
                <a:lnTo>
                  <a:pt x="3635" y="45917"/>
                </a:lnTo>
                <a:lnTo>
                  <a:pt x="3572" y="46088"/>
                </a:lnTo>
                <a:lnTo>
                  <a:pt x="3536" y="46232"/>
                </a:lnTo>
                <a:lnTo>
                  <a:pt x="3518" y="46340"/>
                </a:lnTo>
                <a:lnTo>
                  <a:pt x="3509" y="46440"/>
                </a:lnTo>
                <a:lnTo>
                  <a:pt x="3500" y="46584"/>
                </a:lnTo>
                <a:lnTo>
                  <a:pt x="3509" y="46981"/>
                </a:lnTo>
                <a:lnTo>
                  <a:pt x="3527" y="47486"/>
                </a:lnTo>
                <a:lnTo>
                  <a:pt x="3563" y="48081"/>
                </a:lnTo>
                <a:lnTo>
                  <a:pt x="3653" y="49488"/>
                </a:lnTo>
                <a:lnTo>
                  <a:pt x="3761" y="51021"/>
                </a:lnTo>
                <a:lnTo>
                  <a:pt x="3878" y="52501"/>
                </a:lnTo>
                <a:lnTo>
                  <a:pt x="3978" y="53772"/>
                </a:lnTo>
                <a:lnTo>
                  <a:pt x="4086" y="54999"/>
                </a:lnTo>
                <a:lnTo>
                  <a:pt x="6169" y="57912"/>
                </a:lnTo>
                <a:lnTo>
                  <a:pt x="11581" y="57912"/>
                </a:lnTo>
                <a:lnTo>
                  <a:pt x="11581" y="57714"/>
                </a:lnTo>
                <a:lnTo>
                  <a:pt x="11572" y="57533"/>
                </a:lnTo>
                <a:lnTo>
                  <a:pt x="11536" y="57353"/>
                </a:lnTo>
                <a:lnTo>
                  <a:pt x="11491" y="57190"/>
                </a:lnTo>
                <a:lnTo>
                  <a:pt x="11436" y="57028"/>
                </a:lnTo>
                <a:lnTo>
                  <a:pt x="11364" y="56875"/>
                </a:lnTo>
                <a:lnTo>
                  <a:pt x="11283" y="56740"/>
                </a:lnTo>
                <a:lnTo>
                  <a:pt x="11193" y="56604"/>
                </a:lnTo>
                <a:lnTo>
                  <a:pt x="11094" y="56478"/>
                </a:lnTo>
                <a:lnTo>
                  <a:pt x="10986" y="56361"/>
                </a:lnTo>
                <a:lnTo>
                  <a:pt x="10877" y="56252"/>
                </a:lnTo>
                <a:lnTo>
                  <a:pt x="10751" y="56153"/>
                </a:lnTo>
                <a:lnTo>
                  <a:pt x="10634" y="56054"/>
                </a:lnTo>
                <a:lnTo>
                  <a:pt x="10508" y="55964"/>
                </a:lnTo>
                <a:lnTo>
                  <a:pt x="10372" y="55883"/>
                </a:lnTo>
                <a:lnTo>
                  <a:pt x="10246" y="55811"/>
                </a:lnTo>
                <a:lnTo>
                  <a:pt x="9975" y="55675"/>
                </a:lnTo>
                <a:lnTo>
                  <a:pt x="9723" y="55567"/>
                </a:lnTo>
                <a:lnTo>
                  <a:pt x="9488" y="55486"/>
                </a:lnTo>
                <a:lnTo>
                  <a:pt x="9272" y="55414"/>
                </a:lnTo>
                <a:lnTo>
                  <a:pt x="9092" y="55369"/>
                </a:lnTo>
                <a:lnTo>
                  <a:pt x="8947" y="55333"/>
                </a:lnTo>
                <a:lnTo>
                  <a:pt x="8821" y="55305"/>
                </a:lnTo>
                <a:lnTo>
                  <a:pt x="8740" y="55017"/>
                </a:lnTo>
                <a:lnTo>
                  <a:pt x="8541" y="54250"/>
                </a:lnTo>
                <a:lnTo>
                  <a:pt x="8406" y="53718"/>
                </a:lnTo>
                <a:lnTo>
                  <a:pt x="8271" y="53123"/>
                </a:lnTo>
                <a:lnTo>
                  <a:pt x="8126" y="52473"/>
                </a:lnTo>
                <a:lnTo>
                  <a:pt x="7991" y="51788"/>
                </a:lnTo>
                <a:lnTo>
                  <a:pt x="7865" y="51076"/>
                </a:lnTo>
                <a:lnTo>
                  <a:pt x="7811" y="50724"/>
                </a:lnTo>
                <a:lnTo>
                  <a:pt x="7757" y="50372"/>
                </a:lnTo>
                <a:lnTo>
                  <a:pt x="7721" y="50020"/>
                </a:lnTo>
                <a:lnTo>
                  <a:pt x="7685" y="49678"/>
                </a:lnTo>
                <a:lnTo>
                  <a:pt x="7657" y="49335"/>
                </a:lnTo>
                <a:lnTo>
                  <a:pt x="7639" y="49010"/>
                </a:lnTo>
                <a:lnTo>
                  <a:pt x="7630" y="48694"/>
                </a:lnTo>
                <a:lnTo>
                  <a:pt x="7630" y="48397"/>
                </a:lnTo>
                <a:lnTo>
                  <a:pt x="7648" y="48117"/>
                </a:lnTo>
                <a:lnTo>
                  <a:pt x="7676" y="47847"/>
                </a:lnTo>
                <a:lnTo>
                  <a:pt x="7721" y="47603"/>
                </a:lnTo>
                <a:lnTo>
                  <a:pt x="7775" y="47378"/>
                </a:lnTo>
                <a:lnTo>
                  <a:pt x="7811" y="47278"/>
                </a:lnTo>
                <a:lnTo>
                  <a:pt x="7847" y="47179"/>
                </a:lnTo>
                <a:lnTo>
                  <a:pt x="7892" y="47098"/>
                </a:lnTo>
                <a:lnTo>
                  <a:pt x="7937" y="47017"/>
                </a:lnTo>
                <a:lnTo>
                  <a:pt x="8117" y="46746"/>
                </a:lnTo>
                <a:lnTo>
                  <a:pt x="8334" y="46413"/>
                </a:lnTo>
                <a:lnTo>
                  <a:pt x="8893" y="45619"/>
                </a:lnTo>
                <a:lnTo>
                  <a:pt x="9588" y="44681"/>
                </a:lnTo>
                <a:lnTo>
                  <a:pt x="10372" y="43635"/>
                </a:lnTo>
                <a:lnTo>
                  <a:pt x="10399" y="44158"/>
                </a:lnTo>
                <a:lnTo>
                  <a:pt x="10435" y="44618"/>
                </a:lnTo>
                <a:lnTo>
                  <a:pt x="10471" y="44997"/>
                </a:lnTo>
                <a:lnTo>
                  <a:pt x="10498" y="45150"/>
                </a:lnTo>
                <a:lnTo>
                  <a:pt x="10526" y="45276"/>
                </a:lnTo>
                <a:lnTo>
                  <a:pt x="10724" y="46232"/>
                </a:lnTo>
                <a:lnTo>
                  <a:pt x="11049" y="47793"/>
                </a:lnTo>
                <a:lnTo>
                  <a:pt x="11851" y="51833"/>
                </a:lnTo>
                <a:lnTo>
                  <a:pt x="12916" y="57254"/>
                </a:lnTo>
                <a:lnTo>
                  <a:pt x="18192" y="57254"/>
                </a:lnTo>
                <a:lnTo>
                  <a:pt x="18201" y="57091"/>
                </a:lnTo>
                <a:lnTo>
                  <a:pt x="18192" y="56929"/>
                </a:lnTo>
                <a:lnTo>
                  <a:pt x="18174" y="56776"/>
                </a:lnTo>
                <a:lnTo>
                  <a:pt x="18138" y="56631"/>
                </a:lnTo>
                <a:lnTo>
                  <a:pt x="18093" y="56487"/>
                </a:lnTo>
                <a:lnTo>
                  <a:pt x="18038" y="56343"/>
                </a:lnTo>
                <a:lnTo>
                  <a:pt x="17966" y="56207"/>
                </a:lnTo>
                <a:lnTo>
                  <a:pt x="17894" y="56072"/>
                </a:lnTo>
                <a:lnTo>
                  <a:pt x="17813" y="55946"/>
                </a:lnTo>
                <a:lnTo>
                  <a:pt x="17723" y="55820"/>
                </a:lnTo>
                <a:lnTo>
                  <a:pt x="17633" y="55702"/>
                </a:lnTo>
                <a:lnTo>
                  <a:pt x="17533" y="55585"/>
                </a:lnTo>
                <a:lnTo>
                  <a:pt x="17425" y="55477"/>
                </a:lnTo>
                <a:lnTo>
                  <a:pt x="17317" y="55369"/>
                </a:lnTo>
                <a:lnTo>
                  <a:pt x="17100" y="55179"/>
                </a:lnTo>
                <a:lnTo>
                  <a:pt x="16884" y="54999"/>
                </a:lnTo>
                <a:lnTo>
                  <a:pt x="16668" y="54846"/>
                </a:lnTo>
                <a:lnTo>
                  <a:pt x="16460" y="54719"/>
                </a:lnTo>
                <a:lnTo>
                  <a:pt x="16280" y="54602"/>
                </a:lnTo>
                <a:lnTo>
                  <a:pt x="16009" y="54458"/>
                </a:lnTo>
                <a:lnTo>
                  <a:pt x="15901" y="54404"/>
                </a:lnTo>
                <a:lnTo>
                  <a:pt x="15820" y="54322"/>
                </a:lnTo>
                <a:lnTo>
                  <a:pt x="15748" y="54232"/>
                </a:lnTo>
                <a:lnTo>
                  <a:pt x="15666" y="54124"/>
                </a:lnTo>
                <a:lnTo>
                  <a:pt x="15594" y="54016"/>
                </a:lnTo>
                <a:lnTo>
                  <a:pt x="15522" y="53889"/>
                </a:lnTo>
                <a:lnTo>
                  <a:pt x="15459" y="53763"/>
                </a:lnTo>
                <a:lnTo>
                  <a:pt x="15396" y="53628"/>
                </a:lnTo>
                <a:lnTo>
                  <a:pt x="15333" y="53475"/>
                </a:lnTo>
                <a:lnTo>
                  <a:pt x="15206" y="53168"/>
                </a:lnTo>
                <a:lnTo>
                  <a:pt x="15098" y="52825"/>
                </a:lnTo>
                <a:lnTo>
                  <a:pt x="14990" y="52455"/>
                </a:lnTo>
                <a:lnTo>
                  <a:pt x="14900" y="52059"/>
                </a:lnTo>
                <a:lnTo>
                  <a:pt x="14819" y="51653"/>
                </a:lnTo>
                <a:lnTo>
                  <a:pt x="14737" y="51220"/>
                </a:lnTo>
                <a:lnTo>
                  <a:pt x="14674" y="50778"/>
                </a:lnTo>
                <a:lnTo>
                  <a:pt x="14611" y="50327"/>
                </a:lnTo>
                <a:lnTo>
                  <a:pt x="14566" y="49867"/>
                </a:lnTo>
                <a:lnTo>
                  <a:pt x="14521" y="49398"/>
                </a:lnTo>
                <a:lnTo>
                  <a:pt x="14485" y="48920"/>
                </a:lnTo>
                <a:lnTo>
                  <a:pt x="14467" y="48442"/>
                </a:lnTo>
                <a:lnTo>
                  <a:pt x="14449" y="47973"/>
                </a:lnTo>
                <a:lnTo>
                  <a:pt x="14440" y="47504"/>
                </a:lnTo>
                <a:lnTo>
                  <a:pt x="14440" y="47035"/>
                </a:lnTo>
                <a:lnTo>
                  <a:pt x="14440" y="46584"/>
                </a:lnTo>
                <a:lnTo>
                  <a:pt x="14458" y="46142"/>
                </a:lnTo>
                <a:lnTo>
                  <a:pt x="14476" y="45718"/>
                </a:lnTo>
                <a:lnTo>
                  <a:pt x="14512" y="45303"/>
                </a:lnTo>
                <a:lnTo>
                  <a:pt x="14548" y="44915"/>
                </a:lnTo>
                <a:lnTo>
                  <a:pt x="14593" y="44555"/>
                </a:lnTo>
                <a:lnTo>
                  <a:pt x="14647" y="44212"/>
                </a:lnTo>
                <a:lnTo>
                  <a:pt x="14701" y="43896"/>
                </a:lnTo>
                <a:lnTo>
                  <a:pt x="14774" y="43617"/>
                </a:lnTo>
                <a:lnTo>
                  <a:pt x="14846" y="43364"/>
                </a:lnTo>
                <a:lnTo>
                  <a:pt x="14927" y="43157"/>
                </a:lnTo>
                <a:lnTo>
                  <a:pt x="14963" y="43067"/>
                </a:lnTo>
                <a:lnTo>
                  <a:pt x="15008" y="42976"/>
                </a:lnTo>
                <a:lnTo>
                  <a:pt x="15053" y="42913"/>
                </a:lnTo>
                <a:lnTo>
                  <a:pt x="15107" y="42850"/>
                </a:lnTo>
                <a:lnTo>
                  <a:pt x="15179" y="42760"/>
                </a:lnTo>
                <a:lnTo>
                  <a:pt x="15261" y="42652"/>
                </a:lnTo>
                <a:lnTo>
                  <a:pt x="15441" y="42390"/>
                </a:lnTo>
                <a:lnTo>
                  <a:pt x="15648" y="42074"/>
                </a:lnTo>
                <a:lnTo>
                  <a:pt x="15856" y="41714"/>
                </a:lnTo>
                <a:lnTo>
                  <a:pt x="16090" y="41317"/>
                </a:lnTo>
                <a:lnTo>
                  <a:pt x="16325" y="40884"/>
                </a:lnTo>
                <a:lnTo>
                  <a:pt x="16821" y="39946"/>
                </a:lnTo>
                <a:lnTo>
                  <a:pt x="17317" y="38963"/>
                </a:lnTo>
                <a:lnTo>
                  <a:pt x="17795" y="37998"/>
                </a:lnTo>
                <a:lnTo>
                  <a:pt x="18228" y="37105"/>
                </a:lnTo>
                <a:lnTo>
                  <a:pt x="18598" y="36338"/>
                </a:lnTo>
                <a:lnTo>
                  <a:pt x="18985" y="36275"/>
                </a:lnTo>
                <a:lnTo>
                  <a:pt x="19382" y="36212"/>
                </a:lnTo>
                <a:lnTo>
                  <a:pt x="19797" y="36158"/>
                </a:lnTo>
                <a:lnTo>
                  <a:pt x="20221" y="36113"/>
                </a:lnTo>
                <a:lnTo>
                  <a:pt x="20663" y="36068"/>
                </a:lnTo>
                <a:lnTo>
                  <a:pt x="21105" y="36023"/>
                </a:lnTo>
                <a:lnTo>
                  <a:pt x="21556" y="35996"/>
                </a:lnTo>
                <a:lnTo>
                  <a:pt x="22025" y="35969"/>
                </a:lnTo>
                <a:lnTo>
                  <a:pt x="22494" y="35941"/>
                </a:lnTo>
                <a:lnTo>
                  <a:pt x="22963" y="35923"/>
                </a:lnTo>
                <a:lnTo>
                  <a:pt x="23441" y="35914"/>
                </a:lnTo>
                <a:lnTo>
                  <a:pt x="24893" y="35914"/>
                </a:lnTo>
                <a:lnTo>
                  <a:pt x="25380" y="35932"/>
                </a:lnTo>
                <a:lnTo>
                  <a:pt x="25858" y="35950"/>
                </a:lnTo>
                <a:lnTo>
                  <a:pt x="26345" y="35969"/>
                </a:lnTo>
                <a:lnTo>
                  <a:pt x="26823" y="35996"/>
                </a:lnTo>
                <a:lnTo>
                  <a:pt x="27301" y="36032"/>
                </a:lnTo>
                <a:lnTo>
                  <a:pt x="27770" y="36077"/>
                </a:lnTo>
                <a:lnTo>
                  <a:pt x="28230" y="36122"/>
                </a:lnTo>
                <a:lnTo>
                  <a:pt x="28690" y="36176"/>
                </a:lnTo>
                <a:lnTo>
                  <a:pt x="29132" y="36230"/>
                </a:lnTo>
                <a:lnTo>
                  <a:pt x="29574" y="36293"/>
                </a:lnTo>
                <a:lnTo>
                  <a:pt x="30007" y="36365"/>
                </a:lnTo>
                <a:lnTo>
                  <a:pt x="30422" y="36438"/>
                </a:lnTo>
                <a:lnTo>
                  <a:pt x="30819" y="36519"/>
                </a:lnTo>
                <a:lnTo>
                  <a:pt x="31215" y="36609"/>
                </a:lnTo>
                <a:lnTo>
                  <a:pt x="31585" y="36699"/>
                </a:lnTo>
                <a:lnTo>
                  <a:pt x="31946" y="36798"/>
                </a:lnTo>
                <a:lnTo>
                  <a:pt x="32289" y="36907"/>
                </a:lnTo>
                <a:lnTo>
                  <a:pt x="32613" y="37015"/>
                </a:lnTo>
                <a:lnTo>
                  <a:pt x="32938" y="37132"/>
                </a:lnTo>
                <a:lnTo>
                  <a:pt x="33272" y="37240"/>
                </a:lnTo>
                <a:lnTo>
                  <a:pt x="33948" y="37457"/>
                </a:lnTo>
                <a:lnTo>
                  <a:pt x="34643" y="37655"/>
                </a:lnTo>
                <a:lnTo>
                  <a:pt x="35346" y="37835"/>
                </a:lnTo>
                <a:lnTo>
                  <a:pt x="36059" y="38007"/>
                </a:lnTo>
                <a:lnTo>
                  <a:pt x="36771" y="38160"/>
                </a:lnTo>
                <a:lnTo>
                  <a:pt x="37484" y="38304"/>
                </a:lnTo>
                <a:lnTo>
                  <a:pt x="38178" y="38440"/>
                </a:lnTo>
                <a:lnTo>
                  <a:pt x="38467" y="40325"/>
                </a:lnTo>
                <a:lnTo>
                  <a:pt x="38791" y="42480"/>
                </a:lnTo>
                <a:lnTo>
                  <a:pt x="39116" y="44771"/>
                </a:lnTo>
                <a:lnTo>
                  <a:pt x="39432" y="47053"/>
                </a:lnTo>
                <a:lnTo>
                  <a:pt x="39567" y="48153"/>
                </a:lnTo>
                <a:lnTo>
                  <a:pt x="39702" y="49200"/>
                </a:lnTo>
                <a:lnTo>
                  <a:pt x="39811" y="50183"/>
                </a:lnTo>
                <a:lnTo>
                  <a:pt x="39901" y="51076"/>
                </a:lnTo>
                <a:lnTo>
                  <a:pt x="39973" y="51869"/>
                </a:lnTo>
                <a:lnTo>
                  <a:pt x="40018" y="52537"/>
                </a:lnTo>
                <a:lnTo>
                  <a:pt x="40036" y="52825"/>
                </a:lnTo>
                <a:lnTo>
                  <a:pt x="40036" y="53078"/>
                </a:lnTo>
                <a:lnTo>
                  <a:pt x="40036" y="53294"/>
                </a:lnTo>
                <a:lnTo>
                  <a:pt x="40027" y="53466"/>
                </a:lnTo>
                <a:lnTo>
                  <a:pt x="40009" y="53673"/>
                </a:lnTo>
                <a:lnTo>
                  <a:pt x="40009" y="53880"/>
                </a:lnTo>
                <a:lnTo>
                  <a:pt x="40018" y="54088"/>
                </a:lnTo>
                <a:lnTo>
                  <a:pt x="40045" y="54286"/>
                </a:lnTo>
                <a:lnTo>
                  <a:pt x="40081" y="54494"/>
                </a:lnTo>
                <a:lnTo>
                  <a:pt x="40126" y="54683"/>
                </a:lnTo>
                <a:lnTo>
                  <a:pt x="40180" y="54882"/>
                </a:lnTo>
                <a:lnTo>
                  <a:pt x="40234" y="55071"/>
                </a:lnTo>
                <a:lnTo>
                  <a:pt x="40307" y="55260"/>
                </a:lnTo>
                <a:lnTo>
                  <a:pt x="40379" y="55441"/>
                </a:lnTo>
                <a:lnTo>
                  <a:pt x="40469" y="55621"/>
                </a:lnTo>
                <a:lnTo>
                  <a:pt x="40550" y="55793"/>
                </a:lnTo>
                <a:lnTo>
                  <a:pt x="40640" y="55964"/>
                </a:lnTo>
                <a:lnTo>
                  <a:pt x="40740" y="56126"/>
                </a:lnTo>
                <a:lnTo>
                  <a:pt x="40929" y="56433"/>
                </a:lnTo>
                <a:lnTo>
                  <a:pt x="41127" y="56721"/>
                </a:lnTo>
                <a:lnTo>
                  <a:pt x="41317" y="56974"/>
                </a:lnTo>
                <a:lnTo>
                  <a:pt x="41497" y="57190"/>
                </a:lnTo>
                <a:lnTo>
                  <a:pt x="41659" y="57380"/>
                </a:lnTo>
                <a:lnTo>
                  <a:pt x="41804" y="57533"/>
                </a:lnTo>
                <a:lnTo>
                  <a:pt x="41912" y="57641"/>
                </a:lnTo>
                <a:lnTo>
                  <a:pt x="42002" y="57741"/>
                </a:lnTo>
                <a:lnTo>
                  <a:pt x="53384" y="57741"/>
                </a:lnTo>
                <a:lnTo>
                  <a:pt x="53384" y="57497"/>
                </a:lnTo>
                <a:lnTo>
                  <a:pt x="53357" y="57263"/>
                </a:lnTo>
                <a:lnTo>
                  <a:pt x="53321" y="57046"/>
                </a:lnTo>
                <a:lnTo>
                  <a:pt x="53258" y="56830"/>
                </a:lnTo>
                <a:lnTo>
                  <a:pt x="53186" y="56640"/>
                </a:lnTo>
                <a:lnTo>
                  <a:pt x="53105" y="56451"/>
                </a:lnTo>
                <a:lnTo>
                  <a:pt x="53006" y="56271"/>
                </a:lnTo>
                <a:lnTo>
                  <a:pt x="52897" y="56108"/>
                </a:lnTo>
                <a:lnTo>
                  <a:pt x="52780" y="55946"/>
                </a:lnTo>
                <a:lnTo>
                  <a:pt x="52645" y="55802"/>
                </a:lnTo>
                <a:lnTo>
                  <a:pt x="52509" y="55657"/>
                </a:lnTo>
                <a:lnTo>
                  <a:pt x="52374" y="55531"/>
                </a:lnTo>
                <a:lnTo>
                  <a:pt x="52221" y="55414"/>
                </a:lnTo>
                <a:lnTo>
                  <a:pt x="52077" y="55296"/>
                </a:lnTo>
                <a:lnTo>
                  <a:pt x="51923" y="55197"/>
                </a:lnTo>
                <a:lnTo>
                  <a:pt x="51770" y="55098"/>
                </a:lnTo>
                <a:lnTo>
                  <a:pt x="51608" y="55017"/>
                </a:lnTo>
                <a:lnTo>
                  <a:pt x="51454" y="54936"/>
                </a:lnTo>
                <a:lnTo>
                  <a:pt x="51157" y="54791"/>
                </a:lnTo>
                <a:lnTo>
                  <a:pt x="50877" y="54683"/>
                </a:lnTo>
                <a:lnTo>
                  <a:pt x="50624" y="54593"/>
                </a:lnTo>
                <a:lnTo>
                  <a:pt x="50417" y="54530"/>
                </a:lnTo>
                <a:lnTo>
                  <a:pt x="50246" y="54494"/>
                </a:lnTo>
                <a:lnTo>
                  <a:pt x="50110" y="54458"/>
                </a:lnTo>
                <a:lnTo>
                  <a:pt x="50029" y="54268"/>
                </a:lnTo>
                <a:lnTo>
                  <a:pt x="49948" y="54070"/>
                </a:lnTo>
                <a:lnTo>
                  <a:pt x="49885" y="53853"/>
                </a:lnTo>
                <a:lnTo>
                  <a:pt x="49822" y="53637"/>
                </a:lnTo>
                <a:lnTo>
                  <a:pt x="49759" y="53402"/>
                </a:lnTo>
                <a:lnTo>
                  <a:pt x="49705" y="53159"/>
                </a:lnTo>
                <a:lnTo>
                  <a:pt x="49650" y="52906"/>
                </a:lnTo>
                <a:lnTo>
                  <a:pt x="49605" y="52645"/>
                </a:lnTo>
                <a:lnTo>
                  <a:pt x="49569" y="52374"/>
                </a:lnTo>
                <a:lnTo>
                  <a:pt x="49533" y="52095"/>
                </a:lnTo>
                <a:lnTo>
                  <a:pt x="49479" y="51508"/>
                </a:lnTo>
                <a:lnTo>
                  <a:pt x="49434" y="50904"/>
                </a:lnTo>
                <a:lnTo>
                  <a:pt x="49407" y="50273"/>
                </a:lnTo>
                <a:lnTo>
                  <a:pt x="49398" y="49614"/>
                </a:lnTo>
                <a:lnTo>
                  <a:pt x="49398" y="48947"/>
                </a:lnTo>
                <a:lnTo>
                  <a:pt x="49407" y="48262"/>
                </a:lnTo>
                <a:lnTo>
                  <a:pt x="49434" y="47558"/>
                </a:lnTo>
                <a:lnTo>
                  <a:pt x="49470" y="46855"/>
                </a:lnTo>
                <a:lnTo>
                  <a:pt x="49515" y="46151"/>
                </a:lnTo>
                <a:lnTo>
                  <a:pt x="49569" y="45448"/>
                </a:lnTo>
                <a:lnTo>
                  <a:pt x="49632" y="44744"/>
                </a:lnTo>
                <a:lnTo>
                  <a:pt x="49705" y="44041"/>
                </a:lnTo>
                <a:lnTo>
                  <a:pt x="49777" y="43355"/>
                </a:lnTo>
                <a:lnTo>
                  <a:pt x="49858" y="42679"/>
                </a:lnTo>
                <a:lnTo>
                  <a:pt x="49948" y="42029"/>
                </a:lnTo>
                <a:lnTo>
                  <a:pt x="50029" y="41389"/>
                </a:lnTo>
                <a:lnTo>
                  <a:pt x="50119" y="40776"/>
                </a:lnTo>
                <a:lnTo>
                  <a:pt x="50300" y="39639"/>
                </a:lnTo>
                <a:lnTo>
                  <a:pt x="50480" y="38638"/>
                </a:lnTo>
                <a:lnTo>
                  <a:pt x="50652" y="37808"/>
                </a:lnTo>
                <a:lnTo>
                  <a:pt x="50724" y="37457"/>
                </a:lnTo>
                <a:lnTo>
                  <a:pt x="50796" y="37159"/>
                </a:lnTo>
                <a:lnTo>
                  <a:pt x="50868" y="36925"/>
                </a:lnTo>
                <a:lnTo>
                  <a:pt x="50922" y="36744"/>
                </a:lnTo>
                <a:lnTo>
                  <a:pt x="50985" y="36582"/>
                </a:lnTo>
                <a:lnTo>
                  <a:pt x="51066" y="36419"/>
                </a:lnTo>
                <a:lnTo>
                  <a:pt x="51166" y="36239"/>
                </a:lnTo>
                <a:lnTo>
                  <a:pt x="51274" y="36050"/>
                </a:lnTo>
                <a:lnTo>
                  <a:pt x="51409" y="35851"/>
                </a:lnTo>
                <a:lnTo>
                  <a:pt x="51544" y="35644"/>
                </a:lnTo>
                <a:lnTo>
                  <a:pt x="51869" y="35211"/>
                </a:lnTo>
                <a:lnTo>
                  <a:pt x="52221" y="34742"/>
                </a:lnTo>
                <a:lnTo>
                  <a:pt x="52609" y="34255"/>
                </a:lnTo>
                <a:lnTo>
                  <a:pt x="53015" y="33741"/>
                </a:lnTo>
                <a:lnTo>
                  <a:pt x="53420" y="33200"/>
                </a:lnTo>
                <a:lnTo>
                  <a:pt x="53835" y="32649"/>
                </a:lnTo>
                <a:lnTo>
                  <a:pt x="54241" y="32090"/>
                </a:lnTo>
                <a:lnTo>
                  <a:pt x="54431" y="31811"/>
                </a:lnTo>
                <a:lnTo>
                  <a:pt x="54620" y="31522"/>
                </a:lnTo>
                <a:lnTo>
                  <a:pt x="54800" y="31233"/>
                </a:lnTo>
                <a:lnTo>
                  <a:pt x="54972" y="30945"/>
                </a:lnTo>
                <a:lnTo>
                  <a:pt x="55134" y="30665"/>
                </a:lnTo>
                <a:lnTo>
                  <a:pt x="55278" y="30377"/>
                </a:lnTo>
                <a:lnTo>
                  <a:pt x="55423" y="30088"/>
                </a:lnTo>
                <a:lnTo>
                  <a:pt x="55549" y="29808"/>
                </a:lnTo>
                <a:lnTo>
                  <a:pt x="55657" y="29520"/>
                </a:lnTo>
                <a:lnTo>
                  <a:pt x="55747" y="29240"/>
                </a:lnTo>
                <a:lnTo>
                  <a:pt x="55828" y="28961"/>
                </a:lnTo>
                <a:lnTo>
                  <a:pt x="55883" y="28690"/>
                </a:lnTo>
                <a:lnTo>
                  <a:pt x="55937" y="28410"/>
                </a:lnTo>
                <a:lnTo>
                  <a:pt x="56000" y="28131"/>
                </a:lnTo>
                <a:lnTo>
                  <a:pt x="56063" y="27851"/>
                </a:lnTo>
                <a:lnTo>
                  <a:pt x="56144" y="27572"/>
                </a:lnTo>
                <a:lnTo>
                  <a:pt x="56225" y="27283"/>
                </a:lnTo>
                <a:lnTo>
                  <a:pt x="56306" y="26994"/>
                </a:lnTo>
                <a:lnTo>
                  <a:pt x="56406" y="26706"/>
                </a:lnTo>
                <a:lnTo>
                  <a:pt x="56505" y="26417"/>
                </a:lnTo>
                <a:lnTo>
                  <a:pt x="56721" y="25831"/>
                </a:lnTo>
                <a:lnTo>
                  <a:pt x="56965" y="25254"/>
                </a:lnTo>
                <a:lnTo>
                  <a:pt x="57217" y="24677"/>
                </a:lnTo>
                <a:lnTo>
                  <a:pt x="57497" y="24117"/>
                </a:lnTo>
                <a:lnTo>
                  <a:pt x="57786" y="23558"/>
                </a:lnTo>
                <a:lnTo>
                  <a:pt x="58083" y="23026"/>
                </a:lnTo>
                <a:lnTo>
                  <a:pt x="58390" y="22503"/>
                </a:lnTo>
                <a:lnTo>
                  <a:pt x="58715" y="22016"/>
                </a:lnTo>
                <a:lnTo>
                  <a:pt x="59030" y="21538"/>
                </a:lnTo>
                <a:lnTo>
                  <a:pt x="59364" y="21105"/>
                </a:lnTo>
                <a:lnTo>
                  <a:pt x="59526" y="20898"/>
                </a:lnTo>
                <a:lnTo>
                  <a:pt x="59689" y="20690"/>
                </a:lnTo>
                <a:lnTo>
                  <a:pt x="59851" y="20501"/>
                </a:lnTo>
                <a:lnTo>
                  <a:pt x="60013" y="20320"/>
                </a:lnTo>
                <a:lnTo>
                  <a:pt x="60185" y="20158"/>
                </a:lnTo>
                <a:lnTo>
                  <a:pt x="60356" y="20014"/>
                </a:lnTo>
                <a:lnTo>
                  <a:pt x="60545" y="19878"/>
                </a:lnTo>
                <a:lnTo>
                  <a:pt x="60744" y="19761"/>
                </a:lnTo>
                <a:lnTo>
                  <a:pt x="60942" y="19671"/>
                </a:lnTo>
                <a:lnTo>
                  <a:pt x="61150" y="19581"/>
                </a:lnTo>
                <a:lnTo>
                  <a:pt x="61366" y="19518"/>
                </a:lnTo>
                <a:lnTo>
                  <a:pt x="61592" y="19455"/>
                </a:lnTo>
                <a:lnTo>
                  <a:pt x="61817" y="19409"/>
                </a:lnTo>
                <a:lnTo>
                  <a:pt x="62052" y="19382"/>
                </a:lnTo>
                <a:lnTo>
                  <a:pt x="62286" y="19355"/>
                </a:lnTo>
                <a:lnTo>
                  <a:pt x="62530" y="19346"/>
                </a:lnTo>
                <a:lnTo>
                  <a:pt x="63008" y="19346"/>
                </a:lnTo>
                <a:lnTo>
                  <a:pt x="63251" y="19364"/>
                </a:lnTo>
                <a:lnTo>
                  <a:pt x="63495" y="19382"/>
                </a:lnTo>
                <a:lnTo>
                  <a:pt x="63991" y="19427"/>
                </a:lnTo>
                <a:lnTo>
                  <a:pt x="64469" y="19500"/>
                </a:lnTo>
                <a:lnTo>
                  <a:pt x="64947" y="19572"/>
                </a:lnTo>
                <a:lnTo>
                  <a:pt x="65398" y="19653"/>
                </a:lnTo>
                <a:lnTo>
                  <a:pt x="65831" y="19725"/>
                </a:lnTo>
                <a:lnTo>
                  <a:pt x="66237" y="19779"/>
                </a:lnTo>
                <a:lnTo>
                  <a:pt x="66615" y="19824"/>
                </a:lnTo>
                <a:lnTo>
                  <a:pt x="66796" y="19833"/>
                </a:lnTo>
                <a:lnTo>
                  <a:pt x="66958" y="19842"/>
                </a:lnTo>
                <a:lnTo>
                  <a:pt x="67111" y="19833"/>
                </a:lnTo>
                <a:lnTo>
                  <a:pt x="67265" y="19815"/>
                </a:lnTo>
                <a:lnTo>
                  <a:pt x="67418" y="19779"/>
                </a:lnTo>
                <a:lnTo>
                  <a:pt x="67562" y="19734"/>
                </a:lnTo>
                <a:lnTo>
                  <a:pt x="67698" y="19689"/>
                </a:lnTo>
                <a:lnTo>
                  <a:pt x="67842" y="19626"/>
                </a:lnTo>
                <a:lnTo>
                  <a:pt x="67968" y="19554"/>
                </a:lnTo>
                <a:lnTo>
                  <a:pt x="68094" y="19473"/>
                </a:lnTo>
                <a:lnTo>
                  <a:pt x="68221" y="19391"/>
                </a:lnTo>
                <a:lnTo>
                  <a:pt x="68338" y="19301"/>
                </a:lnTo>
                <a:lnTo>
                  <a:pt x="68455" y="19202"/>
                </a:lnTo>
                <a:lnTo>
                  <a:pt x="68563" y="19103"/>
                </a:lnTo>
                <a:lnTo>
                  <a:pt x="68663" y="18995"/>
                </a:lnTo>
                <a:lnTo>
                  <a:pt x="68762" y="18895"/>
                </a:lnTo>
                <a:lnTo>
                  <a:pt x="68951" y="18679"/>
                </a:lnTo>
                <a:lnTo>
                  <a:pt x="69114" y="18462"/>
                </a:lnTo>
                <a:lnTo>
                  <a:pt x="69258" y="18246"/>
                </a:lnTo>
                <a:lnTo>
                  <a:pt x="69375" y="18048"/>
                </a:lnTo>
                <a:lnTo>
                  <a:pt x="69483" y="17876"/>
                </a:lnTo>
                <a:lnTo>
                  <a:pt x="69619" y="17615"/>
                </a:lnTo>
                <a:lnTo>
                  <a:pt x="69664" y="17515"/>
                </a:lnTo>
                <a:lnTo>
                  <a:pt x="69781" y="17515"/>
                </a:lnTo>
                <a:lnTo>
                  <a:pt x="69889" y="17506"/>
                </a:lnTo>
                <a:lnTo>
                  <a:pt x="70007" y="17497"/>
                </a:lnTo>
                <a:lnTo>
                  <a:pt x="70115" y="17479"/>
                </a:lnTo>
                <a:lnTo>
                  <a:pt x="70223" y="17452"/>
                </a:lnTo>
                <a:lnTo>
                  <a:pt x="70331" y="17425"/>
                </a:lnTo>
                <a:lnTo>
                  <a:pt x="70430" y="17389"/>
                </a:lnTo>
                <a:lnTo>
                  <a:pt x="70530" y="17344"/>
                </a:lnTo>
                <a:lnTo>
                  <a:pt x="70728" y="17254"/>
                </a:lnTo>
                <a:lnTo>
                  <a:pt x="70917" y="17137"/>
                </a:lnTo>
                <a:lnTo>
                  <a:pt x="71098" y="17010"/>
                </a:lnTo>
                <a:lnTo>
                  <a:pt x="71260" y="16866"/>
                </a:lnTo>
                <a:lnTo>
                  <a:pt x="71423" y="16713"/>
                </a:lnTo>
                <a:lnTo>
                  <a:pt x="71576" y="16541"/>
                </a:lnTo>
                <a:lnTo>
                  <a:pt x="71720" y="16361"/>
                </a:lnTo>
                <a:lnTo>
                  <a:pt x="71846" y="16172"/>
                </a:lnTo>
                <a:lnTo>
                  <a:pt x="71964" y="15973"/>
                </a:lnTo>
                <a:lnTo>
                  <a:pt x="72081" y="15775"/>
                </a:lnTo>
                <a:lnTo>
                  <a:pt x="72180" y="15576"/>
                </a:lnTo>
                <a:lnTo>
                  <a:pt x="72270" y="15369"/>
                </a:lnTo>
                <a:lnTo>
                  <a:pt x="72351" y="15161"/>
                </a:lnTo>
                <a:lnTo>
                  <a:pt x="72424" y="14954"/>
                </a:lnTo>
                <a:lnTo>
                  <a:pt x="72478" y="14747"/>
                </a:lnTo>
                <a:lnTo>
                  <a:pt x="72523" y="14548"/>
                </a:lnTo>
                <a:lnTo>
                  <a:pt x="72568" y="14350"/>
                </a:lnTo>
                <a:lnTo>
                  <a:pt x="72586" y="14169"/>
                </a:lnTo>
                <a:lnTo>
                  <a:pt x="72604" y="13989"/>
                </a:lnTo>
                <a:lnTo>
                  <a:pt x="72604" y="13818"/>
                </a:lnTo>
                <a:lnTo>
                  <a:pt x="72595" y="13664"/>
                </a:lnTo>
                <a:lnTo>
                  <a:pt x="72577" y="13520"/>
                </a:lnTo>
                <a:lnTo>
                  <a:pt x="72541" y="13394"/>
                </a:lnTo>
                <a:lnTo>
                  <a:pt x="72496" y="13276"/>
                </a:lnTo>
                <a:lnTo>
                  <a:pt x="72442" y="13186"/>
                </a:lnTo>
                <a:lnTo>
                  <a:pt x="72406" y="13150"/>
                </a:lnTo>
                <a:lnTo>
                  <a:pt x="72370" y="13114"/>
                </a:lnTo>
                <a:lnTo>
                  <a:pt x="72333" y="13087"/>
                </a:lnTo>
                <a:lnTo>
                  <a:pt x="72288" y="13060"/>
                </a:lnTo>
                <a:lnTo>
                  <a:pt x="72243" y="13051"/>
                </a:lnTo>
                <a:lnTo>
                  <a:pt x="72198" y="13033"/>
                </a:lnTo>
                <a:lnTo>
                  <a:pt x="72090" y="13015"/>
                </a:lnTo>
                <a:lnTo>
                  <a:pt x="71964" y="12970"/>
                </a:lnTo>
                <a:lnTo>
                  <a:pt x="71837" y="12925"/>
                </a:lnTo>
                <a:lnTo>
                  <a:pt x="71693" y="12853"/>
                </a:lnTo>
                <a:lnTo>
                  <a:pt x="71531" y="12780"/>
                </a:lnTo>
                <a:lnTo>
                  <a:pt x="71368" y="12690"/>
                </a:lnTo>
                <a:lnTo>
                  <a:pt x="71026" y="12492"/>
                </a:lnTo>
                <a:lnTo>
                  <a:pt x="70647" y="12257"/>
                </a:lnTo>
                <a:lnTo>
                  <a:pt x="70259" y="12005"/>
                </a:lnTo>
                <a:lnTo>
                  <a:pt x="69871" y="11734"/>
                </a:lnTo>
                <a:lnTo>
                  <a:pt x="69483" y="11464"/>
                </a:lnTo>
                <a:lnTo>
                  <a:pt x="68762" y="10922"/>
                </a:lnTo>
                <a:lnTo>
                  <a:pt x="68149" y="10462"/>
                </a:lnTo>
                <a:lnTo>
                  <a:pt x="67580" y="10021"/>
                </a:lnTo>
                <a:lnTo>
                  <a:pt x="67598" y="9903"/>
                </a:lnTo>
                <a:lnTo>
                  <a:pt x="67607" y="9786"/>
                </a:lnTo>
                <a:lnTo>
                  <a:pt x="67616" y="9552"/>
                </a:lnTo>
                <a:lnTo>
                  <a:pt x="67598" y="9317"/>
                </a:lnTo>
                <a:lnTo>
                  <a:pt x="67562" y="9083"/>
                </a:lnTo>
                <a:lnTo>
                  <a:pt x="67508" y="8848"/>
                </a:lnTo>
                <a:lnTo>
                  <a:pt x="67436" y="8623"/>
                </a:lnTo>
                <a:lnTo>
                  <a:pt x="67346" y="8397"/>
                </a:lnTo>
                <a:lnTo>
                  <a:pt x="67238" y="8172"/>
                </a:lnTo>
                <a:lnTo>
                  <a:pt x="67111" y="7955"/>
                </a:lnTo>
                <a:lnTo>
                  <a:pt x="66967" y="7739"/>
                </a:lnTo>
                <a:lnTo>
                  <a:pt x="66805" y="7522"/>
                </a:lnTo>
                <a:lnTo>
                  <a:pt x="66633" y="7315"/>
                </a:lnTo>
                <a:lnTo>
                  <a:pt x="66444" y="7107"/>
                </a:lnTo>
                <a:lnTo>
                  <a:pt x="66246" y="6909"/>
                </a:lnTo>
                <a:lnTo>
                  <a:pt x="66029" y="6711"/>
                </a:lnTo>
                <a:lnTo>
                  <a:pt x="65804" y="6521"/>
                </a:lnTo>
                <a:lnTo>
                  <a:pt x="65560" y="6332"/>
                </a:lnTo>
                <a:lnTo>
                  <a:pt x="65317" y="6160"/>
                </a:lnTo>
                <a:lnTo>
                  <a:pt x="65055" y="5989"/>
                </a:lnTo>
                <a:lnTo>
                  <a:pt x="64784" y="5827"/>
                </a:lnTo>
                <a:lnTo>
                  <a:pt x="64505" y="5664"/>
                </a:lnTo>
                <a:lnTo>
                  <a:pt x="64225" y="5520"/>
                </a:lnTo>
                <a:lnTo>
                  <a:pt x="63928" y="5376"/>
                </a:lnTo>
                <a:lnTo>
                  <a:pt x="63630" y="5240"/>
                </a:lnTo>
                <a:lnTo>
                  <a:pt x="63323" y="5123"/>
                </a:lnTo>
                <a:lnTo>
                  <a:pt x="63008" y="5006"/>
                </a:lnTo>
                <a:lnTo>
                  <a:pt x="62692" y="4898"/>
                </a:lnTo>
                <a:lnTo>
                  <a:pt x="62367" y="4807"/>
                </a:lnTo>
                <a:lnTo>
                  <a:pt x="62043" y="4717"/>
                </a:lnTo>
                <a:lnTo>
                  <a:pt x="61718" y="4645"/>
                </a:lnTo>
                <a:lnTo>
                  <a:pt x="61384" y="4582"/>
                </a:lnTo>
                <a:lnTo>
                  <a:pt x="61060" y="4537"/>
                </a:lnTo>
                <a:lnTo>
                  <a:pt x="61014" y="4528"/>
                </a:lnTo>
                <a:lnTo>
                  <a:pt x="60915" y="4131"/>
                </a:lnTo>
                <a:lnTo>
                  <a:pt x="60861" y="3951"/>
                </a:lnTo>
                <a:lnTo>
                  <a:pt x="60807" y="3779"/>
                </a:lnTo>
                <a:lnTo>
                  <a:pt x="60753" y="3635"/>
                </a:lnTo>
                <a:lnTo>
                  <a:pt x="60699" y="3509"/>
                </a:lnTo>
                <a:lnTo>
                  <a:pt x="60636" y="3410"/>
                </a:lnTo>
                <a:lnTo>
                  <a:pt x="60573" y="3337"/>
                </a:lnTo>
                <a:lnTo>
                  <a:pt x="60464" y="3211"/>
                </a:lnTo>
                <a:lnTo>
                  <a:pt x="60329" y="3040"/>
                </a:lnTo>
                <a:lnTo>
                  <a:pt x="60176" y="2832"/>
                </a:lnTo>
                <a:lnTo>
                  <a:pt x="60013" y="2589"/>
                </a:lnTo>
                <a:lnTo>
                  <a:pt x="59653" y="2048"/>
                </a:lnTo>
                <a:lnTo>
                  <a:pt x="59283" y="1470"/>
                </a:lnTo>
                <a:lnTo>
                  <a:pt x="58940" y="920"/>
                </a:lnTo>
                <a:lnTo>
                  <a:pt x="58651" y="451"/>
                </a:lnTo>
                <a:lnTo>
                  <a:pt x="58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7"/>
          <p:cNvGrpSpPr/>
          <p:nvPr/>
        </p:nvGrpSpPr>
        <p:grpSpPr>
          <a:xfrm>
            <a:off x="708625" y="1144650"/>
            <a:ext cx="7739063" cy="1674600"/>
            <a:chOff x="708625" y="1354200"/>
            <a:chExt cx="7739063" cy="1674600"/>
          </a:xfrm>
        </p:grpSpPr>
        <p:cxnSp>
          <p:nvCxnSpPr>
            <p:cNvPr id="987" name="Google Shape;987;p27"/>
            <p:cNvCxnSpPr>
              <a:stCxn id="988" idx="6"/>
              <a:endCxn id="989" idx="2"/>
            </p:cNvCxnSpPr>
            <p:nvPr/>
          </p:nvCxnSpPr>
          <p:spPr>
            <a:xfrm>
              <a:off x="1602025" y="1801050"/>
              <a:ext cx="595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8" name="Google Shape;988;p27"/>
            <p:cNvSpPr/>
            <p:nvPr/>
          </p:nvSpPr>
          <p:spPr>
            <a:xfrm>
              <a:off x="708625" y="1354200"/>
              <a:ext cx="893400" cy="89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7554288" y="1354200"/>
              <a:ext cx="893400" cy="893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5272400" y="1354200"/>
              <a:ext cx="893400" cy="89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2990513" y="1354200"/>
              <a:ext cx="893400" cy="89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92" name="Google Shape;992;p27"/>
            <p:cNvCxnSpPr>
              <a:stCxn id="988" idx="4"/>
              <a:endCxn id="993" idx="0"/>
            </p:cNvCxnSpPr>
            <p:nvPr/>
          </p:nvCxnSpPr>
          <p:spPr>
            <a:xfrm>
              <a:off x="1155325" y="2247900"/>
              <a:ext cx="0" cy="77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7"/>
            <p:cNvCxnSpPr>
              <a:stCxn id="991" idx="4"/>
              <a:endCxn id="995" idx="0"/>
            </p:cNvCxnSpPr>
            <p:nvPr/>
          </p:nvCxnSpPr>
          <p:spPr>
            <a:xfrm>
              <a:off x="3437213" y="2247900"/>
              <a:ext cx="0" cy="77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7"/>
            <p:cNvCxnSpPr>
              <a:stCxn id="990" idx="4"/>
              <a:endCxn id="997" idx="0"/>
            </p:cNvCxnSpPr>
            <p:nvPr/>
          </p:nvCxnSpPr>
          <p:spPr>
            <a:xfrm>
              <a:off x="5719100" y="2247900"/>
              <a:ext cx="0" cy="77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7"/>
            <p:cNvCxnSpPr>
              <a:stCxn id="989" idx="4"/>
              <a:endCxn id="999" idx="0"/>
            </p:cNvCxnSpPr>
            <p:nvPr/>
          </p:nvCxnSpPr>
          <p:spPr>
            <a:xfrm>
              <a:off x="8000988" y="2247900"/>
              <a:ext cx="0" cy="78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0" name="Google Shape;1000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928419" y="1364063"/>
            <a:ext cx="453812" cy="454890"/>
            <a:chOff x="3295730" y="3143064"/>
            <a:chExt cx="825863" cy="825871"/>
          </a:xfrm>
        </p:grpSpPr>
        <p:sp>
          <p:nvSpPr>
            <p:cNvPr id="1002" name="Google Shape;1002;p27"/>
            <p:cNvSpPr/>
            <p:nvPr/>
          </p:nvSpPr>
          <p:spPr>
            <a:xfrm>
              <a:off x="3844872" y="3143064"/>
              <a:ext cx="276721" cy="276872"/>
            </a:xfrm>
            <a:custGeom>
              <a:rect b="b" l="l" r="r" t="t"/>
              <a:pathLst>
                <a:path extrusionOk="0" h="22022" w="22010">
                  <a:moveTo>
                    <a:pt x="15546" y="0"/>
                  </a:moveTo>
                  <a:lnTo>
                    <a:pt x="15233" y="25"/>
                  </a:lnTo>
                  <a:lnTo>
                    <a:pt x="14920" y="63"/>
                  </a:lnTo>
                  <a:lnTo>
                    <a:pt x="14607" y="113"/>
                  </a:lnTo>
                  <a:lnTo>
                    <a:pt x="14306" y="176"/>
                  </a:lnTo>
                  <a:lnTo>
                    <a:pt x="14005" y="263"/>
                  </a:lnTo>
                  <a:lnTo>
                    <a:pt x="13717" y="351"/>
                  </a:lnTo>
                  <a:lnTo>
                    <a:pt x="13429" y="464"/>
                  </a:lnTo>
                  <a:lnTo>
                    <a:pt x="13153" y="577"/>
                  </a:lnTo>
                  <a:lnTo>
                    <a:pt x="12878" y="714"/>
                  </a:lnTo>
                  <a:lnTo>
                    <a:pt x="12615" y="865"/>
                  </a:lnTo>
                  <a:lnTo>
                    <a:pt x="12352" y="1015"/>
                  </a:lnTo>
                  <a:lnTo>
                    <a:pt x="12114" y="1190"/>
                  </a:lnTo>
                  <a:lnTo>
                    <a:pt x="11876" y="1366"/>
                  </a:lnTo>
                  <a:lnTo>
                    <a:pt x="11638" y="1566"/>
                  </a:lnTo>
                  <a:lnTo>
                    <a:pt x="11425" y="1767"/>
                  </a:lnTo>
                  <a:lnTo>
                    <a:pt x="11262" y="1954"/>
                  </a:lnTo>
                  <a:lnTo>
                    <a:pt x="10235" y="3107"/>
                  </a:lnTo>
                  <a:lnTo>
                    <a:pt x="10022" y="3007"/>
                  </a:lnTo>
                  <a:lnTo>
                    <a:pt x="9796" y="2919"/>
                  </a:lnTo>
                  <a:lnTo>
                    <a:pt x="9571" y="2819"/>
                  </a:lnTo>
                  <a:lnTo>
                    <a:pt x="9333" y="2744"/>
                  </a:lnTo>
                  <a:lnTo>
                    <a:pt x="9107" y="2668"/>
                  </a:lnTo>
                  <a:lnTo>
                    <a:pt x="8869" y="2606"/>
                  </a:lnTo>
                  <a:lnTo>
                    <a:pt x="8644" y="2543"/>
                  </a:lnTo>
                  <a:lnTo>
                    <a:pt x="8406" y="2493"/>
                  </a:lnTo>
                  <a:lnTo>
                    <a:pt x="8168" y="2455"/>
                  </a:lnTo>
                  <a:lnTo>
                    <a:pt x="7930" y="2418"/>
                  </a:lnTo>
                  <a:lnTo>
                    <a:pt x="7692" y="2393"/>
                  </a:lnTo>
                  <a:lnTo>
                    <a:pt x="7454" y="2368"/>
                  </a:lnTo>
                  <a:lnTo>
                    <a:pt x="7216" y="2355"/>
                  </a:lnTo>
                  <a:lnTo>
                    <a:pt x="6965" y="2343"/>
                  </a:lnTo>
                  <a:lnTo>
                    <a:pt x="6727" y="2343"/>
                  </a:lnTo>
                  <a:lnTo>
                    <a:pt x="6489" y="2355"/>
                  </a:lnTo>
                  <a:lnTo>
                    <a:pt x="6251" y="2380"/>
                  </a:lnTo>
                  <a:lnTo>
                    <a:pt x="6013" y="2405"/>
                  </a:lnTo>
                  <a:lnTo>
                    <a:pt x="5763" y="2430"/>
                  </a:lnTo>
                  <a:lnTo>
                    <a:pt x="5525" y="2468"/>
                  </a:lnTo>
                  <a:lnTo>
                    <a:pt x="5287" y="2518"/>
                  </a:lnTo>
                  <a:lnTo>
                    <a:pt x="5049" y="2581"/>
                  </a:lnTo>
                  <a:lnTo>
                    <a:pt x="4823" y="2643"/>
                  </a:lnTo>
                  <a:lnTo>
                    <a:pt x="4585" y="2706"/>
                  </a:lnTo>
                  <a:lnTo>
                    <a:pt x="4347" y="2794"/>
                  </a:lnTo>
                  <a:lnTo>
                    <a:pt x="4122" y="2869"/>
                  </a:lnTo>
                  <a:lnTo>
                    <a:pt x="3897" y="2969"/>
                  </a:lnTo>
                  <a:lnTo>
                    <a:pt x="3671" y="3069"/>
                  </a:lnTo>
                  <a:lnTo>
                    <a:pt x="3446" y="3182"/>
                  </a:lnTo>
                  <a:lnTo>
                    <a:pt x="3220" y="3295"/>
                  </a:lnTo>
                  <a:lnTo>
                    <a:pt x="2995" y="3420"/>
                  </a:lnTo>
                  <a:lnTo>
                    <a:pt x="2782" y="3558"/>
                  </a:lnTo>
                  <a:lnTo>
                    <a:pt x="1" y="5324"/>
                  </a:lnTo>
                  <a:lnTo>
                    <a:pt x="16698" y="22022"/>
                  </a:lnTo>
                  <a:lnTo>
                    <a:pt x="18277" y="19516"/>
                  </a:lnTo>
                  <a:lnTo>
                    <a:pt x="18452" y="19253"/>
                  </a:lnTo>
                  <a:lnTo>
                    <a:pt x="18465" y="19241"/>
                  </a:lnTo>
                  <a:lnTo>
                    <a:pt x="18602" y="19015"/>
                  </a:lnTo>
                  <a:lnTo>
                    <a:pt x="18728" y="18802"/>
                  </a:lnTo>
                  <a:lnTo>
                    <a:pt x="18840" y="18577"/>
                  </a:lnTo>
                  <a:lnTo>
                    <a:pt x="18953" y="18351"/>
                  </a:lnTo>
                  <a:lnTo>
                    <a:pt x="19053" y="18126"/>
                  </a:lnTo>
                  <a:lnTo>
                    <a:pt x="19141" y="17900"/>
                  </a:lnTo>
                  <a:lnTo>
                    <a:pt x="19229" y="17675"/>
                  </a:lnTo>
                  <a:lnTo>
                    <a:pt x="19316" y="17437"/>
                  </a:lnTo>
                  <a:lnTo>
                    <a:pt x="19379" y="17199"/>
                  </a:lnTo>
                  <a:lnTo>
                    <a:pt x="19442" y="16973"/>
                  </a:lnTo>
                  <a:lnTo>
                    <a:pt x="19504" y="16735"/>
                  </a:lnTo>
                  <a:lnTo>
                    <a:pt x="19542" y="16497"/>
                  </a:lnTo>
                  <a:lnTo>
                    <a:pt x="19592" y="16259"/>
                  </a:lnTo>
                  <a:lnTo>
                    <a:pt x="19617" y="16021"/>
                  </a:lnTo>
                  <a:lnTo>
                    <a:pt x="19642" y="15783"/>
                  </a:lnTo>
                  <a:lnTo>
                    <a:pt x="19667" y="15533"/>
                  </a:lnTo>
                  <a:lnTo>
                    <a:pt x="19667" y="15295"/>
                  </a:lnTo>
                  <a:lnTo>
                    <a:pt x="19680" y="15057"/>
                  </a:lnTo>
                  <a:lnTo>
                    <a:pt x="19667" y="14819"/>
                  </a:lnTo>
                  <a:lnTo>
                    <a:pt x="19655" y="14581"/>
                  </a:lnTo>
                  <a:lnTo>
                    <a:pt x="19630" y="14343"/>
                  </a:lnTo>
                  <a:lnTo>
                    <a:pt x="19605" y="14105"/>
                  </a:lnTo>
                  <a:lnTo>
                    <a:pt x="19567" y="13867"/>
                  </a:lnTo>
                  <a:lnTo>
                    <a:pt x="19529" y="13629"/>
                  </a:lnTo>
                  <a:lnTo>
                    <a:pt x="19479" y="13391"/>
                  </a:lnTo>
                  <a:lnTo>
                    <a:pt x="19417" y="13153"/>
                  </a:lnTo>
                  <a:lnTo>
                    <a:pt x="19354" y="12927"/>
                  </a:lnTo>
                  <a:lnTo>
                    <a:pt x="19279" y="12689"/>
                  </a:lnTo>
                  <a:lnTo>
                    <a:pt x="19204" y="12464"/>
                  </a:lnTo>
                  <a:lnTo>
                    <a:pt x="19116" y="12239"/>
                  </a:lnTo>
                  <a:lnTo>
                    <a:pt x="19016" y="12013"/>
                  </a:lnTo>
                  <a:lnTo>
                    <a:pt x="18916" y="11788"/>
                  </a:lnTo>
                  <a:lnTo>
                    <a:pt x="20093" y="10773"/>
                  </a:lnTo>
                  <a:lnTo>
                    <a:pt x="20293" y="10598"/>
                  </a:lnTo>
                  <a:lnTo>
                    <a:pt x="20494" y="10372"/>
                  </a:lnTo>
                  <a:lnTo>
                    <a:pt x="20682" y="10147"/>
                  </a:lnTo>
                  <a:lnTo>
                    <a:pt x="20857" y="9909"/>
                  </a:lnTo>
                  <a:lnTo>
                    <a:pt x="21033" y="9671"/>
                  </a:lnTo>
                  <a:lnTo>
                    <a:pt x="21183" y="9408"/>
                  </a:lnTo>
                  <a:lnTo>
                    <a:pt x="21321" y="9145"/>
                  </a:lnTo>
                  <a:lnTo>
                    <a:pt x="21458" y="8881"/>
                  </a:lnTo>
                  <a:lnTo>
                    <a:pt x="21571" y="8593"/>
                  </a:lnTo>
                  <a:lnTo>
                    <a:pt x="21671" y="8305"/>
                  </a:lnTo>
                  <a:lnTo>
                    <a:pt x="21759" y="8017"/>
                  </a:lnTo>
                  <a:lnTo>
                    <a:pt x="21834" y="7729"/>
                  </a:lnTo>
                  <a:lnTo>
                    <a:pt x="21897" y="7416"/>
                  </a:lnTo>
                  <a:lnTo>
                    <a:pt x="21947" y="7115"/>
                  </a:lnTo>
                  <a:lnTo>
                    <a:pt x="21984" y="6802"/>
                  </a:lnTo>
                  <a:lnTo>
                    <a:pt x="21997" y="6501"/>
                  </a:lnTo>
                  <a:lnTo>
                    <a:pt x="22010" y="6176"/>
                  </a:lnTo>
                  <a:lnTo>
                    <a:pt x="21997" y="5838"/>
                  </a:lnTo>
                  <a:lnTo>
                    <a:pt x="21972" y="5499"/>
                  </a:lnTo>
                  <a:lnTo>
                    <a:pt x="21934" y="5174"/>
                  </a:lnTo>
                  <a:lnTo>
                    <a:pt x="21884" y="4861"/>
                  </a:lnTo>
                  <a:lnTo>
                    <a:pt x="21822" y="4547"/>
                  </a:lnTo>
                  <a:lnTo>
                    <a:pt x="21734" y="4247"/>
                  </a:lnTo>
                  <a:lnTo>
                    <a:pt x="21634" y="3946"/>
                  </a:lnTo>
                  <a:lnTo>
                    <a:pt x="21534" y="3658"/>
                  </a:lnTo>
                  <a:lnTo>
                    <a:pt x="21408" y="3382"/>
                  </a:lnTo>
                  <a:lnTo>
                    <a:pt x="21271" y="3119"/>
                  </a:lnTo>
                  <a:lnTo>
                    <a:pt x="21120" y="2856"/>
                  </a:lnTo>
                  <a:lnTo>
                    <a:pt x="20970" y="2606"/>
                  </a:lnTo>
                  <a:lnTo>
                    <a:pt x="20795" y="2368"/>
                  </a:lnTo>
                  <a:lnTo>
                    <a:pt x="20619" y="2130"/>
                  </a:lnTo>
                  <a:lnTo>
                    <a:pt x="20419" y="1917"/>
                  </a:lnTo>
                  <a:lnTo>
                    <a:pt x="20218" y="1704"/>
                  </a:lnTo>
                  <a:lnTo>
                    <a:pt x="20005" y="1503"/>
                  </a:lnTo>
                  <a:lnTo>
                    <a:pt x="19780" y="1328"/>
                  </a:lnTo>
                  <a:lnTo>
                    <a:pt x="19554" y="1140"/>
                  </a:lnTo>
                  <a:lnTo>
                    <a:pt x="19316" y="977"/>
                  </a:lnTo>
                  <a:lnTo>
                    <a:pt x="19066" y="827"/>
                  </a:lnTo>
                  <a:lnTo>
                    <a:pt x="18803" y="689"/>
                  </a:lnTo>
                  <a:lnTo>
                    <a:pt x="18540" y="564"/>
                  </a:lnTo>
                  <a:lnTo>
                    <a:pt x="18264" y="439"/>
                  </a:lnTo>
                  <a:lnTo>
                    <a:pt x="17989" y="339"/>
                  </a:lnTo>
                  <a:lnTo>
                    <a:pt x="17701" y="251"/>
                  </a:lnTo>
                  <a:lnTo>
                    <a:pt x="17412" y="176"/>
                  </a:lnTo>
                  <a:lnTo>
                    <a:pt x="17112" y="113"/>
                  </a:lnTo>
                  <a:lnTo>
                    <a:pt x="16799" y="63"/>
                  </a:lnTo>
                  <a:lnTo>
                    <a:pt x="16498" y="25"/>
                  </a:lnTo>
                  <a:lnTo>
                    <a:pt x="16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753850" y="3226052"/>
              <a:ext cx="284905" cy="284905"/>
            </a:xfrm>
            <a:custGeom>
              <a:rect b="b" l="l" r="r" t="t"/>
              <a:pathLst>
                <a:path extrusionOk="0" h="22661" w="22661">
                  <a:moveTo>
                    <a:pt x="3120" y="1"/>
                  </a:moveTo>
                  <a:lnTo>
                    <a:pt x="2857" y="126"/>
                  </a:lnTo>
                  <a:lnTo>
                    <a:pt x="2606" y="251"/>
                  </a:lnTo>
                  <a:lnTo>
                    <a:pt x="2368" y="389"/>
                  </a:lnTo>
                  <a:lnTo>
                    <a:pt x="2130" y="539"/>
                  </a:lnTo>
                  <a:lnTo>
                    <a:pt x="1905" y="702"/>
                  </a:lnTo>
                  <a:lnTo>
                    <a:pt x="1679" y="878"/>
                  </a:lnTo>
                  <a:lnTo>
                    <a:pt x="1466" y="1065"/>
                  </a:lnTo>
                  <a:lnTo>
                    <a:pt x="1266" y="1253"/>
                  </a:lnTo>
                  <a:lnTo>
                    <a:pt x="1078" y="1454"/>
                  </a:lnTo>
                  <a:lnTo>
                    <a:pt x="890" y="1667"/>
                  </a:lnTo>
                  <a:lnTo>
                    <a:pt x="715" y="1880"/>
                  </a:lnTo>
                  <a:lnTo>
                    <a:pt x="552" y="2118"/>
                  </a:lnTo>
                  <a:lnTo>
                    <a:pt x="401" y="2343"/>
                  </a:lnTo>
                  <a:lnTo>
                    <a:pt x="251" y="2594"/>
                  </a:lnTo>
                  <a:lnTo>
                    <a:pt x="126" y="2832"/>
                  </a:lnTo>
                  <a:lnTo>
                    <a:pt x="1" y="3095"/>
                  </a:lnTo>
                  <a:lnTo>
                    <a:pt x="19567" y="22661"/>
                  </a:lnTo>
                  <a:lnTo>
                    <a:pt x="19830" y="22535"/>
                  </a:lnTo>
                  <a:lnTo>
                    <a:pt x="20080" y="22398"/>
                  </a:lnTo>
                  <a:lnTo>
                    <a:pt x="20318" y="22260"/>
                  </a:lnTo>
                  <a:lnTo>
                    <a:pt x="20556" y="22110"/>
                  </a:lnTo>
                  <a:lnTo>
                    <a:pt x="20782" y="21934"/>
                  </a:lnTo>
                  <a:lnTo>
                    <a:pt x="21007" y="21759"/>
                  </a:lnTo>
                  <a:lnTo>
                    <a:pt x="21208" y="21583"/>
                  </a:lnTo>
                  <a:lnTo>
                    <a:pt x="21408" y="21383"/>
                  </a:lnTo>
                  <a:lnTo>
                    <a:pt x="21609" y="21183"/>
                  </a:lnTo>
                  <a:lnTo>
                    <a:pt x="21784" y="20970"/>
                  </a:lnTo>
                  <a:lnTo>
                    <a:pt x="21959" y="20757"/>
                  </a:lnTo>
                  <a:lnTo>
                    <a:pt x="22122" y="20531"/>
                  </a:lnTo>
                  <a:lnTo>
                    <a:pt x="22272" y="20293"/>
                  </a:lnTo>
                  <a:lnTo>
                    <a:pt x="22410" y="20055"/>
                  </a:lnTo>
                  <a:lnTo>
                    <a:pt x="22535" y="19805"/>
                  </a:lnTo>
                  <a:lnTo>
                    <a:pt x="22661" y="19554"/>
                  </a:lnTo>
                  <a:lnTo>
                    <a:pt x="22611" y="19517"/>
                  </a:lnTo>
                  <a:lnTo>
                    <a:pt x="22435" y="19354"/>
                  </a:lnTo>
                  <a:lnTo>
                    <a:pt x="20606" y="17537"/>
                  </a:lnTo>
                  <a:lnTo>
                    <a:pt x="3308" y="239"/>
                  </a:lnTo>
                  <a:lnTo>
                    <a:pt x="3207" y="126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295730" y="3265428"/>
              <a:ext cx="703670" cy="703507"/>
            </a:xfrm>
            <a:custGeom>
              <a:rect b="b" l="l" r="r" t="t"/>
              <a:pathLst>
                <a:path extrusionOk="0" h="55956" w="55969">
                  <a:moveTo>
                    <a:pt x="26719" y="18652"/>
                  </a:moveTo>
                  <a:lnTo>
                    <a:pt x="26920" y="18677"/>
                  </a:lnTo>
                  <a:lnTo>
                    <a:pt x="27108" y="18715"/>
                  </a:lnTo>
                  <a:lnTo>
                    <a:pt x="27295" y="18765"/>
                  </a:lnTo>
                  <a:lnTo>
                    <a:pt x="27483" y="18840"/>
                  </a:lnTo>
                  <a:lnTo>
                    <a:pt x="27659" y="18927"/>
                  </a:lnTo>
                  <a:lnTo>
                    <a:pt x="27822" y="19040"/>
                  </a:lnTo>
                  <a:lnTo>
                    <a:pt x="27972" y="19178"/>
                  </a:lnTo>
                  <a:lnTo>
                    <a:pt x="28122" y="19316"/>
                  </a:lnTo>
                  <a:lnTo>
                    <a:pt x="28247" y="19491"/>
                  </a:lnTo>
                  <a:lnTo>
                    <a:pt x="28360" y="19667"/>
                  </a:lnTo>
                  <a:lnTo>
                    <a:pt x="28423" y="19804"/>
                  </a:lnTo>
                  <a:lnTo>
                    <a:pt x="28473" y="19942"/>
                  </a:lnTo>
                  <a:lnTo>
                    <a:pt x="28523" y="20080"/>
                  </a:lnTo>
                  <a:lnTo>
                    <a:pt x="28548" y="20218"/>
                  </a:lnTo>
                  <a:lnTo>
                    <a:pt x="28573" y="20355"/>
                  </a:lnTo>
                  <a:lnTo>
                    <a:pt x="28586" y="20493"/>
                  </a:lnTo>
                  <a:lnTo>
                    <a:pt x="28586" y="20631"/>
                  </a:lnTo>
                  <a:lnTo>
                    <a:pt x="28573" y="20756"/>
                  </a:lnTo>
                  <a:lnTo>
                    <a:pt x="28561" y="20894"/>
                  </a:lnTo>
                  <a:lnTo>
                    <a:pt x="28536" y="21019"/>
                  </a:lnTo>
                  <a:lnTo>
                    <a:pt x="28498" y="21157"/>
                  </a:lnTo>
                  <a:lnTo>
                    <a:pt x="28448" y="21270"/>
                  </a:lnTo>
                  <a:lnTo>
                    <a:pt x="28398" y="21395"/>
                  </a:lnTo>
                  <a:lnTo>
                    <a:pt x="28335" y="21508"/>
                  </a:lnTo>
                  <a:lnTo>
                    <a:pt x="28272" y="21621"/>
                  </a:lnTo>
                  <a:lnTo>
                    <a:pt x="28197" y="21733"/>
                  </a:lnTo>
                  <a:lnTo>
                    <a:pt x="28110" y="21834"/>
                  </a:lnTo>
                  <a:lnTo>
                    <a:pt x="28022" y="21934"/>
                  </a:lnTo>
                  <a:lnTo>
                    <a:pt x="27934" y="22021"/>
                  </a:lnTo>
                  <a:lnTo>
                    <a:pt x="27834" y="22109"/>
                  </a:lnTo>
                  <a:lnTo>
                    <a:pt x="27721" y="22184"/>
                  </a:lnTo>
                  <a:lnTo>
                    <a:pt x="27609" y="22247"/>
                  </a:lnTo>
                  <a:lnTo>
                    <a:pt x="27496" y="22310"/>
                  </a:lnTo>
                  <a:lnTo>
                    <a:pt x="27371" y="22372"/>
                  </a:lnTo>
                  <a:lnTo>
                    <a:pt x="27245" y="22410"/>
                  </a:lnTo>
                  <a:lnTo>
                    <a:pt x="27120" y="22447"/>
                  </a:lnTo>
                  <a:lnTo>
                    <a:pt x="26995" y="22485"/>
                  </a:lnTo>
                  <a:lnTo>
                    <a:pt x="26857" y="22497"/>
                  </a:lnTo>
                  <a:lnTo>
                    <a:pt x="26719" y="22510"/>
                  </a:lnTo>
                  <a:lnTo>
                    <a:pt x="26569" y="22497"/>
                  </a:lnTo>
                  <a:lnTo>
                    <a:pt x="26431" y="22485"/>
                  </a:lnTo>
                  <a:lnTo>
                    <a:pt x="26281" y="22460"/>
                  </a:lnTo>
                  <a:lnTo>
                    <a:pt x="26105" y="22422"/>
                  </a:lnTo>
                  <a:lnTo>
                    <a:pt x="25918" y="22360"/>
                  </a:lnTo>
                  <a:lnTo>
                    <a:pt x="25755" y="22272"/>
                  </a:lnTo>
                  <a:lnTo>
                    <a:pt x="25592" y="22184"/>
                  </a:lnTo>
                  <a:lnTo>
                    <a:pt x="25442" y="22072"/>
                  </a:lnTo>
                  <a:lnTo>
                    <a:pt x="25304" y="21946"/>
                  </a:lnTo>
                  <a:lnTo>
                    <a:pt x="25178" y="21809"/>
                  </a:lnTo>
                  <a:lnTo>
                    <a:pt x="25066" y="21658"/>
                  </a:lnTo>
                  <a:lnTo>
                    <a:pt x="24978" y="21508"/>
                  </a:lnTo>
                  <a:lnTo>
                    <a:pt x="24890" y="21333"/>
                  </a:lnTo>
                  <a:lnTo>
                    <a:pt x="24828" y="21157"/>
                  </a:lnTo>
                  <a:lnTo>
                    <a:pt x="24778" y="20982"/>
                  </a:lnTo>
                  <a:lnTo>
                    <a:pt x="24740" y="20794"/>
                  </a:lnTo>
                  <a:lnTo>
                    <a:pt x="24740" y="20593"/>
                  </a:lnTo>
                  <a:lnTo>
                    <a:pt x="24740" y="20406"/>
                  </a:lnTo>
                  <a:lnTo>
                    <a:pt x="24778" y="20205"/>
                  </a:lnTo>
                  <a:lnTo>
                    <a:pt x="24815" y="20030"/>
                  </a:lnTo>
                  <a:lnTo>
                    <a:pt x="24878" y="19854"/>
                  </a:lnTo>
                  <a:lnTo>
                    <a:pt x="24953" y="19692"/>
                  </a:lnTo>
                  <a:lnTo>
                    <a:pt x="25053" y="19529"/>
                  </a:lnTo>
                  <a:lnTo>
                    <a:pt x="25153" y="19378"/>
                  </a:lnTo>
                  <a:lnTo>
                    <a:pt x="25291" y="19228"/>
                  </a:lnTo>
                  <a:lnTo>
                    <a:pt x="25429" y="19103"/>
                  </a:lnTo>
                  <a:lnTo>
                    <a:pt x="25592" y="18978"/>
                  </a:lnTo>
                  <a:lnTo>
                    <a:pt x="25767" y="18877"/>
                  </a:lnTo>
                  <a:lnTo>
                    <a:pt x="25955" y="18790"/>
                  </a:lnTo>
                  <a:lnTo>
                    <a:pt x="26143" y="18727"/>
                  </a:lnTo>
                  <a:lnTo>
                    <a:pt x="26331" y="18677"/>
                  </a:lnTo>
                  <a:lnTo>
                    <a:pt x="26519" y="18664"/>
                  </a:lnTo>
                  <a:lnTo>
                    <a:pt x="26719" y="18652"/>
                  </a:lnTo>
                  <a:close/>
                  <a:moveTo>
                    <a:pt x="32907" y="21195"/>
                  </a:moveTo>
                  <a:lnTo>
                    <a:pt x="33108" y="21220"/>
                  </a:lnTo>
                  <a:lnTo>
                    <a:pt x="33296" y="21257"/>
                  </a:lnTo>
                  <a:lnTo>
                    <a:pt x="33483" y="21307"/>
                  </a:lnTo>
                  <a:lnTo>
                    <a:pt x="33671" y="21383"/>
                  </a:lnTo>
                  <a:lnTo>
                    <a:pt x="33847" y="21483"/>
                  </a:lnTo>
                  <a:lnTo>
                    <a:pt x="34010" y="21596"/>
                  </a:lnTo>
                  <a:lnTo>
                    <a:pt x="34160" y="21733"/>
                  </a:lnTo>
                  <a:lnTo>
                    <a:pt x="34298" y="21884"/>
                  </a:lnTo>
                  <a:lnTo>
                    <a:pt x="34423" y="22047"/>
                  </a:lnTo>
                  <a:lnTo>
                    <a:pt x="34523" y="22209"/>
                  </a:lnTo>
                  <a:lnTo>
                    <a:pt x="34598" y="22372"/>
                  </a:lnTo>
                  <a:lnTo>
                    <a:pt x="34661" y="22548"/>
                  </a:lnTo>
                  <a:lnTo>
                    <a:pt x="34711" y="22723"/>
                  </a:lnTo>
                  <a:lnTo>
                    <a:pt x="34736" y="22898"/>
                  </a:lnTo>
                  <a:lnTo>
                    <a:pt x="34749" y="23086"/>
                  </a:lnTo>
                  <a:lnTo>
                    <a:pt x="34749" y="23262"/>
                  </a:lnTo>
                  <a:lnTo>
                    <a:pt x="34724" y="23449"/>
                  </a:lnTo>
                  <a:lnTo>
                    <a:pt x="34686" y="23625"/>
                  </a:lnTo>
                  <a:lnTo>
                    <a:pt x="34623" y="23800"/>
                  </a:lnTo>
                  <a:lnTo>
                    <a:pt x="34548" y="23976"/>
                  </a:lnTo>
                  <a:lnTo>
                    <a:pt x="34460" y="24138"/>
                  </a:lnTo>
                  <a:lnTo>
                    <a:pt x="34348" y="24301"/>
                  </a:lnTo>
                  <a:lnTo>
                    <a:pt x="34210" y="24452"/>
                  </a:lnTo>
                  <a:lnTo>
                    <a:pt x="34060" y="24589"/>
                  </a:lnTo>
                  <a:lnTo>
                    <a:pt x="33897" y="24715"/>
                  </a:lnTo>
                  <a:lnTo>
                    <a:pt x="33709" y="24827"/>
                  </a:lnTo>
                  <a:lnTo>
                    <a:pt x="33534" y="24915"/>
                  </a:lnTo>
                  <a:lnTo>
                    <a:pt x="33346" y="24978"/>
                  </a:lnTo>
                  <a:lnTo>
                    <a:pt x="33158" y="25015"/>
                  </a:lnTo>
                  <a:lnTo>
                    <a:pt x="32957" y="25040"/>
                  </a:lnTo>
                  <a:lnTo>
                    <a:pt x="32769" y="25040"/>
                  </a:lnTo>
                  <a:lnTo>
                    <a:pt x="32594" y="25028"/>
                  </a:lnTo>
                  <a:lnTo>
                    <a:pt x="32406" y="25003"/>
                  </a:lnTo>
                  <a:lnTo>
                    <a:pt x="32231" y="24953"/>
                  </a:lnTo>
                  <a:lnTo>
                    <a:pt x="32055" y="24877"/>
                  </a:lnTo>
                  <a:lnTo>
                    <a:pt x="31893" y="24802"/>
                  </a:lnTo>
                  <a:lnTo>
                    <a:pt x="31742" y="24702"/>
                  </a:lnTo>
                  <a:lnTo>
                    <a:pt x="31592" y="24602"/>
                  </a:lnTo>
                  <a:lnTo>
                    <a:pt x="31467" y="24477"/>
                  </a:lnTo>
                  <a:lnTo>
                    <a:pt x="31341" y="24339"/>
                  </a:lnTo>
                  <a:lnTo>
                    <a:pt x="31229" y="24189"/>
                  </a:lnTo>
                  <a:lnTo>
                    <a:pt x="31128" y="24026"/>
                  </a:lnTo>
                  <a:lnTo>
                    <a:pt x="31053" y="23850"/>
                  </a:lnTo>
                  <a:lnTo>
                    <a:pt x="30991" y="23687"/>
                  </a:lnTo>
                  <a:lnTo>
                    <a:pt x="30941" y="23512"/>
                  </a:lnTo>
                  <a:lnTo>
                    <a:pt x="30916" y="23337"/>
                  </a:lnTo>
                  <a:lnTo>
                    <a:pt x="30903" y="23161"/>
                  </a:lnTo>
                  <a:lnTo>
                    <a:pt x="30916" y="22986"/>
                  </a:lnTo>
                  <a:lnTo>
                    <a:pt x="30928" y="22811"/>
                  </a:lnTo>
                  <a:lnTo>
                    <a:pt x="30966" y="22635"/>
                  </a:lnTo>
                  <a:lnTo>
                    <a:pt x="31016" y="22472"/>
                  </a:lnTo>
                  <a:lnTo>
                    <a:pt x="31078" y="22310"/>
                  </a:lnTo>
                  <a:lnTo>
                    <a:pt x="31154" y="22159"/>
                  </a:lnTo>
                  <a:lnTo>
                    <a:pt x="31254" y="22021"/>
                  </a:lnTo>
                  <a:lnTo>
                    <a:pt x="31354" y="21884"/>
                  </a:lnTo>
                  <a:lnTo>
                    <a:pt x="31479" y="21746"/>
                  </a:lnTo>
                  <a:lnTo>
                    <a:pt x="31604" y="21633"/>
                  </a:lnTo>
                  <a:lnTo>
                    <a:pt x="31780" y="21508"/>
                  </a:lnTo>
                  <a:lnTo>
                    <a:pt x="31955" y="21408"/>
                  </a:lnTo>
                  <a:lnTo>
                    <a:pt x="32131" y="21320"/>
                  </a:lnTo>
                  <a:lnTo>
                    <a:pt x="32318" y="21257"/>
                  </a:lnTo>
                  <a:lnTo>
                    <a:pt x="32519" y="21220"/>
                  </a:lnTo>
                  <a:lnTo>
                    <a:pt x="32707" y="21195"/>
                  </a:lnTo>
                  <a:close/>
                  <a:moveTo>
                    <a:pt x="35337" y="27358"/>
                  </a:moveTo>
                  <a:lnTo>
                    <a:pt x="35538" y="27370"/>
                  </a:lnTo>
                  <a:lnTo>
                    <a:pt x="35751" y="27395"/>
                  </a:lnTo>
                  <a:lnTo>
                    <a:pt x="35888" y="27433"/>
                  </a:lnTo>
                  <a:lnTo>
                    <a:pt x="36026" y="27483"/>
                  </a:lnTo>
                  <a:lnTo>
                    <a:pt x="36164" y="27533"/>
                  </a:lnTo>
                  <a:lnTo>
                    <a:pt x="36289" y="27596"/>
                  </a:lnTo>
                  <a:lnTo>
                    <a:pt x="36402" y="27671"/>
                  </a:lnTo>
                  <a:lnTo>
                    <a:pt x="36515" y="27746"/>
                  </a:lnTo>
                  <a:lnTo>
                    <a:pt x="36628" y="27834"/>
                  </a:lnTo>
                  <a:lnTo>
                    <a:pt x="36728" y="27921"/>
                  </a:lnTo>
                  <a:lnTo>
                    <a:pt x="36815" y="28022"/>
                  </a:lnTo>
                  <a:lnTo>
                    <a:pt x="36903" y="28122"/>
                  </a:lnTo>
                  <a:lnTo>
                    <a:pt x="36978" y="28222"/>
                  </a:lnTo>
                  <a:lnTo>
                    <a:pt x="37041" y="28335"/>
                  </a:lnTo>
                  <a:lnTo>
                    <a:pt x="37104" y="28447"/>
                  </a:lnTo>
                  <a:lnTo>
                    <a:pt x="37154" y="28573"/>
                  </a:lnTo>
                  <a:lnTo>
                    <a:pt x="37204" y="28698"/>
                  </a:lnTo>
                  <a:lnTo>
                    <a:pt x="37229" y="28823"/>
                  </a:lnTo>
                  <a:lnTo>
                    <a:pt x="37266" y="28948"/>
                  </a:lnTo>
                  <a:lnTo>
                    <a:pt x="37279" y="29074"/>
                  </a:lnTo>
                  <a:lnTo>
                    <a:pt x="37291" y="29199"/>
                  </a:lnTo>
                  <a:lnTo>
                    <a:pt x="37291" y="29337"/>
                  </a:lnTo>
                  <a:lnTo>
                    <a:pt x="37291" y="29462"/>
                  </a:lnTo>
                  <a:lnTo>
                    <a:pt x="37266" y="29587"/>
                  </a:lnTo>
                  <a:lnTo>
                    <a:pt x="37241" y="29725"/>
                  </a:lnTo>
                  <a:lnTo>
                    <a:pt x="37216" y="29850"/>
                  </a:lnTo>
                  <a:lnTo>
                    <a:pt x="37166" y="29976"/>
                  </a:lnTo>
                  <a:lnTo>
                    <a:pt x="37116" y="30101"/>
                  </a:lnTo>
                  <a:lnTo>
                    <a:pt x="37053" y="30226"/>
                  </a:lnTo>
                  <a:lnTo>
                    <a:pt x="36978" y="30339"/>
                  </a:lnTo>
                  <a:lnTo>
                    <a:pt x="36903" y="30452"/>
                  </a:lnTo>
                  <a:lnTo>
                    <a:pt x="36803" y="30564"/>
                  </a:lnTo>
                  <a:lnTo>
                    <a:pt x="36703" y="30677"/>
                  </a:lnTo>
                  <a:lnTo>
                    <a:pt x="36590" y="30777"/>
                  </a:lnTo>
                  <a:lnTo>
                    <a:pt x="36465" y="30865"/>
                  </a:lnTo>
                  <a:lnTo>
                    <a:pt x="36327" y="30953"/>
                  </a:lnTo>
                  <a:lnTo>
                    <a:pt x="36189" y="31028"/>
                  </a:lnTo>
                  <a:lnTo>
                    <a:pt x="36051" y="31078"/>
                  </a:lnTo>
                  <a:lnTo>
                    <a:pt x="35914" y="31128"/>
                  </a:lnTo>
                  <a:lnTo>
                    <a:pt x="35776" y="31166"/>
                  </a:lnTo>
                  <a:lnTo>
                    <a:pt x="35638" y="31191"/>
                  </a:lnTo>
                  <a:lnTo>
                    <a:pt x="35500" y="31203"/>
                  </a:lnTo>
                  <a:lnTo>
                    <a:pt x="35362" y="31216"/>
                  </a:lnTo>
                  <a:lnTo>
                    <a:pt x="35225" y="31203"/>
                  </a:lnTo>
                  <a:lnTo>
                    <a:pt x="35087" y="31191"/>
                  </a:lnTo>
                  <a:lnTo>
                    <a:pt x="34949" y="31166"/>
                  </a:lnTo>
                  <a:lnTo>
                    <a:pt x="34811" y="31128"/>
                  </a:lnTo>
                  <a:lnTo>
                    <a:pt x="34686" y="31090"/>
                  </a:lnTo>
                  <a:lnTo>
                    <a:pt x="34561" y="31040"/>
                  </a:lnTo>
                  <a:lnTo>
                    <a:pt x="34448" y="30978"/>
                  </a:lnTo>
                  <a:lnTo>
                    <a:pt x="34323" y="30903"/>
                  </a:lnTo>
                  <a:lnTo>
                    <a:pt x="34210" y="30827"/>
                  </a:lnTo>
                  <a:lnTo>
                    <a:pt x="34110" y="30740"/>
                  </a:lnTo>
                  <a:lnTo>
                    <a:pt x="34010" y="30652"/>
                  </a:lnTo>
                  <a:lnTo>
                    <a:pt x="33909" y="30552"/>
                  </a:lnTo>
                  <a:lnTo>
                    <a:pt x="33834" y="30452"/>
                  </a:lnTo>
                  <a:lnTo>
                    <a:pt x="33746" y="30339"/>
                  </a:lnTo>
                  <a:lnTo>
                    <a:pt x="33684" y="30226"/>
                  </a:lnTo>
                  <a:lnTo>
                    <a:pt x="33621" y="30101"/>
                  </a:lnTo>
                  <a:lnTo>
                    <a:pt x="33559" y="29976"/>
                  </a:lnTo>
                  <a:lnTo>
                    <a:pt x="33521" y="29838"/>
                  </a:lnTo>
                  <a:lnTo>
                    <a:pt x="33483" y="29700"/>
                  </a:lnTo>
                  <a:lnTo>
                    <a:pt x="33458" y="29550"/>
                  </a:lnTo>
                  <a:lnTo>
                    <a:pt x="33446" y="29412"/>
                  </a:lnTo>
                  <a:lnTo>
                    <a:pt x="33446" y="29249"/>
                  </a:lnTo>
                  <a:lnTo>
                    <a:pt x="33458" y="29099"/>
                  </a:lnTo>
                  <a:lnTo>
                    <a:pt x="33483" y="28886"/>
                  </a:lnTo>
                  <a:lnTo>
                    <a:pt x="33546" y="28685"/>
                  </a:lnTo>
                  <a:lnTo>
                    <a:pt x="33621" y="28485"/>
                  </a:lnTo>
                  <a:lnTo>
                    <a:pt x="33709" y="28310"/>
                  </a:lnTo>
                  <a:lnTo>
                    <a:pt x="33822" y="28147"/>
                  </a:lnTo>
                  <a:lnTo>
                    <a:pt x="33947" y="27996"/>
                  </a:lnTo>
                  <a:lnTo>
                    <a:pt x="34085" y="27859"/>
                  </a:lnTo>
                  <a:lnTo>
                    <a:pt x="34235" y="27733"/>
                  </a:lnTo>
                  <a:lnTo>
                    <a:pt x="34398" y="27621"/>
                  </a:lnTo>
                  <a:lnTo>
                    <a:pt x="34573" y="27533"/>
                  </a:lnTo>
                  <a:lnTo>
                    <a:pt x="34761" y="27458"/>
                  </a:lnTo>
                  <a:lnTo>
                    <a:pt x="34949" y="27408"/>
                  </a:lnTo>
                  <a:lnTo>
                    <a:pt x="35137" y="27370"/>
                  </a:lnTo>
                  <a:lnTo>
                    <a:pt x="35337" y="27358"/>
                  </a:lnTo>
                  <a:close/>
                  <a:moveTo>
                    <a:pt x="25229" y="23487"/>
                  </a:moveTo>
                  <a:lnTo>
                    <a:pt x="25592" y="23512"/>
                  </a:lnTo>
                  <a:lnTo>
                    <a:pt x="25955" y="23562"/>
                  </a:lnTo>
                  <a:lnTo>
                    <a:pt x="26318" y="23625"/>
                  </a:lnTo>
                  <a:lnTo>
                    <a:pt x="26669" y="23700"/>
                  </a:lnTo>
                  <a:lnTo>
                    <a:pt x="27032" y="23800"/>
                  </a:lnTo>
                  <a:lnTo>
                    <a:pt x="27371" y="23913"/>
                  </a:lnTo>
                  <a:lnTo>
                    <a:pt x="27721" y="24038"/>
                  </a:lnTo>
                  <a:lnTo>
                    <a:pt x="28060" y="24189"/>
                  </a:lnTo>
                  <a:lnTo>
                    <a:pt x="28398" y="24351"/>
                  </a:lnTo>
                  <a:lnTo>
                    <a:pt x="28723" y="24539"/>
                  </a:lnTo>
                  <a:lnTo>
                    <a:pt x="29049" y="24740"/>
                  </a:lnTo>
                  <a:lnTo>
                    <a:pt x="29350" y="24953"/>
                  </a:lnTo>
                  <a:lnTo>
                    <a:pt x="29663" y="25191"/>
                  </a:lnTo>
                  <a:lnTo>
                    <a:pt x="29951" y="25441"/>
                  </a:lnTo>
                  <a:lnTo>
                    <a:pt x="30239" y="25717"/>
                  </a:lnTo>
                  <a:lnTo>
                    <a:pt x="30502" y="25992"/>
                  </a:lnTo>
                  <a:lnTo>
                    <a:pt x="30753" y="26293"/>
                  </a:lnTo>
                  <a:lnTo>
                    <a:pt x="30991" y="26594"/>
                  </a:lnTo>
                  <a:lnTo>
                    <a:pt x="31204" y="26907"/>
                  </a:lnTo>
                  <a:lnTo>
                    <a:pt x="31404" y="27220"/>
                  </a:lnTo>
                  <a:lnTo>
                    <a:pt x="31592" y="27546"/>
                  </a:lnTo>
                  <a:lnTo>
                    <a:pt x="31755" y="27884"/>
                  </a:lnTo>
                  <a:lnTo>
                    <a:pt x="31905" y="28222"/>
                  </a:lnTo>
                  <a:lnTo>
                    <a:pt x="32030" y="28573"/>
                  </a:lnTo>
                  <a:lnTo>
                    <a:pt x="32143" y="28923"/>
                  </a:lnTo>
                  <a:lnTo>
                    <a:pt x="32243" y="29274"/>
                  </a:lnTo>
                  <a:lnTo>
                    <a:pt x="32318" y="29637"/>
                  </a:lnTo>
                  <a:lnTo>
                    <a:pt x="32381" y="29988"/>
                  </a:lnTo>
                  <a:lnTo>
                    <a:pt x="32419" y="30351"/>
                  </a:lnTo>
                  <a:lnTo>
                    <a:pt x="32444" y="30715"/>
                  </a:lnTo>
                  <a:lnTo>
                    <a:pt x="32456" y="31078"/>
                  </a:lnTo>
                  <a:lnTo>
                    <a:pt x="32444" y="31454"/>
                  </a:lnTo>
                  <a:lnTo>
                    <a:pt x="32419" y="31817"/>
                  </a:lnTo>
                  <a:lnTo>
                    <a:pt x="32381" y="32180"/>
                  </a:lnTo>
                  <a:lnTo>
                    <a:pt x="32318" y="32531"/>
                  </a:lnTo>
                  <a:lnTo>
                    <a:pt x="32243" y="32894"/>
                  </a:lnTo>
                  <a:lnTo>
                    <a:pt x="32143" y="33245"/>
                  </a:lnTo>
                  <a:lnTo>
                    <a:pt x="32030" y="33596"/>
                  </a:lnTo>
                  <a:lnTo>
                    <a:pt x="31905" y="33946"/>
                  </a:lnTo>
                  <a:lnTo>
                    <a:pt x="31755" y="34285"/>
                  </a:lnTo>
                  <a:lnTo>
                    <a:pt x="31592" y="34623"/>
                  </a:lnTo>
                  <a:lnTo>
                    <a:pt x="31404" y="34949"/>
                  </a:lnTo>
                  <a:lnTo>
                    <a:pt x="31204" y="35262"/>
                  </a:lnTo>
                  <a:lnTo>
                    <a:pt x="30991" y="35575"/>
                  </a:lnTo>
                  <a:lnTo>
                    <a:pt x="30753" y="35876"/>
                  </a:lnTo>
                  <a:lnTo>
                    <a:pt x="30502" y="36176"/>
                  </a:lnTo>
                  <a:lnTo>
                    <a:pt x="30239" y="36452"/>
                  </a:lnTo>
                  <a:lnTo>
                    <a:pt x="30039" y="36652"/>
                  </a:lnTo>
                  <a:lnTo>
                    <a:pt x="29851" y="36828"/>
                  </a:lnTo>
                  <a:lnTo>
                    <a:pt x="29650" y="36990"/>
                  </a:lnTo>
                  <a:lnTo>
                    <a:pt x="29450" y="37141"/>
                  </a:lnTo>
                  <a:lnTo>
                    <a:pt x="29237" y="37278"/>
                  </a:lnTo>
                  <a:lnTo>
                    <a:pt x="29024" y="37404"/>
                  </a:lnTo>
                  <a:lnTo>
                    <a:pt x="28799" y="37516"/>
                  </a:lnTo>
                  <a:lnTo>
                    <a:pt x="28573" y="37604"/>
                  </a:lnTo>
                  <a:lnTo>
                    <a:pt x="28348" y="37692"/>
                  </a:lnTo>
                  <a:lnTo>
                    <a:pt x="28110" y="37754"/>
                  </a:lnTo>
                  <a:lnTo>
                    <a:pt x="27884" y="37817"/>
                  </a:lnTo>
                  <a:lnTo>
                    <a:pt x="27646" y="37855"/>
                  </a:lnTo>
                  <a:lnTo>
                    <a:pt x="27408" y="37880"/>
                  </a:lnTo>
                  <a:lnTo>
                    <a:pt x="27170" y="37892"/>
                  </a:lnTo>
                  <a:lnTo>
                    <a:pt x="26932" y="37892"/>
                  </a:lnTo>
                  <a:lnTo>
                    <a:pt x="26694" y="37880"/>
                  </a:lnTo>
                  <a:lnTo>
                    <a:pt x="26456" y="37855"/>
                  </a:lnTo>
                  <a:lnTo>
                    <a:pt x="26218" y="37817"/>
                  </a:lnTo>
                  <a:lnTo>
                    <a:pt x="25993" y="37754"/>
                  </a:lnTo>
                  <a:lnTo>
                    <a:pt x="25767" y="37692"/>
                  </a:lnTo>
                  <a:lnTo>
                    <a:pt x="25542" y="37617"/>
                  </a:lnTo>
                  <a:lnTo>
                    <a:pt x="25316" y="37529"/>
                  </a:lnTo>
                  <a:lnTo>
                    <a:pt x="25103" y="37429"/>
                  </a:lnTo>
                  <a:lnTo>
                    <a:pt x="24890" y="37304"/>
                  </a:lnTo>
                  <a:lnTo>
                    <a:pt x="24690" y="37178"/>
                  </a:lnTo>
                  <a:lnTo>
                    <a:pt x="24490" y="37040"/>
                  </a:lnTo>
                  <a:lnTo>
                    <a:pt x="24302" y="36890"/>
                  </a:lnTo>
                  <a:lnTo>
                    <a:pt x="24114" y="36715"/>
                  </a:lnTo>
                  <a:lnTo>
                    <a:pt x="23938" y="36539"/>
                  </a:lnTo>
                  <a:lnTo>
                    <a:pt x="23776" y="36352"/>
                  </a:lnTo>
                  <a:lnTo>
                    <a:pt x="23613" y="36151"/>
                  </a:lnTo>
                  <a:lnTo>
                    <a:pt x="23475" y="35938"/>
                  </a:lnTo>
                  <a:lnTo>
                    <a:pt x="23337" y="35713"/>
                  </a:lnTo>
                  <a:lnTo>
                    <a:pt x="23199" y="35475"/>
                  </a:lnTo>
                  <a:lnTo>
                    <a:pt x="23049" y="35237"/>
                  </a:lnTo>
                  <a:lnTo>
                    <a:pt x="22899" y="34999"/>
                  </a:lnTo>
                  <a:lnTo>
                    <a:pt x="22736" y="34773"/>
                  </a:lnTo>
                  <a:lnTo>
                    <a:pt x="22560" y="34560"/>
                  </a:lnTo>
                  <a:lnTo>
                    <a:pt x="22385" y="34347"/>
                  </a:lnTo>
                  <a:lnTo>
                    <a:pt x="22197" y="34147"/>
                  </a:lnTo>
                  <a:lnTo>
                    <a:pt x="22009" y="33946"/>
                  </a:lnTo>
                  <a:lnTo>
                    <a:pt x="21809" y="33746"/>
                  </a:lnTo>
                  <a:lnTo>
                    <a:pt x="21596" y="33571"/>
                  </a:lnTo>
                  <a:lnTo>
                    <a:pt x="21383" y="33383"/>
                  </a:lnTo>
                  <a:lnTo>
                    <a:pt x="21170" y="33220"/>
                  </a:lnTo>
                  <a:lnTo>
                    <a:pt x="20945" y="33057"/>
                  </a:lnTo>
                  <a:lnTo>
                    <a:pt x="20719" y="32894"/>
                  </a:lnTo>
                  <a:lnTo>
                    <a:pt x="20481" y="32744"/>
                  </a:lnTo>
                  <a:lnTo>
                    <a:pt x="20231" y="32606"/>
                  </a:lnTo>
                  <a:lnTo>
                    <a:pt x="20005" y="32468"/>
                  </a:lnTo>
                  <a:lnTo>
                    <a:pt x="19792" y="32331"/>
                  </a:lnTo>
                  <a:lnTo>
                    <a:pt x="19592" y="32168"/>
                  </a:lnTo>
                  <a:lnTo>
                    <a:pt x="19404" y="32005"/>
                  </a:lnTo>
                  <a:lnTo>
                    <a:pt x="19228" y="31830"/>
                  </a:lnTo>
                  <a:lnTo>
                    <a:pt x="19066" y="31654"/>
                  </a:lnTo>
                  <a:lnTo>
                    <a:pt x="18915" y="31466"/>
                  </a:lnTo>
                  <a:lnTo>
                    <a:pt x="18765" y="31266"/>
                  </a:lnTo>
                  <a:lnTo>
                    <a:pt x="18640" y="31065"/>
                  </a:lnTo>
                  <a:lnTo>
                    <a:pt x="18527" y="30852"/>
                  </a:lnTo>
                  <a:lnTo>
                    <a:pt x="18427" y="30627"/>
                  </a:lnTo>
                  <a:lnTo>
                    <a:pt x="18327" y="30414"/>
                  </a:lnTo>
                  <a:lnTo>
                    <a:pt x="18251" y="30189"/>
                  </a:lnTo>
                  <a:lnTo>
                    <a:pt x="18189" y="29963"/>
                  </a:lnTo>
                  <a:lnTo>
                    <a:pt x="18139" y="29725"/>
                  </a:lnTo>
                  <a:lnTo>
                    <a:pt x="18089" y="29487"/>
                  </a:lnTo>
                  <a:lnTo>
                    <a:pt x="18064" y="29249"/>
                  </a:lnTo>
                  <a:lnTo>
                    <a:pt x="18051" y="29011"/>
                  </a:lnTo>
                  <a:lnTo>
                    <a:pt x="18051" y="28773"/>
                  </a:lnTo>
                  <a:lnTo>
                    <a:pt x="18064" y="28535"/>
                  </a:lnTo>
                  <a:lnTo>
                    <a:pt x="18089" y="28310"/>
                  </a:lnTo>
                  <a:lnTo>
                    <a:pt x="18139" y="28072"/>
                  </a:lnTo>
                  <a:lnTo>
                    <a:pt x="18189" y="27834"/>
                  </a:lnTo>
                  <a:lnTo>
                    <a:pt x="18251" y="27596"/>
                  </a:lnTo>
                  <a:lnTo>
                    <a:pt x="18339" y="27370"/>
                  </a:lnTo>
                  <a:lnTo>
                    <a:pt x="18427" y="27145"/>
                  </a:lnTo>
                  <a:lnTo>
                    <a:pt x="18540" y="26932"/>
                  </a:lnTo>
                  <a:lnTo>
                    <a:pt x="18665" y="26706"/>
                  </a:lnTo>
                  <a:lnTo>
                    <a:pt x="18803" y="26493"/>
                  </a:lnTo>
                  <a:lnTo>
                    <a:pt x="18953" y="26293"/>
                  </a:lnTo>
                  <a:lnTo>
                    <a:pt x="19116" y="26093"/>
                  </a:lnTo>
                  <a:lnTo>
                    <a:pt x="19291" y="25905"/>
                  </a:lnTo>
                  <a:lnTo>
                    <a:pt x="19492" y="25717"/>
                  </a:lnTo>
                  <a:lnTo>
                    <a:pt x="19780" y="25441"/>
                  </a:lnTo>
                  <a:lnTo>
                    <a:pt x="20068" y="25191"/>
                  </a:lnTo>
                  <a:lnTo>
                    <a:pt x="20368" y="24953"/>
                  </a:lnTo>
                  <a:lnTo>
                    <a:pt x="20682" y="24740"/>
                  </a:lnTo>
                  <a:lnTo>
                    <a:pt x="21007" y="24539"/>
                  </a:lnTo>
                  <a:lnTo>
                    <a:pt x="21333" y="24351"/>
                  </a:lnTo>
                  <a:lnTo>
                    <a:pt x="21659" y="24189"/>
                  </a:lnTo>
                  <a:lnTo>
                    <a:pt x="22009" y="24038"/>
                  </a:lnTo>
                  <a:lnTo>
                    <a:pt x="22348" y="23913"/>
                  </a:lnTo>
                  <a:lnTo>
                    <a:pt x="22698" y="23800"/>
                  </a:lnTo>
                  <a:lnTo>
                    <a:pt x="23049" y="23700"/>
                  </a:lnTo>
                  <a:lnTo>
                    <a:pt x="23412" y="23625"/>
                  </a:lnTo>
                  <a:lnTo>
                    <a:pt x="23776" y="23562"/>
                  </a:lnTo>
                  <a:lnTo>
                    <a:pt x="24139" y="23512"/>
                  </a:lnTo>
                  <a:lnTo>
                    <a:pt x="24502" y="23487"/>
                  </a:lnTo>
                  <a:close/>
                  <a:moveTo>
                    <a:pt x="31041" y="0"/>
                  </a:moveTo>
                  <a:lnTo>
                    <a:pt x="30790" y="151"/>
                  </a:lnTo>
                  <a:lnTo>
                    <a:pt x="30540" y="301"/>
                  </a:lnTo>
                  <a:lnTo>
                    <a:pt x="30302" y="476"/>
                  </a:lnTo>
                  <a:lnTo>
                    <a:pt x="30076" y="652"/>
                  </a:lnTo>
                  <a:lnTo>
                    <a:pt x="29851" y="840"/>
                  </a:lnTo>
                  <a:lnTo>
                    <a:pt x="29638" y="1052"/>
                  </a:lnTo>
                  <a:lnTo>
                    <a:pt x="29437" y="1265"/>
                  </a:lnTo>
                  <a:lnTo>
                    <a:pt x="29250" y="1491"/>
                  </a:lnTo>
                  <a:lnTo>
                    <a:pt x="19692" y="13792"/>
                  </a:lnTo>
                  <a:lnTo>
                    <a:pt x="19304" y="14280"/>
                  </a:lnTo>
                  <a:lnTo>
                    <a:pt x="18915" y="14756"/>
                  </a:lnTo>
                  <a:lnTo>
                    <a:pt x="18514" y="15220"/>
                  </a:lnTo>
                  <a:lnTo>
                    <a:pt x="18114" y="15683"/>
                  </a:lnTo>
                  <a:lnTo>
                    <a:pt x="17700" y="16134"/>
                  </a:lnTo>
                  <a:lnTo>
                    <a:pt x="17274" y="16585"/>
                  </a:lnTo>
                  <a:lnTo>
                    <a:pt x="16849" y="17023"/>
                  </a:lnTo>
                  <a:lnTo>
                    <a:pt x="16410" y="17462"/>
                  </a:lnTo>
                  <a:lnTo>
                    <a:pt x="15972" y="17888"/>
                  </a:lnTo>
                  <a:lnTo>
                    <a:pt x="15521" y="18301"/>
                  </a:lnTo>
                  <a:lnTo>
                    <a:pt x="15070" y="18715"/>
                  </a:lnTo>
                  <a:lnTo>
                    <a:pt x="14606" y="19115"/>
                  </a:lnTo>
                  <a:lnTo>
                    <a:pt x="14130" y="19504"/>
                  </a:lnTo>
                  <a:lnTo>
                    <a:pt x="13654" y="19892"/>
                  </a:lnTo>
                  <a:lnTo>
                    <a:pt x="13166" y="20268"/>
                  </a:lnTo>
                  <a:lnTo>
                    <a:pt x="12677" y="20644"/>
                  </a:lnTo>
                  <a:lnTo>
                    <a:pt x="2393" y="28172"/>
                  </a:lnTo>
                  <a:lnTo>
                    <a:pt x="2168" y="28347"/>
                  </a:lnTo>
                  <a:lnTo>
                    <a:pt x="1942" y="28535"/>
                  </a:lnTo>
                  <a:lnTo>
                    <a:pt x="1742" y="28710"/>
                  </a:lnTo>
                  <a:lnTo>
                    <a:pt x="1541" y="28886"/>
                  </a:lnTo>
                  <a:lnTo>
                    <a:pt x="1366" y="29074"/>
                  </a:lnTo>
                  <a:lnTo>
                    <a:pt x="1191" y="29249"/>
                  </a:lnTo>
                  <a:lnTo>
                    <a:pt x="1028" y="29437"/>
                  </a:lnTo>
                  <a:lnTo>
                    <a:pt x="890" y="29625"/>
                  </a:lnTo>
                  <a:lnTo>
                    <a:pt x="752" y="29813"/>
                  </a:lnTo>
                  <a:lnTo>
                    <a:pt x="627" y="30013"/>
                  </a:lnTo>
                  <a:lnTo>
                    <a:pt x="514" y="30201"/>
                  </a:lnTo>
                  <a:lnTo>
                    <a:pt x="414" y="30402"/>
                  </a:lnTo>
                  <a:lnTo>
                    <a:pt x="326" y="30589"/>
                  </a:lnTo>
                  <a:lnTo>
                    <a:pt x="251" y="30790"/>
                  </a:lnTo>
                  <a:lnTo>
                    <a:pt x="176" y="31003"/>
                  </a:lnTo>
                  <a:lnTo>
                    <a:pt x="126" y="31203"/>
                  </a:lnTo>
                  <a:lnTo>
                    <a:pt x="76" y="31404"/>
                  </a:lnTo>
                  <a:lnTo>
                    <a:pt x="38" y="31617"/>
                  </a:lnTo>
                  <a:lnTo>
                    <a:pt x="26" y="31830"/>
                  </a:lnTo>
                  <a:lnTo>
                    <a:pt x="13" y="32042"/>
                  </a:lnTo>
                  <a:lnTo>
                    <a:pt x="1" y="32255"/>
                  </a:lnTo>
                  <a:lnTo>
                    <a:pt x="13" y="32481"/>
                  </a:lnTo>
                  <a:lnTo>
                    <a:pt x="38" y="32706"/>
                  </a:lnTo>
                  <a:lnTo>
                    <a:pt x="63" y="32932"/>
                  </a:lnTo>
                  <a:lnTo>
                    <a:pt x="101" y="33157"/>
                  </a:lnTo>
                  <a:lnTo>
                    <a:pt x="151" y="33383"/>
                  </a:lnTo>
                  <a:lnTo>
                    <a:pt x="214" y="33621"/>
                  </a:lnTo>
                  <a:lnTo>
                    <a:pt x="276" y="33859"/>
                  </a:lnTo>
                  <a:lnTo>
                    <a:pt x="364" y="34097"/>
                  </a:lnTo>
                  <a:lnTo>
                    <a:pt x="452" y="34335"/>
                  </a:lnTo>
                  <a:lnTo>
                    <a:pt x="552" y="34585"/>
                  </a:lnTo>
                  <a:lnTo>
                    <a:pt x="652" y="34836"/>
                  </a:lnTo>
                  <a:lnTo>
                    <a:pt x="690" y="34873"/>
                  </a:lnTo>
                  <a:lnTo>
                    <a:pt x="740" y="34986"/>
                  </a:lnTo>
                  <a:lnTo>
                    <a:pt x="953" y="35437"/>
                  </a:lnTo>
                  <a:lnTo>
                    <a:pt x="1291" y="36139"/>
                  </a:lnTo>
                  <a:lnTo>
                    <a:pt x="1504" y="36577"/>
                  </a:lnTo>
                  <a:lnTo>
                    <a:pt x="1754" y="37066"/>
                  </a:lnTo>
                  <a:lnTo>
                    <a:pt x="2042" y="37604"/>
                  </a:lnTo>
                  <a:lnTo>
                    <a:pt x="2368" y="38193"/>
                  </a:lnTo>
                  <a:lnTo>
                    <a:pt x="2731" y="38819"/>
                  </a:lnTo>
                  <a:lnTo>
                    <a:pt x="3132" y="39496"/>
                  </a:lnTo>
                  <a:lnTo>
                    <a:pt x="3571" y="40197"/>
                  </a:lnTo>
                  <a:lnTo>
                    <a:pt x="4059" y="40936"/>
                  </a:lnTo>
                  <a:lnTo>
                    <a:pt x="4585" y="41700"/>
                  </a:lnTo>
                  <a:lnTo>
                    <a:pt x="5149" y="42489"/>
                  </a:lnTo>
                  <a:lnTo>
                    <a:pt x="5763" y="43304"/>
                  </a:lnTo>
                  <a:lnTo>
                    <a:pt x="6427" y="44130"/>
                  </a:lnTo>
                  <a:lnTo>
                    <a:pt x="7141" y="44970"/>
                  </a:lnTo>
                  <a:lnTo>
                    <a:pt x="7504" y="45396"/>
                  </a:lnTo>
                  <a:lnTo>
                    <a:pt x="7892" y="45821"/>
                  </a:lnTo>
                  <a:lnTo>
                    <a:pt x="8293" y="46247"/>
                  </a:lnTo>
                  <a:lnTo>
                    <a:pt x="8694" y="46673"/>
                  </a:lnTo>
                  <a:lnTo>
                    <a:pt x="9120" y="47112"/>
                  </a:lnTo>
                  <a:lnTo>
                    <a:pt x="9558" y="47538"/>
                  </a:lnTo>
                  <a:lnTo>
                    <a:pt x="9997" y="47963"/>
                  </a:lnTo>
                  <a:lnTo>
                    <a:pt x="10460" y="48402"/>
                  </a:lnTo>
                  <a:lnTo>
                    <a:pt x="10936" y="48828"/>
                  </a:lnTo>
                  <a:lnTo>
                    <a:pt x="11412" y="49254"/>
                  </a:lnTo>
                  <a:lnTo>
                    <a:pt x="11913" y="49667"/>
                  </a:lnTo>
                  <a:lnTo>
                    <a:pt x="12427" y="50093"/>
                  </a:lnTo>
                  <a:lnTo>
                    <a:pt x="12953" y="50506"/>
                  </a:lnTo>
                  <a:lnTo>
                    <a:pt x="13504" y="50920"/>
                  </a:lnTo>
                  <a:lnTo>
                    <a:pt x="14055" y="51333"/>
                  </a:lnTo>
                  <a:lnTo>
                    <a:pt x="14619" y="51746"/>
                  </a:lnTo>
                  <a:lnTo>
                    <a:pt x="15208" y="52147"/>
                  </a:lnTo>
                  <a:lnTo>
                    <a:pt x="15796" y="52535"/>
                  </a:lnTo>
                  <a:lnTo>
                    <a:pt x="16410" y="52924"/>
                  </a:lnTo>
                  <a:lnTo>
                    <a:pt x="17036" y="53312"/>
                  </a:lnTo>
                  <a:lnTo>
                    <a:pt x="17675" y="53688"/>
                  </a:lnTo>
                  <a:lnTo>
                    <a:pt x="18339" y="54064"/>
                  </a:lnTo>
                  <a:lnTo>
                    <a:pt x="19003" y="54427"/>
                  </a:lnTo>
                  <a:lnTo>
                    <a:pt x="19692" y="54778"/>
                  </a:lnTo>
                  <a:lnTo>
                    <a:pt x="20393" y="55116"/>
                  </a:lnTo>
                  <a:lnTo>
                    <a:pt x="21107" y="55454"/>
                  </a:lnTo>
                  <a:lnTo>
                    <a:pt x="21333" y="55554"/>
                  </a:lnTo>
                  <a:lnTo>
                    <a:pt x="21558" y="55642"/>
                  </a:lnTo>
                  <a:lnTo>
                    <a:pt x="21784" y="55717"/>
                  </a:lnTo>
                  <a:lnTo>
                    <a:pt x="22009" y="55780"/>
                  </a:lnTo>
                  <a:lnTo>
                    <a:pt x="22235" y="55830"/>
                  </a:lnTo>
                  <a:lnTo>
                    <a:pt x="22473" y="55880"/>
                  </a:lnTo>
                  <a:lnTo>
                    <a:pt x="22698" y="55905"/>
                  </a:lnTo>
                  <a:lnTo>
                    <a:pt x="22936" y="55930"/>
                  </a:lnTo>
                  <a:lnTo>
                    <a:pt x="23162" y="55943"/>
                  </a:lnTo>
                  <a:lnTo>
                    <a:pt x="23400" y="55955"/>
                  </a:lnTo>
                  <a:lnTo>
                    <a:pt x="23625" y="55943"/>
                  </a:lnTo>
                  <a:lnTo>
                    <a:pt x="23863" y="55930"/>
                  </a:lnTo>
                  <a:lnTo>
                    <a:pt x="24089" y="55905"/>
                  </a:lnTo>
                  <a:lnTo>
                    <a:pt x="24314" y="55867"/>
                  </a:lnTo>
                  <a:lnTo>
                    <a:pt x="24540" y="55830"/>
                  </a:lnTo>
                  <a:lnTo>
                    <a:pt x="24765" y="55767"/>
                  </a:lnTo>
                  <a:lnTo>
                    <a:pt x="24991" y="55705"/>
                  </a:lnTo>
                  <a:lnTo>
                    <a:pt x="25204" y="55642"/>
                  </a:lnTo>
                  <a:lnTo>
                    <a:pt x="25416" y="55554"/>
                  </a:lnTo>
                  <a:lnTo>
                    <a:pt x="25629" y="55467"/>
                  </a:lnTo>
                  <a:lnTo>
                    <a:pt x="25842" y="55366"/>
                  </a:lnTo>
                  <a:lnTo>
                    <a:pt x="26043" y="55266"/>
                  </a:lnTo>
                  <a:lnTo>
                    <a:pt x="26243" y="55153"/>
                  </a:lnTo>
                  <a:lnTo>
                    <a:pt x="26444" y="55028"/>
                  </a:lnTo>
                  <a:lnTo>
                    <a:pt x="26632" y="54890"/>
                  </a:lnTo>
                  <a:lnTo>
                    <a:pt x="26819" y="54753"/>
                  </a:lnTo>
                  <a:lnTo>
                    <a:pt x="26995" y="54602"/>
                  </a:lnTo>
                  <a:lnTo>
                    <a:pt x="27170" y="54439"/>
                  </a:lnTo>
                  <a:lnTo>
                    <a:pt x="27333" y="54277"/>
                  </a:lnTo>
                  <a:lnTo>
                    <a:pt x="27496" y="54101"/>
                  </a:lnTo>
                  <a:lnTo>
                    <a:pt x="27646" y="53926"/>
                  </a:lnTo>
                  <a:lnTo>
                    <a:pt x="27796" y="53738"/>
                  </a:lnTo>
                  <a:lnTo>
                    <a:pt x="35325" y="43291"/>
                  </a:lnTo>
                  <a:lnTo>
                    <a:pt x="35701" y="42803"/>
                  </a:lnTo>
                  <a:lnTo>
                    <a:pt x="36076" y="42314"/>
                  </a:lnTo>
                  <a:lnTo>
                    <a:pt x="36465" y="41838"/>
                  </a:lnTo>
                  <a:lnTo>
                    <a:pt x="36853" y="41362"/>
                  </a:lnTo>
                  <a:lnTo>
                    <a:pt x="37254" y="40899"/>
                  </a:lnTo>
                  <a:lnTo>
                    <a:pt x="37667" y="40448"/>
                  </a:lnTo>
                  <a:lnTo>
                    <a:pt x="38081" y="39997"/>
                  </a:lnTo>
                  <a:lnTo>
                    <a:pt x="38506" y="39546"/>
                  </a:lnTo>
                  <a:lnTo>
                    <a:pt x="38945" y="39120"/>
                  </a:lnTo>
                  <a:lnTo>
                    <a:pt x="39383" y="38681"/>
                  </a:lnTo>
                  <a:lnTo>
                    <a:pt x="39834" y="38268"/>
                  </a:lnTo>
                  <a:lnTo>
                    <a:pt x="40285" y="37855"/>
                  </a:lnTo>
                  <a:lnTo>
                    <a:pt x="40749" y="37441"/>
                  </a:lnTo>
                  <a:lnTo>
                    <a:pt x="41212" y="37053"/>
                  </a:lnTo>
                  <a:lnTo>
                    <a:pt x="41688" y="36665"/>
                  </a:lnTo>
                  <a:lnTo>
                    <a:pt x="42177" y="36276"/>
                  </a:lnTo>
                  <a:lnTo>
                    <a:pt x="54465" y="26706"/>
                  </a:lnTo>
                  <a:lnTo>
                    <a:pt x="54703" y="26518"/>
                  </a:lnTo>
                  <a:lnTo>
                    <a:pt x="54916" y="26318"/>
                  </a:lnTo>
                  <a:lnTo>
                    <a:pt x="55129" y="26105"/>
                  </a:lnTo>
                  <a:lnTo>
                    <a:pt x="55317" y="25892"/>
                  </a:lnTo>
                  <a:lnTo>
                    <a:pt x="55505" y="25654"/>
                  </a:lnTo>
                  <a:lnTo>
                    <a:pt x="55668" y="25416"/>
                  </a:lnTo>
                  <a:lnTo>
                    <a:pt x="55830" y="25166"/>
                  </a:lnTo>
                  <a:lnTo>
                    <a:pt x="55968" y="24915"/>
                  </a:lnTo>
                  <a:lnTo>
                    <a:pt x="55943" y="24903"/>
                  </a:lnTo>
                  <a:lnTo>
                    <a:pt x="55755" y="24715"/>
                  </a:lnTo>
                  <a:lnTo>
                    <a:pt x="53425" y="22397"/>
                  </a:lnTo>
                  <a:lnTo>
                    <a:pt x="3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569905" y="3609841"/>
              <a:ext cx="84424" cy="84424"/>
            </a:xfrm>
            <a:custGeom>
              <a:rect b="b" l="l" r="r" t="t"/>
              <a:pathLst>
                <a:path extrusionOk="0" h="6715" w="6715">
                  <a:moveTo>
                    <a:pt x="2957" y="0"/>
                  </a:moveTo>
                  <a:lnTo>
                    <a:pt x="2782" y="13"/>
                  </a:lnTo>
                  <a:lnTo>
                    <a:pt x="2606" y="25"/>
                  </a:lnTo>
                  <a:lnTo>
                    <a:pt x="2418" y="38"/>
                  </a:lnTo>
                  <a:lnTo>
                    <a:pt x="2243" y="75"/>
                  </a:lnTo>
                  <a:lnTo>
                    <a:pt x="2068" y="113"/>
                  </a:lnTo>
                  <a:lnTo>
                    <a:pt x="1892" y="163"/>
                  </a:lnTo>
                  <a:lnTo>
                    <a:pt x="1717" y="213"/>
                  </a:lnTo>
                  <a:lnTo>
                    <a:pt x="1554" y="276"/>
                  </a:lnTo>
                  <a:lnTo>
                    <a:pt x="1379" y="351"/>
                  </a:lnTo>
                  <a:lnTo>
                    <a:pt x="1216" y="426"/>
                  </a:lnTo>
                  <a:lnTo>
                    <a:pt x="1053" y="526"/>
                  </a:lnTo>
                  <a:lnTo>
                    <a:pt x="903" y="614"/>
                  </a:lnTo>
                  <a:lnTo>
                    <a:pt x="740" y="727"/>
                  </a:lnTo>
                  <a:lnTo>
                    <a:pt x="590" y="839"/>
                  </a:lnTo>
                  <a:lnTo>
                    <a:pt x="452" y="965"/>
                  </a:lnTo>
                  <a:lnTo>
                    <a:pt x="314" y="1103"/>
                  </a:lnTo>
                  <a:lnTo>
                    <a:pt x="176" y="1228"/>
                  </a:lnTo>
                  <a:lnTo>
                    <a:pt x="76" y="1341"/>
                  </a:lnTo>
                  <a:lnTo>
                    <a:pt x="38" y="1403"/>
                  </a:lnTo>
                  <a:lnTo>
                    <a:pt x="13" y="1466"/>
                  </a:lnTo>
                  <a:lnTo>
                    <a:pt x="1" y="1541"/>
                  </a:lnTo>
                  <a:lnTo>
                    <a:pt x="1" y="1629"/>
                  </a:lnTo>
                  <a:lnTo>
                    <a:pt x="26" y="1691"/>
                  </a:lnTo>
                  <a:lnTo>
                    <a:pt x="51" y="1766"/>
                  </a:lnTo>
                  <a:lnTo>
                    <a:pt x="114" y="1842"/>
                  </a:lnTo>
                  <a:lnTo>
                    <a:pt x="151" y="1879"/>
                  </a:lnTo>
                  <a:lnTo>
                    <a:pt x="201" y="1917"/>
                  </a:lnTo>
                  <a:lnTo>
                    <a:pt x="565" y="2117"/>
                  </a:lnTo>
                  <a:lnTo>
                    <a:pt x="915" y="2343"/>
                  </a:lnTo>
                  <a:lnTo>
                    <a:pt x="1254" y="2568"/>
                  </a:lnTo>
                  <a:lnTo>
                    <a:pt x="1592" y="2806"/>
                  </a:lnTo>
                  <a:lnTo>
                    <a:pt x="1905" y="3069"/>
                  </a:lnTo>
                  <a:lnTo>
                    <a:pt x="2231" y="3332"/>
                  </a:lnTo>
                  <a:lnTo>
                    <a:pt x="2531" y="3608"/>
                  </a:lnTo>
                  <a:lnTo>
                    <a:pt x="2819" y="3883"/>
                  </a:lnTo>
                  <a:lnTo>
                    <a:pt x="3107" y="4184"/>
                  </a:lnTo>
                  <a:lnTo>
                    <a:pt x="3383" y="4485"/>
                  </a:lnTo>
                  <a:lnTo>
                    <a:pt x="3646" y="4798"/>
                  </a:lnTo>
                  <a:lnTo>
                    <a:pt x="3897" y="5123"/>
                  </a:lnTo>
                  <a:lnTo>
                    <a:pt x="4147" y="5462"/>
                  </a:lnTo>
                  <a:lnTo>
                    <a:pt x="4373" y="5800"/>
                  </a:lnTo>
                  <a:lnTo>
                    <a:pt x="4598" y="6151"/>
                  </a:lnTo>
                  <a:lnTo>
                    <a:pt x="4798" y="6514"/>
                  </a:lnTo>
                  <a:lnTo>
                    <a:pt x="4861" y="6589"/>
                  </a:lnTo>
                  <a:lnTo>
                    <a:pt x="4924" y="6652"/>
                  </a:lnTo>
                  <a:lnTo>
                    <a:pt x="4999" y="6689"/>
                  </a:lnTo>
                  <a:lnTo>
                    <a:pt x="5087" y="6714"/>
                  </a:lnTo>
                  <a:lnTo>
                    <a:pt x="5174" y="6714"/>
                  </a:lnTo>
                  <a:lnTo>
                    <a:pt x="5262" y="6689"/>
                  </a:lnTo>
                  <a:lnTo>
                    <a:pt x="5350" y="6652"/>
                  </a:lnTo>
                  <a:lnTo>
                    <a:pt x="5425" y="6602"/>
                  </a:lnTo>
                  <a:lnTo>
                    <a:pt x="5613" y="6401"/>
                  </a:lnTo>
                  <a:lnTo>
                    <a:pt x="5750" y="6263"/>
                  </a:lnTo>
                  <a:lnTo>
                    <a:pt x="5876" y="6113"/>
                  </a:lnTo>
                  <a:lnTo>
                    <a:pt x="5988" y="5963"/>
                  </a:lnTo>
                  <a:lnTo>
                    <a:pt x="6089" y="5812"/>
                  </a:lnTo>
                  <a:lnTo>
                    <a:pt x="6189" y="5662"/>
                  </a:lnTo>
                  <a:lnTo>
                    <a:pt x="6277" y="5499"/>
                  </a:lnTo>
                  <a:lnTo>
                    <a:pt x="6364" y="5336"/>
                  </a:lnTo>
                  <a:lnTo>
                    <a:pt x="6439" y="5161"/>
                  </a:lnTo>
                  <a:lnTo>
                    <a:pt x="6502" y="4998"/>
                  </a:lnTo>
                  <a:lnTo>
                    <a:pt x="6552" y="4823"/>
                  </a:lnTo>
                  <a:lnTo>
                    <a:pt x="6602" y="4647"/>
                  </a:lnTo>
                  <a:lnTo>
                    <a:pt x="6640" y="4472"/>
                  </a:lnTo>
                  <a:lnTo>
                    <a:pt x="6677" y="4284"/>
                  </a:lnTo>
                  <a:lnTo>
                    <a:pt x="6690" y="4109"/>
                  </a:lnTo>
                  <a:lnTo>
                    <a:pt x="6702" y="3933"/>
                  </a:lnTo>
                  <a:lnTo>
                    <a:pt x="6715" y="3746"/>
                  </a:lnTo>
                  <a:lnTo>
                    <a:pt x="6702" y="3570"/>
                  </a:lnTo>
                  <a:lnTo>
                    <a:pt x="6690" y="3395"/>
                  </a:lnTo>
                  <a:lnTo>
                    <a:pt x="6677" y="3207"/>
                  </a:lnTo>
                  <a:lnTo>
                    <a:pt x="6640" y="3032"/>
                  </a:lnTo>
                  <a:lnTo>
                    <a:pt x="6602" y="2856"/>
                  </a:lnTo>
                  <a:lnTo>
                    <a:pt x="6552" y="2681"/>
                  </a:lnTo>
                  <a:lnTo>
                    <a:pt x="6502" y="2505"/>
                  </a:lnTo>
                  <a:lnTo>
                    <a:pt x="6439" y="2343"/>
                  </a:lnTo>
                  <a:lnTo>
                    <a:pt x="6364" y="2167"/>
                  </a:lnTo>
                  <a:lnTo>
                    <a:pt x="6277" y="2004"/>
                  </a:lnTo>
                  <a:lnTo>
                    <a:pt x="6189" y="1842"/>
                  </a:lnTo>
                  <a:lnTo>
                    <a:pt x="6089" y="1691"/>
                  </a:lnTo>
                  <a:lnTo>
                    <a:pt x="5988" y="1528"/>
                  </a:lnTo>
                  <a:lnTo>
                    <a:pt x="5876" y="1378"/>
                  </a:lnTo>
                  <a:lnTo>
                    <a:pt x="5750" y="1240"/>
                  </a:lnTo>
                  <a:lnTo>
                    <a:pt x="5613" y="1103"/>
                  </a:lnTo>
                  <a:lnTo>
                    <a:pt x="5475" y="965"/>
                  </a:lnTo>
                  <a:lnTo>
                    <a:pt x="5325" y="839"/>
                  </a:lnTo>
                  <a:lnTo>
                    <a:pt x="5174" y="727"/>
                  </a:lnTo>
                  <a:lnTo>
                    <a:pt x="5024" y="614"/>
                  </a:lnTo>
                  <a:lnTo>
                    <a:pt x="4874" y="526"/>
                  </a:lnTo>
                  <a:lnTo>
                    <a:pt x="4711" y="426"/>
                  </a:lnTo>
                  <a:lnTo>
                    <a:pt x="4548" y="351"/>
                  </a:lnTo>
                  <a:lnTo>
                    <a:pt x="4373" y="276"/>
                  </a:lnTo>
                  <a:lnTo>
                    <a:pt x="4210" y="213"/>
                  </a:lnTo>
                  <a:lnTo>
                    <a:pt x="4034" y="163"/>
                  </a:lnTo>
                  <a:lnTo>
                    <a:pt x="3859" y="113"/>
                  </a:lnTo>
                  <a:lnTo>
                    <a:pt x="3684" y="75"/>
                  </a:lnTo>
                  <a:lnTo>
                    <a:pt x="3496" y="38"/>
                  </a:lnTo>
                  <a:lnTo>
                    <a:pt x="3320" y="25"/>
                  </a:lnTo>
                  <a:lnTo>
                    <a:pt x="3145" y="13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27"/>
          <p:cNvGrpSpPr/>
          <p:nvPr/>
        </p:nvGrpSpPr>
        <p:grpSpPr>
          <a:xfrm>
            <a:off x="469525" y="2814725"/>
            <a:ext cx="8275776" cy="1707805"/>
            <a:chOff x="469525" y="3024275"/>
            <a:chExt cx="8275776" cy="1707805"/>
          </a:xfrm>
        </p:grpSpPr>
        <p:grpSp>
          <p:nvGrpSpPr>
            <p:cNvPr id="1007" name="Google Shape;1007;p27"/>
            <p:cNvGrpSpPr/>
            <p:nvPr/>
          </p:nvGrpSpPr>
          <p:grpSpPr>
            <a:xfrm>
              <a:off x="7256701" y="3028688"/>
              <a:ext cx="1488600" cy="1703388"/>
              <a:chOff x="7196651" y="3028688"/>
              <a:chExt cx="1488600" cy="1703388"/>
            </a:xfrm>
          </p:grpSpPr>
          <p:grpSp>
            <p:nvGrpSpPr>
              <p:cNvPr id="1008" name="Google Shape;1008;p27"/>
              <p:cNvGrpSpPr/>
              <p:nvPr/>
            </p:nvGrpSpPr>
            <p:grpSpPr>
              <a:xfrm>
                <a:off x="7196651" y="3657625"/>
                <a:ext cx="1488600" cy="1074450"/>
                <a:chOff x="7196651" y="3657625"/>
                <a:chExt cx="1488600" cy="1074450"/>
              </a:xfrm>
            </p:grpSpPr>
            <p:sp>
              <p:nvSpPr>
                <p:cNvPr id="1009" name="Google Shape;1009;p27"/>
                <p:cNvSpPr txBox="1"/>
                <p:nvPr/>
              </p:nvSpPr>
              <p:spPr>
                <a:xfrm>
                  <a:off x="7397938" y="3657625"/>
                  <a:ext cx="10860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Venus</a:t>
                  </a:r>
                  <a:endParaRPr b="1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10" name="Google Shape;1010;p27"/>
                <p:cNvSpPr txBox="1"/>
                <p:nvPr/>
              </p:nvSpPr>
              <p:spPr>
                <a:xfrm>
                  <a:off x="7196651" y="3999175"/>
                  <a:ext cx="1488600" cy="73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</a:t>
                  </a: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name, but</a:t>
                  </a: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is hot</a:t>
                  </a: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999" name="Google Shape;999;p27"/>
              <p:cNvSpPr/>
              <p:nvPr/>
            </p:nvSpPr>
            <p:spPr>
              <a:xfrm>
                <a:off x="7646488" y="3028688"/>
                <a:ext cx="588900" cy="588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11" name="Google Shape;1011;p27"/>
            <p:cNvGrpSpPr/>
            <p:nvPr/>
          </p:nvGrpSpPr>
          <p:grpSpPr>
            <a:xfrm>
              <a:off x="469525" y="3024275"/>
              <a:ext cx="1371600" cy="1707805"/>
              <a:chOff x="517213" y="3024275"/>
              <a:chExt cx="1371600" cy="1707805"/>
            </a:xfrm>
          </p:grpSpPr>
          <p:sp>
            <p:nvSpPr>
              <p:cNvPr id="1012" name="Google Shape;1012;p27"/>
              <p:cNvSpPr txBox="1"/>
              <p:nvPr/>
            </p:nvSpPr>
            <p:spPr>
              <a:xfrm>
                <a:off x="660013" y="3656825"/>
                <a:ext cx="1086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3" name="Google Shape;1013;p27"/>
              <p:cNvSpPr txBox="1"/>
              <p:nvPr/>
            </p:nvSpPr>
            <p:spPr>
              <a:xfrm>
                <a:off x="517213" y="3999180"/>
                <a:ext cx="1371600" cy="73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>
                <a:off x="908563" y="3024275"/>
                <a:ext cx="588900" cy="5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14" name="Google Shape;1014;p27"/>
            <p:cNvGrpSpPr/>
            <p:nvPr/>
          </p:nvGrpSpPr>
          <p:grpSpPr>
            <a:xfrm>
              <a:off x="2751413" y="3024275"/>
              <a:ext cx="1371600" cy="1707805"/>
              <a:chOff x="2778963" y="3024275"/>
              <a:chExt cx="1371600" cy="1707805"/>
            </a:xfrm>
          </p:grpSpPr>
          <p:sp>
            <p:nvSpPr>
              <p:cNvPr id="1015" name="Google Shape;1015;p27"/>
              <p:cNvSpPr txBox="1"/>
              <p:nvPr/>
            </p:nvSpPr>
            <p:spPr>
              <a:xfrm>
                <a:off x="2921763" y="3656825"/>
                <a:ext cx="1086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6" name="Google Shape;1016;p27"/>
              <p:cNvSpPr txBox="1"/>
              <p:nvPr/>
            </p:nvSpPr>
            <p:spPr>
              <a:xfrm>
                <a:off x="2778963" y="3999180"/>
                <a:ext cx="1371600" cy="73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>
                <a:off x="3170313" y="3024275"/>
                <a:ext cx="588900" cy="588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17" name="Google Shape;1017;p27"/>
            <p:cNvGrpSpPr/>
            <p:nvPr/>
          </p:nvGrpSpPr>
          <p:grpSpPr>
            <a:xfrm>
              <a:off x="5033300" y="3024275"/>
              <a:ext cx="1371600" cy="1707805"/>
              <a:chOff x="4993213" y="3024275"/>
              <a:chExt cx="1371600" cy="1707805"/>
            </a:xfrm>
          </p:grpSpPr>
          <p:sp>
            <p:nvSpPr>
              <p:cNvPr id="1018" name="Google Shape;1018;p27"/>
              <p:cNvSpPr txBox="1"/>
              <p:nvPr/>
            </p:nvSpPr>
            <p:spPr>
              <a:xfrm>
                <a:off x="5136013" y="3656825"/>
                <a:ext cx="1086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9" name="Google Shape;1019;p27"/>
              <p:cNvSpPr txBox="1"/>
              <p:nvPr/>
            </p:nvSpPr>
            <p:spPr>
              <a:xfrm>
                <a:off x="4993213" y="3999180"/>
                <a:ext cx="1371600" cy="73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5384563" y="3024275"/>
                <a:ext cx="588900" cy="588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020" name="Google Shape;1020;p27"/>
          <p:cNvGrpSpPr/>
          <p:nvPr/>
        </p:nvGrpSpPr>
        <p:grpSpPr>
          <a:xfrm>
            <a:off x="3260843" y="1364054"/>
            <a:ext cx="352739" cy="454889"/>
            <a:chOff x="3446446" y="1752500"/>
            <a:chExt cx="641927" cy="825870"/>
          </a:xfrm>
        </p:grpSpPr>
        <p:sp>
          <p:nvSpPr>
            <p:cNvPr id="1021" name="Google Shape;1021;p27"/>
            <p:cNvSpPr/>
            <p:nvPr/>
          </p:nvSpPr>
          <p:spPr>
            <a:xfrm>
              <a:off x="3623928" y="2073441"/>
              <a:ext cx="287106" cy="132300"/>
            </a:xfrm>
            <a:custGeom>
              <a:rect b="b" l="l" r="r" t="t"/>
              <a:pathLst>
                <a:path extrusionOk="0" h="10523" w="22836">
                  <a:moveTo>
                    <a:pt x="2180" y="1"/>
                  </a:moveTo>
                  <a:lnTo>
                    <a:pt x="1955" y="13"/>
                  </a:lnTo>
                  <a:lnTo>
                    <a:pt x="1742" y="51"/>
                  </a:lnTo>
                  <a:lnTo>
                    <a:pt x="1529" y="101"/>
                  </a:lnTo>
                  <a:lnTo>
                    <a:pt x="1328" y="176"/>
                  </a:lnTo>
                  <a:lnTo>
                    <a:pt x="1140" y="276"/>
                  </a:lnTo>
                  <a:lnTo>
                    <a:pt x="965" y="377"/>
                  </a:lnTo>
                  <a:lnTo>
                    <a:pt x="790" y="502"/>
                  </a:lnTo>
                  <a:lnTo>
                    <a:pt x="639" y="652"/>
                  </a:lnTo>
                  <a:lnTo>
                    <a:pt x="489" y="802"/>
                  </a:lnTo>
                  <a:lnTo>
                    <a:pt x="364" y="965"/>
                  </a:lnTo>
                  <a:lnTo>
                    <a:pt x="263" y="1153"/>
                  </a:lnTo>
                  <a:lnTo>
                    <a:pt x="163" y="1341"/>
                  </a:lnTo>
                  <a:lnTo>
                    <a:pt x="101" y="1542"/>
                  </a:lnTo>
                  <a:lnTo>
                    <a:pt x="38" y="1754"/>
                  </a:lnTo>
                  <a:lnTo>
                    <a:pt x="13" y="1967"/>
                  </a:lnTo>
                  <a:lnTo>
                    <a:pt x="0" y="2193"/>
                  </a:lnTo>
                  <a:lnTo>
                    <a:pt x="13" y="2418"/>
                  </a:lnTo>
                  <a:lnTo>
                    <a:pt x="51" y="2644"/>
                  </a:lnTo>
                  <a:lnTo>
                    <a:pt x="101" y="2869"/>
                  </a:lnTo>
                  <a:lnTo>
                    <a:pt x="188" y="3082"/>
                  </a:lnTo>
                  <a:lnTo>
                    <a:pt x="301" y="3283"/>
                  </a:lnTo>
                  <a:lnTo>
                    <a:pt x="426" y="3483"/>
                  </a:lnTo>
                  <a:lnTo>
                    <a:pt x="564" y="3658"/>
                  </a:lnTo>
                  <a:lnTo>
                    <a:pt x="739" y="3821"/>
                  </a:lnTo>
                  <a:lnTo>
                    <a:pt x="890" y="3972"/>
                  </a:lnTo>
                  <a:lnTo>
                    <a:pt x="1015" y="4134"/>
                  </a:lnTo>
                  <a:lnTo>
                    <a:pt x="1128" y="4310"/>
                  </a:lnTo>
                  <a:lnTo>
                    <a:pt x="1228" y="4485"/>
                  </a:lnTo>
                  <a:lnTo>
                    <a:pt x="1291" y="4673"/>
                  </a:lnTo>
                  <a:lnTo>
                    <a:pt x="1341" y="4874"/>
                  </a:lnTo>
                  <a:lnTo>
                    <a:pt x="1378" y="5074"/>
                  </a:lnTo>
                  <a:lnTo>
                    <a:pt x="1391" y="5262"/>
                  </a:lnTo>
                  <a:lnTo>
                    <a:pt x="1378" y="5462"/>
                  </a:lnTo>
                  <a:lnTo>
                    <a:pt x="1341" y="5663"/>
                  </a:lnTo>
                  <a:lnTo>
                    <a:pt x="1291" y="5851"/>
                  </a:lnTo>
                  <a:lnTo>
                    <a:pt x="1228" y="6038"/>
                  </a:lnTo>
                  <a:lnTo>
                    <a:pt x="1128" y="6226"/>
                  </a:lnTo>
                  <a:lnTo>
                    <a:pt x="1015" y="6402"/>
                  </a:lnTo>
                  <a:lnTo>
                    <a:pt x="890" y="6565"/>
                  </a:lnTo>
                  <a:lnTo>
                    <a:pt x="739" y="6715"/>
                  </a:lnTo>
                  <a:lnTo>
                    <a:pt x="564" y="6878"/>
                  </a:lnTo>
                  <a:lnTo>
                    <a:pt x="426" y="7053"/>
                  </a:lnTo>
                  <a:lnTo>
                    <a:pt x="301" y="7241"/>
                  </a:lnTo>
                  <a:lnTo>
                    <a:pt x="188" y="7454"/>
                  </a:lnTo>
                  <a:lnTo>
                    <a:pt x="101" y="7667"/>
                  </a:lnTo>
                  <a:lnTo>
                    <a:pt x="51" y="7880"/>
                  </a:lnTo>
                  <a:lnTo>
                    <a:pt x="13" y="8118"/>
                  </a:lnTo>
                  <a:lnTo>
                    <a:pt x="0" y="8343"/>
                  </a:lnTo>
                  <a:lnTo>
                    <a:pt x="13" y="8569"/>
                  </a:lnTo>
                  <a:lnTo>
                    <a:pt x="38" y="8782"/>
                  </a:lnTo>
                  <a:lnTo>
                    <a:pt x="101" y="8995"/>
                  </a:lnTo>
                  <a:lnTo>
                    <a:pt x="163" y="9195"/>
                  </a:lnTo>
                  <a:lnTo>
                    <a:pt x="263" y="9383"/>
                  </a:lnTo>
                  <a:lnTo>
                    <a:pt x="364" y="9558"/>
                  </a:lnTo>
                  <a:lnTo>
                    <a:pt x="489" y="9734"/>
                  </a:lnTo>
                  <a:lnTo>
                    <a:pt x="639" y="9884"/>
                  </a:lnTo>
                  <a:lnTo>
                    <a:pt x="790" y="10022"/>
                  </a:lnTo>
                  <a:lnTo>
                    <a:pt x="965" y="10160"/>
                  </a:lnTo>
                  <a:lnTo>
                    <a:pt x="1140" y="10260"/>
                  </a:lnTo>
                  <a:lnTo>
                    <a:pt x="1328" y="10360"/>
                  </a:lnTo>
                  <a:lnTo>
                    <a:pt x="1529" y="10423"/>
                  </a:lnTo>
                  <a:lnTo>
                    <a:pt x="1742" y="10485"/>
                  </a:lnTo>
                  <a:lnTo>
                    <a:pt x="1955" y="10510"/>
                  </a:lnTo>
                  <a:lnTo>
                    <a:pt x="2180" y="10523"/>
                  </a:lnTo>
                  <a:lnTo>
                    <a:pt x="2368" y="10523"/>
                  </a:lnTo>
                  <a:lnTo>
                    <a:pt x="2543" y="10498"/>
                  </a:lnTo>
                  <a:lnTo>
                    <a:pt x="2719" y="10460"/>
                  </a:lnTo>
                  <a:lnTo>
                    <a:pt x="2894" y="10410"/>
                  </a:lnTo>
                  <a:lnTo>
                    <a:pt x="3057" y="10347"/>
                  </a:lnTo>
                  <a:lnTo>
                    <a:pt x="3220" y="10260"/>
                  </a:lnTo>
                  <a:lnTo>
                    <a:pt x="3370" y="10172"/>
                  </a:lnTo>
                  <a:lnTo>
                    <a:pt x="3508" y="10072"/>
                  </a:lnTo>
                  <a:lnTo>
                    <a:pt x="3646" y="9959"/>
                  </a:lnTo>
                  <a:lnTo>
                    <a:pt x="3771" y="9834"/>
                  </a:lnTo>
                  <a:lnTo>
                    <a:pt x="3896" y="9696"/>
                  </a:lnTo>
                  <a:lnTo>
                    <a:pt x="3996" y="9558"/>
                  </a:lnTo>
                  <a:lnTo>
                    <a:pt x="4084" y="9395"/>
                  </a:lnTo>
                  <a:lnTo>
                    <a:pt x="4172" y="9233"/>
                  </a:lnTo>
                  <a:lnTo>
                    <a:pt x="4234" y="9070"/>
                  </a:lnTo>
                  <a:lnTo>
                    <a:pt x="4284" y="8894"/>
                  </a:lnTo>
                  <a:lnTo>
                    <a:pt x="4335" y="8732"/>
                  </a:lnTo>
                  <a:lnTo>
                    <a:pt x="4397" y="8581"/>
                  </a:lnTo>
                  <a:lnTo>
                    <a:pt x="4472" y="8443"/>
                  </a:lnTo>
                  <a:lnTo>
                    <a:pt x="4547" y="8306"/>
                  </a:lnTo>
                  <a:lnTo>
                    <a:pt x="4648" y="8180"/>
                  </a:lnTo>
                  <a:lnTo>
                    <a:pt x="4748" y="8055"/>
                  </a:lnTo>
                  <a:lnTo>
                    <a:pt x="4861" y="7955"/>
                  </a:lnTo>
                  <a:lnTo>
                    <a:pt x="4973" y="7855"/>
                  </a:lnTo>
                  <a:lnTo>
                    <a:pt x="5099" y="7755"/>
                  </a:lnTo>
                  <a:lnTo>
                    <a:pt x="5236" y="7679"/>
                  </a:lnTo>
                  <a:lnTo>
                    <a:pt x="5374" y="7617"/>
                  </a:lnTo>
                  <a:lnTo>
                    <a:pt x="5525" y="7554"/>
                  </a:lnTo>
                  <a:lnTo>
                    <a:pt x="5675" y="7504"/>
                  </a:lnTo>
                  <a:lnTo>
                    <a:pt x="5825" y="7479"/>
                  </a:lnTo>
                  <a:lnTo>
                    <a:pt x="5988" y="7454"/>
                  </a:lnTo>
                  <a:lnTo>
                    <a:pt x="6151" y="7441"/>
                  </a:lnTo>
                  <a:lnTo>
                    <a:pt x="16673" y="7441"/>
                  </a:lnTo>
                  <a:lnTo>
                    <a:pt x="16836" y="7454"/>
                  </a:lnTo>
                  <a:lnTo>
                    <a:pt x="16999" y="7479"/>
                  </a:lnTo>
                  <a:lnTo>
                    <a:pt x="17149" y="7504"/>
                  </a:lnTo>
                  <a:lnTo>
                    <a:pt x="17312" y="7554"/>
                  </a:lnTo>
                  <a:lnTo>
                    <a:pt x="17450" y="7617"/>
                  </a:lnTo>
                  <a:lnTo>
                    <a:pt x="17587" y="7679"/>
                  </a:lnTo>
                  <a:lnTo>
                    <a:pt x="17725" y="7755"/>
                  </a:lnTo>
                  <a:lnTo>
                    <a:pt x="17850" y="7855"/>
                  </a:lnTo>
                  <a:lnTo>
                    <a:pt x="17976" y="7955"/>
                  </a:lnTo>
                  <a:lnTo>
                    <a:pt x="18088" y="8055"/>
                  </a:lnTo>
                  <a:lnTo>
                    <a:pt x="18189" y="8180"/>
                  </a:lnTo>
                  <a:lnTo>
                    <a:pt x="18276" y="8306"/>
                  </a:lnTo>
                  <a:lnTo>
                    <a:pt x="18364" y="8443"/>
                  </a:lnTo>
                  <a:lnTo>
                    <a:pt x="18427" y="8581"/>
                  </a:lnTo>
                  <a:lnTo>
                    <a:pt x="18489" y="8732"/>
                  </a:lnTo>
                  <a:lnTo>
                    <a:pt x="18539" y="8894"/>
                  </a:lnTo>
                  <a:lnTo>
                    <a:pt x="18589" y="9070"/>
                  </a:lnTo>
                  <a:lnTo>
                    <a:pt x="18665" y="9233"/>
                  </a:lnTo>
                  <a:lnTo>
                    <a:pt x="18740" y="9395"/>
                  </a:lnTo>
                  <a:lnTo>
                    <a:pt x="18827" y="9558"/>
                  </a:lnTo>
                  <a:lnTo>
                    <a:pt x="18940" y="9696"/>
                  </a:lnTo>
                  <a:lnTo>
                    <a:pt x="19053" y="9834"/>
                  </a:lnTo>
                  <a:lnTo>
                    <a:pt x="19178" y="9959"/>
                  </a:lnTo>
                  <a:lnTo>
                    <a:pt x="19316" y="10072"/>
                  </a:lnTo>
                  <a:lnTo>
                    <a:pt x="19454" y="10172"/>
                  </a:lnTo>
                  <a:lnTo>
                    <a:pt x="19617" y="10260"/>
                  </a:lnTo>
                  <a:lnTo>
                    <a:pt x="19767" y="10347"/>
                  </a:lnTo>
                  <a:lnTo>
                    <a:pt x="19930" y="10410"/>
                  </a:lnTo>
                  <a:lnTo>
                    <a:pt x="20105" y="10460"/>
                  </a:lnTo>
                  <a:lnTo>
                    <a:pt x="20281" y="10498"/>
                  </a:lnTo>
                  <a:lnTo>
                    <a:pt x="20468" y="10523"/>
                  </a:lnTo>
                  <a:lnTo>
                    <a:pt x="20656" y="10523"/>
                  </a:lnTo>
                  <a:lnTo>
                    <a:pt x="20869" y="10510"/>
                  </a:lnTo>
                  <a:lnTo>
                    <a:pt x="21095" y="10485"/>
                  </a:lnTo>
                  <a:lnTo>
                    <a:pt x="21295" y="10423"/>
                  </a:lnTo>
                  <a:lnTo>
                    <a:pt x="21496" y="10360"/>
                  </a:lnTo>
                  <a:lnTo>
                    <a:pt x="21683" y="10260"/>
                  </a:lnTo>
                  <a:lnTo>
                    <a:pt x="21871" y="10160"/>
                  </a:lnTo>
                  <a:lnTo>
                    <a:pt x="22034" y="10022"/>
                  </a:lnTo>
                  <a:lnTo>
                    <a:pt x="22197" y="9884"/>
                  </a:lnTo>
                  <a:lnTo>
                    <a:pt x="22335" y="9734"/>
                  </a:lnTo>
                  <a:lnTo>
                    <a:pt x="22460" y="9558"/>
                  </a:lnTo>
                  <a:lnTo>
                    <a:pt x="22573" y="9383"/>
                  </a:lnTo>
                  <a:lnTo>
                    <a:pt x="22661" y="9195"/>
                  </a:lnTo>
                  <a:lnTo>
                    <a:pt x="22736" y="8995"/>
                  </a:lnTo>
                  <a:lnTo>
                    <a:pt x="22786" y="8782"/>
                  </a:lnTo>
                  <a:lnTo>
                    <a:pt x="22823" y="8569"/>
                  </a:lnTo>
                  <a:lnTo>
                    <a:pt x="22836" y="8343"/>
                  </a:lnTo>
                  <a:lnTo>
                    <a:pt x="22823" y="8118"/>
                  </a:lnTo>
                  <a:lnTo>
                    <a:pt x="22786" y="7880"/>
                  </a:lnTo>
                  <a:lnTo>
                    <a:pt x="22723" y="7667"/>
                  </a:lnTo>
                  <a:lnTo>
                    <a:pt x="22635" y="7454"/>
                  </a:lnTo>
                  <a:lnTo>
                    <a:pt x="22535" y="7241"/>
                  </a:lnTo>
                  <a:lnTo>
                    <a:pt x="22410" y="7053"/>
                  </a:lnTo>
                  <a:lnTo>
                    <a:pt x="22260" y="6878"/>
                  </a:lnTo>
                  <a:lnTo>
                    <a:pt x="22097" y="6715"/>
                  </a:lnTo>
                  <a:lnTo>
                    <a:pt x="21934" y="6565"/>
                  </a:lnTo>
                  <a:lnTo>
                    <a:pt x="21809" y="6402"/>
                  </a:lnTo>
                  <a:lnTo>
                    <a:pt x="21696" y="6226"/>
                  </a:lnTo>
                  <a:lnTo>
                    <a:pt x="21608" y="6038"/>
                  </a:lnTo>
                  <a:lnTo>
                    <a:pt x="21533" y="5851"/>
                  </a:lnTo>
                  <a:lnTo>
                    <a:pt x="21483" y="5663"/>
                  </a:lnTo>
                  <a:lnTo>
                    <a:pt x="21445" y="5462"/>
                  </a:lnTo>
                  <a:lnTo>
                    <a:pt x="21445" y="5262"/>
                  </a:lnTo>
                  <a:lnTo>
                    <a:pt x="21445" y="5074"/>
                  </a:lnTo>
                  <a:lnTo>
                    <a:pt x="21483" y="4874"/>
                  </a:lnTo>
                  <a:lnTo>
                    <a:pt x="21533" y="4673"/>
                  </a:lnTo>
                  <a:lnTo>
                    <a:pt x="21608" y="4485"/>
                  </a:lnTo>
                  <a:lnTo>
                    <a:pt x="21696" y="4310"/>
                  </a:lnTo>
                  <a:lnTo>
                    <a:pt x="21809" y="4134"/>
                  </a:lnTo>
                  <a:lnTo>
                    <a:pt x="21934" y="3972"/>
                  </a:lnTo>
                  <a:lnTo>
                    <a:pt x="22097" y="3821"/>
                  </a:lnTo>
                  <a:lnTo>
                    <a:pt x="22260" y="3658"/>
                  </a:lnTo>
                  <a:lnTo>
                    <a:pt x="22410" y="3483"/>
                  </a:lnTo>
                  <a:lnTo>
                    <a:pt x="22535" y="3283"/>
                  </a:lnTo>
                  <a:lnTo>
                    <a:pt x="22635" y="3082"/>
                  </a:lnTo>
                  <a:lnTo>
                    <a:pt x="22723" y="2869"/>
                  </a:lnTo>
                  <a:lnTo>
                    <a:pt x="22786" y="2644"/>
                  </a:lnTo>
                  <a:lnTo>
                    <a:pt x="22823" y="2418"/>
                  </a:lnTo>
                  <a:lnTo>
                    <a:pt x="22836" y="2193"/>
                  </a:lnTo>
                  <a:lnTo>
                    <a:pt x="22823" y="1967"/>
                  </a:lnTo>
                  <a:lnTo>
                    <a:pt x="22786" y="1754"/>
                  </a:lnTo>
                  <a:lnTo>
                    <a:pt x="22736" y="1542"/>
                  </a:lnTo>
                  <a:lnTo>
                    <a:pt x="22661" y="1341"/>
                  </a:lnTo>
                  <a:lnTo>
                    <a:pt x="22573" y="1153"/>
                  </a:lnTo>
                  <a:lnTo>
                    <a:pt x="22460" y="965"/>
                  </a:lnTo>
                  <a:lnTo>
                    <a:pt x="22335" y="802"/>
                  </a:lnTo>
                  <a:lnTo>
                    <a:pt x="22197" y="652"/>
                  </a:lnTo>
                  <a:lnTo>
                    <a:pt x="22034" y="502"/>
                  </a:lnTo>
                  <a:lnTo>
                    <a:pt x="21871" y="377"/>
                  </a:lnTo>
                  <a:lnTo>
                    <a:pt x="21696" y="276"/>
                  </a:lnTo>
                  <a:lnTo>
                    <a:pt x="21496" y="176"/>
                  </a:lnTo>
                  <a:lnTo>
                    <a:pt x="21295" y="101"/>
                  </a:lnTo>
                  <a:lnTo>
                    <a:pt x="21095" y="51"/>
                  </a:lnTo>
                  <a:lnTo>
                    <a:pt x="20869" y="13"/>
                  </a:lnTo>
                  <a:lnTo>
                    <a:pt x="20656" y="1"/>
                  </a:lnTo>
                  <a:lnTo>
                    <a:pt x="20468" y="13"/>
                  </a:lnTo>
                  <a:lnTo>
                    <a:pt x="20281" y="38"/>
                  </a:lnTo>
                  <a:lnTo>
                    <a:pt x="20105" y="76"/>
                  </a:lnTo>
                  <a:lnTo>
                    <a:pt x="19930" y="126"/>
                  </a:lnTo>
                  <a:lnTo>
                    <a:pt x="19767" y="189"/>
                  </a:lnTo>
                  <a:lnTo>
                    <a:pt x="19617" y="264"/>
                  </a:lnTo>
                  <a:lnTo>
                    <a:pt x="19454" y="364"/>
                  </a:lnTo>
                  <a:lnTo>
                    <a:pt x="19316" y="464"/>
                  </a:lnTo>
                  <a:lnTo>
                    <a:pt x="19178" y="577"/>
                  </a:lnTo>
                  <a:lnTo>
                    <a:pt x="19053" y="702"/>
                  </a:lnTo>
                  <a:lnTo>
                    <a:pt x="18940" y="840"/>
                  </a:lnTo>
                  <a:lnTo>
                    <a:pt x="18827" y="978"/>
                  </a:lnTo>
                  <a:lnTo>
                    <a:pt x="18740" y="1128"/>
                  </a:lnTo>
                  <a:lnTo>
                    <a:pt x="18665" y="1291"/>
                  </a:lnTo>
                  <a:lnTo>
                    <a:pt x="18589" y="1466"/>
                  </a:lnTo>
                  <a:lnTo>
                    <a:pt x="18539" y="1642"/>
                  </a:lnTo>
                  <a:lnTo>
                    <a:pt x="18489" y="1792"/>
                  </a:lnTo>
                  <a:lnTo>
                    <a:pt x="18427" y="1942"/>
                  </a:lnTo>
                  <a:lnTo>
                    <a:pt x="18364" y="2093"/>
                  </a:lnTo>
                  <a:lnTo>
                    <a:pt x="18276" y="2230"/>
                  </a:lnTo>
                  <a:lnTo>
                    <a:pt x="18189" y="2356"/>
                  </a:lnTo>
                  <a:lnTo>
                    <a:pt x="18088" y="2468"/>
                  </a:lnTo>
                  <a:lnTo>
                    <a:pt x="17976" y="2581"/>
                  </a:lnTo>
                  <a:lnTo>
                    <a:pt x="17850" y="2681"/>
                  </a:lnTo>
                  <a:lnTo>
                    <a:pt x="17725" y="2769"/>
                  </a:lnTo>
                  <a:lnTo>
                    <a:pt x="17587" y="2857"/>
                  </a:lnTo>
                  <a:lnTo>
                    <a:pt x="17450" y="2919"/>
                  </a:lnTo>
                  <a:lnTo>
                    <a:pt x="17312" y="2982"/>
                  </a:lnTo>
                  <a:lnTo>
                    <a:pt x="17149" y="3020"/>
                  </a:lnTo>
                  <a:lnTo>
                    <a:pt x="16999" y="3057"/>
                  </a:lnTo>
                  <a:lnTo>
                    <a:pt x="16836" y="3082"/>
                  </a:lnTo>
                  <a:lnTo>
                    <a:pt x="5988" y="3082"/>
                  </a:lnTo>
                  <a:lnTo>
                    <a:pt x="5825" y="3057"/>
                  </a:lnTo>
                  <a:lnTo>
                    <a:pt x="5675" y="3020"/>
                  </a:lnTo>
                  <a:lnTo>
                    <a:pt x="5525" y="2982"/>
                  </a:lnTo>
                  <a:lnTo>
                    <a:pt x="5374" y="2919"/>
                  </a:lnTo>
                  <a:lnTo>
                    <a:pt x="5236" y="2857"/>
                  </a:lnTo>
                  <a:lnTo>
                    <a:pt x="5099" y="2769"/>
                  </a:lnTo>
                  <a:lnTo>
                    <a:pt x="4973" y="2681"/>
                  </a:lnTo>
                  <a:lnTo>
                    <a:pt x="4861" y="2581"/>
                  </a:lnTo>
                  <a:lnTo>
                    <a:pt x="4748" y="2468"/>
                  </a:lnTo>
                  <a:lnTo>
                    <a:pt x="4648" y="2356"/>
                  </a:lnTo>
                  <a:lnTo>
                    <a:pt x="4547" y="2230"/>
                  </a:lnTo>
                  <a:lnTo>
                    <a:pt x="4472" y="2093"/>
                  </a:lnTo>
                  <a:lnTo>
                    <a:pt x="4397" y="1942"/>
                  </a:lnTo>
                  <a:lnTo>
                    <a:pt x="4335" y="1792"/>
                  </a:lnTo>
                  <a:lnTo>
                    <a:pt x="4284" y="1642"/>
                  </a:lnTo>
                  <a:lnTo>
                    <a:pt x="4234" y="1466"/>
                  </a:lnTo>
                  <a:lnTo>
                    <a:pt x="4172" y="1291"/>
                  </a:lnTo>
                  <a:lnTo>
                    <a:pt x="4084" y="1128"/>
                  </a:lnTo>
                  <a:lnTo>
                    <a:pt x="3996" y="978"/>
                  </a:lnTo>
                  <a:lnTo>
                    <a:pt x="3896" y="840"/>
                  </a:lnTo>
                  <a:lnTo>
                    <a:pt x="3771" y="702"/>
                  </a:lnTo>
                  <a:lnTo>
                    <a:pt x="3646" y="577"/>
                  </a:lnTo>
                  <a:lnTo>
                    <a:pt x="3508" y="464"/>
                  </a:lnTo>
                  <a:lnTo>
                    <a:pt x="3370" y="364"/>
                  </a:lnTo>
                  <a:lnTo>
                    <a:pt x="3220" y="264"/>
                  </a:lnTo>
                  <a:lnTo>
                    <a:pt x="3057" y="189"/>
                  </a:lnTo>
                  <a:lnTo>
                    <a:pt x="2894" y="126"/>
                  </a:lnTo>
                  <a:lnTo>
                    <a:pt x="2719" y="76"/>
                  </a:lnTo>
                  <a:lnTo>
                    <a:pt x="2543" y="38"/>
                  </a:lnTo>
                  <a:lnTo>
                    <a:pt x="2368" y="13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662512" y="1752500"/>
              <a:ext cx="80803" cy="104892"/>
            </a:xfrm>
            <a:custGeom>
              <a:rect b="b" l="l" r="r" t="t"/>
              <a:pathLst>
                <a:path extrusionOk="0" h="8343" w="6427">
                  <a:moveTo>
                    <a:pt x="0" y="0"/>
                  </a:moveTo>
                  <a:lnTo>
                    <a:pt x="0" y="8343"/>
                  </a:lnTo>
                  <a:lnTo>
                    <a:pt x="6426" y="8343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920620" y="1752500"/>
              <a:ext cx="145854" cy="104892"/>
            </a:xfrm>
            <a:custGeom>
              <a:rect b="b" l="l" r="r" t="t"/>
              <a:pathLst>
                <a:path extrusionOk="0" h="8343" w="11601">
                  <a:moveTo>
                    <a:pt x="1" y="0"/>
                  </a:moveTo>
                  <a:lnTo>
                    <a:pt x="1" y="8343"/>
                  </a:lnTo>
                  <a:lnTo>
                    <a:pt x="10160" y="8343"/>
                  </a:lnTo>
                  <a:lnTo>
                    <a:pt x="10999" y="5261"/>
                  </a:lnTo>
                  <a:lnTo>
                    <a:pt x="11425" y="3708"/>
                  </a:lnTo>
                  <a:lnTo>
                    <a:pt x="11525" y="3307"/>
                  </a:lnTo>
                  <a:lnTo>
                    <a:pt x="11575" y="3082"/>
                  </a:lnTo>
                  <a:lnTo>
                    <a:pt x="11600" y="2944"/>
                  </a:lnTo>
                  <a:lnTo>
                    <a:pt x="11600" y="2819"/>
                  </a:lnTo>
                  <a:lnTo>
                    <a:pt x="11600" y="2643"/>
                  </a:lnTo>
                  <a:lnTo>
                    <a:pt x="11588" y="2430"/>
                  </a:lnTo>
                  <a:lnTo>
                    <a:pt x="11563" y="2205"/>
                  </a:lnTo>
                  <a:lnTo>
                    <a:pt x="11525" y="1954"/>
                  </a:lnTo>
                  <a:lnTo>
                    <a:pt x="11463" y="1704"/>
                  </a:lnTo>
                  <a:lnTo>
                    <a:pt x="11425" y="1579"/>
                  </a:lnTo>
                  <a:lnTo>
                    <a:pt x="11362" y="1453"/>
                  </a:lnTo>
                  <a:lnTo>
                    <a:pt x="11300" y="1315"/>
                  </a:lnTo>
                  <a:lnTo>
                    <a:pt x="11237" y="1190"/>
                  </a:lnTo>
                  <a:lnTo>
                    <a:pt x="11149" y="1052"/>
                  </a:lnTo>
                  <a:lnTo>
                    <a:pt x="11049" y="927"/>
                  </a:lnTo>
                  <a:lnTo>
                    <a:pt x="10911" y="764"/>
                  </a:lnTo>
                  <a:lnTo>
                    <a:pt x="10761" y="627"/>
                  </a:lnTo>
                  <a:lnTo>
                    <a:pt x="10598" y="501"/>
                  </a:lnTo>
                  <a:lnTo>
                    <a:pt x="10435" y="389"/>
                  </a:lnTo>
                  <a:lnTo>
                    <a:pt x="10273" y="301"/>
                  </a:lnTo>
                  <a:lnTo>
                    <a:pt x="10110" y="226"/>
                  </a:lnTo>
                  <a:lnTo>
                    <a:pt x="9947" y="163"/>
                  </a:lnTo>
                  <a:lnTo>
                    <a:pt x="9784" y="125"/>
                  </a:lnTo>
                  <a:lnTo>
                    <a:pt x="9634" y="88"/>
                  </a:lnTo>
                  <a:lnTo>
                    <a:pt x="9483" y="50"/>
                  </a:lnTo>
                  <a:lnTo>
                    <a:pt x="9208" y="1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791642" y="1752500"/>
              <a:ext cx="80653" cy="104892"/>
            </a:xfrm>
            <a:custGeom>
              <a:rect b="b" l="l" r="r" t="t"/>
              <a:pathLst>
                <a:path extrusionOk="0" h="8343" w="6415">
                  <a:moveTo>
                    <a:pt x="1" y="0"/>
                  </a:moveTo>
                  <a:lnTo>
                    <a:pt x="1" y="8343"/>
                  </a:lnTo>
                  <a:lnTo>
                    <a:pt x="6414" y="8343"/>
                  </a:lnTo>
                  <a:lnTo>
                    <a:pt x="64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3446446" y="1905729"/>
              <a:ext cx="641927" cy="672641"/>
            </a:xfrm>
            <a:custGeom>
              <a:rect b="b" l="l" r="r" t="t"/>
              <a:pathLst>
                <a:path extrusionOk="0" h="53501" w="51058">
                  <a:moveTo>
                    <a:pt x="34773" y="9495"/>
                  </a:moveTo>
                  <a:lnTo>
                    <a:pt x="35199" y="9508"/>
                  </a:lnTo>
                  <a:lnTo>
                    <a:pt x="35625" y="9558"/>
                  </a:lnTo>
                  <a:lnTo>
                    <a:pt x="36026" y="9633"/>
                  </a:lnTo>
                  <a:lnTo>
                    <a:pt x="36427" y="9721"/>
                  </a:lnTo>
                  <a:lnTo>
                    <a:pt x="36815" y="9846"/>
                  </a:lnTo>
                  <a:lnTo>
                    <a:pt x="37178" y="9996"/>
                  </a:lnTo>
                  <a:lnTo>
                    <a:pt x="37542" y="10159"/>
                  </a:lnTo>
                  <a:lnTo>
                    <a:pt x="37880" y="10360"/>
                  </a:lnTo>
                  <a:lnTo>
                    <a:pt x="38206" y="10572"/>
                  </a:lnTo>
                  <a:lnTo>
                    <a:pt x="38519" y="10798"/>
                  </a:lnTo>
                  <a:lnTo>
                    <a:pt x="38807" y="11048"/>
                  </a:lnTo>
                  <a:lnTo>
                    <a:pt x="39082" y="11324"/>
                  </a:lnTo>
                  <a:lnTo>
                    <a:pt x="39345" y="11612"/>
                  </a:lnTo>
                  <a:lnTo>
                    <a:pt x="39583" y="11913"/>
                  </a:lnTo>
                  <a:lnTo>
                    <a:pt x="39809" y="12226"/>
                  </a:lnTo>
                  <a:lnTo>
                    <a:pt x="39997" y="12552"/>
                  </a:lnTo>
                  <a:lnTo>
                    <a:pt x="40185" y="12890"/>
                  </a:lnTo>
                  <a:lnTo>
                    <a:pt x="40335" y="13241"/>
                  </a:lnTo>
                  <a:lnTo>
                    <a:pt x="40473" y="13591"/>
                  </a:lnTo>
                  <a:lnTo>
                    <a:pt x="40586" y="13967"/>
                  </a:lnTo>
                  <a:lnTo>
                    <a:pt x="40673" y="14343"/>
                  </a:lnTo>
                  <a:lnTo>
                    <a:pt x="40748" y="14719"/>
                  </a:lnTo>
                  <a:lnTo>
                    <a:pt x="40786" y="15107"/>
                  </a:lnTo>
                  <a:lnTo>
                    <a:pt x="40798" y="15495"/>
                  </a:lnTo>
                  <a:lnTo>
                    <a:pt x="40798" y="15884"/>
                  </a:lnTo>
                  <a:lnTo>
                    <a:pt x="40761" y="16272"/>
                  </a:lnTo>
                  <a:lnTo>
                    <a:pt x="40698" y="16673"/>
                  </a:lnTo>
                  <a:lnTo>
                    <a:pt x="40598" y="17061"/>
                  </a:lnTo>
                  <a:lnTo>
                    <a:pt x="40485" y="17449"/>
                  </a:lnTo>
                  <a:lnTo>
                    <a:pt x="40335" y="17838"/>
                  </a:lnTo>
                  <a:lnTo>
                    <a:pt x="40160" y="18226"/>
                  </a:lnTo>
                  <a:lnTo>
                    <a:pt x="39947" y="18602"/>
                  </a:lnTo>
                  <a:lnTo>
                    <a:pt x="40160" y="18990"/>
                  </a:lnTo>
                  <a:lnTo>
                    <a:pt x="40335" y="19366"/>
                  </a:lnTo>
                  <a:lnTo>
                    <a:pt x="40485" y="19754"/>
                  </a:lnTo>
                  <a:lnTo>
                    <a:pt x="40598" y="20143"/>
                  </a:lnTo>
                  <a:lnTo>
                    <a:pt x="40698" y="20543"/>
                  </a:lnTo>
                  <a:lnTo>
                    <a:pt x="40761" y="20932"/>
                  </a:lnTo>
                  <a:lnTo>
                    <a:pt x="40798" y="21333"/>
                  </a:lnTo>
                  <a:lnTo>
                    <a:pt x="40798" y="21721"/>
                  </a:lnTo>
                  <a:lnTo>
                    <a:pt x="40786" y="22109"/>
                  </a:lnTo>
                  <a:lnTo>
                    <a:pt x="40748" y="22497"/>
                  </a:lnTo>
                  <a:lnTo>
                    <a:pt x="40673" y="22873"/>
                  </a:lnTo>
                  <a:lnTo>
                    <a:pt x="40586" y="23249"/>
                  </a:lnTo>
                  <a:lnTo>
                    <a:pt x="40473" y="23612"/>
                  </a:lnTo>
                  <a:lnTo>
                    <a:pt x="40335" y="23976"/>
                  </a:lnTo>
                  <a:lnTo>
                    <a:pt x="40185" y="24326"/>
                  </a:lnTo>
                  <a:lnTo>
                    <a:pt x="39997" y="24665"/>
                  </a:lnTo>
                  <a:lnTo>
                    <a:pt x="39809" y="24990"/>
                  </a:lnTo>
                  <a:lnTo>
                    <a:pt x="39583" y="25303"/>
                  </a:lnTo>
                  <a:lnTo>
                    <a:pt x="39345" y="25604"/>
                  </a:lnTo>
                  <a:lnTo>
                    <a:pt x="39082" y="25892"/>
                  </a:lnTo>
                  <a:lnTo>
                    <a:pt x="38807" y="26155"/>
                  </a:lnTo>
                  <a:lnTo>
                    <a:pt x="38519" y="26406"/>
                  </a:lnTo>
                  <a:lnTo>
                    <a:pt x="38206" y="26644"/>
                  </a:lnTo>
                  <a:lnTo>
                    <a:pt x="37880" y="26857"/>
                  </a:lnTo>
                  <a:lnTo>
                    <a:pt x="37542" y="27045"/>
                  </a:lnTo>
                  <a:lnTo>
                    <a:pt x="37178" y="27220"/>
                  </a:lnTo>
                  <a:lnTo>
                    <a:pt x="36815" y="27370"/>
                  </a:lnTo>
                  <a:lnTo>
                    <a:pt x="36427" y="27483"/>
                  </a:lnTo>
                  <a:lnTo>
                    <a:pt x="36026" y="27583"/>
                  </a:lnTo>
                  <a:lnTo>
                    <a:pt x="35625" y="27658"/>
                  </a:lnTo>
                  <a:lnTo>
                    <a:pt x="35199" y="27696"/>
                  </a:lnTo>
                  <a:lnTo>
                    <a:pt x="34773" y="27721"/>
                  </a:lnTo>
                  <a:lnTo>
                    <a:pt x="34360" y="27696"/>
                  </a:lnTo>
                  <a:lnTo>
                    <a:pt x="33947" y="27658"/>
                  </a:lnTo>
                  <a:lnTo>
                    <a:pt x="33546" y="27596"/>
                  </a:lnTo>
                  <a:lnTo>
                    <a:pt x="33157" y="27495"/>
                  </a:lnTo>
                  <a:lnTo>
                    <a:pt x="32769" y="27383"/>
                  </a:lnTo>
                  <a:lnTo>
                    <a:pt x="32406" y="27232"/>
                  </a:lnTo>
                  <a:lnTo>
                    <a:pt x="32043" y="27070"/>
                  </a:lnTo>
                  <a:lnTo>
                    <a:pt x="31692" y="26882"/>
                  </a:lnTo>
                  <a:lnTo>
                    <a:pt x="31366" y="26669"/>
                  </a:lnTo>
                  <a:lnTo>
                    <a:pt x="31040" y="26431"/>
                  </a:lnTo>
                  <a:lnTo>
                    <a:pt x="30740" y="26180"/>
                  </a:lnTo>
                  <a:lnTo>
                    <a:pt x="30464" y="25905"/>
                  </a:lnTo>
                  <a:lnTo>
                    <a:pt x="30189" y="25617"/>
                  </a:lnTo>
                  <a:lnTo>
                    <a:pt x="29938" y="25303"/>
                  </a:lnTo>
                  <a:lnTo>
                    <a:pt x="29713" y="24978"/>
                  </a:lnTo>
                  <a:lnTo>
                    <a:pt x="29512" y="24639"/>
                  </a:lnTo>
                  <a:lnTo>
                    <a:pt x="21558" y="24639"/>
                  </a:lnTo>
                  <a:lnTo>
                    <a:pt x="21345" y="24978"/>
                  </a:lnTo>
                  <a:lnTo>
                    <a:pt x="21120" y="25303"/>
                  </a:lnTo>
                  <a:lnTo>
                    <a:pt x="20869" y="25617"/>
                  </a:lnTo>
                  <a:lnTo>
                    <a:pt x="20606" y="25905"/>
                  </a:lnTo>
                  <a:lnTo>
                    <a:pt x="20318" y="26180"/>
                  </a:lnTo>
                  <a:lnTo>
                    <a:pt x="20017" y="26431"/>
                  </a:lnTo>
                  <a:lnTo>
                    <a:pt x="19692" y="26669"/>
                  </a:lnTo>
                  <a:lnTo>
                    <a:pt x="19366" y="26882"/>
                  </a:lnTo>
                  <a:lnTo>
                    <a:pt x="19015" y="27070"/>
                  </a:lnTo>
                  <a:lnTo>
                    <a:pt x="18664" y="27232"/>
                  </a:lnTo>
                  <a:lnTo>
                    <a:pt x="18289" y="27383"/>
                  </a:lnTo>
                  <a:lnTo>
                    <a:pt x="17900" y="27495"/>
                  </a:lnTo>
                  <a:lnTo>
                    <a:pt x="17512" y="27596"/>
                  </a:lnTo>
                  <a:lnTo>
                    <a:pt x="17111" y="27658"/>
                  </a:lnTo>
                  <a:lnTo>
                    <a:pt x="16710" y="27696"/>
                  </a:lnTo>
                  <a:lnTo>
                    <a:pt x="16297" y="27721"/>
                  </a:lnTo>
                  <a:lnTo>
                    <a:pt x="15859" y="27696"/>
                  </a:lnTo>
                  <a:lnTo>
                    <a:pt x="15445" y="27658"/>
                  </a:lnTo>
                  <a:lnTo>
                    <a:pt x="15032" y="27583"/>
                  </a:lnTo>
                  <a:lnTo>
                    <a:pt x="14631" y="27483"/>
                  </a:lnTo>
                  <a:lnTo>
                    <a:pt x="14255" y="27370"/>
                  </a:lnTo>
                  <a:lnTo>
                    <a:pt x="13879" y="27220"/>
                  </a:lnTo>
                  <a:lnTo>
                    <a:pt x="13529" y="27045"/>
                  </a:lnTo>
                  <a:lnTo>
                    <a:pt x="13178" y="26857"/>
                  </a:lnTo>
                  <a:lnTo>
                    <a:pt x="12852" y="26644"/>
                  </a:lnTo>
                  <a:lnTo>
                    <a:pt x="12552" y="26406"/>
                  </a:lnTo>
                  <a:lnTo>
                    <a:pt x="12251" y="26155"/>
                  </a:lnTo>
                  <a:lnTo>
                    <a:pt x="11975" y="25892"/>
                  </a:lnTo>
                  <a:lnTo>
                    <a:pt x="11725" y="25604"/>
                  </a:lnTo>
                  <a:lnTo>
                    <a:pt x="11474" y="25303"/>
                  </a:lnTo>
                  <a:lnTo>
                    <a:pt x="11261" y="24990"/>
                  </a:lnTo>
                  <a:lnTo>
                    <a:pt x="11061" y="24665"/>
                  </a:lnTo>
                  <a:lnTo>
                    <a:pt x="10886" y="24326"/>
                  </a:lnTo>
                  <a:lnTo>
                    <a:pt x="10723" y="23976"/>
                  </a:lnTo>
                  <a:lnTo>
                    <a:pt x="10585" y="23612"/>
                  </a:lnTo>
                  <a:lnTo>
                    <a:pt x="10472" y="23249"/>
                  </a:lnTo>
                  <a:lnTo>
                    <a:pt x="10385" y="22873"/>
                  </a:lnTo>
                  <a:lnTo>
                    <a:pt x="10322" y="22497"/>
                  </a:lnTo>
                  <a:lnTo>
                    <a:pt x="10272" y="22109"/>
                  </a:lnTo>
                  <a:lnTo>
                    <a:pt x="10259" y="21721"/>
                  </a:lnTo>
                  <a:lnTo>
                    <a:pt x="10272" y="21333"/>
                  </a:lnTo>
                  <a:lnTo>
                    <a:pt x="10309" y="20932"/>
                  </a:lnTo>
                  <a:lnTo>
                    <a:pt x="10372" y="20543"/>
                  </a:lnTo>
                  <a:lnTo>
                    <a:pt x="10460" y="20155"/>
                  </a:lnTo>
                  <a:lnTo>
                    <a:pt x="10572" y="19754"/>
                  </a:lnTo>
                  <a:lnTo>
                    <a:pt x="10723" y="19366"/>
                  </a:lnTo>
                  <a:lnTo>
                    <a:pt x="10898" y="18990"/>
                  </a:lnTo>
                  <a:lnTo>
                    <a:pt x="11111" y="18602"/>
                  </a:lnTo>
                  <a:lnTo>
                    <a:pt x="10898" y="18226"/>
                  </a:lnTo>
                  <a:lnTo>
                    <a:pt x="10723" y="17850"/>
                  </a:lnTo>
                  <a:lnTo>
                    <a:pt x="10572" y="17462"/>
                  </a:lnTo>
                  <a:lnTo>
                    <a:pt x="10460" y="17061"/>
                  </a:lnTo>
                  <a:lnTo>
                    <a:pt x="10372" y="16673"/>
                  </a:lnTo>
                  <a:lnTo>
                    <a:pt x="10309" y="16284"/>
                  </a:lnTo>
                  <a:lnTo>
                    <a:pt x="10272" y="15884"/>
                  </a:lnTo>
                  <a:lnTo>
                    <a:pt x="10259" y="15495"/>
                  </a:lnTo>
                  <a:lnTo>
                    <a:pt x="10272" y="15107"/>
                  </a:lnTo>
                  <a:lnTo>
                    <a:pt x="10322" y="14719"/>
                  </a:lnTo>
                  <a:lnTo>
                    <a:pt x="10385" y="14343"/>
                  </a:lnTo>
                  <a:lnTo>
                    <a:pt x="10472" y="13967"/>
                  </a:lnTo>
                  <a:lnTo>
                    <a:pt x="10585" y="13591"/>
                  </a:lnTo>
                  <a:lnTo>
                    <a:pt x="10723" y="13241"/>
                  </a:lnTo>
                  <a:lnTo>
                    <a:pt x="10886" y="12890"/>
                  </a:lnTo>
                  <a:lnTo>
                    <a:pt x="11061" y="12552"/>
                  </a:lnTo>
                  <a:lnTo>
                    <a:pt x="11261" y="12226"/>
                  </a:lnTo>
                  <a:lnTo>
                    <a:pt x="11474" y="11913"/>
                  </a:lnTo>
                  <a:lnTo>
                    <a:pt x="11712" y="11612"/>
                  </a:lnTo>
                  <a:lnTo>
                    <a:pt x="11975" y="11324"/>
                  </a:lnTo>
                  <a:lnTo>
                    <a:pt x="12251" y="11061"/>
                  </a:lnTo>
                  <a:lnTo>
                    <a:pt x="12539" y="10798"/>
                  </a:lnTo>
                  <a:lnTo>
                    <a:pt x="12852" y="10572"/>
                  </a:lnTo>
                  <a:lnTo>
                    <a:pt x="13178" y="10360"/>
                  </a:lnTo>
                  <a:lnTo>
                    <a:pt x="13516" y="10172"/>
                  </a:lnTo>
                  <a:lnTo>
                    <a:pt x="13879" y="9996"/>
                  </a:lnTo>
                  <a:lnTo>
                    <a:pt x="14255" y="9846"/>
                  </a:lnTo>
                  <a:lnTo>
                    <a:pt x="14631" y="9721"/>
                  </a:lnTo>
                  <a:lnTo>
                    <a:pt x="15032" y="9633"/>
                  </a:lnTo>
                  <a:lnTo>
                    <a:pt x="15445" y="9558"/>
                  </a:lnTo>
                  <a:lnTo>
                    <a:pt x="15859" y="9508"/>
                  </a:lnTo>
                  <a:lnTo>
                    <a:pt x="16297" y="9495"/>
                  </a:lnTo>
                  <a:lnTo>
                    <a:pt x="16710" y="9508"/>
                  </a:lnTo>
                  <a:lnTo>
                    <a:pt x="17111" y="9558"/>
                  </a:lnTo>
                  <a:lnTo>
                    <a:pt x="17512" y="9620"/>
                  </a:lnTo>
                  <a:lnTo>
                    <a:pt x="17900" y="9721"/>
                  </a:lnTo>
                  <a:lnTo>
                    <a:pt x="18289" y="9833"/>
                  </a:lnTo>
                  <a:lnTo>
                    <a:pt x="18664" y="9984"/>
                  </a:lnTo>
                  <a:lnTo>
                    <a:pt x="19015" y="10147"/>
                  </a:lnTo>
                  <a:lnTo>
                    <a:pt x="19366" y="10334"/>
                  </a:lnTo>
                  <a:lnTo>
                    <a:pt x="19692" y="10547"/>
                  </a:lnTo>
                  <a:lnTo>
                    <a:pt x="20017" y="10785"/>
                  </a:lnTo>
                  <a:lnTo>
                    <a:pt x="20318" y="11036"/>
                  </a:lnTo>
                  <a:lnTo>
                    <a:pt x="20606" y="11312"/>
                  </a:lnTo>
                  <a:lnTo>
                    <a:pt x="20869" y="11600"/>
                  </a:lnTo>
                  <a:lnTo>
                    <a:pt x="21120" y="11913"/>
                  </a:lnTo>
                  <a:lnTo>
                    <a:pt x="21345" y="12238"/>
                  </a:lnTo>
                  <a:lnTo>
                    <a:pt x="21558" y="12577"/>
                  </a:lnTo>
                  <a:lnTo>
                    <a:pt x="29512" y="12577"/>
                  </a:lnTo>
                  <a:lnTo>
                    <a:pt x="29713" y="12238"/>
                  </a:lnTo>
                  <a:lnTo>
                    <a:pt x="29938" y="11913"/>
                  </a:lnTo>
                  <a:lnTo>
                    <a:pt x="30189" y="11600"/>
                  </a:lnTo>
                  <a:lnTo>
                    <a:pt x="30464" y="11312"/>
                  </a:lnTo>
                  <a:lnTo>
                    <a:pt x="30740" y="11036"/>
                  </a:lnTo>
                  <a:lnTo>
                    <a:pt x="31040" y="10785"/>
                  </a:lnTo>
                  <a:lnTo>
                    <a:pt x="31366" y="10547"/>
                  </a:lnTo>
                  <a:lnTo>
                    <a:pt x="31692" y="10334"/>
                  </a:lnTo>
                  <a:lnTo>
                    <a:pt x="32043" y="10147"/>
                  </a:lnTo>
                  <a:lnTo>
                    <a:pt x="32406" y="9984"/>
                  </a:lnTo>
                  <a:lnTo>
                    <a:pt x="32769" y="9833"/>
                  </a:lnTo>
                  <a:lnTo>
                    <a:pt x="33157" y="9721"/>
                  </a:lnTo>
                  <a:lnTo>
                    <a:pt x="33546" y="9620"/>
                  </a:lnTo>
                  <a:lnTo>
                    <a:pt x="33947" y="9558"/>
                  </a:lnTo>
                  <a:lnTo>
                    <a:pt x="34360" y="9508"/>
                  </a:lnTo>
                  <a:lnTo>
                    <a:pt x="34773" y="9495"/>
                  </a:lnTo>
                  <a:close/>
                  <a:moveTo>
                    <a:pt x="2606" y="0"/>
                  </a:moveTo>
                  <a:lnTo>
                    <a:pt x="827" y="33846"/>
                  </a:lnTo>
                  <a:lnTo>
                    <a:pt x="24489" y="33846"/>
                  </a:lnTo>
                  <a:lnTo>
                    <a:pt x="24640" y="33859"/>
                  </a:lnTo>
                  <a:lnTo>
                    <a:pt x="24777" y="33871"/>
                  </a:lnTo>
                  <a:lnTo>
                    <a:pt x="24928" y="33896"/>
                  </a:lnTo>
                  <a:lnTo>
                    <a:pt x="25065" y="33934"/>
                  </a:lnTo>
                  <a:lnTo>
                    <a:pt x="25203" y="33984"/>
                  </a:lnTo>
                  <a:lnTo>
                    <a:pt x="25328" y="34047"/>
                  </a:lnTo>
                  <a:lnTo>
                    <a:pt x="25466" y="34109"/>
                  </a:lnTo>
                  <a:lnTo>
                    <a:pt x="25592" y="34185"/>
                  </a:lnTo>
                  <a:lnTo>
                    <a:pt x="30990" y="37917"/>
                  </a:lnTo>
                  <a:lnTo>
                    <a:pt x="31091" y="37993"/>
                  </a:lnTo>
                  <a:lnTo>
                    <a:pt x="31191" y="38080"/>
                  </a:lnTo>
                  <a:lnTo>
                    <a:pt x="31278" y="38155"/>
                  </a:lnTo>
                  <a:lnTo>
                    <a:pt x="31354" y="38243"/>
                  </a:lnTo>
                  <a:lnTo>
                    <a:pt x="31504" y="38431"/>
                  </a:lnTo>
                  <a:lnTo>
                    <a:pt x="31617" y="38631"/>
                  </a:lnTo>
                  <a:lnTo>
                    <a:pt x="31704" y="38844"/>
                  </a:lnTo>
                  <a:lnTo>
                    <a:pt x="31780" y="39057"/>
                  </a:lnTo>
                  <a:lnTo>
                    <a:pt x="31817" y="39283"/>
                  </a:lnTo>
                  <a:lnTo>
                    <a:pt x="31830" y="39508"/>
                  </a:lnTo>
                  <a:lnTo>
                    <a:pt x="31817" y="39734"/>
                  </a:lnTo>
                  <a:lnTo>
                    <a:pt x="31780" y="39947"/>
                  </a:lnTo>
                  <a:lnTo>
                    <a:pt x="31704" y="40172"/>
                  </a:lnTo>
                  <a:lnTo>
                    <a:pt x="31617" y="40385"/>
                  </a:lnTo>
                  <a:lnTo>
                    <a:pt x="31504" y="40573"/>
                  </a:lnTo>
                  <a:lnTo>
                    <a:pt x="31366" y="40761"/>
                  </a:lnTo>
                  <a:lnTo>
                    <a:pt x="31278" y="40849"/>
                  </a:lnTo>
                  <a:lnTo>
                    <a:pt x="31191" y="40936"/>
                  </a:lnTo>
                  <a:lnTo>
                    <a:pt x="31103" y="41011"/>
                  </a:lnTo>
                  <a:lnTo>
                    <a:pt x="31003" y="41087"/>
                  </a:lnTo>
                  <a:lnTo>
                    <a:pt x="25604" y="44819"/>
                  </a:lnTo>
                  <a:lnTo>
                    <a:pt x="25479" y="44894"/>
                  </a:lnTo>
                  <a:lnTo>
                    <a:pt x="25354" y="44970"/>
                  </a:lnTo>
                  <a:lnTo>
                    <a:pt x="25216" y="45032"/>
                  </a:lnTo>
                  <a:lnTo>
                    <a:pt x="25078" y="45070"/>
                  </a:lnTo>
                  <a:lnTo>
                    <a:pt x="24940" y="45120"/>
                  </a:lnTo>
                  <a:lnTo>
                    <a:pt x="24790" y="45145"/>
                  </a:lnTo>
                  <a:lnTo>
                    <a:pt x="24652" y="45158"/>
                  </a:lnTo>
                  <a:lnTo>
                    <a:pt x="238" y="45158"/>
                  </a:lnTo>
                  <a:lnTo>
                    <a:pt x="0" y="49780"/>
                  </a:lnTo>
                  <a:lnTo>
                    <a:pt x="0" y="49968"/>
                  </a:lnTo>
                  <a:lnTo>
                    <a:pt x="25" y="50156"/>
                  </a:lnTo>
                  <a:lnTo>
                    <a:pt x="38" y="50343"/>
                  </a:lnTo>
                  <a:lnTo>
                    <a:pt x="75" y="50531"/>
                  </a:lnTo>
                  <a:lnTo>
                    <a:pt x="113" y="50707"/>
                  </a:lnTo>
                  <a:lnTo>
                    <a:pt x="163" y="50882"/>
                  </a:lnTo>
                  <a:lnTo>
                    <a:pt x="226" y="51057"/>
                  </a:lnTo>
                  <a:lnTo>
                    <a:pt x="288" y="51233"/>
                  </a:lnTo>
                  <a:lnTo>
                    <a:pt x="364" y="51396"/>
                  </a:lnTo>
                  <a:lnTo>
                    <a:pt x="451" y="51558"/>
                  </a:lnTo>
                  <a:lnTo>
                    <a:pt x="539" y="51709"/>
                  </a:lnTo>
                  <a:lnTo>
                    <a:pt x="627" y="51859"/>
                  </a:lnTo>
                  <a:lnTo>
                    <a:pt x="739" y="52009"/>
                  </a:lnTo>
                  <a:lnTo>
                    <a:pt x="840" y="52147"/>
                  </a:lnTo>
                  <a:lnTo>
                    <a:pt x="965" y="52285"/>
                  </a:lnTo>
                  <a:lnTo>
                    <a:pt x="1078" y="52410"/>
                  </a:lnTo>
                  <a:lnTo>
                    <a:pt x="1203" y="52536"/>
                  </a:lnTo>
                  <a:lnTo>
                    <a:pt x="1341" y="52648"/>
                  </a:lnTo>
                  <a:lnTo>
                    <a:pt x="1478" y="52761"/>
                  </a:lnTo>
                  <a:lnTo>
                    <a:pt x="1629" y="52861"/>
                  </a:lnTo>
                  <a:lnTo>
                    <a:pt x="1779" y="52961"/>
                  </a:lnTo>
                  <a:lnTo>
                    <a:pt x="1929" y="53049"/>
                  </a:lnTo>
                  <a:lnTo>
                    <a:pt x="2092" y="53137"/>
                  </a:lnTo>
                  <a:lnTo>
                    <a:pt x="2255" y="53212"/>
                  </a:lnTo>
                  <a:lnTo>
                    <a:pt x="2418" y="53275"/>
                  </a:lnTo>
                  <a:lnTo>
                    <a:pt x="2593" y="53337"/>
                  </a:lnTo>
                  <a:lnTo>
                    <a:pt x="2769" y="53387"/>
                  </a:lnTo>
                  <a:lnTo>
                    <a:pt x="2944" y="53425"/>
                  </a:lnTo>
                  <a:lnTo>
                    <a:pt x="3119" y="53462"/>
                  </a:lnTo>
                  <a:lnTo>
                    <a:pt x="3307" y="53488"/>
                  </a:lnTo>
                  <a:lnTo>
                    <a:pt x="3495" y="53500"/>
                  </a:lnTo>
                  <a:lnTo>
                    <a:pt x="47575" y="53500"/>
                  </a:lnTo>
                  <a:lnTo>
                    <a:pt x="47776" y="53475"/>
                  </a:lnTo>
                  <a:lnTo>
                    <a:pt x="47976" y="53450"/>
                  </a:lnTo>
                  <a:lnTo>
                    <a:pt x="48164" y="53412"/>
                  </a:lnTo>
                  <a:lnTo>
                    <a:pt x="48352" y="53375"/>
                  </a:lnTo>
                  <a:lnTo>
                    <a:pt x="48527" y="53312"/>
                  </a:lnTo>
                  <a:lnTo>
                    <a:pt x="48703" y="53250"/>
                  </a:lnTo>
                  <a:lnTo>
                    <a:pt x="48878" y="53174"/>
                  </a:lnTo>
                  <a:lnTo>
                    <a:pt x="49041" y="53099"/>
                  </a:lnTo>
                  <a:lnTo>
                    <a:pt x="49204" y="53012"/>
                  </a:lnTo>
                  <a:lnTo>
                    <a:pt x="49366" y="52911"/>
                  </a:lnTo>
                  <a:lnTo>
                    <a:pt x="49517" y="52811"/>
                  </a:lnTo>
                  <a:lnTo>
                    <a:pt x="49667" y="52698"/>
                  </a:lnTo>
                  <a:lnTo>
                    <a:pt x="49805" y="52573"/>
                  </a:lnTo>
                  <a:lnTo>
                    <a:pt x="49943" y="52448"/>
                  </a:lnTo>
                  <a:lnTo>
                    <a:pt x="50068" y="52323"/>
                  </a:lnTo>
                  <a:lnTo>
                    <a:pt x="50193" y="52185"/>
                  </a:lnTo>
                  <a:lnTo>
                    <a:pt x="50306" y="52047"/>
                  </a:lnTo>
                  <a:lnTo>
                    <a:pt x="50406" y="51897"/>
                  </a:lnTo>
                  <a:lnTo>
                    <a:pt x="50506" y="51746"/>
                  </a:lnTo>
                  <a:lnTo>
                    <a:pt x="50607" y="51584"/>
                  </a:lnTo>
                  <a:lnTo>
                    <a:pt x="50682" y="51433"/>
                  </a:lnTo>
                  <a:lnTo>
                    <a:pt x="50757" y="51270"/>
                  </a:lnTo>
                  <a:lnTo>
                    <a:pt x="50832" y="51095"/>
                  </a:lnTo>
                  <a:lnTo>
                    <a:pt x="50895" y="50932"/>
                  </a:lnTo>
                  <a:lnTo>
                    <a:pt x="50945" y="50757"/>
                  </a:lnTo>
                  <a:lnTo>
                    <a:pt x="50982" y="50581"/>
                  </a:lnTo>
                  <a:lnTo>
                    <a:pt x="51020" y="50406"/>
                  </a:lnTo>
                  <a:lnTo>
                    <a:pt x="51045" y="50231"/>
                  </a:lnTo>
                  <a:lnTo>
                    <a:pt x="51058" y="50043"/>
                  </a:lnTo>
                  <a:lnTo>
                    <a:pt x="51058" y="49867"/>
                  </a:lnTo>
                  <a:lnTo>
                    <a:pt x="51058" y="49680"/>
                  </a:lnTo>
                  <a:lnTo>
                    <a:pt x="48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3451173" y="2379748"/>
              <a:ext cx="328683" cy="45362"/>
            </a:xfrm>
            <a:custGeom>
              <a:rect b="b" l="l" r="r" t="t"/>
              <a:pathLst>
                <a:path extrusionOk="0" h="3608" w="26143">
                  <a:moveTo>
                    <a:pt x="188" y="0"/>
                  </a:moveTo>
                  <a:lnTo>
                    <a:pt x="0" y="3608"/>
                  </a:lnTo>
                  <a:lnTo>
                    <a:pt x="23524" y="3608"/>
                  </a:lnTo>
                  <a:lnTo>
                    <a:pt x="26142" y="1804"/>
                  </a:lnTo>
                  <a:lnTo>
                    <a:pt x="2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3468485" y="1752500"/>
              <a:ext cx="145690" cy="104892"/>
            </a:xfrm>
            <a:custGeom>
              <a:rect b="b" l="l" r="r" t="t"/>
              <a:pathLst>
                <a:path extrusionOk="0" h="8343" w="11588">
                  <a:moveTo>
                    <a:pt x="2619" y="0"/>
                  </a:moveTo>
                  <a:lnTo>
                    <a:pt x="2394" y="13"/>
                  </a:lnTo>
                  <a:lnTo>
                    <a:pt x="2118" y="50"/>
                  </a:lnTo>
                  <a:lnTo>
                    <a:pt x="1968" y="88"/>
                  </a:lnTo>
                  <a:lnTo>
                    <a:pt x="1805" y="125"/>
                  </a:lnTo>
                  <a:lnTo>
                    <a:pt x="1642" y="163"/>
                  </a:lnTo>
                  <a:lnTo>
                    <a:pt x="1479" y="226"/>
                  </a:lnTo>
                  <a:lnTo>
                    <a:pt x="1316" y="301"/>
                  </a:lnTo>
                  <a:lnTo>
                    <a:pt x="1153" y="389"/>
                  </a:lnTo>
                  <a:lnTo>
                    <a:pt x="991" y="501"/>
                  </a:lnTo>
                  <a:lnTo>
                    <a:pt x="840" y="627"/>
                  </a:lnTo>
                  <a:lnTo>
                    <a:pt x="690" y="764"/>
                  </a:lnTo>
                  <a:lnTo>
                    <a:pt x="540" y="927"/>
                  </a:lnTo>
                  <a:lnTo>
                    <a:pt x="439" y="1052"/>
                  </a:lnTo>
                  <a:lnTo>
                    <a:pt x="364" y="1190"/>
                  </a:lnTo>
                  <a:lnTo>
                    <a:pt x="289" y="1315"/>
                  </a:lnTo>
                  <a:lnTo>
                    <a:pt x="226" y="1453"/>
                  </a:lnTo>
                  <a:lnTo>
                    <a:pt x="176" y="1579"/>
                  </a:lnTo>
                  <a:lnTo>
                    <a:pt x="126" y="1704"/>
                  </a:lnTo>
                  <a:lnTo>
                    <a:pt x="64" y="1954"/>
                  </a:lnTo>
                  <a:lnTo>
                    <a:pt x="26" y="2205"/>
                  </a:lnTo>
                  <a:lnTo>
                    <a:pt x="1" y="2430"/>
                  </a:lnTo>
                  <a:lnTo>
                    <a:pt x="1" y="2643"/>
                  </a:lnTo>
                  <a:lnTo>
                    <a:pt x="1" y="2819"/>
                  </a:lnTo>
                  <a:lnTo>
                    <a:pt x="1" y="2944"/>
                  </a:lnTo>
                  <a:lnTo>
                    <a:pt x="14" y="3082"/>
                  </a:lnTo>
                  <a:lnTo>
                    <a:pt x="64" y="3307"/>
                  </a:lnTo>
                  <a:lnTo>
                    <a:pt x="164" y="3683"/>
                  </a:lnTo>
                  <a:lnTo>
                    <a:pt x="590" y="5249"/>
                  </a:lnTo>
                  <a:lnTo>
                    <a:pt x="1442" y="8343"/>
                  </a:lnTo>
                  <a:lnTo>
                    <a:pt x="11588" y="834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27"/>
          <p:cNvGrpSpPr/>
          <p:nvPr/>
        </p:nvGrpSpPr>
        <p:grpSpPr>
          <a:xfrm>
            <a:off x="5492194" y="1381490"/>
            <a:ext cx="453811" cy="420011"/>
            <a:chOff x="1932875" y="3178970"/>
            <a:chExt cx="825862" cy="762548"/>
          </a:xfrm>
        </p:grpSpPr>
        <p:sp>
          <p:nvSpPr>
            <p:cNvPr id="1029" name="Google Shape;1029;p27"/>
            <p:cNvSpPr/>
            <p:nvPr/>
          </p:nvSpPr>
          <p:spPr>
            <a:xfrm>
              <a:off x="2000111" y="3178970"/>
              <a:ext cx="691387" cy="336717"/>
            </a:xfrm>
            <a:custGeom>
              <a:rect b="b" l="l" r="r" t="t"/>
              <a:pathLst>
                <a:path extrusionOk="0" h="26782" w="54992">
                  <a:moveTo>
                    <a:pt x="27446" y="9270"/>
                  </a:moveTo>
                  <a:lnTo>
                    <a:pt x="27659" y="9282"/>
                  </a:lnTo>
                  <a:lnTo>
                    <a:pt x="27872" y="9307"/>
                  </a:lnTo>
                  <a:lnTo>
                    <a:pt x="28060" y="9357"/>
                  </a:lnTo>
                  <a:lnTo>
                    <a:pt x="28235" y="9420"/>
                  </a:lnTo>
                  <a:lnTo>
                    <a:pt x="28398" y="9495"/>
                  </a:lnTo>
                  <a:lnTo>
                    <a:pt x="28561" y="9583"/>
                  </a:lnTo>
                  <a:lnTo>
                    <a:pt x="28698" y="9696"/>
                  </a:lnTo>
                  <a:lnTo>
                    <a:pt x="28836" y="9808"/>
                  </a:lnTo>
                  <a:lnTo>
                    <a:pt x="28949" y="9934"/>
                  </a:lnTo>
                  <a:lnTo>
                    <a:pt x="29062" y="10071"/>
                  </a:lnTo>
                  <a:lnTo>
                    <a:pt x="29162" y="10222"/>
                  </a:lnTo>
                  <a:lnTo>
                    <a:pt x="29237" y="10372"/>
                  </a:lnTo>
                  <a:lnTo>
                    <a:pt x="29312" y="10535"/>
                  </a:lnTo>
                  <a:lnTo>
                    <a:pt x="29362" y="10698"/>
                  </a:lnTo>
                  <a:lnTo>
                    <a:pt x="29400" y="10861"/>
                  </a:lnTo>
                  <a:lnTo>
                    <a:pt x="29425" y="11036"/>
                  </a:lnTo>
                  <a:lnTo>
                    <a:pt x="29425" y="11211"/>
                  </a:lnTo>
                  <a:lnTo>
                    <a:pt x="29412" y="11387"/>
                  </a:lnTo>
                  <a:lnTo>
                    <a:pt x="29387" y="11587"/>
                  </a:lnTo>
                  <a:lnTo>
                    <a:pt x="29350" y="11762"/>
                  </a:lnTo>
                  <a:lnTo>
                    <a:pt x="29287" y="11938"/>
                  </a:lnTo>
                  <a:lnTo>
                    <a:pt x="29200" y="12113"/>
                  </a:lnTo>
                  <a:lnTo>
                    <a:pt x="29099" y="12276"/>
                  </a:lnTo>
                  <a:lnTo>
                    <a:pt x="28999" y="12426"/>
                  </a:lnTo>
                  <a:lnTo>
                    <a:pt x="28874" y="12564"/>
                  </a:lnTo>
                  <a:lnTo>
                    <a:pt x="28736" y="12689"/>
                  </a:lnTo>
                  <a:lnTo>
                    <a:pt x="28586" y="12790"/>
                  </a:lnTo>
                  <a:lnTo>
                    <a:pt x="28423" y="12890"/>
                  </a:lnTo>
                  <a:lnTo>
                    <a:pt x="28248" y="12978"/>
                  </a:lnTo>
                  <a:lnTo>
                    <a:pt x="28072" y="13040"/>
                  </a:lnTo>
                  <a:lnTo>
                    <a:pt x="27897" y="13090"/>
                  </a:lnTo>
                  <a:lnTo>
                    <a:pt x="27696" y="13115"/>
                  </a:lnTo>
                  <a:lnTo>
                    <a:pt x="27508" y="13128"/>
                  </a:lnTo>
                  <a:lnTo>
                    <a:pt x="27308" y="13115"/>
                  </a:lnTo>
                  <a:lnTo>
                    <a:pt x="27120" y="13103"/>
                  </a:lnTo>
                  <a:lnTo>
                    <a:pt x="26945" y="13053"/>
                  </a:lnTo>
                  <a:lnTo>
                    <a:pt x="26769" y="12990"/>
                  </a:lnTo>
                  <a:lnTo>
                    <a:pt x="26607" y="12915"/>
                  </a:lnTo>
                  <a:lnTo>
                    <a:pt x="26444" y="12827"/>
                  </a:lnTo>
                  <a:lnTo>
                    <a:pt x="26306" y="12714"/>
                  </a:lnTo>
                  <a:lnTo>
                    <a:pt x="26156" y="12602"/>
                  </a:lnTo>
                  <a:lnTo>
                    <a:pt x="26030" y="12464"/>
                  </a:lnTo>
                  <a:lnTo>
                    <a:pt x="25918" y="12314"/>
                  </a:lnTo>
                  <a:lnTo>
                    <a:pt x="25817" y="12163"/>
                  </a:lnTo>
                  <a:lnTo>
                    <a:pt x="25730" y="11988"/>
                  </a:lnTo>
                  <a:lnTo>
                    <a:pt x="25667" y="11813"/>
                  </a:lnTo>
                  <a:lnTo>
                    <a:pt x="25617" y="11625"/>
                  </a:lnTo>
                  <a:lnTo>
                    <a:pt x="25579" y="11424"/>
                  </a:lnTo>
                  <a:lnTo>
                    <a:pt x="25567" y="11224"/>
                  </a:lnTo>
                  <a:lnTo>
                    <a:pt x="25567" y="11011"/>
                  </a:lnTo>
                  <a:lnTo>
                    <a:pt x="25604" y="10811"/>
                  </a:lnTo>
                  <a:lnTo>
                    <a:pt x="25655" y="10610"/>
                  </a:lnTo>
                  <a:lnTo>
                    <a:pt x="25730" y="10422"/>
                  </a:lnTo>
                  <a:lnTo>
                    <a:pt x="25817" y="10247"/>
                  </a:lnTo>
                  <a:lnTo>
                    <a:pt x="25918" y="10084"/>
                  </a:lnTo>
                  <a:lnTo>
                    <a:pt x="26043" y="9934"/>
                  </a:lnTo>
                  <a:lnTo>
                    <a:pt x="26181" y="9783"/>
                  </a:lnTo>
                  <a:lnTo>
                    <a:pt x="26331" y="9658"/>
                  </a:lnTo>
                  <a:lnTo>
                    <a:pt x="26481" y="9558"/>
                  </a:lnTo>
                  <a:lnTo>
                    <a:pt x="26657" y="9458"/>
                  </a:lnTo>
                  <a:lnTo>
                    <a:pt x="26845" y="9383"/>
                  </a:lnTo>
                  <a:lnTo>
                    <a:pt x="27032" y="9320"/>
                  </a:lnTo>
                  <a:lnTo>
                    <a:pt x="27233" y="9282"/>
                  </a:lnTo>
                  <a:lnTo>
                    <a:pt x="27446" y="9270"/>
                  </a:lnTo>
                  <a:close/>
                  <a:moveTo>
                    <a:pt x="18289" y="17512"/>
                  </a:moveTo>
                  <a:lnTo>
                    <a:pt x="18490" y="17525"/>
                  </a:lnTo>
                  <a:lnTo>
                    <a:pt x="18677" y="17562"/>
                  </a:lnTo>
                  <a:lnTo>
                    <a:pt x="18878" y="17625"/>
                  </a:lnTo>
                  <a:lnTo>
                    <a:pt x="19066" y="17700"/>
                  </a:lnTo>
                  <a:lnTo>
                    <a:pt x="19241" y="17800"/>
                  </a:lnTo>
                  <a:lnTo>
                    <a:pt x="19417" y="17925"/>
                  </a:lnTo>
                  <a:lnTo>
                    <a:pt x="19592" y="18076"/>
                  </a:lnTo>
                  <a:lnTo>
                    <a:pt x="19692" y="18201"/>
                  </a:lnTo>
                  <a:lnTo>
                    <a:pt x="19792" y="18326"/>
                  </a:lnTo>
                  <a:lnTo>
                    <a:pt x="19880" y="18452"/>
                  </a:lnTo>
                  <a:lnTo>
                    <a:pt x="19955" y="18577"/>
                  </a:lnTo>
                  <a:lnTo>
                    <a:pt x="20018" y="18715"/>
                  </a:lnTo>
                  <a:lnTo>
                    <a:pt x="20068" y="18852"/>
                  </a:lnTo>
                  <a:lnTo>
                    <a:pt x="20105" y="18990"/>
                  </a:lnTo>
                  <a:lnTo>
                    <a:pt x="20131" y="19128"/>
                  </a:lnTo>
                  <a:lnTo>
                    <a:pt x="20143" y="19266"/>
                  </a:lnTo>
                  <a:lnTo>
                    <a:pt x="20156" y="19404"/>
                  </a:lnTo>
                  <a:lnTo>
                    <a:pt x="20156" y="19541"/>
                  </a:lnTo>
                  <a:lnTo>
                    <a:pt x="20143" y="19679"/>
                  </a:lnTo>
                  <a:lnTo>
                    <a:pt x="20118" y="19817"/>
                  </a:lnTo>
                  <a:lnTo>
                    <a:pt x="20080" y="19942"/>
                  </a:lnTo>
                  <a:lnTo>
                    <a:pt x="20043" y="20080"/>
                  </a:lnTo>
                  <a:lnTo>
                    <a:pt x="19993" y="20205"/>
                  </a:lnTo>
                  <a:lnTo>
                    <a:pt x="19943" y="20330"/>
                  </a:lnTo>
                  <a:lnTo>
                    <a:pt x="19867" y="20443"/>
                  </a:lnTo>
                  <a:lnTo>
                    <a:pt x="19792" y="20556"/>
                  </a:lnTo>
                  <a:lnTo>
                    <a:pt x="19717" y="20669"/>
                  </a:lnTo>
                  <a:lnTo>
                    <a:pt x="19629" y="20769"/>
                  </a:lnTo>
                  <a:lnTo>
                    <a:pt x="19529" y="20869"/>
                  </a:lnTo>
                  <a:lnTo>
                    <a:pt x="19429" y="20957"/>
                  </a:lnTo>
                  <a:lnTo>
                    <a:pt x="19316" y="21032"/>
                  </a:lnTo>
                  <a:lnTo>
                    <a:pt x="19204" y="21107"/>
                  </a:lnTo>
                  <a:lnTo>
                    <a:pt x="19078" y="21182"/>
                  </a:lnTo>
                  <a:lnTo>
                    <a:pt x="18941" y="21232"/>
                  </a:lnTo>
                  <a:lnTo>
                    <a:pt x="18815" y="21282"/>
                  </a:lnTo>
                  <a:lnTo>
                    <a:pt x="18677" y="21320"/>
                  </a:lnTo>
                  <a:lnTo>
                    <a:pt x="18527" y="21358"/>
                  </a:lnTo>
                  <a:lnTo>
                    <a:pt x="18377" y="21370"/>
                  </a:lnTo>
                  <a:lnTo>
                    <a:pt x="18076" y="21370"/>
                  </a:lnTo>
                  <a:lnTo>
                    <a:pt x="17926" y="21358"/>
                  </a:lnTo>
                  <a:lnTo>
                    <a:pt x="17788" y="21333"/>
                  </a:lnTo>
                  <a:lnTo>
                    <a:pt x="17650" y="21295"/>
                  </a:lnTo>
                  <a:lnTo>
                    <a:pt x="17525" y="21245"/>
                  </a:lnTo>
                  <a:lnTo>
                    <a:pt x="17400" y="21195"/>
                  </a:lnTo>
                  <a:lnTo>
                    <a:pt x="17275" y="21132"/>
                  </a:lnTo>
                  <a:lnTo>
                    <a:pt x="17162" y="21057"/>
                  </a:lnTo>
                  <a:lnTo>
                    <a:pt x="17049" y="20982"/>
                  </a:lnTo>
                  <a:lnTo>
                    <a:pt x="16949" y="20894"/>
                  </a:lnTo>
                  <a:lnTo>
                    <a:pt x="16861" y="20806"/>
                  </a:lnTo>
                  <a:lnTo>
                    <a:pt x="16761" y="20706"/>
                  </a:lnTo>
                  <a:lnTo>
                    <a:pt x="16686" y="20606"/>
                  </a:lnTo>
                  <a:lnTo>
                    <a:pt x="16611" y="20506"/>
                  </a:lnTo>
                  <a:lnTo>
                    <a:pt x="16535" y="20393"/>
                  </a:lnTo>
                  <a:lnTo>
                    <a:pt x="16485" y="20268"/>
                  </a:lnTo>
                  <a:lnTo>
                    <a:pt x="16423" y="20155"/>
                  </a:lnTo>
                  <a:lnTo>
                    <a:pt x="16385" y="20030"/>
                  </a:lnTo>
                  <a:lnTo>
                    <a:pt x="16348" y="19905"/>
                  </a:lnTo>
                  <a:lnTo>
                    <a:pt x="16323" y="19779"/>
                  </a:lnTo>
                  <a:lnTo>
                    <a:pt x="16297" y="19642"/>
                  </a:lnTo>
                  <a:lnTo>
                    <a:pt x="16285" y="19516"/>
                  </a:lnTo>
                  <a:lnTo>
                    <a:pt x="16285" y="19378"/>
                  </a:lnTo>
                  <a:lnTo>
                    <a:pt x="16297" y="19253"/>
                  </a:lnTo>
                  <a:lnTo>
                    <a:pt x="16310" y="19115"/>
                  </a:lnTo>
                  <a:lnTo>
                    <a:pt x="16348" y="18978"/>
                  </a:lnTo>
                  <a:lnTo>
                    <a:pt x="16385" y="18852"/>
                  </a:lnTo>
                  <a:lnTo>
                    <a:pt x="16423" y="18715"/>
                  </a:lnTo>
                  <a:lnTo>
                    <a:pt x="16485" y="18589"/>
                  </a:lnTo>
                  <a:lnTo>
                    <a:pt x="16561" y="18464"/>
                  </a:lnTo>
                  <a:lnTo>
                    <a:pt x="16636" y="18339"/>
                  </a:lnTo>
                  <a:lnTo>
                    <a:pt x="16723" y="18214"/>
                  </a:lnTo>
                  <a:lnTo>
                    <a:pt x="16861" y="18063"/>
                  </a:lnTo>
                  <a:lnTo>
                    <a:pt x="17011" y="17938"/>
                  </a:lnTo>
                  <a:lnTo>
                    <a:pt x="17174" y="17813"/>
                  </a:lnTo>
                  <a:lnTo>
                    <a:pt x="17350" y="17725"/>
                  </a:lnTo>
                  <a:lnTo>
                    <a:pt x="17525" y="17637"/>
                  </a:lnTo>
                  <a:lnTo>
                    <a:pt x="17713" y="17575"/>
                  </a:lnTo>
                  <a:lnTo>
                    <a:pt x="17901" y="17537"/>
                  </a:lnTo>
                  <a:lnTo>
                    <a:pt x="18089" y="17512"/>
                  </a:lnTo>
                  <a:close/>
                  <a:moveTo>
                    <a:pt x="36866" y="17512"/>
                  </a:moveTo>
                  <a:lnTo>
                    <a:pt x="37054" y="17537"/>
                  </a:lnTo>
                  <a:lnTo>
                    <a:pt x="37254" y="17575"/>
                  </a:lnTo>
                  <a:lnTo>
                    <a:pt x="37454" y="17637"/>
                  </a:lnTo>
                  <a:lnTo>
                    <a:pt x="37642" y="17712"/>
                  </a:lnTo>
                  <a:lnTo>
                    <a:pt x="37818" y="17825"/>
                  </a:lnTo>
                  <a:lnTo>
                    <a:pt x="37993" y="17950"/>
                  </a:lnTo>
                  <a:lnTo>
                    <a:pt x="38143" y="18088"/>
                  </a:lnTo>
                  <a:lnTo>
                    <a:pt x="38281" y="18239"/>
                  </a:lnTo>
                  <a:lnTo>
                    <a:pt x="38406" y="18414"/>
                  </a:lnTo>
                  <a:lnTo>
                    <a:pt x="38494" y="18589"/>
                  </a:lnTo>
                  <a:lnTo>
                    <a:pt x="38582" y="18765"/>
                  </a:lnTo>
                  <a:lnTo>
                    <a:pt x="38632" y="18953"/>
                  </a:lnTo>
                  <a:lnTo>
                    <a:pt x="38682" y="19153"/>
                  </a:lnTo>
                  <a:lnTo>
                    <a:pt x="38694" y="19341"/>
                  </a:lnTo>
                  <a:lnTo>
                    <a:pt x="38694" y="19541"/>
                  </a:lnTo>
                  <a:lnTo>
                    <a:pt x="38682" y="19742"/>
                  </a:lnTo>
                  <a:lnTo>
                    <a:pt x="38632" y="19930"/>
                  </a:lnTo>
                  <a:lnTo>
                    <a:pt x="38582" y="20118"/>
                  </a:lnTo>
                  <a:lnTo>
                    <a:pt x="38494" y="20305"/>
                  </a:lnTo>
                  <a:lnTo>
                    <a:pt x="38394" y="20481"/>
                  </a:lnTo>
                  <a:lnTo>
                    <a:pt x="38281" y="20656"/>
                  </a:lnTo>
                  <a:lnTo>
                    <a:pt x="38131" y="20806"/>
                  </a:lnTo>
                  <a:lnTo>
                    <a:pt x="37993" y="20932"/>
                  </a:lnTo>
                  <a:lnTo>
                    <a:pt x="37843" y="21044"/>
                  </a:lnTo>
                  <a:lnTo>
                    <a:pt x="37680" y="21145"/>
                  </a:lnTo>
                  <a:lnTo>
                    <a:pt x="37517" y="21220"/>
                  </a:lnTo>
                  <a:lnTo>
                    <a:pt x="37342" y="21282"/>
                  </a:lnTo>
                  <a:lnTo>
                    <a:pt x="37154" y="21333"/>
                  </a:lnTo>
                  <a:lnTo>
                    <a:pt x="36966" y="21370"/>
                  </a:lnTo>
                  <a:lnTo>
                    <a:pt x="36628" y="21370"/>
                  </a:lnTo>
                  <a:lnTo>
                    <a:pt x="36490" y="21358"/>
                  </a:lnTo>
                  <a:lnTo>
                    <a:pt x="36352" y="21333"/>
                  </a:lnTo>
                  <a:lnTo>
                    <a:pt x="36227" y="21295"/>
                  </a:lnTo>
                  <a:lnTo>
                    <a:pt x="36102" y="21257"/>
                  </a:lnTo>
                  <a:lnTo>
                    <a:pt x="35976" y="21207"/>
                  </a:lnTo>
                  <a:lnTo>
                    <a:pt x="35864" y="21157"/>
                  </a:lnTo>
                  <a:lnTo>
                    <a:pt x="35751" y="21082"/>
                  </a:lnTo>
                  <a:lnTo>
                    <a:pt x="35651" y="21019"/>
                  </a:lnTo>
                  <a:lnTo>
                    <a:pt x="35550" y="20944"/>
                  </a:lnTo>
                  <a:lnTo>
                    <a:pt x="35450" y="20857"/>
                  </a:lnTo>
                  <a:lnTo>
                    <a:pt x="35362" y="20769"/>
                  </a:lnTo>
                  <a:lnTo>
                    <a:pt x="35275" y="20669"/>
                  </a:lnTo>
                  <a:lnTo>
                    <a:pt x="35200" y="20568"/>
                  </a:lnTo>
                  <a:lnTo>
                    <a:pt x="35137" y="20468"/>
                  </a:lnTo>
                  <a:lnTo>
                    <a:pt x="35074" y="20356"/>
                  </a:lnTo>
                  <a:lnTo>
                    <a:pt x="35012" y="20243"/>
                  </a:lnTo>
                  <a:lnTo>
                    <a:pt x="34962" y="20130"/>
                  </a:lnTo>
                  <a:lnTo>
                    <a:pt x="34924" y="20017"/>
                  </a:lnTo>
                  <a:lnTo>
                    <a:pt x="34886" y="19892"/>
                  </a:lnTo>
                  <a:lnTo>
                    <a:pt x="34861" y="19767"/>
                  </a:lnTo>
                  <a:lnTo>
                    <a:pt x="34849" y="19642"/>
                  </a:lnTo>
                  <a:lnTo>
                    <a:pt x="34836" y="19516"/>
                  </a:lnTo>
                  <a:lnTo>
                    <a:pt x="34836" y="19391"/>
                  </a:lnTo>
                  <a:lnTo>
                    <a:pt x="34849" y="19253"/>
                  </a:lnTo>
                  <a:lnTo>
                    <a:pt x="34861" y="19128"/>
                  </a:lnTo>
                  <a:lnTo>
                    <a:pt x="34886" y="19003"/>
                  </a:lnTo>
                  <a:lnTo>
                    <a:pt x="34924" y="18877"/>
                  </a:lnTo>
                  <a:lnTo>
                    <a:pt x="34974" y="18740"/>
                  </a:lnTo>
                  <a:lnTo>
                    <a:pt x="35024" y="18614"/>
                  </a:lnTo>
                  <a:lnTo>
                    <a:pt x="35087" y="18489"/>
                  </a:lnTo>
                  <a:lnTo>
                    <a:pt x="35162" y="18364"/>
                  </a:lnTo>
                  <a:lnTo>
                    <a:pt x="35287" y="18201"/>
                  </a:lnTo>
                  <a:lnTo>
                    <a:pt x="35425" y="18051"/>
                  </a:lnTo>
                  <a:lnTo>
                    <a:pt x="35575" y="17925"/>
                  </a:lnTo>
                  <a:lnTo>
                    <a:pt x="35738" y="17813"/>
                  </a:lnTo>
                  <a:lnTo>
                    <a:pt x="35914" y="17712"/>
                  </a:lnTo>
                  <a:lnTo>
                    <a:pt x="36089" y="17637"/>
                  </a:lnTo>
                  <a:lnTo>
                    <a:pt x="36277" y="17575"/>
                  </a:lnTo>
                  <a:lnTo>
                    <a:pt x="36465" y="17537"/>
                  </a:lnTo>
                  <a:lnTo>
                    <a:pt x="36665" y="17512"/>
                  </a:lnTo>
                  <a:close/>
                  <a:moveTo>
                    <a:pt x="27446" y="18539"/>
                  </a:moveTo>
                  <a:lnTo>
                    <a:pt x="27659" y="18552"/>
                  </a:lnTo>
                  <a:lnTo>
                    <a:pt x="27872" y="18577"/>
                  </a:lnTo>
                  <a:lnTo>
                    <a:pt x="28060" y="18627"/>
                  </a:lnTo>
                  <a:lnTo>
                    <a:pt x="28235" y="18690"/>
                  </a:lnTo>
                  <a:lnTo>
                    <a:pt x="28410" y="18765"/>
                  </a:lnTo>
                  <a:lnTo>
                    <a:pt x="28561" y="18865"/>
                  </a:lnTo>
                  <a:lnTo>
                    <a:pt x="28711" y="18965"/>
                  </a:lnTo>
                  <a:lnTo>
                    <a:pt x="28836" y="19090"/>
                  </a:lnTo>
                  <a:lnTo>
                    <a:pt x="28962" y="19216"/>
                  </a:lnTo>
                  <a:lnTo>
                    <a:pt x="29062" y="19353"/>
                  </a:lnTo>
                  <a:lnTo>
                    <a:pt x="29162" y="19491"/>
                  </a:lnTo>
                  <a:lnTo>
                    <a:pt x="29237" y="19654"/>
                  </a:lnTo>
                  <a:lnTo>
                    <a:pt x="29312" y="19804"/>
                  </a:lnTo>
                  <a:lnTo>
                    <a:pt x="29362" y="19967"/>
                  </a:lnTo>
                  <a:lnTo>
                    <a:pt x="29400" y="20143"/>
                  </a:lnTo>
                  <a:lnTo>
                    <a:pt x="29425" y="20318"/>
                  </a:lnTo>
                  <a:lnTo>
                    <a:pt x="29425" y="20493"/>
                  </a:lnTo>
                  <a:lnTo>
                    <a:pt x="29412" y="20669"/>
                  </a:lnTo>
                  <a:lnTo>
                    <a:pt x="29387" y="20857"/>
                  </a:lnTo>
                  <a:lnTo>
                    <a:pt x="29337" y="21057"/>
                  </a:lnTo>
                  <a:lnTo>
                    <a:pt x="29275" y="21232"/>
                  </a:lnTo>
                  <a:lnTo>
                    <a:pt x="29187" y="21408"/>
                  </a:lnTo>
                  <a:lnTo>
                    <a:pt x="29087" y="21571"/>
                  </a:lnTo>
                  <a:lnTo>
                    <a:pt x="28974" y="21708"/>
                  </a:lnTo>
                  <a:lnTo>
                    <a:pt x="28849" y="21846"/>
                  </a:lnTo>
                  <a:lnTo>
                    <a:pt x="28711" y="21971"/>
                  </a:lnTo>
                  <a:lnTo>
                    <a:pt x="28561" y="22084"/>
                  </a:lnTo>
                  <a:lnTo>
                    <a:pt x="28398" y="22172"/>
                  </a:lnTo>
                  <a:lnTo>
                    <a:pt x="28235" y="22260"/>
                  </a:lnTo>
                  <a:lnTo>
                    <a:pt x="28060" y="22322"/>
                  </a:lnTo>
                  <a:lnTo>
                    <a:pt x="27884" y="22372"/>
                  </a:lnTo>
                  <a:lnTo>
                    <a:pt x="27696" y="22397"/>
                  </a:lnTo>
                  <a:lnTo>
                    <a:pt x="27496" y="22410"/>
                  </a:lnTo>
                  <a:lnTo>
                    <a:pt x="27308" y="22397"/>
                  </a:lnTo>
                  <a:lnTo>
                    <a:pt x="27120" y="22372"/>
                  </a:lnTo>
                  <a:lnTo>
                    <a:pt x="26932" y="22322"/>
                  </a:lnTo>
                  <a:lnTo>
                    <a:pt x="26757" y="22260"/>
                  </a:lnTo>
                  <a:lnTo>
                    <a:pt x="26594" y="22184"/>
                  </a:lnTo>
                  <a:lnTo>
                    <a:pt x="26431" y="22084"/>
                  </a:lnTo>
                  <a:lnTo>
                    <a:pt x="26281" y="21971"/>
                  </a:lnTo>
                  <a:lnTo>
                    <a:pt x="26143" y="21859"/>
                  </a:lnTo>
                  <a:lnTo>
                    <a:pt x="26018" y="21721"/>
                  </a:lnTo>
                  <a:lnTo>
                    <a:pt x="25905" y="21571"/>
                  </a:lnTo>
                  <a:lnTo>
                    <a:pt x="25805" y="21408"/>
                  </a:lnTo>
                  <a:lnTo>
                    <a:pt x="25717" y="21245"/>
                  </a:lnTo>
                  <a:lnTo>
                    <a:pt x="25655" y="21057"/>
                  </a:lnTo>
                  <a:lnTo>
                    <a:pt x="25604" y="20882"/>
                  </a:lnTo>
                  <a:lnTo>
                    <a:pt x="25567" y="20681"/>
                  </a:lnTo>
                  <a:lnTo>
                    <a:pt x="25567" y="20481"/>
                  </a:lnTo>
                  <a:lnTo>
                    <a:pt x="25567" y="20280"/>
                  </a:lnTo>
                  <a:lnTo>
                    <a:pt x="25604" y="20080"/>
                  </a:lnTo>
                  <a:lnTo>
                    <a:pt x="25655" y="19880"/>
                  </a:lnTo>
                  <a:lnTo>
                    <a:pt x="25730" y="19704"/>
                  </a:lnTo>
                  <a:lnTo>
                    <a:pt x="25817" y="19516"/>
                  </a:lnTo>
                  <a:lnTo>
                    <a:pt x="25918" y="19353"/>
                  </a:lnTo>
                  <a:lnTo>
                    <a:pt x="26043" y="19203"/>
                  </a:lnTo>
                  <a:lnTo>
                    <a:pt x="26181" y="19065"/>
                  </a:lnTo>
                  <a:lnTo>
                    <a:pt x="26331" y="18940"/>
                  </a:lnTo>
                  <a:lnTo>
                    <a:pt x="26481" y="18827"/>
                  </a:lnTo>
                  <a:lnTo>
                    <a:pt x="26657" y="18727"/>
                  </a:lnTo>
                  <a:lnTo>
                    <a:pt x="26845" y="18652"/>
                  </a:lnTo>
                  <a:lnTo>
                    <a:pt x="27032" y="18602"/>
                  </a:lnTo>
                  <a:lnTo>
                    <a:pt x="27233" y="18564"/>
                  </a:lnTo>
                  <a:lnTo>
                    <a:pt x="27446" y="18539"/>
                  </a:lnTo>
                  <a:close/>
                  <a:moveTo>
                    <a:pt x="27032" y="0"/>
                  </a:moveTo>
                  <a:lnTo>
                    <a:pt x="26582" y="38"/>
                  </a:lnTo>
                  <a:lnTo>
                    <a:pt x="26131" y="88"/>
                  </a:lnTo>
                  <a:lnTo>
                    <a:pt x="25680" y="151"/>
                  </a:lnTo>
                  <a:lnTo>
                    <a:pt x="25241" y="251"/>
                  </a:lnTo>
                  <a:lnTo>
                    <a:pt x="24815" y="351"/>
                  </a:lnTo>
                  <a:lnTo>
                    <a:pt x="24389" y="476"/>
                  </a:lnTo>
                  <a:lnTo>
                    <a:pt x="23976" y="627"/>
                  </a:lnTo>
                  <a:lnTo>
                    <a:pt x="23563" y="789"/>
                  </a:lnTo>
                  <a:lnTo>
                    <a:pt x="23162" y="965"/>
                  </a:lnTo>
                  <a:lnTo>
                    <a:pt x="22774" y="1153"/>
                  </a:lnTo>
                  <a:lnTo>
                    <a:pt x="22398" y="1366"/>
                  </a:lnTo>
                  <a:lnTo>
                    <a:pt x="22022" y="1591"/>
                  </a:lnTo>
                  <a:lnTo>
                    <a:pt x="21671" y="1829"/>
                  </a:lnTo>
                  <a:lnTo>
                    <a:pt x="21320" y="2092"/>
                  </a:lnTo>
                  <a:lnTo>
                    <a:pt x="20982" y="2355"/>
                  </a:lnTo>
                  <a:lnTo>
                    <a:pt x="20657" y="2643"/>
                  </a:lnTo>
                  <a:lnTo>
                    <a:pt x="20343" y="2944"/>
                  </a:lnTo>
                  <a:lnTo>
                    <a:pt x="20043" y="3245"/>
                  </a:lnTo>
                  <a:lnTo>
                    <a:pt x="19755" y="3570"/>
                  </a:lnTo>
                  <a:lnTo>
                    <a:pt x="19479" y="3909"/>
                  </a:lnTo>
                  <a:lnTo>
                    <a:pt x="19229" y="4247"/>
                  </a:lnTo>
                  <a:lnTo>
                    <a:pt x="18978" y="4610"/>
                  </a:lnTo>
                  <a:lnTo>
                    <a:pt x="18753" y="4973"/>
                  </a:lnTo>
                  <a:lnTo>
                    <a:pt x="18540" y="5349"/>
                  </a:lnTo>
                  <a:lnTo>
                    <a:pt x="18339" y="5737"/>
                  </a:lnTo>
                  <a:lnTo>
                    <a:pt x="18151" y="6138"/>
                  </a:lnTo>
                  <a:lnTo>
                    <a:pt x="17989" y="6539"/>
                  </a:lnTo>
                  <a:lnTo>
                    <a:pt x="17838" y="6952"/>
                  </a:lnTo>
                  <a:lnTo>
                    <a:pt x="17713" y="7378"/>
                  </a:lnTo>
                  <a:lnTo>
                    <a:pt x="17600" y="7804"/>
                  </a:lnTo>
                  <a:lnTo>
                    <a:pt x="17500" y="8243"/>
                  </a:lnTo>
                  <a:lnTo>
                    <a:pt x="16974" y="8243"/>
                  </a:lnTo>
                  <a:lnTo>
                    <a:pt x="16460" y="8268"/>
                  </a:lnTo>
                  <a:lnTo>
                    <a:pt x="15959" y="8318"/>
                  </a:lnTo>
                  <a:lnTo>
                    <a:pt x="15458" y="8405"/>
                  </a:lnTo>
                  <a:lnTo>
                    <a:pt x="14970" y="8506"/>
                  </a:lnTo>
                  <a:lnTo>
                    <a:pt x="14481" y="8643"/>
                  </a:lnTo>
                  <a:lnTo>
                    <a:pt x="14018" y="8806"/>
                  </a:lnTo>
                  <a:lnTo>
                    <a:pt x="13554" y="8994"/>
                  </a:lnTo>
                  <a:lnTo>
                    <a:pt x="13116" y="9195"/>
                  </a:lnTo>
                  <a:lnTo>
                    <a:pt x="12690" y="9433"/>
                  </a:lnTo>
                  <a:lnTo>
                    <a:pt x="12264" y="9683"/>
                  </a:lnTo>
                  <a:lnTo>
                    <a:pt x="11863" y="9959"/>
                  </a:lnTo>
                  <a:lnTo>
                    <a:pt x="11475" y="10247"/>
                  </a:lnTo>
                  <a:lnTo>
                    <a:pt x="11112" y="10560"/>
                  </a:lnTo>
                  <a:lnTo>
                    <a:pt x="10761" y="10886"/>
                  </a:lnTo>
                  <a:lnTo>
                    <a:pt x="10423" y="11236"/>
                  </a:lnTo>
                  <a:lnTo>
                    <a:pt x="10109" y="11600"/>
                  </a:lnTo>
                  <a:lnTo>
                    <a:pt x="9809" y="11988"/>
                  </a:lnTo>
                  <a:lnTo>
                    <a:pt x="9533" y="12389"/>
                  </a:lnTo>
                  <a:lnTo>
                    <a:pt x="9283" y="12802"/>
                  </a:lnTo>
                  <a:lnTo>
                    <a:pt x="9045" y="13228"/>
                  </a:lnTo>
                  <a:lnTo>
                    <a:pt x="8832" y="13666"/>
                  </a:lnTo>
                  <a:lnTo>
                    <a:pt x="8644" y="14117"/>
                  </a:lnTo>
                  <a:lnTo>
                    <a:pt x="8481" y="14581"/>
                  </a:lnTo>
                  <a:lnTo>
                    <a:pt x="8343" y="15044"/>
                  </a:lnTo>
                  <a:lnTo>
                    <a:pt x="8231" y="15533"/>
                  </a:lnTo>
                  <a:lnTo>
                    <a:pt x="8143" y="16021"/>
                  </a:lnTo>
                  <a:lnTo>
                    <a:pt x="8080" y="16522"/>
                  </a:lnTo>
                  <a:lnTo>
                    <a:pt x="8055" y="17024"/>
                  </a:lnTo>
                  <a:lnTo>
                    <a:pt x="8043" y="17537"/>
                  </a:lnTo>
                  <a:lnTo>
                    <a:pt x="8068" y="18063"/>
                  </a:lnTo>
                  <a:lnTo>
                    <a:pt x="8130" y="18589"/>
                  </a:lnTo>
                  <a:lnTo>
                    <a:pt x="7742" y="18639"/>
                  </a:lnTo>
                  <a:lnTo>
                    <a:pt x="7366" y="18702"/>
                  </a:lnTo>
                  <a:lnTo>
                    <a:pt x="6990" y="18790"/>
                  </a:lnTo>
                  <a:lnTo>
                    <a:pt x="6627" y="18902"/>
                  </a:lnTo>
                  <a:lnTo>
                    <a:pt x="6264" y="19028"/>
                  </a:lnTo>
                  <a:lnTo>
                    <a:pt x="5913" y="19166"/>
                  </a:lnTo>
                  <a:lnTo>
                    <a:pt x="5562" y="19316"/>
                  </a:lnTo>
                  <a:lnTo>
                    <a:pt x="5224" y="19491"/>
                  </a:lnTo>
                  <a:lnTo>
                    <a:pt x="4899" y="19679"/>
                  </a:lnTo>
                  <a:lnTo>
                    <a:pt x="4573" y="19880"/>
                  </a:lnTo>
                  <a:lnTo>
                    <a:pt x="4260" y="20092"/>
                  </a:lnTo>
                  <a:lnTo>
                    <a:pt x="3959" y="20318"/>
                  </a:lnTo>
                  <a:lnTo>
                    <a:pt x="3658" y="20568"/>
                  </a:lnTo>
                  <a:lnTo>
                    <a:pt x="3370" y="20819"/>
                  </a:lnTo>
                  <a:lnTo>
                    <a:pt x="3082" y="21082"/>
                  </a:lnTo>
                  <a:lnTo>
                    <a:pt x="2819" y="21358"/>
                  </a:lnTo>
                  <a:lnTo>
                    <a:pt x="2556" y="21646"/>
                  </a:lnTo>
                  <a:lnTo>
                    <a:pt x="2306" y="21934"/>
                  </a:lnTo>
                  <a:lnTo>
                    <a:pt x="2068" y="22234"/>
                  </a:lnTo>
                  <a:lnTo>
                    <a:pt x="1830" y="22548"/>
                  </a:lnTo>
                  <a:lnTo>
                    <a:pt x="1617" y="22873"/>
                  </a:lnTo>
                  <a:lnTo>
                    <a:pt x="1404" y="23199"/>
                  </a:lnTo>
                  <a:lnTo>
                    <a:pt x="1216" y="23537"/>
                  </a:lnTo>
                  <a:lnTo>
                    <a:pt x="1028" y="23875"/>
                  </a:lnTo>
                  <a:lnTo>
                    <a:pt x="853" y="24226"/>
                  </a:lnTo>
                  <a:lnTo>
                    <a:pt x="690" y="24577"/>
                  </a:lnTo>
                  <a:lnTo>
                    <a:pt x="539" y="24940"/>
                  </a:lnTo>
                  <a:lnTo>
                    <a:pt x="414" y="25303"/>
                  </a:lnTo>
                  <a:lnTo>
                    <a:pt x="289" y="25667"/>
                  </a:lnTo>
                  <a:lnTo>
                    <a:pt x="176" y="26042"/>
                  </a:lnTo>
                  <a:lnTo>
                    <a:pt x="88" y="26406"/>
                  </a:lnTo>
                  <a:lnTo>
                    <a:pt x="1" y="26782"/>
                  </a:lnTo>
                  <a:lnTo>
                    <a:pt x="54991" y="26782"/>
                  </a:lnTo>
                  <a:lnTo>
                    <a:pt x="54904" y="26406"/>
                  </a:lnTo>
                  <a:lnTo>
                    <a:pt x="54816" y="26042"/>
                  </a:lnTo>
                  <a:lnTo>
                    <a:pt x="54703" y="25667"/>
                  </a:lnTo>
                  <a:lnTo>
                    <a:pt x="54578" y="25303"/>
                  </a:lnTo>
                  <a:lnTo>
                    <a:pt x="54440" y="24940"/>
                  </a:lnTo>
                  <a:lnTo>
                    <a:pt x="54302" y="24589"/>
                  </a:lnTo>
                  <a:lnTo>
                    <a:pt x="54139" y="24226"/>
                  </a:lnTo>
                  <a:lnTo>
                    <a:pt x="53964" y="23888"/>
                  </a:lnTo>
                  <a:lnTo>
                    <a:pt x="53776" y="23537"/>
                  </a:lnTo>
                  <a:lnTo>
                    <a:pt x="53588" y="23199"/>
                  </a:lnTo>
                  <a:lnTo>
                    <a:pt x="53375" y="22873"/>
                  </a:lnTo>
                  <a:lnTo>
                    <a:pt x="53162" y="22560"/>
                  </a:lnTo>
                  <a:lnTo>
                    <a:pt x="52924" y="22247"/>
                  </a:lnTo>
                  <a:lnTo>
                    <a:pt x="52686" y="21934"/>
                  </a:lnTo>
                  <a:lnTo>
                    <a:pt x="52436" y="21646"/>
                  </a:lnTo>
                  <a:lnTo>
                    <a:pt x="52173" y="21358"/>
                  </a:lnTo>
                  <a:lnTo>
                    <a:pt x="51910" y="21082"/>
                  </a:lnTo>
                  <a:lnTo>
                    <a:pt x="51622" y="20819"/>
                  </a:lnTo>
                  <a:lnTo>
                    <a:pt x="51334" y="20568"/>
                  </a:lnTo>
                  <a:lnTo>
                    <a:pt x="51033" y="20318"/>
                  </a:lnTo>
                  <a:lnTo>
                    <a:pt x="50732" y="20092"/>
                  </a:lnTo>
                  <a:lnTo>
                    <a:pt x="50419" y="19880"/>
                  </a:lnTo>
                  <a:lnTo>
                    <a:pt x="50093" y="19679"/>
                  </a:lnTo>
                  <a:lnTo>
                    <a:pt x="49768" y="19491"/>
                  </a:lnTo>
                  <a:lnTo>
                    <a:pt x="49430" y="19316"/>
                  </a:lnTo>
                  <a:lnTo>
                    <a:pt x="49079" y="19166"/>
                  </a:lnTo>
                  <a:lnTo>
                    <a:pt x="48728" y="19028"/>
                  </a:lnTo>
                  <a:lnTo>
                    <a:pt x="48365" y="18902"/>
                  </a:lnTo>
                  <a:lnTo>
                    <a:pt x="48002" y="18790"/>
                  </a:lnTo>
                  <a:lnTo>
                    <a:pt x="47626" y="18702"/>
                  </a:lnTo>
                  <a:lnTo>
                    <a:pt x="47250" y="18639"/>
                  </a:lnTo>
                  <a:lnTo>
                    <a:pt x="46862" y="18589"/>
                  </a:lnTo>
                  <a:lnTo>
                    <a:pt x="46912" y="18063"/>
                  </a:lnTo>
                  <a:lnTo>
                    <a:pt x="46937" y="17550"/>
                  </a:lnTo>
                  <a:lnTo>
                    <a:pt x="46937" y="17036"/>
                  </a:lnTo>
                  <a:lnTo>
                    <a:pt x="46912" y="16535"/>
                  </a:lnTo>
                  <a:lnTo>
                    <a:pt x="46849" y="16034"/>
                  </a:lnTo>
                  <a:lnTo>
                    <a:pt x="46761" y="15545"/>
                  </a:lnTo>
                  <a:lnTo>
                    <a:pt x="46649" y="15057"/>
                  </a:lnTo>
                  <a:lnTo>
                    <a:pt x="46511" y="14593"/>
                  </a:lnTo>
                  <a:lnTo>
                    <a:pt x="46348" y="14130"/>
                  </a:lnTo>
                  <a:lnTo>
                    <a:pt x="46160" y="13679"/>
                  </a:lnTo>
                  <a:lnTo>
                    <a:pt x="45947" y="13241"/>
                  </a:lnTo>
                  <a:lnTo>
                    <a:pt x="45722" y="12815"/>
                  </a:lnTo>
                  <a:lnTo>
                    <a:pt x="45459" y="12401"/>
                  </a:lnTo>
                  <a:lnTo>
                    <a:pt x="45183" y="12000"/>
                  </a:lnTo>
                  <a:lnTo>
                    <a:pt x="44895" y="11625"/>
                  </a:lnTo>
                  <a:lnTo>
                    <a:pt x="44582" y="11249"/>
                  </a:lnTo>
                  <a:lnTo>
                    <a:pt x="44244" y="10898"/>
                  </a:lnTo>
                  <a:lnTo>
                    <a:pt x="43893" y="10573"/>
                  </a:lnTo>
                  <a:lnTo>
                    <a:pt x="43517" y="10259"/>
                  </a:lnTo>
                  <a:lnTo>
                    <a:pt x="43141" y="9959"/>
                  </a:lnTo>
                  <a:lnTo>
                    <a:pt x="42740" y="9683"/>
                  </a:lnTo>
                  <a:lnTo>
                    <a:pt x="42315" y="9433"/>
                  </a:lnTo>
                  <a:lnTo>
                    <a:pt x="41889" y="9207"/>
                  </a:lnTo>
                  <a:lnTo>
                    <a:pt x="41450" y="8994"/>
                  </a:lnTo>
                  <a:lnTo>
                    <a:pt x="40987" y="8806"/>
                  </a:lnTo>
                  <a:lnTo>
                    <a:pt x="40523" y="8643"/>
                  </a:lnTo>
                  <a:lnTo>
                    <a:pt x="40035" y="8518"/>
                  </a:lnTo>
                  <a:lnTo>
                    <a:pt x="39546" y="8405"/>
                  </a:lnTo>
                  <a:lnTo>
                    <a:pt x="39045" y="8318"/>
                  </a:lnTo>
                  <a:lnTo>
                    <a:pt x="38532" y="8268"/>
                  </a:lnTo>
                  <a:lnTo>
                    <a:pt x="38018" y="8243"/>
                  </a:lnTo>
                  <a:lnTo>
                    <a:pt x="37492" y="8243"/>
                  </a:lnTo>
                  <a:lnTo>
                    <a:pt x="37392" y="7804"/>
                  </a:lnTo>
                  <a:lnTo>
                    <a:pt x="37279" y="7378"/>
                  </a:lnTo>
                  <a:lnTo>
                    <a:pt x="37154" y="6952"/>
                  </a:lnTo>
                  <a:lnTo>
                    <a:pt x="37003" y="6539"/>
                  </a:lnTo>
                  <a:lnTo>
                    <a:pt x="36841" y="6138"/>
                  </a:lnTo>
                  <a:lnTo>
                    <a:pt x="36653" y="5737"/>
                  </a:lnTo>
                  <a:lnTo>
                    <a:pt x="36452" y="5349"/>
                  </a:lnTo>
                  <a:lnTo>
                    <a:pt x="36239" y="4973"/>
                  </a:lnTo>
                  <a:lnTo>
                    <a:pt x="36014" y="4610"/>
                  </a:lnTo>
                  <a:lnTo>
                    <a:pt x="35763" y="4247"/>
                  </a:lnTo>
                  <a:lnTo>
                    <a:pt x="35513" y="3909"/>
                  </a:lnTo>
                  <a:lnTo>
                    <a:pt x="35237" y="3570"/>
                  </a:lnTo>
                  <a:lnTo>
                    <a:pt x="34949" y="3245"/>
                  </a:lnTo>
                  <a:lnTo>
                    <a:pt x="34648" y="2944"/>
                  </a:lnTo>
                  <a:lnTo>
                    <a:pt x="34335" y="2643"/>
                  </a:lnTo>
                  <a:lnTo>
                    <a:pt x="34010" y="2355"/>
                  </a:lnTo>
                  <a:lnTo>
                    <a:pt x="33671" y="2092"/>
                  </a:lnTo>
                  <a:lnTo>
                    <a:pt x="33321" y="1829"/>
                  </a:lnTo>
                  <a:lnTo>
                    <a:pt x="32970" y="1591"/>
                  </a:lnTo>
                  <a:lnTo>
                    <a:pt x="32594" y="1366"/>
                  </a:lnTo>
                  <a:lnTo>
                    <a:pt x="32218" y="1153"/>
                  </a:lnTo>
                  <a:lnTo>
                    <a:pt x="31830" y="965"/>
                  </a:lnTo>
                  <a:lnTo>
                    <a:pt x="31429" y="789"/>
                  </a:lnTo>
                  <a:lnTo>
                    <a:pt x="31016" y="627"/>
                  </a:lnTo>
                  <a:lnTo>
                    <a:pt x="30602" y="476"/>
                  </a:lnTo>
                  <a:lnTo>
                    <a:pt x="30177" y="351"/>
                  </a:lnTo>
                  <a:lnTo>
                    <a:pt x="29751" y="251"/>
                  </a:lnTo>
                  <a:lnTo>
                    <a:pt x="29312" y="151"/>
                  </a:lnTo>
                  <a:lnTo>
                    <a:pt x="28861" y="88"/>
                  </a:lnTo>
                  <a:lnTo>
                    <a:pt x="28410" y="38"/>
                  </a:lnTo>
                  <a:lnTo>
                    <a:pt x="27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1932875" y="3564330"/>
              <a:ext cx="825862" cy="377188"/>
            </a:xfrm>
            <a:custGeom>
              <a:rect b="b" l="l" r="r" t="t"/>
              <a:pathLst>
                <a:path extrusionOk="0" h="30001" w="65688">
                  <a:moveTo>
                    <a:pt x="33032" y="4397"/>
                  </a:moveTo>
                  <a:lnTo>
                    <a:pt x="33195" y="4422"/>
                  </a:lnTo>
                  <a:lnTo>
                    <a:pt x="33345" y="4459"/>
                  </a:lnTo>
                  <a:lnTo>
                    <a:pt x="33495" y="4510"/>
                  </a:lnTo>
                  <a:lnTo>
                    <a:pt x="33633" y="4560"/>
                  </a:lnTo>
                  <a:lnTo>
                    <a:pt x="33771" y="4622"/>
                  </a:lnTo>
                  <a:lnTo>
                    <a:pt x="33896" y="4697"/>
                  </a:lnTo>
                  <a:lnTo>
                    <a:pt x="34009" y="4785"/>
                  </a:lnTo>
                  <a:lnTo>
                    <a:pt x="34122" y="4873"/>
                  </a:lnTo>
                  <a:lnTo>
                    <a:pt x="34222" y="4961"/>
                  </a:lnTo>
                  <a:lnTo>
                    <a:pt x="34310" y="5073"/>
                  </a:lnTo>
                  <a:lnTo>
                    <a:pt x="34397" y="5173"/>
                  </a:lnTo>
                  <a:lnTo>
                    <a:pt x="34472" y="5286"/>
                  </a:lnTo>
                  <a:lnTo>
                    <a:pt x="34548" y="5411"/>
                  </a:lnTo>
                  <a:lnTo>
                    <a:pt x="34598" y="5537"/>
                  </a:lnTo>
                  <a:lnTo>
                    <a:pt x="34648" y="5662"/>
                  </a:lnTo>
                  <a:lnTo>
                    <a:pt x="34698" y="5787"/>
                  </a:lnTo>
                  <a:lnTo>
                    <a:pt x="34723" y="5925"/>
                  </a:lnTo>
                  <a:lnTo>
                    <a:pt x="34748" y="6063"/>
                  </a:lnTo>
                  <a:lnTo>
                    <a:pt x="34773" y="6201"/>
                  </a:lnTo>
                  <a:lnTo>
                    <a:pt x="34773" y="6338"/>
                  </a:lnTo>
                  <a:lnTo>
                    <a:pt x="34773" y="6476"/>
                  </a:lnTo>
                  <a:lnTo>
                    <a:pt x="34760" y="6601"/>
                  </a:lnTo>
                  <a:lnTo>
                    <a:pt x="34735" y="6739"/>
                  </a:lnTo>
                  <a:lnTo>
                    <a:pt x="34698" y="6877"/>
                  </a:lnTo>
                  <a:lnTo>
                    <a:pt x="34660" y="7015"/>
                  </a:lnTo>
                  <a:lnTo>
                    <a:pt x="34610" y="7140"/>
                  </a:lnTo>
                  <a:lnTo>
                    <a:pt x="34535" y="7265"/>
                  </a:lnTo>
                  <a:lnTo>
                    <a:pt x="34472" y="7391"/>
                  </a:lnTo>
                  <a:lnTo>
                    <a:pt x="34385" y="7503"/>
                  </a:lnTo>
                  <a:lnTo>
                    <a:pt x="34284" y="7629"/>
                  </a:lnTo>
                  <a:lnTo>
                    <a:pt x="34184" y="7729"/>
                  </a:lnTo>
                  <a:lnTo>
                    <a:pt x="34072" y="7829"/>
                  </a:lnTo>
                  <a:lnTo>
                    <a:pt x="33921" y="7942"/>
                  </a:lnTo>
                  <a:lnTo>
                    <a:pt x="33758" y="8042"/>
                  </a:lnTo>
                  <a:lnTo>
                    <a:pt x="33596" y="8117"/>
                  </a:lnTo>
                  <a:lnTo>
                    <a:pt x="33433" y="8180"/>
                  </a:lnTo>
                  <a:lnTo>
                    <a:pt x="33270" y="8230"/>
                  </a:lnTo>
                  <a:lnTo>
                    <a:pt x="33094" y="8255"/>
                  </a:lnTo>
                  <a:lnTo>
                    <a:pt x="32919" y="8267"/>
                  </a:lnTo>
                  <a:lnTo>
                    <a:pt x="32744" y="8267"/>
                  </a:lnTo>
                  <a:lnTo>
                    <a:pt x="32568" y="8255"/>
                  </a:lnTo>
                  <a:lnTo>
                    <a:pt x="32393" y="8217"/>
                  </a:lnTo>
                  <a:lnTo>
                    <a:pt x="32230" y="8167"/>
                  </a:lnTo>
                  <a:lnTo>
                    <a:pt x="32067" y="8105"/>
                  </a:lnTo>
                  <a:lnTo>
                    <a:pt x="31904" y="8029"/>
                  </a:lnTo>
                  <a:lnTo>
                    <a:pt x="31754" y="7942"/>
                  </a:lnTo>
                  <a:lnTo>
                    <a:pt x="31616" y="7829"/>
                  </a:lnTo>
                  <a:lnTo>
                    <a:pt x="31479" y="7704"/>
                  </a:lnTo>
                  <a:lnTo>
                    <a:pt x="31341" y="7553"/>
                  </a:lnTo>
                  <a:lnTo>
                    <a:pt x="31216" y="7391"/>
                  </a:lnTo>
                  <a:lnTo>
                    <a:pt x="31128" y="7215"/>
                  </a:lnTo>
                  <a:lnTo>
                    <a:pt x="31040" y="7040"/>
                  </a:lnTo>
                  <a:lnTo>
                    <a:pt x="30978" y="6852"/>
                  </a:lnTo>
                  <a:lnTo>
                    <a:pt x="30940" y="6677"/>
                  </a:lnTo>
                  <a:lnTo>
                    <a:pt x="30915" y="6489"/>
                  </a:lnTo>
                  <a:lnTo>
                    <a:pt x="30915" y="6301"/>
                  </a:lnTo>
                  <a:lnTo>
                    <a:pt x="30927" y="6113"/>
                  </a:lnTo>
                  <a:lnTo>
                    <a:pt x="30952" y="5938"/>
                  </a:lnTo>
                  <a:lnTo>
                    <a:pt x="31003" y="5762"/>
                  </a:lnTo>
                  <a:lnTo>
                    <a:pt x="31065" y="5587"/>
                  </a:lnTo>
                  <a:lnTo>
                    <a:pt x="31140" y="5411"/>
                  </a:lnTo>
                  <a:lnTo>
                    <a:pt x="31241" y="5249"/>
                  </a:lnTo>
                  <a:lnTo>
                    <a:pt x="31353" y="5098"/>
                  </a:lnTo>
                  <a:lnTo>
                    <a:pt x="31479" y="4961"/>
                  </a:lnTo>
                  <a:lnTo>
                    <a:pt x="31654" y="4810"/>
                  </a:lnTo>
                  <a:lnTo>
                    <a:pt x="31829" y="4685"/>
                  </a:lnTo>
                  <a:lnTo>
                    <a:pt x="32017" y="4585"/>
                  </a:lnTo>
                  <a:lnTo>
                    <a:pt x="32218" y="4497"/>
                  </a:lnTo>
                  <a:lnTo>
                    <a:pt x="32418" y="4447"/>
                  </a:lnTo>
                  <a:lnTo>
                    <a:pt x="32618" y="4409"/>
                  </a:lnTo>
                  <a:lnTo>
                    <a:pt x="32831" y="4397"/>
                  </a:lnTo>
                  <a:close/>
                  <a:moveTo>
                    <a:pt x="26769" y="6990"/>
                  </a:moveTo>
                  <a:lnTo>
                    <a:pt x="26969" y="7002"/>
                  </a:lnTo>
                  <a:lnTo>
                    <a:pt x="27157" y="7052"/>
                  </a:lnTo>
                  <a:lnTo>
                    <a:pt x="27345" y="7103"/>
                  </a:lnTo>
                  <a:lnTo>
                    <a:pt x="27520" y="7190"/>
                  </a:lnTo>
                  <a:lnTo>
                    <a:pt x="27696" y="7278"/>
                  </a:lnTo>
                  <a:lnTo>
                    <a:pt x="27858" y="7391"/>
                  </a:lnTo>
                  <a:lnTo>
                    <a:pt x="28009" y="7528"/>
                  </a:lnTo>
                  <a:lnTo>
                    <a:pt x="28134" y="7666"/>
                  </a:lnTo>
                  <a:lnTo>
                    <a:pt x="28259" y="7829"/>
                  </a:lnTo>
                  <a:lnTo>
                    <a:pt x="28360" y="8004"/>
                  </a:lnTo>
                  <a:lnTo>
                    <a:pt x="28447" y="8192"/>
                  </a:lnTo>
                  <a:lnTo>
                    <a:pt x="28510" y="8380"/>
                  </a:lnTo>
                  <a:lnTo>
                    <a:pt x="28560" y="8568"/>
                  </a:lnTo>
                  <a:lnTo>
                    <a:pt x="28585" y="8756"/>
                  </a:lnTo>
                  <a:lnTo>
                    <a:pt x="28598" y="8944"/>
                  </a:lnTo>
                  <a:lnTo>
                    <a:pt x="28585" y="9132"/>
                  </a:lnTo>
                  <a:lnTo>
                    <a:pt x="28547" y="9320"/>
                  </a:lnTo>
                  <a:lnTo>
                    <a:pt x="28510" y="9495"/>
                  </a:lnTo>
                  <a:lnTo>
                    <a:pt x="28435" y="9670"/>
                  </a:lnTo>
                  <a:lnTo>
                    <a:pt x="28360" y="9846"/>
                  </a:lnTo>
                  <a:lnTo>
                    <a:pt x="28259" y="10009"/>
                  </a:lnTo>
                  <a:lnTo>
                    <a:pt x="28159" y="10159"/>
                  </a:lnTo>
                  <a:lnTo>
                    <a:pt x="28034" y="10297"/>
                  </a:lnTo>
                  <a:lnTo>
                    <a:pt x="27884" y="10422"/>
                  </a:lnTo>
                  <a:lnTo>
                    <a:pt x="27733" y="10535"/>
                  </a:lnTo>
                  <a:lnTo>
                    <a:pt x="27570" y="10635"/>
                  </a:lnTo>
                  <a:lnTo>
                    <a:pt x="27395" y="10710"/>
                  </a:lnTo>
                  <a:lnTo>
                    <a:pt x="27220" y="10773"/>
                  </a:lnTo>
                  <a:lnTo>
                    <a:pt x="27044" y="10823"/>
                  </a:lnTo>
                  <a:lnTo>
                    <a:pt x="26869" y="10848"/>
                  </a:lnTo>
                  <a:lnTo>
                    <a:pt x="26694" y="10860"/>
                  </a:lnTo>
                  <a:lnTo>
                    <a:pt x="26518" y="10860"/>
                  </a:lnTo>
                  <a:lnTo>
                    <a:pt x="26343" y="10835"/>
                  </a:lnTo>
                  <a:lnTo>
                    <a:pt x="26167" y="10798"/>
                  </a:lnTo>
                  <a:lnTo>
                    <a:pt x="26005" y="10748"/>
                  </a:lnTo>
                  <a:lnTo>
                    <a:pt x="25842" y="10673"/>
                  </a:lnTo>
                  <a:lnTo>
                    <a:pt x="25691" y="10597"/>
                  </a:lnTo>
                  <a:lnTo>
                    <a:pt x="25541" y="10497"/>
                  </a:lnTo>
                  <a:lnTo>
                    <a:pt x="25403" y="10397"/>
                  </a:lnTo>
                  <a:lnTo>
                    <a:pt x="25278" y="10272"/>
                  </a:lnTo>
                  <a:lnTo>
                    <a:pt x="25165" y="10146"/>
                  </a:lnTo>
                  <a:lnTo>
                    <a:pt x="25053" y="9996"/>
                  </a:lnTo>
                  <a:lnTo>
                    <a:pt x="24952" y="9821"/>
                  </a:lnTo>
                  <a:lnTo>
                    <a:pt x="24877" y="9645"/>
                  </a:lnTo>
                  <a:lnTo>
                    <a:pt x="24815" y="9470"/>
                  </a:lnTo>
                  <a:lnTo>
                    <a:pt x="24765" y="9282"/>
                  </a:lnTo>
                  <a:lnTo>
                    <a:pt x="24739" y="9094"/>
                  </a:lnTo>
                  <a:lnTo>
                    <a:pt x="24727" y="8906"/>
                  </a:lnTo>
                  <a:lnTo>
                    <a:pt x="24739" y="8731"/>
                  </a:lnTo>
                  <a:lnTo>
                    <a:pt x="24765" y="8543"/>
                  </a:lnTo>
                  <a:lnTo>
                    <a:pt x="24815" y="8368"/>
                  </a:lnTo>
                  <a:lnTo>
                    <a:pt x="24877" y="8192"/>
                  </a:lnTo>
                  <a:lnTo>
                    <a:pt x="24952" y="8017"/>
                  </a:lnTo>
                  <a:lnTo>
                    <a:pt x="25053" y="7854"/>
                  </a:lnTo>
                  <a:lnTo>
                    <a:pt x="25153" y="7704"/>
                  </a:lnTo>
                  <a:lnTo>
                    <a:pt x="25291" y="7553"/>
                  </a:lnTo>
                  <a:lnTo>
                    <a:pt x="25428" y="7428"/>
                  </a:lnTo>
                  <a:lnTo>
                    <a:pt x="25591" y="7303"/>
                  </a:lnTo>
                  <a:lnTo>
                    <a:pt x="25779" y="7203"/>
                  </a:lnTo>
                  <a:lnTo>
                    <a:pt x="25967" y="7115"/>
                  </a:lnTo>
                  <a:lnTo>
                    <a:pt x="26167" y="7040"/>
                  </a:lnTo>
                  <a:lnTo>
                    <a:pt x="26368" y="7002"/>
                  </a:lnTo>
                  <a:lnTo>
                    <a:pt x="26568" y="6990"/>
                  </a:lnTo>
                  <a:close/>
                  <a:moveTo>
                    <a:pt x="38982" y="6977"/>
                  </a:moveTo>
                  <a:lnTo>
                    <a:pt x="39195" y="6990"/>
                  </a:lnTo>
                  <a:lnTo>
                    <a:pt x="39408" y="7015"/>
                  </a:lnTo>
                  <a:lnTo>
                    <a:pt x="39596" y="7065"/>
                  </a:lnTo>
                  <a:lnTo>
                    <a:pt x="39771" y="7128"/>
                  </a:lnTo>
                  <a:lnTo>
                    <a:pt x="39934" y="7215"/>
                  </a:lnTo>
                  <a:lnTo>
                    <a:pt x="40097" y="7303"/>
                  </a:lnTo>
                  <a:lnTo>
                    <a:pt x="40234" y="7416"/>
                  </a:lnTo>
                  <a:lnTo>
                    <a:pt x="40372" y="7528"/>
                  </a:lnTo>
                  <a:lnTo>
                    <a:pt x="40485" y="7654"/>
                  </a:lnTo>
                  <a:lnTo>
                    <a:pt x="40598" y="7791"/>
                  </a:lnTo>
                  <a:lnTo>
                    <a:pt x="40685" y="7942"/>
                  </a:lnTo>
                  <a:lnTo>
                    <a:pt x="40773" y="8092"/>
                  </a:lnTo>
                  <a:lnTo>
                    <a:pt x="40836" y="8255"/>
                  </a:lnTo>
                  <a:lnTo>
                    <a:pt x="40886" y="8418"/>
                  </a:lnTo>
                  <a:lnTo>
                    <a:pt x="40923" y="8593"/>
                  </a:lnTo>
                  <a:lnTo>
                    <a:pt x="40948" y="8756"/>
                  </a:lnTo>
                  <a:lnTo>
                    <a:pt x="40961" y="8931"/>
                  </a:lnTo>
                  <a:lnTo>
                    <a:pt x="40948" y="9107"/>
                  </a:lnTo>
                  <a:lnTo>
                    <a:pt x="40923" y="9307"/>
                  </a:lnTo>
                  <a:lnTo>
                    <a:pt x="40873" y="9495"/>
                  </a:lnTo>
                  <a:lnTo>
                    <a:pt x="40798" y="9683"/>
                  </a:lnTo>
                  <a:lnTo>
                    <a:pt x="40723" y="9858"/>
                  </a:lnTo>
                  <a:lnTo>
                    <a:pt x="40623" y="10021"/>
                  </a:lnTo>
                  <a:lnTo>
                    <a:pt x="40510" y="10159"/>
                  </a:lnTo>
                  <a:lnTo>
                    <a:pt x="40385" y="10297"/>
                  </a:lnTo>
                  <a:lnTo>
                    <a:pt x="40247" y="10422"/>
                  </a:lnTo>
                  <a:lnTo>
                    <a:pt x="40097" y="10535"/>
                  </a:lnTo>
                  <a:lnTo>
                    <a:pt x="39934" y="10635"/>
                  </a:lnTo>
                  <a:lnTo>
                    <a:pt x="39771" y="10710"/>
                  </a:lnTo>
                  <a:lnTo>
                    <a:pt x="39596" y="10773"/>
                  </a:lnTo>
                  <a:lnTo>
                    <a:pt x="39408" y="10823"/>
                  </a:lnTo>
                  <a:lnTo>
                    <a:pt x="39220" y="10848"/>
                  </a:lnTo>
                  <a:lnTo>
                    <a:pt x="39032" y="10860"/>
                  </a:lnTo>
                  <a:lnTo>
                    <a:pt x="38832" y="10848"/>
                  </a:lnTo>
                  <a:lnTo>
                    <a:pt x="38644" y="10823"/>
                  </a:lnTo>
                  <a:lnTo>
                    <a:pt x="38456" y="10773"/>
                  </a:lnTo>
                  <a:lnTo>
                    <a:pt x="38280" y="10710"/>
                  </a:lnTo>
                  <a:lnTo>
                    <a:pt x="38118" y="10635"/>
                  </a:lnTo>
                  <a:lnTo>
                    <a:pt x="37955" y="10535"/>
                  </a:lnTo>
                  <a:lnTo>
                    <a:pt x="37804" y="10422"/>
                  </a:lnTo>
                  <a:lnTo>
                    <a:pt x="37667" y="10297"/>
                  </a:lnTo>
                  <a:lnTo>
                    <a:pt x="37541" y="10159"/>
                  </a:lnTo>
                  <a:lnTo>
                    <a:pt x="37429" y="10009"/>
                  </a:lnTo>
                  <a:lnTo>
                    <a:pt x="37328" y="9846"/>
                  </a:lnTo>
                  <a:lnTo>
                    <a:pt x="37253" y="9683"/>
                  </a:lnTo>
                  <a:lnTo>
                    <a:pt x="37178" y="9508"/>
                  </a:lnTo>
                  <a:lnTo>
                    <a:pt x="37128" y="9320"/>
                  </a:lnTo>
                  <a:lnTo>
                    <a:pt x="37103" y="9132"/>
                  </a:lnTo>
                  <a:lnTo>
                    <a:pt x="37090" y="8931"/>
                  </a:lnTo>
                  <a:lnTo>
                    <a:pt x="37103" y="8731"/>
                  </a:lnTo>
                  <a:lnTo>
                    <a:pt x="37140" y="8518"/>
                  </a:lnTo>
                  <a:lnTo>
                    <a:pt x="37191" y="8330"/>
                  </a:lnTo>
                  <a:lnTo>
                    <a:pt x="37253" y="8130"/>
                  </a:lnTo>
                  <a:lnTo>
                    <a:pt x="37353" y="7954"/>
                  </a:lnTo>
                  <a:lnTo>
                    <a:pt x="37454" y="7791"/>
                  </a:lnTo>
                  <a:lnTo>
                    <a:pt x="37579" y="7641"/>
                  </a:lnTo>
                  <a:lnTo>
                    <a:pt x="37717" y="7491"/>
                  </a:lnTo>
                  <a:lnTo>
                    <a:pt x="37867" y="7366"/>
                  </a:lnTo>
                  <a:lnTo>
                    <a:pt x="38030" y="7265"/>
                  </a:lnTo>
                  <a:lnTo>
                    <a:pt x="38205" y="7165"/>
                  </a:lnTo>
                  <a:lnTo>
                    <a:pt x="38381" y="7090"/>
                  </a:lnTo>
                  <a:lnTo>
                    <a:pt x="38581" y="7040"/>
                  </a:lnTo>
                  <a:lnTo>
                    <a:pt x="38769" y="7002"/>
                  </a:lnTo>
                  <a:lnTo>
                    <a:pt x="38982" y="6977"/>
                  </a:lnTo>
                  <a:close/>
                  <a:moveTo>
                    <a:pt x="32844" y="10034"/>
                  </a:moveTo>
                  <a:lnTo>
                    <a:pt x="33232" y="10046"/>
                  </a:lnTo>
                  <a:lnTo>
                    <a:pt x="33621" y="10071"/>
                  </a:lnTo>
                  <a:lnTo>
                    <a:pt x="34009" y="10121"/>
                  </a:lnTo>
                  <a:lnTo>
                    <a:pt x="34385" y="10184"/>
                  </a:lnTo>
                  <a:lnTo>
                    <a:pt x="34748" y="10272"/>
                  </a:lnTo>
                  <a:lnTo>
                    <a:pt x="35111" y="10372"/>
                  </a:lnTo>
                  <a:lnTo>
                    <a:pt x="35462" y="10497"/>
                  </a:lnTo>
                  <a:lnTo>
                    <a:pt x="35813" y="10635"/>
                  </a:lnTo>
                  <a:lnTo>
                    <a:pt x="36151" y="10785"/>
                  </a:lnTo>
                  <a:lnTo>
                    <a:pt x="36477" y="10961"/>
                  </a:lnTo>
                  <a:lnTo>
                    <a:pt x="36790" y="11136"/>
                  </a:lnTo>
                  <a:lnTo>
                    <a:pt x="37103" y="11336"/>
                  </a:lnTo>
                  <a:lnTo>
                    <a:pt x="37404" y="11549"/>
                  </a:lnTo>
                  <a:lnTo>
                    <a:pt x="37692" y="11787"/>
                  </a:lnTo>
                  <a:lnTo>
                    <a:pt x="37967" y="12025"/>
                  </a:lnTo>
                  <a:lnTo>
                    <a:pt x="38230" y="12276"/>
                  </a:lnTo>
                  <a:lnTo>
                    <a:pt x="38493" y="12539"/>
                  </a:lnTo>
                  <a:lnTo>
                    <a:pt x="38731" y="12815"/>
                  </a:lnTo>
                  <a:lnTo>
                    <a:pt x="38957" y="13115"/>
                  </a:lnTo>
                  <a:lnTo>
                    <a:pt x="39170" y="13416"/>
                  </a:lnTo>
                  <a:lnTo>
                    <a:pt x="39370" y="13716"/>
                  </a:lnTo>
                  <a:lnTo>
                    <a:pt x="39546" y="14042"/>
                  </a:lnTo>
                  <a:lnTo>
                    <a:pt x="39721" y="14368"/>
                  </a:lnTo>
                  <a:lnTo>
                    <a:pt x="39871" y="14706"/>
                  </a:lnTo>
                  <a:lnTo>
                    <a:pt x="40009" y="15057"/>
                  </a:lnTo>
                  <a:lnTo>
                    <a:pt x="40122" y="15420"/>
                  </a:lnTo>
                  <a:lnTo>
                    <a:pt x="40234" y="15783"/>
                  </a:lnTo>
                  <a:lnTo>
                    <a:pt x="40322" y="16147"/>
                  </a:lnTo>
                  <a:lnTo>
                    <a:pt x="40385" y="16522"/>
                  </a:lnTo>
                  <a:lnTo>
                    <a:pt x="40435" y="16911"/>
                  </a:lnTo>
                  <a:lnTo>
                    <a:pt x="40460" y="17299"/>
                  </a:lnTo>
                  <a:lnTo>
                    <a:pt x="40472" y="17687"/>
                  </a:lnTo>
                  <a:lnTo>
                    <a:pt x="40472" y="17963"/>
                  </a:lnTo>
                  <a:lnTo>
                    <a:pt x="40460" y="18238"/>
                  </a:lnTo>
                  <a:lnTo>
                    <a:pt x="40435" y="18489"/>
                  </a:lnTo>
                  <a:lnTo>
                    <a:pt x="40397" y="18752"/>
                  </a:lnTo>
                  <a:lnTo>
                    <a:pt x="40347" y="18990"/>
                  </a:lnTo>
                  <a:lnTo>
                    <a:pt x="40285" y="19241"/>
                  </a:lnTo>
                  <a:lnTo>
                    <a:pt x="40209" y="19466"/>
                  </a:lnTo>
                  <a:lnTo>
                    <a:pt x="40109" y="19704"/>
                  </a:lnTo>
                  <a:lnTo>
                    <a:pt x="40009" y="19917"/>
                  </a:lnTo>
                  <a:lnTo>
                    <a:pt x="39884" y="20130"/>
                  </a:lnTo>
                  <a:lnTo>
                    <a:pt x="39758" y="20343"/>
                  </a:lnTo>
                  <a:lnTo>
                    <a:pt x="39621" y="20531"/>
                  </a:lnTo>
                  <a:lnTo>
                    <a:pt x="39470" y="20731"/>
                  </a:lnTo>
                  <a:lnTo>
                    <a:pt x="39308" y="20907"/>
                  </a:lnTo>
                  <a:lnTo>
                    <a:pt x="39145" y="21069"/>
                  </a:lnTo>
                  <a:lnTo>
                    <a:pt x="38969" y="21232"/>
                  </a:lnTo>
                  <a:lnTo>
                    <a:pt x="38781" y="21383"/>
                  </a:lnTo>
                  <a:lnTo>
                    <a:pt x="38581" y="21520"/>
                  </a:lnTo>
                  <a:lnTo>
                    <a:pt x="38381" y="21646"/>
                  </a:lnTo>
                  <a:lnTo>
                    <a:pt x="38168" y="21771"/>
                  </a:lnTo>
                  <a:lnTo>
                    <a:pt x="37955" y="21871"/>
                  </a:lnTo>
                  <a:lnTo>
                    <a:pt x="37729" y="21959"/>
                  </a:lnTo>
                  <a:lnTo>
                    <a:pt x="37504" y="22046"/>
                  </a:lnTo>
                  <a:lnTo>
                    <a:pt x="37278" y="22109"/>
                  </a:lnTo>
                  <a:lnTo>
                    <a:pt x="37040" y="22159"/>
                  </a:lnTo>
                  <a:lnTo>
                    <a:pt x="36802" y="22209"/>
                  </a:lnTo>
                  <a:lnTo>
                    <a:pt x="36552" y="22234"/>
                  </a:lnTo>
                  <a:lnTo>
                    <a:pt x="36314" y="22247"/>
                  </a:lnTo>
                  <a:lnTo>
                    <a:pt x="36063" y="22247"/>
                  </a:lnTo>
                  <a:lnTo>
                    <a:pt x="35813" y="22222"/>
                  </a:lnTo>
                  <a:lnTo>
                    <a:pt x="35550" y="22197"/>
                  </a:lnTo>
                  <a:lnTo>
                    <a:pt x="35299" y="22147"/>
                  </a:lnTo>
                  <a:lnTo>
                    <a:pt x="35049" y="22084"/>
                  </a:lnTo>
                  <a:lnTo>
                    <a:pt x="34773" y="22009"/>
                  </a:lnTo>
                  <a:lnTo>
                    <a:pt x="34497" y="21946"/>
                  </a:lnTo>
                  <a:lnTo>
                    <a:pt x="34234" y="21884"/>
                  </a:lnTo>
                  <a:lnTo>
                    <a:pt x="33959" y="21846"/>
                  </a:lnTo>
                  <a:lnTo>
                    <a:pt x="33671" y="21808"/>
                  </a:lnTo>
                  <a:lnTo>
                    <a:pt x="33395" y="21783"/>
                  </a:lnTo>
                  <a:lnTo>
                    <a:pt x="33120" y="21771"/>
                  </a:lnTo>
                  <a:lnTo>
                    <a:pt x="32568" y="21771"/>
                  </a:lnTo>
                  <a:lnTo>
                    <a:pt x="32293" y="21783"/>
                  </a:lnTo>
                  <a:lnTo>
                    <a:pt x="32005" y="21808"/>
                  </a:lnTo>
                  <a:lnTo>
                    <a:pt x="31729" y="21846"/>
                  </a:lnTo>
                  <a:lnTo>
                    <a:pt x="31454" y="21884"/>
                  </a:lnTo>
                  <a:lnTo>
                    <a:pt x="31178" y="21946"/>
                  </a:lnTo>
                  <a:lnTo>
                    <a:pt x="30915" y="22009"/>
                  </a:lnTo>
                  <a:lnTo>
                    <a:pt x="30639" y="22084"/>
                  </a:lnTo>
                  <a:lnTo>
                    <a:pt x="30552" y="22109"/>
                  </a:lnTo>
                  <a:lnTo>
                    <a:pt x="30314" y="22159"/>
                  </a:lnTo>
                  <a:lnTo>
                    <a:pt x="30151" y="22197"/>
                  </a:lnTo>
                  <a:lnTo>
                    <a:pt x="29938" y="22222"/>
                  </a:lnTo>
                  <a:lnTo>
                    <a:pt x="29712" y="22234"/>
                  </a:lnTo>
                  <a:lnTo>
                    <a:pt x="29462" y="22247"/>
                  </a:lnTo>
                  <a:lnTo>
                    <a:pt x="29186" y="22234"/>
                  </a:lnTo>
                  <a:lnTo>
                    <a:pt x="28886" y="22209"/>
                  </a:lnTo>
                  <a:lnTo>
                    <a:pt x="28585" y="22147"/>
                  </a:lnTo>
                  <a:lnTo>
                    <a:pt x="28259" y="22071"/>
                  </a:lnTo>
                  <a:lnTo>
                    <a:pt x="28096" y="22021"/>
                  </a:lnTo>
                  <a:lnTo>
                    <a:pt x="27921" y="21959"/>
                  </a:lnTo>
                  <a:lnTo>
                    <a:pt x="27758" y="21884"/>
                  </a:lnTo>
                  <a:lnTo>
                    <a:pt x="27595" y="21808"/>
                  </a:lnTo>
                  <a:lnTo>
                    <a:pt x="27420" y="21721"/>
                  </a:lnTo>
                  <a:lnTo>
                    <a:pt x="27245" y="21621"/>
                  </a:lnTo>
                  <a:lnTo>
                    <a:pt x="27082" y="21508"/>
                  </a:lnTo>
                  <a:lnTo>
                    <a:pt x="26906" y="21383"/>
                  </a:lnTo>
                  <a:lnTo>
                    <a:pt x="26706" y="21220"/>
                  </a:lnTo>
                  <a:lnTo>
                    <a:pt x="26531" y="21057"/>
                  </a:lnTo>
                  <a:lnTo>
                    <a:pt x="26355" y="20881"/>
                  </a:lnTo>
                  <a:lnTo>
                    <a:pt x="26192" y="20694"/>
                  </a:lnTo>
                  <a:lnTo>
                    <a:pt x="26042" y="20506"/>
                  </a:lnTo>
                  <a:lnTo>
                    <a:pt x="25904" y="20305"/>
                  </a:lnTo>
                  <a:lnTo>
                    <a:pt x="25767" y="20092"/>
                  </a:lnTo>
                  <a:lnTo>
                    <a:pt x="25654" y="19879"/>
                  </a:lnTo>
                  <a:lnTo>
                    <a:pt x="25554" y="19654"/>
                  </a:lnTo>
                  <a:lnTo>
                    <a:pt x="25466" y="19428"/>
                  </a:lnTo>
                  <a:lnTo>
                    <a:pt x="25391" y="19190"/>
                  </a:lnTo>
                  <a:lnTo>
                    <a:pt x="25328" y="18952"/>
                  </a:lnTo>
                  <a:lnTo>
                    <a:pt x="25278" y="18714"/>
                  </a:lnTo>
                  <a:lnTo>
                    <a:pt x="25241" y="18464"/>
                  </a:lnTo>
                  <a:lnTo>
                    <a:pt x="25228" y="18226"/>
                  </a:lnTo>
                  <a:lnTo>
                    <a:pt x="25215" y="17963"/>
                  </a:lnTo>
                  <a:lnTo>
                    <a:pt x="25215" y="17687"/>
                  </a:lnTo>
                  <a:lnTo>
                    <a:pt x="25228" y="17299"/>
                  </a:lnTo>
                  <a:lnTo>
                    <a:pt x="25253" y="16911"/>
                  </a:lnTo>
                  <a:lnTo>
                    <a:pt x="25303" y="16522"/>
                  </a:lnTo>
                  <a:lnTo>
                    <a:pt x="25366" y="16147"/>
                  </a:lnTo>
                  <a:lnTo>
                    <a:pt x="25453" y="15783"/>
                  </a:lnTo>
                  <a:lnTo>
                    <a:pt x="25554" y="15420"/>
                  </a:lnTo>
                  <a:lnTo>
                    <a:pt x="25679" y="15057"/>
                  </a:lnTo>
                  <a:lnTo>
                    <a:pt x="25817" y="14706"/>
                  </a:lnTo>
                  <a:lnTo>
                    <a:pt x="25967" y="14368"/>
                  </a:lnTo>
                  <a:lnTo>
                    <a:pt x="26142" y="14042"/>
                  </a:lnTo>
                  <a:lnTo>
                    <a:pt x="26318" y="13716"/>
                  </a:lnTo>
                  <a:lnTo>
                    <a:pt x="26518" y="13416"/>
                  </a:lnTo>
                  <a:lnTo>
                    <a:pt x="26731" y="13115"/>
                  </a:lnTo>
                  <a:lnTo>
                    <a:pt x="26957" y="12815"/>
                  </a:lnTo>
                  <a:lnTo>
                    <a:pt x="27195" y="12539"/>
                  </a:lnTo>
                  <a:lnTo>
                    <a:pt x="27458" y="12276"/>
                  </a:lnTo>
                  <a:lnTo>
                    <a:pt x="27721" y="12025"/>
                  </a:lnTo>
                  <a:lnTo>
                    <a:pt x="27996" y="11787"/>
                  </a:lnTo>
                  <a:lnTo>
                    <a:pt x="28284" y="11549"/>
                  </a:lnTo>
                  <a:lnTo>
                    <a:pt x="28585" y="11336"/>
                  </a:lnTo>
                  <a:lnTo>
                    <a:pt x="28886" y="11136"/>
                  </a:lnTo>
                  <a:lnTo>
                    <a:pt x="29211" y="10961"/>
                  </a:lnTo>
                  <a:lnTo>
                    <a:pt x="29537" y="10785"/>
                  </a:lnTo>
                  <a:lnTo>
                    <a:pt x="29875" y="10635"/>
                  </a:lnTo>
                  <a:lnTo>
                    <a:pt x="30226" y="10497"/>
                  </a:lnTo>
                  <a:lnTo>
                    <a:pt x="30577" y="10372"/>
                  </a:lnTo>
                  <a:lnTo>
                    <a:pt x="30940" y="10272"/>
                  </a:lnTo>
                  <a:lnTo>
                    <a:pt x="31303" y="10184"/>
                  </a:lnTo>
                  <a:lnTo>
                    <a:pt x="31679" y="10121"/>
                  </a:lnTo>
                  <a:lnTo>
                    <a:pt x="32067" y="10071"/>
                  </a:lnTo>
                  <a:lnTo>
                    <a:pt x="32456" y="10046"/>
                  </a:lnTo>
                  <a:lnTo>
                    <a:pt x="32844" y="10034"/>
                  </a:lnTo>
                  <a:close/>
                  <a:moveTo>
                    <a:pt x="4785" y="0"/>
                  </a:moveTo>
                  <a:lnTo>
                    <a:pt x="25" y="27733"/>
                  </a:lnTo>
                  <a:lnTo>
                    <a:pt x="0" y="27959"/>
                  </a:lnTo>
                  <a:lnTo>
                    <a:pt x="0" y="28172"/>
                  </a:lnTo>
                  <a:lnTo>
                    <a:pt x="25" y="28385"/>
                  </a:lnTo>
                  <a:lnTo>
                    <a:pt x="75" y="28585"/>
                  </a:lnTo>
                  <a:lnTo>
                    <a:pt x="138" y="28786"/>
                  </a:lnTo>
                  <a:lnTo>
                    <a:pt x="225" y="28973"/>
                  </a:lnTo>
                  <a:lnTo>
                    <a:pt x="338" y="29149"/>
                  </a:lnTo>
                  <a:lnTo>
                    <a:pt x="451" y="29312"/>
                  </a:lnTo>
                  <a:lnTo>
                    <a:pt x="601" y="29462"/>
                  </a:lnTo>
                  <a:lnTo>
                    <a:pt x="752" y="29600"/>
                  </a:lnTo>
                  <a:lnTo>
                    <a:pt x="914" y="29712"/>
                  </a:lnTo>
                  <a:lnTo>
                    <a:pt x="1102" y="29813"/>
                  </a:lnTo>
                  <a:lnTo>
                    <a:pt x="1290" y="29900"/>
                  </a:lnTo>
                  <a:lnTo>
                    <a:pt x="1503" y="29950"/>
                  </a:lnTo>
                  <a:lnTo>
                    <a:pt x="1716" y="29988"/>
                  </a:lnTo>
                  <a:lnTo>
                    <a:pt x="1929" y="30001"/>
                  </a:lnTo>
                  <a:lnTo>
                    <a:pt x="63759" y="30001"/>
                  </a:lnTo>
                  <a:lnTo>
                    <a:pt x="63972" y="29988"/>
                  </a:lnTo>
                  <a:lnTo>
                    <a:pt x="64185" y="29950"/>
                  </a:lnTo>
                  <a:lnTo>
                    <a:pt x="64385" y="29900"/>
                  </a:lnTo>
                  <a:lnTo>
                    <a:pt x="64586" y="29813"/>
                  </a:lnTo>
                  <a:lnTo>
                    <a:pt x="64761" y="29712"/>
                  </a:lnTo>
                  <a:lnTo>
                    <a:pt x="64936" y="29600"/>
                  </a:lnTo>
                  <a:lnTo>
                    <a:pt x="65087" y="29462"/>
                  </a:lnTo>
                  <a:lnTo>
                    <a:pt x="65224" y="29312"/>
                  </a:lnTo>
                  <a:lnTo>
                    <a:pt x="65350" y="29149"/>
                  </a:lnTo>
                  <a:lnTo>
                    <a:pt x="65462" y="28973"/>
                  </a:lnTo>
                  <a:lnTo>
                    <a:pt x="65550" y="28786"/>
                  </a:lnTo>
                  <a:lnTo>
                    <a:pt x="65613" y="28585"/>
                  </a:lnTo>
                  <a:lnTo>
                    <a:pt x="65663" y="28385"/>
                  </a:lnTo>
                  <a:lnTo>
                    <a:pt x="65688" y="28172"/>
                  </a:lnTo>
                  <a:lnTo>
                    <a:pt x="65688" y="27959"/>
                  </a:lnTo>
                  <a:lnTo>
                    <a:pt x="65663" y="27733"/>
                  </a:lnTo>
                  <a:lnTo>
                    <a:pt x="60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2298702" y="3741496"/>
              <a:ext cx="94822" cy="55759"/>
            </a:xfrm>
            <a:custGeom>
              <a:rect b="b" l="l" r="r" t="t"/>
              <a:pathLst>
                <a:path extrusionOk="0" h="4435" w="7542">
                  <a:moveTo>
                    <a:pt x="3583" y="0"/>
                  </a:moveTo>
                  <a:lnTo>
                    <a:pt x="3383" y="13"/>
                  </a:lnTo>
                  <a:lnTo>
                    <a:pt x="3195" y="38"/>
                  </a:lnTo>
                  <a:lnTo>
                    <a:pt x="3019" y="75"/>
                  </a:lnTo>
                  <a:lnTo>
                    <a:pt x="2832" y="113"/>
                  </a:lnTo>
                  <a:lnTo>
                    <a:pt x="2656" y="163"/>
                  </a:lnTo>
                  <a:lnTo>
                    <a:pt x="2481" y="226"/>
                  </a:lnTo>
                  <a:lnTo>
                    <a:pt x="2305" y="288"/>
                  </a:lnTo>
                  <a:lnTo>
                    <a:pt x="2143" y="363"/>
                  </a:lnTo>
                  <a:lnTo>
                    <a:pt x="1980" y="451"/>
                  </a:lnTo>
                  <a:lnTo>
                    <a:pt x="1817" y="539"/>
                  </a:lnTo>
                  <a:lnTo>
                    <a:pt x="1667" y="639"/>
                  </a:lnTo>
                  <a:lnTo>
                    <a:pt x="1516" y="739"/>
                  </a:lnTo>
                  <a:lnTo>
                    <a:pt x="1378" y="852"/>
                  </a:lnTo>
                  <a:lnTo>
                    <a:pt x="1241" y="977"/>
                  </a:lnTo>
                  <a:lnTo>
                    <a:pt x="1115" y="1103"/>
                  </a:lnTo>
                  <a:lnTo>
                    <a:pt x="990" y="1228"/>
                  </a:lnTo>
                  <a:lnTo>
                    <a:pt x="865" y="1366"/>
                  </a:lnTo>
                  <a:lnTo>
                    <a:pt x="752" y="1503"/>
                  </a:lnTo>
                  <a:lnTo>
                    <a:pt x="652" y="1654"/>
                  </a:lnTo>
                  <a:lnTo>
                    <a:pt x="552" y="1804"/>
                  </a:lnTo>
                  <a:lnTo>
                    <a:pt x="464" y="1967"/>
                  </a:lnTo>
                  <a:lnTo>
                    <a:pt x="376" y="2130"/>
                  </a:lnTo>
                  <a:lnTo>
                    <a:pt x="301" y="2293"/>
                  </a:lnTo>
                  <a:lnTo>
                    <a:pt x="239" y="2468"/>
                  </a:lnTo>
                  <a:lnTo>
                    <a:pt x="176" y="2643"/>
                  </a:lnTo>
                  <a:lnTo>
                    <a:pt x="126" y="2819"/>
                  </a:lnTo>
                  <a:lnTo>
                    <a:pt x="88" y="3007"/>
                  </a:lnTo>
                  <a:lnTo>
                    <a:pt x="51" y="3182"/>
                  </a:lnTo>
                  <a:lnTo>
                    <a:pt x="26" y="3370"/>
                  </a:lnTo>
                  <a:lnTo>
                    <a:pt x="13" y="3570"/>
                  </a:lnTo>
                  <a:lnTo>
                    <a:pt x="1" y="3758"/>
                  </a:lnTo>
                  <a:lnTo>
                    <a:pt x="1" y="3946"/>
                  </a:lnTo>
                  <a:lnTo>
                    <a:pt x="13" y="4096"/>
                  </a:lnTo>
                  <a:lnTo>
                    <a:pt x="26" y="4171"/>
                  </a:lnTo>
                  <a:lnTo>
                    <a:pt x="63" y="4234"/>
                  </a:lnTo>
                  <a:lnTo>
                    <a:pt x="101" y="4297"/>
                  </a:lnTo>
                  <a:lnTo>
                    <a:pt x="163" y="4347"/>
                  </a:lnTo>
                  <a:lnTo>
                    <a:pt x="226" y="4384"/>
                  </a:lnTo>
                  <a:lnTo>
                    <a:pt x="301" y="4422"/>
                  </a:lnTo>
                  <a:lnTo>
                    <a:pt x="401" y="4435"/>
                  </a:lnTo>
                  <a:lnTo>
                    <a:pt x="452" y="4422"/>
                  </a:lnTo>
                  <a:lnTo>
                    <a:pt x="502" y="4409"/>
                  </a:lnTo>
                  <a:lnTo>
                    <a:pt x="902" y="4309"/>
                  </a:lnTo>
                  <a:lnTo>
                    <a:pt x="1316" y="4209"/>
                  </a:lnTo>
                  <a:lnTo>
                    <a:pt x="1717" y="4134"/>
                  </a:lnTo>
                  <a:lnTo>
                    <a:pt x="2130" y="4071"/>
                  </a:lnTo>
                  <a:lnTo>
                    <a:pt x="2531" y="4021"/>
                  </a:lnTo>
                  <a:lnTo>
                    <a:pt x="2944" y="3984"/>
                  </a:lnTo>
                  <a:lnTo>
                    <a:pt x="3358" y="3959"/>
                  </a:lnTo>
                  <a:lnTo>
                    <a:pt x="4184" y="3959"/>
                  </a:lnTo>
                  <a:lnTo>
                    <a:pt x="4598" y="3984"/>
                  </a:lnTo>
                  <a:lnTo>
                    <a:pt x="5011" y="4021"/>
                  </a:lnTo>
                  <a:lnTo>
                    <a:pt x="5412" y="4071"/>
                  </a:lnTo>
                  <a:lnTo>
                    <a:pt x="5825" y="4134"/>
                  </a:lnTo>
                  <a:lnTo>
                    <a:pt x="6226" y="4209"/>
                  </a:lnTo>
                  <a:lnTo>
                    <a:pt x="6640" y="4309"/>
                  </a:lnTo>
                  <a:lnTo>
                    <a:pt x="7040" y="4409"/>
                  </a:lnTo>
                  <a:lnTo>
                    <a:pt x="7128" y="4422"/>
                  </a:lnTo>
                  <a:lnTo>
                    <a:pt x="7216" y="4422"/>
                  </a:lnTo>
                  <a:lnTo>
                    <a:pt x="7303" y="4397"/>
                  </a:lnTo>
                  <a:lnTo>
                    <a:pt x="7379" y="4347"/>
                  </a:lnTo>
                  <a:lnTo>
                    <a:pt x="7441" y="4284"/>
                  </a:lnTo>
                  <a:lnTo>
                    <a:pt x="7491" y="4209"/>
                  </a:lnTo>
                  <a:lnTo>
                    <a:pt x="7529" y="4134"/>
                  </a:lnTo>
                  <a:lnTo>
                    <a:pt x="7541" y="4034"/>
                  </a:lnTo>
                  <a:lnTo>
                    <a:pt x="7541" y="3758"/>
                  </a:lnTo>
                  <a:lnTo>
                    <a:pt x="7529" y="3570"/>
                  </a:lnTo>
                  <a:lnTo>
                    <a:pt x="7516" y="3370"/>
                  </a:lnTo>
                  <a:lnTo>
                    <a:pt x="7491" y="3182"/>
                  </a:lnTo>
                  <a:lnTo>
                    <a:pt x="7454" y="3007"/>
                  </a:lnTo>
                  <a:lnTo>
                    <a:pt x="7416" y="2819"/>
                  </a:lnTo>
                  <a:lnTo>
                    <a:pt x="7366" y="2643"/>
                  </a:lnTo>
                  <a:lnTo>
                    <a:pt x="7303" y="2468"/>
                  </a:lnTo>
                  <a:lnTo>
                    <a:pt x="7241" y="2293"/>
                  </a:lnTo>
                  <a:lnTo>
                    <a:pt x="7166" y="2130"/>
                  </a:lnTo>
                  <a:lnTo>
                    <a:pt x="7078" y="1967"/>
                  </a:lnTo>
                  <a:lnTo>
                    <a:pt x="6990" y="1804"/>
                  </a:lnTo>
                  <a:lnTo>
                    <a:pt x="6890" y="1654"/>
                  </a:lnTo>
                  <a:lnTo>
                    <a:pt x="6790" y="1503"/>
                  </a:lnTo>
                  <a:lnTo>
                    <a:pt x="6677" y="1366"/>
                  </a:lnTo>
                  <a:lnTo>
                    <a:pt x="6552" y="1228"/>
                  </a:lnTo>
                  <a:lnTo>
                    <a:pt x="6427" y="1103"/>
                  </a:lnTo>
                  <a:lnTo>
                    <a:pt x="6301" y="977"/>
                  </a:lnTo>
                  <a:lnTo>
                    <a:pt x="6164" y="852"/>
                  </a:lnTo>
                  <a:lnTo>
                    <a:pt x="6026" y="739"/>
                  </a:lnTo>
                  <a:lnTo>
                    <a:pt x="5875" y="639"/>
                  </a:lnTo>
                  <a:lnTo>
                    <a:pt x="5725" y="539"/>
                  </a:lnTo>
                  <a:lnTo>
                    <a:pt x="5562" y="451"/>
                  </a:lnTo>
                  <a:lnTo>
                    <a:pt x="5399" y="363"/>
                  </a:lnTo>
                  <a:lnTo>
                    <a:pt x="5237" y="288"/>
                  </a:lnTo>
                  <a:lnTo>
                    <a:pt x="5061" y="226"/>
                  </a:lnTo>
                  <a:lnTo>
                    <a:pt x="4886" y="163"/>
                  </a:lnTo>
                  <a:lnTo>
                    <a:pt x="4710" y="113"/>
                  </a:lnTo>
                  <a:lnTo>
                    <a:pt x="4535" y="75"/>
                  </a:lnTo>
                  <a:lnTo>
                    <a:pt x="4347" y="38"/>
                  </a:lnTo>
                  <a:lnTo>
                    <a:pt x="4159" y="13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7"/>
          <p:cNvGrpSpPr/>
          <p:nvPr/>
        </p:nvGrpSpPr>
        <p:grpSpPr>
          <a:xfrm>
            <a:off x="7802637" y="1364067"/>
            <a:ext cx="396700" cy="454877"/>
            <a:chOff x="4639852" y="3145113"/>
            <a:chExt cx="721930" cy="825847"/>
          </a:xfrm>
        </p:grpSpPr>
        <p:sp>
          <p:nvSpPr>
            <p:cNvPr id="1033" name="Google Shape;1033;p27"/>
            <p:cNvSpPr/>
            <p:nvPr/>
          </p:nvSpPr>
          <p:spPr>
            <a:xfrm>
              <a:off x="4717813" y="3145113"/>
              <a:ext cx="564593" cy="566177"/>
            </a:xfrm>
            <a:custGeom>
              <a:rect b="b" l="l" r="r" t="t"/>
              <a:pathLst>
                <a:path extrusionOk="0" h="45033" w="44907">
                  <a:moveTo>
                    <a:pt x="22610" y="13992"/>
                  </a:moveTo>
                  <a:lnTo>
                    <a:pt x="22823" y="14030"/>
                  </a:lnTo>
                  <a:lnTo>
                    <a:pt x="23023" y="14080"/>
                  </a:lnTo>
                  <a:lnTo>
                    <a:pt x="23211" y="14142"/>
                  </a:lnTo>
                  <a:lnTo>
                    <a:pt x="23387" y="14230"/>
                  </a:lnTo>
                  <a:lnTo>
                    <a:pt x="23550" y="14330"/>
                  </a:lnTo>
                  <a:lnTo>
                    <a:pt x="23700" y="14455"/>
                  </a:lnTo>
                  <a:lnTo>
                    <a:pt x="23838" y="14581"/>
                  </a:lnTo>
                  <a:lnTo>
                    <a:pt x="23963" y="14719"/>
                  </a:lnTo>
                  <a:lnTo>
                    <a:pt x="24063" y="14869"/>
                  </a:lnTo>
                  <a:lnTo>
                    <a:pt x="24163" y="15032"/>
                  </a:lnTo>
                  <a:lnTo>
                    <a:pt x="24239" y="15195"/>
                  </a:lnTo>
                  <a:lnTo>
                    <a:pt x="24301" y="15370"/>
                  </a:lnTo>
                  <a:lnTo>
                    <a:pt x="24339" y="15545"/>
                  </a:lnTo>
                  <a:lnTo>
                    <a:pt x="24364" y="15733"/>
                  </a:lnTo>
                  <a:lnTo>
                    <a:pt x="24376" y="15909"/>
                  </a:lnTo>
                  <a:lnTo>
                    <a:pt x="24364" y="16096"/>
                  </a:lnTo>
                  <a:lnTo>
                    <a:pt x="24339" y="16284"/>
                  </a:lnTo>
                  <a:lnTo>
                    <a:pt x="24289" y="16472"/>
                  </a:lnTo>
                  <a:lnTo>
                    <a:pt x="24239" y="16648"/>
                  </a:lnTo>
                  <a:lnTo>
                    <a:pt x="24151" y="16810"/>
                  </a:lnTo>
                  <a:lnTo>
                    <a:pt x="24063" y="16961"/>
                  </a:lnTo>
                  <a:lnTo>
                    <a:pt x="23950" y="17111"/>
                  </a:lnTo>
                  <a:lnTo>
                    <a:pt x="23838" y="17249"/>
                  </a:lnTo>
                  <a:lnTo>
                    <a:pt x="23700" y="17374"/>
                  </a:lnTo>
                  <a:lnTo>
                    <a:pt x="23550" y="17487"/>
                  </a:lnTo>
                  <a:lnTo>
                    <a:pt x="23399" y="17587"/>
                  </a:lnTo>
                  <a:lnTo>
                    <a:pt x="23236" y="17675"/>
                  </a:lnTo>
                  <a:lnTo>
                    <a:pt x="23061" y="17737"/>
                  </a:lnTo>
                  <a:lnTo>
                    <a:pt x="22873" y="17787"/>
                  </a:lnTo>
                  <a:lnTo>
                    <a:pt x="22685" y="17825"/>
                  </a:lnTo>
                  <a:lnTo>
                    <a:pt x="22485" y="17838"/>
                  </a:lnTo>
                  <a:lnTo>
                    <a:pt x="22284" y="17825"/>
                  </a:lnTo>
                  <a:lnTo>
                    <a:pt x="22071" y="17800"/>
                  </a:lnTo>
                  <a:lnTo>
                    <a:pt x="21884" y="17750"/>
                  </a:lnTo>
                  <a:lnTo>
                    <a:pt x="21708" y="17687"/>
                  </a:lnTo>
                  <a:lnTo>
                    <a:pt x="21545" y="17612"/>
                  </a:lnTo>
                  <a:lnTo>
                    <a:pt x="21383" y="17512"/>
                  </a:lnTo>
                  <a:lnTo>
                    <a:pt x="21245" y="17412"/>
                  </a:lnTo>
                  <a:lnTo>
                    <a:pt x="21107" y="17299"/>
                  </a:lnTo>
                  <a:lnTo>
                    <a:pt x="20994" y="17161"/>
                  </a:lnTo>
                  <a:lnTo>
                    <a:pt x="20881" y="17036"/>
                  </a:lnTo>
                  <a:lnTo>
                    <a:pt x="20794" y="16886"/>
                  </a:lnTo>
                  <a:lnTo>
                    <a:pt x="20706" y="16735"/>
                  </a:lnTo>
                  <a:lnTo>
                    <a:pt x="20643" y="16572"/>
                  </a:lnTo>
                  <a:lnTo>
                    <a:pt x="20593" y="16410"/>
                  </a:lnTo>
                  <a:lnTo>
                    <a:pt x="20556" y="16247"/>
                  </a:lnTo>
                  <a:lnTo>
                    <a:pt x="20531" y="16071"/>
                  </a:lnTo>
                  <a:lnTo>
                    <a:pt x="20531" y="15896"/>
                  </a:lnTo>
                  <a:lnTo>
                    <a:pt x="20531" y="15721"/>
                  </a:lnTo>
                  <a:lnTo>
                    <a:pt x="20568" y="15520"/>
                  </a:lnTo>
                  <a:lnTo>
                    <a:pt x="20618" y="15320"/>
                  </a:lnTo>
                  <a:lnTo>
                    <a:pt x="20694" y="15144"/>
                  </a:lnTo>
                  <a:lnTo>
                    <a:pt x="20781" y="14969"/>
                  </a:lnTo>
                  <a:lnTo>
                    <a:pt x="20881" y="14794"/>
                  </a:lnTo>
                  <a:lnTo>
                    <a:pt x="21007" y="14643"/>
                  </a:lnTo>
                  <a:lnTo>
                    <a:pt x="21145" y="14506"/>
                  </a:lnTo>
                  <a:lnTo>
                    <a:pt x="21282" y="14380"/>
                  </a:lnTo>
                  <a:lnTo>
                    <a:pt x="21445" y="14268"/>
                  </a:lnTo>
                  <a:lnTo>
                    <a:pt x="21621" y="14180"/>
                  </a:lnTo>
                  <a:lnTo>
                    <a:pt x="21808" y="14105"/>
                  </a:lnTo>
                  <a:lnTo>
                    <a:pt x="21996" y="14042"/>
                  </a:lnTo>
                  <a:lnTo>
                    <a:pt x="22197" y="14005"/>
                  </a:lnTo>
                  <a:lnTo>
                    <a:pt x="22397" y="13992"/>
                  </a:lnTo>
                  <a:close/>
                  <a:moveTo>
                    <a:pt x="16372" y="16560"/>
                  </a:moveTo>
                  <a:lnTo>
                    <a:pt x="16572" y="16572"/>
                  </a:lnTo>
                  <a:lnTo>
                    <a:pt x="16760" y="16610"/>
                  </a:lnTo>
                  <a:lnTo>
                    <a:pt x="16948" y="16673"/>
                  </a:lnTo>
                  <a:lnTo>
                    <a:pt x="17136" y="16748"/>
                  </a:lnTo>
                  <a:lnTo>
                    <a:pt x="17299" y="16848"/>
                  </a:lnTo>
                  <a:lnTo>
                    <a:pt x="17474" y="16961"/>
                  </a:lnTo>
                  <a:lnTo>
                    <a:pt x="17625" y="17086"/>
                  </a:lnTo>
                  <a:lnTo>
                    <a:pt x="17762" y="17236"/>
                  </a:lnTo>
                  <a:lnTo>
                    <a:pt x="17888" y="17412"/>
                  </a:lnTo>
                  <a:lnTo>
                    <a:pt x="17975" y="17537"/>
                  </a:lnTo>
                  <a:lnTo>
                    <a:pt x="18038" y="17675"/>
                  </a:lnTo>
                  <a:lnTo>
                    <a:pt x="18101" y="17813"/>
                  </a:lnTo>
                  <a:lnTo>
                    <a:pt x="18138" y="17938"/>
                  </a:lnTo>
                  <a:lnTo>
                    <a:pt x="18176" y="18076"/>
                  </a:lnTo>
                  <a:lnTo>
                    <a:pt x="18201" y="18213"/>
                  </a:lnTo>
                  <a:lnTo>
                    <a:pt x="18213" y="18351"/>
                  </a:lnTo>
                  <a:lnTo>
                    <a:pt x="18226" y="18489"/>
                  </a:lnTo>
                  <a:lnTo>
                    <a:pt x="18213" y="18614"/>
                  </a:lnTo>
                  <a:lnTo>
                    <a:pt x="18201" y="18752"/>
                  </a:lnTo>
                  <a:lnTo>
                    <a:pt x="18176" y="18877"/>
                  </a:lnTo>
                  <a:lnTo>
                    <a:pt x="18138" y="19003"/>
                  </a:lnTo>
                  <a:lnTo>
                    <a:pt x="18101" y="19128"/>
                  </a:lnTo>
                  <a:lnTo>
                    <a:pt x="18051" y="19253"/>
                  </a:lnTo>
                  <a:lnTo>
                    <a:pt x="18000" y="19366"/>
                  </a:lnTo>
                  <a:lnTo>
                    <a:pt x="17938" y="19479"/>
                  </a:lnTo>
                  <a:lnTo>
                    <a:pt x="17863" y="19591"/>
                  </a:lnTo>
                  <a:lnTo>
                    <a:pt x="17787" y="19691"/>
                  </a:lnTo>
                  <a:lnTo>
                    <a:pt x="17700" y="19792"/>
                  </a:lnTo>
                  <a:lnTo>
                    <a:pt x="17600" y="19892"/>
                  </a:lnTo>
                  <a:lnTo>
                    <a:pt x="17512" y="19967"/>
                  </a:lnTo>
                  <a:lnTo>
                    <a:pt x="17399" y="20055"/>
                  </a:lnTo>
                  <a:lnTo>
                    <a:pt x="17286" y="20130"/>
                  </a:lnTo>
                  <a:lnTo>
                    <a:pt x="17174" y="20193"/>
                  </a:lnTo>
                  <a:lnTo>
                    <a:pt x="17061" y="20243"/>
                  </a:lnTo>
                  <a:lnTo>
                    <a:pt x="16936" y="20293"/>
                  </a:lnTo>
                  <a:lnTo>
                    <a:pt x="16810" y="20343"/>
                  </a:lnTo>
                  <a:lnTo>
                    <a:pt x="16673" y="20368"/>
                  </a:lnTo>
                  <a:lnTo>
                    <a:pt x="16535" y="20393"/>
                  </a:lnTo>
                  <a:lnTo>
                    <a:pt x="16397" y="20405"/>
                  </a:lnTo>
                  <a:lnTo>
                    <a:pt x="16247" y="20405"/>
                  </a:lnTo>
                  <a:lnTo>
                    <a:pt x="16109" y="20393"/>
                  </a:lnTo>
                  <a:lnTo>
                    <a:pt x="15946" y="20368"/>
                  </a:lnTo>
                  <a:lnTo>
                    <a:pt x="15796" y="20343"/>
                  </a:lnTo>
                  <a:lnTo>
                    <a:pt x="15645" y="20293"/>
                  </a:lnTo>
                  <a:lnTo>
                    <a:pt x="15508" y="20243"/>
                  </a:lnTo>
                  <a:lnTo>
                    <a:pt x="15382" y="20180"/>
                  </a:lnTo>
                  <a:lnTo>
                    <a:pt x="15257" y="20105"/>
                  </a:lnTo>
                  <a:lnTo>
                    <a:pt x="15132" y="20030"/>
                  </a:lnTo>
                  <a:lnTo>
                    <a:pt x="15032" y="19942"/>
                  </a:lnTo>
                  <a:lnTo>
                    <a:pt x="14931" y="19842"/>
                  </a:lnTo>
                  <a:lnTo>
                    <a:pt x="14831" y="19742"/>
                  </a:lnTo>
                  <a:lnTo>
                    <a:pt x="14756" y="19629"/>
                  </a:lnTo>
                  <a:lnTo>
                    <a:pt x="14668" y="19516"/>
                  </a:lnTo>
                  <a:lnTo>
                    <a:pt x="14606" y="19403"/>
                  </a:lnTo>
                  <a:lnTo>
                    <a:pt x="14543" y="19278"/>
                  </a:lnTo>
                  <a:lnTo>
                    <a:pt x="14493" y="19153"/>
                  </a:lnTo>
                  <a:lnTo>
                    <a:pt x="14455" y="19028"/>
                  </a:lnTo>
                  <a:lnTo>
                    <a:pt x="14418" y="18890"/>
                  </a:lnTo>
                  <a:lnTo>
                    <a:pt x="14393" y="18765"/>
                  </a:lnTo>
                  <a:lnTo>
                    <a:pt x="14380" y="18627"/>
                  </a:lnTo>
                  <a:lnTo>
                    <a:pt x="14368" y="18489"/>
                  </a:lnTo>
                  <a:lnTo>
                    <a:pt x="14368" y="18351"/>
                  </a:lnTo>
                  <a:lnTo>
                    <a:pt x="14380" y="18213"/>
                  </a:lnTo>
                  <a:lnTo>
                    <a:pt x="14405" y="18076"/>
                  </a:lnTo>
                  <a:lnTo>
                    <a:pt x="14443" y="17950"/>
                  </a:lnTo>
                  <a:lnTo>
                    <a:pt x="14481" y="17813"/>
                  </a:lnTo>
                  <a:lnTo>
                    <a:pt x="14531" y="17687"/>
                  </a:lnTo>
                  <a:lnTo>
                    <a:pt x="14593" y="17562"/>
                  </a:lnTo>
                  <a:lnTo>
                    <a:pt x="14668" y="17437"/>
                  </a:lnTo>
                  <a:lnTo>
                    <a:pt x="14756" y="17311"/>
                  </a:lnTo>
                  <a:lnTo>
                    <a:pt x="14856" y="17199"/>
                  </a:lnTo>
                  <a:lnTo>
                    <a:pt x="14957" y="17099"/>
                  </a:lnTo>
                  <a:lnTo>
                    <a:pt x="15069" y="16986"/>
                  </a:lnTo>
                  <a:lnTo>
                    <a:pt x="15245" y="16873"/>
                  </a:lnTo>
                  <a:lnTo>
                    <a:pt x="15420" y="16760"/>
                  </a:lnTo>
                  <a:lnTo>
                    <a:pt x="15608" y="16685"/>
                  </a:lnTo>
                  <a:lnTo>
                    <a:pt x="15796" y="16623"/>
                  </a:lnTo>
                  <a:lnTo>
                    <a:pt x="15984" y="16585"/>
                  </a:lnTo>
                  <a:lnTo>
                    <a:pt x="16184" y="16560"/>
                  </a:lnTo>
                  <a:close/>
                  <a:moveTo>
                    <a:pt x="28673" y="16560"/>
                  </a:moveTo>
                  <a:lnTo>
                    <a:pt x="28873" y="16572"/>
                  </a:lnTo>
                  <a:lnTo>
                    <a:pt x="29074" y="16610"/>
                  </a:lnTo>
                  <a:lnTo>
                    <a:pt x="29262" y="16673"/>
                  </a:lnTo>
                  <a:lnTo>
                    <a:pt x="29449" y="16748"/>
                  </a:lnTo>
                  <a:lnTo>
                    <a:pt x="29625" y="16848"/>
                  </a:lnTo>
                  <a:lnTo>
                    <a:pt x="29800" y="16973"/>
                  </a:lnTo>
                  <a:lnTo>
                    <a:pt x="29976" y="17124"/>
                  </a:lnTo>
                  <a:lnTo>
                    <a:pt x="30076" y="17236"/>
                  </a:lnTo>
                  <a:lnTo>
                    <a:pt x="30176" y="17362"/>
                  </a:lnTo>
                  <a:lnTo>
                    <a:pt x="30264" y="17487"/>
                  </a:lnTo>
                  <a:lnTo>
                    <a:pt x="30326" y="17625"/>
                  </a:lnTo>
                  <a:lnTo>
                    <a:pt x="30389" y="17750"/>
                  </a:lnTo>
                  <a:lnTo>
                    <a:pt x="30439" y="17888"/>
                  </a:lnTo>
                  <a:lnTo>
                    <a:pt x="30477" y="18025"/>
                  </a:lnTo>
                  <a:lnTo>
                    <a:pt x="30514" y="18163"/>
                  </a:lnTo>
                  <a:lnTo>
                    <a:pt x="30527" y="18301"/>
                  </a:lnTo>
                  <a:lnTo>
                    <a:pt x="30539" y="18439"/>
                  </a:lnTo>
                  <a:lnTo>
                    <a:pt x="30527" y="18577"/>
                  </a:lnTo>
                  <a:lnTo>
                    <a:pt x="30514" y="18714"/>
                  </a:lnTo>
                  <a:lnTo>
                    <a:pt x="30502" y="18840"/>
                  </a:lnTo>
                  <a:lnTo>
                    <a:pt x="30464" y="18977"/>
                  </a:lnTo>
                  <a:lnTo>
                    <a:pt x="30427" y="19103"/>
                  </a:lnTo>
                  <a:lnTo>
                    <a:pt x="30376" y="19228"/>
                  </a:lnTo>
                  <a:lnTo>
                    <a:pt x="30314" y="19353"/>
                  </a:lnTo>
                  <a:lnTo>
                    <a:pt x="30251" y="19479"/>
                  </a:lnTo>
                  <a:lnTo>
                    <a:pt x="30176" y="19591"/>
                  </a:lnTo>
                  <a:lnTo>
                    <a:pt x="30101" y="19691"/>
                  </a:lnTo>
                  <a:lnTo>
                    <a:pt x="30013" y="19804"/>
                  </a:lnTo>
                  <a:lnTo>
                    <a:pt x="29913" y="19892"/>
                  </a:lnTo>
                  <a:lnTo>
                    <a:pt x="29813" y="19980"/>
                  </a:lnTo>
                  <a:lnTo>
                    <a:pt x="29700" y="20067"/>
                  </a:lnTo>
                  <a:lnTo>
                    <a:pt x="29587" y="20142"/>
                  </a:lnTo>
                  <a:lnTo>
                    <a:pt x="29462" y="20205"/>
                  </a:lnTo>
                  <a:lnTo>
                    <a:pt x="29337" y="20268"/>
                  </a:lnTo>
                  <a:lnTo>
                    <a:pt x="29199" y="20318"/>
                  </a:lnTo>
                  <a:lnTo>
                    <a:pt x="29061" y="20355"/>
                  </a:lnTo>
                  <a:lnTo>
                    <a:pt x="28911" y="20380"/>
                  </a:lnTo>
                  <a:lnTo>
                    <a:pt x="28761" y="20393"/>
                  </a:lnTo>
                  <a:lnTo>
                    <a:pt x="28610" y="20405"/>
                  </a:lnTo>
                  <a:lnTo>
                    <a:pt x="28460" y="20393"/>
                  </a:lnTo>
                  <a:lnTo>
                    <a:pt x="28310" y="20380"/>
                  </a:lnTo>
                  <a:lnTo>
                    <a:pt x="28172" y="20355"/>
                  </a:lnTo>
                  <a:lnTo>
                    <a:pt x="28034" y="20318"/>
                  </a:lnTo>
                  <a:lnTo>
                    <a:pt x="27909" y="20280"/>
                  </a:lnTo>
                  <a:lnTo>
                    <a:pt x="27783" y="20218"/>
                  </a:lnTo>
                  <a:lnTo>
                    <a:pt x="27658" y="20155"/>
                  </a:lnTo>
                  <a:lnTo>
                    <a:pt x="27545" y="20092"/>
                  </a:lnTo>
                  <a:lnTo>
                    <a:pt x="27445" y="20017"/>
                  </a:lnTo>
                  <a:lnTo>
                    <a:pt x="27345" y="19929"/>
                  </a:lnTo>
                  <a:lnTo>
                    <a:pt x="27245" y="19842"/>
                  </a:lnTo>
                  <a:lnTo>
                    <a:pt x="27157" y="19742"/>
                  </a:lnTo>
                  <a:lnTo>
                    <a:pt x="27069" y="19641"/>
                  </a:lnTo>
                  <a:lnTo>
                    <a:pt x="27007" y="19529"/>
                  </a:lnTo>
                  <a:lnTo>
                    <a:pt x="26932" y="19416"/>
                  </a:lnTo>
                  <a:lnTo>
                    <a:pt x="26869" y="19303"/>
                  </a:lnTo>
                  <a:lnTo>
                    <a:pt x="26819" y="19190"/>
                  </a:lnTo>
                  <a:lnTo>
                    <a:pt x="26781" y="19065"/>
                  </a:lnTo>
                  <a:lnTo>
                    <a:pt x="26744" y="18940"/>
                  </a:lnTo>
                  <a:lnTo>
                    <a:pt x="26719" y="18815"/>
                  </a:lnTo>
                  <a:lnTo>
                    <a:pt x="26694" y="18677"/>
                  </a:lnTo>
                  <a:lnTo>
                    <a:pt x="26681" y="18552"/>
                  </a:lnTo>
                  <a:lnTo>
                    <a:pt x="26681" y="18414"/>
                  </a:lnTo>
                  <a:lnTo>
                    <a:pt x="26694" y="18289"/>
                  </a:lnTo>
                  <a:lnTo>
                    <a:pt x="26706" y="18151"/>
                  </a:lnTo>
                  <a:lnTo>
                    <a:pt x="26744" y="18013"/>
                  </a:lnTo>
                  <a:lnTo>
                    <a:pt x="26781" y="17888"/>
                  </a:lnTo>
                  <a:lnTo>
                    <a:pt x="26819" y="17762"/>
                  </a:lnTo>
                  <a:lnTo>
                    <a:pt x="26882" y="17625"/>
                  </a:lnTo>
                  <a:lnTo>
                    <a:pt x="26957" y="17499"/>
                  </a:lnTo>
                  <a:lnTo>
                    <a:pt x="27032" y="17374"/>
                  </a:lnTo>
                  <a:lnTo>
                    <a:pt x="27120" y="17261"/>
                  </a:lnTo>
                  <a:lnTo>
                    <a:pt x="27257" y="17111"/>
                  </a:lnTo>
                  <a:lnTo>
                    <a:pt x="27408" y="16973"/>
                  </a:lnTo>
                  <a:lnTo>
                    <a:pt x="27571" y="16861"/>
                  </a:lnTo>
                  <a:lnTo>
                    <a:pt x="27733" y="16760"/>
                  </a:lnTo>
                  <a:lnTo>
                    <a:pt x="27921" y="16685"/>
                  </a:lnTo>
                  <a:lnTo>
                    <a:pt x="28097" y="16623"/>
                  </a:lnTo>
                  <a:lnTo>
                    <a:pt x="28285" y="16585"/>
                  </a:lnTo>
                  <a:lnTo>
                    <a:pt x="28485" y="16560"/>
                  </a:lnTo>
                  <a:close/>
                  <a:moveTo>
                    <a:pt x="22447" y="19579"/>
                  </a:moveTo>
                  <a:lnTo>
                    <a:pt x="22836" y="19591"/>
                  </a:lnTo>
                  <a:lnTo>
                    <a:pt x="23224" y="19616"/>
                  </a:lnTo>
                  <a:lnTo>
                    <a:pt x="23612" y="19666"/>
                  </a:lnTo>
                  <a:lnTo>
                    <a:pt x="23975" y="19729"/>
                  </a:lnTo>
                  <a:lnTo>
                    <a:pt x="24351" y="19817"/>
                  </a:lnTo>
                  <a:lnTo>
                    <a:pt x="24702" y="19917"/>
                  </a:lnTo>
                  <a:lnTo>
                    <a:pt x="25065" y="20042"/>
                  </a:lnTo>
                  <a:lnTo>
                    <a:pt x="25403" y="20180"/>
                  </a:lnTo>
                  <a:lnTo>
                    <a:pt x="25742" y="20330"/>
                  </a:lnTo>
                  <a:lnTo>
                    <a:pt x="26067" y="20493"/>
                  </a:lnTo>
                  <a:lnTo>
                    <a:pt x="26393" y="20681"/>
                  </a:lnTo>
                  <a:lnTo>
                    <a:pt x="26694" y="20881"/>
                  </a:lnTo>
                  <a:lnTo>
                    <a:pt x="26994" y="21094"/>
                  </a:lnTo>
                  <a:lnTo>
                    <a:pt x="27282" y="21320"/>
                  </a:lnTo>
                  <a:lnTo>
                    <a:pt x="27558" y="21558"/>
                  </a:lnTo>
                  <a:lnTo>
                    <a:pt x="27821" y="21808"/>
                  </a:lnTo>
                  <a:lnTo>
                    <a:pt x="28072" y="22071"/>
                  </a:lnTo>
                  <a:lnTo>
                    <a:pt x="28310" y="22347"/>
                  </a:lnTo>
                  <a:lnTo>
                    <a:pt x="28535" y="22635"/>
                  </a:lnTo>
                  <a:lnTo>
                    <a:pt x="28748" y="22936"/>
                  </a:lnTo>
                  <a:lnTo>
                    <a:pt x="28948" y="23236"/>
                  </a:lnTo>
                  <a:lnTo>
                    <a:pt x="29136" y="23562"/>
                  </a:lnTo>
                  <a:lnTo>
                    <a:pt x="29299" y="23888"/>
                  </a:lnTo>
                  <a:lnTo>
                    <a:pt x="29449" y="24226"/>
                  </a:lnTo>
                  <a:lnTo>
                    <a:pt x="29587" y="24564"/>
                  </a:lnTo>
                  <a:lnTo>
                    <a:pt x="29713" y="24915"/>
                  </a:lnTo>
                  <a:lnTo>
                    <a:pt x="29813" y="25278"/>
                  </a:lnTo>
                  <a:lnTo>
                    <a:pt x="29900" y="25654"/>
                  </a:lnTo>
                  <a:lnTo>
                    <a:pt x="29963" y="26017"/>
                  </a:lnTo>
                  <a:lnTo>
                    <a:pt x="30013" y="26406"/>
                  </a:lnTo>
                  <a:lnTo>
                    <a:pt x="30038" y="26794"/>
                  </a:lnTo>
                  <a:lnTo>
                    <a:pt x="30051" y="27182"/>
                  </a:lnTo>
                  <a:lnTo>
                    <a:pt x="30051" y="27458"/>
                  </a:lnTo>
                  <a:lnTo>
                    <a:pt x="30038" y="27721"/>
                  </a:lnTo>
                  <a:lnTo>
                    <a:pt x="30013" y="27971"/>
                  </a:lnTo>
                  <a:lnTo>
                    <a:pt x="29976" y="28222"/>
                  </a:lnTo>
                  <a:lnTo>
                    <a:pt x="29925" y="28472"/>
                  </a:lnTo>
                  <a:lnTo>
                    <a:pt x="29863" y="28710"/>
                  </a:lnTo>
                  <a:lnTo>
                    <a:pt x="29788" y="28948"/>
                  </a:lnTo>
                  <a:lnTo>
                    <a:pt x="29687" y="29174"/>
                  </a:lnTo>
                  <a:lnTo>
                    <a:pt x="29587" y="29387"/>
                  </a:lnTo>
                  <a:lnTo>
                    <a:pt x="29475" y="29600"/>
                  </a:lnTo>
                  <a:lnTo>
                    <a:pt x="29337" y="29800"/>
                  </a:lnTo>
                  <a:lnTo>
                    <a:pt x="29199" y="30001"/>
                  </a:lnTo>
                  <a:lnTo>
                    <a:pt x="29049" y="30189"/>
                  </a:lnTo>
                  <a:lnTo>
                    <a:pt x="28898" y="30364"/>
                  </a:lnTo>
                  <a:lnTo>
                    <a:pt x="28723" y="30539"/>
                  </a:lnTo>
                  <a:lnTo>
                    <a:pt x="28548" y="30690"/>
                  </a:lnTo>
                  <a:lnTo>
                    <a:pt x="28360" y="30840"/>
                  </a:lnTo>
                  <a:lnTo>
                    <a:pt x="28172" y="30978"/>
                  </a:lnTo>
                  <a:lnTo>
                    <a:pt x="27971" y="31103"/>
                  </a:lnTo>
                  <a:lnTo>
                    <a:pt x="27758" y="31216"/>
                  </a:lnTo>
                  <a:lnTo>
                    <a:pt x="27545" y="31328"/>
                  </a:lnTo>
                  <a:lnTo>
                    <a:pt x="27320" y="31416"/>
                  </a:lnTo>
                  <a:lnTo>
                    <a:pt x="27095" y="31491"/>
                  </a:lnTo>
                  <a:lnTo>
                    <a:pt x="26869" y="31566"/>
                  </a:lnTo>
                  <a:lnTo>
                    <a:pt x="26631" y="31617"/>
                  </a:lnTo>
                  <a:lnTo>
                    <a:pt x="26393" y="31654"/>
                  </a:lnTo>
                  <a:lnTo>
                    <a:pt x="26143" y="31679"/>
                  </a:lnTo>
                  <a:lnTo>
                    <a:pt x="25905" y="31692"/>
                  </a:lnTo>
                  <a:lnTo>
                    <a:pt x="25654" y="31692"/>
                  </a:lnTo>
                  <a:lnTo>
                    <a:pt x="25403" y="31679"/>
                  </a:lnTo>
                  <a:lnTo>
                    <a:pt x="25153" y="31642"/>
                  </a:lnTo>
                  <a:lnTo>
                    <a:pt x="24902" y="31591"/>
                  </a:lnTo>
                  <a:lnTo>
                    <a:pt x="24652" y="31529"/>
                  </a:lnTo>
                  <a:lnTo>
                    <a:pt x="24376" y="31454"/>
                  </a:lnTo>
                  <a:lnTo>
                    <a:pt x="24101" y="31391"/>
                  </a:lnTo>
                  <a:lnTo>
                    <a:pt x="23825" y="31341"/>
                  </a:lnTo>
                  <a:lnTo>
                    <a:pt x="23562" y="31303"/>
                  </a:lnTo>
                  <a:lnTo>
                    <a:pt x="23287" y="31266"/>
                  </a:lnTo>
                  <a:lnTo>
                    <a:pt x="22998" y="31241"/>
                  </a:lnTo>
                  <a:lnTo>
                    <a:pt x="22723" y="31228"/>
                  </a:lnTo>
                  <a:lnTo>
                    <a:pt x="22447" y="31216"/>
                  </a:lnTo>
                  <a:lnTo>
                    <a:pt x="22172" y="31228"/>
                  </a:lnTo>
                  <a:lnTo>
                    <a:pt x="21896" y="31241"/>
                  </a:lnTo>
                  <a:lnTo>
                    <a:pt x="21621" y="31266"/>
                  </a:lnTo>
                  <a:lnTo>
                    <a:pt x="21345" y="31303"/>
                  </a:lnTo>
                  <a:lnTo>
                    <a:pt x="21069" y="31341"/>
                  </a:lnTo>
                  <a:lnTo>
                    <a:pt x="20794" y="31391"/>
                  </a:lnTo>
                  <a:lnTo>
                    <a:pt x="20531" y="31454"/>
                  </a:lnTo>
                  <a:lnTo>
                    <a:pt x="20255" y="31529"/>
                  </a:lnTo>
                  <a:lnTo>
                    <a:pt x="20005" y="31591"/>
                  </a:lnTo>
                  <a:lnTo>
                    <a:pt x="19754" y="31642"/>
                  </a:lnTo>
                  <a:lnTo>
                    <a:pt x="19491" y="31679"/>
                  </a:lnTo>
                  <a:lnTo>
                    <a:pt x="19241" y="31692"/>
                  </a:lnTo>
                  <a:lnTo>
                    <a:pt x="19003" y="31692"/>
                  </a:lnTo>
                  <a:lnTo>
                    <a:pt x="18752" y="31679"/>
                  </a:lnTo>
                  <a:lnTo>
                    <a:pt x="18514" y="31654"/>
                  </a:lnTo>
                  <a:lnTo>
                    <a:pt x="18263" y="31617"/>
                  </a:lnTo>
                  <a:lnTo>
                    <a:pt x="18038" y="31566"/>
                  </a:lnTo>
                  <a:lnTo>
                    <a:pt x="17800" y="31491"/>
                  </a:lnTo>
                  <a:lnTo>
                    <a:pt x="17575" y="31416"/>
                  </a:lnTo>
                  <a:lnTo>
                    <a:pt x="17362" y="31328"/>
                  </a:lnTo>
                  <a:lnTo>
                    <a:pt x="17136" y="31216"/>
                  </a:lnTo>
                  <a:lnTo>
                    <a:pt x="16936" y="31103"/>
                  </a:lnTo>
                  <a:lnTo>
                    <a:pt x="16735" y="30978"/>
                  </a:lnTo>
                  <a:lnTo>
                    <a:pt x="16535" y="30840"/>
                  </a:lnTo>
                  <a:lnTo>
                    <a:pt x="16347" y="30690"/>
                  </a:lnTo>
                  <a:lnTo>
                    <a:pt x="16172" y="30527"/>
                  </a:lnTo>
                  <a:lnTo>
                    <a:pt x="16009" y="30364"/>
                  </a:lnTo>
                  <a:lnTo>
                    <a:pt x="15846" y="30189"/>
                  </a:lnTo>
                  <a:lnTo>
                    <a:pt x="15696" y="30001"/>
                  </a:lnTo>
                  <a:lnTo>
                    <a:pt x="15558" y="29800"/>
                  </a:lnTo>
                  <a:lnTo>
                    <a:pt x="15433" y="29600"/>
                  </a:lnTo>
                  <a:lnTo>
                    <a:pt x="15320" y="29387"/>
                  </a:lnTo>
                  <a:lnTo>
                    <a:pt x="15207" y="29174"/>
                  </a:lnTo>
                  <a:lnTo>
                    <a:pt x="15119" y="28948"/>
                  </a:lnTo>
                  <a:lnTo>
                    <a:pt x="15044" y="28710"/>
                  </a:lnTo>
                  <a:lnTo>
                    <a:pt x="14969" y="28472"/>
                  </a:lnTo>
                  <a:lnTo>
                    <a:pt x="14919" y="28222"/>
                  </a:lnTo>
                  <a:lnTo>
                    <a:pt x="14881" y="27971"/>
                  </a:lnTo>
                  <a:lnTo>
                    <a:pt x="14856" y="27721"/>
                  </a:lnTo>
                  <a:lnTo>
                    <a:pt x="14856" y="27458"/>
                  </a:lnTo>
                  <a:lnTo>
                    <a:pt x="14856" y="27182"/>
                  </a:lnTo>
                  <a:lnTo>
                    <a:pt x="14856" y="26794"/>
                  </a:lnTo>
                  <a:lnTo>
                    <a:pt x="14894" y="26406"/>
                  </a:lnTo>
                  <a:lnTo>
                    <a:pt x="14944" y="26017"/>
                  </a:lnTo>
                  <a:lnTo>
                    <a:pt x="15007" y="25654"/>
                  </a:lnTo>
                  <a:lnTo>
                    <a:pt x="15094" y="25278"/>
                  </a:lnTo>
                  <a:lnTo>
                    <a:pt x="15195" y="24915"/>
                  </a:lnTo>
                  <a:lnTo>
                    <a:pt x="15320" y="24564"/>
                  </a:lnTo>
                  <a:lnTo>
                    <a:pt x="15445" y="24226"/>
                  </a:lnTo>
                  <a:lnTo>
                    <a:pt x="15608" y="23888"/>
                  </a:lnTo>
                  <a:lnTo>
                    <a:pt x="15771" y="23562"/>
                  </a:lnTo>
                  <a:lnTo>
                    <a:pt x="15959" y="23236"/>
                  </a:lnTo>
                  <a:lnTo>
                    <a:pt x="16147" y="22936"/>
                  </a:lnTo>
                  <a:lnTo>
                    <a:pt x="16359" y="22635"/>
                  </a:lnTo>
                  <a:lnTo>
                    <a:pt x="16585" y="22347"/>
                  </a:lnTo>
                  <a:lnTo>
                    <a:pt x="16823" y="22071"/>
                  </a:lnTo>
                  <a:lnTo>
                    <a:pt x="17086" y="21808"/>
                  </a:lnTo>
                  <a:lnTo>
                    <a:pt x="17349" y="21558"/>
                  </a:lnTo>
                  <a:lnTo>
                    <a:pt x="17625" y="21320"/>
                  </a:lnTo>
                  <a:lnTo>
                    <a:pt x="17913" y="21094"/>
                  </a:lnTo>
                  <a:lnTo>
                    <a:pt x="18201" y="20881"/>
                  </a:lnTo>
                  <a:lnTo>
                    <a:pt x="18514" y="20681"/>
                  </a:lnTo>
                  <a:lnTo>
                    <a:pt x="18827" y="20493"/>
                  </a:lnTo>
                  <a:lnTo>
                    <a:pt x="19165" y="20330"/>
                  </a:lnTo>
                  <a:lnTo>
                    <a:pt x="19491" y="20180"/>
                  </a:lnTo>
                  <a:lnTo>
                    <a:pt x="19842" y="20042"/>
                  </a:lnTo>
                  <a:lnTo>
                    <a:pt x="20193" y="19917"/>
                  </a:lnTo>
                  <a:lnTo>
                    <a:pt x="20556" y="19817"/>
                  </a:lnTo>
                  <a:lnTo>
                    <a:pt x="20919" y="19729"/>
                  </a:lnTo>
                  <a:lnTo>
                    <a:pt x="21295" y="19666"/>
                  </a:lnTo>
                  <a:lnTo>
                    <a:pt x="21671" y="19616"/>
                  </a:lnTo>
                  <a:lnTo>
                    <a:pt x="22059" y="19591"/>
                  </a:lnTo>
                  <a:lnTo>
                    <a:pt x="22447" y="19579"/>
                  </a:lnTo>
                  <a:close/>
                  <a:moveTo>
                    <a:pt x="22447" y="0"/>
                  </a:moveTo>
                  <a:lnTo>
                    <a:pt x="21871" y="13"/>
                  </a:lnTo>
                  <a:lnTo>
                    <a:pt x="21295" y="38"/>
                  </a:lnTo>
                  <a:lnTo>
                    <a:pt x="20731" y="75"/>
                  </a:lnTo>
                  <a:lnTo>
                    <a:pt x="20155" y="125"/>
                  </a:lnTo>
                  <a:lnTo>
                    <a:pt x="19591" y="188"/>
                  </a:lnTo>
                  <a:lnTo>
                    <a:pt x="19040" y="263"/>
                  </a:lnTo>
                  <a:lnTo>
                    <a:pt x="18476" y="363"/>
                  </a:lnTo>
                  <a:lnTo>
                    <a:pt x="17925" y="464"/>
                  </a:lnTo>
                  <a:lnTo>
                    <a:pt x="17387" y="589"/>
                  </a:lnTo>
                  <a:lnTo>
                    <a:pt x="16848" y="714"/>
                  </a:lnTo>
                  <a:lnTo>
                    <a:pt x="16309" y="864"/>
                  </a:lnTo>
                  <a:lnTo>
                    <a:pt x="15783" y="1027"/>
                  </a:lnTo>
                  <a:lnTo>
                    <a:pt x="15257" y="1190"/>
                  </a:lnTo>
                  <a:lnTo>
                    <a:pt x="14744" y="1378"/>
                  </a:lnTo>
                  <a:lnTo>
                    <a:pt x="14230" y="1578"/>
                  </a:lnTo>
                  <a:lnTo>
                    <a:pt x="13716" y="1779"/>
                  </a:lnTo>
                  <a:lnTo>
                    <a:pt x="13215" y="2004"/>
                  </a:lnTo>
                  <a:lnTo>
                    <a:pt x="12727" y="2230"/>
                  </a:lnTo>
                  <a:lnTo>
                    <a:pt x="12238" y="2480"/>
                  </a:lnTo>
                  <a:lnTo>
                    <a:pt x="11762" y="2731"/>
                  </a:lnTo>
                  <a:lnTo>
                    <a:pt x="11286" y="3006"/>
                  </a:lnTo>
                  <a:lnTo>
                    <a:pt x="10823" y="3282"/>
                  </a:lnTo>
                  <a:lnTo>
                    <a:pt x="10359" y="3570"/>
                  </a:lnTo>
                  <a:lnTo>
                    <a:pt x="9908" y="3871"/>
                  </a:lnTo>
                  <a:lnTo>
                    <a:pt x="9457" y="4171"/>
                  </a:lnTo>
                  <a:lnTo>
                    <a:pt x="9032" y="4497"/>
                  </a:lnTo>
                  <a:lnTo>
                    <a:pt x="8593" y="4823"/>
                  </a:lnTo>
                  <a:lnTo>
                    <a:pt x="8180" y="5174"/>
                  </a:lnTo>
                  <a:lnTo>
                    <a:pt x="7766" y="5512"/>
                  </a:lnTo>
                  <a:lnTo>
                    <a:pt x="7366" y="5875"/>
                  </a:lnTo>
                  <a:lnTo>
                    <a:pt x="6965" y="6251"/>
                  </a:lnTo>
                  <a:lnTo>
                    <a:pt x="6576" y="6627"/>
                  </a:lnTo>
                  <a:lnTo>
                    <a:pt x="6201" y="7015"/>
                  </a:lnTo>
                  <a:lnTo>
                    <a:pt x="5837" y="7416"/>
                  </a:lnTo>
                  <a:lnTo>
                    <a:pt x="5474" y="7817"/>
                  </a:lnTo>
                  <a:lnTo>
                    <a:pt x="5136" y="8230"/>
                  </a:lnTo>
                  <a:lnTo>
                    <a:pt x="4798" y="8656"/>
                  </a:lnTo>
                  <a:lnTo>
                    <a:pt x="4459" y="9082"/>
                  </a:lnTo>
                  <a:lnTo>
                    <a:pt x="4146" y="9520"/>
                  </a:lnTo>
                  <a:lnTo>
                    <a:pt x="3833" y="9971"/>
                  </a:lnTo>
                  <a:lnTo>
                    <a:pt x="3545" y="10422"/>
                  </a:lnTo>
                  <a:lnTo>
                    <a:pt x="3257" y="10886"/>
                  </a:lnTo>
                  <a:lnTo>
                    <a:pt x="2981" y="11349"/>
                  </a:lnTo>
                  <a:lnTo>
                    <a:pt x="2718" y="11825"/>
                  </a:lnTo>
                  <a:lnTo>
                    <a:pt x="2455" y="12314"/>
                  </a:lnTo>
                  <a:lnTo>
                    <a:pt x="2217" y="12802"/>
                  </a:lnTo>
                  <a:lnTo>
                    <a:pt x="1979" y="13303"/>
                  </a:lnTo>
                  <a:lnTo>
                    <a:pt x="1766" y="13804"/>
                  </a:lnTo>
                  <a:lnTo>
                    <a:pt x="1553" y="14318"/>
                  </a:lnTo>
                  <a:lnTo>
                    <a:pt x="1365" y="14831"/>
                  </a:lnTo>
                  <a:lnTo>
                    <a:pt x="1178" y="15345"/>
                  </a:lnTo>
                  <a:lnTo>
                    <a:pt x="1015" y="15883"/>
                  </a:lnTo>
                  <a:lnTo>
                    <a:pt x="852" y="16410"/>
                  </a:lnTo>
                  <a:lnTo>
                    <a:pt x="702" y="16948"/>
                  </a:lnTo>
                  <a:lnTo>
                    <a:pt x="576" y="17487"/>
                  </a:lnTo>
                  <a:lnTo>
                    <a:pt x="451" y="18038"/>
                  </a:lnTo>
                  <a:lnTo>
                    <a:pt x="351" y="18589"/>
                  </a:lnTo>
                  <a:lnTo>
                    <a:pt x="263" y="19153"/>
                  </a:lnTo>
                  <a:lnTo>
                    <a:pt x="175" y="19717"/>
                  </a:lnTo>
                  <a:lnTo>
                    <a:pt x="113" y="20280"/>
                  </a:lnTo>
                  <a:lnTo>
                    <a:pt x="63" y="20856"/>
                  </a:lnTo>
                  <a:lnTo>
                    <a:pt x="25" y="21420"/>
                  </a:lnTo>
                  <a:lnTo>
                    <a:pt x="0" y="22009"/>
                  </a:lnTo>
                  <a:lnTo>
                    <a:pt x="0" y="22585"/>
                  </a:lnTo>
                  <a:lnTo>
                    <a:pt x="0" y="23161"/>
                  </a:lnTo>
                  <a:lnTo>
                    <a:pt x="25" y="23737"/>
                  </a:lnTo>
                  <a:lnTo>
                    <a:pt x="63" y="24314"/>
                  </a:lnTo>
                  <a:lnTo>
                    <a:pt x="113" y="24877"/>
                  </a:lnTo>
                  <a:lnTo>
                    <a:pt x="175" y="25441"/>
                  </a:lnTo>
                  <a:lnTo>
                    <a:pt x="263" y="26005"/>
                  </a:lnTo>
                  <a:lnTo>
                    <a:pt x="351" y="26556"/>
                  </a:lnTo>
                  <a:lnTo>
                    <a:pt x="451" y="27107"/>
                  </a:lnTo>
                  <a:lnTo>
                    <a:pt x="576" y="27646"/>
                  </a:lnTo>
                  <a:lnTo>
                    <a:pt x="702" y="28184"/>
                  </a:lnTo>
                  <a:lnTo>
                    <a:pt x="852" y="28723"/>
                  </a:lnTo>
                  <a:lnTo>
                    <a:pt x="1015" y="29249"/>
                  </a:lnTo>
                  <a:lnTo>
                    <a:pt x="1178" y="29775"/>
                  </a:lnTo>
                  <a:lnTo>
                    <a:pt x="1365" y="30301"/>
                  </a:lnTo>
                  <a:lnTo>
                    <a:pt x="1553" y="30815"/>
                  </a:lnTo>
                  <a:lnTo>
                    <a:pt x="1766" y="31316"/>
                  </a:lnTo>
                  <a:lnTo>
                    <a:pt x="1979" y="31817"/>
                  </a:lnTo>
                  <a:lnTo>
                    <a:pt x="2217" y="32305"/>
                  </a:lnTo>
                  <a:lnTo>
                    <a:pt x="2455" y="32794"/>
                  </a:lnTo>
                  <a:lnTo>
                    <a:pt x="2718" y="33283"/>
                  </a:lnTo>
                  <a:lnTo>
                    <a:pt x="2981" y="33746"/>
                  </a:lnTo>
                  <a:lnTo>
                    <a:pt x="3257" y="34222"/>
                  </a:lnTo>
                  <a:lnTo>
                    <a:pt x="3545" y="34673"/>
                  </a:lnTo>
                  <a:lnTo>
                    <a:pt x="3833" y="35124"/>
                  </a:lnTo>
                  <a:lnTo>
                    <a:pt x="4146" y="35575"/>
                  </a:lnTo>
                  <a:lnTo>
                    <a:pt x="4459" y="36013"/>
                  </a:lnTo>
                  <a:lnTo>
                    <a:pt x="4798" y="36439"/>
                  </a:lnTo>
                  <a:lnTo>
                    <a:pt x="5136" y="36852"/>
                  </a:lnTo>
                  <a:lnTo>
                    <a:pt x="5474" y="37266"/>
                  </a:lnTo>
                  <a:lnTo>
                    <a:pt x="5837" y="37679"/>
                  </a:lnTo>
                  <a:lnTo>
                    <a:pt x="6201" y="38068"/>
                  </a:lnTo>
                  <a:lnTo>
                    <a:pt x="6576" y="38456"/>
                  </a:lnTo>
                  <a:lnTo>
                    <a:pt x="6965" y="38832"/>
                  </a:lnTo>
                  <a:lnTo>
                    <a:pt x="7366" y="39195"/>
                  </a:lnTo>
                  <a:lnTo>
                    <a:pt x="7766" y="39558"/>
                  </a:lnTo>
                  <a:lnTo>
                    <a:pt x="8180" y="39909"/>
                  </a:lnTo>
                  <a:lnTo>
                    <a:pt x="8593" y="40247"/>
                  </a:lnTo>
                  <a:lnTo>
                    <a:pt x="9032" y="40573"/>
                  </a:lnTo>
                  <a:lnTo>
                    <a:pt x="9457" y="40886"/>
                  </a:lnTo>
                  <a:lnTo>
                    <a:pt x="9908" y="41199"/>
                  </a:lnTo>
                  <a:lnTo>
                    <a:pt x="10359" y="41500"/>
                  </a:lnTo>
                  <a:lnTo>
                    <a:pt x="10823" y="41788"/>
                  </a:lnTo>
                  <a:lnTo>
                    <a:pt x="11286" y="42063"/>
                  </a:lnTo>
                  <a:lnTo>
                    <a:pt x="11762" y="42326"/>
                  </a:lnTo>
                  <a:lnTo>
                    <a:pt x="12238" y="42577"/>
                  </a:lnTo>
                  <a:lnTo>
                    <a:pt x="12727" y="42815"/>
                  </a:lnTo>
                  <a:lnTo>
                    <a:pt x="13215" y="43053"/>
                  </a:lnTo>
                  <a:lnTo>
                    <a:pt x="13716" y="43266"/>
                  </a:lnTo>
                  <a:lnTo>
                    <a:pt x="14230" y="43479"/>
                  </a:lnTo>
                  <a:lnTo>
                    <a:pt x="14744" y="43667"/>
                  </a:lnTo>
                  <a:lnTo>
                    <a:pt x="15257" y="43855"/>
                  </a:lnTo>
                  <a:lnTo>
                    <a:pt x="15783" y="44030"/>
                  </a:lnTo>
                  <a:lnTo>
                    <a:pt x="16309" y="44180"/>
                  </a:lnTo>
                  <a:lnTo>
                    <a:pt x="16848" y="44331"/>
                  </a:lnTo>
                  <a:lnTo>
                    <a:pt x="17387" y="44456"/>
                  </a:lnTo>
                  <a:lnTo>
                    <a:pt x="17925" y="44581"/>
                  </a:lnTo>
                  <a:lnTo>
                    <a:pt x="18476" y="44681"/>
                  </a:lnTo>
                  <a:lnTo>
                    <a:pt x="19040" y="44782"/>
                  </a:lnTo>
                  <a:lnTo>
                    <a:pt x="19591" y="44857"/>
                  </a:lnTo>
                  <a:lnTo>
                    <a:pt x="20155" y="44919"/>
                  </a:lnTo>
                  <a:lnTo>
                    <a:pt x="20731" y="44970"/>
                  </a:lnTo>
                  <a:lnTo>
                    <a:pt x="21295" y="45007"/>
                  </a:lnTo>
                  <a:lnTo>
                    <a:pt x="21871" y="45032"/>
                  </a:lnTo>
                  <a:lnTo>
                    <a:pt x="23023" y="45032"/>
                  </a:lnTo>
                  <a:lnTo>
                    <a:pt x="23600" y="45007"/>
                  </a:lnTo>
                  <a:lnTo>
                    <a:pt x="24176" y="44970"/>
                  </a:lnTo>
                  <a:lnTo>
                    <a:pt x="24740" y="44919"/>
                  </a:lnTo>
                  <a:lnTo>
                    <a:pt x="25303" y="44857"/>
                  </a:lnTo>
                  <a:lnTo>
                    <a:pt x="25867" y="44782"/>
                  </a:lnTo>
                  <a:lnTo>
                    <a:pt x="26418" y="44681"/>
                  </a:lnTo>
                  <a:lnTo>
                    <a:pt x="26969" y="44581"/>
                  </a:lnTo>
                  <a:lnTo>
                    <a:pt x="27520" y="44456"/>
                  </a:lnTo>
                  <a:lnTo>
                    <a:pt x="28059" y="44331"/>
                  </a:lnTo>
                  <a:lnTo>
                    <a:pt x="28585" y="44180"/>
                  </a:lnTo>
                  <a:lnTo>
                    <a:pt x="29124" y="44030"/>
                  </a:lnTo>
                  <a:lnTo>
                    <a:pt x="29650" y="43855"/>
                  </a:lnTo>
                  <a:lnTo>
                    <a:pt x="30163" y="43667"/>
                  </a:lnTo>
                  <a:lnTo>
                    <a:pt x="30677" y="43479"/>
                  </a:lnTo>
                  <a:lnTo>
                    <a:pt x="31178" y="43266"/>
                  </a:lnTo>
                  <a:lnTo>
                    <a:pt x="31679" y="43053"/>
                  </a:lnTo>
                  <a:lnTo>
                    <a:pt x="32180" y="42815"/>
                  </a:lnTo>
                  <a:lnTo>
                    <a:pt x="32669" y="42577"/>
                  </a:lnTo>
                  <a:lnTo>
                    <a:pt x="33145" y="42326"/>
                  </a:lnTo>
                  <a:lnTo>
                    <a:pt x="33621" y="42063"/>
                  </a:lnTo>
                  <a:lnTo>
                    <a:pt x="34084" y="41788"/>
                  </a:lnTo>
                  <a:lnTo>
                    <a:pt x="34548" y="41500"/>
                  </a:lnTo>
                  <a:lnTo>
                    <a:pt x="34999" y="41199"/>
                  </a:lnTo>
                  <a:lnTo>
                    <a:pt x="35437" y="40886"/>
                  </a:lnTo>
                  <a:lnTo>
                    <a:pt x="35875" y="40573"/>
                  </a:lnTo>
                  <a:lnTo>
                    <a:pt x="36301" y="40247"/>
                  </a:lnTo>
                  <a:lnTo>
                    <a:pt x="36727" y="39909"/>
                  </a:lnTo>
                  <a:lnTo>
                    <a:pt x="37141" y="39558"/>
                  </a:lnTo>
                  <a:lnTo>
                    <a:pt x="37541" y="39195"/>
                  </a:lnTo>
                  <a:lnTo>
                    <a:pt x="37930" y="38832"/>
                  </a:lnTo>
                  <a:lnTo>
                    <a:pt x="38318" y="38456"/>
                  </a:lnTo>
                  <a:lnTo>
                    <a:pt x="38694" y="38068"/>
                  </a:lnTo>
                  <a:lnTo>
                    <a:pt x="39057" y="37679"/>
                  </a:lnTo>
                  <a:lnTo>
                    <a:pt x="39420" y="37266"/>
                  </a:lnTo>
                  <a:lnTo>
                    <a:pt x="39771" y="36852"/>
                  </a:lnTo>
                  <a:lnTo>
                    <a:pt x="40109" y="36439"/>
                  </a:lnTo>
                  <a:lnTo>
                    <a:pt x="40435" y="36013"/>
                  </a:lnTo>
                  <a:lnTo>
                    <a:pt x="40761" y="35575"/>
                  </a:lnTo>
                  <a:lnTo>
                    <a:pt x="41061" y="35124"/>
                  </a:lnTo>
                  <a:lnTo>
                    <a:pt x="41362" y="34673"/>
                  </a:lnTo>
                  <a:lnTo>
                    <a:pt x="41650" y="34222"/>
                  </a:lnTo>
                  <a:lnTo>
                    <a:pt x="41926" y="33746"/>
                  </a:lnTo>
                  <a:lnTo>
                    <a:pt x="42189" y="33283"/>
                  </a:lnTo>
                  <a:lnTo>
                    <a:pt x="42439" y="32794"/>
                  </a:lnTo>
                  <a:lnTo>
                    <a:pt x="42690" y="32305"/>
                  </a:lnTo>
                  <a:lnTo>
                    <a:pt x="42915" y="31817"/>
                  </a:lnTo>
                  <a:lnTo>
                    <a:pt x="43141" y="31316"/>
                  </a:lnTo>
                  <a:lnTo>
                    <a:pt x="43341" y="30815"/>
                  </a:lnTo>
                  <a:lnTo>
                    <a:pt x="43542" y="30301"/>
                  </a:lnTo>
                  <a:lnTo>
                    <a:pt x="43717" y="29775"/>
                  </a:lnTo>
                  <a:lnTo>
                    <a:pt x="43892" y="29249"/>
                  </a:lnTo>
                  <a:lnTo>
                    <a:pt x="44055" y="28723"/>
                  </a:lnTo>
                  <a:lnTo>
                    <a:pt x="44193" y="28184"/>
                  </a:lnTo>
                  <a:lnTo>
                    <a:pt x="44331" y="27646"/>
                  </a:lnTo>
                  <a:lnTo>
                    <a:pt x="44443" y="27107"/>
                  </a:lnTo>
                  <a:lnTo>
                    <a:pt x="44556" y="26556"/>
                  </a:lnTo>
                  <a:lnTo>
                    <a:pt x="44644" y="26005"/>
                  </a:lnTo>
                  <a:lnTo>
                    <a:pt x="44719" y="25441"/>
                  </a:lnTo>
                  <a:lnTo>
                    <a:pt x="44782" y="24877"/>
                  </a:lnTo>
                  <a:lnTo>
                    <a:pt x="44832" y="24314"/>
                  </a:lnTo>
                  <a:lnTo>
                    <a:pt x="44869" y="23737"/>
                  </a:lnTo>
                  <a:lnTo>
                    <a:pt x="44894" y="23161"/>
                  </a:lnTo>
                  <a:lnTo>
                    <a:pt x="44907" y="22585"/>
                  </a:lnTo>
                  <a:lnTo>
                    <a:pt x="44894" y="22009"/>
                  </a:lnTo>
                  <a:lnTo>
                    <a:pt x="44869" y="21420"/>
                  </a:lnTo>
                  <a:lnTo>
                    <a:pt x="44832" y="20856"/>
                  </a:lnTo>
                  <a:lnTo>
                    <a:pt x="44782" y="20280"/>
                  </a:lnTo>
                  <a:lnTo>
                    <a:pt x="44719" y="19717"/>
                  </a:lnTo>
                  <a:lnTo>
                    <a:pt x="44644" y="19153"/>
                  </a:lnTo>
                  <a:lnTo>
                    <a:pt x="44556" y="18589"/>
                  </a:lnTo>
                  <a:lnTo>
                    <a:pt x="44443" y="18038"/>
                  </a:lnTo>
                  <a:lnTo>
                    <a:pt x="44331" y="17487"/>
                  </a:lnTo>
                  <a:lnTo>
                    <a:pt x="44193" y="16948"/>
                  </a:lnTo>
                  <a:lnTo>
                    <a:pt x="44055" y="16410"/>
                  </a:lnTo>
                  <a:lnTo>
                    <a:pt x="43892" y="15883"/>
                  </a:lnTo>
                  <a:lnTo>
                    <a:pt x="43717" y="15345"/>
                  </a:lnTo>
                  <a:lnTo>
                    <a:pt x="43542" y="14831"/>
                  </a:lnTo>
                  <a:lnTo>
                    <a:pt x="43341" y="14318"/>
                  </a:lnTo>
                  <a:lnTo>
                    <a:pt x="43141" y="13804"/>
                  </a:lnTo>
                  <a:lnTo>
                    <a:pt x="42915" y="13303"/>
                  </a:lnTo>
                  <a:lnTo>
                    <a:pt x="42690" y="12802"/>
                  </a:lnTo>
                  <a:lnTo>
                    <a:pt x="42439" y="12314"/>
                  </a:lnTo>
                  <a:lnTo>
                    <a:pt x="42189" y="11825"/>
                  </a:lnTo>
                  <a:lnTo>
                    <a:pt x="41926" y="11349"/>
                  </a:lnTo>
                  <a:lnTo>
                    <a:pt x="41650" y="10886"/>
                  </a:lnTo>
                  <a:lnTo>
                    <a:pt x="41362" y="10422"/>
                  </a:lnTo>
                  <a:lnTo>
                    <a:pt x="41061" y="9971"/>
                  </a:lnTo>
                  <a:lnTo>
                    <a:pt x="40761" y="9520"/>
                  </a:lnTo>
                  <a:lnTo>
                    <a:pt x="40435" y="9082"/>
                  </a:lnTo>
                  <a:lnTo>
                    <a:pt x="40109" y="8656"/>
                  </a:lnTo>
                  <a:lnTo>
                    <a:pt x="39771" y="8230"/>
                  </a:lnTo>
                  <a:lnTo>
                    <a:pt x="39420" y="7817"/>
                  </a:lnTo>
                  <a:lnTo>
                    <a:pt x="39057" y="7416"/>
                  </a:lnTo>
                  <a:lnTo>
                    <a:pt x="38694" y="7015"/>
                  </a:lnTo>
                  <a:lnTo>
                    <a:pt x="38318" y="6627"/>
                  </a:lnTo>
                  <a:lnTo>
                    <a:pt x="37930" y="6251"/>
                  </a:lnTo>
                  <a:lnTo>
                    <a:pt x="37541" y="5875"/>
                  </a:lnTo>
                  <a:lnTo>
                    <a:pt x="37141" y="5512"/>
                  </a:lnTo>
                  <a:lnTo>
                    <a:pt x="36727" y="5174"/>
                  </a:lnTo>
                  <a:lnTo>
                    <a:pt x="36301" y="4823"/>
                  </a:lnTo>
                  <a:lnTo>
                    <a:pt x="35875" y="4497"/>
                  </a:lnTo>
                  <a:lnTo>
                    <a:pt x="35437" y="4171"/>
                  </a:lnTo>
                  <a:lnTo>
                    <a:pt x="34999" y="3871"/>
                  </a:lnTo>
                  <a:lnTo>
                    <a:pt x="34548" y="3570"/>
                  </a:lnTo>
                  <a:lnTo>
                    <a:pt x="34084" y="3282"/>
                  </a:lnTo>
                  <a:lnTo>
                    <a:pt x="33621" y="3006"/>
                  </a:lnTo>
                  <a:lnTo>
                    <a:pt x="33145" y="2731"/>
                  </a:lnTo>
                  <a:lnTo>
                    <a:pt x="32669" y="2480"/>
                  </a:lnTo>
                  <a:lnTo>
                    <a:pt x="32180" y="2230"/>
                  </a:lnTo>
                  <a:lnTo>
                    <a:pt x="31679" y="2004"/>
                  </a:lnTo>
                  <a:lnTo>
                    <a:pt x="31178" y="1779"/>
                  </a:lnTo>
                  <a:lnTo>
                    <a:pt x="30677" y="1578"/>
                  </a:lnTo>
                  <a:lnTo>
                    <a:pt x="30163" y="1378"/>
                  </a:lnTo>
                  <a:lnTo>
                    <a:pt x="29650" y="1190"/>
                  </a:lnTo>
                  <a:lnTo>
                    <a:pt x="29124" y="1027"/>
                  </a:lnTo>
                  <a:lnTo>
                    <a:pt x="28585" y="864"/>
                  </a:lnTo>
                  <a:lnTo>
                    <a:pt x="28059" y="714"/>
                  </a:lnTo>
                  <a:lnTo>
                    <a:pt x="27520" y="589"/>
                  </a:lnTo>
                  <a:lnTo>
                    <a:pt x="26969" y="464"/>
                  </a:lnTo>
                  <a:lnTo>
                    <a:pt x="26418" y="363"/>
                  </a:lnTo>
                  <a:lnTo>
                    <a:pt x="25867" y="263"/>
                  </a:lnTo>
                  <a:lnTo>
                    <a:pt x="25303" y="188"/>
                  </a:lnTo>
                  <a:lnTo>
                    <a:pt x="24740" y="125"/>
                  </a:lnTo>
                  <a:lnTo>
                    <a:pt x="24176" y="75"/>
                  </a:lnTo>
                  <a:lnTo>
                    <a:pt x="23600" y="38"/>
                  </a:lnTo>
                  <a:lnTo>
                    <a:pt x="23023" y="13"/>
                  </a:lnTo>
                  <a:lnTo>
                    <a:pt x="224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4639852" y="3645433"/>
              <a:ext cx="333574" cy="325527"/>
            </a:xfrm>
            <a:custGeom>
              <a:rect b="b" l="l" r="r" t="t"/>
              <a:pathLst>
                <a:path extrusionOk="0" h="25892" w="26532">
                  <a:moveTo>
                    <a:pt x="8782" y="0"/>
                  </a:moveTo>
                  <a:lnTo>
                    <a:pt x="264" y="14731"/>
                  </a:lnTo>
                  <a:lnTo>
                    <a:pt x="201" y="14881"/>
                  </a:lnTo>
                  <a:lnTo>
                    <a:pt x="138" y="15019"/>
                  </a:lnTo>
                  <a:lnTo>
                    <a:pt x="88" y="15157"/>
                  </a:lnTo>
                  <a:lnTo>
                    <a:pt x="51" y="15295"/>
                  </a:lnTo>
                  <a:lnTo>
                    <a:pt x="26" y="15433"/>
                  </a:lnTo>
                  <a:lnTo>
                    <a:pt x="13" y="15583"/>
                  </a:lnTo>
                  <a:lnTo>
                    <a:pt x="1" y="15721"/>
                  </a:lnTo>
                  <a:lnTo>
                    <a:pt x="13" y="15858"/>
                  </a:lnTo>
                  <a:lnTo>
                    <a:pt x="26" y="15996"/>
                  </a:lnTo>
                  <a:lnTo>
                    <a:pt x="51" y="16134"/>
                  </a:lnTo>
                  <a:lnTo>
                    <a:pt x="88" y="16259"/>
                  </a:lnTo>
                  <a:lnTo>
                    <a:pt x="126" y="16397"/>
                  </a:lnTo>
                  <a:lnTo>
                    <a:pt x="176" y="16522"/>
                  </a:lnTo>
                  <a:lnTo>
                    <a:pt x="239" y="16635"/>
                  </a:lnTo>
                  <a:lnTo>
                    <a:pt x="314" y="16760"/>
                  </a:lnTo>
                  <a:lnTo>
                    <a:pt x="389" y="16873"/>
                  </a:lnTo>
                  <a:lnTo>
                    <a:pt x="464" y="16973"/>
                  </a:lnTo>
                  <a:lnTo>
                    <a:pt x="564" y="17074"/>
                  </a:lnTo>
                  <a:lnTo>
                    <a:pt x="652" y="17174"/>
                  </a:lnTo>
                  <a:lnTo>
                    <a:pt x="765" y="17261"/>
                  </a:lnTo>
                  <a:lnTo>
                    <a:pt x="865" y="17337"/>
                  </a:lnTo>
                  <a:lnTo>
                    <a:pt x="990" y="17412"/>
                  </a:lnTo>
                  <a:lnTo>
                    <a:pt x="1103" y="17474"/>
                  </a:lnTo>
                  <a:lnTo>
                    <a:pt x="1228" y="17537"/>
                  </a:lnTo>
                  <a:lnTo>
                    <a:pt x="1366" y="17587"/>
                  </a:lnTo>
                  <a:lnTo>
                    <a:pt x="1491" y="17625"/>
                  </a:lnTo>
                  <a:lnTo>
                    <a:pt x="1642" y="17650"/>
                  </a:lnTo>
                  <a:lnTo>
                    <a:pt x="1779" y="17675"/>
                  </a:lnTo>
                  <a:lnTo>
                    <a:pt x="2080" y="17675"/>
                  </a:lnTo>
                  <a:lnTo>
                    <a:pt x="2230" y="17662"/>
                  </a:lnTo>
                  <a:lnTo>
                    <a:pt x="2381" y="17637"/>
                  </a:lnTo>
                  <a:lnTo>
                    <a:pt x="11111" y="15783"/>
                  </a:lnTo>
                  <a:lnTo>
                    <a:pt x="13880" y="24527"/>
                  </a:lnTo>
                  <a:lnTo>
                    <a:pt x="13942" y="24677"/>
                  </a:lnTo>
                  <a:lnTo>
                    <a:pt x="14005" y="24815"/>
                  </a:lnTo>
                  <a:lnTo>
                    <a:pt x="14068" y="24940"/>
                  </a:lnTo>
                  <a:lnTo>
                    <a:pt x="14155" y="25065"/>
                  </a:lnTo>
                  <a:lnTo>
                    <a:pt x="14243" y="25191"/>
                  </a:lnTo>
                  <a:lnTo>
                    <a:pt x="14331" y="25291"/>
                  </a:lnTo>
                  <a:lnTo>
                    <a:pt x="14431" y="25391"/>
                  </a:lnTo>
                  <a:lnTo>
                    <a:pt x="14544" y="25479"/>
                  </a:lnTo>
                  <a:lnTo>
                    <a:pt x="14656" y="25566"/>
                  </a:lnTo>
                  <a:lnTo>
                    <a:pt x="14769" y="25629"/>
                  </a:lnTo>
                  <a:lnTo>
                    <a:pt x="14894" y="25692"/>
                  </a:lnTo>
                  <a:lnTo>
                    <a:pt x="15020" y="25754"/>
                  </a:lnTo>
                  <a:lnTo>
                    <a:pt x="15145" y="25804"/>
                  </a:lnTo>
                  <a:lnTo>
                    <a:pt x="15270" y="25829"/>
                  </a:lnTo>
                  <a:lnTo>
                    <a:pt x="15408" y="25867"/>
                  </a:lnTo>
                  <a:lnTo>
                    <a:pt x="15546" y="25879"/>
                  </a:lnTo>
                  <a:lnTo>
                    <a:pt x="15684" y="25892"/>
                  </a:lnTo>
                  <a:lnTo>
                    <a:pt x="15947" y="25892"/>
                  </a:lnTo>
                  <a:lnTo>
                    <a:pt x="16084" y="25867"/>
                  </a:lnTo>
                  <a:lnTo>
                    <a:pt x="16222" y="25842"/>
                  </a:lnTo>
                  <a:lnTo>
                    <a:pt x="16347" y="25804"/>
                  </a:lnTo>
                  <a:lnTo>
                    <a:pt x="16485" y="25754"/>
                  </a:lnTo>
                  <a:lnTo>
                    <a:pt x="16610" y="25704"/>
                  </a:lnTo>
                  <a:lnTo>
                    <a:pt x="16736" y="25641"/>
                  </a:lnTo>
                  <a:lnTo>
                    <a:pt x="16848" y="25566"/>
                  </a:lnTo>
                  <a:lnTo>
                    <a:pt x="16974" y="25479"/>
                  </a:lnTo>
                  <a:lnTo>
                    <a:pt x="17074" y="25391"/>
                  </a:lnTo>
                  <a:lnTo>
                    <a:pt x="17187" y="25278"/>
                  </a:lnTo>
                  <a:lnTo>
                    <a:pt x="17274" y="25165"/>
                  </a:lnTo>
                  <a:lnTo>
                    <a:pt x="17375" y="25040"/>
                  </a:lnTo>
                  <a:lnTo>
                    <a:pt x="17450" y="24915"/>
                  </a:lnTo>
                  <a:lnTo>
                    <a:pt x="26531" y="9007"/>
                  </a:lnTo>
                  <a:lnTo>
                    <a:pt x="25880" y="8944"/>
                  </a:lnTo>
                  <a:lnTo>
                    <a:pt x="25216" y="8869"/>
                  </a:lnTo>
                  <a:lnTo>
                    <a:pt x="24565" y="8769"/>
                  </a:lnTo>
                  <a:lnTo>
                    <a:pt x="23926" y="8668"/>
                  </a:lnTo>
                  <a:lnTo>
                    <a:pt x="23287" y="8543"/>
                  </a:lnTo>
                  <a:lnTo>
                    <a:pt x="22648" y="8393"/>
                  </a:lnTo>
                  <a:lnTo>
                    <a:pt x="22022" y="8242"/>
                  </a:lnTo>
                  <a:lnTo>
                    <a:pt x="21396" y="8067"/>
                  </a:lnTo>
                  <a:lnTo>
                    <a:pt x="20782" y="7879"/>
                  </a:lnTo>
                  <a:lnTo>
                    <a:pt x="20168" y="7691"/>
                  </a:lnTo>
                  <a:lnTo>
                    <a:pt x="19567" y="7466"/>
                  </a:lnTo>
                  <a:lnTo>
                    <a:pt x="18965" y="7240"/>
                  </a:lnTo>
                  <a:lnTo>
                    <a:pt x="18377" y="7002"/>
                  </a:lnTo>
                  <a:lnTo>
                    <a:pt x="17800" y="6739"/>
                  </a:lnTo>
                  <a:lnTo>
                    <a:pt x="17224" y="6476"/>
                  </a:lnTo>
                  <a:lnTo>
                    <a:pt x="16648" y="6188"/>
                  </a:lnTo>
                  <a:lnTo>
                    <a:pt x="16097" y="5888"/>
                  </a:lnTo>
                  <a:lnTo>
                    <a:pt x="15546" y="5587"/>
                  </a:lnTo>
                  <a:lnTo>
                    <a:pt x="14995" y="5261"/>
                  </a:lnTo>
                  <a:lnTo>
                    <a:pt x="14468" y="4923"/>
                  </a:lnTo>
                  <a:lnTo>
                    <a:pt x="13942" y="4572"/>
                  </a:lnTo>
                  <a:lnTo>
                    <a:pt x="13416" y="4222"/>
                  </a:lnTo>
                  <a:lnTo>
                    <a:pt x="12915" y="3846"/>
                  </a:lnTo>
                  <a:lnTo>
                    <a:pt x="12414" y="3457"/>
                  </a:lnTo>
                  <a:lnTo>
                    <a:pt x="11926" y="3069"/>
                  </a:lnTo>
                  <a:lnTo>
                    <a:pt x="11437" y="2668"/>
                  </a:lnTo>
                  <a:lnTo>
                    <a:pt x="10974" y="2242"/>
                  </a:lnTo>
                  <a:lnTo>
                    <a:pt x="10510" y="1816"/>
                  </a:lnTo>
                  <a:lnTo>
                    <a:pt x="10059" y="1378"/>
                  </a:lnTo>
                  <a:lnTo>
                    <a:pt x="9621" y="927"/>
                  </a:lnTo>
                  <a:lnTo>
                    <a:pt x="9195" y="464"/>
                  </a:lnTo>
                  <a:lnTo>
                    <a:pt x="8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028209" y="3644326"/>
              <a:ext cx="333574" cy="326634"/>
            </a:xfrm>
            <a:custGeom>
              <a:rect b="b" l="l" r="r" t="t"/>
              <a:pathLst>
                <a:path extrusionOk="0" h="25980" w="26532">
                  <a:moveTo>
                    <a:pt x="17713" y="0"/>
                  </a:moveTo>
                  <a:lnTo>
                    <a:pt x="17299" y="464"/>
                  </a:lnTo>
                  <a:lnTo>
                    <a:pt x="16873" y="927"/>
                  </a:lnTo>
                  <a:lnTo>
                    <a:pt x="16435" y="1378"/>
                  </a:lnTo>
                  <a:lnTo>
                    <a:pt x="15984" y="1817"/>
                  </a:lnTo>
                  <a:lnTo>
                    <a:pt x="15533" y="2255"/>
                  </a:lnTo>
                  <a:lnTo>
                    <a:pt x="15057" y="2669"/>
                  </a:lnTo>
                  <a:lnTo>
                    <a:pt x="14581" y="3082"/>
                  </a:lnTo>
                  <a:lnTo>
                    <a:pt x="14093" y="3483"/>
                  </a:lnTo>
                  <a:lnTo>
                    <a:pt x="13592" y="3859"/>
                  </a:lnTo>
                  <a:lnTo>
                    <a:pt x="13090" y="4234"/>
                  </a:lnTo>
                  <a:lnTo>
                    <a:pt x="12577" y="4598"/>
                  </a:lnTo>
                  <a:lnTo>
                    <a:pt x="12051" y="4948"/>
                  </a:lnTo>
                  <a:lnTo>
                    <a:pt x="11512" y="5287"/>
                  </a:lnTo>
                  <a:lnTo>
                    <a:pt x="10974" y="5612"/>
                  </a:lnTo>
                  <a:lnTo>
                    <a:pt x="10422" y="5925"/>
                  </a:lnTo>
                  <a:lnTo>
                    <a:pt x="9871" y="6226"/>
                  </a:lnTo>
                  <a:lnTo>
                    <a:pt x="9295" y="6502"/>
                  </a:lnTo>
                  <a:lnTo>
                    <a:pt x="8731" y="6777"/>
                  </a:lnTo>
                  <a:lnTo>
                    <a:pt x="8143" y="7040"/>
                  </a:lnTo>
                  <a:lnTo>
                    <a:pt x="7554" y="7291"/>
                  </a:lnTo>
                  <a:lnTo>
                    <a:pt x="6965" y="7516"/>
                  </a:lnTo>
                  <a:lnTo>
                    <a:pt x="6351" y="7729"/>
                  </a:lnTo>
                  <a:lnTo>
                    <a:pt x="5750" y="7942"/>
                  </a:lnTo>
                  <a:lnTo>
                    <a:pt x="5136" y="8130"/>
                  </a:lnTo>
                  <a:lnTo>
                    <a:pt x="4510" y="8293"/>
                  </a:lnTo>
                  <a:lnTo>
                    <a:pt x="3884" y="8456"/>
                  </a:lnTo>
                  <a:lnTo>
                    <a:pt x="3245" y="8606"/>
                  </a:lnTo>
                  <a:lnTo>
                    <a:pt x="2606" y="8731"/>
                  </a:lnTo>
                  <a:lnTo>
                    <a:pt x="1967" y="8844"/>
                  </a:lnTo>
                  <a:lnTo>
                    <a:pt x="1316" y="8932"/>
                  </a:lnTo>
                  <a:lnTo>
                    <a:pt x="664" y="9019"/>
                  </a:lnTo>
                  <a:lnTo>
                    <a:pt x="0" y="9082"/>
                  </a:lnTo>
                  <a:lnTo>
                    <a:pt x="9082" y="24990"/>
                  </a:lnTo>
                  <a:lnTo>
                    <a:pt x="9170" y="25128"/>
                  </a:lnTo>
                  <a:lnTo>
                    <a:pt x="9257" y="25253"/>
                  </a:lnTo>
                  <a:lnTo>
                    <a:pt x="9358" y="25366"/>
                  </a:lnTo>
                  <a:lnTo>
                    <a:pt x="9470" y="25479"/>
                  </a:lnTo>
                  <a:lnTo>
                    <a:pt x="9571" y="25567"/>
                  </a:lnTo>
                  <a:lnTo>
                    <a:pt x="9696" y="25654"/>
                  </a:lnTo>
                  <a:lnTo>
                    <a:pt x="9809" y="25729"/>
                  </a:lnTo>
                  <a:lnTo>
                    <a:pt x="9934" y="25792"/>
                  </a:lnTo>
                  <a:lnTo>
                    <a:pt x="10059" y="25842"/>
                  </a:lnTo>
                  <a:lnTo>
                    <a:pt x="10184" y="25892"/>
                  </a:lnTo>
                  <a:lnTo>
                    <a:pt x="10322" y="25930"/>
                  </a:lnTo>
                  <a:lnTo>
                    <a:pt x="10460" y="25955"/>
                  </a:lnTo>
                  <a:lnTo>
                    <a:pt x="10598" y="25980"/>
                  </a:lnTo>
                  <a:lnTo>
                    <a:pt x="10861" y="25980"/>
                  </a:lnTo>
                  <a:lnTo>
                    <a:pt x="10999" y="25967"/>
                  </a:lnTo>
                  <a:lnTo>
                    <a:pt x="11136" y="25955"/>
                  </a:lnTo>
                  <a:lnTo>
                    <a:pt x="11274" y="25917"/>
                  </a:lnTo>
                  <a:lnTo>
                    <a:pt x="11399" y="25880"/>
                  </a:lnTo>
                  <a:lnTo>
                    <a:pt x="11525" y="25842"/>
                  </a:lnTo>
                  <a:lnTo>
                    <a:pt x="11650" y="25780"/>
                  </a:lnTo>
                  <a:lnTo>
                    <a:pt x="11775" y="25717"/>
                  </a:lnTo>
                  <a:lnTo>
                    <a:pt x="11888" y="25642"/>
                  </a:lnTo>
                  <a:lnTo>
                    <a:pt x="12001" y="25567"/>
                  </a:lnTo>
                  <a:lnTo>
                    <a:pt x="12113" y="25479"/>
                  </a:lnTo>
                  <a:lnTo>
                    <a:pt x="12214" y="25379"/>
                  </a:lnTo>
                  <a:lnTo>
                    <a:pt x="12301" y="25266"/>
                  </a:lnTo>
                  <a:lnTo>
                    <a:pt x="12389" y="25153"/>
                  </a:lnTo>
                  <a:lnTo>
                    <a:pt x="12464" y="25028"/>
                  </a:lnTo>
                  <a:lnTo>
                    <a:pt x="12539" y="24903"/>
                  </a:lnTo>
                  <a:lnTo>
                    <a:pt x="12602" y="24765"/>
                  </a:lnTo>
                  <a:lnTo>
                    <a:pt x="12652" y="24615"/>
                  </a:lnTo>
                  <a:lnTo>
                    <a:pt x="15433" y="15871"/>
                  </a:lnTo>
                  <a:lnTo>
                    <a:pt x="24164" y="17725"/>
                  </a:lnTo>
                  <a:lnTo>
                    <a:pt x="24314" y="17750"/>
                  </a:lnTo>
                  <a:lnTo>
                    <a:pt x="24464" y="17763"/>
                  </a:lnTo>
                  <a:lnTo>
                    <a:pt x="24765" y="17763"/>
                  </a:lnTo>
                  <a:lnTo>
                    <a:pt x="24903" y="17738"/>
                  </a:lnTo>
                  <a:lnTo>
                    <a:pt x="25041" y="17713"/>
                  </a:lnTo>
                  <a:lnTo>
                    <a:pt x="25178" y="17675"/>
                  </a:lnTo>
                  <a:lnTo>
                    <a:pt x="25316" y="17625"/>
                  </a:lnTo>
                  <a:lnTo>
                    <a:pt x="25441" y="17562"/>
                  </a:lnTo>
                  <a:lnTo>
                    <a:pt x="25554" y="17500"/>
                  </a:lnTo>
                  <a:lnTo>
                    <a:pt x="25667" y="17425"/>
                  </a:lnTo>
                  <a:lnTo>
                    <a:pt x="25780" y="17349"/>
                  </a:lnTo>
                  <a:lnTo>
                    <a:pt x="25880" y="17262"/>
                  </a:lnTo>
                  <a:lnTo>
                    <a:pt x="25980" y="17162"/>
                  </a:lnTo>
                  <a:lnTo>
                    <a:pt x="26068" y="17061"/>
                  </a:lnTo>
                  <a:lnTo>
                    <a:pt x="26155" y="16961"/>
                  </a:lnTo>
                  <a:lnTo>
                    <a:pt x="26231" y="16848"/>
                  </a:lnTo>
                  <a:lnTo>
                    <a:pt x="26306" y="16723"/>
                  </a:lnTo>
                  <a:lnTo>
                    <a:pt x="26356" y="16610"/>
                  </a:lnTo>
                  <a:lnTo>
                    <a:pt x="26418" y="16485"/>
                  </a:lnTo>
                  <a:lnTo>
                    <a:pt x="26456" y="16347"/>
                  </a:lnTo>
                  <a:lnTo>
                    <a:pt x="26494" y="16222"/>
                  </a:lnTo>
                  <a:lnTo>
                    <a:pt x="26519" y="16084"/>
                  </a:lnTo>
                  <a:lnTo>
                    <a:pt x="26531" y="15946"/>
                  </a:lnTo>
                  <a:lnTo>
                    <a:pt x="26531" y="15809"/>
                  </a:lnTo>
                  <a:lnTo>
                    <a:pt x="26531" y="15671"/>
                  </a:lnTo>
                  <a:lnTo>
                    <a:pt x="26519" y="15521"/>
                  </a:lnTo>
                  <a:lnTo>
                    <a:pt x="26494" y="15383"/>
                  </a:lnTo>
                  <a:lnTo>
                    <a:pt x="26456" y="15245"/>
                  </a:lnTo>
                  <a:lnTo>
                    <a:pt x="26406" y="15107"/>
                  </a:lnTo>
                  <a:lnTo>
                    <a:pt x="26343" y="14957"/>
                  </a:lnTo>
                  <a:lnTo>
                    <a:pt x="26268" y="14819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4952926" y="3438345"/>
              <a:ext cx="94357" cy="55596"/>
            </a:xfrm>
            <a:custGeom>
              <a:rect b="b" l="l" r="r" t="t"/>
              <a:pathLst>
                <a:path extrusionOk="0" h="4422" w="7505">
                  <a:moveTo>
                    <a:pt x="3746" y="0"/>
                  </a:moveTo>
                  <a:lnTo>
                    <a:pt x="3558" y="13"/>
                  </a:lnTo>
                  <a:lnTo>
                    <a:pt x="3370" y="25"/>
                  </a:lnTo>
                  <a:lnTo>
                    <a:pt x="3183" y="50"/>
                  </a:lnTo>
                  <a:lnTo>
                    <a:pt x="2995" y="75"/>
                  </a:lnTo>
                  <a:lnTo>
                    <a:pt x="2819" y="125"/>
                  </a:lnTo>
                  <a:lnTo>
                    <a:pt x="2631" y="175"/>
                  </a:lnTo>
                  <a:lnTo>
                    <a:pt x="2469" y="226"/>
                  </a:lnTo>
                  <a:lnTo>
                    <a:pt x="2293" y="301"/>
                  </a:lnTo>
                  <a:lnTo>
                    <a:pt x="2130" y="376"/>
                  </a:lnTo>
                  <a:lnTo>
                    <a:pt x="1968" y="451"/>
                  </a:lnTo>
                  <a:lnTo>
                    <a:pt x="1805" y="551"/>
                  </a:lnTo>
                  <a:lnTo>
                    <a:pt x="1654" y="639"/>
                  </a:lnTo>
                  <a:lnTo>
                    <a:pt x="1504" y="752"/>
                  </a:lnTo>
                  <a:lnTo>
                    <a:pt x="1366" y="864"/>
                  </a:lnTo>
                  <a:lnTo>
                    <a:pt x="1228" y="977"/>
                  </a:lnTo>
                  <a:lnTo>
                    <a:pt x="1103" y="1102"/>
                  </a:lnTo>
                  <a:lnTo>
                    <a:pt x="978" y="1228"/>
                  </a:lnTo>
                  <a:lnTo>
                    <a:pt x="853" y="1365"/>
                  </a:lnTo>
                  <a:lnTo>
                    <a:pt x="752" y="1516"/>
                  </a:lnTo>
                  <a:lnTo>
                    <a:pt x="640" y="1654"/>
                  </a:lnTo>
                  <a:lnTo>
                    <a:pt x="540" y="1816"/>
                  </a:lnTo>
                  <a:lnTo>
                    <a:pt x="452" y="1967"/>
                  </a:lnTo>
                  <a:lnTo>
                    <a:pt x="377" y="2130"/>
                  </a:lnTo>
                  <a:lnTo>
                    <a:pt x="302" y="2292"/>
                  </a:lnTo>
                  <a:lnTo>
                    <a:pt x="226" y="2468"/>
                  </a:lnTo>
                  <a:lnTo>
                    <a:pt x="164" y="2643"/>
                  </a:lnTo>
                  <a:lnTo>
                    <a:pt x="114" y="2819"/>
                  </a:lnTo>
                  <a:lnTo>
                    <a:pt x="76" y="2994"/>
                  </a:lnTo>
                  <a:lnTo>
                    <a:pt x="38" y="3182"/>
                  </a:lnTo>
                  <a:lnTo>
                    <a:pt x="26" y="3370"/>
                  </a:lnTo>
                  <a:lnTo>
                    <a:pt x="1" y="3558"/>
                  </a:lnTo>
                  <a:lnTo>
                    <a:pt x="1" y="3758"/>
                  </a:lnTo>
                  <a:lnTo>
                    <a:pt x="1" y="3933"/>
                  </a:lnTo>
                  <a:lnTo>
                    <a:pt x="13" y="4096"/>
                  </a:lnTo>
                  <a:lnTo>
                    <a:pt x="26" y="4159"/>
                  </a:lnTo>
                  <a:lnTo>
                    <a:pt x="51" y="4221"/>
                  </a:lnTo>
                  <a:lnTo>
                    <a:pt x="101" y="4284"/>
                  </a:lnTo>
                  <a:lnTo>
                    <a:pt x="151" y="4334"/>
                  </a:lnTo>
                  <a:lnTo>
                    <a:pt x="214" y="4384"/>
                  </a:lnTo>
                  <a:lnTo>
                    <a:pt x="302" y="4409"/>
                  </a:lnTo>
                  <a:lnTo>
                    <a:pt x="389" y="4422"/>
                  </a:lnTo>
                  <a:lnTo>
                    <a:pt x="439" y="4422"/>
                  </a:lnTo>
                  <a:lnTo>
                    <a:pt x="502" y="4409"/>
                  </a:lnTo>
                  <a:lnTo>
                    <a:pt x="903" y="4297"/>
                  </a:lnTo>
                  <a:lnTo>
                    <a:pt x="1304" y="4209"/>
                  </a:lnTo>
                  <a:lnTo>
                    <a:pt x="1704" y="4121"/>
                  </a:lnTo>
                  <a:lnTo>
                    <a:pt x="2118" y="4059"/>
                  </a:lnTo>
                  <a:lnTo>
                    <a:pt x="2519" y="4009"/>
                  </a:lnTo>
                  <a:lnTo>
                    <a:pt x="2932" y="3971"/>
                  </a:lnTo>
                  <a:lnTo>
                    <a:pt x="3345" y="3958"/>
                  </a:lnTo>
                  <a:lnTo>
                    <a:pt x="3746" y="3946"/>
                  </a:lnTo>
                  <a:lnTo>
                    <a:pt x="4160" y="3958"/>
                  </a:lnTo>
                  <a:lnTo>
                    <a:pt x="4573" y="3971"/>
                  </a:lnTo>
                  <a:lnTo>
                    <a:pt x="4986" y="4009"/>
                  </a:lnTo>
                  <a:lnTo>
                    <a:pt x="5387" y="4059"/>
                  </a:lnTo>
                  <a:lnTo>
                    <a:pt x="5801" y="4121"/>
                  </a:lnTo>
                  <a:lnTo>
                    <a:pt x="6201" y="4209"/>
                  </a:lnTo>
                  <a:lnTo>
                    <a:pt x="6602" y="4297"/>
                  </a:lnTo>
                  <a:lnTo>
                    <a:pt x="7003" y="4409"/>
                  </a:lnTo>
                  <a:lnTo>
                    <a:pt x="7103" y="4422"/>
                  </a:lnTo>
                  <a:lnTo>
                    <a:pt x="7191" y="4409"/>
                  </a:lnTo>
                  <a:lnTo>
                    <a:pt x="7266" y="4384"/>
                  </a:lnTo>
                  <a:lnTo>
                    <a:pt x="7341" y="4334"/>
                  </a:lnTo>
                  <a:lnTo>
                    <a:pt x="7404" y="4284"/>
                  </a:lnTo>
                  <a:lnTo>
                    <a:pt x="7454" y="4209"/>
                  </a:lnTo>
                  <a:lnTo>
                    <a:pt x="7492" y="4121"/>
                  </a:lnTo>
                  <a:lnTo>
                    <a:pt x="7504" y="4034"/>
                  </a:lnTo>
                  <a:lnTo>
                    <a:pt x="7504" y="3758"/>
                  </a:lnTo>
                  <a:lnTo>
                    <a:pt x="7492" y="3558"/>
                  </a:lnTo>
                  <a:lnTo>
                    <a:pt x="7479" y="3370"/>
                  </a:lnTo>
                  <a:lnTo>
                    <a:pt x="7454" y="3182"/>
                  </a:lnTo>
                  <a:lnTo>
                    <a:pt x="7429" y="2994"/>
                  </a:lnTo>
                  <a:lnTo>
                    <a:pt x="7379" y="2819"/>
                  </a:lnTo>
                  <a:lnTo>
                    <a:pt x="7329" y="2643"/>
                  </a:lnTo>
                  <a:lnTo>
                    <a:pt x="7279" y="2468"/>
                  </a:lnTo>
                  <a:lnTo>
                    <a:pt x="7204" y="2292"/>
                  </a:lnTo>
                  <a:lnTo>
                    <a:pt x="7128" y="2130"/>
                  </a:lnTo>
                  <a:lnTo>
                    <a:pt x="7053" y="1967"/>
                  </a:lnTo>
                  <a:lnTo>
                    <a:pt x="6953" y="1816"/>
                  </a:lnTo>
                  <a:lnTo>
                    <a:pt x="6865" y="1654"/>
                  </a:lnTo>
                  <a:lnTo>
                    <a:pt x="6753" y="1516"/>
                  </a:lnTo>
                  <a:lnTo>
                    <a:pt x="6640" y="1365"/>
                  </a:lnTo>
                  <a:lnTo>
                    <a:pt x="6527" y="1228"/>
                  </a:lnTo>
                  <a:lnTo>
                    <a:pt x="6402" y="1102"/>
                  </a:lnTo>
                  <a:lnTo>
                    <a:pt x="6277" y="977"/>
                  </a:lnTo>
                  <a:lnTo>
                    <a:pt x="6139" y="864"/>
                  </a:lnTo>
                  <a:lnTo>
                    <a:pt x="5988" y="752"/>
                  </a:lnTo>
                  <a:lnTo>
                    <a:pt x="5851" y="639"/>
                  </a:lnTo>
                  <a:lnTo>
                    <a:pt x="5688" y="551"/>
                  </a:lnTo>
                  <a:lnTo>
                    <a:pt x="5538" y="451"/>
                  </a:lnTo>
                  <a:lnTo>
                    <a:pt x="5375" y="376"/>
                  </a:lnTo>
                  <a:lnTo>
                    <a:pt x="5212" y="301"/>
                  </a:lnTo>
                  <a:lnTo>
                    <a:pt x="5036" y="226"/>
                  </a:lnTo>
                  <a:lnTo>
                    <a:pt x="4861" y="175"/>
                  </a:lnTo>
                  <a:lnTo>
                    <a:pt x="4686" y="125"/>
                  </a:lnTo>
                  <a:lnTo>
                    <a:pt x="4510" y="75"/>
                  </a:lnTo>
                  <a:lnTo>
                    <a:pt x="4322" y="50"/>
                  </a:lnTo>
                  <a:lnTo>
                    <a:pt x="4135" y="25"/>
                  </a:lnTo>
                  <a:lnTo>
                    <a:pt x="3947" y="13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042" name="Google Shape;1042;p28"/>
          <p:cNvGrpSpPr/>
          <p:nvPr/>
        </p:nvGrpSpPr>
        <p:grpSpPr>
          <a:xfrm>
            <a:off x="457200" y="1030425"/>
            <a:ext cx="2732874" cy="3701616"/>
            <a:chOff x="457200" y="1030425"/>
            <a:chExt cx="2732874" cy="3701616"/>
          </a:xfrm>
        </p:grpSpPr>
        <p:sp>
          <p:nvSpPr>
            <p:cNvPr id="1043" name="Google Shape;1043;p28"/>
            <p:cNvSpPr/>
            <p:nvPr/>
          </p:nvSpPr>
          <p:spPr>
            <a:xfrm>
              <a:off x="457200" y="1486299"/>
              <a:ext cx="2732874" cy="3245743"/>
            </a:xfrm>
            <a:custGeom>
              <a:rect b="b" l="l" r="r" t="t"/>
              <a:pathLst>
                <a:path extrusionOk="0" h="48629" w="40945">
                  <a:moveTo>
                    <a:pt x="0" y="1"/>
                  </a:moveTo>
                  <a:lnTo>
                    <a:pt x="0" y="48629"/>
                  </a:lnTo>
                  <a:lnTo>
                    <a:pt x="40944" y="48629"/>
                  </a:lnTo>
                  <a:lnTo>
                    <a:pt x="40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809884" y="1628134"/>
              <a:ext cx="2026845" cy="2885520"/>
            </a:xfrm>
            <a:custGeom>
              <a:rect b="b" l="l" r="r" t="t"/>
              <a:pathLst>
                <a:path extrusionOk="0" h="43232" w="30367">
                  <a:moveTo>
                    <a:pt x="0" y="1"/>
                  </a:moveTo>
                  <a:lnTo>
                    <a:pt x="0" y="43231"/>
                  </a:lnTo>
                  <a:lnTo>
                    <a:pt x="30367" y="43231"/>
                  </a:lnTo>
                  <a:lnTo>
                    <a:pt x="30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225241" y="1030425"/>
              <a:ext cx="1196137" cy="692746"/>
            </a:xfrm>
            <a:custGeom>
              <a:rect b="b" l="l" r="r" t="t"/>
              <a:pathLst>
                <a:path extrusionOk="0" h="10379" w="17921">
                  <a:moveTo>
                    <a:pt x="5123" y="0"/>
                  </a:moveTo>
                  <a:lnTo>
                    <a:pt x="5123" y="2932"/>
                  </a:lnTo>
                  <a:lnTo>
                    <a:pt x="2989" y="2932"/>
                  </a:lnTo>
                  <a:lnTo>
                    <a:pt x="2837" y="2941"/>
                  </a:lnTo>
                  <a:lnTo>
                    <a:pt x="2685" y="2951"/>
                  </a:lnTo>
                  <a:lnTo>
                    <a:pt x="2533" y="2970"/>
                  </a:lnTo>
                  <a:lnTo>
                    <a:pt x="2391" y="2998"/>
                  </a:lnTo>
                  <a:lnTo>
                    <a:pt x="2249" y="3026"/>
                  </a:lnTo>
                  <a:lnTo>
                    <a:pt x="2106" y="3074"/>
                  </a:lnTo>
                  <a:lnTo>
                    <a:pt x="1964" y="3121"/>
                  </a:lnTo>
                  <a:lnTo>
                    <a:pt x="1831" y="3169"/>
                  </a:lnTo>
                  <a:lnTo>
                    <a:pt x="1698" y="3235"/>
                  </a:lnTo>
                  <a:lnTo>
                    <a:pt x="1566" y="3302"/>
                  </a:lnTo>
                  <a:lnTo>
                    <a:pt x="1442" y="3368"/>
                  </a:lnTo>
                  <a:lnTo>
                    <a:pt x="1319" y="3444"/>
                  </a:lnTo>
                  <a:lnTo>
                    <a:pt x="1205" y="3529"/>
                  </a:lnTo>
                  <a:lnTo>
                    <a:pt x="1091" y="3615"/>
                  </a:lnTo>
                  <a:lnTo>
                    <a:pt x="987" y="3709"/>
                  </a:lnTo>
                  <a:lnTo>
                    <a:pt x="883" y="3814"/>
                  </a:lnTo>
                  <a:lnTo>
                    <a:pt x="778" y="3918"/>
                  </a:lnTo>
                  <a:lnTo>
                    <a:pt x="683" y="4023"/>
                  </a:lnTo>
                  <a:lnTo>
                    <a:pt x="598" y="4136"/>
                  </a:lnTo>
                  <a:lnTo>
                    <a:pt x="513" y="4250"/>
                  </a:lnTo>
                  <a:lnTo>
                    <a:pt x="437" y="4374"/>
                  </a:lnTo>
                  <a:lnTo>
                    <a:pt x="361" y="4497"/>
                  </a:lnTo>
                  <a:lnTo>
                    <a:pt x="294" y="4630"/>
                  </a:lnTo>
                  <a:lnTo>
                    <a:pt x="238" y="4762"/>
                  </a:lnTo>
                  <a:lnTo>
                    <a:pt x="181" y="4895"/>
                  </a:lnTo>
                  <a:lnTo>
                    <a:pt x="133" y="5038"/>
                  </a:lnTo>
                  <a:lnTo>
                    <a:pt x="95" y="5180"/>
                  </a:lnTo>
                  <a:lnTo>
                    <a:pt x="67" y="5322"/>
                  </a:lnTo>
                  <a:lnTo>
                    <a:pt x="38" y="5465"/>
                  </a:lnTo>
                  <a:lnTo>
                    <a:pt x="19" y="5616"/>
                  </a:lnTo>
                  <a:lnTo>
                    <a:pt x="10" y="5768"/>
                  </a:lnTo>
                  <a:lnTo>
                    <a:pt x="0" y="5920"/>
                  </a:lnTo>
                  <a:lnTo>
                    <a:pt x="0" y="7400"/>
                  </a:lnTo>
                  <a:lnTo>
                    <a:pt x="10" y="7552"/>
                  </a:lnTo>
                  <a:lnTo>
                    <a:pt x="19" y="7703"/>
                  </a:lnTo>
                  <a:lnTo>
                    <a:pt x="38" y="7846"/>
                  </a:lnTo>
                  <a:lnTo>
                    <a:pt x="67" y="7997"/>
                  </a:lnTo>
                  <a:lnTo>
                    <a:pt x="95" y="8140"/>
                  </a:lnTo>
                  <a:lnTo>
                    <a:pt x="133" y="8282"/>
                  </a:lnTo>
                  <a:lnTo>
                    <a:pt x="181" y="8415"/>
                  </a:lnTo>
                  <a:lnTo>
                    <a:pt x="238" y="8557"/>
                  </a:lnTo>
                  <a:lnTo>
                    <a:pt x="294" y="8690"/>
                  </a:lnTo>
                  <a:lnTo>
                    <a:pt x="361" y="8813"/>
                  </a:lnTo>
                  <a:lnTo>
                    <a:pt x="437" y="8937"/>
                  </a:lnTo>
                  <a:lnTo>
                    <a:pt x="513" y="9060"/>
                  </a:lnTo>
                  <a:lnTo>
                    <a:pt x="598" y="9183"/>
                  </a:lnTo>
                  <a:lnTo>
                    <a:pt x="683" y="9288"/>
                  </a:lnTo>
                  <a:lnTo>
                    <a:pt x="778" y="9401"/>
                  </a:lnTo>
                  <a:lnTo>
                    <a:pt x="883" y="9506"/>
                  </a:lnTo>
                  <a:lnTo>
                    <a:pt x="987" y="9601"/>
                  </a:lnTo>
                  <a:lnTo>
                    <a:pt x="1091" y="9696"/>
                  </a:lnTo>
                  <a:lnTo>
                    <a:pt x="1205" y="9790"/>
                  </a:lnTo>
                  <a:lnTo>
                    <a:pt x="1319" y="9866"/>
                  </a:lnTo>
                  <a:lnTo>
                    <a:pt x="1442" y="9952"/>
                  </a:lnTo>
                  <a:lnTo>
                    <a:pt x="1566" y="10018"/>
                  </a:lnTo>
                  <a:lnTo>
                    <a:pt x="1698" y="10084"/>
                  </a:lnTo>
                  <a:lnTo>
                    <a:pt x="1831" y="10141"/>
                  </a:lnTo>
                  <a:lnTo>
                    <a:pt x="1964" y="10198"/>
                  </a:lnTo>
                  <a:lnTo>
                    <a:pt x="2106" y="10246"/>
                  </a:lnTo>
                  <a:lnTo>
                    <a:pt x="2249" y="10284"/>
                  </a:lnTo>
                  <a:lnTo>
                    <a:pt x="2391" y="10322"/>
                  </a:lnTo>
                  <a:lnTo>
                    <a:pt x="2533" y="10350"/>
                  </a:lnTo>
                  <a:lnTo>
                    <a:pt x="2685" y="10369"/>
                  </a:lnTo>
                  <a:lnTo>
                    <a:pt x="2837" y="10379"/>
                  </a:lnTo>
                  <a:lnTo>
                    <a:pt x="15084" y="10379"/>
                  </a:lnTo>
                  <a:lnTo>
                    <a:pt x="15236" y="10369"/>
                  </a:lnTo>
                  <a:lnTo>
                    <a:pt x="15388" y="10350"/>
                  </a:lnTo>
                  <a:lnTo>
                    <a:pt x="15530" y="10322"/>
                  </a:lnTo>
                  <a:lnTo>
                    <a:pt x="15682" y="10284"/>
                  </a:lnTo>
                  <a:lnTo>
                    <a:pt x="15815" y="10246"/>
                  </a:lnTo>
                  <a:lnTo>
                    <a:pt x="15957" y="10198"/>
                  </a:lnTo>
                  <a:lnTo>
                    <a:pt x="16090" y="10141"/>
                  </a:lnTo>
                  <a:lnTo>
                    <a:pt x="16222" y="10084"/>
                  </a:lnTo>
                  <a:lnTo>
                    <a:pt x="16355" y="10018"/>
                  </a:lnTo>
                  <a:lnTo>
                    <a:pt x="16479" y="9952"/>
                  </a:lnTo>
                  <a:lnTo>
                    <a:pt x="16602" y="9866"/>
                  </a:lnTo>
                  <a:lnTo>
                    <a:pt x="16716" y="9790"/>
                  </a:lnTo>
                  <a:lnTo>
                    <a:pt x="16830" y="9696"/>
                  </a:lnTo>
                  <a:lnTo>
                    <a:pt x="16943" y="9601"/>
                  </a:lnTo>
                  <a:lnTo>
                    <a:pt x="17038" y="9506"/>
                  </a:lnTo>
                  <a:lnTo>
                    <a:pt x="17143" y="9401"/>
                  </a:lnTo>
                  <a:lnTo>
                    <a:pt x="17238" y="9288"/>
                  </a:lnTo>
                  <a:lnTo>
                    <a:pt x="17323" y="9183"/>
                  </a:lnTo>
                  <a:lnTo>
                    <a:pt x="17408" y="9060"/>
                  </a:lnTo>
                  <a:lnTo>
                    <a:pt x="17484" y="8937"/>
                  </a:lnTo>
                  <a:lnTo>
                    <a:pt x="17560" y="8813"/>
                  </a:lnTo>
                  <a:lnTo>
                    <a:pt x="17626" y="8690"/>
                  </a:lnTo>
                  <a:lnTo>
                    <a:pt x="17683" y="8557"/>
                  </a:lnTo>
                  <a:lnTo>
                    <a:pt x="17740" y="8415"/>
                  </a:lnTo>
                  <a:lnTo>
                    <a:pt x="17788" y="8282"/>
                  </a:lnTo>
                  <a:lnTo>
                    <a:pt x="17826" y="8140"/>
                  </a:lnTo>
                  <a:lnTo>
                    <a:pt x="17864" y="7997"/>
                  </a:lnTo>
                  <a:lnTo>
                    <a:pt x="17883" y="7846"/>
                  </a:lnTo>
                  <a:lnTo>
                    <a:pt x="17902" y="7703"/>
                  </a:lnTo>
                  <a:lnTo>
                    <a:pt x="17921" y="7552"/>
                  </a:lnTo>
                  <a:lnTo>
                    <a:pt x="17921" y="7400"/>
                  </a:lnTo>
                  <a:lnTo>
                    <a:pt x="17921" y="5920"/>
                  </a:lnTo>
                  <a:lnTo>
                    <a:pt x="17921" y="5768"/>
                  </a:lnTo>
                  <a:lnTo>
                    <a:pt x="17902" y="5616"/>
                  </a:lnTo>
                  <a:lnTo>
                    <a:pt x="17883" y="5465"/>
                  </a:lnTo>
                  <a:lnTo>
                    <a:pt x="17864" y="5322"/>
                  </a:lnTo>
                  <a:lnTo>
                    <a:pt x="17826" y="5180"/>
                  </a:lnTo>
                  <a:lnTo>
                    <a:pt x="17788" y="5038"/>
                  </a:lnTo>
                  <a:lnTo>
                    <a:pt x="17740" y="4895"/>
                  </a:lnTo>
                  <a:lnTo>
                    <a:pt x="17683" y="4762"/>
                  </a:lnTo>
                  <a:lnTo>
                    <a:pt x="17626" y="4630"/>
                  </a:lnTo>
                  <a:lnTo>
                    <a:pt x="17560" y="4497"/>
                  </a:lnTo>
                  <a:lnTo>
                    <a:pt x="17484" y="4374"/>
                  </a:lnTo>
                  <a:lnTo>
                    <a:pt x="17408" y="4250"/>
                  </a:lnTo>
                  <a:lnTo>
                    <a:pt x="17323" y="4136"/>
                  </a:lnTo>
                  <a:lnTo>
                    <a:pt x="17238" y="4023"/>
                  </a:lnTo>
                  <a:lnTo>
                    <a:pt x="17143" y="3918"/>
                  </a:lnTo>
                  <a:lnTo>
                    <a:pt x="17038" y="3814"/>
                  </a:lnTo>
                  <a:lnTo>
                    <a:pt x="16943" y="3709"/>
                  </a:lnTo>
                  <a:lnTo>
                    <a:pt x="16830" y="3615"/>
                  </a:lnTo>
                  <a:lnTo>
                    <a:pt x="16716" y="3529"/>
                  </a:lnTo>
                  <a:lnTo>
                    <a:pt x="16602" y="3444"/>
                  </a:lnTo>
                  <a:lnTo>
                    <a:pt x="16479" y="3368"/>
                  </a:lnTo>
                  <a:lnTo>
                    <a:pt x="16355" y="3302"/>
                  </a:lnTo>
                  <a:lnTo>
                    <a:pt x="16222" y="3235"/>
                  </a:lnTo>
                  <a:lnTo>
                    <a:pt x="16090" y="3169"/>
                  </a:lnTo>
                  <a:lnTo>
                    <a:pt x="15957" y="3121"/>
                  </a:lnTo>
                  <a:lnTo>
                    <a:pt x="15815" y="3074"/>
                  </a:lnTo>
                  <a:lnTo>
                    <a:pt x="15682" y="3026"/>
                  </a:lnTo>
                  <a:lnTo>
                    <a:pt x="15530" y="2998"/>
                  </a:lnTo>
                  <a:lnTo>
                    <a:pt x="15388" y="2970"/>
                  </a:lnTo>
                  <a:lnTo>
                    <a:pt x="15236" y="2951"/>
                  </a:lnTo>
                  <a:lnTo>
                    <a:pt x="15084" y="2941"/>
                  </a:lnTo>
                  <a:lnTo>
                    <a:pt x="14932" y="2932"/>
                  </a:lnTo>
                  <a:lnTo>
                    <a:pt x="12798" y="2932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1635527" y="1892781"/>
              <a:ext cx="375574" cy="375574"/>
            </a:xfrm>
            <a:custGeom>
              <a:rect b="b" l="l" r="r" t="t"/>
              <a:pathLst>
                <a:path extrusionOk="0" h="5627" w="5627">
                  <a:moveTo>
                    <a:pt x="1471" y="1"/>
                  </a:moveTo>
                  <a:lnTo>
                    <a:pt x="1471" y="1462"/>
                  </a:lnTo>
                  <a:lnTo>
                    <a:pt x="1" y="1462"/>
                  </a:lnTo>
                  <a:lnTo>
                    <a:pt x="1" y="4156"/>
                  </a:lnTo>
                  <a:lnTo>
                    <a:pt x="1471" y="4156"/>
                  </a:lnTo>
                  <a:lnTo>
                    <a:pt x="1471" y="5627"/>
                  </a:lnTo>
                  <a:lnTo>
                    <a:pt x="4165" y="5627"/>
                  </a:lnTo>
                  <a:lnTo>
                    <a:pt x="4165" y="4156"/>
                  </a:lnTo>
                  <a:lnTo>
                    <a:pt x="5626" y="4156"/>
                  </a:lnTo>
                  <a:lnTo>
                    <a:pt x="5626" y="1462"/>
                  </a:lnTo>
                  <a:lnTo>
                    <a:pt x="4165" y="1462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929927" y="3491025"/>
              <a:ext cx="1759911" cy="864732"/>
            </a:xfrm>
            <a:custGeom>
              <a:rect b="b" l="l" r="r" t="t"/>
              <a:pathLst>
                <a:path extrusionOk="0" h="13462" w="27398">
                  <a:moveTo>
                    <a:pt x="18888" y="0"/>
                  </a:moveTo>
                  <a:lnTo>
                    <a:pt x="18812" y="10"/>
                  </a:lnTo>
                  <a:lnTo>
                    <a:pt x="18737" y="38"/>
                  </a:lnTo>
                  <a:lnTo>
                    <a:pt x="18661" y="67"/>
                  </a:lnTo>
                  <a:lnTo>
                    <a:pt x="18594" y="105"/>
                  </a:lnTo>
                  <a:lnTo>
                    <a:pt x="18537" y="152"/>
                  </a:lnTo>
                  <a:lnTo>
                    <a:pt x="18480" y="209"/>
                  </a:lnTo>
                  <a:lnTo>
                    <a:pt x="18443" y="275"/>
                  </a:lnTo>
                  <a:lnTo>
                    <a:pt x="18405" y="351"/>
                  </a:lnTo>
                  <a:lnTo>
                    <a:pt x="16498" y="5929"/>
                  </a:lnTo>
                  <a:lnTo>
                    <a:pt x="16052" y="7220"/>
                  </a:lnTo>
                  <a:lnTo>
                    <a:pt x="16004" y="7390"/>
                  </a:lnTo>
                  <a:lnTo>
                    <a:pt x="13206" y="7390"/>
                  </a:lnTo>
                  <a:lnTo>
                    <a:pt x="13158" y="7400"/>
                  </a:lnTo>
                  <a:lnTo>
                    <a:pt x="12542" y="7400"/>
                  </a:lnTo>
                  <a:lnTo>
                    <a:pt x="12409" y="7409"/>
                  </a:lnTo>
                  <a:lnTo>
                    <a:pt x="12314" y="7428"/>
                  </a:lnTo>
                  <a:lnTo>
                    <a:pt x="12295" y="7324"/>
                  </a:lnTo>
                  <a:lnTo>
                    <a:pt x="12257" y="7201"/>
                  </a:lnTo>
                  <a:lnTo>
                    <a:pt x="11973" y="6385"/>
                  </a:lnTo>
                  <a:lnTo>
                    <a:pt x="11679" y="5616"/>
                  </a:lnTo>
                  <a:lnTo>
                    <a:pt x="11394" y="4838"/>
                  </a:lnTo>
                  <a:lnTo>
                    <a:pt x="11100" y="4032"/>
                  </a:lnTo>
                  <a:lnTo>
                    <a:pt x="11071" y="3956"/>
                  </a:lnTo>
                  <a:lnTo>
                    <a:pt x="11024" y="3890"/>
                  </a:lnTo>
                  <a:lnTo>
                    <a:pt x="10977" y="3823"/>
                  </a:lnTo>
                  <a:lnTo>
                    <a:pt x="10910" y="3776"/>
                  </a:lnTo>
                  <a:lnTo>
                    <a:pt x="10853" y="3738"/>
                  </a:lnTo>
                  <a:lnTo>
                    <a:pt x="10777" y="3710"/>
                  </a:lnTo>
                  <a:lnTo>
                    <a:pt x="10711" y="3691"/>
                  </a:lnTo>
                  <a:lnTo>
                    <a:pt x="10559" y="3691"/>
                  </a:lnTo>
                  <a:lnTo>
                    <a:pt x="10493" y="3710"/>
                  </a:lnTo>
                  <a:lnTo>
                    <a:pt x="10417" y="3729"/>
                  </a:lnTo>
                  <a:lnTo>
                    <a:pt x="10360" y="3767"/>
                  </a:lnTo>
                  <a:lnTo>
                    <a:pt x="10303" y="3814"/>
                  </a:lnTo>
                  <a:lnTo>
                    <a:pt x="10246" y="3871"/>
                  </a:lnTo>
                  <a:lnTo>
                    <a:pt x="10208" y="3947"/>
                  </a:lnTo>
                  <a:lnTo>
                    <a:pt x="10180" y="4032"/>
                  </a:lnTo>
                  <a:lnTo>
                    <a:pt x="8339" y="10787"/>
                  </a:lnTo>
                  <a:lnTo>
                    <a:pt x="6527" y="380"/>
                  </a:lnTo>
                  <a:lnTo>
                    <a:pt x="6508" y="294"/>
                  </a:lnTo>
                  <a:lnTo>
                    <a:pt x="6470" y="219"/>
                  </a:lnTo>
                  <a:lnTo>
                    <a:pt x="6423" y="162"/>
                  </a:lnTo>
                  <a:lnTo>
                    <a:pt x="6366" y="114"/>
                  </a:lnTo>
                  <a:lnTo>
                    <a:pt x="6300" y="76"/>
                  </a:lnTo>
                  <a:lnTo>
                    <a:pt x="6233" y="57"/>
                  </a:lnTo>
                  <a:lnTo>
                    <a:pt x="6157" y="38"/>
                  </a:lnTo>
                  <a:lnTo>
                    <a:pt x="6081" y="38"/>
                  </a:lnTo>
                  <a:lnTo>
                    <a:pt x="6006" y="48"/>
                  </a:lnTo>
                  <a:lnTo>
                    <a:pt x="5930" y="67"/>
                  </a:lnTo>
                  <a:lnTo>
                    <a:pt x="5863" y="95"/>
                  </a:lnTo>
                  <a:lnTo>
                    <a:pt x="5797" y="143"/>
                  </a:lnTo>
                  <a:lnTo>
                    <a:pt x="5730" y="190"/>
                  </a:lnTo>
                  <a:lnTo>
                    <a:pt x="5683" y="247"/>
                  </a:lnTo>
                  <a:lnTo>
                    <a:pt x="5636" y="313"/>
                  </a:lnTo>
                  <a:lnTo>
                    <a:pt x="5598" y="380"/>
                  </a:lnTo>
                  <a:lnTo>
                    <a:pt x="3691" y="5967"/>
                  </a:lnTo>
                  <a:lnTo>
                    <a:pt x="3245" y="7258"/>
                  </a:lnTo>
                  <a:lnTo>
                    <a:pt x="3198" y="7419"/>
                  </a:lnTo>
                  <a:lnTo>
                    <a:pt x="465" y="7419"/>
                  </a:lnTo>
                  <a:lnTo>
                    <a:pt x="408" y="7428"/>
                  </a:lnTo>
                  <a:lnTo>
                    <a:pt x="352" y="7428"/>
                  </a:lnTo>
                  <a:lnTo>
                    <a:pt x="257" y="7466"/>
                  </a:lnTo>
                  <a:lnTo>
                    <a:pt x="181" y="7514"/>
                  </a:lnTo>
                  <a:lnTo>
                    <a:pt x="114" y="7571"/>
                  </a:lnTo>
                  <a:lnTo>
                    <a:pt x="67" y="7647"/>
                  </a:lnTo>
                  <a:lnTo>
                    <a:pt x="29" y="7722"/>
                  </a:lnTo>
                  <a:lnTo>
                    <a:pt x="10" y="7817"/>
                  </a:lnTo>
                  <a:lnTo>
                    <a:pt x="1" y="7903"/>
                  </a:lnTo>
                  <a:lnTo>
                    <a:pt x="10" y="7988"/>
                  </a:lnTo>
                  <a:lnTo>
                    <a:pt x="29" y="8083"/>
                  </a:lnTo>
                  <a:lnTo>
                    <a:pt x="67" y="8159"/>
                  </a:lnTo>
                  <a:lnTo>
                    <a:pt x="114" y="8235"/>
                  </a:lnTo>
                  <a:lnTo>
                    <a:pt x="181" y="8292"/>
                  </a:lnTo>
                  <a:lnTo>
                    <a:pt x="257" y="8339"/>
                  </a:lnTo>
                  <a:lnTo>
                    <a:pt x="352" y="8368"/>
                  </a:lnTo>
                  <a:lnTo>
                    <a:pt x="408" y="8377"/>
                  </a:lnTo>
                  <a:lnTo>
                    <a:pt x="465" y="8386"/>
                  </a:lnTo>
                  <a:lnTo>
                    <a:pt x="3539" y="8386"/>
                  </a:lnTo>
                  <a:lnTo>
                    <a:pt x="3615" y="8377"/>
                  </a:lnTo>
                  <a:lnTo>
                    <a:pt x="3691" y="8358"/>
                  </a:lnTo>
                  <a:lnTo>
                    <a:pt x="3767" y="8320"/>
                  </a:lnTo>
                  <a:lnTo>
                    <a:pt x="3824" y="8282"/>
                  </a:lnTo>
                  <a:lnTo>
                    <a:pt x="3881" y="8235"/>
                  </a:lnTo>
                  <a:lnTo>
                    <a:pt x="3928" y="8168"/>
                  </a:lnTo>
                  <a:lnTo>
                    <a:pt x="3966" y="8102"/>
                  </a:lnTo>
                  <a:lnTo>
                    <a:pt x="3994" y="8026"/>
                  </a:lnTo>
                  <a:lnTo>
                    <a:pt x="5911" y="2429"/>
                  </a:lnTo>
                  <a:lnTo>
                    <a:pt x="7780" y="13120"/>
                  </a:lnTo>
                  <a:lnTo>
                    <a:pt x="7799" y="13206"/>
                  </a:lnTo>
                  <a:lnTo>
                    <a:pt x="7836" y="13272"/>
                  </a:lnTo>
                  <a:lnTo>
                    <a:pt x="7884" y="13339"/>
                  </a:lnTo>
                  <a:lnTo>
                    <a:pt x="7941" y="13386"/>
                  </a:lnTo>
                  <a:lnTo>
                    <a:pt x="8007" y="13424"/>
                  </a:lnTo>
                  <a:lnTo>
                    <a:pt x="8074" y="13443"/>
                  </a:lnTo>
                  <a:lnTo>
                    <a:pt x="8150" y="13462"/>
                  </a:lnTo>
                  <a:lnTo>
                    <a:pt x="8225" y="13462"/>
                  </a:lnTo>
                  <a:lnTo>
                    <a:pt x="8301" y="13452"/>
                  </a:lnTo>
                  <a:lnTo>
                    <a:pt x="8377" y="13433"/>
                  </a:lnTo>
                  <a:lnTo>
                    <a:pt x="8453" y="13405"/>
                  </a:lnTo>
                  <a:lnTo>
                    <a:pt x="8520" y="13367"/>
                  </a:lnTo>
                  <a:lnTo>
                    <a:pt x="8586" y="13320"/>
                  </a:lnTo>
                  <a:lnTo>
                    <a:pt x="8633" y="13263"/>
                  </a:lnTo>
                  <a:lnTo>
                    <a:pt x="8671" y="13196"/>
                  </a:lnTo>
                  <a:lnTo>
                    <a:pt x="8700" y="13120"/>
                  </a:lnTo>
                  <a:lnTo>
                    <a:pt x="10692" y="5797"/>
                  </a:lnTo>
                  <a:lnTo>
                    <a:pt x="10901" y="6366"/>
                  </a:lnTo>
                  <a:lnTo>
                    <a:pt x="11109" y="6897"/>
                  </a:lnTo>
                  <a:lnTo>
                    <a:pt x="11318" y="7428"/>
                  </a:lnTo>
                  <a:lnTo>
                    <a:pt x="11422" y="7713"/>
                  </a:lnTo>
                  <a:lnTo>
                    <a:pt x="11517" y="8007"/>
                  </a:lnTo>
                  <a:lnTo>
                    <a:pt x="11555" y="8083"/>
                  </a:lnTo>
                  <a:lnTo>
                    <a:pt x="11593" y="8149"/>
                  </a:lnTo>
                  <a:lnTo>
                    <a:pt x="11641" y="8206"/>
                  </a:lnTo>
                  <a:lnTo>
                    <a:pt x="11698" y="8263"/>
                  </a:lnTo>
                  <a:lnTo>
                    <a:pt x="11754" y="8301"/>
                  </a:lnTo>
                  <a:lnTo>
                    <a:pt x="11830" y="8330"/>
                  </a:lnTo>
                  <a:lnTo>
                    <a:pt x="11906" y="8349"/>
                  </a:lnTo>
                  <a:lnTo>
                    <a:pt x="11982" y="8358"/>
                  </a:lnTo>
                  <a:lnTo>
                    <a:pt x="14183" y="8358"/>
                  </a:lnTo>
                  <a:lnTo>
                    <a:pt x="14240" y="8349"/>
                  </a:lnTo>
                  <a:lnTo>
                    <a:pt x="16336" y="8349"/>
                  </a:lnTo>
                  <a:lnTo>
                    <a:pt x="16422" y="8339"/>
                  </a:lnTo>
                  <a:lnTo>
                    <a:pt x="16498" y="8320"/>
                  </a:lnTo>
                  <a:lnTo>
                    <a:pt x="16564" y="8292"/>
                  </a:lnTo>
                  <a:lnTo>
                    <a:pt x="16631" y="8244"/>
                  </a:lnTo>
                  <a:lnTo>
                    <a:pt x="16687" y="8197"/>
                  </a:lnTo>
                  <a:lnTo>
                    <a:pt x="16735" y="8130"/>
                  </a:lnTo>
                  <a:lnTo>
                    <a:pt x="16773" y="8064"/>
                  </a:lnTo>
                  <a:lnTo>
                    <a:pt x="16801" y="7998"/>
                  </a:lnTo>
                  <a:lnTo>
                    <a:pt x="18718" y="2391"/>
                  </a:lnTo>
                  <a:lnTo>
                    <a:pt x="20577" y="13082"/>
                  </a:lnTo>
                  <a:lnTo>
                    <a:pt x="20605" y="13168"/>
                  </a:lnTo>
                  <a:lnTo>
                    <a:pt x="20643" y="13234"/>
                  </a:lnTo>
                  <a:lnTo>
                    <a:pt x="20691" y="13301"/>
                  </a:lnTo>
                  <a:lnTo>
                    <a:pt x="20748" y="13348"/>
                  </a:lnTo>
                  <a:lnTo>
                    <a:pt x="20814" y="13386"/>
                  </a:lnTo>
                  <a:lnTo>
                    <a:pt x="20881" y="13405"/>
                  </a:lnTo>
                  <a:lnTo>
                    <a:pt x="20956" y="13424"/>
                  </a:lnTo>
                  <a:lnTo>
                    <a:pt x="21032" y="13424"/>
                  </a:lnTo>
                  <a:lnTo>
                    <a:pt x="21108" y="13414"/>
                  </a:lnTo>
                  <a:lnTo>
                    <a:pt x="21184" y="13395"/>
                  </a:lnTo>
                  <a:lnTo>
                    <a:pt x="21260" y="13367"/>
                  </a:lnTo>
                  <a:lnTo>
                    <a:pt x="21326" y="13329"/>
                  </a:lnTo>
                  <a:lnTo>
                    <a:pt x="21383" y="13282"/>
                  </a:lnTo>
                  <a:lnTo>
                    <a:pt x="21440" y="13225"/>
                  </a:lnTo>
                  <a:lnTo>
                    <a:pt x="21478" y="13158"/>
                  </a:lnTo>
                  <a:lnTo>
                    <a:pt x="21507" y="13082"/>
                  </a:lnTo>
                  <a:lnTo>
                    <a:pt x="23499" y="5759"/>
                  </a:lnTo>
                  <a:lnTo>
                    <a:pt x="23603" y="6053"/>
                  </a:lnTo>
                  <a:lnTo>
                    <a:pt x="23708" y="6328"/>
                  </a:lnTo>
                  <a:lnTo>
                    <a:pt x="23907" y="6869"/>
                  </a:lnTo>
                  <a:lnTo>
                    <a:pt x="24116" y="7400"/>
                  </a:lnTo>
                  <a:lnTo>
                    <a:pt x="24220" y="7675"/>
                  </a:lnTo>
                  <a:lnTo>
                    <a:pt x="24324" y="7969"/>
                  </a:lnTo>
                  <a:lnTo>
                    <a:pt x="24353" y="8045"/>
                  </a:lnTo>
                  <a:lnTo>
                    <a:pt x="24400" y="8111"/>
                  </a:lnTo>
                  <a:lnTo>
                    <a:pt x="24448" y="8168"/>
                  </a:lnTo>
                  <a:lnTo>
                    <a:pt x="24495" y="8225"/>
                  </a:lnTo>
                  <a:lnTo>
                    <a:pt x="24561" y="8263"/>
                  </a:lnTo>
                  <a:lnTo>
                    <a:pt x="24628" y="8292"/>
                  </a:lnTo>
                  <a:lnTo>
                    <a:pt x="24704" y="8320"/>
                  </a:lnTo>
                  <a:lnTo>
                    <a:pt x="26990" y="8320"/>
                  </a:lnTo>
                  <a:lnTo>
                    <a:pt x="27037" y="8311"/>
                  </a:lnTo>
                  <a:lnTo>
                    <a:pt x="27132" y="8282"/>
                  </a:lnTo>
                  <a:lnTo>
                    <a:pt x="27218" y="8235"/>
                  </a:lnTo>
                  <a:lnTo>
                    <a:pt x="27284" y="8168"/>
                  </a:lnTo>
                  <a:lnTo>
                    <a:pt x="27331" y="8102"/>
                  </a:lnTo>
                  <a:lnTo>
                    <a:pt x="27369" y="8017"/>
                  </a:lnTo>
                  <a:lnTo>
                    <a:pt x="27388" y="7931"/>
                  </a:lnTo>
                  <a:lnTo>
                    <a:pt x="27398" y="7846"/>
                  </a:lnTo>
                  <a:lnTo>
                    <a:pt x="27388" y="7751"/>
                  </a:lnTo>
                  <a:lnTo>
                    <a:pt x="27369" y="7666"/>
                  </a:lnTo>
                  <a:lnTo>
                    <a:pt x="27331" y="7580"/>
                  </a:lnTo>
                  <a:lnTo>
                    <a:pt x="27284" y="7514"/>
                  </a:lnTo>
                  <a:lnTo>
                    <a:pt x="27218" y="7447"/>
                  </a:lnTo>
                  <a:lnTo>
                    <a:pt x="27132" y="7400"/>
                  </a:lnTo>
                  <a:lnTo>
                    <a:pt x="27037" y="7371"/>
                  </a:lnTo>
                  <a:lnTo>
                    <a:pt x="26990" y="7362"/>
                  </a:lnTo>
                  <a:lnTo>
                    <a:pt x="25339" y="7362"/>
                  </a:lnTo>
                  <a:lnTo>
                    <a:pt x="25216" y="7371"/>
                  </a:lnTo>
                  <a:lnTo>
                    <a:pt x="25121" y="7390"/>
                  </a:lnTo>
                  <a:lnTo>
                    <a:pt x="25102" y="7286"/>
                  </a:lnTo>
                  <a:lnTo>
                    <a:pt x="25064" y="7163"/>
                  </a:lnTo>
                  <a:lnTo>
                    <a:pt x="24770" y="6347"/>
                  </a:lnTo>
                  <a:lnTo>
                    <a:pt x="24485" y="5578"/>
                  </a:lnTo>
                  <a:lnTo>
                    <a:pt x="24201" y="4810"/>
                  </a:lnTo>
                  <a:lnTo>
                    <a:pt x="23907" y="3994"/>
                  </a:lnTo>
                  <a:lnTo>
                    <a:pt x="23878" y="3918"/>
                  </a:lnTo>
                  <a:lnTo>
                    <a:pt x="23831" y="3852"/>
                  </a:lnTo>
                  <a:lnTo>
                    <a:pt x="23774" y="3795"/>
                  </a:lnTo>
                  <a:lnTo>
                    <a:pt x="23717" y="3748"/>
                  </a:lnTo>
                  <a:lnTo>
                    <a:pt x="23651" y="3710"/>
                  </a:lnTo>
                  <a:lnTo>
                    <a:pt x="23584" y="3681"/>
                  </a:lnTo>
                  <a:lnTo>
                    <a:pt x="23508" y="3662"/>
                  </a:lnTo>
                  <a:lnTo>
                    <a:pt x="23442" y="3653"/>
                  </a:lnTo>
                  <a:lnTo>
                    <a:pt x="23366" y="3653"/>
                  </a:lnTo>
                  <a:lnTo>
                    <a:pt x="23290" y="3672"/>
                  </a:lnTo>
                  <a:lnTo>
                    <a:pt x="23224" y="3691"/>
                  </a:lnTo>
                  <a:lnTo>
                    <a:pt x="23157" y="3729"/>
                  </a:lnTo>
                  <a:lnTo>
                    <a:pt x="23100" y="3776"/>
                  </a:lnTo>
                  <a:lnTo>
                    <a:pt x="23053" y="3842"/>
                  </a:lnTo>
                  <a:lnTo>
                    <a:pt x="23015" y="3909"/>
                  </a:lnTo>
                  <a:lnTo>
                    <a:pt x="22977" y="3994"/>
                  </a:lnTo>
                  <a:lnTo>
                    <a:pt x="21146" y="10749"/>
                  </a:lnTo>
                  <a:lnTo>
                    <a:pt x="19334" y="351"/>
                  </a:lnTo>
                  <a:lnTo>
                    <a:pt x="19306" y="256"/>
                  </a:lnTo>
                  <a:lnTo>
                    <a:pt x="19268" y="181"/>
                  </a:lnTo>
                  <a:lnTo>
                    <a:pt x="19230" y="124"/>
                  </a:lnTo>
                  <a:lnTo>
                    <a:pt x="19173" y="76"/>
                  </a:lnTo>
                  <a:lnTo>
                    <a:pt x="19107" y="38"/>
                  </a:lnTo>
                  <a:lnTo>
                    <a:pt x="19040" y="19"/>
                  </a:lnTo>
                  <a:lnTo>
                    <a:pt x="189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28"/>
          <p:cNvGrpSpPr/>
          <p:nvPr/>
        </p:nvGrpSpPr>
        <p:grpSpPr>
          <a:xfrm>
            <a:off x="885988" y="2343613"/>
            <a:ext cx="1875300" cy="1075250"/>
            <a:chOff x="2527175" y="3656825"/>
            <a:chExt cx="1875300" cy="1075250"/>
          </a:xfrm>
        </p:grpSpPr>
        <p:sp>
          <p:nvSpPr>
            <p:cNvPr id="1049" name="Google Shape;1049;p28"/>
            <p:cNvSpPr txBox="1"/>
            <p:nvPr/>
          </p:nvSpPr>
          <p:spPr>
            <a:xfrm>
              <a:off x="2921763" y="3656825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0" name="Google Shape;1050;p28"/>
            <p:cNvSpPr txBox="1"/>
            <p:nvPr/>
          </p:nvSpPr>
          <p:spPr>
            <a:xfrm>
              <a:off x="2527175" y="3999175"/>
              <a:ext cx="1875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red, Mars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a cold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>
            <a:off x="5249650" y="1030425"/>
            <a:ext cx="783625" cy="1030050"/>
            <a:chOff x="2467850" y="2324450"/>
            <a:chExt cx="783625" cy="1030050"/>
          </a:xfrm>
        </p:grpSpPr>
        <p:sp>
          <p:nvSpPr>
            <p:cNvPr id="1052" name="Google Shape;1052;p28"/>
            <p:cNvSpPr/>
            <p:nvPr/>
          </p:nvSpPr>
          <p:spPr>
            <a:xfrm>
              <a:off x="2467850" y="2571100"/>
              <a:ext cx="783625" cy="783400"/>
            </a:xfrm>
            <a:custGeom>
              <a:rect b="b" l="l" r="r" t="t"/>
              <a:pathLst>
                <a:path extrusionOk="0" h="31336" w="31345">
                  <a:moveTo>
                    <a:pt x="4422" y="1"/>
                  </a:moveTo>
                  <a:lnTo>
                    <a:pt x="4194" y="10"/>
                  </a:lnTo>
                  <a:lnTo>
                    <a:pt x="3976" y="29"/>
                  </a:lnTo>
                  <a:lnTo>
                    <a:pt x="3748" y="58"/>
                  </a:lnTo>
                  <a:lnTo>
                    <a:pt x="3530" y="96"/>
                  </a:lnTo>
                  <a:lnTo>
                    <a:pt x="3321" y="143"/>
                  </a:lnTo>
                  <a:lnTo>
                    <a:pt x="3112" y="200"/>
                  </a:lnTo>
                  <a:lnTo>
                    <a:pt x="2904" y="276"/>
                  </a:lnTo>
                  <a:lnTo>
                    <a:pt x="2704" y="352"/>
                  </a:lnTo>
                  <a:lnTo>
                    <a:pt x="2505" y="437"/>
                  </a:lnTo>
                  <a:lnTo>
                    <a:pt x="2316" y="542"/>
                  </a:lnTo>
                  <a:lnTo>
                    <a:pt x="2135" y="646"/>
                  </a:lnTo>
                  <a:lnTo>
                    <a:pt x="1955" y="760"/>
                  </a:lnTo>
                  <a:lnTo>
                    <a:pt x="1784" y="883"/>
                  </a:lnTo>
                  <a:lnTo>
                    <a:pt x="1614" y="1016"/>
                  </a:lnTo>
                  <a:lnTo>
                    <a:pt x="1452" y="1158"/>
                  </a:lnTo>
                  <a:lnTo>
                    <a:pt x="1300" y="1301"/>
                  </a:lnTo>
                  <a:lnTo>
                    <a:pt x="1149" y="1452"/>
                  </a:lnTo>
                  <a:lnTo>
                    <a:pt x="1016" y="1614"/>
                  </a:lnTo>
                  <a:lnTo>
                    <a:pt x="883" y="1784"/>
                  </a:lnTo>
                  <a:lnTo>
                    <a:pt x="760" y="1955"/>
                  </a:lnTo>
                  <a:lnTo>
                    <a:pt x="646" y="2135"/>
                  </a:lnTo>
                  <a:lnTo>
                    <a:pt x="532" y="2316"/>
                  </a:lnTo>
                  <a:lnTo>
                    <a:pt x="437" y="2515"/>
                  </a:lnTo>
                  <a:lnTo>
                    <a:pt x="352" y="2705"/>
                  </a:lnTo>
                  <a:lnTo>
                    <a:pt x="266" y="2904"/>
                  </a:lnTo>
                  <a:lnTo>
                    <a:pt x="200" y="3113"/>
                  </a:lnTo>
                  <a:lnTo>
                    <a:pt x="143" y="3321"/>
                  </a:lnTo>
                  <a:lnTo>
                    <a:pt x="96" y="3539"/>
                  </a:lnTo>
                  <a:lnTo>
                    <a:pt x="48" y="3748"/>
                  </a:lnTo>
                  <a:lnTo>
                    <a:pt x="20" y="3976"/>
                  </a:lnTo>
                  <a:lnTo>
                    <a:pt x="10" y="4194"/>
                  </a:lnTo>
                  <a:lnTo>
                    <a:pt x="1" y="4422"/>
                  </a:lnTo>
                  <a:lnTo>
                    <a:pt x="1" y="26914"/>
                  </a:lnTo>
                  <a:lnTo>
                    <a:pt x="10" y="27133"/>
                  </a:lnTo>
                  <a:lnTo>
                    <a:pt x="20" y="27360"/>
                  </a:lnTo>
                  <a:lnTo>
                    <a:pt x="48" y="27579"/>
                  </a:lnTo>
                  <a:lnTo>
                    <a:pt x="96" y="27797"/>
                  </a:lnTo>
                  <a:lnTo>
                    <a:pt x="143" y="28015"/>
                  </a:lnTo>
                  <a:lnTo>
                    <a:pt x="200" y="28224"/>
                  </a:lnTo>
                  <a:lnTo>
                    <a:pt x="266" y="28423"/>
                  </a:lnTo>
                  <a:lnTo>
                    <a:pt x="352" y="28632"/>
                  </a:lnTo>
                  <a:lnTo>
                    <a:pt x="437" y="28821"/>
                  </a:lnTo>
                  <a:lnTo>
                    <a:pt x="532" y="29011"/>
                  </a:lnTo>
                  <a:lnTo>
                    <a:pt x="646" y="29201"/>
                  </a:lnTo>
                  <a:lnTo>
                    <a:pt x="760" y="29381"/>
                  </a:lnTo>
                  <a:lnTo>
                    <a:pt x="883" y="29552"/>
                  </a:lnTo>
                  <a:lnTo>
                    <a:pt x="1016" y="29722"/>
                  </a:lnTo>
                  <a:lnTo>
                    <a:pt x="1149" y="29874"/>
                  </a:lnTo>
                  <a:lnTo>
                    <a:pt x="1300" y="30036"/>
                  </a:lnTo>
                  <a:lnTo>
                    <a:pt x="1452" y="30178"/>
                  </a:lnTo>
                  <a:lnTo>
                    <a:pt x="1614" y="30320"/>
                  </a:lnTo>
                  <a:lnTo>
                    <a:pt x="1784" y="30453"/>
                  </a:lnTo>
                  <a:lnTo>
                    <a:pt x="1955" y="30576"/>
                  </a:lnTo>
                  <a:lnTo>
                    <a:pt x="2135" y="30690"/>
                  </a:lnTo>
                  <a:lnTo>
                    <a:pt x="2316" y="30794"/>
                  </a:lnTo>
                  <a:lnTo>
                    <a:pt x="2505" y="30889"/>
                  </a:lnTo>
                  <a:lnTo>
                    <a:pt x="2704" y="30984"/>
                  </a:lnTo>
                  <a:lnTo>
                    <a:pt x="2904" y="31060"/>
                  </a:lnTo>
                  <a:lnTo>
                    <a:pt x="3112" y="31136"/>
                  </a:lnTo>
                  <a:lnTo>
                    <a:pt x="3321" y="31193"/>
                  </a:lnTo>
                  <a:lnTo>
                    <a:pt x="3530" y="31240"/>
                  </a:lnTo>
                  <a:lnTo>
                    <a:pt x="3748" y="31278"/>
                  </a:lnTo>
                  <a:lnTo>
                    <a:pt x="3976" y="31307"/>
                  </a:lnTo>
                  <a:lnTo>
                    <a:pt x="4194" y="31326"/>
                  </a:lnTo>
                  <a:lnTo>
                    <a:pt x="4422" y="31335"/>
                  </a:lnTo>
                  <a:lnTo>
                    <a:pt x="26924" y="31335"/>
                  </a:lnTo>
                  <a:lnTo>
                    <a:pt x="27151" y="31326"/>
                  </a:lnTo>
                  <a:lnTo>
                    <a:pt x="27379" y="31307"/>
                  </a:lnTo>
                  <a:lnTo>
                    <a:pt x="27597" y="31278"/>
                  </a:lnTo>
                  <a:lnTo>
                    <a:pt x="27816" y="31240"/>
                  </a:lnTo>
                  <a:lnTo>
                    <a:pt x="28024" y="31193"/>
                  </a:lnTo>
                  <a:lnTo>
                    <a:pt x="28233" y="31136"/>
                  </a:lnTo>
                  <a:lnTo>
                    <a:pt x="28442" y="31060"/>
                  </a:lnTo>
                  <a:lnTo>
                    <a:pt x="28641" y="30984"/>
                  </a:lnTo>
                  <a:lnTo>
                    <a:pt x="28840" y="30889"/>
                  </a:lnTo>
                  <a:lnTo>
                    <a:pt x="29030" y="30794"/>
                  </a:lnTo>
                  <a:lnTo>
                    <a:pt x="29210" y="30690"/>
                  </a:lnTo>
                  <a:lnTo>
                    <a:pt x="29390" y="30576"/>
                  </a:lnTo>
                  <a:lnTo>
                    <a:pt x="29571" y="30453"/>
                  </a:lnTo>
                  <a:lnTo>
                    <a:pt x="29732" y="30320"/>
                  </a:lnTo>
                  <a:lnTo>
                    <a:pt x="29893" y="30178"/>
                  </a:lnTo>
                  <a:lnTo>
                    <a:pt x="30045" y="30036"/>
                  </a:lnTo>
                  <a:lnTo>
                    <a:pt x="30197" y="29874"/>
                  </a:lnTo>
                  <a:lnTo>
                    <a:pt x="30329" y="29722"/>
                  </a:lnTo>
                  <a:lnTo>
                    <a:pt x="30462" y="29552"/>
                  </a:lnTo>
                  <a:lnTo>
                    <a:pt x="30586" y="29381"/>
                  </a:lnTo>
                  <a:lnTo>
                    <a:pt x="30709" y="29201"/>
                  </a:lnTo>
                  <a:lnTo>
                    <a:pt x="30813" y="29011"/>
                  </a:lnTo>
                  <a:lnTo>
                    <a:pt x="30908" y="28821"/>
                  </a:lnTo>
                  <a:lnTo>
                    <a:pt x="30994" y="28632"/>
                  </a:lnTo>
                  <a:lnTo>
                    <a:pt x="31079" y="28423"/>
                  </a:lnTo>
                  <a:lnTo>
                    <a:pt x="31145" y="28224"/>
                  </a:lnTo>
                  <a:lnTo>
                    <a:pt x="31202" y="28015"/>
                  </a:lnTo>
                  <a:lnTo>
                    <a:pt x="31259" y="27797"/>
                  </a:lnTo>
                  <a:lnTo>
                    <a:pt x="31297" y="27579"/>
                  </a:lnTo>
                  <a:lnTo>
                    <a:pt x="31326" y="27360"/>
                  </a:lnTo>
                  <a:lnTo>
                    <a:pt x="31345" y="27133"/>
                  </a:lnTo>
                  <a:lnTo>
                    <a:pt x="31345" y="26914"/>
                  </a:lnTo>
                  <a:lnTo>
                    <a:pt x="31345" y="4422"/>
                  </a:lnTo>
                  <a:lnTo>
                    <a:pt x="31345" y="4194"/>
                  </a:lnTo>
                  <a:lnTo>
                    <a:pt x="31326" y="3976"/>
                  </a:lnTo>
                  <a:lnTo>
                    <a:pt x="31297" y="3748"/>
                  </a:lnTo>
                  <a:lnTo>
                    <a:pt x="31259" y="3539"/>
                  </a:lnTo>
                  <a:lnTo>
                    <a:pt x="31202" y="3321"/>
                  </a:lnTo>
                  <a:lnTo>
                    <a:pt x="31145" y="3113"/>
                  </a:lnTo>
                  <a:lnTo>
                    <a:pt x="31079" y="2904"/>
                  </a:lnTo>
                  <a:lnTo>
                    <a:pt x="30994" y="2705"/>
                  </a:lnTo>
                  <a:lnTo>
                    <a:pt x="30908" y="2515"/>
                  </a:lnTo>
                  <a:lnTo>
                    <a:pt x="30813" y="2316"/>
                  </a:lnTo>
                  <a:lnTo>
                    <a:pt x="30709" y="2135"/>
                  </a:lnTo>
                  <a:lnTo>
                    <a:pt x="30586" y="1955"/>
                  </a:lnTo>
                  <a:lnTo>
                    <a:pt x="30462" y="1784"/>
                  </a:lnTo>
                  <a:lnTo>
                    <a:pt x="30329" y="1614"/>
                  </a:lnTo>
                  <a:lnTo>
                    <a:pt x="30197" y="1452"/>
                  </a:lnTo>
                  <a:lnTo>
                    <a:pt x="30045" y="1301"/>
                  </a:lnTo>
                  <a:lnTo>
                    <a:pt x="29893" y="1158"/>
                  </a:lnTo>
                  <a:lnTo>
                    <a:pt x="29732" y="1016"/>
                  </a:lnTo>
                  <a:lnTo>
                    <a:pt x="29571" y="883"/>
                  </a:lnTo>
                  <a:lnTo>
                    <a:pt x="29390" y="760"/>
                  </a:lnTo>
                  <a:lnTo>
                    <a:pt x="29210" y="646"/>
                  </a:lnTo>
                  <a:lnTo>
                    <a:pt x="29030" y="542"/>
                  </a:lnTo>
                  <a:lnTo>
                    <a:pt x="28840" y="437"/>
                  </a:lnTo>
                  <a:lnTo>
                    <a:pt x="28641" y="352"/>
                  </a:lnTo>
                  <a:lnTo>
                    <a:pt x="28442" y="276"/>
                  </a:lnTo>
                  <a:lnTo>
                    <a:pt x="28233" y="200"/>
                  </a:lnTo>
                  <a:lnTo>
                    <a:pt x="28024" y="143"/>
                  </a:lnTo>
                  <a:lnTo>
                    <a:pt x="27816" y="96"/>
                  </a:lnTo>
                  <a:lnTo>
                    <a:pt x="27597" y="58"/>
                  </a:lnTo>
                  <a:lnTo>
                    <a:pt x="27379" y="29"/>
                  </a:lnTo>
                  <a:lnTo>
                    <a:pt x="27151" y="10"/>
                  </a:lnTo>
                  <a:lnTo>
                    <a:pt x="26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2637675" y="2740925"/>
              <a:ext cx="444000" cy="443750"/>
            </a:xfrm>
            <a:custGeom>
              <a:rect b="b" l="l" r="r" t="t"/>
              <a:pathLst>
                <a:path extrusionOk="0" h="17750" w="17760">
                  <a:moveTo>
                    <a:pt x="4630" y="0"/>
                  </a:moveTo>
                  <a:lnTo>
                    <a:pt x="4630" y="4620"/>
                  </a:lnTo>
                  <a:lnTo>
                    <a:pt x="0" y="4620"/>
                  </a:lnTo>
                  <a:lnTo>
                    <a:pt x="0" y="13130"/>
                  </a:lnTo>
                  <a:lnTo>
                    <a:pt x="4630" y="13130"/>
                  </a:lnTo>
                  <a:lnTo>
                    <a:pt x="4630" y="17750"/>
                  </a:lnTo>
                  <a:lnTo>
                    <a:pt x="13139" y="17750"/>
                  </a:lnTo>
                  <a:lnTo>
                    <a:pt x="13139" y="13130"/>
                  </a:lnTo>
                  <a:lnTo>
                    <a:pt x="17759" y="13130"/>
                  </a:lnTo>
                  <a:lnTo>
                    <a:pt x="17759" y="4620"/>
                  </a:lnTo>
                  <a:lnTo>
                    <a:pt x="13139" y="4620"/>
                  </a:lnTo>
                  <a:lnTo>
                    <a:pt x="13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2786850" y="2961250"/>
              <a:ext cx="145650" cy="76400"/>
            </a:xfrm>
            <a:custGeom>
              <a:rect b="b" l="l" r="r" t="t"/>
              <a:pathLst>
                <a:path extrusionOk="0" h="3056" w="5826">
                  <a:moveTo>
                    <a:pt x="1907" y="0"/>
                  </a:moveTo>
                  <a:lnTo>
                    <a:pt x="1708" y="10"/>
                  </a:lnTo>
                  <a:lnTo>
                    <a:pt x="1518" y="29"/>
                  </a:lnTo>
                  <a:lnTo>
                    <a:pt x="1338" y="67"/>
                  </a:lnTo>
                  <a:lnTo>
                    <a:pt x="1167" y="124"/>
                  </a:lnTo>
                  <a:lnTo>
                    <a:pt x="996" y="181"/>
                  </a:lnTo>
                  <a:lnTo>
                    <a:pt x="845" y="266"/>
                  </a:lnTo>
                  <a:lnTo>
                    <a:pt x="693" y="351"/>
                  </a:lnTo>
                  <a:lnTo>
                    <a:pt x="560" y="446"/>
                  </a:lnTo>
                  <a:lnTo>
                    <a:pt x="437" y="560"/>
                  </a:lnTo>
                  <a:lnTo>
                    <a:pt x="323" y="674"/>
                  </a:lnTo>
                  <a:lnTo>
                    <a:pt x="228" y="797"/>
                  </a:lnTo>
                  <a:lnTo>
                    <a:pt x="152" y="930"/>
                  </a:lnTo>
                  <a:lnTo>
                    <a:pt x="86" y="1072"/>
                  </a:lnTo>
                  <a:lnTo>
                    <a:pt x="38" y="1224"/>
                  </a:lnTo>
                  <a:lnTo>
                    <a:pt x="10" y="1366"/>
                  </a:lnTo>
                  <a:lnTo>
                    <a:pt x="0" y="1528"/>
                  </a:lnTo>
                  <a:lnTo>
                    <a:pt x="10" y="1680"/>
                  </a:lnTo>
                  <a:lnTo>
                    <a:pt x="38" y="1831"/>
                  </a:lnTo>
                  <a:lnTo>
                    <a:pt x="86" y="1983"/>
                  </a:lnTo>
                  <a:lnTo>
                    <a:pt x="152" y="2116"/>
                  </a:lnTo>
                  <a:lnTo>
                    <a:pt x="228" y="2249"/>
                  </a:lnTo>
                  <a:lnTo>
                    <a:pt x="323" y="2382"/>
                  </a:lnTo>
                  <a:lnTo>
                    <a:pt x="437" y="2495"/>
                  </a:lnTo>
                  <a:lnTo>
                    <a:pt x="560" y="2600"/>
                  </a:lnTo>
                  <a:lnTo>
                    <a:pt x="693" y="2704"/>
                  </a:lnTo>
                  <a:lnTo>
                    <a:pt x="845" y="2789"/>
                  </a:lnTo>
                  <a:lnTo>
                    <a:pt x="996" y="2865"/>
                  </a:lnTo>
                  <a:lnTo>
                    <a:pt x="1167" y="2932"/>
                  </a:lnTo>
                  <a:lnTo>
                    <a:pt x="1338" y="2979"/>
                  </a:lnTo>
                  <a:lnTo>
                    <a:pt x="1518" y="3017"/>
                  </a:lnTo>
                  <a:lnTo>
                    <a:pt x="1708" y="3046"/>
                  </a:lnTo>
                  <a:lnTo>
                    <a:pt x="1907" y="3055"/>
                  </a:lnTo>
                  <a:lnTo>
                    <a:pt x="3928" y="3055"/>
                  </a:lnTo>
                  <a:lnTo>
                    <a:pt x="4117" y="3046"/>
                  </a:lnTo>
                  <a:lnTo>
                    <a:pt x="4307" y="3017"/>
                  </a:lnTo>
                  <a:lnTo>
                    <a:pt x="4487" y="2979"/>
                  </a:lnTo>
                  <a:lnTo>
                    <a:pt x="4668" y="2932"/>
                  </a:lnTo>
                  <a:lnTo>
                    <a:pt x="4829" y="2865"/>
                  </a:lnTo>
                  <a:lnTo>
                    <a:pt x="4990" y="2789"/>
                  </a:lnTo>
                  <a:lnTo>
                    <a:pt x="5133" y="2704"/>
                  </a:lnTo>
                  <a:lnTo>
                    <a:pt x="5265" y="2600"/>
                  </a:lnTo>
                  <a:lnTo>
                    <a:pt x="5389" y="2495"/>
                  </a:lnTo>
                  <a:lnTo>
                    <a:pt x="5503" y="2382"/>
                  </a:lnTo>
                  <a:lnTo>
                    <a:pt x="5597" y="2249"/>
                  </a:lnTo>
                  <a:lnTo>
                    <a:pt x="5673" y="2116"/>
                  </a:lnTo>
                  <a:lnTo>
                    <a:pt x="5740" y="1983"/>
                  </a:lnTo>
                  <a:lnTo>
                    <a:pt x="5787" y="1831"/>
                  </a:lnTo>
                  <a:lnTo>
                    <a:pt x="5816" y="1680"/>
                  </a:lnTo>
                  <a:lnTo>
                    <a:pt x="5825" y="1528"/>
                  </a:lnTo>
                  <a:lnTo>
                    <a:pt x="5816" y="1366"/>
                  </a:lnTo>
                  <a:lnTo>
                    <a:pt x="5787" y="1224"/>
                  </a:lnTo>
                  <a:lnTo>
                    <a:pt x="5740" y="1072"/>
                  </a:lnTo>
                  <a:lnTo>
                    <a:pt x="5673" y="930"/>
                  </a:lnTo>
                  <a:lnTo>
                    <a:pt x="5597" y="797"/>
                  </a:lnTo>
                  <a:lnTo>
                    <a:pt x="5503" y="674"/>
                  </a:lnTo>
                  <a:lnTo>
                    <a:pt x="5389" y="560"/>
                  </a:lnTo>
                  <a:lnTo>
                    <a:pt x="5265" y="446"/>
                  </a:lnTo>
                  <a:lnTo>
                    <a:pt x="5133" y="351"/>
                  </a:lnTo>
                  <a:lnTo>
                    <a:pt x="4990" y="266"/>
                  </a:lnTo>
                  <a:lnTo>
                    <a:pt x="4829" y="181"/>
                  </a:lnTo>
                  <a:lnTo>
                    <a:pt x="4668" y="124"/>
                  </a:lnTo>
                  <a:lnTo>
                    <a:pt x="4487" y="67"/>
                  </a:lnTo>
                  <a:lnTo>
                    <a:pt x="4307" y="29"/>
                  </a:lnTo>
                  <a:lnTo>
                    <a:pt x="4117" y="10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2803450" y="2882025"/>
              <a:ext cx="52425" cy="62400"/>
            </a:xfrm>
            <a:custGeom>
              <a:rect b="b" l="l" r="r" t="t"/>
              <a:pathLst>
                <a:path extrusionOk="0" h="2496" w="2097">
                  <a:moveTo>
                    <a:pt x="940" y="1"/>
                  </a:moveTo>
                  <a:lnTo>
                    <a:pt x="835" y="20"/>
                  </a:lnTo>
                  <a:lnTo>
                    <a:pt x="740" y="58"/>
                  </a:lnTo>
                  <a:lnTo>
                    <a:pt x="645" y="96"/>
                  </a:lnTo>
                  <a:lnTo>
                    <a:pt x="551" y="153"/>
                  </a:lnTo>
                  <a:lnTo>
                    <a:pt x="465" y="210"/>
                  </a:lnTo>
                  <a:lnTo>
                    <a:pt x="380" y="285"/>
                  </a:lnTo>
                  <a:lnTo>
                    <a:pt x="304" y="361"/>
                  </a:lnTo>
                  <a:lnTo>
                    <a:pt x="238" y="456"/>
                  </a:lnTo>
                  <a:lnTo>
                    <a:pt x="181" y="551"/>
                  </a:lnTo>
                  <a:lnTo>
                    <a:pt x="124" y="655"/>
                  </a:lnTo>
                  <a:lnTo>
                    <a:pt x="86" y="760"/>
                  </a:lnTo>
                  <a:lnTo>
                    <a:pt x="48" y="874"/>
                  </a:lnTo>
                  <a:lnTo>
                    <a:pt x="19" y="997"/>
                  </a:lnTo>
                  <a:lnTo>
                    <a:pt x="0" y="1120"/>
                  </a:lnTo>
                  <a:lnTo>
                    <a:pt x="0" y="1244"/>
                  </a:lnTo>
                  <a:lnTo>
                    <a:pt x="0" y="1376"/>
                  </a:lnTo>
                  <a:lnTo>
                    <a:pt x="19" y="1500"/>
                  </a:lnTo>
                  <a:lnTo>
                    <a:pt x="48" y="1614"/>
                  </a:lnTo>
                  <a:lnTo>
                    <a:pt x="86" y="1737"/>
                  </a:lnTo>
                  <a:lnTo>
                    <a:pt x="124" y="1841"/>
                  </a:lnTo>
                  <a:lnTo>
                    <a:pt x="181" y="1946"/>
                  </a:lnTo>
                  <a:lnTo>
                    <a:pt x="238" y="2040"/>
                  </a:lnTo>
                  <a:lnTo>
                    <a:pt x="304" y="2126"/>
                  </a:lnTo>
                  <a:lnTo>
                    <a:pt x="380" y="2211"/>
                  </a:lnTo>
                  <a:lnTo>
                    <a:pt x="465" y="2278"/>
                  </a:lnTo>
                  <a:lnTo>
                    <a:pt x="551" y="2344"/>
                  </a:lnTo>
                  <a:lnTo>
                    <a:pt x="645" y="2401"/>
                  </a:lnTo>
                  <a:lnTo>
                    <a:pt x="740" y="2439"/>
                  </a:lnTo>
                  <a:lnTo>
                    <a:pt x="835" y="2467"/>
                  </a:lnTo>
                  <a:lnTo>
                    <a:pt x="940" y="2486"/>
                  </a:lnTo>
                  <a:lnTo>
                    <a:pt x="1053" y="2496"/>
                  </a:lnTo>
                  <a:lnTo>
                    <a:pt x="1158" y="2486"/>
                  </a:lnTo>
                  <a:lnTo>
                    <a:pt x="1262" y="2467"/>
                  </a:lnTo>
                  <a:lnTo>
                    <a:pt x="1366" y="2439"/>
                  </a:lnTo>
                  <a:lnTo>
                    <a:pt x="1461" y="2401"/>
                  </a:lnTo>
                  <a:lnTo>
                    <a:pt x="1547" y="2344"/>
                  </a:lnTo>
                  <a:lnTo>
                    <a:pt x="1642" y="2278"/>
                  </a:lnTo>
                  <a:lnTo>
                    <a:pt x="1717" y="2211"/>
                  </a:lnTo>
                  <a:lnTo>
                    <a:pt x="1793" y="2126"/>
                  </a:lnTo>
                  <a:lnTo>
                    <a:pt x="1860" y="2040"/>
                  </a:lnTo>
                  <a:lnTo>
                    <a:pt x="1917" y="1946"/>
                  </a:lnTo>
                  <a:lnTo>
                    <a:pt x="1974" y="1841"/>
                  </a:lnTo>
                  <a:lnTo>
                    <a:pt x="2021" y="1737"/>
                  </a:lnTo>
                  <a:lnTo>
                    <a:pt x="2049" y="1614"/>
                  </a:lnTo>
                  <a:lnTo>
                    <a:pt x="2078" y="1500"/>
                  </a:lnTo>
                  <a:lnTo>
                    <a:pt x="2097" y="1376"/>
                  </a:lnTo>
                  <a:lnTo>
                    <a:pt x="2097" y="1244"/>
                  </a:lnTo>
                  <a:lnTo>
                    <a:pt x="2097" y="1120"/>
                  </a:lnTo>
                  <a:lnTo>
                    <a:pt x="2078" y="997"/>
                  </a:lnTo>
                  <a:lnTo>
                    <a:pt x="2049" y="874"/>
                  </a:lnTo>
                  <a:lnTo>
                    <a:pt x="2021" y="760"/>
                  </a:lnTo>
                  <a:lnTo>
                    <a:pt x="1974" y="655"/>
                  </a:lnTo>
                  <a:lnTo>
                    <a:pt x="1917" y="551"/>
                  </a:lnTo>
                  <a:lnTo>
                    <a:pt x="1860" y="456"/>
                  </a:lnTo>
                  <a:lnTo>
                    <a:pt x="1793" y="361"/>
                  </a:lnTo>
                  <a:lnTo>
                    <a:pt x="1717" y="285"/>
                  </a:lnTo>
                  <a:lnTo>
                    <a:pt x="1642" y="210"/>
                  </a:lnTo>
                  <a:lnTo>
                    <a:pt x="1547" y="153"/>
                  </a:lnTo>
                  <a:lnTo>
                    <a:pt x="1461" y="96"/>
                  </a:lnTo>
                  <a:lnTo>
                    <a:pt x="1366" y="58"/>
                  </a:lnTo>
                  <a:lnTo>
                    <a:pt x="1262" y="20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2757900" y="2918325"/>
              <a:ext cx="43900" cy="52200"/>
            </a:xfrm>
            <a:custGeom>
              <a:rect b="b" l="l" r="r" t="t"/>
              <a:pathLst>
                <a:path extrusionOk="0" h="2088" w="1756">
                  <a:moveTo>
                    <a:pt x="874" y="0"/>
                  </a:moveTo>
                  <a:lnTo>
                    <a:pt x="788" y="10"/>
                  </a:lnTo>
                  <a:lnTo>
                    <a:pt x="703" y="19"/>
                  </a:lnTo>
                  <a:lnTo>
                    <a:pt x="618" y="48"/>
                  </a:lnTo>
                  <a:lnTo>
                    <a:pt x="532" y="86"/>
                  </a:lnTo>
                  <a:lnTo>
                    <a:pt x="456" y="124"/>
                  </a:lnTo>
                  <a:lnTo>
                    <a:pt x="380" y="181"/>
                  </a:lnTo>
                  <a:lnTo>
                    <a:pt x="314" y="237"/>
                  </a:lnTo>
                  <a:lnTo>
                    <a:pt x="257" y="304"/>
                  </a:lnTo>
                  <a:lnTo>
                    <a:pt x="200" y="380"/>
                  </a:lnTo>
                  <a:lnTo>
                    <a:pt x="153" y="465"/>
                  </a:lnTo>
                  <a:lnTo>
                    <a:pt x="105" y="551"/>
                  </a:lnTo>
                  <a:lnTo>
                    <a:pt x="67" y="636"/>
                  </a:lnTo>
                  <a:lnTo>
                    <a:pt x="39" y="731"/>
                  </a:lnTo>
                  <a:lnTo>
                    <a:pt x="20" y="835"/>
                  </a:lnTo>
                  <a:lnTo>
                    <a:pt x="1" y="939"/>
                  </a:lnTo>
                  <a:lnTo>
                    <a:pt x="1" y="1044"/>
                  </a:lnTo>
                  <a:lnTo>
                    <a:pt x="1" y="1148"/>
                  </a:lnTo>
                  <a:lnTo>
                    <a:pt x="20" y="1253"/>
                  </a:lnTo>
                  <a:lnTo>
                    <a:pt x="39" y="1357"/>
                  </a:lnTo>
                  <a:lnTo>
                    <a:pt x="67" y="1452"/>
                  </a:lnTo>
                  <a:lnTo>
                    <a:pt x="105" y="1537"/>
                  </a:lnTo>
                  <a:lnTo>
                    <a:pt x="153" y="1623"/>
                  </a:lnTo>
                  <a:lnTo>
                    <a:pt x="200" y="1708"/>
                  </a:lnTo>
                  <a:lnTo>
                    <a:pt x="257" y="1784"/>
                  </a:lnTo>
                  <a:lnTo>
                    <a:pt x="314" y="1850"/>
                  </a:lnTo>
                  <a:lnTo>
                    <a:pt x="380" y="1907"/>
                  </a:lnTo>
                  <a:lnTo>
                    <a:pt x="456" y="1964"/>
                  </a:lnTo>
                  <a:lnTo>
                    <a:pt x="532" y="2002"/>
                  </a:lnTo>
                  <a:lnTo>
                    <a:pt x="618" y="2040"/>
                  </a:lnTo>
                  <a:lnTo>
                    <a:pt x="703" y="2068"/>
                  </a:lnTo>
                  <a:lnTo>
                    <a:pt x="788" y="2078"/>
                  </a:lnTo>
                  <a:lnTo>
                    <a:pt x="874" y="2087"/>
                  </a:lnTo>
                  <a:lnTo>
                    <a:pt x="969" y="2078"/>
                  </a:lnTo>
                  <a:lnTo>
                    <a:pt x="1054" y="2068"/>
                  </a:lnTo>
                  <a:lnTo>
                    <a:pt x="1139" y="2040"/>
                  </a:lnTo>
                  <a:lnTo>
                    <a:pt x="1215" y="2002"/>
                  </a:lnTo>
                  <a:lnTo>
                    <a:pt x="1291" y="1964"/>
                  </a:lnTo>
                  <a:lnTo>
                    <a:pt x="1367" y="1907"/>
                  </a:lnTo>
                  <a:lnTo>
                    <a:pt x="1433" y="1850"/>
                  </a:lnTo>
                  <a:lnTo>
                    <a:pt x="1490" y="1784"/>
                  </a:lnTo>
                  <a:lnTo>
                    <a:pt x="1547" y="1708"/>
                  </a:lnTo>
                  <a:lnTo>
                    <a:pt x="1604" y="1623"/>
                  </a:lnTo>
                  <a:lnTo>
                    <a:pt x="1642" y="1537"/>
                  </a:lnTo>
                  <a:lnTo>
                    <a:pt x="1680" y="1452"/>
                  </a:lnTo>
                  <a:lnTo>
                    <a:pt x="1709" y="1357"/>
                  </a:lnTo>
                  <a:lnTo>
                    <a:pt x="1737" y="1253"/>
                  </a:lnTo>
                  <a:lnTo>
                    <a:pt x="1746" y="1148"/>
                  </a:lnTo>
                  <a:lnTo>
                    <a:pt x="1756" y="1044"/>
                  </a:lnTo>
                  <a:lnTo>
                    <a:pt x="1746" y="939"/>
                  </a:lnTo>
                  <a:lnTo>
                    <a:pt x="1737" y="835"/>
                  </a:lnTo>
                  <a:lnTo>
                    <a:pt x="1709" y="731"/>
                  </a:lnTo>
                  <a:lnTo>
                    <a:pt x="1680" y="636"/>
                  </a:lnTo>
                  <a:lnTo>
                    <a:pt x="1642" y="551"/>
                  </a:lnTo>
                  <a:lnTo>
                    <a:pt x="1604" y="465"/>
                  </a:lnTo>
                  <a:lnTo>
                    <a:pt x="1547" y="380"/>
                  </a:lnTo>
                  <a:lnTo>
                    <a:pt x="1490" y="304"/>
                  </a:lnTo>
                  <a:lnTo>
                    <a:pt x="1433" y="237"/>
                  </a:lnTo>
                  <a:lnTo>
                    <a:pt x="1367" y="181"/>
                  </a:lnTo>
                  <a:lnTo>
                    <a:pt x="1291" y="124"/>
                  </a:lnTo>
                  <a:lnTo>
                    <a:pt x="1215" y="86"/>
                  </a:lnTo>
                  <a:lnTo>
                    <a:pt x="1139" y="48"/>
                  </a:lnTo>
                  <a:lnTo>
                    <a:pt x="1054" y="19"/>
                  </a:lnTo>
                  <a:lnTo>
                    <a:pt x="969" y="10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2863450" y="2882025"/>
              <a:ext cx="52425" cy="62400"/>
            </a:xfrm>
            <a:custGeom>
              <a:rect b="b" l="l" r="r" t="t"/>
              <a:pathLst>
                <a:path extrusionOk="0" h="2496" w="2097">
                  <a:moveTo>
                    <a:pt x="940" y="1"/>
                  </a:moveTo>
                  <a:lnTo>
                    <a:pt x="835" y="20"/>
                  </a:lnTo>
                  <a:lnTo>
                    <a:pt x="740" y="58"/>
                  </a:lnTo>
                  <a:lnTo>
                    <a:pt x="646" y="96"/>
                  </a:lnTo>
                  <a:lnTo>
                    <a:pt x="551" y="153"/>
                  </a:lnTo>
                  <a:lnTo>
                    <a:pt x="465" y="210"/>
                  </a:lnTo>
                  <a:lnTo>
                    <a:pt x="380" y="285"/>
                  </a:lnTo>
                  <a:lnTo>
                    <a:pt x="304" y="361"/>
                  </a:lnTo>
                  <a:lnTo>
                    <a:pt x="238" y="456"/>
                  </a:lnTo>
                  <a:lnTo>
                    <a:pt x="181" y="551"/>
                  </a:lnTo>
                  <a:lnTo>
                    <a:pt x="124" y="655"/>
                  </a:lnTo>
                  <a:lnTo>
                    <a:pt x="86" y="760"/>
                  </a:lnTo>
                  <a:lnTo>
                    <a:pt x="48" y="874"/>
                  </a:lnTo>
                  <a:lnTo>
                    <a:pt x="19" y="997"/>
                  </a:lnTo>
                  <a:lnTo>
                    <a:pt x="10" y="1120"/>
                  </a:lnTo>
                  <a:lnTo>
                    <a:pt x="0" y="1244"/>
                  </a:lnTo>
                  <a:lnTo>
                    <a:pt x="10" y="1376"/>
                  </a:lnTo>
                  <a:lnTo>
                    <a:pt x="19" y="1500"/>
                  </a:lnTo>
                  <a:lnTo>
                    <a:pt x="48" y="1614"/>
                  </a:lnTo>
                  <a:lnTo>
                    <a:pt x="86" y="1737"/>
                  </a:lnTo>
                  <a:lnTo>
                    <a:pt x="124" y="1841"/>
                  </a:lnTo>
                  <a:lnTo>
                    <a:pt x="181" y="1946"/>
                  </a:lnTo>
                  <a:lnTo>
                    <a:pt x="238" y="2040"/>
                  </a:lnTo>
                  <a:lnTo>
                    <a:pt x="304" y="2126"/>
                  </a:lnTo>
                  <a:lnTo>
                    <a:pt x="380" y="2211"/>
                  </a:lnTo>
                  <a:lnTo>
                    <a:pt x="465" y="2278"/>
                  </a:lnTo>
                  <a:lnTo>
                    <a:pt x="551" y="2344"/>
                  </a:lnTo>
                  <a:lnTo>
                    <a:pt x="646" y="2401"/>
                  </a:lnTo>
                  <a:lnTo>
                    <a:pt x="740" y="2439"/>
                  </a:lnTo>
                  <a:lnTo>
                    <a:pt x="835" y="2467"/>
                  </a:lnTo>
                  <a:lnTo>
                    <a:pt x="940" y="2486"/>
                  </a:lnTo>
                  <a:lnTo>
                    <a:pt x="1053" y="2496"/>
                  </a:lnTo>
                  <a:lnTo>
                    <a:pt x="1158" y="2486"/>
                  </a:lnTo>
                  <a:lnTo>
                    <a:pt x="1262" y="2467"/>
                  </a:lnTo>
                  <a:lnTo>
                    <a:pt x="1367" y="2439"/>
                  </a:lnTo>
                  <a:lnTo>
                    <a:pt x="1461" y="2401"/>
                  </a:lnTo>
                  <a:lnTo>
                    <a:pt x="1547" y="2344"/>
                  </a:lnTo>
                  <a:lnTo>
                    <a:pt x="1642" y="2278"/>
                  </a:lnTo>
                  <a:lnTo>
                    <a:pt x="1718" y="2211"/>
                  </a:lnTo>
                  <a:lnTo>
                    <a:pt x="1793" y="2126"/>
                  </a:lnTo>
                  <a:lnTo>
                    <a:pt x="1860" y="2040"/>
                  </a:lnTo>
                  <a:lnTo>
                    <a:pt x="1917" y="1946"/>
                  </a:lnTo>
                  <a:lnTo>
                    <a:pt x="1974" y="1841"/>
                  </a:lnTo>
                  <a:lnTo>
                    <a:pt x="2021" y="1737"/>
                  </a:lnTo>
                  <a:lnTo>
                    <a:pt x="2050" y="1614"/>
                  </a:lnTo>
                  <a:lnTo>
                    <a:pt x="2078" y="1500"/>
                  </a:lnTo>
                  <a:lnTo>
                    <a:pt x="2097" y="1376"/>
                  </a:lnTo>
                  <a:lnTo>
                    <a:pt x="2097" y="1244"/>
                  </a:lnTo>
                  <a:lnTo>
                    <a:pt x="2097" y="1120"/>
                  </a:lnTo>
                  <a:lnTo>
                    <a:pt x="2078" y="997"/>
                  </a:lnTo>
                  <a:lnTo>
                    <a:pt x="2050" y="874"/>
                  </a:lnTo>
                  <a:lnTo>
                    <a:pt x="2021" y="760"/>
                  </a:lnTo>
                  <a:lnTo>
                    <a:pt x="1974" y="655"/>
                  </a:lnTo>
                  <a:lnTo>
                    <a:pt x="1917" y="551"/>
                  </a:lnTo>
                  <a:lnTo>
                    <a:pt x="1860" y="456"/>
                  </a:lnTo>
                  <a:lnTo>
                    <a:pt x="1793" y="361"/>
                  </a:lnTo>
                  <a:lnTo>
                    <a:pt x="1718" y="285"/>
                  </a:lnTo>
                  <a:lnTo>
                    <a:pt x="1642" y="210"/>
                  </a:lnTo>
                  <a:lnTo>
                    <a:pt x="1547" y="153"/>
                  </a:lnTo>
                  <a:lnTo>
                    <a:pt x="1461" y="96"/>
                  </a:lnTo>
                  <a:lnTo>
                    <a:pt x="1367" y="58"/>
                  </a:lnTo>
                  <a:lnTo>
                    <a:pt x="1262" y="20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2917750" y="2918325"/>
              <a:ext cx="43900" cy="52200"/>
            </a:xfrm>
            <a:custGeom>
              <a:rect b="b" l="l" r="r" t="t"/>
              <a:pathLst>
                <a:path extrusionOk="0" h="2088" w="1756">
                  <a:moveTo>
                    <a:pt x="874" y="0"/>
                  </a:moveTo>
                  <a:lnTo>
                    <a:pt x="788" y="10"/>
                  </a:lnTo>
                  <a:lnTo>
                    <a:pt x="703" y="19"/>
                  </a:lnTo>
                  <a:lnTo>
                    <a:pt x="618" y="48"/>
                  </a:lnTo>
                  <a:lnTo>
                    <a:pt x="532" y="86"/>
                  </a:lnTo>
                  <a:lnTo>
                    <a:pt x="456" y="124"/>
                  </a:lnTo>
                  <a:lnTo>
                    <a:pt x="380" y="181"/>
                  </a:lnTo>
                  <a:lnTo>
                    <a:pt x="314" y="237"/>
                  </a:lnTo>
                  <a:lnTo>
                    <a:pt x="257" y="304"/>
                  </a:lnTo>
                  <a:lnTo>
                    <a:pt x="200" y="380"/>
                  </a:lnTo>
                  <a:lnTo>
                    <a:pt x="153" y="465"/>
                  </a:lnTo>
                  <a:lnTo>
                    <a:pt x="105" y="551"/>
                  </a:lnTo>
                  <a:lnTo>
                    <a:pt x="67" y="636"/>
                  </a:lnTo>
                  <a:lnTo>
                    <a:pt x="39" y="731"/>
                  </a:lnTo>
                  <a:lnTo>
                    <a:pt x="20" y="835"/>
                  </a:lnTo>
                  <a:lnTo>
                    <a:pt x="1" y="939"/>
                  </a:lnTo>
                  <a:lnTo>
                    <a:pt x="1" y="1044"/>
                  </a:lnTo>
                  <a:lnTo>
                    <a:pt x="1" y="1148"/>
                  </a:lnTo>
                  <a:lnTo>
                    <a:pt x="20" y="1253"/>
                  </a:lnTo>
                  <a:lnTo>
                    <a:pt x="39" y="1357"/>
                  </a:lnTo>
                  <a:lnTo>
                    <a:pt x="67" y="1452"/>
                  </a:lnTo>
                  <a:lnTo>
                    <a:pt x="105" y="1537"/>
                  </a:lnTo>
                  <a:lnTo>
                    <a:pt x="153" y="1623"/>
                  </a:lnTo>
                  <a:lnTo>
                    <a:pt x="200" y="1708"/>
                  </a:lnTo>
                  <a:lnTo>
                    <a:pt x="257" y="1784"/>
                  </a:lnTo>
                  <a:lnTo>
                    <a:pt x="314" y="1850"/>
                  </a:lnTo>
                  <a:lnTo>
                    <a:pt x="380" y="1907"/>
                  </a:lnTo>
                  <a:lnTo>
                    <a:pt x="456" y="1964"/>
                  </a:lnTo>
                  <a:lnTo>
                    <a:pt x="532" y="2002"/>
                  </a:lnTo>
                  <a:lnTo>
                    <a:pt x="618" y="2040"/>
                  </a:lnTo>
                  <a:lnTo>
                    <a:pt x="703" y="2068"/>
                  </a:lnTo>
                  <a:lnTo>
                    <a:pt x="788" y="2078"/>
                  </a:lnTo>
                  <a:lnTo>
                    <a:pt x="874" y="2087"/>
                  </a:lnTo>
                  <a:lnTo>
                    <a:pt x="969" y="2078"/>
                  </a:lnTo>
                  <a:lnTo>
                    <a:pt x="1054" y="2068"/>
                  </a:lnTo>
                  <a:lnTo>
                    <a:pt x="1139" y="2040"/>
                  </a:lnTo>
                  <a:lnTo>
                    <a:pt x="1215" y="2002"/>
                  </a:lnTo>
                  <a:lnTo>
                    <a:pt x="1291" y="1964"/>
                  </a:lnTo>
                  <a:lnTo>
                    <a:pt x="1367" y="1907"/>
                  </a:lnTo>
                  <a:lnTo>
                    <a:pt x="1433" y="1850"/>
                  </a:lnTo>
                  <a:lnTo>
                    <a:pt x="1490" y="1784"/>
                  </a:lnTo>
                  <a:lnTo>
                    <a:pt x="1547" y="1708"/>
                  </a:lnTo>
                  <a:lnTo>
                    <a:pt x="1604" y="1623"/>
                  </a:lnTo>
                  <a:lnTo>
                    <a:pt x="1642" y="1537"/>
                  </a:lnTo>
                  <a:lnTo>
                    <a:pt x="1680" y="1452"/>
                  </a:lnTo>
                  <a:lnTo>
                    <a:pt x="1708" y="1357"/>
                  </a:lnTo>
                  <a:lnTo>
                    <a:pt x="1737" y="1253"/>
                  </a:lnTo>
                  <a:lnTo>
                    <a:pt x="1746" y="1148"/>
                  </a:lnTo>
                  <a:lnTo>
                    <a:pt x="1756" y="1044"/>
                  </a:lnTo>
                  <a:lnTo>
                    <a:pt x="1746" y="939"/>
                  </a:lnTo>
                  <a:lnTo>
                    <a:pt x="1737" y="835"/>
                  </a:lnTo>
                  <a:lnTo>
                    <a:pt x="1708" y="731"/>
                  </a:lnTo>
                  <a:lnTo>
                    <a:pt x="1680" y="636"/>
                  </a:lnTo>
                  <a:lnTo>
                    <a:pt x="1642" y="551"/>
                  </a:lnTo>
                  <a:lnTo>
                    <a:pt x="1604" y="465"/>
                  </a:lnTo>
                  <a:lnTo>
                    <a:pt x="1547" y="380"/>
                  </a:lnTo>
                  <a:lnTo>
                    <a:pt x="1490" y="304"/>
                  </a:lnTo>
                  <a:lnTo>
                    <a:pt x="1433" y="237"/>
                  </a:lnTo>
                  <a:lnTo>
                    <a:pt x="1367" y="181"/>
                  </a:lnTo>
                  <a:lnTo>
                    <a:pt x="1291" y="124"/>
                  </a:lnTo>
                  <a:lnTo>
                    <a:pt x="1215" y="86"/>
                  </a:lnTo>
                  <a:lnTo>
                    <a:pt x="1139" y="48"/>
                  </a:lnTo>
                  <a:lnTo>
                    <a:pt x="1054" y="19"/>
                  </a:lnTo>
                  <a:lnTo>
                    <a:pt x="969" y="10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94825" y="2475300"/>
              <a:ext cx="329925" cy="95825"/>
            </a:xfrm>
            <a:custGeom>
              <a:rect b="b" l="l" r="r" t="t"/>
              <a:pathLst>
                <a:path extrusionOk="0" h="3833" w="13197">
                  <a:moveTo>
                    <a:pt x="0" y="0"/>
                  </a:moveTo>
                  <a:lnTo>
                    <a:pt x="0" y="3833"/>
                  </a:lnTo>
                  <a:lnTo>
                    <a:pt x="13196" y="3833"/>
                  </a:lnTo>
                  <a:lnTo>
                    <a:pt x="13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644075" y="2324450"/>
              <a:ext cx="431425" cy="198775"/>
            </a:xfrm>
            <a:custGeom>
              <a:rect b="b" l="l" r="r" t="t"/>
              <a:pathLst>
                <a:path extrusionOk="0" h="7951" w="17257">
                  <a:moveTo>
                    <a:pt x="2410" y="1"/>
                  </a:moveTo>
                  <a:lnTo>
                    <a:pt x="2287" y="10"/>
                  </a:lnTo>
                  <a:lnTo>
                    <a:pt x="2163" y="20"/>
                  </a:lnTo>
                  <a:lnTo>
                    <a:pt x="2040" y="29"/>
                  </a:lnTo>
                  <a:lnTo>
                    <a:pt x="1926" y="48"/>
                  </a:lnTo>
                  <a:lnTo>
                    <a:pt x="1812" y="77"/>
                  </a:lnTo>
                  <a:lnTo>
                    <a:pt x="1698" y="115"/>
                  </a:lnTo>
                  <a:lnTo>
                    <a:pt x="1585" y="153"/>
                  </a:lnTo>
                  <a:lnTo>
                    <a:pt x="1471" y="191"/>
                  </a:lnTo>
                  <a:lnTo>
                    <a:pt x="1366" y="238"/>
                  </a:lnTo>
                  <a:lnTo>
                    <a:pt x="1262" y="295"/>
                  </a:lnTo>
                  <a:lnTo>
                    <a:pt x="1063" y="418"/>
                  </a:lnTo>
                  <a:lnTo>
                    <a:pt x="883" y="551"/>
                  </a:lnTo>
                  <a:lnTo>
                    <a:pt x="702" y="712"/>
                  </a:lnTo>
                  <a:lnTo>
                    <a:pt x="551" y="883"/>
                  </a:lnTo>
                  <a:lnTo>
                    <a:pt x="408" y="1073"/>
                  </a:lnTo>
                  <a:lnTo>
                    <a:pt x="294" y="1263"/>
                  </a:lnTo>
                  <a:lnTo>
                    <a:pt x="238" y="1367"/>
                  </a:lnTo>
                  <a:lnTo>
                    <a:pt x="190" y="1481"/>
                  </a:lnTo>
                  <a:lnTo>
                    <a:pt x="143" y="1585"/>
                  </a:lnTo>
                  <a:lnTo>
                    <a:pt x="105" y="1699"/>
                  </a:lnTo>
                  <a:lnTo>
                    <a:pt x="76" y="1813"/>
                  </a:lnTo>
                  <a:lnTo>
                    <a:pt x="48" y="1927"/>
                  </a:lnTo>
                  <a:lnTo>
                    <a:pt x="29" y="2050"/>
                  </a:lnTo>
                  <a:lnTo>
                    <a:pt x="10" y="2164"/>
                  </a:lnTo>
                  <a:lnTo>
                    <a:pt x="0" y="2287"/>
                  </a:lnTo>
                  <a:lnTo>
                    <a:pt x="0" y="2410"/>
                  </a:lnTo>
                  <a:lnTo>
                    <a:pt x="0" y="5541"/>
                  </a:lnTo>
                  <a:lnTo>
                    <a:pt x="0" y="5664"/>
                  </a:lnTo>
                  <a:lnTo>
                    <a:pt x="10" y="5788"/>
                  </a:lnTo>
                  <a:lnTo>
                    <a:pt x="29" y="5901"/>
                  </a:lnTo>
                  <a:lnTo>
                    <a:pt x="48" y="6025"/>
                  </a:lnTo>
                  <a:lnTo>
                    <a:pt x="76" y="6139"/>
                  </a:lnTo>
                  <a:lnTo>
                    <a:pt x="105" y="6253"/>
                  </a:lnTo>
                  <a:lnTo>
                    <a:pt x="143" y="6366"/>
                  </a:lnTo>
                  <a:lnTo>
                    <a:pt x="190" y="6471"/>
                  </a:lnTo>
                  <a:lnTo>
                    <a:pt x="238" y="6585"/>
                  </a:lnTo>
                  <a:lnTo>
                    <a:pt x="294" y="6689"/>
                  </a:lnTo>
                  <a:lnTo>
                    <a:pt x="408" y="6888"/>
                  </a:lnTo>
                  <a:lnTo>
                    <a:pt x="551" y="7068"/>
                  </a:lnTo>
                  <a:lnTo>
                    <a:pt x="702" y="7239"/>
                  </a:lnTo>
                  <a:lnTo>
                    <a:pt x="883" y="7400"/>
                  </a:lnTo>
                  <a:lnTo>
                    <a:pt x="1063" y="7533"/>
                  </a:lnTo>
                  <a:lnTo>
                    <a:pt x="1262" y="7657"/>
                  </a:lnTo>
                  <a:lnTo>
                    <a:pt x="1366" y="7713"/>
                  </a:lnTo>
                  <a:lnTo>
                    <a:pt x="1471" y="7761"/>
                  </a:lnTo>
                  <a:lnTo>
                    <a:pt x="1585" y="7799"/>
                  </a:lnTo>
                  <a:lnTo>
                    <a:pt x="1698" y="7837"/>
                  </a:lnTo>
                  <a:lnTo>
                    <a:pt x="1812" y="7875"/>
                  </a:lnTo>
                  <a:lnTo>
                    <a:pt x="1926" y="7903"/>
                  </a:lnTo>
                  <a:lnTo>
                    <a:pt x="2040" y="7922"/>
                  </a:lnTo>
                  <a:lnTo>
                    <a:pt x="2163" y="7941"/>
                  </a:lnTo>
                  <a:lnTo>
                    <a:pt x="2287" y="7951"/>
                  </a:lnTo>
                  <a:lnTo>
                    <a:pt x="14961" y="7951"/>
                  </a:lnTo>
                  <a:lnTo>
                    <a:pt x="15084" y="7941"/>
                  </a:lnTo>
                  <a:lnTo>
                    <a:pt x="15207" y="7922"/>
                  </a:lnTo>
                  <a:lnTo>
                    <a:pt x="15321" y="7903"/>
                  </a:lnTo>
                  <a:lnTo>
                    <a:pt x="15445" y="7875"/>
                  </a:lnTo>
                  <a:lnTo>
                    <a:pt x="15558" y="7837"/>
                  </a:lnTo>
                  <a:lnTo>
                    <a:pt x="15663" y="7799"/>
                  </a:lnTo>
                  <a:lnTo>
                    <a:pt x="15777" y="7761"/>
                  </a:lnTo>
                  <a:lnTo>
                    <a:pt x="15881" y="7713"/>
                  </a:lnTo>
                  <a:lnTo>
                    <a:pt x="15985" y="7657"/>
                  </a:lnTo>
                  <a:lnTo>
                    <a:pt x="16184" y="7533"/>
                  </a:lnTo>
                  <a:lnTo>
                    <a:pt x="16374" y="7400"/>
                  </a:lnTo>
                  <a:lnTo>
                    <a:pt x="16545" y="7239"/>
                  </a:lnTo>
                  <a:lnTo>
                    <a:pt x="16697" y="7068"/>
                  </a:lnTo>
                  <a:lnTo>
                    <a:pt x="16839" y="6888"/>
                  </a:lnTo>
                  <a:lnTo>
                    <a:pt x="16962" y="6689"/>
                  </a:lnTo>
                  <a:lnTo>
                    <a:pt x="17010" y="6585"/>
                  </a:lnTo>
                  <a:lnTo>
                    <a:pt x="17057" y="6471"/>
                  </a:lnTo>
                  <a:lnTo>
                    <a:pt x="17105" y="6366"/>
                  </a:lnTo>
                  <a:lnTo>
                    <a:pt x="17143" y="6253"/>
                  </a:lnTo>
                  <a:lnTo>
                    <a:pt x="17171" y="6139"/>
                  </a:lnTo>
                  <a:lnTo>
                    <a:pt x="17200" y="6025"/>
                  </a:lnTo>
                  <a:lnTo>
                    <a:pt x="17228" y="5901"/>
                  </a:lnTo>
                  <a:lnTo>
                    <a:pt x="17238" y="5788"/>
                  </a:lnTo>
                  <a:lnTo>
                    <a:pt x="17247" y="5664"/>
                  </a:lnTo>
                  <a:lnTo>
                    <a:pt x="17256" y="5541"/>
                  </a:lnTo>
                  <a:lnTo>
                    <a:pt x="17256" y="2410"/>
                  </a:lnTo>
                  <a:lnTo>
                    <a:pt x="17247" y="2287"/>
                  </a:lnTo>
                  <a:lnTo>
                    <a:pt x="17238" y="2164"/>
                  </a:lnTo>
                  <a:lnTo>
                    <a:pt x="17228" y="2050"/>
                  </a:lnTo>
                  <a:lnTo>
                    <a:pt x="17200" y="1927"/>
                  </a:lnTo>
                  <a:lnTo>
                    <a:pt x="17171" y="1813"/>
                  </a:lnTo>
                  <a:lnTo>
                    <a:pt x="17143" y="1699"/>
                  </a:lnTo>
                  <a:lnTo>
                    <a:pt x="17105" y="1585"/>
                  </a:lnTo>
                  <a:lnTo>
                    <a:pt x="17057" y="1481"/>
                  </a:lnTo>
                  <a:lnTo>
                    <a:pt x="17010" y="1367"/>
                  </a:lnTo>
                  <a:lnTo>
                    <a:pt x="16962" y="1263"/>
                  </a:lnTo>
                  <a:lnTo>
                    <a:pt x="16839" y="1073"/>
                  </a:lnTo>
                  <a:lnTo>
                    <a:pt x="16697" y="883"/>
                  </a:lnTo>
                  <a:lnTo>
                    <a:pt x="16545" y="712"/>
                  </a:lnTo>
                  <a:lnTo>
                    <a:pt x="16374" y="551"/>
                  </a:lnTo>
                  <a:lnTo>
                    <a:pt x="16184" y="418"/>
                  </a:lnTo>
                  <a:lnTo>
                    <a:pt x="15985" y="295"/>
                  </a:lnTo>
                  <a:lnTo>
                    <a:pt x="15881" y="238"/>
                  </a:lnTo>
                  <a:lnTo>
                    <a:pt x="15777" y="191"/>
                  </a:lnTo>
                  <a:lnTo>
                    <a:pt x="15663" y="153"/>
                  </a:lnTo>
                  <a:lnTo>
                    <a:pt x="15558" y="115"/>
                  </a:lnTo>
                  <a:lnTo>
                    <a:pt x="15445" y="77"/>
                  </a:lnTo>
                  <a:lnTo>
                    <a:pt x="15321" y="48"/>
                  </a:lnTo>
                  <a:lnTo>
                    <a:pt x="15207" y="29"/>
                  </a:lnTo>
                  <a:lnTo>
                    <a:pt x="15084" y="20"/>
                  </a:lnTo>
                  <a:lnTo>
                    <a:pt x="14961" y="10"/>
                  </a:lnTo>
                  <a:lnTo>
                    <a:pt x="14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28"/>
          <p:cNvGrpSpPr/>
          <p:nvPr/>
        </p:nvGrpSpPr>
        <p:grpSpPr>
          <a:xfrm>
            <a:off x="4830225" y="2579876"/>
            <a:ext cx="1622475" cy="602900"/>
            <a:chOff x="4679425" y="2703200"/>
            <a:chExt cx="1622475" cy="602900"/>
          </a:xfrm>
        </p:grpSpPr>
        <p:sp>
          <p:nvSpPr>
            <p:cNvPr id="1062" name="Google Shape;1062;p28"/>
            <p:cNvSpPr/>
            <p:nvPr/>
          </p:nvSpPr>
          <p:spPr>
            <a:xfrm>
              <a:off x="4735150" y="2703200"/>
              <a:ext cx="1511000" cy="556200"/>
            </a:xfrm>
            <a:custGeom>
              <a:rect b="b" l="l" r="r" t="t"/>
              <a:pathLst>
                <a:path extrusionOk="0" h="22248" w="60440">
                  <a:moveTo>
                    <a:pt x="15028" y="1"/>
                  </a:moveTo>
                  <a:lnTo>
                    <a:pt x="14876" y="10"/>
                  </a:lnTo>
                  <a:lnTo>
                    <a:pt x="14724" y="29"/>
                  </a:lnTo>
                  <a:lnTo>
                    <a:pt x="14572" y="48"/>
                  </a:lnTo>
                  <a:lnTo>
                    <a:pt x="14269" y="105"/>
                  </a:lnTo>
                  <a:lnTo>
                    <a:pt x="13965" y="191"/>
                  </a:lnTo>
                  <a:lnTo>
                    <a:pt x="13652" y="295"/>
                  </a:lnTo>
                  <a:lnTo>
                    <a:pt x="13348" y="409"/>
                  </a:lnTo>
                  <a:lnTo>
                    <a:pt x="13045" y="551"/>
                  </a:lnTo>
                  <a:lnTo>
                    <a:pt x="12751" y="703"/>
                  </a:lnTo>
                  <a:lnTo>
                    <a:pt x="12466" y="874"/>
                  </a:lnTo>
                  <a:lnTo>
                    <a:pt x="12191" y="1063"/>
                  </a:lnTo>
                  <a:lnTo>
                    <a:pt x="11935" y="1263"/>
                  </a:lnTo>
                  <a:lnTo>
                    <a:pt x="11688" y="1471"/>
                  </a:lnTo>
                  <a:lnTo>
                    <a:pt x="11461" y="1690"/>
                  </a:lnTo>
                  <a:lnTo>
                    <a:pt x="11252" y="1927"/>
                  </a:lnTo>
                  <a:lnTo>
                    <a:pt x="11157" y="2041"/>
                  </a:lnTo>
                  <a:lnTo>
                    <a:pt x="11062" y="2164"/>
                  </a:lnTo>
                  <a:lnTo>
                    <a:pt x="10977" y="2287"/>
                  </a:lnTo>
                  <a:lnTo>
                    <a:pt x="10901" y="2411"/>
                  </a:lnTo>
                  <a:lnTo>
                    <a:pt x="352" y="19837"/>
                  </a:lnTo>
                  <a:lnTo>
                    <a:pt x="276" y="19961"/>
                  </a:lnTo>
                  <a:lnTo>
                    <a:pt x="219" y="20084"/>
                  </a:lnTo>
                  <a:lnTo>
                    <a:pt x="162" y="20207"/>
                  </a:lnTo>
                  <a:lnTo>
                    <a:pt x="115" y="20321"/>
                  </a:lnTo>
                  <a:lnTo>
                    <a:pt x="77" y="20435"/>
                  </a:lnTo>
                  <a:lnTo>
                    <a:pt x="48" y="20549"/>
                  </a:lnTo>
                  <a:lnTo>
                    <a:pt x="20" y="20663"/>
                  </a:lnTo>
                  <a:lnTo>
                    <a:pt x="10" y="20777"/>
                  </a:lnTo>
                  <a:lnTo>
                    <a:pt x="1" y="20881"/>
                  </a:lnTo>
                  <a:lnTo>
                    <a:pt x="1" y="20985"/>
                  </a:lnTo>
                  <a:lnTo>
                    <a:pt x="1" y="21090"/>
                  </a:lnTo>
                  <a:lnTo>
                    <a:pt x="20" y="21185"/>
                  </a:lnTo>
                  <a:lnTo>
                    <a:pt x="39" y="21279"/>
                  </a:lnTo>
                  <a:lnTo>
                    <a:pt x="67" y="21365"/>
                  </a:lnTo>
                  <a:lnTo>
                    <a:pt x="105" y="21460"/>
                  </a:lnTo>
                  <a:lnTo>
                    <a:pt x="143" y="21536"/>
                  </a:lnTo>
                  <a:lnTo>
                    <a:pt x="200" y="21621"/>
                  </a:lnTo>
                  <a:lnTo>
                    <a:pt x="257" y="21697"/>
                  </a:lnTo>
                  <a:lnTo>
                    <a:pt x="314" y="21763"/>
                  </a:lnTo>
                  <a:lnTo>
                    <a:pt x="390" y="21830"/>
                  </a:lnTo>
                  <a:lnTo>
                    <a:pt x="466" y="21896"/>
                  </a:lnTo>
                  <a:lnTo>
                    <a:pt x="542" y="21953"/>
                  </a:lnTo>
                  <a:lnTo>
                    <a:pt x="636" y="22010"/>
                  </a:lnTo>
                  <a:lnTo>
                    <a:pt x="731" y="22057"/>
                  </a:lnTo>
                  <a:lnTo>
                    <a:pt x="826" y="22095"/>
                  </a:lnTo>
                  <a:lnTo>
                    <a:pt x="940" y="22133"/>
                  </a:lnTo>
                  <a:lnTo>
                    <a:pt x="1054" y="22171"/>
                  </a:lnTo>
                  <a:lnTo>
                    <a:pt x="1168" y="22200"/>
                  </a:lnTo>
                  <a:lnTo>
                    <a:pt x="1300" y="22219"/>
                  </a:lnTo>
                  <a:lnTo>
                    <a:pt x="1424" y="22238"/>
                  </a:lnTo>
                  <a:lnTo>
                    <a:pt x="1566" y="22247"/>
                  </a:lnTo>
                  <a:lnTo>
                    <a:pt x="58875" y="22247"/>
                  </a:lnTo>
                  <a:lnTo>
                    <a:pt x="59007" y="22238"/>
                  </a:lnTo>
                  <a:lnTo>
                    <a:pt x="59140" y="22219"/>
                  </a:lnTo>
                  <a:lnTo>
                    <a:pt x="59264" y="22200"/>
                  </a:lnTo>
                  <a:lnTo>
                    <a:pt x="59387" y="22171"/>
                  </a:lnTo>
                  <a:lnTo>
                    <a:pt x="59501" y="22133"/>
                  </a:lnTo>
                  <a:lnTo>
                    <a:pt x="59605" y="22095"/>
                  </a:lnTo>
                  <a:lnTo>
                    <a:pt x="59709" y="22057"/>
                  </a:lnTo>
                  <a:lnTo>
                    <a:pt x="59804" y="22010"/>
                  </a:lnTo>
                  <a:lnTo>
                    <a:pt x="59890" y="21953"/>
                  </a:lnTo>
                  <a:lnTo>
                    <a:pt x="59975" y="21896"/>
                  </a:lnTo>
                  <a:lnTo>
                    <a:pt x="60051" y="21830"/>
                  </a:lnTo>
                  <a:lnTo>
                    <a:pt x="60117" y="21763"/>
                  </a:lnTo>
                  <a:lnTo>
                    <a:pt x="60184" y="21697"/>
                  </a:lnTo>
                  <a:lnTo>
                    <a:pt x="60241" y="21621"/>
                  </a:lnTo>
                  <a:lnTo>
                    <a:pt x="60288" y="21536"/>
                  </a:lnTo>
                  <a:lnTo>
                    <a:pt x="60336" y="21460"/>
                  </a:lnTo>
                  <a:lnTo>
                    <a:pt x="60374" y="21365"/>
                  </a:lnTo>
                  <a:lnTo>
                    <a:pt x="60402" y="21279"/>
                  </a:lnTo>
                  <a:lnTo>
                    <a:pt x="60421" y="21185"/>
                  </a:lnTo>
                  <a:lnTo>
                    <a:pt x="60430" y="21090"/>
                  </a:lnTo>
                  <a:lnTo>
                    <a:pt x="60440" y="20985"/>
                  </a:lnTo>
                  <a:lnTo>
                    <a:pt x="60440" y="20881"/>
                  </a:lnTo>
                  <a:lnTo>
                    <a:pt x="60430" y="20777"/>
                  </a:lnTo>
                  <a:lnTo>
                    <a:pt x="60411" y="20663"/>
                  </a:lnTo>
                  <a:lnTo>
                    <a:pt x="60393" y="20549"/>
                  </a:lnTo>
                  <a:lnTo>
                    <a:pt x="60364" y="20435"/>
                  </a:lnTo>
                  <a:lnTo>
                    <a:pt x="60326" y="20321"/>
                  </a:lnTo>
                  <a:lnTo>
                    <a:pt x="60279" y="20207"/>
                  </a:lnTo>
                  <a:lnTo>
                    <a:pt x="60222" y="20084"/>
                  </a:lnTo>
                  <a:lnTo>
                    <a:pt x="60155" y="19961"/>
                  </a:lnTo>
                  <a:lnTo>
                    <a:pt x="60089" y="19837"/>
                  </a:lnTo>
                  <a:lnTo>
                    <a:pt x="49540" y="2411"/>
                  </a:lnTo>
                  <a:lnTo>
                    <a:pt x="49464" y="2287"/>
                  </a:lnTo>
                  <a:lnTo>
                    <a:pt x="49379" y="2164"/>
                  </a:lnTo>
                  <a:lnTo>
                    <a:pt x="49284" y="2041"/>
                  </a:lnTo>
                  <a:lnTo>
                    <a:pt x="49189" y="1927"/>
                  </a:lnTo>
                  <a:lnTo>
                    <a:pt x="48980" y="1690"/>
                  </a:lnTo>
                  <a:lnTo>
                    <a:pt x="48752" y="1471"/>
                  </a:lnTo>
                  <a:lnTo>
                    <a:pt x="48506" y="1263"/>
                  </a:lnTo>
                  <a:lnTo>
                    <a:pt x="48240" y="1063"/>
                  </a:lnTo>
                  <a:lnTo>
                    <a:pt x="47965" y="874"/>
                  </a:lnTo>
                  <a:lnTo>
                    <a:pt x="47680" y="703"/>
                  </a:lnTo>
                  <a:lnTo>
                    <a:pt x="47386" y="551"/>
                  </a:lnTo>
                  <a:lnTo>
                    <a:pt x="47092" y="409"/>
                  </a:lnTo>
                  <a:lnTo>
                    <a:pt x="46779" y="295"/>
                  </a:lnTo>
                  <a:lnTo>
                    <a:pt x="46476" y="191"/>
                  </a:lnTo>
                  <a:lnTo>
                    <a:pt x="46172" y="105"/>
                  </a:lnTo>
                  <a:lnTo>
                    <a:pt x="45869" y="48"/>
                  </a:lnTo>
                  <a:lnTo>
                    <a:pt x="45717" y="29"/>
                  </a:lnTo>
                  <a:lnTo>
                    <a:pt x="45565" y="10"/>
                  </a:lnTo>
                  <a:lnTo>
                    <a:pt x="45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4679425" y="3200550"/>
              <a:ext cx="1622475" cy="105550"/>
            </a:xfrm>
            <a:custGeom>
              <a:rect b="b" l="l" r="r" t="t"/>
              <a:pathLst>
                <a:path extrusionOk="0" h="4222" w="64899">
                  <a:moveTo>
                    <a:pt x="0" y="0"/>
                  </a:moveTo>
                  <a:lnTo>
                    <a:pt x="0" y="4222"/>
                  </a:lnTo>
                  <a:lnTo>
                    <a:pt x="64898" y="4222"/>
                  </a:lnTo>
                  <a:lnTo>
                    <a:pt x="64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359375" y="2964325"/>
              <a:ext cx="262575" cy="137575"/>
            </a:xfrm>
            <a:custGeom>
              <a:rect b="b" l="l" r="r" t="t"/>
              <a:pathLst>
                <a:path extrusionOk="0" h="5503" w="10503">
                  <a:moveTo>
                    <a:pt x="3254" y="1"/>
                  </a:moveTo>
                  <a:lnTo>
                    <a:pt x="3084" y="10"/>
                  </a:lnTo>
                  <a:lnTo>
                    <a:pt x="2913" y="29"/>
                  </a:lnTo>
                  <a:lnTo>
                    <a:pt x="2742" y="58"/>
                  </a:lnTo>
                  <a:lnTo>
                    <a:pt x="2571" y="86"/>
                  </a:lnTo>
                  <a:lnTo>
                    <a:pt x="2410" y="124"/>
                  </a:lnTo>
                  <a:lnTo>
                    <a:pt x="2249" y="171"/>
                  </a:lnTo>
                  <a:lnTo>
                    <a:pt x="2097" y="219"/>
                  </a:lnTo>
                  <a:lnTo>
                    <a:pt x="1945" y="276"/>
                  </a:lnTo>
                  <a:lnTo>
                    <a:pt x="1793" y="333"/>
                  </a:lnTo>
                  <a:lnTo>
                    <a:pt x="1651" y="399"/>
                  </a:lnTo>
                  <a:lnTo>
                    <a:pt x="1518" y="475"/>
                  </a:lnTo>
                  <a:lnTo>
                    <a:pt x="1386" y="551"/>
                  </a:lnTo>
                  <a:lnTo>
                    <a:pt x="1253" y="627"/>
                  </a:lnTo>
                  <a:lnTo>
                    <a:pt x="1129" y="722"/>
                  </a:lnTo>
                  <a:lnTo>
                    <a:pt x="1006" y="807"/>
                  </a:lnTo>
                  <a:lnTo>
                    <a:pt x="892" y="902"/>
                  </a:lnTo>
                  <a:lnTo>
                    <a:pt x="788" y="1006"/>
                  </a:lnTo>
                  <a:lnTo>
                    <a:pt x="684" y="1111"/>
                  </a:lnTo>
                  <a:lnTo>
                    <a:pt x="589" y="1215"/>
                  </a:lnTo>
                  <a:lnTo>
                    <a:pt x="503" y="1329"/>
                  </a:lnTo>
                  <a:lnTo>
                    <a:pt x="418" y="1443"/>
                  </a:lnTo>
                  <a:lnTo>
                    <a:pt x="342" y="1557"/>
                  </a:lnTo>
                  <a:lnTo>
                    <a:pt x="276" y="1680"/>
                  </a:lnTo>
                  <a:lnTo>
                    <a:pt x="209" y="1803"/>
                  </a:lnTo>
                  <a:lnTo>
                    <a:pt x="152" y="1936"/>
                  </a:lnTo>
                  <a:lnTo>
                    <a:pt x="105" y="2069"/>
                  </a:lnTo>
                  <a:lnTo>
                    <a:pt x="67" y="2202"/>
                  </a:lnTo>
                  <a:lnTo>
                    <a:pt x="38" y="2334"/>
                  </a:lnTo>
                  <a:lnTo>
                    <a:pt x="19" y="2467"/>
                  </a:lnTo>
                  <a:lnTo>
                    <a:pt x="10" y="2610"/>
                  </a:lnTo>
                  <a:lnTo>
                    <a:pt x="1" y="2752"/>
                  </a:lnTo>
                  <a:lnTo>
                    <a:pt x="10" y="2894"/>
                  </a:lnTo>
                  <a:lnTo>
                    <a:pt x="19" y="3027"/>
                  </a:lnTo>
                  <a:lnTo>
                    <a:pt x="38" y="3169"/>
                  </a:lnTo>
                  <a:lnTo>
                    <a:pt x="67" y="3302"/>
                  </a:lnTo>
                  <a:lnTo>
                    <a:pt x="105" y="3435"/>
                  </a:lnTo>
                  <a:lnTo>
                    <a:pt x="152" y="3568"/>
                  </a:lnTo>
                  <a:lnTo>
                    <a:pt x="209" y="3691"/>
                  </a:lnTo>
                  <a:lnTo>
                    <a:pt x="276" y="3814"/>
                  </a:lnTo>
                  <a:lnTo>
                    <a:pt x="342" y="3938"/>
                  </a:lnTo>
                  <a:lnTo>
                    <a:pt x="418" y="4061"/>
                  </a:lnTo>
                  <a:lnTo>
                    <a:pt x="503" y="4175"/>
                  </a:lnTo>
                  <a:lnTo>
                    <a:pt x="589" y="4289"/>
                  </a:lnTo>
                  <a:lnTo>
                    <a:pt x="684" y="4393"/>
                  </a:lnTo>
                  <a:lnTo>
                    <a:pt x="788" y="4497"/>
                  </a:lnTo>
                  <a:lnTo>
                    <a:pt x="892" y="4592"/>
                  </a:lnTo>
                  <a:lnTo>
                    <a:pt x="1006" y="4697"/>
                  </a:lnTo>
                  <a:lnTo>
                    <a:pt x="1129" y="4782"/>
                  </a:lnTo>
                  <a:lnTo>
                    <a:pt x="1253" y="4867"/>
                  </a:lnTo>
                  <a:lnTo>
                    <a:pt x="1386" y="4953"/>
                  </a:lnTo>
                  <a:lnTo>
                    <a:pt x="1518" y="5029"/>
                  </a:lnTo>
                  <a:lnTo>
                    <a:pt x="1651" y="5105"/>
                  </a:lnTo>
                  <a:lnTo>
                    <a:pt x="1793" y="5171"/>
                  </a:lnTo>
                  <a:lnTo>
                    <a:pt x="1945" y="5228"/>
                  </a:lnTo>
                  <a:lnTo>
                    <a:pt x="2097" y="5285"/>
                  </a:lnTo>
                  <a:lnTo>
                    <a:pt x="2249" y="5332"/>
                  </a:lnTo>
                  <a:lnTo>
                    <a:pt x="2410" y="5380"/>
                  </a:lnTo>
                  <a:lnTo>
                    <a:pt x="2571" y="5418"/>
                  </a:lnTo>
                  <a:lnTo>
                    <a:pt x="2742" y="5446"/>
                  </a:lnTo>
                  <a:lnTo>
                    <a:pt x="2913" y="5465"/>
                  </a:lnTo>
                  <a:lnTo>
                    <a:pt x="3084" y="5484"/>
                  </a:lnTo>
                  <a:lnTo>
                    <a:pt x="3254" y="5493"/>
                  </a:lnTo>
                  <a:lnTo>
                    <a:pt x="3425" y="5503"/>
                  </a:lnTo>
                  <a:lnTo>
                    <a:pt x="7068" y="5503"/>
                  </a:lnTo>
                  <a:lnTo>
                    <a:pt x="7248" y="5493"/>
                  </a:lnTo>
                  <a:lnTo>
                    <a:pt x="7419" y="5484"/>
                  </a:lnTo>
                  <a:lnTo>
                    <a:pt x="7590" y="5465"/>
                  </a:lnTo>
                  <a:lnTo>
                    <a:pt x="7761" y="5446"/>
                  </a:lnTo>
                  <a:lnTo>
                    <a:pt x="7922" y="5418"/>
                  </a:lnTo>
                  <a:lnTo>
                    <a:pt x="8083" y="5380"/>
                  </a:lnTo>
                  <a:lnTo>
                    <a:pt x="8244" y="5332"/>
                  </a:lnTo>
                  <a:lnTo>
                    <a:pt x="8406" y="5285"/>
                  </a:lnTo>
                  <a:lnTo>
                    <a:pt x="8557" y="5228"/>
                  </a:lnTo>
                  <a:lnTo>
                    <a:pt x="8700" y="5171"/>
                  </a:lnTo>
                  <a:lnTo>
                    <a:pt x="8842" y="5105"/>
                  </a:lnTo>
                  <a:lnTo>
                    <a:pt x="8984" y="5029"/>
                  </a:lnTo>
                  <a:lnTo>
                    <a:pt x="9117" y="4953"/>
                  </a:lnTo>
                  <a:lnTo>
                    <a:pt x="9250" y="4867"/>
                  </a:lnTo>
                  <a:lnTo>
                    <a:pt x="9373" y="4782"/>
                  </a:lnTo>
                  <a:lnTo>
                    <a:pt x="9487" y="4697"/>
                  </a:lnTo>
                  <a:lnTo>
                    <a:pt x="9601" y="4592"/>
                  </a:lnTo>
                  <a:lnTo>
                    <a:pt x="9715" y="4497"/>
                  </a:lnTo>
                  <a:lnTo>
                    <a:pt x="9819" y="4393"/>
                  </a:lnTo>
                  <a:lnTo>
                    <a:pt x="9914" y="4289"/>
                  </a:lnTo>
                  <a:lnTo>
                    <a:pt x="9999" y="4175"/>
                  </a:lnTo>
                  <a:lnTo>
                    <a:pt x="10085" y="4061"/>
                  </a:lnTo>
                  <a:lnTo>
                    <a:pt x="10161" y="3938"/>
                  </a:lnTo>
                  <a:lnTo>
                    <a:pt x="10227" y="3814"/>
                  </a:lnTo>
                  <a:lnTo>
                    <a:pt x="10293" y="3691"/>
                  </a:lnTo>
                  <a:lnTo>
                    <a:pt x="10341" y="3568"/>
                  </a:lnTo>
                  <a:lnTo>
                    <a:pt x="10388" y="3435"/>
                  </a:lnTo>
                  <a:lnTo>
                    <a:pt x="10426" y="3302"/>
                  </a:lnTo>
                  <a:lnTo>
                    <a:pt x="10455" y="3169"/>
                  </a:lnTo>
                  <a:lnTo>
                    <a:pt x="10483" y="3027"/>
                  </a:lnTo>
                  <a:lnTo>
                    <a:pt x="10493" y="2894"/>
                  </a:lnTo>
                  <a:lnTo>
                    <a:pt x="10502" y="2752"/>
                  </a:lnTo>
                  <a:lnTo>
                    <a:pt x="10493" y="2610"/>
                  </a:lnTo>
                  <a:lnTo>
                    <a:pt x="10483" y="2467"/>
                  </a:lnTo>
                  <a:lnTo>
                    <a:pt x="10455" y="2334"/>
                  </a:lnTo>
                  <a:lnTo>
                    <a:pt x="10426" y="2202"/>
                  </a:lnTo>
                  <a:lnTo>
                    <a:pt x="10388" y="2069"/>
                  </a:lnTo>
                  <a:lnTo>
                    <a:pt x="10341" y="1936"/>
                  </a:lnTo>
                  <a:lnTo>
                    <a:pt x="10293" y="1803"/>
                  </a:lnTo>
                  <a:lnTo>
                    <a:pt x="10227" y="1680"/>
                  </a:lnTo>
                  <a:lnTo>
                    <a:pt x="10161" y="1557"/>
                  </a:lnTo>
                  <a:lnTo>
                    <a:pt x="10085" y="1443"/>
                  </a:lnTo>
                  <a:lnTo>
                    <a:pt x="9999" y="1329"/>
                  </a:lnTo>
                  <a:lnTo>
                    <a:pt x="9914" y="1215"/>
                  </a:lnTo>
                  <a:lnTo>
                    <a:pt x="9819" y="1111"/>
                  </a:lnTo>
                  <a:lnTo>
                    <a:pt x="9715" y="1006"/>
                  </a:lnTo>
                  <a:lnTo>
                    <a:pt x="9601" y="902"/>
                  </a:lnTo>
                  <a:lnTo>
                    <a:pt x="9487" y="807"/>
                  </a:lnTo>
                  <a:lnTo>
                    <a:pt x="9373" y="722"/>
                  </a:lnTo>
                  <a:lnTo>
                    <a:pt x="9250" y="627"/>
                  </a:lnTo>
                  <a:lnTo>
                    <a:pt x="9117" y="551"/>
                  </a:lnTo>
                  <a:lnTo>
                    <a:pt x="8984" y="475"/>
                  </a:lnTo>
                  <a:lnTo>
                    <a:pt x="8842" y="399"/>
                  </a:lnTo>
                  <a:lnTo>
                    <a:pt x="8700" y="333"/>
                  </a:lnTo>
                  <a:lnTo>
                    <a:pt x="8557" y="276"/>
                  </a:lnTo>
                  <a:lnTo>
                    <a:pt x="8406" y="219"/>
                  </a:lnTo>
                  <a:lnTo>
                    <a:pt x="8244" y="171"/>
                  </a:lnTo>
                  <a:lnTo>
                    <a:pt x="8083" y="124"/>
                  </a:lnTo>
                  <a:lnTo>
                    <a:pt x="7922" y="86"/>
                  </a:lnTo>
                  <a:lnTo>
                    <a:pt x="7761" y="58"/>
                  </a:lnTo>
                  <a:lnTo>
                    <a:pt x="7590" y="29"/>
                  </a:lnTo>
                  <a:lnTo>
                    <a:pt x="7419" y="10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5389250" y="2821550"/>
              <a:ext cx="94650" cy="112450"/>
            </a:xfrm>
            <a:custGeom>
              <a:rect b="b" l="l" r="r" t="t"/>
              <a:pathLst>
                <a:path extrusionOk="0" h="4498" w="3786">
                  <a:moveTo>
                    <a:pt x="1794" y="1"/>
                  </a:moveTo>
                  <a:lnTo>
                    <a:pt x="1699" y="10"/>
                  </a:lnTo>
                  <a:lnTo>
                    <a:pt x="1604" y="29"/>
                  </a:lnTo>
                  <a:lnTo>
                    <a:pt x="1509" y="48"/>
                  </a:lnTo>
                  <a:lnTo>
                    <a:pt x="1329" y="105"/>
                  </a:lnTo>
                  <a:lnTo>
                    <a:pt x="1158" y="172"/>
                  </a:lnTo>
                  <a:lnTo>
                    <a:pt x="987" y="266"/>
                  </a:lnTo>
                  <a:lnTo>
                    <a:pt x="836" y="380"/>
                  </a:lnTo>
                  <a:lnTo>
                    <a:pt x="693" y="513"/>
                  </a:lnTo>
                  <a:lnTo>
                    <a:pt x="551" y="655"/>
                  </a:lnTo>
                  <a:lnTo>
                    <a:pt x="428" y="817"/>
                  </a:lnTo>
                  <a:lnTo>
                    <a:pt x="323" y="987"/>
                  </a:lnTo>
                  <a:lnTo>
                    <a:pt x="229" y="1177"/>
                  </a:lnTo>
                  <a:lnTo>
                    <a:pt x="153" y="1376"/>
                  </a:lnTo>
                  <a:lnTo>
                    <a:pt x="86" y="1576"/>
                  </a:lnTo>
                  <a:lnTo>
                    <a:pt x="39" y="1794"/>
                  </a:lnTo>
                  <a:lnTo>
                    <a:pt x="10" y="2021"/>
                  </a:lnTo>
                  <a:lnTo>
                    <a:pt x="1" y="2249"/>
                  </a:lnTo>
                  <a:lnTo>
                    <a:pt x="10" y="2477"/>
                  </a:lnTo>
                  <a:lnTo>
                    <a:pt x="39" y="2704"/>
                  </a:lnTo>
                  <a:lnTo>
                    <a:pt x="86" y="2913"/>
                  </a:lnTo>
                  <a:lnTo>
                    <a:pt x="153" y="3122"/>
                  </a:lnTo>
                  <a:lnTo>
                    <a:pt x="229" y="3321"/>
                  </a:lnTo>
                  <a:lnTo>
                    <a:pt x="323" y="3511"/>
                  </a:lnTo>
                  <a:lnTo>
                    <a:pt x="428" y="3682"/>
                  </a:lnTo>
                  <a:lnTo>
                    <a:pt x="551" y="3843"/>
                  </a:lnTo>
                  <a:lnTo>
                    <a:pt x="693" y="3985"/>
                  </a:lnTo>
                  <a:lnTo>
                    <a:pt x="836" y="4118"/>
                  </a:lnTo>
                  <a:lnTo>
                    <a:pt x="987" y="4222"/>
                  </a:lnTo>
                  <a:lnTo>
                    <a:pt x="1158" y="4317"/>
                  </a:lnTo>
                  <a:lnTo>
                    <a:pt x="1329" y="4393"/>
                  </a:lnTo>
                  <a:lnTo>
                    <a:pt x="1509" y="4450"/>
                  </a:lnTo>
                  <a:lnTo>
                    <a:pt x="1604" y="4469"/>
                  </a:lnTo>
                  <a:lnTo>
                    <a:pt x="1699" y="4488"/>
                  </a:lnTo>
                  <a:lnTo>
                    <a:pt x="1794" y="4497"/>
                  </a:lnTo>
                  <a:lnTo>
                    <a:pt x="1993" y="4497"/>
                  </a:lnTo>
                  <a:lnTo>
                    <a:pt x="2088" y="4488"/>
                  </a:lnTo>
                  <a:lnTo>
                    <a:pt x="2183" y="4469"/>
                  </a:lnTo>
                  <a:lnTo>
                    <a:pt x="2278" y="4450"/>
                  </a:lnTo>
                  <a:lnTo>
                    <a:pt x="2458" y="4393"/>
                  </a:lnTo>
                  <a:lnTo>
                    <a:pt x="2629" y="4317"/>
                  </a:lnTo>
                  <a:lnTo>
                    <a:pt x="2790" y="4222"/>
                  </a:lnTo>
                  <a:lnTo>
                    <a:pt x="2951" y="4118"/>
                  </a:lnTo>
                  <a:lnTo>
                    <a:pt x="3093" y="3985"/>
                  </a:lnTo>
                  <a:lnTo>
                    <a:pt x="3226" y="3843"/>
                  </a:lnTo>
                  <a:lnTo>
                    <a:pt x="3350" y="3682"/>
                  </a:lnTo>
                  <a:lnTo>
                    <a:pt x="3463" y="3511"/>
                  </a:lnTo>
                  <a:lnTo>
                    <a:pt x="3558" y="3321"/>
                  </a:lnTo>
                  <a:lnTo>
                    <a:pt x="3634" y="3122"/>
                  </a:lnTo>
                  <a:lnTo>
                    <a:pt x="3701" y="2913"/>
                  </a:lnTo>
                  <a:lnTo>
                    <a:pt x="3748" y="2704"/>
                  </a:lnTo>
                  <a:lnTo>
                    <a:pt x="3777" y="2477"/>
                  </a:lnTo>
                  <a:lnTo>
                    <a:pt x="3786" y="2249"/>
                  </a:lnTo>
                  <a:lnTo>
                    <a:pt x="3777" y="2021"/>
                  </a:lnTo>
                  <a:lnTo>
                    <a:pt x="3748" y="1794"/>
                  </a:lnTo>
                  <a:lnTo>
                    <a:pt x="3701" y="1576"/>
                  </a:lnTo>
                  <a:lnTo>
                    <a:pt x="3634" y="1376"/>
                  </a:lnTo>
                  <a:lnTo>
                    <a:pt x="3558" y="1177"/>
                  </a:lnTo>
                  <a:lnTo>
                    <a:pt x="3463" y="987"/>
                  </a:lnTo>
                  <a:lnTo>
                    <a:pt x="3350" y="817"/>
                  </a:lnTo>
                  <a:lnTo>
                    <a:pt x="3226" y="655"/>
                  </a:lnTo>
                  <a:lnTo>
                    <a:pt x="3093" y="513"/>
                  </a:lnTo>
                  <a:lnTo>
                    <a:pt x="2951" y="380"/>
                  </a:lnTo>
                  <a:lnTo>
                    <a:pt x="2790" y="266"/>
                  </a:lnTo>
                  <a:lnTo>
                    <a:pt x="2629" y="172"/>
                  </a:lnTo>
                  <a:lnTo>
                    <a:pt x="2458" y="105"/>
                  </a:lnTo>
                  <a:lnTo>
                    <a:pt x="2278" y="48"/>
                  </a:lnTo>
                  <a:lnTo>
                    <a:pt x="2183" y="29"/>
                  </a:lnTo>
                  <a:lnTo>
                    <a:pt x="2088" y="10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307200" y="2887025"/>
              <a:ext cx="79000" cy="93925"/>
            </a:xfrm>
            <a:custGeom>
              <a:rect b="b" l="l" r="r" t="t"/>
              <a:pathLst>
                <a:path extrusionOk="0" h="3757" w="3160">
                  <a:moveTo>
                    <a:pt x="1575" y="0"/>
                  </a:moveTo>
                  <a:lnTo>
                    <a:pt x="1414" y="10"/>
                  </a:lnTo>
                  <a:lnTo>
                    <a:pt x="1262" y="38"/>
                  </a:lnTo>
                  <a:lnTo>
                    <a:pt x="1110" y="85"/>
                  </a:lnTo>
                  <a:lnTo>
                    <a:pt x="959" y="152"/>
                  </a:lnTo>
                  <a:lnTo>
                    <a:pt x="826" y="228"/>
                  </a:lnTo>
                  <a:lnTo>
                    <a:pt x="693" y="323"/>
                  </a:lnTo>
                  <a:lnTo>
                    <a:pt x="570" y="427"/>
                  </a:lnTo>
                  <a:lnTo>
                    <a:pt x="456" y="550"/>
                  </a:lnTo>
                  <a:lnTo>
                    <a:pt x="361" y="683"/>
                  </a:lnTo>
                  <a:lnTo>
                    <a:pt x="266" y="825"/>
                  </a:lnTo>
                  <a:lnTo>
                    <a:pt x="190" y="987"/>
                  </a:lnTo>
                  <a:lnTo>
                    <a:pt x="124" y="1148"/>
                  </a:lnTo>
                  <a:lnTo>
                    <a:pt x="67" y="1319"/>
                  </a:lnTo>
                  <a:lnTo>
                    <a:pt x="29" y="1499"/>
                  </a:lnTo>
                  <a:lnTo>
                    <a:pt x="10" y="1689"/>
                  </a:lnTo>
                  <a:lnTo>
                    <a:pt x="0" y="1878"/>
                  </a:lnTo>
                  <a:lnTo>
                    <a:pt x="10" y="2068"/>
                  </a:lnTo>
                  <a:lnTo>
                    <a:pt x="29" y="2258"/>
                  </a:lnTo>
                  <a:lnTo>
                    <a:pt x="67" y="2438"/>
                  </a:lnTo>
                  <a:lnTo>
                    <a:pt x="124" y="2609"/>
                  </a:lnTo>
                  <a:lnTo>
                    <a:pt x="190" y="2770"/>
                  </a:lnTo>
                  <a:lnTo>
                    <a:pt x="266" y="2931"/>
                  </a:lnTo>
                  <a:lnTo>
                    <a:pt x="361" y="3074"/>
                  </a:lnTo>
                  <a:lnTo>
                    <a:pt x="456" y="3207"/>
                  </a:lnTo>
                  <a:lnTo>
                    <a:pt x="570" y="3330"/>
                  </a:lnTo>
                  <a:lnTo>
                    <a:pt x="693" y="3434"/>
                  </a:lnTo>
                  <a:lnTo>
                    <a:pt x="826" y="3529"/>
                  </a:lnTo>
                  <a:lnTo>
                    <a:pt x="959" y="3605"/>
                  </a:lnTo>
                  <a:lnTo>
                    <a:pt x="1110" y="3671"/>
                  </a:lnTo>
                  <a:lnTo>
                    <a:pt x="1262" y="3719"/>
                  </a:lnTo>
                  <a:lnTo>
                    <a:pt x="1414" y="3747"/>
                  </a:lnTo>
                  <a:lnTo>
                    <a:pt x="1575" y="3757"/>
                  </a:lnTo>
                  <a:lnTo>
                    <a:pt x="1737" y="3747"/>
                  </a:lnTo>
                  <a:lnTo>
                    <a:pt x="1898" y="3719"/>
                  </a:lnTo>
                  <a:lnTo>
                    <a:pt x="2050" y="3671"/>
                  </a:lnTo>
                  <a:lnTo>
                    <a:pt x="2192" y="3605"/>
                  </a:lnTo>
                  <a:lnTo>
                    <a:pt x="2334" y="3529"/>
                  </a:lnTo>
                  <a:lnTo>
                    <a:pt x="2457" y="3434"/>
                  </a:lnTo>
                  <a:lnTo>
                    <a:pt x="2581" y="3330"/>
                  </a:lnTo>
                  <a:lnTo>
                    <a:pt x="2695" y="3207"/>
                  </a:lnTo>
                  <a:lnTo>
                    <a:pt x="2799" y="3074"/>
                  </a:lnTo>
                  <a:lnTo>
                    <a:pt x="2884" y="2931"/>
                  </a:lnTo>
                  <a:lnTo>
                    <a:pt x="2970" y="2770"/>
                  </a:lnTo>
                  <a:lnTo>
                    <a:pt x="3036" y="2609"/>
                  </a:lnTo>
                  <a:lnTo>
                    <a:pt x="3084" y="2438"/>
                  </a:lnTo>
                  <a:lnTo>
                    <a:pt x="3122" y="2258"/>
                  </a:lnTo>
                  <a:lnTo>
                    <a:pt x="3150" y="2068"/>
                  </a:lnTo>
                  <a:lnTo>
                    <a:pt x="3160" y="1878"/>
                  </a:lnTo>
                  <a:lnTo>
                    <a:pt x="3150" y="1689"/>
                  </a:lnTo>
                  <a:lnTo>
                    <a:pt x="3122" y="1499"/>
                  </a:lnTo>
                  <a:lnTo>
                    <a:pt x="3084" y="1319"/>
                  </a:lnTo>
                  <a:lnTo>
                    <a:pt x="3036" y="1148"/>
                  </a:lnTo>
                  <a:lnTo>
                    <a:pt x="2970" y="987"/>
                  </a:lnTo>
                  <a:lnTo>
                    <a:pt x="2884" y="825"/>
                  </a:lnTo>
                  <a:lnTo>
                    <a:pt x="2799" y="683"/>
                  </a:lnTo>
                  <a:lnTo>
                    <a:pt x="2695" y="550"/>
                  </a:lnTo>
                  <a:lnTo>
                    <a:pt x="2581" y="427"/>
                  </a:lnTo>
                  <a:lnTo>
                    <a:pt x="2457" y="323"/>
                  </a:lnTo>
                  <a:lnTo>
                    <a:pt x="2334" y="228"/>
                  </a:lnTo>
                  <a:lnTo>
                    <a:pt x="2192" y="152"/>
                  </a:lnTo>
                  <a:lnTo>
                    <a:pt x="2050" y="85"/>
                  </a:lnTo>
                  <a:lnTo>
                    <a:pt x="1898" y="38"/>
                  </a:lnTo>
                  <a:lnTo>
                    <a:pt x="1737" y="1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5497400" y="2821550"/>
              <a:ext cx="94650" cy="112450"/>
            </a:xfrm>
            <a:custGeom>
              <a:rect b="b" l="l" r="r" t="t"/>
              <a:pathLst>
                <a:path extrusionOk="0" h="4498" w="3786">
                  <a:moveTo>
                    <a:pt x="1794" y="1"/>
                  </a:moveTo>
                  <a:lnTo>
                    <a:pt x="1699" y="10"/>
                  </a:lnTo>
                  <a:lnTo>
                    <a:pt x="1604" y="29"/>
                  </a:lnTo>
                  <a:lnTo>
                    <a:pt x="1509" y="48"/>
                  </a:lnTo>
                  <a:lnTo>
                    <a:pt x="1329" y="105"/>
                  </a:lnTo>
                  <a:lnTo>
                    <a:pt x="1158" y="172"/>
                  </a:lnTo>
                  <a:lnTo>
                    <a:pt x="987" y="266"/>
                  </a:lnTo>
                  <a:lnTo>
                    <a:pt x="836" y="380"/>
                  </a:lnTo>
                  <a:lnTo>
                    <a:pt x="684" y="513"/>
                  </a:lnTo>
                  <a:lnTo>
                    <a:pt x="551" y="655"/>
                  </a:lnTo>
                  <a:lnTo>
                    <a:pt x="428" y="817"/>
                  </a:lnTo>
                  <a:lnTo>
                    <a:pt x="323" y="987"/>
                  </a:lnTo>
                  <a:lnTo>
                    <a:pt x="228" y="1177"/>
                  </a:lnTo>
                  <a:lnTo>
                    <a:pt x="143" y="1376"/>
                  </a:lnTo>
                  <a:lnTo>
                    <a:pt x="86" y="1576"/>
                  </a:lnTo>
                  <a:lnTo>
                    <a:pt x="39" y="1794"/>
                  </a:lnTo>
                  <a:lnTo>
                    <a:pt x="10" y="2021"/>
                  </a:lnTo>
                  <a:lnTo>
                    <a:pt x="1" y="2249"/>
                  </a:lnTo>
                  <a:lnTo>
                    <a:pt x="10" y="2477"/>
                  </a:lnTo>
                  <a:lnTo>
                    <a:pt x="39" y="2704"/>
                  </a:lnTo>
                  <a:lnTo>
                    <a:pt x="86" y="2913"/>
                  </a:lnTo>
                  <a:lnTo>
                    <a:pt x="143" y="3122"/>
                  </a:lnTo>
                  <a:lnTo>
                    <a:pt x="228" y="3321"/>
                  </a:lnTo>
                  <a:lnTo>
                    <a:pt x="323" y="3511"/>
                  </a:lnTo>
                  <a:lnTo>
                    <a:pt x="428" y="3682"/>
                  </a:lnTo>
                  <a:lnTo>
                    <a:pt x="551" y="3843"/>
                  </a:lnTo>
                  <a:lnTo>
                    <a:pt x="684" y="3985"/>
                  </a:lnTo>
                  <a:lnTo>
                    <a:pt x="836" y="4118"/>
                  </a:lnTo>
                  <a:lnTo>
                    <a:pt x="987" y="4222"/>
                  </a:lnTo>
                  <a:lnTo>
                    <a:pt x="1158" y="4317"/>
                  </a:lnTo>
                  <a:lnTo>
                    <a:pt x="1329" y="4393"/>
                  </a:lnTo>
                  <a:lnTo>
                    <a:pt x="1509" y="4450"/>
                  </a:lnTo>
                  <a:lnTo>
                    <a:pt x="1604" y="4469"/>
                  </a:lnTo>
                  <a:lnTo>
                    <a:pt x="1699" y="4488"/>
                  </a:lnTo>
                  <a:lnTo>
                    <a:pt x="1794" y="4497"/>
                  </a:lnTo>
                  <a:lnTo>
                    <a:pt x="1983" y="4497"/>
                  </a:lnTo>
                  <a:lnTo>
                    <a:pt x="2088" y="4488"/>
                  </a:lnTo>
                  <a:lnTo>
                    <a:pt x="2183" y="4469"/>
                  </a:lnTo>
                  <a:lnTo>
                    <a:pt x="2268" y="4450"/>
                  </a:lnTo>
                  <a:lnTo>
                    <a:pt x="2458" y="4393"/>
                  </a:lnTo>
                  <a:lnTo>
                    <a:pt x="2629" y="4317"/>
                  </a:lnTo>
                  <a:lnTo>
                    <a:pt x="2790" y="4222"/>
                  </a:lnTo>
                  <a:lnTo>
                    <a:pt x="2951" y="4118"/>
                  </a:lnTo>
                  <a:lnTo>
                    <a:pt x="3093" y="3985"/>
                  </a:lnTo>
                  <a:lnTo>
                    <a:pt x="3226" y="3843"/>
                  </a:lnTo>
                  <a:lnTo>
                    <a:pt x="3349" y="3682"/>
                  </a:lnTo>
                  <a:lnTo>
                    <a:pt x="3463" y="3511"/>
                  </a:lnTo>
                  <a:lnTo>
                    <a:pt x="3558" y="3321"/>
                  </a:lnTo>
                  <a:lnTo>
                    <a:pt x="3634" y="3122"/>
                  </a:lnTo>
                  <a:lnTo>
                    <a:pt x="3701" y="2913"/>
                  </a:lnTo>
                  <a:lnTo>
                    <a:pt x="3748" y="2704"/>
                  </a:lnTo>
                  <a:lnTo>
                    <a:pt x="3776" y="2477"/>
                  </a:lnTo>
                  <a:lnTo>
                    <a:pt x="3786" y="2249"/>
                  </a:lnTo>
                  <a:lnTo>
                    <a:pt x="3776" y="2021"/>
                  </a:lnTo>
                  <a:lnTo>
                    <a:pt x="3748" y="1794"/>
                  </a:lnTo>
                  <a:lnTo>
                    <a:pt x="3701" y="1576"/>
                  </a:lnTo>
                  <a:lnTo>
                    <a:pt x="3634" y="1376"/>
                  </a:lnTo>
                  <a:lnTo>
                    <a:pt x="3558" y="1177"/>
                  </a:lnTo>
                  <a:lnTo>
                    <a:pt x="3463" y="987"/>
                  </a:lnTo>
                  <a:lnTo>
                    <a:pt x="3349" y="817"/>
                  </a:lnTo>
                  <a:lnTo>
                    <a:pt x="3226" y="655"/>
                  </a:lnTo>
                  <a:lnTo>
                    <a:pt x="3093" y="513"/>
                  </a:lnTo>
                  <a:lnTo>
                    <a:pt x="2951" y="380"/>
                  </a:lnTo>
                  <a:lnTo>
                    <a:pt x="2790" y="266"/>
                  </a:lnTo>
                  <a:lnTo>
                    <a:pt x="2629" y="172"/>
                  </a:lnTo>
                  <a:lnTo>
                    <a:pt x="2458" y="105"/>
                  </a:lnTo>
                  <a:lnTo>
                    <a:pt x="2268" y="48"/>
                  </a:lnTo>
                  <a:lnTo>
                    <a:pt x="2183" y="29"/>
                  </a:lnTo>
                  <a:lnTo>
                    <a:pt x="2088" y="10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595125" y="2887025"/>
              <a:ext cx="79000" cy="93925"/>
            </a:xfrm>
            <a:custGeom>
              <a:rect b="b" l="l" r="r" t="t"/>
              <a:pathLst>
                <a:path extrusionOk="0" h="3757" w="3160">
                  <a:moveTo>
                    <a:pt x="1584" y="0"/>
                  </a:moveTo>
                  <a:lnTo>
                    <a:pt x="1414" y="10"/>
                  </a:lnTo>
                  <a:lnTo>
                    <a:pt x="1262" y="38"/>
                  </a:lnTo>
                  <a:lnTo>
                    <a:pt x="1110" y="85"/>
                  </a:lnTo>
                  <a:lnTo>
                    <a:pt x="968" y="152"/>
                  </a:lnTo>
                  <a:lnTo>
                    <a:pt x="826" y="228"/>
                  </a:lnTo>
                  <a:lnTo>
                    <a:pt x="693" y="323"/>
                  </a:lnTo>
                  <a:lnTo>
                    <a:pt x="579" y="427"/>
                  </a:lnTo>
                  <a:lnTo>
                    <a:pt x="465" y="550"/>
                  </a:lnTo>
                  <a:lnTo>
                    <a:pt x="361" y="683"/>
                  </a:lnTo>
                  <a:lnTo>
                    <a:pt x="266" y="825"/>
                  </a:lnTo>
                  <a:lnTo>
                    <a:pt x="190" y="987"/>
                  </a:lnTo>
                  <a:lnTo>
                    <a:pt x="124" y="1148"/>
                  </a:lnTo>
                  <a:lnTo>
                    <a:pt x="67" y="1319"/>
                  </a:lnTo>
                  <a:lnTo>
                    <a:pt x="29" y="1499"/>
                  </a:lnTo>
                  <a:lnTo>
                    <a:pt x="10" y="1689"/>
                  </a:lnTo>
                  <a:lnTo>
                    <a:pt x="0" y="1878"/>
                  </a:lnTo>
                  <a:lnTo>
                    <a:pt x="10" y="2068"/>
                  </a:lnTo>
                  <a:lnTo>
                    <a:pt x="29" y="2258"/>
                  </a:lnTo>
                  <a:lnTo>
                    <a:pt x="67" y="2438"/>
                  </a:lnTo>
                  <a:lnTo>
                    <a:pt x="124" y="2609"/>
                  </a:lnTo>
                  <a:lnTo>
                    <a:pt x="190" y="2770"/>
                  </a:lnTo>
                  <a:lnTo>
                    <a:pt x="266" y="2931"/>
                  </a:lnTo>
                  <a:lnTo>
                    <a:pt x="361" y="3074"/>
                  </a:lnTo>
                  <a:lnTo>
                    <a:pt x="465" y="3207"/>
                  </a:lnTo>
                  <a:lnTo>
                    <a:pt x="579" y="3330"/>
                  </a:lnTo>
                  <a:lnTo>
                    <a:pt x="693" y="3434"/>
                  </a:lnTo>
                  <a:lnTo>
                    <a:pt x="826" y="3529"/>
                  </a:lnTo>
                  <a:lnTo>
                    <a:pt x="968" y="3605"/>
                  </a:lnTo>
                  <a:lnTo>
                    <a:pt x="1110" y="3671"/>
                  </a:lnTo>
                  <a:lnTo>
                    <a:pt x="1262" y="3719"/>
                  </a:lnTo>
                  <a:lnTo>
                    <a:pt x="1414" y="3747"/>
                  </a:lnTo>
                  <a:lnTo>
                    <a:pt x="1584" y="3757"/>
                  </a:lnTo>
                  <a:lnTo>
                    <a:pt x="1746" y="3747"/>
                  </a:lnTo>
                  <a:lnTo>
                    <a:pt x="1898" y="3719"/>
                  </a:lnTo>
                  <a:lnTo>
                    <a:pt x="2049" y="3671"/>
                  </a:lnTo>
                  <a:lnTo>
                    <a:pt x="2192" y="3605"/>
                  </a:lnTo>
                  <a:lnTo>
                    <a:pt x="2334" y="3529"/>
                  </a:lnTo>
                  <a:lnTo>
                    <a:pt x="2467" y="3434"/>
                  </a:lnTo>
                  <a:lnTo>
                    <a:pt x="2581" y="3330"/>
                  </a:lnTo>
                  <a:lnTo>
                    <a:pt x="2694" y="3207"/>
                  </a:lnTo>
                  <a:lnTo>
                    <a:pt x="2799" y="3074"/>
                  </a:lnTo>
                  <a:lnTo>
                    <a:pt x="2894" y="2931"/>
                  </a:lnTo>
                  <a:lnTo>
                    <a:pt x="2970" y="2770"/>
                  </a:lnTo>
                  <a:lnTo>
                    <a:pt x="3036" y="2609"/>
                  </a:lnTo>
                  <a:lnTo>
                    <a:pt x="3083" y="2438"/>
                  </a:lnTo>
                  <a:lnTo>
                    <a:pt x="3131" y="2258"/>
                  </a:lnTo>
                  <a:lnTo>
                    <a:pt x="3150" y="2068"/>
                  </a:lnTo>
                  <a:lnTo>
                    <a:pt x="3159" y="1878"/>
                  </a:lnTo>
                  <a:lnTo>
                    <a:pt x="3150" y="1689"/>
                  </a:lnTo>
                  <a:lnTo>
                    <a:pt x="3131" y="1499"/>
                  </a:lnTo>
                  <a:lnTo>
                    <a:pt x="3083" y="1319"/>
                  </a:lnTo>
                  <a:lnTo>
                    <a:pt x="3036" y="1148"/>
                  </a:lnTo>
                  <a:lnTo>
                    <a:pt x="2970" y="987"/>
                  </a:lnTo>
                  <a:lnTo>
                    <a:pt x="2894" y="825"/>
                  </a:lnTo>
                  <a:lnTo>
                    <a:pt x="2799" y="683"/>
                  </a:lnTo>
                  <a:lnTo>
                    <a:pt x="2694" y="550"/>
                  </a:lnTo>
                  <a:lnTo>
                    <a:pt x="2581" y="427"/>
                  </a:lnTo>
                  <a:lnTo>
                    <a:pt x="2467" y="323"/>
                  </a:lnTo>
                  <a:lnTo>
                    <a:pt x="2334" y="228"/>
                  </a:lnTo>
                  <a:lnTo>
                    <a:pt x="2192" y="152"/>
                  </a:lnTo>
                  <a:lnTo>
                    <a:pt x="2049" y="85"/>
                  </a:lnTo>
                  <a:lnTo>
                    <a:pt x="1898" y="38"/>
                  </a:lnTo>
                  <a:lnTo>
                    <a:pt x="1746" y="10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8"/>
          <p:cNvGrpSpPr/>
          <p:nvPr/>
        </p:nvGrpSpPr>
        <p:grpSpPr>
          <a:xfrm>
            <a:off x="5286273" y="3702177"/>
            <a:ext cx="710398" cy="1030098"/>
            <a:chOff x="6430900" y="4100125"/>
            <a:chExt cx="887000" cy="1286175"/>
          </a:xfrm>
        </p:grpSpPr>
        <p:sp>
          <p:nvSpPr>
            <p:cNvPr id="1070" name="Google Shape;1070;p28"/>
            <p:cNvSpPr/>
            <p:nvPr/>
          </p:nvSpPr>
          <p:spPr>
            <a:xfrm>
              <a:off x="6430900" y="4311200"/>
              <a:ext cx="887000" cy="1075100"/>
            </a:xfrm>
            <a:custGeom>
              <a:rect b="b" l="l" r="r" t="t"/>
              <a:pathLst>
                <a:path extrusionOk="0" h="43004" w="35480">
                  <a:moveTo>
                    <a:pt x="0" y="0"/>
                  </a:moveTo>
                  <a:lnTo>
                    <a:pt x="0" y="43003"/>
                  </a:lnTo>
                  <a:lnTo>
                    <a:pt x="35480" y="43003"/>
                  </a:lnTo>
                  <a:lnTo>
                    <a:pt x="354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6430900" y="4215625"/>
              <a:ext cx="886525" cy="95600"/>
            </a:xfrm>
            <a:custGeom>
              <a:rect b="b" l="l" r="r" t="t"/>
              <a:pathLst>
                <a:path extrusionOk="0" h="3824" w="35461">
                  <a:moveTo>
                    <a:pt x="2239" y="0"/>
                  </a:moveTo>
                  <a:lnTo>
                    <a:pt x="0" y="3823"/>
                  </a:lnTo>
                  <a:lnTo>
                    <a:pt x="35461" y="3823"/>
                  </a:lnTo>
                  <a:lnTo>
                    <a:pt x="33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6483550" y="4100125"/>
              <a:ext cx="777925" cy="115525"/>
            </a:xfrm>
            <a:custGeom>
              <a:rect b="b" l="l" r="r" t="t"/>
              <a:pathLst>
                <a:path extrusionOk="0" h="4621" w="31117">
                  <a:moveTo>
                    <a:pt x="0" y="0"/>
                  </a:moveTo>
                  <a:lnTo>
                    <a:pt x="0" y="4620"/>
                  </a:lnTo>
                  <a:lnTo>
                    <a:pt x="31116" y="4620"/>
                  </a:lnTo>
                  <a:lnTo>
                    <a:pt x="31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6430900" y="4709625"/>
              <a:ext cx="887000" cy="216100"/>
            </a:xfrm>
            <a:custGeom>
              <a:rect b="b" l="l" r="r" t="t"/>
              <a:pathLst>
                <a:path extrusionOk="0" h="8644" w="35480">
                  <a:moveTo>
                    <a:pt x="0" y="1"/>
                  </a:moveTo>
                  <a:lnTo>
                    <a:pt x="0" y="8643"/>
                  </a:lnTo>
                  <a:lnTo>
                    <a:pt x="35480" y="8643"/>
                  </a:lnTo>
                  <a:lnTo>
                    <a:pt x="35480" y="1"/>
                  </a:lnTo>
                  <a:close/>
                </a:path>
              </a:pathLst>
            </a:custGeom>
            <a:solidFill>
              <a:srgbClr val="FF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6567500" y="4532000"/>
              <a:ext cx="613325" cy="613325"/>
            </a:xfrm>
            <a:custGeom>
              <a:rect b="b" l="l" r="r" t="t"/>
              <a:pathLst>
                <a:path extrusionOk="0" h="24533" w="24533">
                  <a:moveTo>
                    <a:pt x="12266" y="0"/>
                  </a:moveTo>
                  <a:lnTo>
                    <a:pt x="11953" y="10"/>
                  </a:lnTo>
                  <a:lnTo>
                    <a:pt x="11631" y="19"/>
                  </a:lnTo>
                  <a:lnTo>
                    <a:pt x="11318" y="38"/>
                  </a:lnTo>
                  <a:lnTo>
                    <a:pt x="11014" y="67"/>
                  </a:lnTo>
                  <a:lnTo>
                    <a:pt x="10701" y="95"/>
                  </a:lnTo>
                  <a:lnTo>
                    <a:pt x="10398" y="143"/>
                  </a:lnTo>
                  <a:lnTo>
                    <a:pt x="10094" y="190"/>
                  </a:lnTo>
                  <a:lnTo>
                    <a:pt x="9790" y="247"/>
                  </a:lnTo>
                  <a:lnTo>
                    <a:pt x="9496" y="313"/>
                  </a:lnTo>
                  <a:lnTo>
                    <a:pt x="9202" y="389"/>
                  </a:lnTo>
                  <a:lnTo>
                    <a:pt x="8908" y="465"/>
                  </a:lnTo>
                  <a:lnTo>
                    <a:pt x="8624" y="551"/>
                  </a:lnTo>
                  <a:lnTo>
                    <a:pt x="8330" y="645"/>
                  </a:lnTo>
                  <a:lnTo>
                    <a:pt x="8045" y="750"/>
                  </a:lnTo>
                  <a:lnTo>
                    <a:pt x="7770" y="854"/>
                  </a:lnTo>
                  <a:lnTo>
                    <a:pt x="7495" y="968"/>
                  </a:lnTo>
                  <a:lnTo>
                    <a:pt x="7220" y="1082"/>
                  </a:lnTo>
                  <a:lnTo>
                    <a:pt x="6945" y="1215"/>
                  </a:lnTo>
                  <a:lnTo>
                    <a:pt x="6679" y="1347"/>
                  </a:lnTo>
                  <a:lnTo>
                    <a:pt x="6423" y="1480"/>
                  </a:lnTo>
                  <a:lnTo>
                    <a:pt x="6157" y="1623"/>
                  </a:lnTo>
                  <a:lnTo>
                    <a:pt x="5910" y="1774"/>
                  </a:lnTo>
                  <a:lnTo>
                    <a:pt x="5654" y="1936"/>
                  </a:lnTo>
                  <a:lnTo>
                    <a:pt x="5408" y="2097"/>
                  </a:lnTo>
                  <a:lnTo>
                    <a:pt x="5171" y="2268"/>
                  </a:lnTo>
                  <a:lnTo>
                    <a:pt x="4924" y="2438"/>
                  </a:lnTo>
                  <a:lnTo>
                    <a:pt x="4696" y="2619"/>
                  </a:lnTo>
                  <a:lnTo>
                    <a:pt x="4468" y="2799"/>
                  </a:lnTo>
                  <a:lnTo>
                    <a:pt x="4241" y="2989"/>
                  </a:lnTo>
                  <a:lnTo>
                    <a:pt x="4023" y="3188"/>
                  </a:lnTo>
                  <a:lnTo>
                    <a:pt x="3804" y="3387"/>
                  </a:lnTo>
                  <a:lnTo>
                    <a:pt x="3596" y="3596"/>
                  </a:lnTo>
                  <a:lnTo>
                    <a:pt x="3387" y="3804"/>
                  </a:lnTo>
                  <a:lnTo>
                    <a:pt x="3188" y="4023"/>
                  </a:lnTo>
                  <a:lnTo>
                    <a:pt x="2989" y="4241"/>
                  </a:lnTo>
                  <a:lnTo>
                    <a:pt x="2799" y="4469"/>
                  </a:lnTo>
                  <a:lnTo>
                    <a:pt x="2619" y="4696"/>
                  </a:lnTo>
                  <a:lnTo>
                    <a:pt x="2438" y="4924"/>
                  </a:lnTo>
                  <a:lnTo>
                    <a:pt x="2268" y="5171"/>
                  </a:lnTo>
                  <a:lnTo>
                    <a:pt x="2097" y="5408"/>
                  </a:lnTo>
                  <a:lnTo>
                    <a:pt x="1936" y="5654"/>
                  </a:lnTo>
                  <a:lnTo>
                    <a:pt x="1774" y="5910"/>
                  </a:lnTo>
                  <a:lnTo>
                    <a:pt x="1623" y="6157"/>
                  </a:lnTo>
                  <a:lnTo>
                    <a:pt x="1480" y="6423"/>
                  </a:lnTo>
                  <a:lnTo>
                    <a:pt x="1347" y="6679"/>
                  </a:lnTo>
                  <a:lnTo>
                    <a:pt x="1215" y="6945"/>
                  </a:lnTo>
                  <a:lnTo>
                    <a:pt x="1082" y="7220"/>
                  </a:lnTo>
                  <a:lnTo>
                    <a:pt x="968" y="7495"/>
                  </a:lnTo>
                  <a:lnTo>
                    <a:pt x="854" y="7770"/>
                  </a:lnTo>
                  <a:lnTo>
                    <a:pt x="750" y="8045"/>
                  </a:lnTo>
                  <a:lnTo>
                    <a:pt x="645" y="8330"/>
                  </a:lnTo>
                  <a:lnTo>
                    <a:pt x="551" y="8624"/>
                  </a:lnTo>
                  <a:lnTo>
                    <a:pt x="465" y="8908"/>
                  </a:lnTo>
                  <a:lnTo>
                    <a:pt x="389" y="9202"/>
                  </a:lnTo>
                  <a:lnTo>
                    <a:pt x="313" y="9496"/>
                  </a:lnTo>
                  <a:lnTo>
                    <a:pt x="247" y="9790"/>
                  </a:lnTo>
                  <a:lnTo>
                    <a:pt x="190" y="10094"/>
                  </a:lnTo>
                  <a:lnTo>
                    <a:pt x="143" y="10398"/>
                  </a:lnTo>
                  <a:lnTo>
                    <a:pt x="105" y="10701"/>
                  </a:lnTo>
                  <a:lnTo>
                    <a:pt x="67" y="11014"/>
                  </a:lnTo>
                  <a:lnTo>
                    <a:pt x="38" y="11318"/>
                  </a:lnTo>
                  <a:lnTo>
                    <a:pt x="19" y="11631"/>
                  </a:lnTo>
                  <a:lnTo>
                    <a:pt x="10" y="11953"/>
                  </a:lnTo>
                  <a:lnTo>
                    <a:pt x="0" y="12267"/>
                  </a:lnTo>
                  <a:lnTo>
                    <a:pt x="10" y="12580"/>
                  </a:lnTo>
                  <a:lnTo>
                    <a:pt x="19" y="12893"/>
                  </a:lnTo>
                  <a:lnTo>
                    <a:pt x="38" y="13206"/>
                  </a:lnTo>
                  <a:lnTo>
                    <a:pt x="67" y="13519"/>
                  </a:lnTo>
                  <a:lnTo>
                    <a:pt x="105" y="13832"/>
                  </a:lnTo>
                  <a:lnTo>
                    <a:pt x="143" y="14135"/>
                  </a:lnTo>
                  <a:lnTo>
                    <a:pt x="190" y="14439"/>
                  </a:lnTo>
                  <a:lnTo>
                    <a:pt x="247" y="14733"/>
                  </a:lnTo>
                  <a:lnTo>
                    <a:pt x="313" y="15037"/>
                  </a:lnTo>
                  <a:lnTo>
                    <a:pt x="389" y="15331"/>
                  </a:lnTo>
                  <a:lnTo>
                    <a:pt x="465" y="15625"/>
                  </a:lnTo>
                  <a:lnTo>
                    <a:pt x="551" y="15909"/>
                  </a:lnTo>
                  <a:lnTo>
                    <a:pt x="645" y="16203"/>
                  </a:lnTo>
                  <a:lnTo>
                    <a:pt x="750" y="16479"/>
                  </a:lnTo>
                  <a:lnTo>
                    <a:pt x="854" y="16763"/>
                  </a:lnTo>
                  <a:lnTo>
                    <a:pt x="968" y="17038"/>
                  </a:lnTo>
                  <a:lnTo>
                    <a:pt x="1082" y="17313"/>
                  </a:lnTo>
                  <a:lnTo>
                    <a:pt x="1215" y="17579"/>
                  </a:lnTo>
                  <a:lnTo>
                    <a:pt x="1347" y="17845"/>
                  </a:lnTo>
                  <a:lnTo>
                    <a:pt x="1480" y="18110"/>
                  </a:lnTo>
                  <a:lnTo>
                    <a:pt x="1623" y="18366"/>
                  </a:lnTo>
                  <a:lnTo>
                    <a:pt x="1774" y="18623"/>
                  </a:lnTo>
                  <a:lnTo>
                    <a:pt x="1936" y="18879"/>
                  </a:lnTo>
                  <a:lnTo>
                    <a:pt x="2097" y="19125"/>
                  </a:lnTo>
                  <a:lnTo>
                    <a:pt x="2268" y="19363"/>
                  </a:lnTo>
                  <a:lnTo>
                    <a:pt x="2438" y="19600"/>
                  </a:lnTo>
                  <a:lnTo>
                    <a:pt x="2619" y="19837"/>
                  </a:lnTo>
                  <a:lnTo>
                    <a:pt x="2799" y="20065"/>
                  </a:lnTo>
                  <a:lnTo>
                    <a:pt x="2989" y="20292"/>
                  </a:lnTo>
                  <a:lnTo>
                    <a:pt x="3188" y="20510"/>
                  </a:lnTo>
                  <a:lnTo>
                    <a:pt x="3387" y="20729"/>
                  </a:lnTo>
                  <a:lnTo>
                    <a:pt x="3596" y="20937"/>
                  </a:lnTo>
                  <a:lnTo>
                    <a:pt x="3804" y="21146"/>
                  </a:lnTo>
                  <a:lnTo>
                    <a:pt x="4023" y="21345"/>
                  </a:lnTo>
                  <a:lnTo>
                    <a:pt x="4241" y="21544"/>
                  </a:lnTo>
                  <a:lnTo>
                    <a:pt x="4468" y="21734"/>
                  </a:lnTo>
                  <a:lnTo>
                    <a:pt x="4696" y="21914"/>
                  </a:lnTo>
                  <a:lnTo>
                    <a:pt x="4924" y="22095"/>
                  </a:lnTo>
                  <a:lnTo>
                    <a:pt x="5171" y="22265"/>
                  </a:lnTo>
                  <a:lnTo>
                    <a:pt x="5408" y="22436"/>
                  </a:lnTo>
                  <a:lnTo>
                    <a:pt x="5654" y="22597"/>
                  </a:lnTo>
                  <a:lnTo>
                    <a:pt x="5910" y="22759"/>
                  </a:lnTo>
                  <a:lnTo>
                    <a:pt x="6157" y="22901"/>
                  </a:lnTo>
                  <a:lnTo>
                    <a:pt x="6423" y="23053"/>
                  </a:lnTo>
                  <a:lnTo>
                    <a:pt x="6679" y="23186"/>
                  </a:lnTo>
                  <a:lnTo>
                    <a:pt x="6945" y="23318"/>
                  </a:lnTo>
                  <a:lnTo>
                    <a:pt x="7220" y="23451"/>
                  </a:lnTo>
                  <a:lnTo>
                    <a:pt x="7495" y="23565"/>
                  </a:lnTo>
                  <a:lnTo>
                    <a:pt x="7770" y="23679"/>
                  </a:lnTo>
                  <a:lnTo>
                    <a:pt x="8045" y="23783"/>
                  </a:lnTo>
                  <a:lnTo>
                    <a:pt x="8330" y="23888"/>
                  </a:lnTo>
                  <a:lnTo>
                    <a:pt x="8624" y="23982"/>
                  </a:lnTo>
                  <a:lnTo>
                    <a:pt x="8908" y="24068"/>
                  </a:lnTo>
                  <a:lnTo>
                    <a:pt x="9202" y="24144"/>
                  </a:lnTo>
                  <a:lnTo>
                    <a:pt x="9496" y="24220"/>
                  </a:lnTo>
                  <a:lnTo>
                    <a:pt x="9790" y="24286"/>
                  </a:lnTo>
                  <a:lnTo>
                    <a:pt x="10094" y="24343"/>
                  </a:lnTo>
                  <a:lnTo>
                    <a:pt x="10398" y="24390"/>
                  </a:lnTo>
                  <a:lnTo>
                    <a:pt x="10701" y="24428"/>
                  </a:lnTo>
                  <a:lnTo>
                    <a:pt x="11014" y="24466"/>
                  </a:lnTo>
                  <a:lnTo>
                    <a:pt x="11318" y="24495"/>
                  </a:lnTo>
                  <a:lnTo>
                    <a:pt x="11631" y="24514"/>
                  </a:lnTo>
                  <a:lnTo>
                    <a:pt x="11953" y="24523"/>
                  </a:lnTo>
                  <a:lnTo>
                    <a:pt x="12266" y="24533"/>
                  </a:lnTo>
                  <a:lnTo>
                    <a:pt x="12580" y="24523"/>
                  </a:lnTo>
                  <a:lnTo>
                    <a:pt x="12893" y="24514"/>
                  </a:lnTo>
                  <a:lnTo>
                    <a:pt x="13206" y="24495"/>
                  </a:lnTo>
                  <a:lnTo>
                    <a:pt x="13519" y="24466"/>
                  </a:lnTo>
                  <a:lnTo>
                    <a:pt x="13832" y="24428"/>
                  </a:lnTo>
                  <a:lnTo>
                    <a:pt x="14135" y="24390"/>
                  </a:lnTo>
                  <a:lnTo>
                    <a:pt x="14439" y="24343"/>
                  </a:lnTo>
                  <a:lnTo>
                    <a:pt x="14742" y="24286"/>
                  </a:lnTo>
                  <a:lnTo>
                    <a:pt x="15037" y="24220"/>
                  </a:lnTo>
                  <a:lnTo>
                    <a:pt x="15331" y="24144"/>
                  </a:lnTo>
                  <a:lnTo>
                    <a:pt x="15625" y="24068"/>
                  </a:lnTo>
                  <a:lnTo>
                    <a:pt x="15909" y="23982"/>
                  </a:lnTo>
                  <a:lnTo>
                    <a:pt x="16203" y="23888"/>
                  </a:lnTo>
                  <a:lnTo>
                    <a:pt x="16479" y="23783"/>
                  </a:lnTo>
                  <a:lnTo>
                    <a:pt x="16763" y="23679"/>
                  </a:lnTo>
                  <a:lnTo>
                    <a:pt x="17038" y="23565"/>
                  </a:lnTo>
                  <a:lnTo>
                    <a:pt x="17313" y="23451"/>
                  </a:lnTo>
                  <a:lnTo>
                    <a:pt x="17579" y="23318"/>
                  </a:lnTo>
                  <a:lnTo>
                    <a:pt x="17854" y="23186"/>
                  </a:lnTo>
                  <a:lnTo>
                    <a:pt x="18110" y="23053"/>
                  </a:lnTo>
                  <a:lnTo>
                    <a:pt x="18366" y="22901"/>
                  </a:lnTo>
                  <a:lnTo>
                    <a:pt x="18623" y="22759"/>
                  </a:lnTo>
                  <a:lnTo>
                    <a:pt x="18879" y="22597"/>
                  </a:lnTo>
                  <a:lnTo>
                    <a:pt x="19125" y="22436"/>
                  </a:lnTo>
                  <a:lnTo>
                    <a:pt x="19362" y="22265"/>
                  </a:lnTo>
                  <a:lnTo>
                    <a:pt x="19600" y="22095"/>
                  </a:lnTo>
                  <a:lnTo>
                    <a:pt x="19837" y="21914"/>
                  </a:lnTo>
                  <a:lnTo>
                    <a:pt x="20064" y="21734"/>
                  </a:lnTo>
                  <a:lnTo>
                    <a:pt x="20292" y="21544"/>
                  </a:lnTo>
                  <a:lnTo>
                    <a:pt x="20510" y="21345"/>
                  </a:lnTo>
                  <a:lnTo>
                    <a:pt x="20729" y="21146"/>
                  </a:lnTo>
                  <a:lnTo>
                    <a:pt x="20937" y="20937"/>
                  </a:lnTo>
                  <a:lnTo>
                    <a:pt x="21146" y="20729"/>
                  </a:lnTo>
                  <a:lnTo>
                    <a:pt x="21345" y="20510"/>
                  </a:lnTo>
                  <a:lnTo>
                    <a:pt x="21544" y="20292"/>
                  </a:lnTo>
                  <a:lnTo>
                    <a:pt x="21734" y="20065"/>
                  </a:lnTo>
                  <a:lnTo>
                    <a:pt x="21914" y="19837"/>
                  </a:lnTo>
                  <a:lnTo>
                    <a:pt x="22095" y="19600"/>
                  </a:lnTo>
                  <a:lnTo>
                    <a:pt x="22265" y="19363"/>
                  </a:lnTo>
                  <a:lnTo>
                    <a:pt x="22436" y="19125"/>
                  </a:lnTo>
                  <a:lnTo>
                    <a:pt x="22597" y="18879"/>
                  </a:lnTo>
                  <a:lnTo>
                    <a:pt x="22759" y="18623"/>
                  </a:lnTo>
                  <a:lnTo>
                    <a:pt x="22901" y="18366"/>
                  </a:lnTo>
                  <a:lnTo>
                    <a:pt x="23053" y="18110"/>
                  </a:lnTo>
                  <a:lnTo>
                    <a:pt x="23186" y="17845"/>
                  </a:lnTo>
                  <a:lnTo>
                    <a:pt x="23318" y="17579"/>
                  </a:lnTo>
                  <a:lnTo>
                    <a:pt x="23451" y="17313"/>
                  </a:lnTo>
                  <a:lnTo>
                    <a:pt x="23565" y="17038"/>
                  </a:lnTo>
                  <a:lnTo>
                    <a:pt x="23679" y="16763"/>
                  </a:lnTo>
                  <a:lnTo>
                    <a:pt x="23783" y="16479"/>
                  </a:lnTo>
                  <a:lnTo>
                    <a:pt x="23888" y="16203"/>
                  </a:lnTo>
                  <a:lnTo>
                    <a:pt x="23982" y="15909"/>
                  </a:lnTo>
                  <a:lnTo>
                    <a:pt x="24068" y="15625"/>
                  </a:lnTo>
                  <a:lnTo>
                    <a:pt x="24144" y="15331"/>
                  </a:lnTo>
                  <a:lnTo>
                    <a:pt x="24220" y="15037"/>
                  </a:lnTo>
                  <a:lnTo>
                    <a:pt x="24277" y="14733"/>
                  </a:lnTo>
                  <a:lnTo>
                    <a:pt x="24343" y="14439"/>
                  </a:lnTo>
                  <a:lnTo>
                    <a:pt x="24390" y="14135"/>
                  </a:lnTo>
                  <a:lnTo>
                    <a:pt x="24428" y="13832"/>
                  </a:lnTo>
                  <a:lnTo>
                    <a:pt x="24466" y="13519"/>
                  </a:lnTo>
                  <a:lnTo>
                    <a:pt x="24495" y="13206"/>
                  </a:lnTo>
                  <a:lnTo>
                    <a:pt x="24514" y="12893"/>
                  </a:lnTo>
                  <a:lnTo>
                    <a:pt x="24523" y="12580"/>
                  </a:lnTo>
                  <a:lnTo>
                    <a:pt x="24533" y="12267"/>
                  </a:lnTo>
                  <a:lnTo>
                    <a:pt x="24523" y="11953"/>
                  </a:lnTo>
                  <a:lnTo>
                    <a:pt x="24514" y="11631"/>
                  </a:lnTo>
                  <a:lnTo>
                    <a:pt x="24495" y="11318"/>
                  </a:lnTo>
                  <a:lnTo>
                    <a:pt x="24466" y="11014"/>
                  </a:lnTo>
                  <a:lnTo>
                    <a:pt x="24428" y="10701"/>
                  </a:lnTo>
                  <a:lnTo>
                    <a:pt x="24390" y="10398"/>
                  </a:lnTo>
                  <a:lnTo>
                    <a:pt x="24343" y="10094"/>
                  </a:lnTo>
                  <a:lnTo>
                    <a:pt x="24277" y="9790"/>
                  </a:lnTo>
                  <a:lnTo>
                    <a:pt x="24220" y="9496"/>
                  </a:lnTo>
                  <a:lnTo>
                    <a:pt x="24144" y="9202"/>
                  </a:lnTo>
                  <a:lnTo>
                    <a:pt x="24068" y="8908"/>
                  </a:lnTo>
                  <a:lnTo>
                    <a:pt x="23982" y="8624"/>
                  </a:lnTo>
                  <a:lnTo>
                    <a:pt x="23888" y="8330"/>
                  </a:lnTo>
                  <a:lnTo>
                    <a:pt x="23783" y="8045"/>
                  </a:lnTo>
                  <a:lnTo>
                    <a:pt x="23679" y="7770"/>
                  </a:lnTo>
                  <a:lnTo>
                    <a:pt x="23565" y="7495"/>
                  </a:lnTo>
                  <a:lnTo>
                    <a:pt x="23451" y="7220"/>
                  </a:lnTo>
                  <a:lnTo>
                    <a:pt x="23318" y="6945"/>
                  </a:lnTo>
                  <a:lnTo>
                    <a:pt x="23186" y="6679"/>
                  </a:lnTo>
                  <a:lnTo>
                    <a:pt x="23053" y="6423"/>
                  </a:lnTo>
                  <a:lnTo>
                    <a:pt x="22901" y="6157"/>
                  </a:lnTo>
                  <a:lnTo>
                    <a:pt x="22759" y="5910"/>
                  </a:lnTo>
                  <a:lnTo>
                    <a:pt x="22597" y="5654"/>
                  </a:lnTo>
                  <a:lnTo>
                    <a:pt x="22436" y="5408"/>
                  </a:lnTo>
                  <a:lnTo>
                    <a:pt x="22265" y="5171"/>
                  </a:lnTo>
                  <a:lnTo>
                    <a:pt x="22095" y="4924"/>
                  </a:lnTo>
                  <a:lnTo>
                    <a:pt x="21914" y="4696"/>
                  </a:lnTo>
                  <a:lnTo>
                    <a:pt x="21734" y="4469"/>
                  </a:lnTo>
                  <a:lnTo>
                    <a:pt x="21544" y="4241"/>
                  </a:lnTo>
                  <a:lnTo>
                    <a:pt x="21345" y="4023"/>
                  </a:lnTo>
                  <a:lnTo>
                    <a:pt x="21146" y="3804"/>
                  </a:lnTo>
                  <a:lnTo>
                    <a:pt x="20937" y="3596"/>
                  </a:lnTo>
                  <a:lnTo>
                    <a:pt x="20729" y="3387"/>
                  </a:lnTo>
                  <a:lnTo>
                    <a:pt x="20510" y="3188"/>
                  </a:lnTo>
                  <a:lnTo>
                    <a:pt x="20292" y="2989"/>
                  </a:lnTo>
                  <a:lnTo>
                    <a:pt x="20064" y="2799"/>
                  </a:lnTo>
                  <a:lnTo>
                    <a:pt x="19837" y="2619"/>
                  </a:lnTo>
                  <a:lnTo>
                    <a:pt x="19600" y="2438"/>
                  </a:lnTo>
                  <a:lnTo>
                    <a:pt x="19362" y="2268"/>
                  </a:lnTo>
                  <a:lnTo>
                    <a:pt x="19125" y="2097"/>
                  </a:lnTo>
                  <a:lnTo>
                    <a:pt x="18879" y="1936"/>
                  </a:lnTo>
                  <a:lnTo>
                    <a:pt x="18623" y="1774"/>
                  </a:lnTo>
                  <a:lnTo>
                    <a:pt x="18366" y="1623"/>
                  </a:lnTo>
                  <a:lnTo>
                    <a:pt x="18110" y="1480"/>
                  </a:lnTo>
                  <a:lnTo>
                    <a:pt x="17854" y="1347"/>
                  </a:lnTo>
                  <a:lnTo>
                    <a:pt x="17579" y="1215"/>
                  </a:lnTo>
                  <a:lnTo>
                    <a:pt x="17313" y="1082"/>
                  </a:lnTo>
                  <a:lnTo>
                    <a:pt x="17038" y="968"/>
                  </a:lnTo>
                  <a:lnTo>
                    <a:pt x="16763" y="854"/>
                  </a:lnTo>
                  <a:lnTo>
                    <a:pt x="16479" y="750"/>
                  </a:lnTo>
                  <a:lnTo>
                    <a:pt x="16203" y="645"/>
                  </a:lnTo>
                  <a:lnTo>
                    <a:pt x="15909" y="551"/>
                  </a:lnTo>
                  <a:lnTo>
                    <a:pt x="15625" y="465"/>
                  </a:lnTo>
                  <a:lnTo>
                    <a:pt x="15331" y="389"/>
                  </a:lnTo>
                  <a:lnTo>
                    <a:pt x="15037" y="313"/>
                  </a:lnTo>
                  <a:lnTo>
                    <a:pt x="14742" y="247"/>
                  </a:lnTo>
                  <a:lnTo>
                    <a:pt x="14439" y="190"/>
                  </a:lnTo>
                  <a:lnTo>
                    <a:pt x="14135" y="143"/>
                  </a:lnTo>
                  <a:lnTo>
                    <a:pt x="13832" y="95"/>
                  </a:lnTo>
                  <a:lnTo>
                    <a:pt x="13519" y="67"/>
                  </a:lnTo>
                  <a:lnTo>
                    <a:pt x="13206" y="38"/>
                  </a:lnTo>
                  <a:lnTo>
                    <a:pt x="12893" y="19"/>
                  </a:lnTo>
                  <a:lnTo>
                    <a:pt x="12580" y="1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FF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6743225" y="4816825"/>
              <a:ext cx="262350" cy="137350"/>
            </a:xfrm>
            <a:custGeom>
              <a:rect b="b" l="l" r="r" t="t"/>
              <a:pathLst>
                <a:path extrusionOk="0" h="5494" w="10494">
                  <a:moveTo>
                    <a:pt x="3255" y="1"/>
                  </a:moveTo>
                  <a:lnTo>
                    <a:pt x="3075" y="10"/>
                  </a:lnTo>
                  <a:lnTo>
                    <a:pt x="2904" y="29"/>
                  </a:lnTo>
                  <a:lnTo>
                    <a:pt x="2743" y="58"/>
                  </a:lnTo>
                  <a:lnTo>
                    <a:pt x="2572" y="86"/>
                  </a:lnTo>
                  <a:lnTo>
                    <a:pt x="2410" y="124"/>
                  </a:lnTo>
                  <a:lnTo>
                    <a:pt x="2249" y="162"/>
                  </a:lnTo>
                  <a:lnTo>
                    <a:pt x="2097" y="209"/>
                  </a:lnTo>
                  <a:lnTo>
                    <a:pt x="1946" y="266"/>
                  </a:lnTo>
                  <a:lnTo>
                    <a:pt x="1794" y="333"/>
                  </a:lnTo>
                  <a:lnTo>
                    <a:pt x="1652" y="399"/>
                  </a:lnTo>
                  <a:lnTo>
                    <a:pt x="1519" y="466"/>
                  </a:lnTo>
                  <a:lnTo>
                    <a:pt x="1376" y="541"/>
                  </a:lnTo>
                  <a:lnTo>
                    <a:pt x="1253" y="627"/>
                  </a:lnTo>
                  <a:lnTo>
                    <a:pt x="1130" y="712"/>
                  </a:lnTo>
                  <a:lnTo>
                    <a:pt x="1006" y="807"/>
                  </a:lnTo>
                  <a:lnTo>
                    <a:pt x="893" y="902"/>
                  </a:lnTo>
                  <a:lnTo>
                    <a:pt x="788" y="997"/>
                  </a:lnTo>
                  <a:lnTo>
                    <a:pt x="684" y="1101"/>
                  </a:lnTo>
                  <a:lnTo>
                    <a:pt x="589" y="1215"/>
                  </a:lnTo>
                  <a:lnTo>
                    <a:pt x="494" y="1319"/>
                  </a:lnTo>
                  <a:lnTo>
                    <a:pt x="418" y="1443"/>
                  </a:lnTo>
                  <a:lnTo>
                    <a:pt x="342" y="1557"/>
                  </a:lnTo>
                  <a:lnTo>
                    <a:pt x="267" y="1680"/>
                  </a:lnTo>
                  <a:lnTo>
                    <a:pt x="210" y="1803"/>
                  </a:lnTo>
                  <a:lnTo>
                    <a:pt x="153" y="1936"/>
                  </a:lnTo>
                  <a:lnTo>
                    <a:pt x="105" y="2059"/>
                  </a:lnTo>
                  <a:lnTo>
                    <a:pt x="67" y="2192"/>
                  </a:lnTo>
                  <a:lnTo>
                    <a:pt x="39" y="2325"/>
                  </a:lnTo>
                  <a:lnTo>
                    <a:pt x="20" y="2467"/>
                  </a:lnTo>
                  <a:lnTo>
                    <a:pt x="1" y="2610"/>
                  </a:lnTo>
                  <a:lnTo>
                    <a:pt x="1" y="2742"/>
                  </a:lnTo>
                  <a:lnTo>
                    <a:pt x="1" y="2885"/>
                  </a:lnTo>
                  <a:lnTo>
                    <a:pt x="20" y="3027"/>
                  </a:lnTo>
                  <a:lnTo>
                    <a:pt x="39" y="3160"/>
                  </a:lnTo>
                  <a:lnTo>
                    <a:pt x="67" y="3302"/>
                  </a:lnTo>
                  <a:lnTo>
                    <a:pt x="105" y="3435"/>
                  </a:lnTo>
                  <a:lnTo>
                    <a:pt x="153" y="3558"/>
                  </a:lnTo>
                  <a:lnTo>
                    <a:pt x="210" y="3691"/>
                  </a:lnTo>
                  <a:lnTo>
                    <a:pt x="267" y="3814"/>
                  </a:lnTo>
                  <a:lnTo>
                    <a:pt x="342" y="3938"/>
                  </a:lnTo>
                  <a:lnTo>
                    <a:pt x="418" y="4052"/>
                  </a:lnTo>
                  <a:lnTo>
                    <a:pt x="494" y="4165"/>
                  </a:lnTo>
                  <a:lnTo>
                    <a:pt x="589" y="4279"/>
                  </a:lnTo>
                  <a:lnTo>
                    <a:pt x="684" y="4393"/>
                  </a:lnTo>
                  <a:lnTo>
                    <a:pt x="788" y="4488"/>
                  </a:lnTo>
                  <a:lnTo>
                    <a:pt x="893" y="4592"/>
                  </a:lnTo>
                  <a:lnTo>
                    <a:pt x="1006" y="4687"/>
                  </a:lnTo>
                  <a:lnTo>
                    <a:pt x="1130" y="4782"/>
                  </a:lnTo>
                  <a:lnTo>
                    <a:pt x="1253" y="4867"/>
                  </a:lnTo>
                  <a:lnTo>
                    <a:pt x="1376" y="4943"/>
                  </a:lnTo>
                  <a:lnTo>
                    <a:pt x="1519" y="5029"/>
                  </a:lnTo>
                  <a:lnTo>
                    <a:pt x="1652" y="5095"/>
                  </a:lnTo>
                  <a:lnTo>
                    <a:pt x="1794" y="5161"/>
                  </a:lnTo>
                  <a:lnTo>
                    <a:pt x="1946" y="5228"/>
                  </a:lnTo>
                  <a:lnTo>
                    <a:pt x="2097" y="5275"/>
                  </a:lnTo>
                  <a:lnTo>
                    <a:pt x="2249" y="5332"/>
                  </a:lnTo>
                  <a:lnTo>
                    <a:pt x="2410" y="5370"/>
                  </a:lnTo>
                  <a:lnTo>
                    <a:pt x="2572" y="5408"/>
                  </a:lnTo>
                  <a:lnTo>
                    <a:pt x="2743" y="5437"/>
                  </a:lnTo>
                  <a:lnTo>
                    <a:pt x="2904" y="5465"/>
                  </a:lnTo>
                  <a:lnTo>
                    <a:pt x="3075" y="5484"/>
                  </a:lnTo>
                  <a:lnTo>
                    <a:pt x="3255" y="5493"/>
                  </a:lnTo>
                  <a:lnTo>
                    <a:pt x="7249" y="5493"/>
                  </a:lnTo>
                  <a:lnTo>
                    <a:pt x="7419" y="5484"/>
                  </a:lnTo>
                  <a:lnTo>
                    <a:pt x="7590" y="5465"/>
                  </a:lnTo>
                  <a:lnTo>
                    <a:pt x="7761" y="5437"/>
                  </a:lnTo>
                  <a:lnTo>
                    <a:pt x="7922" y="5408"/>
                  </a:lnTo>
                  <a:lnTo>
                    <a:pt x="8083" y="5370"/>
                  </a:lnTo>
                  <a:lnTo>
                    <a:pt x="8245" y="5332"/>
                  </a:lnTo>
                  <a:lnTo>
                    <a:pt x="8397" y="5275"/>
                  </a:lnTo>
                  <a:lnTo>
                    <a:pt x="8548" y="5228"/>
                  </a:lnTo>
                  <a:lnTo>
                    <a:pt x="8700" y="5161"/>
                  </a:lnTo>
                  <a:lnTo>
                    <a:pt x="8842" y="5095"/>
                  </a:lnTo>
                  <a:lnTo>
                    <a:pt x="8985" y="5029"/>
                  </a:lnTo>
                  <a:lnTo>
                    <a:pt x="9118" y="4943"/>
                  </a:lnTo>
                  <a:lnTo>
                    <a:pt x="9250" y="4867"/>
                  </a:lnTo>
                  <a:lnTo>
                    <a:pt x="9374" y="4782"/>
                  </a:lnTo>
                  <a:lnTo>
                    <a:pt x="9487" y="4687"/>
                  </a:lnTo>
                  <a:lnTo>
                    <a:pt x="9601" y="4592"/>
                  </a:lnTo>
                  <a:lnTo>
                    <a:pt x="9715" y="4488"/>
                  </a:lnTo>
                  <a:lnTo>
                    <a:pt x="9810" y="4393"/>
                  </a:lnTo>
                  <a:lnTo>
                    <a:pt x="9905" y="4279"/>
                  </a:lnTo>
                  <a:lnTo>
                    <a:pt x="10000" y="4165"/>
                  </a:lnTo>
                  <a:lnTo>
                    <a:pt x="10085" y="4052"/>
                  </a:lnTo>
                  <a:lnTo>
                    <a:pt x="10161" y="3938"/>
                  </a:lnTo>
                  <a:lnTo>
                    <a:pt x="10227" y="3814"/>
                  </a:lnTo>
                  <a:lnTo>
                    <a:pt x="10284" y="3691"/>
                  </a:lnTo>
                  <a:lnTo>
                    <a:pt x="10341" y="3558"/>
                  </a:lnTo>
                  <a:lnTo>
                    <a:pt x="10389" y="3435"/>
                  </a:lnTo>
                  <a:lnTo>
                    <a:pt x="10427" y="3302"/>
                  </a:lnTo>
                  <a:lnTo>
                    <a:pt x="10455" y="3160"/>
                  </a:lnTo>
                  <a:lnTo>
                    <a:pt x="10484" y="3027"/>
                  </a:lnTo>
                  <a:lnTo>
                    <a:pt x="10493" y="2885"/>
                  </a:lnTo>
                  <a:lnTo>
                    <a:pt x="10493" y="2742"/>
                  </a:lnTo>
                  <a:lnTo>
                    <a:pt x="10493" y="2610"/>
                  </a:lnTo>
                  <a:lnTo>
                    <a:pt x="10484" y="2467"/>
                  </a:lnTo>
                  <a:lnTo>
                    <a:pt x="10455" y="2325"/>
                  </a:lnTo>
                  <a:lnTo>
                    <a:pt x="10427" y="2192"/>
                  </a:lnTo>
                  <a:lnTo>
                    <a:pt x="10389" y="2059"/>
                  </a:lnTo>
                  <a:lnTo>
                    <a:pt x="10341" y="1936"/>
                  </a:lnTo>
                  <a:lnTo>
                    <a:pt x="10284" y="1803"/>
                  </a:lnTo>
                  <a:lnTo>
                    <a:pt x="10227" y="1680"/>
                  </a:lnTo>
                  <a:lnTo>
                    <a:pt x="10161" y="1557"/>
                  </a:lnTo>
                  <a:lnTo>
                    <a:pt x="10085" y="1443"/>
                  </a:lnTo>
                  <a:lnTo>
                    <a:pt x="10000" y="1319"/>
                  </a:lnTo>
                  <a:lnTo>
                    <a:pt x="9905" y="1215"/>
                  </a:lnTo>
                  <a:lnTo>
                    <a:pt x="9810" y="1101"/>
                  </a:lnTo>
                  <a:lnTo>
                    <a:pt x="9715" y="997"/>
                  </a:lnTo>
                  <a:lnTo>
                    <a:pt x="9601" y="902"/>
                  </a:lnTo>
                  <a:lnTo>
                    <a:pt x="9487" y="807"/>
                  </a:lnTo>
                  <a:lnTo>
                    <a:pt x="9374" y="712"/>
                  </a:lnTo>
                  <a:lnTo>
                    <a:pt x="9250" y="627"/>
                  </a:lnTo>
                  <a:lnTo>
                    <a:pt x="9118" y="541"/>
                  </a:lnTo>
                  <a:lnTo>
                    <a:pt x="8985" y="466"/>
                  </a:lnTo>
                  <a:lnTo>
                    <a:pt x="8842" y="399"/>
                  </a:lnTo>
                  <a:lnTo>
                    <a:pt x="8700" y="333"/>
                  </a:lnTo>
                  <a:lnTo>
                    <a:pt x="8548" y="266"/>
                  </a:lnTo>
                  <a:lnTo>
                    <a:pt x="8397" y="209"/>
                  </a:lnTo>
                  <a:lnTo>
                    <a:pt x="8245" y="162"/>
                  </a:lnTo>
                  <a:lnTo>
                    <a:pt x="8083" y="124"/>
                  </a:lnTo>
                  <a:lnTo>
                    <a:pt x="7922" y="86"/>
                  </a:lnTo>
                  <a:lnTo>
                    <a:pt x="7761" y="58"/>
                  </a:lnTo>
                  <a:lnTo>
                    <a:pt x="7590" y="29"/>
                  </a:lnTo>
                  <a:lnTo>
                    <a:pt x="7419" y="10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6773125" y="4673825"/>
              <a:ext cx="94650" cy="112675"/>
            </a:xfrm>
            <a:custGeom>
              <a:rect b="b" l="l" r="r" t="t"/>
              <a:pathLst>
                <a:path extrusionOk="0" h="4507" w="3786">
                  <a:moveTo>
                    <a:pt x="1888" y="0"/>
                  </a:moveTo>
                  <a:lnTo>
                    <a:pt x="1793" y="10"/>
                  </a:lnTo>
                  <a:lnTo>
                    <a:pt x="1698" y="19"/>
                  </a:lnTo>
                  <a:lnTo>
                    <a:pt x="1603" y="29"/>
                  </a:lnTo>
                  <a:lnTo>
                    <a:pt x="1509" y="48"/>
                  </a:lnTo>
                  <a:lnTo>
                    <a:pt x="1328" y="105"/>
                  </a:lnTo>
                  <a:lnTo>
                    <a:pt x="1158" y="181"/>
                  </a:lnTo>
                  <a:lnTo>
                    <a:pt x="987" y="275"/>
                  </a:lnTo>
                  <a:lnTo>
                    <a:pt x="835" y="389"/>
                  </a:lnTo>
                  <a:lnTo>
                    <a:pt x="683" y="522"/>
                  </a:lnTo>
                  <a:lnTo>
                    <a:pt x="550" y="664"/>
                  </a:lnTo>
                  <a:lnTo>
                    <a:pt x="427" y="826"/>
                  </a:lnTo>
                  <a:lnTo>
                    <a:pt x="323" y="996"/>
                  </a:lnTo>
                  <a:lnTo>
                    <a:pt x="228" y="1186"/>
                  </a:lnTo>
                  <a:lnTo>
                    <a:pt x="142" y="1376"/>
                  </a:lnTo>
                  <a:lnTo>
                    <a:pt x="86" y="1585"/>
                  </a:lnTo>
                  <a:lnTo>
                    <a:pt x="38" y="1803"/>
                  </a:lnTo>
                  <a:lnTo>
                    <a:pt x="10" y="2021"/>
                  </a:lnTo>
                  <a:lnTo>
                    <a:pt x="0" y="2258"/>
                  </a:lnTo>
                  <a:lnTo>
                    <a:pt x="10" y="2486"/>
                  </a:lnTo>
                  <a:lnTo>
                    <a:pt x="38" y="2704"/>
                  </a:lnTo>
                  <a:lnTo>
                    <a:pt x="86" y="2922"/>
                  </a:lnTo>
                  <a:lnTo>
                    <a:pt x="142" y="3131"/>
                  </a:lnTo>
                  <a:lnTo>
                    <a:pt x="228" y="3330"/>
                  </a:lnTo>
                  <a:lnTo>
                    <a:pt x="323" y="3510"/>
                  </a:lnTo>
                  <a:lnTo>
                    <a:pt x="427" y="3681"/>
                  </a:lnTo>
                  <a:lnTo>
                    <a:pt x="550" y="3842"/>
                  </a:lnTo>
                  <a:lnTo>
                    <a:pt x="683" y="3994"/>
                  </a:lnTo>
                  <a:lnTo>
                    <a:pt x="835" y="4117"/>
                  </a:lnTo>
                  <a:lnTo>
                    <a:pt x="987" y="4231"/>
                  </a:lnTo>
                  <a:lnTo>
                    <a:pt x="1158" y="4326"/>
                  </a:lnTo>
                  <a:lnTo>
                    <a:pt x="1328" y="4402"/>
                  </a:lnTo>
                  <a:lnTo>
                    <a:pt x="1509" y="4459"/>
                  </a:lnTo>
                  <a:lnTo>
                    <a:pt x="1603" y="4478"/>
                  </a:lnTo>
                  <a:lnTo>
                    <a:pt x="1698" y="4487"/>
                  </a:lnTo>
                  <a:lnTo>
                    <a:pt x="1793" y="4497"/>
                  </a:lnTo>
                  <a:lnTo>
                    <a:pt x="1888" y="4506"/>
                  </a:lnTo>
                  <a:lnTo>
                    <a:pt x="1983" y="4497"/>
                  </a:lnTo>
                  <a:lnTo>
                    <a:pt x="2087" y="4487"/>
                  </a:lnTo>
                  <a:lnTo>
                    <a:pt x="2182" y="4478"/>
                  </a:lnTo>
                  <a:lnTo>
                    <a:pt x="2267" y="4459"/>
                  </a:lnTo>
                  <a:lnTo>
                    <a:pt x="2457" y="4402"/>
                  </a:lnTo>
                  <a:lnTo>
                    <a:pt x="2628" y="4326"/>
                  </a:lnTo>
                  <a:lnTo>
                    <a:pt x="2789" y="4231"/>
                  </a:lnTo>
                  <a:lnTo>
                    <a:pt x="2951" y="4117"/>
                  </a:lnTo>
                  <a:lnTo>
                    <a:pt x="3093" y="3994"/>
                  </a:lnTo>
                  <a:lnTo>
                    <a:pt x="3226" y="3842"/>
                  </a:lnTo>
                  <a:lnTo>
                    <a:pt x="3349" y="3681"/>
                  </a:lnTo>
                  <a:lnTo>
                    <a:pt x="3463" y="3510"/>
                  </a:lnTo>
                  <a:lnTo>
                    <a:pt x="3558" y="3330"/>
                  </a:lnTo>
                  <a:lnTo>
                    <a:pt x="3634" y="3131"/>
                  </a:lnTo>
                  <a:lnTo>
                    <a:pt x="3700" y="2922"/>
                  </a:lnTo>
                  <a:lnTo>
                    <a:pt x="3747" y="2704"/>
                  </a:lnTo>
                  <a:lnTo>
                    <a:pt x="3776" y="2486"/>
                  </a:lnTo>
                  <a:lnTo>
                    <a:pt x="3785" y="2258"/>
                  </a:lnTo>
                  <a:lnTo>
                    <a:pt x="3776" y="2021"/>
                  </a:lnTo>
                  <a:lnTo>
                    <a:pt x="3747" y="1803"/>
                  </a:lnTo>
                  <a:lnTo>
                    <a:pt x="3700" y="1585"/>
                  </a:lnTo>
                  <a:lnTo>
                    <a:pt x="3634" y="1376"/>
                  </a:lnTo>
                  <a:lnTo>
                    <a:pt x="3558" y="1186"/>
                  </a:lnTo>
                  <a:lnTo>
                    <a:pt x="3463" y="996"/>
                  </a:lnTo>
                  <a:lnTo>
                    <a:pt x="3349" y="826"/>
                  </a:lnTo>
                  <a:lnTo>
                    <a:pt x="3226" y="664"/>
                  </a:lnTo>
                  <a:lnTo>
                    <a:pt x="3093" y="522"/>
                  </a:lnTo>
                  <a:lnTo>
                    <a:pt x="2951" y="389"/>
                  </a:lnTo>
                  <a:lnTo>
                    <a:pt x="2789" y="275"/>
                  </a:lnTo>
                  <a:lnTo>
                    <a:pt x="2628" y="181"/>
                  </a:lnTo>
                  <a:lnTo>
                    <a:pt x="2457" y="105"/>
                  </a:lnTo>
                  <a:lnTo>
                    <a:pt x="2267" y="48"/>
                  </a:lnTo>
                  <a:lnTo>
                    <a:pt x="2182" y="29"/>
                  </a:lnTo>
                  <a:lnTo>
                    <a:pt x="2087" y="19"/>
                  </a:lnTo>
                  <a:lnTo>
                    <a:pt x="1983" y="10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6690825" y="4739525"/>
              <a:ext cx="79000" cy="93925"/>
            </a:xfrm>
            <a:custGeom>
              <a:rect b="b" l="l" r="r" t="t"/>
              <a:pathLst>
                <a:path extrusionOk="0" h="3757" w="3160">
                  <a:moveTo>
                    <a:pt x="1585" y="0"/>
                  </a:moveTo>
                  <a:lnTo>
                    <a:pt x="1423" y="10"/>
                  </a:lnTo>
                  <a:lnTo>
                    <a:pt x="1262" y="38"/>
                  </a:lnTo>
                  <a:lnTo>
                    <a:pt x="1110" y="85"/>
                  </a:lnTo>
                  <a:lnTo>
                    <a:pt x="968" y="142"/>
                  </a:lnTo>
                  <a:lnTo>
                    <a:pt x="835" y="228"/>
                  </a:lnTo>
                  <a:lnTo>
                    <a:pt x="702" y="323"/>
                  </a:lnTo>
                  <a:lnTo>
                    <a:pt x="579" y="427"/>
                  </a:lnTo>
                  <a:lnTo>
                    <a:pt x="465" y="550"/>
                  </a:lnTo>
                  <a:lnTo>
                    <a:pt x="361" y="683"/>
                  </a:lnTo>
                  <a:lnTo>
                    <a:pt x="275" y="825"/>
                  </a:lnTo>
                  <a:lnTo>
                    <a:pt x="200" y="977"/>
                  </a:lnTo>
                  <a:lnTo>
                    <a:pt x="133" y="1148"/>
                  </a:lnTo>
                  <a:lnTo>
                    <a:pt x="76" y="1319"/>
                  </a:lnTo>
                  <a:lnTo>
                    <a:pt x="38" y="1499"/>
                  </a:lnTo>
                  <a:lnTo>
                    <a:pt x="10" y="1679"/>
                  </a:lnTo>
                  <a:lnTo>
                    <a:pt x="0" y="1878"/>
                  </a:lnTo>
                  <a:lnTo>
                    <a:pt x="10" y="2068"/>
                  </a:lnTo>
                  <a:lnTo>
                    <a:pt x="38" y="2258"/>
                  </a:lnTo>
                  <a:lnTo>
                    <a:pt x="76" y="2438"/>
                  </a:lnTo>
                  <a:lnTo>
                    <a:pt x="133" y="2609"/>
                  </a:lnTo>
                  <a:lnTo>
                    <a:pt x="200" y="2770"/>
                  </a:lnTo>
                  <a:lnTo>
                    <a:pt x="275" y="2922"/>
                  </a:lnTo>
                  <a:lnTo>
                    <a:pt x="361" y="3074"/>
                  </a:lnTo>
                  <a:lnTo>
                    <a:pt x="465" y="3207"/>
                  </a:lnTo>
                  <a:lnTo>
                    <a:pt x="579" y="3320"/>
                  </a:lnTo>
                  <a:lnTo>
                    <a:pt x="702" y="3434"/>
                  </a:lnTo>
                  <a:lnTo>
                    <a:pt x="835" y="3529"/>
                  </a:lnTo>
                  <a:lnTo>
                    <a:pt x="968" y="3605"/>
                  </a:lnTo>
                  <a:lnTo>
                    <a:pt x="1110" y="3671"/>
                  </a:lnTo>
                  <a:lnTo>
                    <a:pt x="1262" y="3719"/>
                  </a:lnTo>
                  <a:lnTo>
                    <a:pt x="1423" y="3747"/>
                  </a:lnTo>
                  <a:lnTo>
                    <a:pt x="1585" y="3757"/>
                  </a:lnTo>
                  <a:lnTo>
                    <a:pt x="1746" y="3747"/>
                  </a:lnTo>
                  <a:lnTo>
                    <a:pt x="1907" y="3719"/>
                  </a:lnTo>
                  <a:lnTo>
                    <a:pt x="2049" y="3671"/>
                  </a:lnTo>
                  <a:lnTo>
                    <a:pt x="2201" y="3605"/>
                  </a:lnTo>
                  <a:lnTo>
                    <a:pt x="2334" y="3529"/>
                  </a:lnTo>
                  <a:lnTo>
                    <a:pt x="2467" y="3434"/>
                  </a:lnTo>
                  <a:lnTo>
                    <a:pt x="2590" y="3320"/>
                  </a:lnTo>
                  <a:lnTo>
                    <a:pt x="2704" y="3207"/>
                  </a:lnTo>
                  <a:lnTo>
                    <a:pt x="2799" y="3074"/>
                  </a:lnTo>
                  <a:lnTo>
                    <a:pt x="2894" y="2922"/>
                  </a:lnTo>
                  <a:lnTo>
                    <a:pt x="2970" y="2770"/>
                  </a:lnTo>
                  <a:lnTo>
                    <a:pt x="3036" y="2609"/>
                  </a:lnTo>
                  <a:lnTo>
                    <a:pt x="3093" y="2438"/>
                  </a:lnTo>
                  <a:lnTo>
                    <a:pt x="3131" y="2258"/>
                  </a:lnTo>
                  <a:lnTo>
                    <a:pt x="3159" y="2068"/>
                  </a:lnTo>
                  <a:lnTo>
                    <a:pt x="3159" y="1878"/>
                  </a:lnTo>
                  <a:lnTo>
                    <a:pt x="3159" y="1679"/>
                  </a:lnTo>
                  <a:lnTo>
                    <a:pt x="3131" y="1499"/>
                  </a:lnTo>
                  <a:lnTo>
                    <a:pt x="3093" y="1319"/>
                  </a:lnTo>
                  <a:lnTo>
                    <a:pt x="3036" y="1148"/>
                  </a:lnTo>
                  <a:lnTo>
                    <a:pt x="2970" y="977"/>
                  </a:lnTo>
                  <a:lnTo>
                    <a:pt x="2894" y="825"/>
                  </a:lnTo>
                  <a:lnTo>
                    <a:pt x="2799" y="683"/>
                  </a:lnTo>
                  <a:lnTo>
                    <a:pt x="2704" y="550"/>
                  </a:lnTo>
                  <a:lnTo>
                    <a:pt x="2590" y="427"/>
                  </a:lnTo>
                  <a:lnTo>
                    <a:pt x="2467" y="323"/>
                  </a:lnTo>
                  <a:lnTo>
                    <a:pt x="2334" y="228"/>
                  </a:lnTo>
                  <a:lnTo>
                    <a:pt x="2201" y="142"/>
                  </a:lnTo>
                  <a:lnTo>
                    <a:pt x="2049" y="85"/>
                  </a:lnTo>
                  <a:lnTo>
                    <a:pt x="1907" y="38"/>
                  </a:lnTo>
                  <a:lnTo>
                    <a:pt x="1746" y="10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6881275" y="4673825"/>
              <a:ext cx="94650" cy="112675"/>
            </a:xfrm>
            <a:custGeom>
              <a:rect b="b" l="l" r="r" t="t"/>
              <a:pathLst>
                <a:path extrusionOk="0" h="4507" w="3786">
                  <a:moveTo>
                    <a:pt x="1888" y="0"/>
                  </a:moveTo>
                  <a:lnTo>
                    <a:pt x="1793" y="10"/>
                  </a:lnTo>
                  <a:lnTo>
                    <a:pt x="1698" y="19"/>
                  </a:lnTo>
                  <a:lnTo>
                    <a:pt x="1603" y="29"/>
                  </a:lnTo>
                  <a:lnTo>
                    <a:pt x="1508" y="48"/>
                  </a:lnTo>
                  <a:lnTo>
                    <a:pt x="1328" y="105"/>
                  </a:lnTo>
                  <a:lnTo>
                    <a:pt x="1148" y="181"/>
                  </a:lnTo>
                  <a:lnTo>
                    <a:pt x="987" y="275"/>
                  </a:lnTo>
                  <a:lnTo>
                    <a:pt x="835" y="389"/>
                  </a:lnTo>
                  <a:lnTo>
                    <a:pt x="683" y="522"/>
                  </a:lnTo>
                  <a:lnTo>
                    <a:pt x="550" y="664"/>
                  </a:lnTo>
                  <a:lnTo>
                    <a:pt x="427" y="826"/>
                  </a:lnTo>
                  <a:lnTo>
                    <a:pt x="323" y="996"/>
                  </a:lnTo>
                  <a:lnTo>
                    <a:pt x="228" y="1186"/>
                  </a:lnTo>
                  <a:lnTo>
                    <a:pt x="142" y="1376"/>
                  </a:lnTo>
                  <a:lnTo>
                    <a:pt x="85" y="1585"/>
                  </a:lnTo>
                  <a:lnTo>
                    <a:pt x="38" y="1803"/>
                  </a:lnTo>
                  <a:lnTo>
                    <a:pt x="10" y="2021"/>
                  </a:lnTo>
                  <a:lnTo>
                    <a:pt x="0" y="2258"/>
                  </a:lnTo>
                  <a:lnTo>
                    <a:pt x="10" y="2486"/>
                  </a:lnTo>
                  <a:lnTo>
                    <a:pt x="38" y="2704"/>
                  </a:lnTo>
                  <a:lnTo>
                    <a:pt x="85" y="2922"/>
                  </a:lnTo>
                  <a:lnTo>
                    <a:pt x="142" y="3131"/>
                  </a:lnTo>
                  <a:lnTo>
                    <a:pt x="228" y="3330"/>
                  </a:lnTo>
                  <a:lnTo>
                    <a:pt x="323" y="3510"/>
                  </a:lnTo>
                  <a:lnTo>
                    <a:pt x="427" y="3681"/>
                  </a:lnTo>
                  <a:lnTo>
                    <a:pt x="550" y="3842"/>
                  </a:lnTo>
                  <a:lnTo>
                    <a:pt x="683" y="3994"/>
                  </a:lnTo>
                  <a:lnTo>
                    <a:pt x="835" y="4117"/>
                  </a:lnTo>
                  <a:lnTo>
                    <a:pt x="987" y="4231"/>
                  </a:lnTo>
                  <a:lnTo>
                    <a:pt x="1148" y="4326"/>
                  </a:lnTo>
                  <a:lnTo>
                    <a:pt x="1328" y="4402"/>
                  </a:lnTo>
                  <a:lnTo>
                    <a:pt x="1508" y="4459"/>
                  </a:lnTo>
                  <a:lnTo>
                    <a:pt x="1603" y="4478"/>
                  </a:lnTo>
                  <a:lnTo>
                    <a:pt x="1698" y="4487"/>
                  </a:lnTo>
                  <a:lnTo>
                    <a:pt x="1793" y="4497"/>
                  </a:lnTo>
                  <a:lnTo>
                    <a:pt x="1888" y="4506"/>
                  </a:lnTo>
                  <a:lnTo>
                    <a:pt x="1983" y="4497"/>
                  </a:lnTo>
                  <a:lnTo>
                    <a:pt x="2078" y="4487"/>
                  </a:lnTo>
                  <a:lnTo>
                    <a:pt x="2173" y="4478"/>
                  </a:lnTo>
                  <a:lnTo>
                    <a:pt x="2267" y="4459"/>
                  </a:lnTo>
                  <a:lnTo>
                    <a:pt x="2448" y="4402"/>
                  </a:lnTo>
                  <a:lnTo>
                    <a:pt x="2628" y="4326"/>
                  </a:lnTo>
                  <a:lnTo>
                    <a:pt x="2789" y="4231"/>
                  </a:lnTo>
                  <a:lnTo>
                    <a:pt x="2950" y="4117"/>
                  </a:lnTo>
                  <a:lnTo>
                    <a:pt x="3093" y="3994"/>
                  </a:lnTo>
                  <a:lnTo>
                    <a:pt x="3226" y="3842"/>
                  </a:lnTo>
                  <a:lnTo>
                    <a:pt x="3349" y="3681"/>
                  </a:lnTo>
                  <a:lnTo>
                    <a:pt x="3453" y="3510"/>
                  </a:lnTo>
                  <a:lnTo>
                    <a:pt x="3548" y="3330"/>
                  </a:lnTo>
                  <a:lnTo>
                    <a:pt x="3633" y="3131"/>
                  </a:lnTo>
                  <a:lnTo>
                    <a:pt x="3700" y="2922"/>
                  </a:lnTo>
                  <a:lnTo>
                    <a:pt x="3738" y="2704"/>
                  </a:lnTo>
                  <a:lnTo>
                    <a:pt x="3766" y="2486"/>
                  </a:lnTo>
                  <a:lnTo>
                    <a:pt x="3785" y="2258"/>
                  </a:lnTo>
                  <a:lnTo>
                    <a:pt x="3766" y="2021"/>
                  </a:lnTo>
                  <a:lnTo>
                    <a:pt x="3738" y="1803"/>
                  </a:lnTo>
                  <a:lnTo>
                    <a:pt x="3700" y="1585"/>
                  </a:lnTo>
                  <a:lnTo>
                    <a:pt x="3633" y="1376"/>
                  </a:lnTo>
                  <a:lnTo>
                    <a:pt x="3548" y="1186"/>
                  </a:lnTo>
                  <a:lnTo>
                    <a:pt x="3453" y="996"/>
                  </a:lnTo>
                  <a:lnTo>
                    <a:pt x="3349" y="826"/>
                  </a:lnTo>
                  <a:lnTo>
                    <a:pt x="3226" y="664"/>
                  </a:lnTo>
                  <a:lnTo>
                    <a:pt x="3093" y="522"/>
                  </a:lnTo>
                  <a:lnTo>
                    <a:pt x="2950" y="389"/>
                  </a:lnTo>
                  <a:lnTo>
                    <a:pt x="2789" y="275"/>
                  </a:lnTo>
                  <a:lnTo>
                    <a:pt x="2628" y="181"/>
                  </a:lnTo>
                  <a:lnTo>
                    <a:pt x="2448" y="105"/>
                  </a:lnTo>
                  <a:lnTo>
                    <a:pt x="2267" y="48"/>
                  </a:lnTo>
                  <a:lnTo>
                    <a:pt x="2173" y="29"/>
                  </a:lnTo>
                  <a:lnTo>
                    <a:pt x="2078" y="19"/>
                  </a:lnTo>
                  <a:lnTo>
                    <a:pt x="1983" y="10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6978975" y="4739525"/>
              <a:ext cx="79000" cy="93925"/>
            </a:xfrm>
            <a:custGeom>
              <a:rect b="b" l="l" r="r" t="t"/>
              <a:pathLst>
                <a:path extrusionOk="0" h="3757" w="3160">
                  <a:moveTo>
                    <a:pt x="1575" y="0"/>
                  </a:moveTo>
                  <a:lnTo>
                    <a:pt x="1414" y="10"/>
                  </a:lnTo>
                  <a:lnTo>
                    <a:pt x="1262" y="38"/>
                  </a:lnTo>
                  <a:lnTo>
                    <a:pt x="1111" y="85"/>
                  </a:lnTo>
                  <a:lnTo>
                    <a:pt x="968" y="142"/>
                  </a:lnTo>
                  <a:lnTo>
                    <a:pt x="826" y="228"/>
                  </a:lnTo>
                  <a:lnTo>
                    <a:pt x="693" y="323"/>
                  </a:lnTo>
                  <a:lnTo>
                    <a:pt x="570" y="427"/>
                  </a:lnTo>
                  <a:lnTo>
                    <a:pt x="465" y="550"/>
                  </a:lnTo>
                  <a:lnTo>
                    <a:pt x="361" y="683"/>
                  </a:lnTo>
                  <a:lnTo>
                    <a:pt x="266" y="825"/>
                  </a:lnTo>
                  <a:lnTo>
                    <a:pt x="190" y="977"/>
                  </a:lnTo>
                  <a:lnTo>
                    <a:pt x="124" y="1148"/>
                  </a:lnTo>
                  <a:lnTo>
                    <a:pt x="67" y="1319"/>
                  </a:lnTo>
                  <a:lnTo>
                    <a:pt x="29" y="1499"/>
                  </a:lnTo>
                  <a:lnTo>
                    <a:pt x="10" y="1679"/>
                  </a:lnTo>
                  <a:lnTo>
                    <a:pt x="1" y="1878"/>
                  </a:lnTo>
                  <a:lnTo>
                    <a:pt x="10" y="2068"/>
                  </a:lnTo>
                  <a:lnTo>
                    <a:pt x="29" y="2258"/>
                  </a:lnTo>
                  <a:lnTo>
                    <a:pt x="67" y="2438"/>
                  </a:lnTo>
                  <a:lnTo>
                    <a:pt x="124" y="2609"/>
                  </a:lnTo>
                  <a:lnTo>
                    <a:pt x="190" y="2770"/>
                  </a:lnTo>
                  <a:lnTo>
                    <a:pt x="266" y="2922"/>
                  </a:lnTo>
                  <a:lnTo>
                    <a:pt x="361" y="3074"/>
                  </a:lnTo>
                  <a:lnTo>
                    <a:pt x="465" y="3207"/>
                  </a:lnTo>
                  <a:lnTo>
                    <a:pt x="570" y="3320"/>
                  </a:lnTo>
                  <a:lnTo>
                    <a:pt x="693" y="3434"/>
                  </a:lnTo>
                  <a:lnTo>
                    <a:pt x="826" y="3529"/>
                  </a:lnTo>
                  <a:lnTo>
                    <a:pt x="968" y="3605"/>
                  </a:lnTo>
                  <a:lnTo>
                    <a:pt x="1111" y="3671"/>
                  </a:lnTo>
                  <a:lnTo>
                    <a:pt x="1262" y="3719"/>
                  </a:lnTo>
                  <a:lnTo>
                    <a:pt x="1414" y="3747"/>
                  </a:lnTo>
                  <a:lnTo>
                    <a:pt x="1575" y="3757"/>
                  </a:lnTo>
                  <a:lnTo>
                    <a:pt x="1737" y="3747"/>
                  </a:lnTo>
                  <a:lnTo>
                    <a:pt x="1898" y="3719"/>
                  </a:lnTo>
                  <a:lnTo>
                    <a:pt x="2050" y="3671"/>
                  </a:lnTo>
                  <a:lnTo>
                    <a:pt x="2192" y="3605"/>
                  </a:lnTo>
                  <a:lnTo>
                    <a:pt x="2334" y="3529"/>
                  </a:lnTo>
                  <a:lnTo>
                    <a:pt x="2458" y="3434"/>
                  </a:lnTo>
                  <a:lnTo>
                    <a:pt x="2581" y="3320"/>
                  </a:lnTo>
                  <a:lnTo>
                    <a:pt x="2695" y="3207"/>
                  </a:lnTo>
                  <a:lnTo>
                    <a:pt x="2799" y="3074"/>
                  </a:lnTo>
                  <a:lnTo>
                    <a:pt x="2885" y="2922"/>
                  </a:lnTo>
                  <a:lnTo>
                    <a:pt x="2970" y="2770"/>
                  </a:lnTo>
                  <a:lnTo>
                    <a:pt x="3036" y="2609"/>
                  </a:lnTo>
                  <a:lnTo>
                    <a:pt x="3084" y="2438"/>
                  </a:lnTo>
                  <a:lnTo>
                    <a:pt x="3122" y="2258"/>
                  </a:lnTo>
                  <a:lnTo>
                    <a:pt x="3150" y="2068"/>
                  </a:lnTo>
                  <a:lnTo>
                    <a:pt x="3160" y="1878"/>
                  </a:lnTo>
                  <a:lnTo>
                    <a:pt x="3150" y="1679"/>
                  </a:lnTo>
                  <a:lnTo>
                    <a:pt x="3122" y="1499"/>
                  </a:lnTo>
                  <a:lnTo>
                    <a:pt x="3084" y="1319"/>
                  </a:lnTo>
                  <a:lnTo>
                    <a:pt x="3036" y="1148"/>
                  </a:lnTo>
                  <a:lnTo>
                    <a:pt x="2970" y="977"/>
                  </a:lnTo>
                  <a:lnTo>
                    <a:pt x="2885" y="825"/>
                  </a:lnTo>
                  <a:lnTo>
                    <a:pt x="2799" y="683"/>
                  </a:lnTo>
                  <a:lnTo>
                    <a:pt x="2695" y="550"/>
                  </a:lnTo>
                  <a:lnTo>
                    <a:pt x="2581" y="427"/>
                  </a:lnTo>
                  <a:lnTo>
                    <a:pt x="2458" y="323"/>
                  </a:lnTo>
                  <a:lnTo>
                    <a:pt x="2334" y="228"/>
                  </a:lnTo>
                  <a:lnTo>
                    <a:pt x="2192" y="142"/>
                  </a:lnTo>
                  <a:lnTo>
                    <a:pt x="2050" y="85"/>
                  </a:lnTo>
                  <a:lnTo>
                    <a:pt x="1898" y="38"/>
                  </a:lnTo>
                  <a:lnTo>
                    <a:pt x="1737" y="1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28"/>
          <p:cNvGrpSpPr/>
          <p:nvPr/>
        </p:nvGrpSpPr>
        <p:grpSpPr>
          <a:xfrm>
            <a:off x="4012713" y="1082150"/>
            <a:ext cx="4674088" cy="813500"/>
            <a:chOff x="4012713" y="1082150"/>
            <a:chExt cx="4674088" cy="813500"/>
          </a:xfrm>
        </p:grpSpPr>
        <p:grpSp>
          <p:nvGrpSpPr>
            <p:cNvPr id="1081" name="Google Shape;1081;p28"/>
            <p:cNvGrpSpPr/>
            <p:nvPr/>
          </p:nvGrpSpPr>
          <p:grpSpPr>
            <a:xfrm>
              <a:off x="6681301" y="1082150"/>
              <a:ext cx="2005500" cy="813500"/>
              <a:chOff x="6681301" y="1308125"/>
              <a:chExt cx="2005500" cy="813500"/>
            </a:xfrm>
          </p:grpSpPr>
          <p:sp>
            <p:nvSpPr>
              <p:cNvPr id="1082" name="Google Shape;1082;p28"/>
              <p:cNvSpPr txBox="1"/>
              <p:nvPr/>
            </p:nvSpPr>
            <p:spPr>
              <a:xfrm>
                <a:off x="7200901" y="130812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3" name="Google Shape;1083;p28"/>
              <p:cNvSpPr txBox="1"/>
              <p:nvPr/>
            </p:nvSpPr>
            <p:spPr>
              <a:xfrm>
                <a:off x="6681301" y="1649725"/>
                <a:ext cx="2005500" cy="4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84" name="Google Shape;1084;p28"/>
            <p:cNvSpPr/>
            <p:nvPr/>
          </p:nvSpPr>
          <p:spPr>
            <a:xfrm>
              <a:off x="4012713" y="1194450"/>
              <a:ext cx="588900" cy="58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85" name="Google Shape;1085;p28"/>
          <p:cNvGrpSpPr/>
          <p:nvPr/>
        </p:nvGrpSpPr>
        <p:grpSpPr>
          <a:xfrm>
            <a:off x="4012713" y="2437925"/>
            <a:ext cx="4674088" cy="813500"/>
            <a:chOff x="4012713" y="2437925"/>
            <a:chExt cx="4674088" cy="813500"/>
          </a:xfrm>
        </p:grpSpPr>
        <p:grpSp>
          <p:nvGrpSpPr>
            <p:cNvPr id="1086" name="Google Shape;1086;p28"/>
            <p:cNvGrpSpPr/>
            <p:nvPr/>
          </p:nvGrpSpPr>
          <p:grpSpPr>
            <a:xfrm>
              <a:off x="6681301" y="2437925"/>
              <a:ext cx="2005500" cy="813500"/>
              <a:chOff x="6681301" y="1308125"/>
              <a:chExt cx="2005500" cy="813500"/>
            </a:xfrm>
          </p:grpSpPr>
          <p:sp>
            <p:nvSpPr>
              <p:cNvPr id="1087" name="Google Shape;1087;p28"/>
              <p:cNvSpPr txBox="1"/>
              <p:nvPr/>
            </p:nvSpPr>
            <p:spPr>
              <a:xfrm>
                <a:off x="7200901" y="130812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8" name="Google Shape;1088;p28"/>
              <p:cNvSpPr txBox="1"/>
              <p:nvPr/>
            </p:nvSpPr>
            <p:spPr>
              <a:xfrm>
                <a:off x="6681301" y="1649725"/>
                <a:ext cx="2005500" cy="4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name, but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89" name="Google Shape;1089;p28"/>
            <p:cNvSpPr/>
            <p:nvPr/>
          </p:nvSpPr>
          <p:spPr>
            <a:xfrm>
              <a:off x="4012713" y="2550225"/>
              <a:ext cx="58890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0" name="Google Shape;1090;p28"/>
          <p:cNvGrpSpPr/>
          <p:nvPr/>
        </p:nvGrpSpPr>
        <p:grpSpPr>
          <a:xfrm>
            <a:off x="4012713" y="3793700"/>
            <a:ext cx="4674088" cy="813500"/>
            <a:chOff x="4012713" y="3793700"/>
            <a:chExt cx="4674088" cy="813500"/>
          </a:xfrm>
        </p:grpSpPr>
        <p:grpSp>
          <p:nvGrpSpPr>
            <p:cNvPr id="1091" name="Google Shape;1091;p28"/>
            <p:cNvGrpSpPr/>
            <p:nvPr/>
          </p:nvGrpSpPr>
          <p:grpSpPr>
            <a:xfrm>
              <a:off x="6681301" y="3793700"/>
              <a:ext cx="2005500" cy="813500"/>
              <a:chOff x="6681301" y="1308125"/>
              <a:chExt cx="2005500" cy="813500"/>
            </a:xfrm>
          </p:grpSpPr>
          <p:sp>
            <p:nvSpPr>
              <p:cNvPr id="1092" name="Google Shape;1092;p28"/>
              <p:cNvSpPr txBox="1"/>
              <p:nvPr/>
            </p:nvSpPr>
            <p:spPr>
              <a:xfrm>
                <a:off x="7200901" y="130812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3" name="Google Shape;1093;p28"/>
              <p:cNvSpPr txBox="1"/>
              <p:nvPr/>
            </p:nvSpPr>
            <p:spPr>
              <a:xfrm>
                <a:off x="6681301" y="1649725"/>
                <a:ext cx="2005500" cy="4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planet where we all live 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4" name="Google Shape;1094;p28"/>
            <p:cNvSpPr/>
            <p:nvPr/>
          </p:nvSpPr>
          <p:spPr>
            <a:xfrm>
              <a:off x="4012713" y="3906000"/>
              <a:ext cx="588900" cy="58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3044275" y="1488975"/>
            <a:ext cx="968400" cy="2711400"/>
            <a:chOff x="3044275" y="1488975"/>
            <a:chExt cx="968400" cy="2711400"/>
          </a:xfrm>
        </p:grpSpPr>
        <p:sp>
          <p:nvSpPr>
            <p:cNvPr id="1096" name="Google Shape;1096;p28"/>
            <p:cNvSpPr/>
            <p:nvPr/>
          </p:nvSpPr>
          <p:spPr>
            <a:xfrm>
              <a:off x="3044275" y="2771775"/>
              <a:ext cx="145800" cy="145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7" name="Google Shape;1097;p28"/>
            <p:cNvCxnSpPr>
              <a:stCxn id="1096" idx="6"/>
              <a:endCxn id="1084" idx="2"/>
            </p:cNvCxnSpPr>
            <p:nvPr/>
          </p:nvCxnSpPr>
          <p:spPr>
            <a:xfrm flipH="1" rot="10800000">
              <a:off x="3190075" y="1488975"/>
              <a:ext cx="822600" cy="13557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8"/>
            <p:cNvCxnSpPr>
              <a:stCxn id="1096" idx="6"/>
              <a:endCxn id="1094" idx="2"/>
            </p:cNvCxnSpPr>
            <p:nvPr/>
          </p:nvCxnSpPr>
          <p:spPr>
            <a:xfrm>
              <a:off x="3190075" y="2844675"/>
              <a:ext cx="822600" cy="13557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8"/>
            <p:cNvCxnSpPr>
              <a:stCxn id="1096" idx="6"/>
              <a:endCxn id="1089" idx="2"/>
            </p:cNvCxnSpPr>
            <p:nvPr/>
          </p:nvCxnSpPr>
          <p:spPr>
            <a:xfrm>
              <a:off x="3190075" y="2844675"/>
              <a:ext cx="8226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2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9413" l="13760" r="9961" t="3793"/>
          <a:stretch/>
        </p:blipFill>
        <p:spPr>
          <a:xfrm>
            <a:off x="2587038" y="1286300"/>
            <a:ext cx="3969924" cy="30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sp>
        <p:nvSpPr>
          <p:cNvPr id="1106" name="Google Shape;1106;p2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7" name="Google Shape;1107;p29"/>
          <p:cNvGrpSpPr/>
          <p:nvPr/>
        </p:nvGrpSpPr>
        <p:grpSpPr>
          <a:xfrm>
            <a:off x="457188" y="881525"/>
            <a:ext cx="1371600" cy="1601450"/>
            <a:chOff x="457188" y="881525"/>
            <a:chExt cx="1371600" cy="1601450"/>
          </a:xfrm>
        </p:grpSpPr>
        <p:sp>
          <p:nvSpPr>
            <p:cNvPr id="1108" name="Google Shape;1108;p29"/>
            <p:cNvSpPr/>
            <p:nvPr/>
          </p:nvSpPr>
          <p:spPr>
            <a:xfrm>
              <a:off x="497388" y="1792475"/>
              <a:ext cx="3975" cy="7125"/>
            </a:xfrm>
            <a:custGeom>
              <a:rect b="b" l="l" r="r" t="t"/>
              <a:pathLst>
                <a:path extrusionOk="0" h="285" w="159">
                  <a:moveTo>
                    <a:pt x="158" y="1"/>
                  </a:moveTo>
                  <a:lnTo>
                    <a:pt x="1" y="253"/>
                  </a:lnTo>
                  <a:lnTo>
                    <a:pt x="32" y="2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80A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 txBox="1"/>
            <p:nvPr/>
          </p:nvSpPr>
          <p:spPr>
            <a:xfrm>
              <a:off x="457188" y="1514075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9"/>
            <p:cNvSpPr txBox="1"/>
            <p:nvPr/>
          </p:nvSpPr>
          <p:spPr>
            <a:xfrm>
              <a:off x="457188" y="1855675"/>
              <a:ext cx="137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590538" y="881525"/>
              <a:ext cx="588900" cy="58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2" name="Google Shape;1112;p29"/>
          <p:cNvGrpSpPr/>
          <p:nvPr/>
        </p:nvGrpSpPr>
        <p:grpSpPr>
          <a:xfrm>
            <a:off x="457188" y="2809200"/>
            <a:ext cx="1597800" cy="1594275"/>
            <a:chOff x="457188" y="2809200"/>
            <a:chExt cx="1597800" cy="1594275"/>
          </a:xfrm>
        </p:grpSpPr>
        <p:sp>
          <p:nvSpPr>
            <p:cNvPr id="1113" name="Google Shape;1113;p29"/>
            <p:cNvSpPr txBox="1"/>
            <p:nvPr/>
          </p:nvSpPr>
          <p:spPr>
            <a:xfrm>
              <a:off x="457188" y="3438138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4" name="Google Shape;1114;p29"/>
            <p:cNvSpPr txBox="1"/>
            <p:nvPr/>
          </p:nvSpPr>
          <p:spPr>
            <a:xfrm>
              <a:off x="457188" y="3776175"/>
              <a:ext cx="1597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590538" y="2809200"/>
              <a:ext cx="58890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6" name="Google Shape;1116;p29"/>
          <p:cNvGrpSpPr/>
          <p:nvPr/>
        </p:nvGrpSpPr>
        <p:grpSpPr>
          <a:xfrm>
            <a:off x="7315188" y="881525"/>
            <a:ext cx="1371600" cy="1601450"/>
            <a:chOff x="7315188" y="881525"/>
            <a:chExt cx="1371600" cy="1601450"/>
          </a:xfrm>
        </p:grpSpPr>
        <p:sp>
          <p:nvSpPr>
            <p:cNvPr id="1117" name="Google Shape;1117;p29"/>
            <p:cNvSpPr txBox="1"/>
            <p:nvPr/>
          </p:nvSpPr>
          <p:spPr>
            <a:xfrm>
              <a:off x="7600788" y="1514075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29"/>
            <p:cNvSpPr txBox="1"/>
            <p:nvPr/>
          </p:nvSpPr>
          <p:spPr>
            <a:xfrm>
              <a:off x="7315188" y="1855675"/>
              <a:ext cx="137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red, Mars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a cold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7994888" y="881525"/>
              <a:ext cx="588900" cy="58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0" name="Google Shape;1120;p29"/>
          <p:cNvSpPr txBox="1"/>
          <p:nvPr/>
        </p:nvSpPr>
        <p:spPr>
          <a:xfrm>
            <a:off x="5734050" y="954500"/>
            <a:ext cx="77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100 %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1" name="Google Shape;1121;p29"/>
          <p:cNvSpPr txBox="1"/>
          <p:nvPr/>
        </p:nvSpPr>
        <p:spPr>
          <a:xfrm>
            <a:off x="4699000" y="954500"/>
            <a:ext cx="77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90 %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2" name="Google Shape;1122;p29"/>
          <p:cNvSpPr txBox="1"/>
          <p:nvPr/>
        </p:nvSpPr>
        <p:spPr>
          <a:xfrm>
            <a:off x="3663950" y="954500"/>
            <a:ext cx="77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0 %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3" name="Google Shape;1123;p29"/>
          <p:cNvSpPr txBox="1"/>
          <p:nvPr/>
        </p:nvSpPr>
        <p:spPr>
          <a:xfrm>
            <a:off x="2587050" y="954500"/>
            <a:ext cx="77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0 %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4" name="Google Shape;1124;p29"/>
          <p:cNvGrpSpPr/>
          <p:nvPr/>
        </p:nvGrpSpPr>
        <p:grpSpPr>
          <a:xfrm>
            <a:off x="7315188" y="2809200"/>
            <a:ext cx="1371600" cy="1597850"/>
            <a:chOff x="7315188" y="2809200"/>
            <a:chExt cx="1371600" cy="1597850"/>
          </a:xfrm>
        </p:grpSpPr>
        <p:sp>
          <p:nvSpPr>
            <p:cNvPr id="1125" name="Google Shape;1125;p29"/>
            <p:cNvSpPr txBox="1"/>
            <p:nvPr/>
          </p:nvSpPr>
          <p:spPr>
            <a:xfrm>
              <a:off x="7600788" y="3438138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29"/>
            <p:cNvSpPr txBox="1"/>
            <p:nvPr/>
          </p:nvSpPr>
          <p:spPr>
            <a:xfrm>
              <a:off x="7315188" y="3779750"/>
              <a:ext cx="137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that harbors life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7994888" y="2809200"/>
              <a:ext cx="588900" cy="58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8" name="Google Shape;1128;p29"/>
          <p:cNvGrpSpPr/>
          <p:nvPr/>
        </p:nvGrpSpPr>
        <p:grpSpPr>
          <a:xfrm>
            <a:off x="4007125" y="2387690"/>
            <a:ext cx="3352800" cy="2100785"/>
            <a:chOff x="4007125" y="2387690"/>
            <a:chExt cx="3352800" cy="2100785"/>
          </a:xfrm>
        </p:grpSpPr>
        <p:sp>
          <p:nvSpPr>
            <p:cNvPr id="1129" name="Google Shape;1129;p29"/>
            <p:cNvSpPr/>
            <p:nvPr/>
          </p:nvSpPr>
          <p:spPr>
            <a:xfrm>
              <a:off x="4007125" y="4236175"/>
              <a:ext cx="3352800" cy="252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0" name="Google Shape;1130;p29"/>
            <p:cNvGrpSpPr/>
            <p:nvPr/>
          </p:nvGrpSpPr>
          <p:grpSpPr>
            <a:xfrm>
              <a:off x="4022396" y="2387690"/>
              <a:ext cx="3168968" cy="2036423"/>
              <a:chOff x="238125" y="562150"/>
              <a:chExt cx="7143750" cy="4590675"/>
            </a:xfrm>
          </p:grpSpPr>
          <p:sp>
            <p:nvSpPr>
              <p:cNvPr id="1131" name="Google Shape;1131;p29"/>
              <p:cNvSpPr/>
              <p:nvPr/>
            </p:nvSpPr>
            <p:spPr>
              <a:xfrm>
                <a:off x="4632350" y="1180625"/>
                <a:ext cx="525725" cy="496875"/>
              </a:xfrm>
              <a:custGeom>
                <a:rect b="b" l="l" r="r" t="t"/>
                <a:pathLst>
                  <a:path extrusionOk="0" h="19875" w="21029">
                    <a:moveTo>
                      <a:pt x="20480" y="10211"/>
                    </a:moveTo>
                    <a:lnTo>
                      <a:pt x="20480" y="10211"/>
                    </a:lnTo>
                    <a:lnTo>
                      <a:pt x="20377" y="10440"/>
                    </a:lnTo>
                    <a:lnTo>
                      <a:pt x="20274" y="10680"/>
                    </a:lnTo>
                    <a:lnTo>
                      <a:pt x="20035" y="11148"/>
                    </a:lnTo>
                    <a:lnTo>
                      <a:pt x="19772" y="11616"/>
                    </a:lnTo>
                    <a:lnTo>
                      <a:pt x="19475" y="12073"/>
                    </a:lnTo>
                    <a:lnTo>
                      <a:pt x="19155" y="12541"/>
                    </a:lnTo>
                    <a:lnTo>
                      <a:pt x="18812" y="12987"/>
                    </a:lnTo>
                    <a:lnTo>
                      <a:pt x="18458" y="13444"/>
                    </a:lnTo>
                    <a:lnTo>
                      <a:pt x="18070" y="13889"/>
                    </a:lnTo>
                    <a:lnTo>
                      <a:pt x="17682" y="14323"/>
                    </a:lnTo>
                    <a:lnTo>
                      <a:pt x="17270" y="14746"/>
                    </a:lnTo>
                    <a:lnTo>
                      <a:pt x="16836" y="15157"/>
                    </a:lnTo>
                    <a:lnTo>
                      <a:pt x="16402" y="15568"/>
                    </a:lnTo>
                    <a:lnTo>
                      <a:pt x="15957" y="15957"/>
                    </a:lnTo>
                    <a:lnTo>
                      <a:pt x="15511" y="16334"/>
                    </a:lnTo>
                    <a:lnTo>
                      <a:pt x="15055" y="16710"/>
                    </a:lnTo>
                    <a:lnTo>
                      <a:pt x="14598" y="17053"/>
                    </a:lnTo>
                    <a:lnTo>
                      <a:pt x="14129" y="17396"/>
                    </a:lnTo>
                    <a:lnTo>
                      <a:pt x="13673" y="17716"/>
                    </a:lnTo>
                    <a:lnTo>
                      <a:pt x="13216" y="18013"/>
                    </a:lnTo>
                    <a:lnTo>
                      <a:pt x="12759" y="18298"/>
                    </a:lnTo>
                    <a:lnTo>
                      <a:pt x="12313" y="18561"/>
                    </a:lnTo>
                    <a:lnTo>
                      <a:pt x="11868" y="18801"/>
                    </a:lnTo>
                    <a:lnTo>
                      <a:pt x="11445" y="19018"/>
                    </a:lnTo>
                    <a:lnTo>
                      <a:pt x="11023" y="19212"/>
                    </a:lnTo>
                    <a:lnTo>
                      <a:pt x="10623" y="19383"/>
                    </a:lnTo>
                    <a:lnTo>
                      <a:pt x="10235" y="19532"/>
                    </a:lnTo>
                    <a:lnTo>
                      <a:pt x="9869" y="19657"/>
                    </a:lnTo>
                    <a:lnTo>
                      <a:pt x="9515" y="19749"/>
                    </a:lnTo>
                    <a:lnTo>
                      <a:pt x="9184" y="19817"/>
                    </a:lnTo>
                    <a:lnTo>
                      <a:pt x="8887" y="19863"/>
                    </a:lnTo>
                    <a:lnTo>
                      <a:pt x="8738" y="19863"/>
                    </a:lnTo>
                    <a:lnTo>
                      <a:pt x="8601" y="19874"/>
                    </a:lnTo>
                    <a:lnTo>
                      <a:pt x="8476" y="19863"/>
                    </a:lnTo>
                    <a:lnTo>
                      <a:pt x="8350" y="19851"/>
                    </a:lnTo>
                    <a:lnTo>
                      <a:pt x="8350" y="19851"/>
                    </a:lnTo>
                    <a:lnTo>
                      <a:pt x="8213" y="19817"/>
                    </a:lnTo>
                    <a:lnTo>
                      <a:pt x="8053" y="19783"/>
                    </a:lnTo>
                    <a:lnTo>
                      <a:pt x="7905" y="19737"/>
                    </a:lnTo>
                    <a:lnTo>
                      <a:pt x="7756" y="19680"/>
                    </a:lnTo>
                    <a:lnTo>
                      <a:pt x="7596" y="19623"/>
                    </a:lnTo>
                    <a:lnTo>
                      <a:pt x="7436" y="19543"/>
                    </a:lnTo>
                    <a:lnTo>
                      <a:pt x="7116" y="19383"/>
                    </a:lnTo>
                    <a:lnTo>
                      <a:pt x="6797" y="19178"/>
                    </a:lnTo>
                    <a:lnTo>
                      <a:pt x="6465" y="18949"/>
                    </a:lnTo>
                    <a:lnTo>
                      <a:pt x="6123" y="18686"/>
                    </a:lnTo>
                    <a:lnTo>
                      <a:pt x="5792" y="18401"/>
                    </a:lnTo>
                    <a:lnTo>
                      <a:pt x="5449" y="18081"/>
                    </a:lnTo>
                    <a:lnTo>
                      <a:pt x="5118" y="17738"/>
                    </a:lnTo>
                    <a:lnTo>
                      <a:pt x="4775" y="17384"/>
                    </a:lnTo>
                    <a:lnTo>
                      <a:pt x="4444" y="16996"/>
                    </a:lnTo>
                    <a:lnTo>
                      <a:pt x="4113" y="16596"/>
                    </a:lnTo>
                    <a:lnTo>
                      <a:pt x="3793" y="16174"/>
                    </a:lnTo>
                    <a:lnTo>
                      <a:pt x="3473" y="15728"/>
                    </a:lnTo>
                    <a:lnTo>
                      <a:pt x="3153" y="15271"/>
                    </a:lnTo>
                    <a:lnTo>
                      <a:pt x="2856" y="14803"/>
                    </a:lnTo>
                    <a:lnTo>
                      <a:pt x="2559" y="14312"/>
                    </a:lnTo>
                    <a:lnTo>
                      <a:pt x="2274" y="13821"/>
                    </a:lnTo>
                    <a:lnTo>
                      <a:pt x="2000" y="13318"/>
                    </a:lnTo>
                    <a:lnTo>
                      <a:pt x="1737" y="12804"/>
                    </a:lnTo>
                    <a:lnTo>
                      <a:pt x="1486" y="12279"/>
                    </a:lnTo>
                    <a:lnTo>
                      <a:pt x="1257" y="11753"/>
                    </a:lnTo>
                    <a:lnTo>
                      <a:pt x="1040" y="11228"/>
                    </a:lnTo>
                    <a:lnTo>
                      <a:pt x="846" y="10691"/>
                    </a:lnTo>
                    <a:lnTo>
                      <a:pt x="663" y="10154"/>
                    </a:lnTo>
                    <a:lnTo>
                      <a:pt x="503" y="9618"/>
                    </a:lnTo>
                    <a:lnTo>
                      <a:pt x="355" y="9092"/>
                    </a:lnTo>
                    <a:lnTo>
                      <a:pt x="241" y="8555"/>
                    </a:lnTo>
                    <a:lnTo>
                      <a:pt x="138" y="8030"/>
                    </a:lnTo>
                    <a:lnTo>
                      <a:pt x="69" y="7516"/>
                    </a:lnTo>
                    <a:lnTo>
                      <a:pt x="24" y="7002"/>
                    </a:lnTo>
                    <a:lnTo>
                      <a:pt x="24" y="7002"/>
                    </a:lnTo>
                    <a:lnTo>
                      <a:pt x="12" y="6739"/>
                    </a:lnTo>
                    <a:lnTo>
                      <a:pt x="1" y="6477"/>
                    </a:lnTo>
                    <a:lnTo>
                      <a:pt x="1" y="6214"/>
                    </a:lnTo>
                    <a:lnTo>
                      <a:pt x="12" y="5951"/>
                    </a:lnTo>
                    <a:lnTo>
                      <a:pt x="35" y="5688"/>
                    </a:lnTo>
                    <a:lnTo>
                      <a:pt x="58" y="5426"/>
                    </a:lnTo>
                    <a:lnTo>
                      <a:pt x="92" y="5174"/>
                    </a:lnTo>
                    <a:lnTo>
                      <a:pt x="138" y="4923"/>
                    </a:lnTo>
                    <a:lnTo>
                      <a:pt x="183" y="4672"/>
                    </a:lnTo>
                    <a:lnTo>
                      <a:pt x="241" y="4432"/>
                    </a:lnTo>
                    <a:lnTo>
                      <a:pt x="309" y="4192"/>
                    </a:lnTo>
                    <a:lnTo>
                      <a:pt x="378" y="3952"/>
                    </a:lnTo>
                    <a:lnTo>
                      <a:pt x="458" y="3724"/>
                    </a:lnTo>
                    <a:lnTo>
                      <a:pt x="538" y="3484"/>
                    </a:lnTo>
                    <a:lnTo>
                      <a:pt x="629" y="3267"/>
                    </a:lnTo>
                    <a:lnTo>
                      <a:pt x="732" y="3050"/>
                    </a:lnTo>
                    <a:lnTo>
                      <a:pt x="835" y="2833"/>
                    </a:lnTo>
                    <a:lnTo>
                      <a:pt x="949" y="2627"/>
                    </a:lnTo>
                    <a:lnTo>
                      <a:pt x="1063" y="2422"/>
                    </a:lnTo>
                    <a:lnTo>
                      <a:pt x="1189" y="2228"/>
                    </a:lnTo>
                    <a:lnTo>
                      <a:pt x="1326" y="2034"/>
                    </a:lnTo>
                    <a:lnTo>
                      <a:pt x="1463" y="1851"/>
                    </a:lnTo>
                    <a:lnTo>
                      <a:pt x="1600" y="1679"/>
                    </a:lnTo>
                    <a:lnTo>
                      <a:pt x="1748" y="1508"/>
                    </a:lnTo>
                    <a:lnTo>
                      <a:pt x="1897" y="1348"/>
                    </a:lnTo>
                    <a:lnTo>
                      <a:pt x="2057" y="1188"/>
                    </a:lnTo>
                    <a:lnTo>
                      <a:pt x="2228" y="1051"/>
                    </a:lnTo>
                    <a:lnTo>
                      <a:pt x="2388" y="914"/>
                    </a:lnTo>
                    <a:lnTo>
                      <a:pt x="2571" y="777"/>
                    </a:lnTo>
                    <a:lnTo>
                      <a:pt x="2753" y="663"/>
                    </a:lnTo>
                    <a:lnTo>
                      <a:pt x="2936" y="549"/>
                    </a:lnTo>
                    <a:lnTo>
                      <a:pt x="3119" y="446"/>
                    </a:lnTo>
                    <a:lnTo>
                      <a:pt x="3313" y="355"/>
                    </a:lnTo>
                    <a:lnTo>
                      <a:pt x="3519" y="275"/>
                    </a:lnTo>
                    <a:lnTo>
                      <a:pt x="3713" y="206"/>
                    </a:lnTo>
                    <a:lnTo>
                      <a:pt x="3930" y="138"/>
                    </a:lnTo>
                    <a:lnTo>
                      <a:pt x="4135" y="92"/>
                    </a:lnTo>
                    <a:lnTo>
                      <a:pt x="4352" y="46"/>
                    </a:lnTo>
                    <a:lnTo>
                      <a:pt x="4569" y="23"/>
                    </a:lnTo>
                    <a:lnTo>
                      <a:pt x="4798" y="0"/>
                    </a:lnTo>
                    <a:lnTo>
                      <a:pt x="5026" y="0"/>
                    </a:lnTo>
                    <a:lnTo>
                      <a:pt x="5255" y="12"/>
                    </a:lnTo>
                    <a:lnTo>
                      <a:pt x="5483" y="23"/>
                    </a:lnTo>
                    <a:lnTo>
                      <a:pt x="5723" y="58"/>
                    </a:lnTo>
                    <a:lnTo>
                      <a:pt x="5963" y="103"/>
                    </a:lnTo>
                    <a:lnTo>
                      <a:pt x="6214" y="160"/>
                    </a:lnTo>
                    <a:lnTo>
                      <a:pt x="6454" y="229"/>
                    </a:lnTo>
                    <a:lnTo>
                      <a:pt x="6705" y="320"/>
                    </a:lnTo>
                    <a:lnTo>
                      <a:pt x="6957" y="412"/>
                    </a:lnTo>
                    <a:lnTo>
                      <a:pt x="7208" y="526"/>
                    </a:lnTo>
                    <a:lnTo>
                      <a:pt x="7471" y="651"/>
                    </a:lnTo>
                    <a:lnTo>
                      <a:pt x="7733" y="800"/>
                    </a:lnTo>
                    <a:lnTo>
                      <a:pt x="7996" y="960"/>
                    </a:lnTo>
                    <a:lnTo>
                      <a:pt x="8259" y="1131"/>
                    </a:lnTo>
                    <a:lnTo>
                      <a:pt x="8521" y="1314"/>
                    </a:lnTo>
                    <a:lnTo>
                      <a:pt x="8795" y="1520"/>
                    </a:lnTo>
                    <a:lnTo>
                      <a:pt x="9058" y="1748"/>
                    </a:lnTo>
                    <a:lnTo>
                      <a:pt x="9332" y="1976"/>
                    </a:lnTo>
                    <a:lnTo>
                      <a:pt x="9606" y="2239"/>
                    </a:lnTo>
                    <a:lnTo>
                      <a:pt x="9881" y="2502"/>
                    </a:lnTo>
                    <a:lnTo>
                      <a:pt x="10155" y="2787"/>
                    </a:lnTo>
                    <a:lnTo>
                      <a:pt x="10440" y="3096"/>
                    </a:lnTo>
                    <a:lnTo>
                      <a:pt x="10714" y="3416"/>
                    </a:lnTo>
                    <a:lnTo>
                      <a:pt x="10988" y="3758"/>
                    </a:lnTo>
                    <a:lnTo>
                      <a:pt x="10988" y="3758"/>
                    </a:lnTo>
                    <a:lnTo>
                      <a:pt x="11354" y="3530"/>
                    </a:lnTo>
                    <a:lnTo>
                      <a:pt x="11708" y="3313"/>
                    </a:lnTo>
                    <a:lnTo>
                      <a:pt x="12062" y="3119"/>
                    </a:lnTo>
                    <a:lnTo>
                      <a:pt x="12405" y="2936"/>
                    </a:lnTo>
                    <a:lnTo>
                      <a:pt x="12747" y="2765"/>
                    </a:lnTo>
                    <a:lnTo>
                      <a:pt x="13079" y="2616"/>
                    </a:lnTo>
                    <a:lnTo>
                      <a:pt x="13398" y="2479"/>
                    </a:lnTo>
                    <a:lnTo>
                      <a:pt x="13718" y="2353"/>
                    </a:lnTo>
                    <a:lnTo>
                      <a:pt x="14038" y="2251"/>
                    </a:lnTo>
                    <a:lnTo>
                      <a:pt x="14346" y="2159"/>
                    </a:lnTo>
                    <a:lnTo>
                      <a:pt x="14643" y="2091"/>
                    </a:lnTo>
                    <a:lnTo>
                      <a:pt x="14940" y="2022"/>
                    </a:lnTo>
                    <a:lnTo>
                      <a:pt x="15226" y="1976"/>
                    </a:lnTo>
                    <a:lnTo>
                      <a:pt x="15511" y="1942"/>
                    </a:lnTo>
                    <a:lnTo>
                      <a:pt x="15786" y="1919"/>
                    </a:lnTo>
                    <a:lnTo>
                      <a:pt x="16048" y="1908"/>
                    </a:lnTo>
                    <a:lnTo>
                      <a:pt x="16311" y="1908"/>
                    </a:lnTo>
                    <a:lnTo>
                      <a:pt x="16562" y="1919"/>
                    </a:lnTo>
                    <a:lnTo>
                      <a:pt x="16814" y="1942"/>
                    </a:lnTo>
                    <a:lnTo>
                      <a:pt x="17053" y="1976"/>
                    </a:lnTo>
                    <a:lnTo>
                      <a:pt x="17293" y="2034"/>
                    </a:lnTo>
                    <a:lnTo>
                      <a:pt x="17522" y="2091"/>
                    </a:lnTo>
                    <a:lnTo>
                      <a:pt x="17739" y="2159"/>
                    </a:lnTo>
                    <a:lnTo>
                      <a:pt x="17956" y="2239"/>
                    </a:lnTo>
                    <a:lnTo>
                      <a:pt x="18161" y="2330"/>
                    </a:lnTo>
                    <a:lnTo>
                      <a:pt x="18367" y="2422"/>
                    </a:lnTo>
                    <a:lnTo>
                      <a:pt x="18561" y="2536"/>
                    </a:lnTo>
                    <a:lnTo>
                      <a:pt x="18744" y="2650"/>
                    </a:lnTo>
                    <a:lnTo>
                      <a:pt x="18927" y="2776"/>
                    </a:lnTo>
                    <a:lnTo>
                      <a:pt x="19098" y="2913"/>
                    </a:lnTo>
                    <a:lnTo>
                      <a:pt x="19269" y="3050"/>
                    </a:lnTo>
                    <a:lnTo>
                      <a:pt x="19418" y="3199"/>
                    </a:lnTo>
                    <a:lnTo>
                      <a:pt x="19578" y="3358"/>
                    </a:lnTo>
                    <a:lnTo>
                      <a:pt x="19715" y="3518"/>
                    </a:lnTo>
                    <a:lnTo>
                      <a:pt x="19852" y="3690"/>
                    </a:lnTo>
                    <a:lnTo>
                      <a:pt x="19989" y="3872"/>
                    </a:lnTo>
                    <a:lnTo>
                      <a:pt x="20103" y="4055"/>
                    </a:lnTo>
                    <a:lnTo>
                      <a:pt x="20217" y="4249"/>
                    </a:lnTo>
                    <a:lnTo>
                      <a:pt x="20331" y="4443"/>
                    </a:lnTo>
                    <a:lnTo>
                      <a:pt x="20423" y="4638"/>
                    </a:lnTo>
                    <a:lnTo>
                      <a:pt x="20526" y="4843"/>
                    </a:lnTo>
                    <a:lnTo>
                      <a:pt x="20606" y="5060"/>
                    </a:lnTo>
                    <a:lnTo>
                      <a:pt x="20686" y="5266"/>
                    </a:lnTo>
                    <a:lnTo>
                      <a:pt x="20754" y="5483"/>
                    </a:lnTo>
                    <a:lnTo>
                      <a:pt x="20811" y="5711"/>
                    </a:lnTo>
                    <a:lnTo>
                      <a:pt x="20868" y="5928"/>
                    </a:lnTo>
                    <a:lnTo>
                      <a:pt x="20914" y="6157"/>
                    </a:lnTo>
                    <a:lnTo>
                      <a:pt x="20948" y="6397"/>
                    </a:lnTo>
                    <a:lnTo>
                      <a:pt x="20983" y="6625"/>
                    </a:lnTo>
                    <a:lnTo>
                      <a:pt x="21005" y="6865"/>
                    </a:lnTo>
                    <a:lnTo>
                      <a:pt x="21017" y="7093"/>
                    </a:lnTo>
                    <a:lnTo>
                      <a:pt x="21028" y="7333"/>
                    </a:lnTo>
                    <a:lnTo>
                      <a:pt x="21028" y="7573"/>
                    </a:lnTo>
                    <a:lnTo>
                      <a:pt x="21017" y="7813"/>
                    </a:lnTo>
                    <a:lnTo>
                      <a:pt x="21005" y="8064"/>
                    </a:lnTo>
                    <a:lnTo>
                      <a:pt x="20983" y="8304"/>
                    </a:lnTo>
                    <a:lnTo>
                      <a:pt x="20948" y="8544"/>
                    </a:lnTo>
                    <a:lnTo>
                      <a:pt x="20903" y="8784"/>
                    </a:lnTo>
                    <a:lnTo>
                      <a:pt x="20857" y="9024"/>
                    </a:lnTo>
                    <a:lnTo>
                      <a:pt x="20800" y="9263"/>
                    </a:lnTo>
                    <a:lnTo>
                      <a:pt x="20731" y="9503"/>
                    </a:lnTo>
                    <a:lnTo>
                      <a:pt x="20651" y="9743"/>
                    </a:lnTo>
                    <a:lnTo>
                      <a:pt x="20571" y="9972"/>
                    </a:lnTo>
                    <a:lnTo>
                      <a:pt x="20480" y="10211"/>
                    </a:lnTo>
                    <a:lnTo>
                      <a:pt x="20480" y="102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>
                <a:off x="1276925" y="861375"/>
                <a:ext cx="689325" cy="666500"/>
              </a:xfrm>
              <a:custGeom>
                <a:rect b="b" l="l" r="r" t="t"/>
                <a:pathLst>
                  <a:path extrusionOk="0" h="26660" w="27573">
                    <a:moveTo>
                      <a:pt x="27550" y="7950"/>
                    </a:moveTo>
                    <a:lnTo>
                      <a:pt x="27550" y="7950"/>
                    </a:lnTo>
                    <a:lnTo>
                      <a:pt x="27561" y="8293"/>
                    </a:lnTo>
                    <a:lnTo>
                      <a:pt x="27573" y="8636"/>
                    </a:lnTo>
                    <a:lnTo>
                      <a:pt x="27573" y="8978"/>
                    </a:lnTo>
                    <a:lnTo>
                      <a:pt x="27573" y="9333"/>
                    </a:lnTo>
                    <a:lnTo>
                      <a:pt x="27550" y="9675"/>
                    </a:lnTo>
                    <a:lnTo>
                      <a:pt x="27527" y="10041"/>
                    </a:lnTo>
                    <a:lnTo>
                      <a:pt x="27493" y="10395"/>
                    </a:lnTo>
                    <a:lnTo>
                      <a:pt x="27458" y="10760"/>
                    </a:lnTo>
                    <a:lnTo>
                      <a:pt x="27401" y="11126"/>
                    </a:lnTo>
                    <a:lnTo>
                      <a:pt x="27344" y="11491"/>
                    </a:lnTo>
                    <a:lnTo>
                      <a:pt x="27207" y="12222"/>
                    </a:lnTo>
                    <a:lnTo>
                      <a:pt x="27047" y="12976"/>
                    </a:lnTo>
                    <a:lnTo>
                      <a:pt x="26864" y="13718"/>
                    </a:lnTo>
                    <a:lnTo>
                      <a:pt x="26647" y="14461"/>
                    </a:lnTo>
                    <a:lnTo>
                      <a:pt x="26408" y="15203"/>
                    </a:lnTo>
                    <a:lnTo>
                      <a:pt x="26156" y="15946"/>
                    </a:lnTo>
                    <a:lnTo>
                      <a:pt x="25882" y="16688"/>
                    </a:lnTo>
                    <a:lnTo>
                      <a:pt x="25585" y="17408"/>
                    </a:lnTo>
                    <a:lnTo>
                      <a:pt x="25277" y="18127"/>
                    </a:lnTo>
                    <a:lnTo>
                      <a:pt x="24946" y="18824"/>
                    </a:lnTo>
                    <a:lnTo>
                      <a:pt x="24614" y="19509"/>
                    </a:lnTo>
                    <a:lnTo>
                      <a:pt x="24260" y="20172"/>
                    </a:lnTo>
                    <a:lnTo>
                      <a:pt x="23906" y="20823"/>
                    </a:lnTo>
                    <a:lnTo>
                      <a:pt x="23541" y="21451"/>
                    </a:lnTo>
                    <a:lnTo>
                      <a:pt x="23175" y="22045"/>
                    </a:lnTo>
                    <a:lnTo>
                      <a:pt x="22798" y="22616"/>
                    </a:lnTo>
                    <a:lnTo>
                      <a:pt x="22421" y="23164"/>
                    </a:lnTo>
                    <a:lnTo>
                      <a:pt x="22044" y="23678"/>
                    </a:lnTo>
                    <a:lnTo>
                      <a:pt x="21668" y="24158"/>
                    </a:lnTo>
                    <a:lnTo>
                      <a:pt x="21291" y="24592"/>
                    </a:lnTo>
                    <a:lnTo>
                      <a:pt x="20925" y="25003"/>
                    </a:lnTo>
                    <a:lnTo>
                      <a:pt x="20560" y="25357"/>
                    </a:lnTo>
                    <a:lnTo>
                      <a:pt x="20377" y="25529"/>
                    </a:lnTo>
                    <a:lnTo>
                      <a:pt x="20194" y="25677"/>
                    </a:lnTo>
                    <a:lnTo>
                      <a:pt x="20023" y="25825"/>
                    </a:lnTo>
                    <a:lnTo>
                      <a:pt x="19851" y="25951"/>
                    </a:lnTo>
                    <a:lnTo>
                      <a:pt x="19680" y="26065"/>
                    </a:lnTo>
                    <a:lnTo>
                      <a:pt x="19520" y="26180"/>
                    </a:lnTo>
                    <a:lnTo>
                      <a:pt x="19349" y="26271"/>
                    </a:lnTo>
                    <a:lnTo>
                      <a:pt x="19189" y="26351"/>
                    </a:lnTo>
                    <a:lnTo>
                      <a:pt x="19041" y="26419"/>
                    </a:lnTo>
                    <a:lnTo>
                      <a:pt x="18881" y="26477"/>
                    </a:lnTo>
                    <a:lnTo>
                      <a:pt x="18881" y="26477"/>
                    </a:lnTo>
                    <a:lnTo>
                      <a:pt x="18698" y="26522"/>
                    </a:lnTo>
                    <a:lnTo>
                      <a:pt x="18492" y="26568"/>
                    </a:lnTo>
                    <a:lnTo>
                      <a:pt x="18287" y="26602"/>
                    </a:lnTo>
                    <a:lnTo>
                      <a:pt x="18070" y="26636"/>
                    </a:lnTo>
                    <a:lnTo>
                      <a:pt x="17853" y="26648"/>
                    </a:lnTo>
                    <a:lnTo>
                      <a:pt x="17624" y="26659"/>
                    </a:lnTo>
                    <a:lnTo>
                      <a:pt x="17384" y="26659"/>
                    </a:lnTo>
                    <a:lnTo>
                      <a:pt x="17145" y="26648"/>
                    </a:lnTo>
                    <a:lnTo>
                      <a:pt x="16893" y="26625"/>
                    </a:lnTo>
                    <a:lnTo>
                      <a:pt x="16642" y="26602"/>
                    </a:lnTo>
                    <a:lnTo>
                      <a:pt x="16379" y="26568"/>
                    </a:lnTo>
                    <a:lnTo>
                      <a:pt x="16117" y="26522"/>
                    </a:lnTo>
                    <a:lnTo>
                      <a:pt x="15568" y="26408"/>
                    </a:lnTo>
                    <a:lnTo>
                      <a:pt x="14997" y="26260"/>
                    </a:lnTo>
                    <a:lnTo>
                      <a:pt x="14415" y="26088"/>
                    </a:lnTo>
                    <a:lnTo>
                      <a:pt x="13821" y="25894"/>
                    </a:lnTo>
                    <a:lnTo>
                      <a:pt x="13204" y="25654"/>
                    </a:lnTo>
                    <a:lnTo>
                      <a:pt x="12587" y="25403"/>
                    </a:lnTo>
                    <a:lnTo>
                      <a:pt x="11959" y="25117"/>
                    </a:lnTo>
                    <a:lnTo>
                      <a:pt x="11331" y="24809"/>
                    </a:lnTo>
                    <a:lnTo>
                      <a:pt x="10691" y="24478"/>
                    </a:lnTo>
                    <a:lnTo>
                      <a:pt x="10052" y="24124"/>
                    </a:lnTo>
                    <a:lnTo>
                      <a:pt x="9412" y="23747"/>
                    </a:lnTo>
                    <a:lnTo>
                      <a:pt x="8784" y="23347"/>
                    </a:lnTo>
                    <a:lnTo>
                      <a:pt x="8156" y="22924"/>
                    </a:lnTo>
                    <a:lnTo>
                      <a:pt x="7539" y="22490"/>
                    </a:lnTo>
                    <a:lnTo>
                      <a:pt x="6922" y="22033"/>
                    </a:lnTo>
                    <a:lnTo>
                      <a:pt x="6328" y="21565"/>
                    </a:lnTo>
                    <a:lnTo>
                      <a:pt x="5746" y="21085"/>
                    </a:lnTo>
                    <a:lnTo>
                      <a:pt x="5174" y="20583"/>
                    </a:lnTo>
                    <a:lnTo>
                      <a:pt x="4626" y="20069"/>
                    </a:lnTo>
                    <a:lnTo>
                      <a:pt x="4101" y="19544"/>
                    </a:lnTo>
                    <a:lnTo>
                      <a:pt x="3587" y="19007"/>
                    </a:lnTo>
                    <a:lnTo>
                      <a:pt x="3107" y="18458"/>
                    </a:lnTo>
                    <a:lnTo>
                      <a:pt x="2879" y="18184"/>
                    </a:lnTo>
                    <a:lnTo>
                      <a:pt x="2662" y="17899"/>
                    </a:lnTo>
                    <a:lnTo>
                      <a:pt x="2445" y="17625"/>
                    </a:lnTo>
                    <a:lnTo>
                      <a:pt x="2239" y="17339"/>
                    </a:lnTo>
                    <a:lnTo>
                      <a:pt x="2034" y="17054"/>
                    </a:lnTo>
                    <a:lnTo>
                      <a:pt x="1839" y="16768"/>
                    </a:lnTo>
                    <a:lnTo>
                      <a:pt x="1657" y="16483"/>
                    </a:lnTo>
                    <a:lnTo>
                      <a:pt x="1485" y="16197"/>
                    </a:lnTo>
                    <a:lnTo>
                      <a:pt x="1485" y="16197"/>
                    </a:lnTo>
                    <a:lnTo>
                      <a:pt x="1314" y="15889"/>
                    </a:lnTo>
                    <a:lnTo>
                      <a:pt x="1154" y="15580"/>
                    </a:lnTo>
                    <a:lnTo>
                      <a:pt x="994" y="15260"/>
                    </a:lnTo>
                    <a:lnTo>
                      <a:pt x="857" y="14952"/>
                    </a:lnTo>
                    <a:lnTo>
                      <a:pt x="731" y="14632"/>
                    </a:lnTo>
                    <a:lnTo>
                      <a:pt x="606" y="14312"/>
                    </a:lnTo>
                    <a:lnTo>
                      <a:pt x="503" y="13993"/>
                    </a:lnTo>
                    <a:lnTo>
                      <a:pt x="400" y="13673"/>
                    </a:lnTo>
                    <a:lnTo>
                      <a:pt x="309" y="13353"/>
                    </a:lnTo>
                    <a:lnTo>
                      <a:pt x="240" y="13022"/>
                    </a:lnTo>
                    <a:lnTo>
                      <a:pt x="172" y="12702"/>
                    </a:lnTo>
                    <a:lnTo>
                      <a:pt x="115" y="12382"/>
                    </a:lnTo>
                    <a:lnTo>
                      <a:pt x="69" y="12062"/>
                    </a:lnTo>
                    <a:lnTo>
                      <a:pt x="35" y="11742"/>
                    </a:lnTo>
                    <a:lnTo>
                      <a:pt x="12" y="11423"/>
                    </a:lnTo>
                    <a:lnTo>
                      <a:pt x="0" y="11103"/>
                    </a:lnTo>
                    <a:lnTo>
                      <a:pt x="0" y="10783"/>
                    </a:lnTo>
                    <a:lnTo>
                      <a:pt x="12" y="10475"/>
                    </a:lnTo>
                    <a:lnTo>
                      <a:pt x="35" y="10166"/>
                    </a:lnTo>
                    <a:lnTo>
                      <a:pt x="58" y="9858"/>
                    </a:lnTo>
                    <a:lnTo>
                      <a:pt x="103" y="9561"/>
                    </a:lnTo>
                    <a:lnTo>
                      <a:pt x="160" y="9264"/>
                    </a:lnTo>
                    <a:lnTo>
                      <a:pt x="217" y="8978"/>
                    </a:lnTo>
                    <a:lnTo>
                      <a:pt x="297" y="8681"/>
                    </a:lnTo>
                    <a:lnTo>
                      <a:pt x="389" y="8407"/>
                    </a:lnTo>
                    <a:lnTo>
                      <a:pt x="480" y="8133"/>
                    </a:lnTo>
                    <a:lnTo>
                      <a:pt x="594" y="7859"/>
                    </a:lnTo>
                    <a:lnTo>
                      <a:pt x="709" y="7596"/>
                    </a:lnTo>
                    <a:lnTo>
                      <a:pt x="846" y="7345"/>
                    </a:lnTo>
                    <a:lnTo>
                      <a:pt x="983" y="7094"/>
                    </a:lnTo>
                    <a:lnTo>
                      <a:pt x="1131" y="6854"/>
                    </a:lnTo>
                    <a:lnTo>
                      <a:pt x="1303" y="6626"/>
                    </a:lnTo>
                    <a:lnTo>
                      <a:pt x="1474" y="6409"/>
                    </a:lnTo>
                    <a:lnTo>
                      <a:pt x="1657" y="6192"/>
                    </a:lnTo>
                    <a:lnTo>
                      <a:pt x="1862" y="5986"/>
                    </a:lnTo>
                    <a:lnTo>
                      <a:pt x="2068" y="5792"/>
                    </a:lnTo>
                    <a:lnTo>
                      <a:pt x="2285" y="5609"/>
                    </a:lnTo>
                    <a:lnTo>
                      <a:pt x="2513" y="5438"/>
                    </a:lnTo>
                    <a:lnTo>
                      <a:pt x="2764" y="5266"/>
                    </a:lnTo>
                    <a:lnTo>
                      <a:pt x="3016" y="5118"/>
                    </a:lnTo>
                    <a:lnTo>
                      <a:pt x="3278" y="4981"/>
                    </a:lnTo>
                    <a:lnTo>
                      <a:pt x="3553" y="4855"/>
                    </a:lnTo>
                    <a:lnTo>
                      <a:pt x="3850" y="4741"/>
                    </a:lnTo>
                    <a:lnTo>
                      <a:pt x="4147" y="4638"/>
                    </a:lnTo>
                    <a:lnTo>
                      <a:pt x="4455" y="4547"/>
                    </a:lnTo>
                    <a:lnTo>
                      <a:pt x="4775" y="4467"/>
                    </a:lnTo>
                    <a:lnTo>
                      <a:pt x="5106" y="4410"/>
                    </a:lnTo>
                    <a:lnTo>
                      <a:pt x="5460" y="4364"/>
                    </a:lnTo>
                    <a:lnTo>
                      <a:pt x="5814" y="4330"/>
                    </a:lnTo>
                    <a:lnTo>
                      <a:pt x="6180" y="4318"/>
                    </a:lnTo>
                    <a:lnTo>
                      <a:pt x="6557" y="4318"/>
                    </a:lnTo>
                    <a:lnTo>
                      <a:pt x="6945" y="4330"/>
                    </a:lnTo>
                    <a:lnTo>
                      <a:pt x="7356" y="4364"/>
                    </a:lnTo>
                    <a:lnTo>
                      <a:pt x="7767" y="4410"/>
                    </a:lnTo>
                    <a:lnTo>
                      <a:pt x="8190" y="4478"/>
                    </a:lnTo>
                    <a:lnTo>
                      <a:pt x="8635" y="4570"/>
                    </a:lnTo>
                    <a:lnTo>
                      <a:pt x="9081" y="4661"/>
                    </a:lnTo>
                    <a:lnTo>
                      <a:pt x="9538" y="4787"/>
                    </a:lnTo>
                    <a:lnTo>
                      <a:pt x="10006" y="4924"/>
                    </a:lnTo>
                    <a:lnTo>
                      <a:pt x="10497" y="5084"/>
                    </a:lnTo>
                    <a:lnTo>
                      <a:pt x="10988" y="5266"/>
                    </a:lnTo>
                    <a:lnTo>
                      <a:pt x="11502" y="5461"/>
                    </a:lnTo>
                    <a:lnTo>
                      <a:pt x="12016" y="5678"/>
                    </a:lnTo>
                    <a:lnTo>
                      <a:pt x="12542" y="5917"/>
                    </a:lnTo>
                    <a:lnTo>
                      <a:pt x="12542" y="5917"/>
                    </a:lnTo>
                    <a:lnTo>
                      <a:pt x="12839" y="5426"/>
                    </a:lnTo>
                    <a:lnTo>
                      <a:pt x="13135" y="4969"/>
                    </a:lnTo>
                    <a:lnTo>
                      <a:pt x="13432" y="4524"/>
                    </a:lnTo>
                    <a:lnTo>
                      <a:pt x="13729" y="4101"/>
                    </a:lnTo>
                    <a:lnTo>
                      <a:pt x="14026" y="3713"/>
                    </a:lnTo>
                    <a:lnTo>
                      <a:pt x="14335" y="3336"/>
                    </a:lnTo>
                    <a:lnTo>
                      <a:pt x="14643" y="2982"/>
                    </a:lnTo>
                    <a:lnTo>
                      <a:pt x="14952" y="2651"/>
                    </a:lnTo>
                    <a:lnTo>
                      <a:pt x="15260" y="2342"/>
                    </a:lnTo>
                    <a:lnTo>
                      <a:pt x="15568" y="2057"/>
                    </a:lnTo>
                    <a:lnTo>
                      <a:pt x="15877" y="1794"/>
                    </a:lnTo>
                    <a:lnTo>
                      <a:pt x="16185" y="1543"/>
                    </a:lnTo>
                    <a:lnTo>
                      <a:pt x="16493" y="1314"/>
                    </a:lnTo>
                    <a:lnTo>
                      <a:pt x="16813" y="1109"/>
                    </a:lnTo>
                    <a:lnTo>
                      <a:pt x="17122" y="915"/>
                    </a:lnTo>
                    <a:lnTo>
                      <a:pt x="17430" y="743"/>
                    </a:lnTo>
                    <a:lnTo>
                      <a:pt x="17738" y="595"/>
                    </a:lnTo>
                    <a:lnTo>
                      <a:pt x="18047" y="469"/>
                    </a:lnTo>
                    <a:lnTo>
                      <a:pt x="18355" y="344"/>
                    </a:lnTo>
                    <a:lnTo>
                      <a:pt x="18664" y="252"/>
                    </a:lnTo>
                    <a:lnTo>
                      <a:pt x="18972" y="172"/>
                    </a:lnTo>
                    <a:lnTo>
                      <a:pt x="19280" y="104"/>
                    </a:lnTo>
                    <a:lnTo>
                      <a:pt x="19577" y="58"/>
                    </a:lnTo>
                    <a:lnTo>
                      <a:pt x="19874" y="24"/>
                    </a:lnTo>
                    <a:lnTo>
                      <a:pt x="20183" y="1"/>
                    </a:lnTo>
                    <a:lnTo>
                      <a:pt x="20468" y="1"/>
                    </a:lnTo>
                    <a:lnTo>
                      <a:pt x="20765" y="24"/>
                    </a:lnTo>
                    <a:lnTo>
                      <a:pt x="21051" y="47"/>
                    </a:lnTo>
                    <a:lnTo>
                      <a:pt x="21336" y="92"/>
                    </a:lnTo>
                    <a:lnTo>
                      <a:pt x="21622" y="149"/>
                    </a:lnTo>
                    <a:lnTo>
                      <a:pt x="21907" y="218"/>
                    </a:lnTo>
                    <a:lnTo>
                      <a:pt x="22182" y="298"/>
                    </a:lnTo>
                    <a:lnTo>
                      <a:pt x="22444" y="401"/>
                    </a:lnTo>
                    <a:lnTo>
                      <a:pt x="22718" y="504"/>
                    </a:lnTo>
                    <a:lnTo>
                      <a:pt x="22981" y="629"/>
                    </a:lnTo>
                    <a:lnTo>
                      <a:pt x="23232" y="766"/>
                    </a:lnTo>
                    <a:lnTo>
                      <a:pt x="23484" y="903"/>
                    </a:lnTo>
                    <a:lnTo>
                      <a:pt x="23735" y="1063"/>
                    </a:lnTo>
                    <a:lnTo>
                      <a:pt x="23975" y="1235"/>
                    </a:lnTo>
                    <a:lnTo>
                      <a:pt x="24215" y="1406"/>
                    </a:lnTo>
                    <a:lnTo>
                      <a:pt x="24443" y="1600"/>
                    </a:lnTo>
                    <a:lnTo>
                      <a:pt x="24660" y="1794"/>
                    </a:lnTo>
                    <a:lnTo>
                      <a:pt x="24877" y="2000"/>
                    </a:lnTo>
                    <a:lnTo>
                      <a:pt x="25094" y="2217"/>
                    </a:lnTo>
                    <a:lnTo>
                      <a:pt x="25300" y="2445"/>
                    </a:lnTo>
                    <a:lnTo>
                      <a:pt x="25494" y="2685"/>
                    </a:lnTo>
                    <a:lnTo>
                      <a:pt x="25677" y="2925"/>
                    </a:lnTo>
                    <a:lnTo>
                      <a:pt x="25859" y="3176"/>
                    </a:lnTo>
                    <a:lnTo>
                      <a:pt x="26031" y="3427"/>
                    </a:lnTo>
                    <a:lnTo>
                      <a:pt x="26202" y="3690"/>
                    </a:lnTo>
                    <a:lnTo>
                      <a:pt x="26362" y="3964"/>
                    </a:lnTo>
                    <a:lnTo>
                      <a:pt x="26510" y="4238"/>
                    </a:lnTo>
                    <a:lnTo>
                      <a:pt x="26647" y="4524"/>
                    </a:lnTo>
                    <a:lnTo>
                      <a:pt x="26773" y="4821"/>
                    </a:lnTo>
                    <a:lnTo>
                      <a:pt x="26899" y="5106"/>
                    </a:lnTo>
                    <a:lnTo>
                      <a:pt x="27013" y="5415"/>
                    </a:lnTo>
                    <a:lnTo>
                      <a:pt x="27116" y="5712"/>
                    </a:lnTo>
                    <a:lnTo>
                      <a:pt x="27207" y="6032"/>
                    </a:lnTo>
                    <a:lnTo>
                      <a:pt x="27287" y="6340"/>
                    </a:lnTo>
                    <a:lnTo>
                      <a:pt x="27367" y="6660"/>
                    </a:lnTo>
                    <a:lnTo>
                      <a:pt x="27424" y="6980"/>
                    </a:lnTo>
                    <a:lnTo>
                      <a:pt x="27481" y="7299"/>
                    </a:lnTo>
                    <a:lnTo>
                      <a:pt x="27515" y="7631"/>
                    </a:lnTo>
                    <a:lnTo>
                      <a:pt x="27550" y="7950"/>
                    </a:lnTo>
                    <a:lnTo>
                      <a:pt x="27550" y="79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>
                <a:off x="5090075" y="1619800"/>
                <a:ext cx="307000" cy="305550"/>
              </a:xfrm>
              <a:custGeom>
                <a:rect b="b" l="l" r="r" t="t"/>
                <a:pathLst>
                  <a:path extrusionOk="0" h="12222" w="12280">
                    <a:moveTo>
                      <a:pt x="10246" y="11022"/>
                    </a:moveTo>
                    <a:lnTo>
                      <a:pt x="10246" y="11022"/>
                    </a:lnTo>
                    <a:lnTo>
                      <a:pt x="9972" y="11170"/>
                    </a:lnTo>
                    <a:lnTo>
                      <a:pt x="9686" y="11308"/>
                    </a:lnTo>
                    <a:lnTo>
                      <a:pt x="9390" y="11445"/>
                    </a:lnTo>
                    <a:lnTo>
                      <a:pt x="9081" y="11559"/>
                    </a:lnTo>
                    <a:lnTo>
                      <a:pt x="8761" y="11673"/>
                    </a:lnTo>
                    <a:lnTo>
                      <a:pt x="8430" y="11764"/>
                    </a:lnTo>
                    <a:lnTo>
                      <a:pt x="8099" y="11856"/>
                    </a:lnTo>
                    <a:lnTo>
                      <a:pt x="7745" y="11936"/>
                    </a:lnTo>
                    <a:lnTo>
                      <a:pt x="7402" y="12004"/>
                    </a:lnTo>
                    <a:lnTo>
                      <a:pt x="7048" y="12061"/>
                    </a:lnTo>
                    <a:lnTo>
                      <a:pt x="6694" y="12107"/>
                    </a:lnTo>
                    <a:lnTo>
                      <a:pt x="6340" y="12153"/>
                    </a:lnTo>
                    <a:lnTo>
                      <a:pt x="5974" y="12176"/>
                    </a:lnTo>
                    <a:lnTo>
                      <a:pt x="5620" y="12198"/>
                    </a:lnTo>
                    <a:lnTo>
                      <a:pt x="5266" y="12221"/>
                    </a:lnTo>
                    <a:lnTo>
                      <a:pt x="4924" y="12221"/>
                    </a:lnTo>
                    <a:lnTo>
                      <a:pt x="4581" y="12221"/>
                    </a:lnTo>
                    <a:lnTo>
                      <a:pt x="4238" y="12210"/>
                    </a:lnTo>
                    <a:lnTo>
                      <a:pt x="3907" y="12187"/>
                    </a:lnTo>
                    <a:lnTo>
                      <a:pt x="3587" y="12164"/>
                    </a:lnTo>
                    <a:lnTo>
                      <a:pt x="3279" y="12130"/>
                    </a:lnTo>
                    <a:lnTo>
                      <a:pt x="2982" y="12084"/>
                    </a:lnTo>
                    <a:lnTo>
                      <a:pt x="2685" y="12039"/>
                    </a:lnTo>
                    <a:lnTo>
                      <a:pt x="2411" y="11981"/>
                    </a:lnTo>
                    <a:lnTo>
                      <a:pt x="2160" y="11924"/>
                    </a:lnTo>
                    <a:lnTo>
                      <a:pt x="1920" y="11856"/>
                    </a:lnTo>
                    <a:lnTo>
                      <a:pt x="1691" y="11787"/>
                    </a:lnTo>
                    <a:lnTo>
                      <a:pt x="1486" y="11707"/>
                    </a:lnTo>
                    <a:lnTo>
                      <a:pt x="1303" y="11616"/>
                    </a:lnTo>
                    <a:lnTo>
                      <a:pt x="1143" y="11525"/>
                    </a:lnTo>
                    <a:lnTo>
                      <a:pt x="1006" y="11433"/>
                    </a:lnTo>
                    <a:lnTo>
                      <a:pt x="892" y="11330"/>
                    </a:lnTo>
                    <a:lnTo>
                      <a:pt x="892" y="11330"/>
                    </a:lnTo>
                    <a:lnTo>
                      <a:pt x="778" y="11193"/>
                    </a:lnTo>
                    <a:lnTo>
                      <a:pt x="663" y="11033"/>
                    </a:lnTo>
                    <a:lnTo>
                      <a:pt x="560" y="10851"/>
                    </a:lnTo>
                    <a:lnTo>
                      <a:pt x="458" y="10657"/>
                    </a:lnTo>
                    <a:lnTo>
                      <a:pt x="378" y="10440"/>
                    </a:lnTo>
                    <a:lnTo>
                      <a:pt x="298" y="10211"/>
                    </a:lnTo>
                    <a:lnTo>
                      <a:pt x="229" y="9971"/>
                    </a:lnTo>
                    <a:lnTo>
                      <a:pt x="172" y="9709"/>
                    </a:lnTo>
                    <a:lnTo>
                      <a:pt x="126" y="9434"/>
                    </a:lnTo>
                    <a:lnTo>
                      <a:pt x="81" y="9149"/>
                    </a:lnTo>
                    <a:lnTo>
                      <a:pt x="47" y="8852"/>
                    </a:lnTo>
                    <a:lnTo>
                      <a:pt x="24" y="8544"/>
                    </a:lnTo>
                    <a:lnTo>
                      <a:pt x="12" y="8224"/>
                    </a:lnTo>
                    <a:lnTo>
                      <a:pt x="1" y="7904"/>
                    </a:lnTo>
                    <a:lnTo>
                      <a:pt x="1" y="7573"/>
                    </a:lnTo>
                    <a:lnTo>
                      <a:pt x="24" y="7241"/>
                    </a:lnTo>
                    <a:lnTo>
                      <a:pt x="35" y="6910"/>
                    </a:lnTo>
                    <a:lnTo>
                      <a:pt x="69" y="6568"/>
                    </a:lnTo>
                    <a:lnTo>
                      <a:pt x="115" y="6225"/>
                    </a:lnTo>
                    <a:lnTo>
                      <a:pt x="161" y="5882"/>
                    </a:lnTo>
                    <a:lnTo>
                      <a:pt x="218" y="5540"/>
                    </a:lnTo>
                    <a:lnTo>
                      <a:pt x="286" y="5197"/>
                    </a:lnTo>
                    <a:lnTo>
                      <a:pt x="366" y="4854"/>
                    </a:lnTo>
                    <a:lnTo>
                      <a:pt x="446" y="4523"/>
                    </a:lnTo>
                    <a:lnTo>
                      <a:pt x="538" y="4192"/>
                    </a:lnTo>
                    <a:lnTo>
                      <a:pt x="652" y="3861"/>
                    </a:lnTo>
                    <a:lnTo>
                      <a:pt x="766" y="3552"/>
                    </a:lnTo>
                    <a:lnTo>
                      <a:pt x="880" y="3232"/>
                    </a:lnTo>
                    <a:lnTo>
                      <a:pt x="1017" y="2935"/>
                    </a:lnTo>
                    <a:lnTo>
                      <a:pt x="1154" y="2650"/>
                    </a:lnTo>
                    <a:lnTo>
                      <a:pt x="1314" y="2376"/>
                    </a:lnTo>
                    <a:lnTo>
                      <a:pt x="1474" y="2102"/>
                    </a:lnTo>
                    <a:lnTo>
                      <a:pt x="1474" y="2102"/>
                    </a:lnTo>
                    <a:lnTo>
                      <a:pt x="1657" y="1839"/>
                    </a:lnTo>
                    <a:lnTo>
                      <a:pt x="1851" y="1588"/>
                    </a:lnTo>
                    <a:lnTo>
                      <a:pt x="2057" y="1359"/>
                    </a:lnTo>
                    <a:lnTo>
                      <a:pt x="2274" y="1142"/>
                    </a:lnTo>
                    <a:lnTo>
                      <a:pt x="2502" y="937"/>
                    </a:lnTo>
                    <a:lnTo>
                      <a:pt x="2742" y="754"/>
                    </a:lnTo>
                    <a:lnTo>
                      <a:pt x="2982" y="594"/>
                    </a:lnTo>
                    <a:lnTo>
                      <a:pt x="3233" y="446"/>
                    </a:lnTo>
                    <a:lnTo>
                      <a:pt x="3496" y="320"/>
                    </a:lnTo>
                    <a:lnTo>
                      <a:pt x="3759" y="206"/>
                    </a:lnTo>
                    <a:lnTo>
                      <a:pt x="4021" y="126"/>
                    </a:lnTo>
                    <a:lnTo>
                      <a:pt x="4284" y="57"/>
                    </a:lnTo>
                    <a:lnTo>
                      <a:pt x="4547" y="23"/>
                    </a:lnTo>
                    <a:lnTo>
                      <a:pt x="4809" y="0"/>
                    </a:lnTo>
                    <a:lnTo>
                      <a:pt x="5072" y="11"/>
                    </a:lnTo>
                    <a:lnTo>
                      <a:pt x="5335" y="46"/>
                    </a:lnTo>
                    <a:lnTo>
                      <a:pt x="5586" y="103"/>
                    </a:lnTo>
                    <a:lnTo>
                      <a:pt x="5837" y="183"/>
                    </a:lnTo>
                    <a:lnTo>
                      <a:pt x="5952" y="228"/>
                    </a:lnTo>
                    <a:lnTo>
                      <a:pt x="6077" y="297"/>
                    </a:lnTo>
                    <a:lnTo>
                      <a:pt x="6191" y="354"/>
                    </a:lnTo>
                    <a:lnTo>
                      <a:pt x="6306" y="434"/>
                    </a:lnTo>
                    <a:lnTo>
                      <a:pt x="6420" y="503"/>
                    </a:lnTo>
                    <a:lnTo>
                      <a:pt x="6523" y="594"/>
                    </a:lnTo>
                    <a:lnTo>
                      <a:pt x="6625" y="685"/>
                    </a:lnTo>
                    <a:lnTo>
                      <a:pt x="6740" y="788"/>
                    </a:lnTo>
                    <a:lnTo>
                      <a:pt x="6831" y="902"/>
                    </a:lnTo>
                    <a:lnTo>
                      <a:pt x="6934" y="1017"/>
                    </a:lnTo>
                    <a:lnTo>
                      <a:pt x="7025" y="1131"/>
                    </a:lnTo>
                    <a:lnTo>
                      <a:pt x="7117" y="1268"/>
                    </a:lnTo>
                    <a:lnTo>
                      <a:pt x="7208" y="1405"/>
                    </a:lnTo>
                    <a:lnTo>
                      <a:pt x="7288" y="1553"/>
                    </a:lnTo>
                    <a:lnTo>
                      <a:pt x="7368" y="1702"/>
                    </a:lnTo>
                    <a:lnTo>
                      <a:pt x="7436" y="1873"/>
                    </a:lnTo>
                    <a:lnTo>
                      <a:pt x="7516" y="2045"/>
                    </a:lnTo>
                    <a:lnTo>
                      <a:pt x="7573" y="2216"/>
                    </a:lnTo>
                    <a:lnTo>
                      <a:pt x="7642" y="2410"/>
                    </a:lnTo>
                    <a:lnTo>
                      <a:pt x="7699" y="2604"/>
                    </a:lnTo>
                    <a:lnTo>
                      <a:pt x="7745" y="2810"/>
                    </a:lnTo>
                    <a:lnTo>
                      <a:pt x="7790" y="3015"/>
                    </a:lnTo>
                    <a:lnTo>
                      <a:pt x="7870" y="3472"/>
                    </a:lnTo>
                    <a:lnTo>
                      <a:pt x="7928" y="3952"/>
                    </a:lnTo>
                    <a:lnTo>
                      <a:pt x="7962" y="4477"/>
                    </a:lnTo>
                    <a:lnTo>
                      <a:pt x="7962" y="4477"/>
                    </a:lnTo>
                    <a:lnTo>
                      <a:pt x="8464" y="4523"/>
                    </a:lnTo>
                    <a:lnTo>
                      <a:pt x="8704" y="4546"/>
                    </a:lnTo>
                    <a:lnTo>
                      <a:pt x="8944" y="4580"/>
                    </a:lnTo>
                    <a:lnTo>
                      <a:pt x="9161" y="4626"/>
                    </a:lnTo>
                    <a:lnTo>
                      <a:pt x="9378" y="4672"/>
                    </a:lnTo>
                    <a:lnTo>
                      <a:pt x="9584" y="4729"/>
                    </a:lnTo>
                    <a:lnTo>
                      <a:pt x="9789" y="4786"/>
                    </a:lnTo>
                    <a:lnTo>
                      <a:pt x="9972" y="4843"/>
                    </a:lnTo>
                    <a:lnTo>
                      <a:pt x="10155" y="4911"/>
                    </a:lnTo>
                    <a:lnTo>
                      <a:pt x="10326" y="4980"/>
                    </a:lnTo>
                    <a:lnTo>
                      <a:pt x="10497" y="5060"/>
                    </a:lnTo>
                    <a:lnTo>
                      <a:pt x="10657" y="5140"/>
                    </a:lnTo>
                    <a:lnTo>
                      <a:pt x="10806" y="5220"/>
                    </a:lnTo>
                    <a:lnTo>
                      <a:pt x="10943" y="5311"/>
                    </a:lnTo>
                    <a:lnTo>
                      <a:pt x="11080" y="5403"/>
                    </a:lnTo>
                    <a:lnTo>
                      <a:pt x="11206" y="5494"/>
                    </a:lnTo>
                    <a:lnTo>
                      <a:pt x="11320" y="5597"/>
                    </a:lnTo>
                    <a:lnTo>
                      <a:pt x="11434" y="5688"/>
                    </a:lnTo>
                    <a:lnTo>
                      <a:pt x="11537" y="5802"/>
                    </a:lnTo>
                    <a:lnTo>
                      <a:pt x="11640" y="5905"/>
                    </a:lnTo>
                    <a:lnTo>
                      <a:pt x="11720" y="6019"/>
                    </a:lnTo>
                    <a:lnTo>
                      <a:pt x="11811" y="6134"/>
                    </a:lnTo>
                    <a:lnTo>
                      <a:pt x="11879" y="6248"/>
                    </a:lnTo>
                    <a:lnTo>
                      <a:pt x="11948" y="6362"/>
                    </a:lnTo>
                    <a:lnTo>
                      <a:pt x="12017" y="6488"/>
                    </a:lnTo>
                    <a:lnTo>
                      <a:pt x="12119" y="6727"/>
                    </a:lnTo>
                    <a:lnTo>
                      <a:pt x="12199" y="6979"/>
                    </a:lnTo>
                    <a:lnTo>
                      <a:pt x="12245" y="7241"/>
                    </a:lnTo>
                    <a:lnTo>
                      <a:pt x="12279" y="7504"/>
                    </a:lnTo>
                    <a:lnTo>
                      <a:pt x="12279" y="7767"/>
                    </a:lnTo>
                    <a:lnTo>
                      <a:pt x="12256" y="8030"/>
                    </a:lnTo>
                    <a:lnTo>
                      <a:pt x="12222" y="8304"/>
                    </a:lnTo>
                    <a:lnTo>
                      <a:pt x="12154" y="8566"/>
                    </a:lnTo>
                    <a:lnTo>
                      <a:pt x="12074" y="8829"/>
                    </a:lnTo>
                    <a:lnTo>
                      <a:pt x="11959" y="9080"/>
                    </a:lnTo>
                    <a:lnTo>
                      <a:pt x="11845" y="9332"/>
                    </a:lnTo>
                    <a:lnTo>
                      <a:pt x="11697" y="9583"/>
                    </a:lnTo>
                    <a:lnTo>
                      <a:pt x="11537" y="9823"/>
                    </a:lnTo>
                    <a:lnTo>
                      <a:pt x="11365" y="10051"/>
                    </a:lnTo>
                    <a:lnTo>
                      <a:pt x="11171" y="10268"/>
                    </a:lnTo>
                    <a:lnTo>
                      <a:pt x="10954" y="10474"/>
                    </a:lnTo>
                    <a:lnTo>
                      <a:pt x="10737" y="10668"/>
                    </a:lnTo>
                    <a:lnTo>
                      <a:pt x="10497" y="10851"/>
                    </a:lnTo>
                    <a:lnTo>
                      <a:pt x="10246" y="11022"/>
                    </a:lnTo>
                    <a:lnTo>
                      <a:pt x="10246" y="110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2085575" y="588700"/>
                <a:ext cx="313550" cy="306700"/>
              </a:xfrm>
              <a:custGeom>
                <a:rect b="b" l="l" r="r" t="t"/>
                <a:pathLst>
                  <a:path extrusionOk="0" h="12268" w="12542">
                    <a:moveTo>
                      <a:pt x="11845" y="7767"/>
                    </a:moveTo>
                    <a:lnTo>
                      <a:pt x="11845" y="7767"/>
                    </a:lnTo>
                    <a:lnTo>
                      <a:pt x="11674" y="8030"/>
                    </a:lnTo>
                    <a:lnTo>
                      <a:pt x="11480" y="8281"/>
                    </a:lnTo>
                    <a:lnTo>
                      <a:pt x="11274" y="8532"/>
                    </a:lnTo>
                    <a:lnTo>
                      <a:pt x="11046" y="8772"/>
                    </a:lnTo>
                    <a:lnTo>
                      <a:pt x="10806" y="9012"/>
                    </a:lnTo>
                    <a:lnTo>
                      <a:pt x="10555" y="9240"/>
                    </a:lnTo>
                    <a:lnTo>
                      <a:pt x="10292" y="9469"/>
                    </a:lnTo>
                    <a:lnTo>
                      <a:pt x="10018" y="9697"/>
                    </a:lnTo>
                    <a:lnTo>
                      <a:pt x="9744" y="9914"/>
                    </a:lnTo>
                    <a:lnTo>
                      <a:pt x="9447" y="10120"/>
                    </a:lnTo>
                    <a:lnTo>
                      <a:pt x="9150" y="10325"/>
                    </a:lnTo>
                    <a:lnTo>
                      <a:pt x="8853" y="10508"/>
                    </a:lnTo>
                    <a:lnTo>
                      <a:pt x="8544" y="10702"/>
                    </a:lnTo>
                    <a:lnTo>
                      <a:pt x="8236" y="10874"/>
                    </a:lnTo>
                    <a:lnTo>
                      <a:pt x="7928" y="11045"/>
                    </a:lnTo>
                    <a:lnTo>
                      <a:pt x="7619" y="11205"/>
                    </a:lnTo>
                    <a:lnTo>
                      <a:pt x="7299" y="11353"/>
                    </a:lnTo>
                    <a:lnTo>
                      <a:pt x="6991" y="11490"/>
                    </a:lnTo>
                    <a:lnTo>
                      <a:pt x="6694" y="11628"/>
                    </a:lnTo>
                    <a:lnTo>
                      <a:pt x="6386" y="11742"/>
                    </a:lnTo>
                    <a:lnTo>
                      <a:pt x="6100" y="11845"/>
                    </a:lnTo>
                    <a:lnTo>
                      <a:pt x="5815" y="11947"/>
                    </a:lnTo>
                    <a:lnTo>
                      <a:pt x="5529" y="12027"/>
                    </a:lnTo>
                    <a:lnTo>
                      <a:pt x="5266" y="12096"/>
                    </a:lnTo>
                    <a:lnTo>
                      <a:pt x="5004" y="12164"/>
                    </a:lnTo>
                    <a:lnTo>
                      <a:pt x="4764" y="12210"/>
                    </a:lnTo>
                    <a:lnTo>
                      <a:pt x="4524" y="12244"/>
                    </a:lnTo>
                    <a:lnTo>
                      <a:pt x="4307" y="12256"/>
                    </a:lnTo>
                    <a:lnTo>
                      <a:pt x="4101" y="12267"/>
                    </a:lnTo>
                    <a:lnTo>
                      <a:pt x="3919" y="12256"/>
                    </a:lnTo>
                    <a:lnTo>
                      <a:pt x="3759" y="12233"/>
                    </a:lnTo>
                    <a:lnTo>
                      <a:pt x="3610" y="12187"/>
                    </a:lnTo>
                    <a:lnTo>
                      <a:pt x="3610" y="12187"/>
                    </a:lnTo>
                    <a:lnTo>
                      <a:pt x="3439" y="12119"/>
                    </a:lnTo>
                    <a:lnTo>
                      <a:pt x="3268" y="12027"/>
                    </a:lnTo>
                    <a:lnTo>
                      <a:pt x="3096" y="11913"/>
                    </a:lnTo>
                    <a:lnTo>
                      <a:pt x="2925" y="11776"/>
                    </a:lnTo>
                    <a:lnTo>
                      <a:pt x="2754" y="11628"/>
                    </a:lnTo>
                    <a:lnTo>
                      <a:pt x="2582" y="11456"/>
                    </a:lnTo>
                    <a:lnTo>
                      <a:pt x="2411" y="11262"/>
                    </a:lnTo>
                    <a:lnTo>
                      <a:pt x="2240" y="11056"/>
                    </a:lnTo>
                    <a:lnTo>
                      <a:pt x="2080" y="10828"/>
                    </a:lnTo>
                    <a:lnTo>
                      <a:pt x="1908" y="10588"/>
                    </a:lnTo>
                    <a:lnTo>
                      <a:pt x="1748" y="10337"/>
                    </a:lnTo>
                    <a:lnTo>
                      <a:pt x="1589" y="10074"/>
                    </a:lnTo>
                    <a:lnTo>
                      <a:pt x="1440" y="9800"/>
                    </a:lnTo>
                    <a:lnTo>
                      <a:pt x="1292" y="9515"/>
                    </a:lnTo>
                    <a:lnTo>
                      <a:pt x="1154" y="9218"/>
                    </a:lnTo>
                    <a:lnTo>
                      <a:pt x="1017" y="8909"/>
                    </a:lnTo>
                    <a:lnTo>
                      <a:pt x="880" y="8601"/>
                    </a:lnTo>
                    <a:lnTo>
                      <a:pt x="755" y="8281"/>
                    </a:lnTo>
                    <a:lnTo>
                      <a:pt x="641" y="7961"/>
                    </a:lnTo>
                    <a:lnTo>
                      <a:pt x="538" y="7630"/>
                    </a:lnTo>
                    <a:lnTo>
                      <a:pt x="435" y="7287"/>
                    </a:lnTo>
                    <a:lnTo>
                      <a:pt x="344" y="6956"/>
                    </a:lnTo>
                    <a:lnTo>
                      <a:pt x="264" y="6613"/>
                    </a:lnTo>
                    <a:lnTo>
                      <a:pt x="195" y="6282"/>
                    </a:lnTo>
                    <a:lnTo>
                      <a:pt x="127" y="5940"/>
                    </a:lnTo>
                    <a:lnTo>
                      <a:pt x="81" y="5608"/>
                    </a:lnTo>
                    <a:lnTo>
                      <a:pt x="47" y="5266"/>
                    </a:lnTo>
                    <a:lnTo>
                      <a:pt x="12" y="4934"/>
                    </a:lnTo>
                    <a:lnTo>
                      <a:pt x="1" y="4615"/>
                    </a:lnTo>
                    <a:lnTo>
                      <a:pt x="1" y="4283"/>
                    </a:lnTo>
                    <a:lnTo>
                      <a:pt x="12" y="3975"/>
                    </a:lnTo>
                    <a:lnTo>
                      <a:pt x="35" y="3667"/>
                    </a:lnTo>
                    <a:lnTo>
                      <a:pt x="35" y="3667"/>
                    </a:lnTo>
                    <a:lnTo>
                      <a:pt x="81" y="3347"/>
                    </a:lnTo>
                    <a:lnTo>
                      <a:pt x="149" y="3038"/>
                    </a:lnTo>
                    <a:lnTo>
                      <a:pt x="229" y="2730"/>
                    </a:lnTo>
                    <a:lnTo>
                      <a:pt x="332" y="2444"/>
                    </a:lnTo>
                    <a:lnTo>
                      <a:pt x="446" y="2159"/>
                    </a:lnTo>
                    <a:lnTo>
                      <a:pt x="583" y="1885"/>
                    </a:lnTo>
                    <a:lnTo>
                      <a:pt x="732" y="1634"/>
                    </a:lnTo>
                    <a:lnTo>
                      <a:pt x="892" y="1394"/>
                    </a:lnTo>
                    <a:lnTo>
                      <a:pt x="1063" y="1165"/>
                    </a:lnTo>
                    <a:lnTo>
                      <a:pt x="1246" y="948"/>
                    </a:lnTo>
                    <a:lnTo>
                      <a:pt x="1451" y="754"/>
                    </a:lnTo>
                    <a:lnTo>
                      <a:pt x="1657" y="583"/>
                    </a:lnTo>
                    <a:lnTo>
                      <a:pt x="1874" y="434"/>
                    </a:lnTo>
                    <a:lnTo>
                      <a:pt x="2103" y="297"/>
                    </a:lnTo>
                    <a:lnTo>
                      <a:pt x="2342" y="194"/>
                    </a:lnTo>
                    <a:lnTo>
                      <a:pt x="2594" y="103"/>
                    </a:lnTo>
                    <a:lnTo>
                      <a:pt x="2845" y="46"/>
                    </a:lnTo>
                    <a:lnTo>
                      <a:pt x="3096" y="12"/>
                    </a:lnTo>
                    <a:lnTo>
                      <a:pt x="3233" y="0"/>
                    </a:lnTo>
                    <a:lnTo>
                      <a:pt x="3359" y="0"/>
                    </a:lnTo>
                    <a:lnTo>
                      <a:pt x="3496" y="0"/>
                    </a:lnTo>
                    <a:lnTo>
                      <a:pt x="3633" y="23"/>
                    </a:lnTo>
                    <a:lnTo>
                      <a:pt x="3770" y="46"/>
                    </a:lnTo>
                    <a:lnTo>
                      <a:pt x="3907" y="69"/>
                    </a:lnTo>
                    <a:lnTo>
                      <a:pt x="4033" y="103"/>
                    </a:lnTo>
                    <a:lnTo>
                      <a:pt x="4181" y="149"/>
                    </a:lnTo>
                    <a:lnTo>
                      <a:pt x="4318" y="206"/>
                    </a:lnTo>
                    <a:lnTo>
                      <a:pt x="4455" y="263"/>
                    </a:lnTo>
                    <a:lnTo>
                      <a:pt x="4592" y="331"/>
                    </a:lnTo>
                    <a:lnTo>
                      <a:pt x="4730" y="411"/>
                    </a:lnTo>
                    <a:lnTo>
                      <a:pt x="4867" y="491"/>
                    </a:lnTo>
                    <a:lnTo>
                      <a:pt x="5015" y="594"/>
                    </a:lnTo>
                    <a:lnTo>
                      <a:pt x="5152" y="697"/>
                    </a:lnTo>
                    <a:lnTo>
                      <a:pt x="5289" y="811"/>
                    </a:lnTo>
                    <a:lnTo>
                      <a:pt x="5426" y="925"/>
                    </a:lnTo>
                    <a:lnTo>
                      <a:pt x="5563" y="1062"/>
                    </a:lnTo>
                    <a:lnTo>
                      <a:pt x="5700" y="1200"/>
                    </a:lnTo>
                    <a:lnTo>
                      <a:pt x="5837" y="1348"/>
                    </a:lnTo>
                    <a:lnTo>
                      <a:pt x="5974" y="1508"/>
                    </a:lnTo>
                    <a:lnTo>
                      <a:pt x="6112" y="1679"/>
                    </a:lnTo>
                    <a:lnTo>
                      <a:pt x="6386" y="2056"/>
                    </a:lnTo>
                    <a:lnTo>
                      <a:pt x="6648" y="2467"/>
                    </a:lnTo>
                    <a:lnTo>
                      <a:pt x="6911" y="2924"/>
                    </a:lnTo>
                    <a:lnTo>
                      <a:pt x="6911" y="2924"/>
                    </a:lnTo>
                    <a:lnTo>
                      <a:pt x="7379" y="2730"/>
                    </a:lnTo>
                    <a:lnTo>
                      <a:pt x="7608" y="2650"/>
                    </a:lnTo>
                    <a:lnTo>
                      <a:pt x="7836" y="2582"/>
                    </a:lnTo>
                    <a:lnTo>
                      <a:pt x="8053" y="2513"/>
                    </a:lnTo>
                    <a:lnTo>
                      <a:pt x="8270" y="2467"/>
                    </a:lnTo>
                    <a:lnTo>
                      <a:pt x="8476" y="2422"/>
                    </a:lnTo>
                    <a:lnTo>
                      <a:pt x="8681" y="2376"/>
                    </a:lnTo>
                    <a:lnTo>
                      <a:pt x="8876" y="2353"/>
                    </a:lnTo>
                    <a:lnTo>
                      <a:pt x="9070" y="2330"/>
                    </a:lnTo>
                    <a:lnTo>
                      <a:pt x="9253" y="2319"/>
                    </a:lnTo>
                    <a:lnTo>
                      <a:pt x="9435" y="2307"/>
                    </a:lnTo>
                    <a:lnTo>
                      <a:pt x="9618" y="2307"/>
                    </a:lnTo>
                    <a:lnTo>
                      <a:pt x="9789" y="2319"/>
                    </a:lnTo>
                    <a:lnTo>
                      <a:pt x="9949" y="2342"/>
                    </a:lnTo>
                    <a:lnTo>
                      <a:pt x="10109" y="2365"/>
                    </a:lnTo>
                    <a:lnTo>
                      <a:pt x="10269" y="2387"/>
                    </a:lnTo>
                    <a:lnTo>
                      <a:pt x="10418" y="2422"/>
                    </a:lnTo>
                    <a:lnTo>
                      <a:pt x="10566" y="2467"/>
                    </a:lnTo>
                    <a:lnTo>
                      <a:pt x="10703" y="2513"/>
                    </a:lnTo>
                    <a:lnTo>
                      <a:pt x="10840" y="2570"/>
                    </a:lnTo>
                    <a:lnTo>
                      <a:pt x="10966" y="2627"/>
                    </a:lnTo>
                    <a:lnTo>
                      <a:pt x="11091" y="2696"/>
                    </a:lnTo>
                    <a:lnTo>
                      <a:pt x="11206" y="2764"/>
                    </a:lnTo>
                    <a:lnTo>
                      <a:pt x="11320" y="2844"/>
                    </a:lnTo>
                    <a:lnTo>
                      <a:pt x="11434" y="2924"/>
                    </a:lnTo>
                    <a:lnTo>
                      <a:pt x="11628" y="3096"/>
                    </a:lnTo>
                    <a:lnTo>
                      <a:pt x="11811" y="3290"/>
                    </a:lnTo>
                    <a:lnTo>
                      <a:pt x="11971" y="3495"/>
                    </a:lnTo>
                    <a:lnTo>
                      <a:pt x="12119" y="3712"/>
                    </a:lnTo>
                    <a:lnTo>
                      <a:pt x="12234" y="3952"/>
                    </a:lnTo>
                    <a:lnTo>
                      <a:pt x="12336" y="4203"/>
                    </a:lnTo>
                    <a:lnTo>
                      <a:pt x="12416" y="4455"/>
                    </a:lnTo>
                    <a:lnTo>
                      <a:pt x="12473" y="4717"/>
                    </a:lnTo>
                    <a:lnTo>
                      <a:pt x="12519" y="4992"/>
                    </a:lnTo>
                    <a:lnTo>
                      <a:pt x="12542" y="5277"/>
                    </a:lnTo>
                    <a:lnTo>
                      <a:pt x="12542" y="5551"/>
                    </a:lnTo>
                    <a:lnTo>
                      <a:pt x="12519" y="5837"/>
                    </a:lnTo>
                    <a:lnTo>
                      <a:pt x="12485" y="6122"/>
                    </a:lnTo>
                    <a:lnTo>
                      <a:pt x="12428" y="6408"/>
                    </a:lnTo>
                    <a:lnTo>
                      <a:pt x="12348" y="6693"/>
                    </a:lnTo>
                    <a:lnTo>
                      <a:pt x="12256" y="6967"/>
                    </a:lnTo>
                    <a:lnTo>
                      <a:pt x="12142" y="7242"/>
                    </a:lnTo>
                    <a:lnTo>
                      <a:pt x="12005" y="7516"/>
                    </a:lnTo>
                    <a:lnTo>
                      <a:pt x="11845" y="7767"/>
                    </a:lnTo>
                    <a:lnTo>
                      <a:pt x="11845" y="7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4574950" y="2094075"/>
                <a:ext cx="439775" cy="489150"/>
              </a:xfrm>
              <a:custGeom>
                <a:rect b="b" l="l" r="r" t="t"/>
                <a:pathLst>
                  <a:path extrusionOk="0" h="19566" w="17591">
                    <a:moveTo>
                      <a:pt x="5563" y="1"/>
                    </a:moveTo>
                    <a:lnTo>
                      <a:pt x="5438" y="12"/>
                    </a:lnTo>
                    <a:lnTo>
                      <a:pt x="5323" y="35"/>
                    </a:lnTo>
                    <a:lnTo>
                      <a:pt x="5209" y="69"/>
                    </a:lnTo>
                    <a:lnTo>
                      <a:pt x="5106" y="115"/>
                    </a:lnTo>
                    <a:lnTo>
                      <a:pt x="4992" y="172"/>
                    </a:lnTo>
                    <a:lnTo>
                      <a:pt x="4889" y="240"/>
                    </a:lnTo>
                    <a:lnTo>
                      <a:pt x="4798" y="320"/>
                    </a:lnTo>
                    <a:lnTo>
                      <a:pt x="4718" y="423"/>
                    </a:lnTo>
                    <a:lnTo>
                      <a:pt x="4467" y="743"/>
                    </a:lnTo>
                    <a:lnTo>
                      <a:pt x="4204" y="1131"/>
                    </a:lnTo>
                    <a:lnTo>
                      <a:pt x="3930" y="1577"/>
                    </a:lnTo>
                    <a:lnTo>
                      <a:pt x="3656" y="2079"/>
                    </a:lnTo>
                    <a:lnTo>
                      <a:pt x="3370" y="2650"/>
                    </a:lnTo>
                    <a:lnTo>
                      <a:pt x="3233" y="2959"/>
                    </a:lnTo>
                    <a:lnTo>
                      <a:pt x="3085" y="3290"/>
                    </a:lnTo>
                    <a:lnTo>
                      <a:pt x="2948" y="3633"/>
                    </a:lnTo>
                    <a:lnTo>
                      <a:pt x="2799" y="3998"/>
                    </a:lnTo>
                    <a:lnTo>
                      <a:pt x="2662" y="4386"/>
                    </a:lnTo>
                    <a:lnTo>
                      <a:pt x="2525" y="4786"/>
                    </a:lnTo>
                    <a:lnTo>
                      <a:pt x="2342" y="5334"/>
                    </a:lnTo>
                    <a:lnTo>
                      <a:pt x="2171" y="5906"/>
                    </a:lnTo>
                    <a:lnTo>
                      <a:pt x="2011" y="6488"/>
                    </a:lnTo>
                    <a:lnTo>
                      <a:pt x="1851" y="7082"/>
                    </a:lnTo>
                    <a:lnTo>
                      <a:pt x="1703" y="7687"/>
                    </a:lnTo>
                    <a:lnTo>
                      <a:pt x="1566" y="8293"/>
                    </a:lnTo>
                    <a:lnTo>
                      <a:pt x="1429" y="8909"/>
                    </a:lnTo>
                    <a:lnTo>
                      <a:pt x="1303" y="9538"/>
                    </a:lnTo>
                    <a:lnTo>
                      <a:pt x="1075" y="10771"/>
                    </a:lnTo>
                    <a:lnTo>
                      <a:pt x="869" y="12005"/>
                    </a:lnTo>
                    <a:lnTo>
                      <a:pt x="686" y="13204"/>
                    </a:lnTo>
                    <a:lnTo>
                      <a:pt x="526" y="14346"/>
                    </a:lnTo>
                    <a:lnTo>
                      <a:pt x="401" y="15420"/>
                    </a:lnTo>
                    <a:lnTo>
                      <a:pt x="286" y="16414"/>
                    </a:lnTo>
                    <a:lnTo>
                      <a:pt x="195" y="17304"/>
                    </a:lnTo>
                    <a:lnTo>
                      <a:pt x="115" y="18070"/>
                    </a:lnTo>
                    <a:lnTo>
                      <a:pt x="24" y="19166"/>
                    </a:lnTo>
                    <a:lnTo>
                      <a:pt x="1" y="19566"/>
                    </a:lnTo>
                    <a:lnTo>
                      <a:pt x="69" y="19452"/>
                    </a:lnTo>
                    <a:lnTo>
                      <a:pt x="172" y="19338"/>
                    </a:lnTo>
                    <a:lnTo>
                      <a:pt x="286" y="19223"/>
                    </a:lnTo>
                    <a:lnTo>
                      <a:pt x="412" y="19109"/>
                    </a:lnTo>
                    <a:lnTo>
                      <a:pt x="572" y="18995"/>
                    </a:lnTo>
                    <a:lnTo>
                      <a:pt x="743" y="18869"/>
                    </a:lnTo>
                    <a:lnTo>
                      <a:pt x="926" y="18744"/>
                    </a:lnTo>
                    <a:lnTo>
                      <a:pt x="1132" y="18618"/>
                    </a:lnTo>
                    <a:lnTo>
                      <a:pt x="1589" y="18367"/>
                    </a:lnTo>
                    <a:lnTo>
                      <a:pt x="2114" y="18093"/>
                    </a:lnTo>
                    <a:lnTo>
                      <a:pt x="2685" y="17830"/>
                    </a:lnTo>
                    <a:lnTo>
                      <a:pt x="3302" y="17556"/>
                    </a:lnTo>
                    <a:lnTo>
                      <a:pt x="3964" y="17270"/>
                    </a:lnTo>
                    <a:lnTo>
                      <a:pt x="4661" y="16996"/>
                    </a:lnTo>
                    <a:lnTo>
                      <a:pt x="5392" y="16711"/>
                    </a:lnTo>
                    <a:lnTo>
                      <a:pt x="6146" y="16436"/>
                    </a:lnTo>
                    <a:lnTo>
                      <a:pt x="6911" y="16151"/>
                    </a:lnTo>
                    <a:lnTo>
                      <a:pt x="7699" y="15877"/>
                    </a:lnTo>
                    <a:lnTo>
                      <a:pt x="9287" y="15340"/>
                    </a:lnTo>
                    <a:lnTo>
                      <a:pt x="10863" y="14837"/>
                    </a:lnTo>
                    <a:lnTo>
                      <a:pt x="12371" y="14358"/>
                    </a:lnTo>
                    <a:lnTo>
                      <a:pt x="13776" y="13935"/>
                    </a:lnTo>
                    <a:lnTo>
                      <a:pt x="15032" y="13570"/>
                    </a:lnTo>
                    <a:lnTo>
                      <a:pt x="16894" y="13033"/>
                    </a:lnTo>
                    <a:lnTo>
                      <a:pt x="17590" y="12827"/>
                    </a:lnTo>
                    <a:lnTo>
                      <a:pt x="6420" y="377"/>
                    </a:lnTo>
                    <a:lnTo>
                      <a:pt x="6329" y="286"/>
                    </a:lnTo>
                    <a:lnTo>
                      <a:pt x="6237" y="206"/>
                    </a:lnTo>
                    <a:lnTo>
                      <a:pt x="6134" y="149"/>
                    </a:lnTo>
                    <a:lnTo>
                      <a:pt x="6020" y="92"/>
                    </a:lnTo>
                    <a:lnTo>
                      <a:pt x="5906" y="46"/>
                    </a:lnTo>
                    <a:lnTo>
                      <a:pt x="5792" y="23"/>
                    </a:lnTo>
                    <a:lnTo>
                      <a:pt x="56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>
                <a:off x="4597225" y="2164025"/>
                <a:ext cx="261600" cy="390650"/>
              </a:xfrm>
              <a:custGeom>
                <a:rect b="b" l="l" r="r" t="t"/>
                <a:pathLst>
                  <a:path extrusionOk="0" h="15626" w="10464">
                    <a:moveTo>
                      <a:pt x="4044" y="1"/>
                    </a:moveTo>
                    <a:lnTo>
                      <a:pt x="3941" y="35"/>
                    </a:lnTo>
                    <a:lnTo>
                      <a:pt x="3827" y="92"/>
                    </a:lnTo>
                    <a:lnTo>
                      <a:pt x="3724" y="184"/>
                    </a:lnTo>
                    <a:lnTo>
                      <a:pt x="3610" y="298"/>
                    </a:lnTo>
                    <a:lnTo>
                      <a:pt x="3496" y="446"/>
                    </a:lnTo>
                    <a:lnTo>
                      <a:pt x="3382" y="618"/>
                    </a:lnTo>
                    <a:lnTo>
                      <a:pt x="3256" y="823"/>
                    </a:lnTo>
                    <a:lnTo>
                      <a:pt x="3142" y="1063"/>
                    </a:lnTo>
                    <a:lnTo>
                      <a:pt x="3016" y="1337"/>
                    </a:lnTo>
                    <a:lnTo>
                      <a:pt x="2891" y="1680"/>
                    </a:lnTo>
                    <a:lnTo>
                      <a:pt x="2753" y="2057"/>
                    </a:lnTo>
                    <a:lnTo>
                      <a:pt x="2616" y="2479"/>
                    </a:lnTo>
                    <a:lnTo>
                      <a:pt x="2479" y="2925"/>
                    </a:lnTo>
                    <a:lnTo>
                      <a:pt x="2354" y="3416"/>
                    </a:lnTo>
                    <a:lnTo>
                      <a:pt x="2217" y="3919"/>
                    </a:lnTo>
                    <a:lnTo>
                      <a:pt x="1954" y="5004"/>
                    </a:lnTo>
                    <a:lnTo>
                      <a:pt x="1691" y="6157"/>
                    </a:lnTo>
                    <a:lnTo>
                      <a:pt x="1440" y="7356"/>
                    </a:lnTo>
                    <a:lnTo>
                      <a:pt x="1200" y="8556"/>
                    </a:lnTo>
                    <a:lnTo>
                      <a:pt x="983" y="9755"/>
                    </a:lnTo>
                    <a:lnTo>
                      <a:pt x="766" y="10909"/>
                    </a:lnTo>
                    <a:lnTo>
                      <a:pt x="583" y="12005"/>
                    </a:lnTo>
                    <a:lnTo>
                      <a:pt x="275" y="13867"/>
                    </a:lnTo>
                    <a:lnTo>
                      <a:pt x="69" y="15146"/>
                    </a:lnTo>
                    <a:lnTo>
                      <a:pt x="1" y="15626"/>
                    </a:lnTo>
                    <a:lnTo>
                      <a:pt x="1" y="15626"/>
                    </a:lnTo>
                    <a:lnTo>
                      <a:pt x="561" y="15157"/>
                    </a:lnTo>
                    <a:lnTo>
                      <a:pt x="1109" y="14723"/>
                    </a:lnTo>
                    <a:lnTo>
                      <a:pt x="1646" y="14301"/>
                    </a:lnTo>
                    <a:lnTo>
                      <a:pt x="2171" y="13901"/>
                    </a:lnTo>
                    <a:lnTo>
                      <a:pt x="2696" y="13524"/>
                    </a:lnTo>
                    <a:lnTo>
                      <a:pt x="3199" y="13170"/>
                    </a:lnTo>
                    <a:lnTo>
                      <a:pt x="3690" y="12827"/>
                    </a:lnTo>
                    <a:lnTo>
                      <a:pt x="4170" y="12519"/>
                    </a:lnTo>
                    <a:lnTo>
                      <a:pt x="4638" y="12211"/>
                    </a:lnTo>
                    <a:lnTo>
                      <a:pt x="5095" y="11925"/>
                    </a:lnTo>
                    <a:lnTo>
                      <a:pt x="5529" y="11662"/>
                    </a:lnTo>
                    <a:lnTo>
                      <a:pt x="5952" y="11411"/>
                    </a:lnTo>
                    <a:lnTo>
                      <a:pt x="6751" y="10966"/>
                    </a:lnTo>
                    <a:lnTo>
                      <a:pt x="7494" y="10589"/>
                    </a:lnTo>
                    <a:lnTo>
                      <a:pt x="8156" y="10258"/>
                    </a:lnTo>
                    <a:lnTo>
                      <a:pt x="8739" y="9995"/>
                    </a:lnTo>
                    <a:lnTo>
                      <a:pt x="9252" y="9766"/>
                    </a:lnTo>
                    <a:lnTo>
                      <a:pt x="9675" y="9607"/>
                    </a:lnTo>
                    <a:lnTo>
                      <a:pt x="10018" y="9481"/>
                    </a:lnTo>
                    <a:lnTo>
                      <a:pt x="10269" y="9390"/>
                    </a:lnTo>
                    <a:lnTo>
                      <a:pt x="10463" y="9321"/>
                    </a:lnTo>
                    <a:lnTo>
                      <a:pt x="10269" y="9195"/>
                    </a:lnTo>
                    <a:lnTo>
                      <a:pt x="10075" y="9047"/>
                    </a:lnTo>
                    <a:lnTo>
                      <a:pt x="9881" y="8876"/>
                    </a:lnTo>
                    <a:lnTo>
                      <a:pt x="9687" y="8693"/>
                    </a:lnTo>
                    <a:lnTo>
                      <a:pt x="9481" y="8499"/>
                    </a:lnTo>
                    <a:lnTo>
                      <a:pt x="9287" y="8282"/>
                    </a:lnTo>
                    <a:lnTo>
                      <a:pt x="9093" y="8053"/>
                    </a:lnTo>
                    <a:lnTo>
                      <a:pt x="8898" y="7802"/>
                    </a:lnTo>
                    <a:lnTo>
                      <a:pt x="8693" y="7551"/>
                    </a:lnTo>
                    <a:lnTo>
                      <a:pt x="8499" y="7288"/>
                    </a:lnTo>
                    <a:lnTo>
                      <a:pt x="8110" y="6717"/>
                    </a:lnTo>
                    <a:lnTo>
                      <a:pt x="7722" y="6123"/>
                    </a:lnTo>
                    <a:lnTo>
                      <a:pt x="7345" y="5495"/>
                    </a:lnTo>
                    <a:lnTo>
                      <a:pt x="6968" y="4855"/>
                    </a:lnTo>
                    <a:lnTo>
                      <a:pt x="6603" y="4204"/>
                    </a:lnTo>
                    <a:lnTo>
                      <a:pt x="6249" y="3542"/>
                    </a:lnTo>
                    <a:lnTo>
                      <a:pt x="5906" y="2891"/>
                    </a:lnTo>
                    <a:lnTo>
                      <a:pt x="5266" y="1634"/>
                    </a:lnTo>
                    <a:lnTo>
                      <a:pt x="4684" y="492"/>
                    </a:lnTo>
                    <a:lnTo>
                      <a:pt x="4604" y="355"/>
                    </a:lnTo>
                    <a:lnTo>
                      <a:pt x="4524" y="229"/>
                    </a:lnTo>
                    <a:lnTo>
                      <a:pt x="4432" y="138"/>
                    </a:lnTo>
                    <a:lnTo>
                      <a:pt x="4341" y="69"/>
                    </a:lnTo>
                    <a:lnTo>
                      <a:pt x="4238" y="24"/>
                    </a:lnTo>
                    <a:lnTo>
                      <a:pt x="414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>
                <a:off x="4407350" y="2337350"/>
                <a:ext cx="2367175" cy="2815475"/>
              </a:xfrm>
              <a:custGeom>
                <a:rect b="b" l="l" r="r" t="t"/>
                <a:pathLst>
                  <a:path extrusionOk="0" h="112619" w="94687">
                    <a:moveTo>
                      <a:pt x="27915" y="1"/>
                    </a:moveTo>
                    <a:lnTo>
                      <a:pt x="27378" y="24"/>
                    </a:lnTo>
                    <a:lnTo>
                      <a:pt x="26830" y="58"/>
                    </a:lnTo>
                    <a:lnTo>
                      <a:pt x="26282" y="104"/>
                    </a:lnTo>
                    <a:lnTo>
                      <a:pt x="25722" y="161"/>
                    </a:lnTo>
                    <a:lnTo>
                      <a:pt x="25151" y="229"/>
                    </a:lnTo>
                    <a:lnTo>
                      <a:pt x="24569" y="321"/>
                    </a:lnTo>
                    <a:lnTo>
                      <a:pt x="23986" y="412"/>
                    </a:lnTo>
                    <a:lnTo>
                      <a:pt x="23404" y="526"/>
                    </a:lnTo>
                    <a:lnTo>
                      <a:pt x="22810" y="652"/>
                    </a:lnTo>
                    <a:lnTo>
                      <a:pt x="22204" y="789"/>
                    </a:lnTo>
                    <a:lnTo>
                      <a:pt x="21599" y="937"/>
                    </a:lnTo>
                    <a:lnTo>
                      <a:pt x="20994" y="1097"/>
                    </a:lnTo>
                    <a:lnTo>
                      <a:pt x="20377" y="1280"/>
                    </a:lnTo>
                    <a:lnTo>
                      <a:pt x="19771" y="1463"/>
                    </a:lnTo>
                    <a:lnTo>
                      <a:pt x="19155" y="1668"/>
                    </a:lnTo>
                    <a:lnTo>
                      <a:pt x="18538" y="1885"/>
                    </a:lnTo>
                    <a:lnTo>
                      <a:pt x="17921" y="2114"/>
                    </a:lnTo>
                    <a:lnTo>
                      <a:pt x="17304" y="2354"/>
                    </a:lnTo>
                    <a:lnTo>
                      <a:pt x="16688" y="2605"/>
                    </a:lnTo>
                    <a:lnTo>
                      <a:pt x="16071" y="2879"/>
                    </a:lnTo>
                    <a:lnTo>
                      <a:pt x="15465" y="3153"/>
                    </a:lnTo>
                    <a:lnTo>
                      <a:pt x="14849" y="3450"/>
                    </a:lnTo>
                    <a:lnTo>
                      <a:pt x="14243" y="3759"/>
                    </a:lnTo>
                    <a:lnTo>
                      <a:pt x="13649" y="4078"/>
                    </a:lnTo>
                    <a:lnTo>
                      <a:pt x="13044" y="4410"/>
                    </a:lnTo>
                    <a:lnTo>
                      <a:pt x="12462" y="4764"/>
                    </a:lnTo>
                    <a:lnTo>
                      <a:pt x="11868" y="5118"/>
                    </a:lnTo>
                    <a:lnTo>
                      <a:pt x="11297" y="5495"/>
                    </a:lnTo>
                    <a:lnTo>
                      <a:pt x="10714" y="5872"/>
                    </a:lnTo>
                    <a:lnTo>
                      <a:pt x="10154" y="6271"/>
                    </a:lnTo>
                    <a:lnTo>
                      <a:pt x="9595" y="6683"/>
                    </a:lnTo>
                    <a:lnTo>
                      <a:pt x="9046" y="7105"/>
                    </a:lnTo>
                    <a:lnTo>
                      <a:pt x="8510" y="7551"/>
                    </a:lnTo>
                    <a:lnTo>
                      <a:pt x="7984" y="7996"/>
                    </a:lnTo>
                    <a:lnTo>
                      <a:pt x="7470" y="8464"/>
                    </a:lnTo>
                    <a:lnTo>
                      <a:pt x="6968" y="8944"/>
                    </a:lnTo>
                    <a:lnTo>
                      <a:pt x="6477" y="9424"/>
                    </a:lnTo>
                    <a:lnTo>
                      <a:pt x="5997" y="9926"/>
                    </a:lnTo>
                    <a:lnTo>
                      <a:pt x="5529" y="10452"/>
                    </a:lnTo>
                    <a:lnTo>
                      <a:pt x="5083" y="10977"/>
                    </a:lnTo>
                    <a:lnTo>
                      <a:pt x="4649" y="11514"/>
                    </a:lnTo>
                    <a:lnTo>
                      <a:pt x="4226" y="12074"/>
                    </a:lnTo>
                    <a:lnTo>
                      <a:pt x="3815" y="12645"/>
                    </a:lnTo>
                    <a:lnTo>
                      <a:pt x="3427" y="13227"/>
                    </a:lnTo>
                    <a:lnTo>
                      <a:pt x="3061" y="13821"/>
                    </a:lnTo>
                    <a:lnTo>
                      <a:pt x="2707" y="14426"/>
                    </a:lnTo>
                    <a:lnTo>
                      <a:pt x="2376" y="15043"/>
                    </a:lnTo>
                    <a:lnTo>
                      <a:pt x="2056" y="15683"/>
                    </a:lnTo>
                    <a:lnTo>
                      <a:pt x="1759" y="16322"/>
                    </a:lnTo>
                    <a:lnTo>
                      <a:pt x="1485" y="16985"/>
                    </a:lnTo>
                    <a:lnTo>
                      <a:pt x="1234" y="17659"/>
                    </a:lnTo>
                    <a:lnTo>
                      <a:pt x="1005" y="18344"/>
                    </a:lnTo>
                    <a:lnTo>
                      <a:pt x="788" y="19041"/>
                    </a:lnTo>
                    <a:lnTo>
                      <a:pt x="606" y="19760"/>
                    </a:lnTo>
                    <a:lnTo>
                      <a:pt x="446" y="20480"/>
                    </a:lnTo>
                    <a:lnTo>
                      <a:pt x="297" y="21222"/>
                    </a:lnTo>
                    <a:lnTo>
                      <a:pt x="195" y="21976"/>
                    </a:lnTo>
                    <a:lnTo>
                      <a:pt x="103" y="22730"/>
                    </a:lnTo>
                    <a:lnTo>
                      <a:pt x="69" y="23118"/>
                    </a:lnTo>
                    <a:lnTo>
                      <a:pt x="35" y="23518"/>
                    </a:lnTo>
                    <a:lnTo>
                      <a:pt x="23" y="23907"/>
                    </a:lnTo>
                    <a:lnTo>
                      <a:pt x="0" y="24306"/>
                    </a:lnTo>
                    <a:lnTo>
                      <a:pt x="0" y="24706"/>
                    </a:lnTo>
                    <a:lnTo>
                      <a:pt x="0" y="25106"/>
                    </a:lnTo>
                    <a:lnTo>
                      <a:pt x="0" y="25517"/>
                    </a:lnTo>
                    <a:lnTo>
                      <a:pt x="23" y="25928"/>
                    </a:lnTo>
                    <a:lnTo>
                      <a:pt x="35" y="26339"/>
                    </a:lnTo>
                    <a:lnTo>
                      <a:pt x="69" y="26751"/>
                    </a:lnTo>
                    <a:lnTo>
                      <a:pt x="137" y="27481"/>
                    </a:lnTo>
                    <a:lnTo>
                      <a:pt x="217" y="28190"/>
                    </a:lnTo>
                    <a:lnTo>
                      <a:pt x="320" y="28875"/>
                    </a:lnTo>
                    <a:lnTo>
                      <a:pt x="434" y="29549"/>
                    </a:lnTo>
                    <a:lnTo>
                      <a:pt x="571" y="30211"/>
                    </a:lnTo>
                    <a:lnTo>
                      <a:pt x="720" y="30851"/>
                    </a:lnTo>
                    <a:lnTo>
                      <a:pt x="891" y="31479"/>
                    </a:lnTo>
                    <a:lnTo>
                      <a:pt x="1074" y="32084"/>
                    </a:lnTo>
                    <a:lnTo>
                      <a:pt x="1268" y="32678"/>
                    </a:lnTo>
                    <a:lnTo>
                      <a:pt x="1485" y="33249"/>
                    </a:lnTo>
                    <a:lnTo>
                      <a:pt x="1702" y="33809"/>
                    </a:lnTo>
                    <a:lnTo>
                      <a:pt x="1942" y="34357"/>
                    </a:lnTo>
                    <a:lnTo>
                      <a:pt x="2182" y="34883"/>
                    </a:lnTo>
                    <a:lnTo>
                      <a:pt x="2445" y="35397"/>
                    </a:lnTo>
                    <a:lnTo>
                      <a:pt x="2707" y="35899"/>
                    </a:lnTo>
                    <a:lnTo>
                      <a:pt x="2981" y="36379"/>
                    </a:lnTo>
                    <a:lnTo>
                      <a:pt x="3267" y="36847"/>
                    </a:lnTo>
                    <a:lnTo>
                      <a:pt x="3564" y="37304"/>
                    </a:lnTo>
                    <a:lnTo>
                      <a:pt x="3872" y="37738"/>
                    </a:lnTo>
                    <a:lnTo>
                      <a:pt x="4181" y="38172"/>
                    </a:lnTo>
                    <a:lnTo>
                      <a:pt x="4489" y="38583"/>
                    </a:lnTo>
                    <a:lnTo>
                      <a:pt x="4820" y="38983"/>
                    </a:lnTo>
                    <a:lnTo>
                      <a:pt x="5140" y="39372"/>
                    </a:lnTo>
                    <a:lnTo>
                      <a:pt x="5483" y="39737"/>
                    </a:lnTo>
                    <a:lnTo>
                      <a:pt x="5814" y="40103"/>
                    </a:lnTo>
                    <a:lnTo>
                      <a:pt x="6157" y="40445"/>
                    </a:lnTo>
                    <a:lnTo>
                      <a:pt x="6499" y="40776"/>
                    </a:lnTo>
                    <a:lnTo>
                      <a:pt x="6842" y="41096"/>
                    </a:lnTo>
                    <a:lnTo>
                      <a:pt x="7185" y="41405"/>
                    </a:lnTo>
                    <a:lnTo>
                      <a:pt x="7539" y="41702"/>
                    </a:lnTo>
                    <a:lnTo>
                      <a:pt x="7881" y="41987"/>
                    </a:lnTo>
                    <a:lnTo>
                      <a:pt x="8235" y="42261"/>
                    </a:lnTo>
                    <a:lnTo>
                      <a:pt x="8578" y="42524"/>
                    </a:lnTo>
                    <a:lnTo>
                      <a:pt x="8921" y="42775"/>
                    </a:lnTo>
                    <a:lnTo>
                      <a:pt x="9275" y="43015"/>
                    </a:lnTo>
                    <a:lnTo>
                      <a:pt x="9606" y="43243"/>
                    </a:lnTo>
                    <a:lnTo>
                      <a:pt x="9949" y="43460"/>
                    </a:lnTo>
                    <a:lnTo>
                      <a:pt x="10280" y="43678"/>
                    </a:lnTo>
                    <a:lnTo>
                      <a:pt x="10931" y="44054"/>
                    </a:lnTo>
                    <a:lnTo>
                      <a:pt x="11559" y="44397"/>
                    </a:lnTo>
                    <a:lnTo>
                      <a:pt x="12165" y="44705"/>
                    </a:lnTo>
                    <a:lnTo>
                      <a:pt x="12724" y="44980"/>
                    </a:lnTo>
                    <a:lnTo>
                      <a:pt x="13261" y="45208"/>
                    </a:lnTo>
                    <a:lnTo>
                      <a:pt x="13741" y="45414"/>
                    </a:lnTo>
                    <a:lnTo>
                      <a:pt x="14175" y="45585"/>
                    </a:lnTo>
                    <a:lnTo>
                      <a:pt x="14563" y="45722"/>
                    </a:lnTo>
                    <a:lnTo>
                      <a:pt x="14883" y="45836"/>
                    </a:lnTo>
                    <a:lnTo>
                      <a:pt x="15340" y="45973"/>
                    </a:lnTo>
                    <a:lnTo>
                      <a:pt x="15500" y="46019"/>
                    </a:lnTo>
                    <a:lnTo>
                      <a:pt x="15443" y="46739"/>
                    </a:lnTo>
                    <a:lnTo>
                      <a:pt x="15385" y="47572"/>
                    </a:lnTo>
                    <a:lnTo>
                      <a:pt x="15317" y="48692"/>
                    </a:lnTo>
                    <a:lnTo>
                      <a:pt x="15248" y="50039"/>
                    </a:lnTo>
                    <a:lnTo>
                      <a:pt x="15180" y="51604"/>
                    </a:lnTo>
                    <a:lnTo>
                      <a:pt x="15134" y="53317"/>
                    </a:lnTo>
                    <a:lnTo>
                      <a:pt x="15123" y="54231"/>
                    </a:lnTo>
                    <a:lnTo>
                      <a:pt x="15111" y="55168"/>
                    </a:lnTo>
                    <a:lnTo>
                      <a:pt x="15111" y="56127"/>
                    </a:lnTo>
                    <a:lnTo>
                      <a:pt x="15123" y="57109"/>
                    </a:lnTo>
                    <a:lnTo>
                      <a:pt x="15134" y="58103"/>
                    </a:lnTo>
                    <a:lnTo>
                      <a:pt x="15168" y="59108"/>
                    </a:lnTo>
                    <a:lnTo>
                      <a:pt x="15203" y="60125"/>
                    </a:lnTo>
                    <a:lnTo>
                      <a:pt x="15260" y="61141"/>
                    </a:lnTo>
                    <a:lnTo>
                      <a:pt x="15328" y="62146"/>
                    </a:lnTo>
                    <a:lnTo>
                      <a:pt x="15408" y="63140"/>
                    </a:lnTo>
                    <a:lnTo>
                      <a:pt x="15511" y="64134"/>
                    </a:lnTo>
                    <a:lnTo>
                      <a:pt x="15625" y="65105"/>
                    </a:lnTo>
                    <a:lnTo>
                      <a:pt x="15751" y="66053"/>
                    </a:lnTo>
                    <a:lnTo>
                      <a:pt x="15911" y="66966"/>
                    </a:lnTo>
                    <a:lnTo>
                      <a:pt x="16082" y="67857"/>
                    </a:lnTo>
                    <a:lnTo>
                      <a:pt x="16174" y="68291"/>
                    </a:lnTo>
                    <a:lnTo>
                      <a:pt x="16265" y="68714"/>
                    </a:lnTo>
                    <a:lnTo>
                      <a:pt x="16379" y="69125"/>
                    </a:lnTo>
                    <a:lnTo>
                      <a:pt x="16482" y="69525"/>
                    </a:lnTo>
                    <a:lnTo>
                      <a:pt x="16596" y="69925"/>
                    </a:lnTo>
                    <a:lnTo>
                      <a:pt x="16722" y="70302"/>
                    </a:lnTo>
                    <a:lnTo>
                      <a:pt x="17259" y="71901"/>
                    </a:lnTo>
                    <a:lnTo>
                      <a:pt x="17853" y="73694"/>
                    </a:lnTo>
                    <a:lnTo>
                      <a:pt x="18481" y="75658"/>
                    </a:lnTo>
                    <a:lnTo>
                      <a:pt x="19132" y="77737"/>
                    </a:lnTo>
                    <a:lnTo>
                      <a:pt x="19794" y="79919"/>
                    </a:lnTo>
                    <a:lnTo>
                      <a:pt x="20114" y="81027"/>
                    </a:lnTo>
                    <a:lnTo>
                      <a:pt x="20434" y="82157"/>
                    </a:lnTo>
                    <a:lnTo>
                      <a:pt x="20742" y="83288"/>
                    </a:lnTo>
                    <a:lnTo>
                      <a:pt x="21051" y="84419"/>
                    </a:lnTo>
                    <a:lnTo>
                      <a:pt x="21348" y="85550"/>
                    </a:lnTo>
                    <a:lnTo>
                      <a:pt x="21622" y="86680"/>
                    </a:lnTo>
                    <a:lnTo>
                      <a:pt x="21884" y="87800"/>
                    </a:lnTo>
                    <a:lnTo>
                      <a:pt x="22124" y="88908"/>
                    </a:lnTo>
                    <a:lnTo>
                      <a:pt x="22353" y="89993"/>
                    </a:lnTo>
                    <a:lnTo>
                      <a:pt x="22558" y="91055"/>
                    </a:lnTo>
                    <a:lnTo>
                      <a:pt x="22730" y="92094"/>
                    </a:lnTo>
                    <a:lnTo>
                      <a:pt x="22890" y="93111"/>
                    </a:lnTo>
                    <a:lnTo>
                      <a:pt x="23004" y="94082"/>
                    </a:lnTo>
                    <a:lnTo>
                      <a:pt x="23061" y="94561"/>
                    </a:lnTo>
                    <a:lnTo>
                      <a:pt x="23095" y="95018"/>
                    </a:lnTo>
                    <a:lnTo>
                      <a:pt x="23129" y="95475"/>
                    </a:lnTo>
                    <a:lnTo>
                      <a:pt x="23152" y="95920"/>
                    </a:lnTo>
                    <a:lnTo>
                      <a:pt x="23175" y="96354"/>
                    </a:lnTo>
                    <a:lnTo>
                      <a:pt x="23175" y="96766"/>
                    </a:lnTo>
                    <a:lnTo>
                      <a:pt x="23175" y="97177"/>
                    </a:lnTo>
                    <a:lnTo>
                      <a:pt x="23164" y="97565"/>
                    </a:lnTo>
                    <a:lnTo>
                      <a:pt x="23141" y="97942"/>
                    </a:lnTo>
                    <a:lnTo>
                      <a:pt x="23107" y="98308"/>
                    </a:lnTo>
                    <a:lnTo>
                      <a:pt x="23072" y="98662"/>
                    </a:lnTo>
                    <a:lnTo>
                      <a:pt x="23015" y="98993"/>
                    </a:lnTo>
                    <a:lnTo>
                      <a:pt x="22947" y="99313"/>
                    </a:lnTo>
                    <a:lnTo>
                      <a:pt x="22878" y="99621"/>
                    </a:lnTo>
                    <a:lnTo>
                      <a:pt x="22787" y="99907"/>
                    </a:lnTo>
                    <a:lnTo>
                      <a:pt x="22684" y="100181"/>
                    </a:lnTo>
                    <a:lnTo>
                      <a:pt x="22581" y="100432"/>
                    </a:lnTo>
                    <a:lnTo>
                      <a:pt x="22456" y="100660"/>
                    </a:lnTo>
                    <a:lnTo>
                      <a:pt x="22193" y="101094"/>
                    </a:lnTo>
                    <a:lnTo>
                      <a:pt x="21942" y="101483"/>
                    </a:lnTo>
                    <a:lnTo>
                      <a:pt x="21679" y="101848"/>
                    </a:lnTo>
                    <a:lnTo>
                      <a:pt x="21428" y="102168"/>
                    </a:lnTo>
                    <a:lnTo>
                      <a:pt x="21176" y="102465"/>
                    </a:lnTo>
                    <a:lnTo>
                      <a:pt x="20925" y="102739"/>
                    </a:lnTo>
                    <a:lnTo>
                      <a:pt x="20674" y="102990"/>
                    </a:lnTo>
                    <a:lnTo>
                      <a:pt x="20434" y="103208"/>
                    </a:lnTo>
                    <a:lnTo>
                      <a:pt x="20194" y="103413"/>
                    </a:lnTo>
                    <a:lnTo>
                      <a:pt x="19966" y="103596"/>
                    </a:lnTo>
                    <a:lnTo>
                      <a:pt x="19726" y="103756"/>
                    </a:lnTo>
                    <a:lnTo>
                      <a:pt x="19509" y="103916"/>
                    </a:lnTo>
                    <a:lnTo>
                      <a:pt x="19075" y="104178"/>
                    </a:lnTo>
                    <a:lnTo>
                      <a:pt x="18664" y="104418"/>
                    </a:lnTo>
                    <a:lnTo>
                      <a:pt x="18275" y="104635"/>
                    </a:lnTo>
                    <a:lnTo>
                      <a:pt x="18104" y="104738"/>
                    </a:lnTo>
                    <a:lnTo>
                      <a:pt x="17933" y="104852"/>
                    </a:lnTo>
                    <a:lnTo>
                      <a:pt x="17761" y="104966"/>
                    </a:lnTo>
                    <a:lnTo>
                      <a:pt x="17613" y="105092"/>
                    </a:lnTo>
                    <a:lnTo>
                      <a:pt x="17464" y="105229"/>
                    </a:lnTo>
                    <a:lnTo>
                      <a:pt x="17339" y="105378"/>
                    </a:lnTo>
                    <a:lnTo>
                      <a:pt x="17213" y="105526"/>
                    </a:lnTo>
                    <a:lnTo>
                      <a:pt x="17099" y="105697"/>
                    </a:lnTo>
                    <a:lnTo>
                      <a:pt x="16996" y="105892"/>
                    </a:lnTo>
                    <a:lnTo>
                      <a:pt x="16905" y="106109"/>
                    </a:lnTo>
                    <a:lnTo>
                      <a:pt x="16836" y="106337"/>
                    </a:lnTo>
                    <a:lnTo>
                      <a:pt x="16768" y="106588"/>
                    </a:lnTo>
                    <a:lnTo>
                      <a:pt x="16710" y="106874"/>
                    </a:lnTo>
                    <a:lnTo>
                      <a:pt x="16676" y="107182"/>
                    </a:lnTo>
                    <a:lnTo>
                      <a:pt x="16653" y="107502"/>
                    </a:lnTo>
                    <a:lnTo>
                      <a:pt x="16642" y="107799"/>
                    </a:lnTo>
                    <a:lnTo>
                      <a:pt x="16642" y="108096"/>
                    </a:lnTo>
                    <a:lnTo>
                      <a:pt x="16665" y="108393"/>
                    </a:lnTo>
                    <a:lnTo>
                      <a:pt x="16710" y="108667"/>
                    </a:lnTo>
                    <a:lnTo>
                      <a:pt x="16768" y="108941"/>
                    </a:lnTo>
                    <a:lnTo>
                      <a:pt x="16847" y="109204"/>
                    </a:lnTo>
                    <a:lnTo>
                      <a:pt x="16950" y="109455"/>
                    </a:lnTo>
                    <a:lnTo>
                      <a:pt x="17076" y="109706"/>
                    </a:lnTo>
                    <a:lnTo>
                      <a:pt x="17224" y="109946"/>
                    </a:lnTo>
                    <a:lnTo>
                      <a:pt x="17316" y="110061"/>
                    </a:lnTo>
                    <a:lnTo>
                      <a:pt x="17407" y="110175"/>
                    </a:lnTo>
                    <a:lnTo>
                      <a:pt x="17510" y="110278"/>
                    </a:lnTo>
                    <a:lnTo>
                      <a:pt x="17613" y="110392"/>
                    </a:lnTo>
                    <a:lnTo>
                      <a:pt x="17853" y="110597"/>
                    </a:lnTo>
                    <a:lnTo>
                      <a:pt x="18115" y="110803"/>
                    </a:lnTo>
                    <a:lnTo>
                      <a:pt x="18412" y="110986"/>
                    </a:lnTo>
                    <a:lnTo>
                      <a:pt x="18743" y="111168"/>
                    </a:lnTo>
                    <a:lnTo>
                      <a:pt x="19120" y="111340"/>
                    </a:lnTo>
                    <a:lnTo>
                      <a:pt x="19520" y="111500"/>
                    </a:lnTo>
                    <a:lnTo>
                      <a:pt x="19966" y="111648"/>
                    </a:lnTo>
                    <a:lnTo>
                      <a:pt x="20445" y="111797"/>
                    </a:lnTo>
                    <a:lnTo>
                      <a:pt x="20971" y="111922"/>
                    </a:lnTo>
                    <a:lnTo>
                      <a:pt x="21530" y="112037"/>
                    </a:lnTo>
                    <a:lnTo>
                      <a:pt x="22147" y="112151"/>
                    </a:lnTo>
                    <a:lnTo>
                      <a:pt x="22798" y="112254"/>
                    </a:lnTo>
                    <a:lnTo>
                      <a:pt x="23495" y="112333"/>
                    </a:lnTo>
                    <a:lnTo>
                      <a:pt x="24249" y="112413"/>
                    </a:lnTo>
                    <a:lnTo>
                      <a:pt x="25048" y="112471"/>
                    </a:lnTo>
                    <a:lnTo>
                      <a:pt x="25894" y="112528"/>
                    </a:lnTo>
                    <a:lnTo>
                      <a:pt x="26784" y="112573"/>
                    </a:lnTo>
                    <a:lnTo>
                      <a:pt x="27744" y="112596"/>
                    </a:lnTo>
                    <a:lnTo>
                      <a:pt x="28749" y="112619"/>
                    </a:lnTo>
                    <a:lnTo>
                      <a:pt x="30919" y="112619"/>
                    </a:lnTo>
                    <a:lnTo>
                      <a:pt x="32050" y="112596"/>
                    </a:lnTo>
                    <a:lnTo>
                      <a:pt x="33203" y="112562"/>
                    </a:lnTo>
                    <a:lnTo>
                      <a:pt x="34368" y="112516"/>
                    </a:lnTo>
                    <a:lnTo>
                      <a:pt x="35556" y="112459"/>
                    </a:lnTo>
                    <a:lnTo>
                      <a:pt x="36744" y="112391"/>
                    </a:lnTo>
                    <a:lnTo>
                      <a:pt x="37944" y="112322"/>
                    </a:lnTo>
                    <a:lnTo>
                      <a:pt x="39143" y="112242"/>
                    </a:lnTo>
                    <a:lnTo>
                      <a:pt x="40331" y="112151"/>
                    </a:lnTo>
                    <a:lnTo>
                      <a:pt x="41519" y="112048"/>
                    </a:lnTo>
                    <a:lnTo>
                      <a:pt x="43860" y="111842"/>
                    </a:lnTo>
                    <a:lnTo>
                      <a:pt x="46133" y="111625"/>
                    </a:lnTo>
                    <a:lnTo>
                      <a:pt x="48292" y="111397"/>
                    </a:lnTo>
                    <a:lnTo>
                      <a:pt x="50313" y="111168"/>
                    </a:lnTo>
                    <a:lnTo>
                      <a:pt x="52175" y="110940"/>
                    </a:lnTo>
                    <a:lnTo>
                      <a:pt x="53831" y="110734"/>
                    </a:lnTo>
                    <a:lnTo>
                      <a:pt x="55259" y="110552"/>
                    </a:lnTo>
                    <a:lnTo>
                      <a:pt x="57292" y="110278"/>
                    </a:lnTo>
                    <a:lnTo>
                      <a:pt x="58023" y="110163"/>
                    </a:lnTo>
                    <a:lnTo>
                      <a:pt x="58354" y="110346"/>
                    </a:lnTo>
                    <a:lnTo>
                      <a:pt x="58708" y="110529"/>
                    </a:lnTo>
                    <a:lnTo>
                      <a:pt x="59074" y="110689"/>
                    </a:lnTo>
                    <a:lnTo>
                      <a:pt x="59451" y="110849"/>
                    </a:lnTo>
                    <a:lnTo>
                      <a:pt x="59850" y="110997"/>
                    </a:lnTo>
                    <a:lnTo>
                      <a:pt x="60273" y="111134"/>
                    </a:lnTo>
                    <a:lnTo>
                      <a:pt x="60696" y="111271"/>
                    </a:lnTo>
                    <a:lnTo>
                      <a:pt x="61141" y="111397"/>
                    </a:lnTo>
                    <a:lnTo>
                      <a:pt x="61598" y="111523"/>
                    </a:lnTo>
                    <a:lnTo>
                      <a:pt x="62066" y="111625"/>
                    </a:lnTo>
                    <a:lnTo>
                      <a:pt x="62546" y="111740"/>
                    </a:lnTo>
                    <a:lnTo>
                      <a:pt x="63037" y="111831"/>
                    </a:lnTo>
                    <a:lnTo>
                      <a:pt x="63540" y="111922"/>
                    </a:lnTo>
                    <a:lnTo>
                      <a:pt x="64065" y="112014"/>
                    </a:lnTo>
                    <a:lnTo>
                      <a:pt x="64579" y="112082"/>
                    </a:lnTo>
                    <a:lnTo>
                      <a:pt x="65116" y="112162"/>
                    </a:lnTo>
                    <a:lnTo>
                      <a:pt x="65664" y="112219"/>
                    </a:lnTo>
                    <a:lnTo>
                      <a:pt x="66212" y="112276"/>
                    </a:lnTo>
                    <a:lnTo>
                      <a:pt x="67332" y="112379"/>
                    </a:lnTo>
                    <a:lnTo>
                      <a:pt x="68474" y="112448"/>
                    </a:lnTo>
                    <a:lnTo>
                      <a:pt x="69639" y="112505"/>
                    </a:lnTo>
                    <a:lnTo>
                      <a:pt x="70815" y="112528"/>
                    </a:lnTo>
                    <a:lnTo>
                      <a:pt x="72003" y="112539"/>
                    </a:lnTo>
                    <a:lnTo>
                      <a:pt x="73191" y="112516"/>
                    </a:lnTo>
                    <a:lnTo>
                      <a:pt x="74379" y="112482"/>
                    </a:lnTo>
                    <a:lnTo>
                      <a:pt x="75555" y="112425"/>
                    </a:lnTo>
                    <a:lnTo>
                      <a:pt x="76732" y="112356"/>
                    </a:lnTo>
                    <a:lnTo>
                      <a:pt x="77874" y="112265"/>
                    </a:lnTo>
                    <a:lnTo>
                      <a:pt x="79005" y="112151"/>
                    </a:lnTo>
                    <a:lnTo>
                      <a:pt x="80113" y="112037"/>
                    </a:lnTo>
                    <a:lnTo>
                      <a:pt x="81186" y="111888"/>
                    </a:lnTo>
                    <a:lnTo>
                      <a:pt x="82214" y="111740"/>
                    </a:lnTo>
                    <a:lnTo>
                      <a:pt x="83208" y="111568"/>
                    </a:lnTo>
                    <a:lnTo>
                      <a:pt x="84156" y="111397"/>
                    </a:lnTo>
                    <a:lnTo>
                      <a:pt x="85047" y="111203"/>
                    </a:lnTo>
                    <a:lnTo>
                      <a:pt x="85881" y="111009"/>
                    </a:lnTo>
                    <a:lnTo>
                      <a:pt x="86646" y="110792"/>
                    </a:lnTo>
                    <a:lnTo>
                      <a:pt x="87011" y="110677"/>
                    </a:lnTo>
                    <a:lnTo>
                      <a:pt x="87354" y="110575"/>
                    </a:lnTo>
                    <a:lnTo>
                      <a:pt x="87674" y="110460"/>
                    </a:lnTo>
                    <a:lnTo>
                      <a:pt x="87982" y="110346"/>
                    </a:lnTo>
                    <a:lnTo>
                      <a:pt x="88268" y="110220"/>
                    </a:lnTo>
                    <a:lnTo>
                      <a:pt x="88531" y="110106"/>
                    </a:lnTo>
                    <a:lnTo>
                      <a:pt x="88782" y="109981"/>
                    </a:lnTo>
                    <a:lnTo>
                      <a:pt x="88999" y="109866"/>
                    </a:lnTo>
                    <a:lnTo>
                      <a:pt x="89216" y="109729"/>
                    </a:lnTo>
                    <a:lnTo>
                      <a:pt x="89433" y="109581"/>
                    </a:lnTo>
                    <a:lnTo>
                      <a:pt x="89650" y="109410"/>
                    </a:lnTo>
                    <a:lnTo>
                      <a:pt x="89867" y="109215"/>
                    </a:lnTo>
                    <a:lnTo>
                      <a:pt x="90084" y="108998"/>
                    </a:lnTo>
                    <a:lnTo>
                      <a:pt x="90290" y="108770"/>
                    </a:lnTo>
                    <a:lnTo>
                      <a:pt x="90507" y="108530"/>
                    </a:lnTo>
                    <a:lnTo>
                      <a:pt x="90724" y="108267"/>
                    </a:lnTo>
                    <a:lnTo>
                      <a:pt x="90941" y="107982"/>
                    </a:lnTo>
                    <a:lnTo>
                      <a:pt x="91146" y="107685"/>
                    </a:lnTo>
                    <a:lnTo>
                      <a:pt x="91352" y="107376"/>
                    </a:lnTo>
                    <a:lnTo>
                      <a:pt x="91557" y="107045"/>
                    </a:lnTo>
                    <a:lnTo>
                      <a:pt x="91763" y="106691"/>
                    </a:lnTo>
                    <a:lnTo>
                      <a:pt x="91957" y="106337"/>
                    </a:lnTo>
                    <a:lnTo>
                      <a:pt x="92151" y="105960"/>
                    </a:lnTo>
                    <a:lnTo>
                      <a:pt x="92345" y="105572"/>
                    </a:lnTo>
                    <a:lnTo>
                      <a:pt x="92528" y="105161"/>
                    </a:lnTo>
                    <a:lnTo>
                      <a:pt x="92711" y="104749"/>
                    </a:lnTo>
                    <a:lnTo>
                      <a:pt x="92882" y="104315"/>
                    </a:lnTo>
                    <a:lnTo>
                      <a:pt x="93054" y="103870"/>
                    </a:lnTo>
                    <a:lnTo>
                      <a:pt x="93225" y="103413"/>
                    </a:lnTo>
                    <a:lnTo>
                      <a:pt x="93373" y="102945"/>
                    </a:lnTo>
                    <a:lnTo>
                      <a:pt x="93522" y="102454"/>
                    </a:lnTo>
                    <a:lnTo>
                      <a:pt x="93670" y="101963"/>
                    </a:lnTo>
                    <a:lnTo>
                      <a:pt x="93807" y="101460"/>
                    </a:lnTo>
                    <a:lnTo>
                      <a:pt x="93933" y="100946"/>
                    </a:lnTo>
                    <a:lnTo>
                      <a:pt x="94047" y="100421"/>
                    </a:lnTo>
                    <a:lnTo>
                      <a:pt x="94161" y="99884"/>
                    </a:lnTo>
                    <a:lnTo>
                      <a:pt x="94264" y="99336"/>
                    </a:lnTo>
                    <a:lnTo>
                      <a:pt x="94356" y="98787"/>
                    </a:lnTo>
                    <a:lnTo>
                      <a:pt x="94436" y="98216"/>
                    </a:lnTo>
                    <a:lnTo>
                      <a:pt x="94504" y="97645"/>
                    </a:lnTo>
                    <a:lnTo>
                      <a:pt x="94561" y="97063"/>
                    </a:lnTo>
                    <a:lnTo>
                      <a:pt x="94607" y="96480"/>
                    </a:lnTo>
                    <a:lnTo>
                      <a:pt x="94653" y="95886"/>
                    </a:lnTo>
                    <a:lnTo>
                      <a:pt x="94675" y="95281"/>
                    </a:lnTo>
                    <a:lnTo>
                      <a:pt x="94687" y="94664"/>
                    </a:lnTo>
                    <a:lnTo>
                      <a:pt x="94687" y="94047"/>
                    </a:lnTo>
                    <a:lnTo>
                      <a:pt x="94675" y="93431"/>
                    </a:lnTo>
                    <a:lnTo>
                      <a:pt x="94653" y="92802"/>
                    </a:lnTo>
                    <a:lnTo>
                      <a:pt x="94607" y="92174"/>
                    </a:lnTo>
                    <a:lnTo>
                      <a:pt x="94550" y="91535"/>
                    </a:lnTo>
                    <a:lnTo>
                      <a:pt x="94481" y="90895"/>
                    </a:lnTo>
                    <a:lnTo>
                      <a:pt x="94401" y="90244"/>
                    </a:lnTo>
                    <a:lnTo>
                      <a:pt x="94310" y="89593"/>
                    </a:lnTo>
                    <a:lnTo>
                      <a:pt x="94184" y="88942"/>
                    </a:lnTo>
                    <a:lnTo>
                      <a:pt x="94059" y="88291"/>
                    </a:lnTo>
                    <a:lnTo>
                      <a:pt x="93910" y="87628"/>
                    </a:lnTo>
                    <a:lnTo>
                      <a:pt x="93750" y="86966"/>
                    </a:lnTo>
                    <a:lnTo>
                      <a:pt x="93568" y="86303"/>
                    </a:lnTo>
                    <a:lnTo>
                      <a:pt x="93362" y="85641"/>
                    </a:lnTo>
                    <a:lnTo>
                      <a:pt x="93145" y="84978"/>
                    </a:lnTo>
                    <a:lnTo>
                      <a:pt x="92917" y="84305"/>
                    </a:lnTo>
                    <a:lnTo>
                      <a:pt x="92665" y="83642"/>
                    </a:lnTo>
                    <a:lnTo>
                      <a:pt x="92391" y="82980"/>
                    </a:lnTo>
                    <a:lnTo>
                      <a:pt x="92094" y="82317"/>
                    </a:lnTo>
                    <a:lnTo>
                      <a:pt x="91786" y="81643"/>
                    </a:lnTo>
                    <a:lnTo>
                      <a:pt x="91455" y="80981"/>
                    </a:lnTo>
                    <a:lnTo>
                      <a:pt x="91100" y="80318"/>
                    </a:lnTo>
                    <a:lnTo>
                      <a:pt x="90724" y="79667"/>
                    </a:lnTo>
                    <a:lnTo>
                      <a:pt x="90324" y="79005"/>
                    </a:lnTo>
                    <a:lnTo>
                      <a:pt x="89901" y="78354"/>
                    </a:lnTo>
                    <a:lnTo>
                      <a:pt x="89467" y="77691"/>
                    </a:lnTo>
                    <a:lnTo>
                      <a:pt x="88999" y="77052"/>
                    </a:lnTo>
                    <a:lnTo>
                      <a:pt x="88531" y="76412"/>
                    </a:lnTo>
                    <a:lnTo>
                      <a:pt x="88062" y="75795"/>
                    </a:lnTo>
                    <a:lnTo>
                      <a:pt x="87583" y="75190"/>
                    </a:lnTo>
                    <a:lnTo>
                      <a:pt x="87114" y="74608"/>
                    </a:lnTo>
                    <a:lnTo>
                      <a:pt x="86646" y="74036"/>
                    </a:lnTo>
                    <a:lnTo>
                      <a:pt x="86189" y="73477"/>
                    </a:lnTo>
                    <a:lnTo>
                      <a:pt x="85721" y="72940"/>
                    </a:lnTo>
                    <a:lnTo>
                      <a:pt x="85253" y="72426"/>
                    </a:lnTo>
                    <a:lnTo>
                      <a:pt x="84796" y="71912"/>
                    </a:lnTo>
                    <a:lnTo>
                      <a:pt x="84339" y="71421"/>
                    </a:lnTo>
                    <a:lnTo>
                      <a:pt x="83882" y="70953"/>
                    </a:lnTo>
                    <a:lnTo>
                      <a:pt x="83425" y="70484"/>
                    </a:lnTo>
                    <a:lnTo>
                      <a:pt x="82968" y="70039"/>
                    </a:lnTo>
                    <a:lnTo>
                      <a:pt x="82523" y="69593"/>
                    </a:lnTo>
                    <a:lnTo>
                      <a:pt x="82066" y="69171"/>
                    </a:lnTo>
                    <a:lnTo>
                      <a:pt x="81620" y="68760"/>
                    </a:lnTo>
                    <a:lnTo>
                      <a:pt x="81175" y="68360"/>
                    </a:lnTo>
                    <a:lnTo>
                      <a:pt x="80741" y="67972"/>
                    </a:lnTo>
                    <a:lnTo>
                      <a:pt x="79850" y="67229"/>
                    </a:lnTo>
                    <a:lnTo>
                      <a:pt x="78982" y="66521"/>
                    </a:lnTo>
                    <a:lnTo>
                      <a:pt x="78125" y="65858"/>
                    </a:lnTo>
                    <a:lnTo>
                      <a:pt x="77269" y="65230"/>
                    </a:lnTo>
                    <a:lnTo>
                      <a:pt x="76423" y="64625"/>
                    </a:lnTo>
                    <a:lnTo>
                      <a:pt x="75590" y="64054"/>
                    </a:lnTo>
                    <a:lnTo>
                      <a:pt x="74767" y="63506"/>
                    </a:lnTo>
                    <a:lnTo>
                      <a:pt x="73956" y="62969"/>
                    </a:lnTo>
                    <a:lnTo>
                      <a:pt x="73157" y="62466"/>
                    </a:lnTo>
                    <a:lnTo>
                      <a:pt x="71592" y="61484"/>
                    </a:lnTo>
                    <a:lnTo>
                      <a:pt x="70062" y="60547"/>
                    </a:lnTo>
                    <a:lnTo>
                      <a:pt x="69319" y="60079"/>
                    </a:lnTo>
                    <a:lnTo>
                      <a:pt x="68588" y="59611"/>
                    </a:lnTo>
                    <a:lnTo>
                      <a:pt x="67880" y="59131"/>
                    </a:lnTo>
                    <a:lnTo>
                      <a:pt x="67172" y="58651"/>
                    </a:lnTo>
                    <a:lnTo>
                      <a:pt x="66475" y="58160"/>
                    </a:lnTo>
                    <a:lnTo>
                      <a:pt x="65801" y="57658"/>
                    </a:lnTo>
                    <a:lnTo>
                      <a:pt x="65139" y="57132"/>
                    </a:lnTo>
                    <a:lnTo>
                      <a:pt x="64499" y="56584"/>
                    </a:lnTo>
                    <a:lnTo>
                      <a:pt x="64179" y="56299"/>
                    </a:lnTo>
                    <a:lnTo>
                      <a:pt x="63860" y="56013"/>
                    </a:lnTo>
                    <a:lnTo>
                      <a:pt x="63551" y="55727"/>
                    </a:lnTo>
                    <a:lnTo>
                      <a:pt x="63243" y="55419"/>
                    </a:lnTo>
                    <a:lnTo>
                      <a:pt x="62934" y="55111"/>
                    </a:lnTo>
                    <a:lnTo>
                      <a:pt x="62637" y="54802"/>
                    </a:lnTo>
                    <a:lnTo>
                      <a:pt x="62352" y="54482"/>
                    </a:lnTo>
                    <a:lnTo>
                      <a:pt x="62066" y="54151"/>
                    </a:lnTo>
                    <a:lnTo>
                      <a:pt x="61781" y="53820"/>
                    </a:lnTo>
                    <a:lnTo>
                      <a:pt x="61507" y="53489"/>
                    </a:lnTo>
                    <a:lnTo>
                      <a:pt x="61233" y="53146"/>
                    </a:lnTo>
                    <a:lnTo>
                      <a:pt x="60970" y="52803"/>
                    </a:lnTo>
                    <a:lnTo>
                      <a:pt x="60456" y="52107"/>
                    </a:lnTo>
                    <a:lnTo>
                      <a:pt x="59965" y="51399"/>
                    </a:lnTo>
                    <a:lnTo>
                      <a:pt x="59496" y="50668"/>
                    </a:lnTo>
                    <a:lnTo>
                      <a:pt x="59040" y="49937"/>
                    </a:lnTo>
                    <a:lnTo>
                      <a:pt x="58617" y="49206"/>
                    </a:lnTo>
                    <a:lnTo>
                      <a:pt x="58217" y="48463"/>
                    </a:lnTo>
                    <a:lnTo>
                      <a:pt x="57829" y="47709"/>
                    </a:lnTo>
                    <a:lnTo>
                      <a:pt x="57475" y="46967"/>
                    </a:lnTo>
                    <a:lnTo>
                      <a:pt x="57132" y="46225"/>
                    </a:lnTo>
                    <a:lnTo>
                      <a:pt x="56824" y="45494"/>
                    </a:lnTo>
                    <a:lnTo>
                      <a:pt x="56527" y="44763"/>
                    </a:lnTo>
                    <a:lnTo>
                      <a:pt x="56264" y="44043"/>
                    </a:lnTo>
                    <a:lnTo>
                      <a:pt x="56024" y="43335"/>
                    </a:lnTo>
                    <a:lnTo>
                      <a:pt x="55796" y="42638"/>
                    </a:lnTo>
                    <a:lnTo>
                      <a:pt x="55602" y="41953"/>
                    </a:lnTo>
                    <a:lnTo>
                      <a:pt x="55430" y="41302"/>
                    </a:lnTo>
                    <a:lnTo>
                      <a:pt x="55282" y="40662"/>
                    </a:lnTo>
                    <a:lnTo>
                      <a:pt x="55156" y="40045"/>
                    </a:lnTo>
                    <a:lnTo>
                      <a:pt x="55053" y="39451"/>
                    </a:lnTo>
                    <a:lnTo>
                      <a:pt x="54985" y="38892"/>
                    </a:lnTo>
                    <a:lnTo>
                      <a:pt x="54928" y="38355"/>
                    </a:lnTo>
                    <a:lnTo>
                      <a:pt x="54905" y="37852"/>
                    </a:lnTo>
                    <a:lnTo>
                      <a:pt x="54905" y="37384"/>
                    </a:lnTo>
                    <a:lnTo>
                      <a:pt x="54928" y="36950"/>
                    </a:lnTo>
                    <a:lnTo>
                      <a:pt x="54951" y="36756"/>
                    </a:lnTo>
                    <a:lnTo>
                      <a:pt x="54973" y="36562"/>
                    </a:lnTo>
                    <a:lnTo>
                      <a:pt x="55008" y="36379"/>
                    </a:lnTo>
                    <a:lnTo>
                      <a:pt x="55042" y="36219"/>
                    </a:lnTo>
                    <a:lnTo>
                      <a:pt x="55088" y="36059"/>
                    </a:lnTo>
                    <a:lnTo>
                      <a:pt x="55145" y="35911"/>
                    </a:lnTo>
                    <a:lnTo>
                      <a:pt x="55202" y="35774"/>
                    </a:lnTo>
                    <a:lnTo>
                      <a:pt x="55270" y="35648"/>
                    </a:lnTo>
                    <a:lnTo>
                      <a:pt x="55407" y="35385"/>
                    </a:lnTo>
                    <a:lnTo>
                      <a:pt x="55544" y="35077"/>
                    </a:lnTo>
                    <a:lnTo>
                      <a:pt x="55693" y="34723"/>
                    </a:lnTo>
                    <a:lnTo>
                      <a:pt x="55830" y="34335"/>
                    </a:lnTo>
                    <a:lnTo>
                      <a:pt x="55978" y="33901"/>
                    </a:lnTo>
                    <a:lnTo>
                      <a:pt x="56116" y="33432"/>
                    </a:lnTo>
                    <a:lnTo>
                      <a:pt x="56253" y="32930"/>
                    </a:lnTo>
                    <a:lnTo>
                      <a:pt x="56378" y="32393"/>
                    </a:lnTo>
                    <a:lnTo>
                      <a:pt x="56504" y="31822"/>
                    </a:lnTo>
                    <a:lnTo>
                      <a:pt x="56630" y="31228"/>
                    </a:lnTo>
                    <a:lnTo>
                      <a:pt x="56732" y="30611"/>
                    </a:lnTo>
                    <a:lnTo>
                      <a:pt x="56835" y="29971"/>
                    </a:lnTo>
                    <a:lnTo>
                      <a:pt x="56926" y="29309"/>
                    </a:lnTo>
                    <a:lnTo>
                      <a:pt x="57006" y="28624"/>
                    </a:lnTo>
                    <a:lnTo>
                      <a:pt x="57075" y="27927"/>
                    </a:lnTo>
                    <a:lnTo>
                      <a:pt x="57132" y="27219"/>
                    </a:lnTo>
                    <a:lnTo>
                      <a:pt x="57166" y="26499"/>
                    </a:lnTo>
                    <a:lnTo>
                      <a:pt x="57189" y="25768"/>
                    </a:lnTo>
                    <a:lnTo>
                      <a:pt x="57189" y="25026"/>
                    </a:lnTo>
                    <a:lnTo>
                      <a:pt x="57178" y="24283"/>
                    </a:lnTo>
                    <a:lnTo>
                      <a:pt x="57144" y="23541"/>
                    </a:lnTo>
                    <a:lnTo>
                      <a:pt x="57086" y="22787"/>
                    </a:lnTo>
                    <a:lnTo>
                      <a:pt x="57006" y="22045"/>
                    </a:lnTo>
                    <a:lnTo>
                      <a:pt x="56904" y="21314"/>
                    </a:lnTo>
                    <a:lnTo>
                      <a:pt x="56778" y="20583"/>
                    </a:lnTo>
                    <a:lnTo>
                      <a:pt x="56709" y="20217"/>
                    </a:lnTo>
                    <a:lnTo>
                      <a:pt x="56630" y="19863"/>
                    </a:lnTo>
                    <a:lnTo>
                      <a:pt x="56550" y="19509"/>
                    </a:lnTo>
                    <a:lnTo>
                      <a:pt x="56458" y="19155"/>
                    </a:lnTo>
                    <a:lnTo>
                      <a:pt x="56355" y="18801"/>
                    </a:lnTo>
                    <a:lnTo>
                      <a:pt x="56241" y="18458"/>
                    </a:lnTo>
                    <a:lnTo>
                      <a:pt x="56127" y="18116"/>
                    </a:lnTo>
                    <a:lnTo>
                      <a:pt x="56013" y="17784"/>
                    </a:lnTo>
                    <a:lnTo>
                      <a:pt x="55876" y="17442"/>
                    </a:lnTo>
                    <a:lnTo>
                      <a:pt x="55739" y="17122"/>
                    </a:lnTo>
                    <a:lnTo>
                      <a:pt x="55602" y="16802"/>
                    </a:lnTo>
                    <a:lnTo>
                      <a:pt x="55442" y="16482"/>
                    </a:lnTo>
                    <a:lnTo>
                      <a:pt x="55282" y="16174"/>
                    </a:lnTo>
                    <a:lnTo>
                      <a:pt x="55110" y="15866"/>
                    </a:lnTo>
                    <a:lnTo>
                      <a:pt x="54939" y="15569"/>
                    </a:lnTo>
                    <a:lnTo>
                      <a:pt x="54745" y="15260"/>
                    </a:lnTo>
                    <a:lnTo>
                      <a:pt x="54539" y="14940"/>
                    </a:lnTo>
                    <a:lnTo>
                      <a:pt x="54322" y="14632"/>
                    </a:lnTo>
                    <a:lnTo>
                      <a:pt x="54105" y="14312"/>
                    </a:lnTo>
                    <a:lnTo>
                      <a:pt x="53865" y="13992"/>
                    </a:lnTo>
                    <a:lnTo>
                      <a:pt x="53614" y="13661"/>
                    </a:lnTo>
                    <a:lnTo>
                      <a:pt x="53351" y="13341"/>
                    </a:lnTo>
                    <a:lnTo>
                      <a:pt x="52815" y="12679"/>
                    </a:lnTo>
                    <a:lnTo>
                      <a:pt x="52221" y="12016"/>
                    </a:lnTo>
                    <a:lnTo>
                      <a:pt x="51593" y="11343"/>
                    </a:lnTo>
                    <a:lnTo>
                      <a:pt x="50930" y="10680"/>
                    </a:lnTo>
                    <a:lnTo>
                      <a:pt x="50233" y="10006"/>
                    </a:lnTo>
                    <a:lnTo>
                      <a:pt x="49502" y="9344"/>
                    </a:lnTo>
                    <a:lnTo>
                      <a:pt x="48749" y="8681"/>
                    </a:lnTo>
                    <a:lnTo>
                      <a:pt x="47949" y="8019"/>
                    </a:lnTo>
                    <a:lnTo>
                      <a:pt x="47138" y="7379"/>
                    </a:lnTo>
                    <a:lnTo>
                      <a:pt x="46293" y="6740"/>
                    </a:lnTo>
                    <a:lnTo>
                      <a:pt x="45413" y="6123"/>
                    </a:lnTo>
                    <a:lnTo>
                      <a:pt x="44522" y="5518"/>
                    </a:lnTo>
                    <a:lnTo>
                      <a:pt x="44066" y="5232"/>
                    </a:lnTo>
                    <a:lnTo>
                      <a:pt x="43609" y="4935"/>
                    </a:lnTo>
                    <a:lnTo>
                      <a:pt x="43140" y="4649"/>
                    </a:lnTo>
                    <a:lnTo>
                      <a:pt x="42672" y="4375"/>
                    </a:lnTo>
                    <a:lnTo>
                      <a:pt x="42204" y="4101"/>
                    </a:lnTo>
                    <a:lnTo>
                      <a:pt x="41724" y="3839"/>
                    </a:lnTo>
                    <a:lnTo>
                      <a:pt x="41233" y="3576"/>
                    </a:lnTo>
                    <a:lnTo>
                      <a:pt x="40753" y="3325"/>
                    </a:lnTo>
                    <a:lnTo>
                      <a:pt x="40262" y="3073"/>
                    </a:lnTo>
                    <a:lnTo>
                      <a:pt x="39771" y="2833"/>
                    </a:lnTo>
                    <a:lnTo>
                      <a:pt x="39268" y="2605"/>
                    </a:lnTo>
                    <a:lnTo>
                      <a:pt x="38766" y="2388"/>
                    </a:lnTo>
                    <a:lnTo>
                      <a:pt x="38263" y="2171"/>
                    </a:lnTo>
                    <a:lnTo>
                      <a:pt x="37761" y="1965"/>
                    </a:lnTo>
                    <a:lnTo>
                      <a:pt x="37247" y="1760"/>
                    </a:lnTo>
                    <a:lnTo>
                      <a:pt x="36744" y="1577"/>
                    </a:lnTo>
                    <a:lnTo>
                      <a:pt x="36230" y="1394"/>
                    </a:lnTo>
                    <a:lnTo>
                      <a:pt x="35716" y="1223"/>
                    </a:lnTo>
                    <a:lnTo>
                      <a:pt x="35191" y="1063"/>
                    </a:lnTo>
                    <a:lnTo>
                      <a:pt x="34677" y="915"/>
                    </a:lnTo>
                    <a:lnTo>
                      <a:pt x="34163" y="766"/>
                    </a:lnTo>
                    <a:lnTo>
                      <a:pt x="33637" y="640"/>
                    </a:lnTo>
                    <a:lnTo>
                      <a:pt x="33124" y="526"/>
                    </a:lnTo>
                    <a:lnTo>
                      <a:pt x="32598" y="412"/>
                    </a:lnTo>
                    <a:lnTo>
                      <a:pt x="32073" y="321"/>
                    </a:lnTo>
                    <a:lnTo>
                      <a:pt x="31559" y="241"/>
                    </a:lnTo>
                    <a:lnTo>
                      <a:pt x="31033" y="161"/>
                    </a:lnTo>
                    <a:lnTo>
                      <a:pt x="30508" y="104"/>
                    </a:lnTo>
                    <a:lnTo>
                      <a:pt x="29994" y="58"/>
                    </a:lnTo>
                    <a:lnTo>
                      <a:pt x="29469" y="24"/>
                    </a:lnTo>
                    <a:lnTo>
                      <a:pt x="289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9"/>
              <p:cNvSpPr/>
              <p:nvPr/>
            </p:nvSpPr>
            <p:spPr>
              <a:xfrm>
                <a:off x="5294825" y="2211150"/>
                <a:ext cx="441475" cy="488575"/>
              </a:xfrm>
              <a:custGeom>
                <a:rect b="b" l="l" r="r" t="t"/>
                <a:pathLst>
                  <a:path extrusionOk="0" h="19543" w="17659">
                    <a:moveTo>
                      <a:pt x="14437" y="0"/>
                    </a:moveTo>
                    <a:lnTo>
                      <a:pt x="14312" y="12"/>
                    </a:lnTo>
                    <a:lnTo>
                      <a:pt x="14198" y="35"/>
                    </a:lnTo>
                    <a:lnTo>
                      <a:pt x="14083" y="69"/>
                    </a:lnTo>
                    <a:lnTo>
                      <a:pt x="13969" y="126"/>
                    </a:lnTo>
                    <a:lnTo>
                      <a:pt x="13866" y="183"/>
                    </a:lnTo>
                    <a:lnTo>
                      <a:pt x="13763" y="263"/>
                    </a:lnTo>
                    <a:lnTo>
                      <a:pt x="0" y="10063"/>
                    </a:lnTo>
                    <a:lnTo>
                      <a:pt x="708" y="10371"/>
                    </a:lnTo>
                    <a:lnTo>
                      <a:pt x="2593" y="11205"/>
                    </a:lnTo>
                    <a:lnTo>
                      <a:pt x="3861" y="11776"/>
                    </a:lnTo>
                    <a:lnTo>
                      <a:pt x="5277" y="12427"/>
                    </a:lnTo>
                    <a:lnTo>
                      <a:pt x="6796" y="13135"/>
                    </a:lnTo>
                    <a:lnTo>
                      <a:pt x="8384" y="13889"/>
                    </a:lnTo>
                    <a:lnTo>
                      <a:pt x="9971" y="14677"/>
                    </a:lnTo>
                    <a:lnTo>
                      <a:pt x="10760" y="15077"/>
                    </a:lnTo>
                    <a:lnTo>
                      <a:pt x="11525" y="15477"/>
                    </a:lnTo>
                    <a:lnTo>
                      <a:pt x="12279" y="15877"/>
                    </a:lnTo>
                    <a:lnTo>
                      <a:pt x="12998" y="16265"/>
                    </a:lnTo>
                    <a:lnTo>
                      <a:pt x="13695" y="16653"/>
                    </a:lnTo>
                    <a:lnTo>
                      <a:pt x="14346" y="17030"/>
                    </a:lnTo>
                    <a:lnTo>
                      <a:pt x="14951" y="17407"/>
                    </a:lnTo>
                    <a:lnTo>
                      <a:pt x="15511" y="17761"/>
                    </a:lnTo>
                    <a:lnTo>
                      <a:pt x="16014" y="18104"/>
                    </a:lnTo>
                    <a:lnTo>
                      <a:pt x="16459" y="18435"/>
                    </a:lnTo>
                    <a:lnTo>
                      <a:pt x="16653" y="18595"/>
                    </a:lnTo>
                    <a:lnTo>
                      <a:pt x="16825" y="18743"/>
                    </a:lnTo>
                    <a:lnTo>
                      <a:pt x="16984" y="18892"/>
                    </a:lnTo>
                    <a:lnTo>
                      <a:pt x="17133" y="19040"/>
                    </a:lnTo>
                    <a:lnTo>
                      <a:pt x="17247" y="19166"/>
                    </a:lnTo>
                    <a:lnTo>
                      <a:pt x="17350" y="19303"/>
                    </a:lnTo>
                    <a:lnTo>
                      <a:pt x="17430" y="19429"/>
                    </a:lnTo>
                    <a:lnTo>
                      <a:pt x="17487" y="19543"/>
                    </a:lnTo>
                    <a:lnTo>
                      <a:pt x="17510" y="19178"/>
                    </a:lnTo>
                    <a:lnTo>
                      <a:pt x="17567" y="18138"/>
                    </a:lnTo>
                    <a:lnTo>
                      <a:pt x="17601" y="17419"/>
                    </a:lnTo>
                    <a:lnTo>
                      <a:pt x="17624" y="16585"/>
                    </a:lnTo>
                    <a:lnTo>
                      <a:pt x="17647" y="15637"/>
                    </a:lnTo>
                    <a:lnTo>
                      <a:pt x="17658" y="14609"/>
                    </a:lnTo>
                    <a:lnTo>
                      <a:pt x="17658" y="13512"/>
                    </a:lnTo>
                    <a:lnTo>
                      <a:pt x="17647" y="12359"/>
                    </a:lnTo>
                    <a:lnTo>
                      <a:pt x="17601" y="11171"/>
                    </a:lnTo>
                    <a:lnTo>
                      <a:pt x="17544" y="9960"/>
                    </a:lnTo>
                    <a:lnTo>
                      <a:pt x="17498" y="9343"/>
                    </a:lnTo>
                    <a:lnTo>
                      <a:pt x="17453" y="8738"/>
                    </a:lnTo>
                    <a:lnTo>
                      <a:pt x="17396" y="8121"/>
                    </a:lnTo>
                    <a:lnTo>
                      <a:pt x="17339" y="7516"/>
                    </a:lnTo>
                    <a:lnTo>
                      <a:pt x="17270" y="6922"/>
                    </a:lnTo>
                    <a:lnTo>
                      <a:pt x="17190" y="6328"/>
                    </a:lnTo>
                    <a:lnTo>
                      <a:pt x="17099" y="5746"/>
                    </a:lnTo>
                    <a:lnTo>
                      <a:pt x="16996" y="5174"/>
                    </a:lnTo>
                    <a:lnTo>
                      <a:pt x="16916" y="4763"/>
                    </a:lnTo>
                    <a:lnTo>
                      <a:pt x="16836" y="4364"/>
                    </a:lnTo>
                    <a:lnTo>
                      <a:pt x="16745" y="3987"/>
                    </a:lnTo>
                    <a:lnTo>
                      <a:pt x="16653" y="3621"/>
                    </a:lnTo>
                    <a:lnTo>
                      <a:pt x="16562" y="3278"/>
                    </a:lnTo>
                    <a:lnTo>
                      <a:pt x="16459" y="2947"/>
                    </a:lnTo>
                    <a:lnTo>
                      <a:pt x="16265" y="2342"/>
                    </a:lnTo>
                    <a:lnTo>
                      <a:pt x="16059" y="1805"/>
                    </a:lnTo>
                    <a:lnTo>
                      <a:pt x="15854" y="1325"/>
                    </a:lnTo>
                    <a:lnTo>
                      <a:pt x="15648" y="903"/>
                    </a:lnTo>
                    <a:lnTo>
                      <a:pt x="15454" y="549"/>
                    </a:lnTo>
                    <a:lnTo>
                      <a:pt x="15374" y="434"/>
                    </a:lnTo>
                    <a:lnTo>
                      <a:pt x="15294" y="343"/>
                    </a:lnTo>
                    <a:lnTo>
                      <a:pt x="15203" y="263"/>
                    </a:lnTo>
                    <a:lnTo>
                      <a:pt x="15111" y="183"/>
                    </a:lnTo>
                    <a:lnTo>
                      <a:pt x="15008" y="126"/>
                    </a:lnTo>
                    <a:lnTo>
                      <a:pt x="14894" y="80"/>
                    </a:lnTo>
                    <a:lnTo>
                      <a:pt x="14791" y="35"/>
                    </a:lnTo>
                    <a:lnTo>
                      <a:pt x="14677" y="12"/>
                    </a:lnTo>
                    <a:lnTo>
                      <a:pt x="145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9"/>
              <p:cNvSpPr/>
              <p:nvPr/>
            </p:nvSpPr>
            <p:spPr>
              <a:xfrm>
                <a:off x="5422750" y="2283100"/>
                <a:ext cx="248450" cy="360100"/>
              </a:xfrm>
              <a:custGeom>
                <a:rect b="b" l="l" r="r" t="t"/>
                <a:pathLst>
                  <a:path extrusionOk="0" h="14404" w="9938">
                    <a:moveTo>
                      <a:pt x="8498" y="1"/>
                    </a:moveTo>
                    <a:lnTo>
                      <a:pt x="8361" y="12"/>
                    </a:lnTo>
                    <a:lnTo>
                      <a:pt x="8235" y="58"/>
                    </a:lnTo>
                    <a:lnTo>
                      <a:pt x="8098" y="115"/>
                    </a:lnTo>
                    <a:lnTo>
                      <a:pt x="7973" y="195"/>
                    </a:lnTo>
                    <a:lnTo>
                      <a:pt x="7836" y="286"/>
                    </a:lnTo>
                    <a:lnTo>
                      <a:pt x="7710" y="389"/>
                    </a:lnTo>
                    <a:lnTo>
                      <a:pt x="6465" y="1451"/>
                    </a:lnTo>
                    <a:lnTo>
                      <a:pt x="5323" y="2434"/>
                    </a:lnTo>
                    <a:lnTo>
                      <a:pt x="4261" y="3324"/>
                    </a:lnTo>
                    <a:lnTo>
                      <a:pt x="3267" y="4147"/>
                    </a:lnTo>
                    <a:lnTo>
                      <a:pt x="2365" y="4878"/>
                    </a:lnTo>
                    <a:lnTo>
                      <a:pt x="1519" y="5540"/>
                    </a:lnTo>
                    <a:lnTo>
                      <a:pt x="731" y="6134"/>
                    </a:lnTo>
                    <a:lnTo>
                      <a:pt x="0" y="6648"/>
                    </a:lnTo>
                    <a:lnTo>
                      <a:pt x="206" y="6762"/>
                    </a:lnTo>
                    <a:lnTo>
                      <a:pt x="457" y="6899"/>
                    </a:lnTo>
                    <a:lnTo>
                      <a:pt x="800" y="7094"/>
                    </a:lnTo>
                    <a:lnTo>
                      <a:pt x="1222" y="7356"/>
                    </a:lnTo>
                    <a:lnTo>
                      <a:pt x="1713" y="7665"/>
                    </a:lnTo>
                    <a:lnTo>
                      <a:pt x="2285" y="8042"/>
                    </a:lnTo>
                    <a:lnTo>
                      <a:pt x="2913" y="8487"/>
                    </a:lnTo>
                    <a:lnTo>
                      <a:pt x="3609" y="8990"/>
                    </a:lnTo>
                    <a:lnTo>
                      <a:pt x="4352" y="9561"/>
                    </a:lnTo>
                    <a:lnTo>
                      <a:pt x="5140" y="10189"/>
                    </a:lnTo>
                    <a:lnTo>
                      <a:pt x="5551" y="10532"/>
                    </a:lnTo>
                    <a:lnTo>
                      <a:pt x="5962" y="10897"/>
                    </a:lnTo>
                    <a:lnTo>
                      <a:pt x="6396" y="11274"/>
                    </a:lnTo>
                    <a:lnTo>
                      <a:pt x="6830" y="11662"/>
                    </a:lnTo>
                    <a:lnTo>
                      <a:pt x="7264" y="12073"/>
                    </a:lnTo>
                    <a:lnTo>
                      <a:pt x="7710" y="12507"/>
                    </a:lnTo>
                    <a:lnTo>
                      <a:pt x="8167" y="12953"/>
                    </a:lnTo>
                    <a:lnTo>
                      <a:pt x="8624" y="13421"/>
                    </a:lnTo>
                    <a:lnTo>
                      <a:pt x="9081" y="13901"/>
                    </a:lnTo>
                    <a:lnTo>
                      <a:pt x="9549" y="14404"/>
                    </a:lnTo>
                    <a:lnTo>
                      <a:pt x="9583" y="13981"/>
                    </a:lnTo>
                    <a:lnTo>
                      <a:pt x="9663" y="12827"/>
                    </a:lnTo>
                    <a:lnTo>
                      <a:pt x="9777" y="11148"/>
                    </a:lnTo>
                    <a:lnTo>
                      <a:pt x="9823" y="10166"/>
                    </a:lnTo>
                    <a:lnTo>
                      <a:pt x="9869" y="9115"/>
                    </a:lnTo>
                    <a:lnTo>
                      <a:pt x="9914" y="8030"/>
                    </a:lnTo>
                    <a:lnTo>
                      <a:pt x="9937" y="6934"/>
                    </a:lnTo>
                    <a:lnTo>
                      <a:pt x="9937" y="5837"/>
                    </a:lnTo>
                    <a:lnTo>
                      <a:pt x="9926" y="4775"/>
                    </a:lnTo>
                    <a:lnTo>
                      <a:pt x="9903" y="4272"/>
                    </a:lnTo>
                    <a:lnTo>
                      <a:pt x="9880" y="3770"/>
                    </a:lnTo>
                    <a:lnTo>
                      <a:pt x="9857" y="3302"/>
                    </a:lnTo>
                    <a:lnTo>
                      <a:pt x="9812" y="2845"/>
                    </a:lnTo>
                    <a:lnTo>
                      <a:pt x="9766" y="2422"/>
                    </a:lnTo>
                    <a:lnTo>
                      <a:pt x="9720" y="2022"/>
                    </a:lnTo>
                    <a:lnTo>
                      <a:pt x="9652" y="1657"/>
                    </a:lnTo>
                    <a:lnTo>
                      <a:pt x="9583" y="1326"/>
                    </a:lnTo>
                    <a:lnTo>
                      <a:pt x="9503" y="1040"/>
                    </a:lnTo>
                    <a:lnTo>
                      <a:pt x="9412" y="800"/>
                    </a:lnTo>
                    <a:lnTo>
                      <a:pt x="9320" y="583"/>
                    </a:lnTo>
                    <a:lnTo>
                      <a:pt x="9218" y="412"/>
                    </a:lnTo>
                    <a:lnTo>
                      <a:pt x="9103" y="275"/>
                    </a:lnTo>
                    <a:lnTo>
                      <a:pt x="8989" y="161"/>
                    </a:lnTo>
                    <a:lnTo>
                      <a:pt x="8875" y="81"/>
                    </a:lnTo>
                    <a:lnTo>
                      <a:pt x="8749" y="24"/>
                    </a:lnTo>
                    <a:lnTo>
                      <a:pt x="862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9"/>
              <p:cNvSpPr/>
              <p:nvPr/>
            </p:nvSpPr>
            <p:spPr>
              <a:xfrm>
                <a:off x="4853650" y="2912150"/>
                <a:ext cx="123675" cy="92250"/>
              </a:xfrm>
              <a:custGeom>
                <a:rect b="b" l="l" r="r" t="t"/>
                <a:pathLst>
                  <a:path extrusionOk="0" h="3690" w="4947">
                    <a:moveTo>
                      <a:pt x="2479" y="1"/>
                    </a:moveTo>
                    <a:lnTo>
                      <a:pt x="2216" y="12"/>
                    </a:lnTo>
                    <a:lnTo>
                      <a:pt x="1977" y="46"/>
                    </a:lnTo>
                    <a:lnTo>
                      <a:pt x="1737" y="92"/>
                    </a:lnTo>
                    <a:lnTo>
                      <a:pt x="1508" y="149"/>
                    </a:lnTo>
                    <a:lnTo>
                      <a:pt x="1291" y="229"/>
                    </a:lnTo>
                    <a:lnTo>
                      <a:pt x="1097" y="321"/>
                    </a:lnTo>
                    <a:lnTo>
                      <a:pt x="903" y="423"/>
                    </a:lnTo>
                    <a:lnTo>
                      <a:pt x="732" y="549"/>
                    </a:lnTo>
                    <a:lnTo>
                      <a:pt x="572" y="675"/>
                    </a:lnTo>
                    <a:lnTo>
                      <a:pt x="423" y="812"/>
                    </a:lnTo>
                    <a:lnTo>
                      <a:pt x="298" y="972"/>
                    </a:lnTo>
                    <a:lnTo>
                      <a:pt x="195" y="1132"/>
                    </a:lnTo>
                    <a:lnTo>
                      <a:pt x="115" y="1303"/>
                    </a:lnTo>
                    <a:lnTo>
                      <a:pt x="58" y="1474"/>
                    </a:lnTo>
                    <a:lnTo>
                      <a:pt x="12" y="1657"/>
                    </a:lnTo>
                    <a:lnTo>
                      <a:pt x="1" y="1840"/>
                    </a:lnTo>
                    <a:lnTo>
                      <a:pt x="12" y="2034"/>
                    </a:lnTo>
                    <a:lnTo>
                      <a:pt x="58" y="2217"/>
                    </a:lnTo>
                    <a:lnTo>
                      <a:pt x="115" y="2388"/>
                    </a:lnTo>
                    <a:lnTo>
                      <a:pt x="195" y="2559"/>
                    </a:lnTo>
                    <a:lnTo>
                      <a:pt x="298" y="2719"/>
                    </a:lnTo>
                    <a:lnTo>
                      <a:pt x="423" y="2879"/>
                    </a:lnTo>
                    <a:lnTo>
                      <a:pt x="572" y="3016"/>
                    </a:lnTo>
                    <a:lnTo>
                      <a:pt x="732" y="3142"/>
                    </a:lnTo>
                    <a:lnTo>
                      <a:pt x="903" y="3267"/>
                    </a:lnTo>
                    <a:lnTo>
                      <a:pt x="1097" y="3370"/>
                    </a:lnTo>
                    <a:lnTo>
                      <a:pt x="1291" y="3462"/>
                    </a:lnTo>
                    <a:lnTo>
                      <a:pt x="1508" y="3541"/>
                    </a:lnTo>
                    <a:lnTo>
                      <a:pt x="1737" y="3599"/>
                    </a:lnTo>
                    <a:lnTo>
                      <a:pt x="1977" y="3644"/>
                    </a:lnTo>
                    <a:lnTo>
                      <a:pt x="2216" y="3679"/>
                    </a:lnTo>
                    <a:lnTo>
                      <a:pt x="2479" y="3690"/>
                    </a:lnTo>
                    <a:lnTo>
                      <a:pt x="2730" y="3679"/>
                    </a:lnTo>
                    <a:lnTo>
                      <a:pt x="2970" y="3644"/>
                    </a:lnTo>
                    <a:lnTo>
                      <a:pt x="3210" y="3599"/>
                    </a:lnTo>
                    <a:lnTo>
                      <a:pt x="3439" y="3541"/>
                    </a:lnTo>
                    <a:lnTo>
                      <a:pt x="3656" y="3462"/>
                    </a:lnTo>
                    <a:lnTo>
                      <a:pt x="3861" y="3370"/>
                    </a:lnTo>
                    <a:lnTo>
                      <a:pt x="4044" y="3267"/>
                    </a:lnTo>
                    <a:lnTo>
                      <a:pt x="4227" y="3142"/>
                    </a:lnTo>
                    <a:lnTo>
                      <a:pt x="4387" y="3016"/>
                    </a:lnTo>
                    <a:lnTo>
                      <a:pt x="4524" y="2879"/>
                    </a:lnTo>
                    <a:lnTo>
                      <a:pt x="4649" y="2719"/>
                    </a:lnTo>
                    <a:lnTo>
                      <a:pt x="4752" y="2559"/>
                    </a:lnTo>
                    <a:lnTo>
                      <a:pt x="4832" y="2388"/>
                    </a:lnTo>
                    <a:lnTo>
                      <a:pt x="4901" y="2217"/>
                    </a:lnTo>
                    <a:lnTo>
                      <a:pt x="4935" y="2034"/>
                    </a:lnTo>
                    <a:lnTo>
                      <a:pt x="4946" y="1840"/>
                    </a:lnTo>
                    <a:lnTo>
                      <a:pt x="4935" y="1657"/>
                    </a:lnTo>
                    <a:lnTo>
                      <a:pt x="4901" y="1474"/>
                    </a:lnTo>
                    <a:lnTo>
                      <a:pt x="4832" y="1303"/>
                    </a:lnTo>
                    <a:lnTo>
                      <a:pt x="4752" y="1132"/>
                    </a:lnTo>
                    <a:lnTo>
                      <a:pt x="4649" y="972"/>
                    </a:lnTo>
                    <a:lnTo>
                      <a:pt x="4524" y="812"/>
                    </a:lnTo>
                    <a:lnTo>
                      <a:pt x="4387" y="675"/>
                    </a:lnTo>
                    <a:lnTo>
                      <a:pt x="4227" y="549"/>
                    </a:lnTo>
                    <a:lnTo>
                      <a:pt x="4044" y="423"/>
                    </a:lnTo>
                    <a:lnTo>
                      <a:pt x="3861" y="321"/>
                    </a:lnTo>
                    <a:lnTo>
                      <a:pt x="3656" y="229"/>
                    </a:lnTo>
                    <a:lnTo>
                      <a:pt x="3439" y="149"/>
                    </a:lnTo>
                    <a:lnTo>
                      <a:pt x="3210" y="92"/>
                    </a:lnTo>
                    <a:lnTo>
                      <a:pt x="2970" y="46"/>
                    </a:lnTo>
                    <a:lnTo>
                      <a:pt x="2730" y="12"/>
                    </a:lnTo>
                    <a:lnTo>
                      <a:pt x="2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9"/>
              <p:cNvSpPr/>
              <p:nvPr/>
            </p:nvSpPr>
            <p:spPr>
              <a:xfrm>
                <a:off x="5180025" y="2850475"/>
                <a:ext cx="91975" cy="123675"/>
              </a:xfrm>
              <a:custGeom>
                <a:rect b="b" l="l" r="r" t="t"/>
                <a:pathLst>
                  <a:path extrusionOk="0" h="4947" w="3679">
                    <a:moveTo>
                      <a:pt x="1840" y="1"/>
                    </a:moveTo>
                    <a:lnTo>
                      <a:pt x="1657" y="12"/>
                    </a:lnTo>
                    <a:lnTo>
                      <a:pt x="1474" y="46"/>
                    </a:lnTo>
                    <a:lnTo>
                      <a:pt x="1291" y="115"/>
                    </a:lnTo>
                    <a:lnTo>
                      <a:pt x="1120" y="195"/>
                    </a:lnTo>
                    <a:lnTo>
                      <a:pt x="960" y="298"/>
                    </a:lnTo>
                    <a:lnTo>
                      <a:pt x="812" y="423"/>
                    </a:lnTo>
                    <a:lnTo>
                      <a:pt x="675" y="560"/>
                    </a:lnTo>
                    <a:lnTo>
                      <a:pt x="538" y="720"/>
                    </a:lnTo>
                    <a:lnTo>
                      <a:pt x="423" y="903"/>
                    </a:lnTo>
                    <a:lnTo>
                      <a:pt x="309" y="1086"/>
                    </a:lnTo>
                    <a:lnTo>
                      <a:pt x="218" y="1291"/>
                    </a:lnTo>
                    <a:lnTo>
                      <a:pt x="149" y="1508"/>
                    </a:lnTo>
                    <a:lnTo>
                      <a:pt x="81" y="1737"/>
                    </a:lnTo>
                    <a:lnTo>
                      <a:pt x="35" y="1977"/>
                    </a:lnTo>
                    <a:lnTo>
                      <a:pt x="12" y="2216"/>
                    </a:lnTo>
                    <a:lnTo>
                      <a:pt x="1" y="2468"/>
                    </a:lnTo>
                    <a:lnTo>
                      <a:pt x="12" y="2719"/>
                    </a:lnTo>
                    <a:lnTo>
                      <a:pt x="35" y="2970"/>
                    </a:lnTo>
                    <a:lnTo>
                      <a:pt x="81" y="3210"/>
                    </a:lnTo>
                    <a:lnTo>
                      <a:pt x="149" y="3439"/>
                    </a:lnTo>
                    <a:lnTo>
                      <a:pt x="218" y="3656"/>
                    </a:lnTo>
                    <a:lnTo>
                      <a:pt x="309" y="3850"/>
                    </a:lnTo>
                    <a:lnTo>
                      <a:pt x="423" y="4044"/>
                    </a:lnTo>
                    <a:lnTo>
                      <a:pt x="538" y="4215"/>
                    </a:lnTo>
                    <a:lnTo>
                      <a:pt x="675" y="4375"/>
                    </a:lnTo>
                    <a:lnTo>
                      <a:pt x="812" y="4524"/>
                    </a:lnTo>
                    <a:lnTo>
                      <a:pt x="960" y="4649"/>
                    </a:lnTo>
                    <a:lnTo>
                      <a:pt x="1120" y="4752"/>
                    </a:lnTo>
                    <a:lnTo>
                      <a:pt x="1291" y="4832"/>
                    </a:lnTo>
                    <a:lnTo>
                      <a:pt x="1474" y="4889"/>
                    </a:lnTo>
                    <a:lnTo>
                      <a:pt x="1657" y="4935"/>
                    </a:lnTo>
                    <a:lnTo>
                      <a:pt x="1840" y="4946"/>
                    </a:lnTo>
                    <a:lnTo>
                      <a:pt x="2034" y="4935"/>
                    </a:lnTo>
                    <a:lnTo>
                      <a:pt x="2217" y="4889"/>
                    </a:lnTo>
                    <a:lnTo>
                      <a:pt x="2388" y="4832"/>
                    </a:lnTo>
                    <a:lnTo>
                      <a:pt x="2559" y="4752"/>
                    </a:lnTo>
                    <a:lnTo>
                      <a:pt x="2719" y="4649"/>
                    </a:lnTo>
                    <a:lnTo>
                      <a:pt x="2868" y="4524"/>
                    </a:lnTo>
                    <a:lnTo>
                      <a:pt x="3016" y="4375"/>
                    </a:lnTo>
                    <a:lnTo>
                      <a:pt x="3142" y="4215"/>
                    </a:lnTo>
                    <a:lnTo>
                      <a:pt x="3256" y="4044"/>
                    </a:lnTo>
                    <a:lnTo>
                      <a:pt x="3370" y="3850"/>
                    </a:lnTo>
                    <a:lnTo>
                      <a:pt x="3461" y="3656"/>
                    </a:lnTo>
                    <a:lnTo>
                      <a:pt x="3530" y="3439"/>
                    </a:lnTo>
                    <a:lnTo>
                      <a:pt x="3599" y="3210"/>
                    </a:lnTo>
                    <a:lnTo>
                      <a:pt x="3644" y="2970"/>
                    </a:lnTo>
                    <a:lnTo>
                      <a:pt x="3667" y="2719"/>
                    </a:lnTo>
                    <a:lnTo>
                      <a:pt x="3679" y="2468"/>
                    </a:lnTo>
                    <a:lnTo>
                      <a:pt x="3667" y="2216"/>
                    </a:lnTo>
                    <a:lnTo>
                      <a:pt x="3644" y="1977"/>
                    </a:lnTo>
                    <a:lnTo>
                      <a:pt x="3599" y="1737"/>
                    </a:lnTo>
                    <a:lnTo>
                      <a:pt x="3530" y="1508"/>
                    </a:lnTo>
                    <a:lnTo>
                      <a:pt x="3461" y="1291"/>
                    </a:lnTo>
                    <a:lnTo>
                      <a:pt x="3370" y="1086"/>
                    </a:lnTo>
                    <a:lnTo>
                      <a:pt x="3256" y="903"/>
                    </a:lnTo>
                    <a:lnTo>
                      <a:pt x="3142" y="720"/>
                    </a:lnTo>
                    <a:lnTo>
                      <a:pt x="3016" y="560"/>
                    </a:lnTo>
                    <a:lnTo>
                      <a:pt x="2868" y="423"/>
                    </a:lnTo>
                    <a:lnTo>
                      <a:pt x="2719" y="298"/>
                    </a:lnTo>
                    <a:lnTo>
                      <a:pt x="2559" y="195"/>
                    </a:lnTo>
                    <a:lnTo>
                      <a:pt x="2388" y="115"/>
                    </a:lnTo>
                    <a:lnTo>
                      <a:pt x="2217" y="46"/>
                    </a:lnTo>
                    <a:lnTo>
                      <a:pt x="2034" y="12"/>
                    </a:lnTo>
                    <a:lnTo>
                      <a:pt x="1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9"/>
              <p:cNvSpPr/>
              <p:nvPr/>
            </p:nvSpPr>
            <p:spPr>
              <a:xfrm>
                <a:off x="4655475" y="2813075"/>
                <a:ext cx="92275" cy="123675"/>
              </a:xfrm>
              <a:custGeom>
                <a:rect b="b" l="l" r="r" t="t"/>
                <a:pathLst>
                  <a:path extrusionOk="0" h="4947" w="3691">
                    <a:moveTo>
                      <a:pt x="1851" y="0"/>
                    </a:moveTo>
                    <a:lnTo>
                      <a:pt x="1657" y="12"/>
                    </a:lnTo>
                    <a:lnTo>
                      <a:pt x="1474" y="46"/>
                    </a:lnTo>
                    <a:lnTo>
                      <a:pt x="1303" y="115"/>
                    </a:lnTo>
                    <a:lnTo>
                      <a:pt x="1132" y="195"/>
                    </a:lnTo>
                    <a:lnTo>
                      <a:pt x="972" y="297"/>
                    </a:lnTo>
                    <a:lnTo>
                      <a:pt x="812" y="423"/>
                    </a:lnTo>
                    <a:lnTo>
                      <a:pt x="675" y="560"/>
                    </a:lnTo>
                    <a:lnTo>
                      <a:pt x="549" y="720"/>
                    </a:lnTo>
                    <a:lnTo>
                      <a:pt x="423" y="903"/>
                    </a:lnTo>
                    <a:lnTo>
                      <a:pt x="321" y="1085"/>
                    </a:lnTo>
                    <a:lnTo>
                      <a:pt x="229" y="1291"/>
                    </a:lnTo>
                    <a:lnTo>
                      <a:pt x="149" y="1508"/>
                    </a:lnTo>
                    <a:lnTo>
                      <a:pt x="92" y="1737"/>
                    </a:lnTo>
                    <a:lnTo>
                      <a:pt x="47" y="1976"/>
                    </a:lnTo>
                    <a:lnTo>
                      <a:pt x="12" y="2216"/>
                    </a:lnTo>
                    <a:lnTo>
                      <a:pt x="1" y="2468"/>
                    </a:lnTo>
                    <a:lnTo>
                      <a:pt x="12" y="2730"/>
                    </a:lnTo>
                    <a:lnTo>
                      <a:pt x="47" y="2970"/>
                    </a:lnTo>
                    <a:lnTo>
                      <a:pt x="92" y="3210"/>
                    </a:lnTo>
                    <a:lnTo>
                      <a:pt x="149" y="3438"/>
                    </a:lnTo>
                    <a:lnTo>
                      <a:pt x="229" y="3655"/>
                    </a:lnTo>
                    <a:lnTo>
                      <a:pt x="321" y="3850"/>
                    </a:lnTo>
                    <a:lnTo>
                      <a:pt x="423" y="4044"/>
                    </a:lnTo>
                    <a:lnTo>
                      <a:pt x="549" y="4226"/>
                    </a:lnTo>
                    <a:lnTo>
                      <a:pt x="675" y="4386"/>
                    </a:lnTo>
                    <a:lnTo>
                      <a:pt x="812" y="4523"/>
                    </a:lnTo>
                    <a:lnTo>
                      <a:pt x="972" y="4649"/>
                    </a:lnTo>
                    <a:lnTo>
                      <a:pt x="1132" y="4752"/>
                    </a:lnTo>
                    <a:lnTo>
                      <a:pt x="1303" y="4832"/>
                    </a:lnTo>
                    <a:lnTo>
                      <a:pt x="1474" y="4900"/>
                    </a:lnTo>
                    <a:lnTo>
                      <a:pt x="1657" y="4935"/>
                    </a:lnTo>
                    <a:lnTo>
                      <a:pt x="1851" y="4946"/>
                    </a:lnTo>
                    <a:lnTo>
                      <a:pt x="2034" y="4935"/>
                    </a:lnTo>
                    <a:lnTo>
                      <a:pt x="2217" y="4900"/>
                    </a:lnTo>
                    <a:lnTo>
                      <a:pt x="2388" y="4832"/>
                    </a:lnTo>
                    <a:lnTo>
                      <a:pt x="2559" y="4752"/>
                    </a:lnTo>
                    <a:lnTo>
                      <a:pt x="2719" y="4649"/>
                    </a:lnTo>
                    <a:lnTo>
                      <a:pt x="2879" y="4523"/>
                    </a:lnTo>
                    <a:lnTo>
                      <a:pt x="3016" y="4386"/>
                    </a:lnTo>
                    <a:lnTo>
                      <a:pt x="3142" y="4226"/>
                    </a:lnTo>
                    <a:lnTo>
                      <a:pt x="3268" y="4044"/>
                    </a:lnTo>
                    <a:lnTo>
                      <a:pt x="3370" y="3850"/>
                    </a:lnTo>
                    <a:lnTo>
                      <a:pt x="3462" y="3655"/>
                    </a:lnTo>
                    <a:lnTo>
                      <a:pt x="3542" y="3438"/>
                    </a:lnTo>
                    <a:lnTo>
                      <a:pt x="3599" y="3210"/>
                    </a:lnTo>
                    <a:lnTo>
                      <a:pt x="3644" y="2970"/>
                    </a:lnTo>
                    <a:lnTo>
                      <a:pt x="3679" y="2730"/>
                    </a:lnTo>
                    <a:lnTo>
                      <a:pt x="3690" y="2468"/>
                    </a:lnTo>
                    <a:lnTo>
                      <a:pt x="3679" y="2216"/>
                    </a:lnTo>
                    <a:lnTo>
                      <a:pt x="3644" y="1976"/>
                    </a:lnTo>
                    <a:lnTo>
                      <a:pt x="3599" y="1737"/>
                    </a:lnTo>
                    <a:lnTo>
                      <a:pt x="3542" y="1508"/>
                    </a:lnTo>
                    <a:lnTo>
                      <a:pt x="3462" y="1291"/>
                    </a:lnTo>
                    <a:lnTo>
                      <a:pt x="3370" y="1085"/>
                    </a:lnTo>
                    <a:lnTo>
                      <a:pt x="3268" y="903"/>
                    </a:lnTo>
                    <a:lnTo>
                      <a:pt x="3142" y="720"/>
                    </a:lnTo>
                    <a:lnTo>
                      <a:pt x="3016" y="560"/>
                    </a:lnTo>
                    <a:lnTo>
                      <a:pt x="2879" y="423"/>
                    </a:lnTo>
                    <a:lnTo>
                      <a:pt x="2719" y="297"/>
                    </a:lnTo>
                    <a:lnTo>
                      <a:pt x="2559" y="195"/>
                    </a:lnTo>
                    <a:lnTo>
                      <a:pt x="2388" y="115"/>
                    </a:lnTo>
                    <a:lnTo>
                      <a:pt x="2217" y="46"/>
                    </a:lnTo>
                    <a:lnTo>
                      <a:pt x="2034" y="12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9"/>
              <p:cNvSpPr/>
              <p:nvPr/>
            </p:nvSpPr>
            <p:spPr>
              <a:xfrm>
                <a:off x="4777400" y="3487800"/>
                <a:ext cx="448625" cy="1078250"/>
              </a:xfrm>
              <a:custGeom>
                <a:rect b="b" l="l" r="r" t="t"/>
                <a:pathLst>
                  <a:path extrusionOk="0" h="43130" w="17945">
                    <a:moveTo>
                      <a:pt x="698" y="1"/>
                    </a:moveTo>
                    <a:lnTo>
                      <a:pt x="538" y="1280"/>
                    </a:lnTo>
                    <a:lnTo>
                      <a:pt x="389" y="2537"/>
                    </a:lnTo>
                    <a:lnTo>
                      <a:pt x="275" y="3770"/>
                    </a:lnTo>
                    <a:lnTo>
                      <a:pt x="172" y="4981"/>
                    </a:lnTo>
                    <a:lnTo>
                      <a:pt x="104" y="6169"/>
                    </a:lnTo>
                    <a:lnTo>
                      <a:pt x="47" y="7334"/>
                    </a:lnTo>
                    <a:lnTo>
                      <a:pt x="12" y="8476"/>
                    </a:lnTo>
                    <a:lnTo>
                      <a:pt x="1" y="9595"/>
                    </a:lnTo>
                    <a:lnTo>
                      <a:pt x="12" y="10692"/>
                    </a:lnTo>
                    <a:lnTo>
                      <a:pt x="35" y="11754"/>
                    </a:lnTo>
                    <a:lnTo>
                      <a:pt x="70" y="12805"/>
                    </a:lnTo>
                    <a:lnTo>
                      <a:pt x="127" y="13821"/>
                    </a:lnTo>
                    <a:lnTo>
                      <a:pt x="207" y="14815"/>
                    </a:lnTo>
                    <a:lnTo>
                      <a:pt x="298" y="15786"/>
                    </a:lnTo>
                    <a:lnTo>
                      <a:pt x="401" y="16722"/>
                    </a:lnTo>
                    <a:lnTo>
                      <a:pt x="515" y="17636"/>
                    </a:lnTo>
                    <a:lnTo>
                      <a:pt x="652" y="18527"/>
                    </a:lnTo>
                    <a:lnTo>
                      <a:pt x="789" y="19395"/>
                    </a:lnTo>
                    <a:lnTo>
                      <a:pt x="949" y="20229"/>
                    </a:lnTo>
                    <a:lnTo>
                      <a:pt x="1109" y="21028"/>
                    </a:lnTo>
                    <a:lnTo>
                      <a:pt x="1292" y="21805"/>
                    </a:lnTo>
                    <a:lnTo>
                      <a:pt x="1474" y="22559"/>
                    </a:lnTo>
                    <a:lnTo>
                      <a:pt x="1669" y="23278"/>
                    </a:lnTo>
                    <a:lnTo>
                      <a:pt x="1874" y="23964"/>
                    </a:lnTo>
                    <a:lnTo>
                      <a:pt x="2080" y="24626"/>
                    </a:lnTo>
                    <a:lnTo>
                      <a:pt x="2297" y="25254"/>
                    </a:lnTo>
                    <a:lnTo>
                      <a:pt x="2525" y="25860"/>
                    </a:lnTo>
                    <a:lnTo>
                      <a:pt x="2754" y="26431"/>
                    </a:lnTo>
                    <a:lnTo>
                      <a:pt x="2982" y="26968"/>
                    </a:lnTo>
                    <a:lnTo>
                      <a:pt x="3222" y="27470"/>
                    </a:lnTo>
                    <a:lnTo>
                      <a:pt x="3462" y="27950"/>
                    </a:lnTo>
                    <a:lnTo>
                      <a:pt x="3702" y="28395"/>
                    </a:lnTo>
                    <a:lnTo>
                      <a:pt x="4455" y="29720"/>
                    </a:lnTo>
                    <a:lnTo>
                      <a:pt x="5175" y="31057"/>
                    </a:lnTo>
                    <a:lnTo>
                      <a:pt x="5883" y="32382"/>
                    </a:lnTo>
                    <a:lnTo>
                      <a:pt x="6546" y="33684"/>
                    </a:lnTo>
                    <a:lnTo>
                      <a:pt x="7185" y="34951"/>
                    </a:lnTo>
                    <a:lnTo>
                      <a:pt x="7779" y="36174"/>
                    </a:lnTo>
                    <a:lnTo>
                      <a:pt x="8339" y="37327"/>
                    </a:lnTo>
                    <a:lnTo>
                      <a:pt x="8864" y="38412"/>
                    </a:lnTo>
                    <a:lnTo>
                      <a:pt x="9333" y="39429"/>
                    </a:lnTo>
                    <a:lnTo>
                      <a:pt x="9744" y="40331"/>
                    </a:lnTo>
                    <a:lnTo>
                      <a:pt x="10418" y="41827"/>
                    </a:lnTo>
                    <a:lnTo>
                      <a:pt x="10829" y="42787"/>
                    </a:lnTo>
                    <a:lnTo>
                      <a:pt x="10977" y="43129"/>
                    </a:lnTo>
                    <a:lnTo>
                      <a:pt x="11343" y="42535"/>
                    </a:lnTo>
                    <a:lnTo>
                      <a:pt x="11685" y="41964"/>
                    </a:lnTo>
                    <a:lnTo>
                      <a:pt x="11994" y="41382"/>
                    </a:lnTo>
                    <a:lnTo>
                      <a:pt x="12268" y="40811"/>
                    </a:lnTo>
                    <a:lnTo>
                      <a:pt x="12531" y="40240"/>
                    </a:lnTo>
                    <a:lnTo>
                      <a:pt x="12759" y="39669"/>
                    </a:lnTo>
                    <a:lnTo>
                      <a:pt x="12965" y="39098"/>
                    </a:lnTo>
                    <a:lnTo>
                      <a:pt x="13147" y="38538"/>
                    </a:lnTo>
                    <a:lnTo>
                      <a:pt x="13307" y="37967"/>
                    </a:lnTo>
                    <a:lnTo>
                      <a:pt x="13444" y="37384"/>
                    </a:lnTo>
                    <a:lnTo>
                      <a:pt x="13570" y="36813"/>
                    </a:lnTo>
                    <a:lnTo>
                      <a:pt x="13673" y="36231"/>
                    </a:lnTo>
                    <a:lnTo>
                      <a:pt x="13753" y="35637"/>
                    </a:lnTo>
                    <a:lnTo>
                      <a:pt x="13821" y="35043"/>
                    </a:lnTo>
                    <a:lnTo>
                      <a:pt x="13867" y="34449"/>
                    </a:lnTo>
                    <a:lnTo>
                      <a:pt x="13901" y="33832"/>
                    </a:lnTo>
                    <a:lnTo>
                      <a:pt x="13924" y="33215"/>
                    </a:lnTo>
                    <a:lnTo>
                      <a:pt x="13936" y="32576"/>
                    </a:lnTo>
                    <a:lnTo>
                      <a:pt x="13936" y="31936"/>
                    </a:lnTo>
                    <a:lnTo>
                      <a:pt x="13924" y="31274"/>
                    </a:lnTo>
                    <a:lnTo>
                      <a:pt x="13901" y="30600"/>
                    </a:lnTo>
                    <a:lnTo>
                      <a:pt x="13867" y="29914"/>
                    </a:lnTo>
                    <a:lnTo>
                      <a:pt x="13787" y="28487"/>
                    </a:lnTo>
                    <a:lnTo>
                      <a:pt x="13684" y="26990"/>
                    </a:lnTo>
                    <a:lnTo>
                      <a:pt x="13559" y="25414"/>
                    </a:lnTo>
                    <a:lnTo>
                      <a:pt x="13433" y="23747"/>
                    </a:lnTo>
                    <a:lnTo>
                      <a:pt x="13307" y="21988"/>
                    </a:lnTo>
                    <a:lnTo>
                      <a:pt x="13319" y="20766"/>
                    </a:lnTo>
                    <a:lnTo>
                      <a:pt x="13353" y="19589"/>
                    </a:lnTo>
                    <a:lnTo>
                      <a:pt x="13422" y="18447"/>
                    </a:lnTo>
                    <a:lnTo>
                      <a:pt x="13502" y="17339"/>
                    </a:lnTo>
                    <a:lnTo>
                      <a:pt x="13616" y="16254"/>
                    </a:lnTo>
                    <a:lnTo>
                      <a:pt x="13730" y="15215"/>
                    </a:lnTo>
                    <a:lnTo>
                      <a:pt x="13878" y="14210"/>
                    </a:lnTo>
                    <a:lnTo>
                      <a:pt x="14027" y="13239"/>
                    </a:lnTo>
                    <a:lnTo>
                      <a:pt x="14198" y="12302"/>
                    </a:lnTo>
                    <a:lnTo>
                      <a:pt x="14381" y="11400"/>
                    </a:lnTo>
                    <a:lnTo>
                      <a:pt x="14575" y="10543"/>
                    </a:lnTo>
                    <a:lnTo>
                      <a:pt x="14769" y="9721"/>
                    </a:lnTo>
                    <a:lnTo>
                      <a:pt x="14986" y="8933"/>
                    </a:lnTo>
                    <a:lnTo>
                      <a:pt x="15192" y="8179"/>
                    </a:lnTo>
                    <a:lnTo>
                      <a:pt x="15409" y="7459"/>
                    </a:lnTo>
                    <a:lnTo>
                      <a:pt x="15626" y="6785"/>
                    </a:lnTo>
                    <a:lnTo>
                      <a:pt x="15843" y="6157"/>
                    </a:lnTo>
                    <a:lnTo>
                      <a:pt x="16060" y="5552"/>
                    </a:lnTo>
                    <a:lnTo>
                      <a:pt x="16266" y="4992"/>
                    </a:lnTo>
                    <a:lnTo>
                      <a:pt x="16483" y="4478"/>
                    </a:lnTo>
                    <a:lnTo>
                      <a:pt x="16677" y="3999"/>
                    </a:lnTo>
                    <a:lnTo>
                      <a:pt x="16871" y="3565"/>
                    </a:lnTo>
                    <a:lnTo>
                      <a:pt x="17225" y="2799"/>
                    </a:lnTo>
                    <a:lnTo>
                      <a:pt x="17522" y="2205"/>
                    </a:lnTo>
                    <a:lnTo>
                      <a:pt x="17750" y="1783"/>
                    </a:lnTo>
                    <a:lnTo>
                      <a:pt x="17887" y="1520"/>
                    </a:lnTo>
                    <a:lnTo>
                      <a:pt x="17945" y="1440"/>
                    </a:lnTo>
                    <a:lnTo>
                      <a:pt x="17111" y="1554"/>
                    </a:lnTo>
                    <a:lnTo>
                      <a:pt x="16277" y="1657"/>
                    </a:lnTo>
                    <a:lnTo>
                      <a:pt x="15443" y="1737"/>
                    </a:lnTo>
                    <a:lnTo>
                      <a:pt x="14632" y="1794"/>
                    </a:lnTo>
                    <a:lnTo>
                      <a:pt x="13821" y="1828"/>
                    </a:lnTo>
                    <a:lnTo>
                      <a:pt x="13022" y="1840"/>
                    </a:lnTo>
                    <a:lnTo>
                      <a:pt x="12234" y="1840"/>
                    </a:lnTo>
                    <a:lnTo>
                      <a:pt x="11468" y="1828"/>
                    </a:lnTo>
                    <a:lnTo>
                      <a:pt x="10703" y="1794"/>
                    </a:lnTo>
                    <a:lnTo>
                      <a:pt x="9972" y="1748"/>
                    </a:lnTo>
                    <a:lnTo>
                      <a:pt x="9241" y="1691"/>
                    </a:lnTo>
                    <a:lnTo>
                      <a:pt x="8544" y="1623"/>
                    </a:lnTo>
                    <a:lnTo>
                      <a:pt x="7859" y="1543"/>
                    </a:lnTo>
                    <a:lnTo>
                      <a:pt x="7208" y="1452"/>
                    </a:lnTo>
                    <a:lnTo>
                      <a:pt x="6569" y="1360"/>
                    </a:lnTo>
                    <a:lnTo>
                      <a:pt x="5952" y="1257"/>
                    </a:lnTo>
                    <a:lnTo>
                      <a:pt x="5369" y="1155"/>
                    </a:lnTo>
                    <a:lnTo>
                      <a:pt x="4810" y="1052"/>
                    </a:lnTo>
                    <a:lnTo>
                      <a:pt x="4284" y="949"/>
                    </a:lnTo>
                    <a:lnTo>
                      <a:pt x="3793" y="835"/>
                    </a:lnTo>
                    <a:lnTo>
                      <a:pt x="2891" y="629"/>
                    </a:lnTo>
                    <a:lnTo>
                      <a:pt x="2125" y="424"/>
                    </a:lnTo>
                    <a:lnTo>
                      <a:pt x="1520" y="252"/>
                    </a:lnTo>
                    <a:lnTo>
                      <a:pt x="1075" y="127"/>
                    </a:lnTo>
                    <a:lnTo>
                      <a:pt x="6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9"/>
              <p:cNvSpPr/>
              <p:nvPr/>
            </p:nvSpPr>
            <p:spPr>
              <a:xfrm>
                <a:off x="5805650" y="4391850"/>
                <a:ext cx="446625" cy="703300"/>
              </a:xfrm>
              <a:custGeom>
                <a:rect b="b" l="l" r="r" t="t"/>
                <a:pathLst>
                  <a:path extrusionOk="0" h="28132" w="17865">
                    <a:moveTo>
                      <a:pt x="17202" y="0"/>
                    </a:moveTo>
                    <a:lnTo>
                      <a:pt x="17122" y="12"/>
                    </a:lnTo>
                    <a:lnTo>
                      <a:pt x="16962" y="46"/>
                    </a:lnTo>
                    <a:lnTo>
                      <a:pt x="16791" y="103"/>
                    </a:lnTo>
                    <a:lnTo>
                      <a:pt x="16619" y="183"/>
                    </a:lnTo>
                    <a:lnTo>
                      <a:pt x="16482" y="263"/>
                    </a:lnTo>
                    <a:lnTo>
                      <a:pt x="16197" y="423"/>
                    </a:lnTo>
                    <a:lnTo>
                      <a:pt x="15786" y="674"/>
                    </a:lnTo>
                    <a:lnTo>
                      <a:pt x="15546" y="834"/>
                    </a:lnTo>
                    <a:lnTo>
                      <a:pt x="15272" y="1017"/>
                    </a:lnTo>
                    <a:lnTo>
                      <a:pt x="14986" y="1234"/>
                    </a:lnTo>
                    <a:lnTo>
                      <a:pt x="14678" y="1474"/>
                    </a:lnTo>
                    <a:lnTo>
                      <a:pt x="14358" y="1736"/>
                    </a:lnTo>
                    <a:lnTo>
                      <a:pt x="14015" y="2033"/>
                    </a:lnTo>
                    <a:lnTo>
                      <a:pt x="13661" y="2353"/>
                    </a:lnTo>
                    <a:lnTo>
                      <a:pt x="13307" y="2696"/>
                    </a:lnTo>
                    <a:lnTo>
                      <a:pt x="12942" y="3084"/>
                    </a:lnTo>
                    <a:lnTo>
                      <a:pt x="12576" y="3484"/>
                    </a:lnTo>
                    <a:lnTo>
                      <a:pt x="12199" y="3929"/>
                    </a:lnTo>
                    <a:lnTo>
                      <a:pt x="11834" y="4397"/>
                    </a:lnTo>
                    <a:lnTo>
                      <a:pt x="11468" y="4900"/>
                    </a:lnTo>
                    <a:lnTo>
                      <a:pt x="11114" y="5437"/>
                    </a:lnTo>
                    <a:lnTo>
                      <a:pt x="10760" y="6008"/>
                    </a:lnTo>
                    <a:lnTo>
                      <a:pt x="10589" y="6305"/>
                    </a:lnTo>
                    <a:lnTo>
                      <a:pt x="10417" y="6602"/>
                    </a:lnTo>
                    <a:lnTo>
                      <a:pt x="10258" y="6922"/>
                    </a:lnTo>
                    <a:lnTo>
                      <a:pt x="10098" y="7241"/>
                    </a:lnTo>
                    <a:lnTo>
                      <a:pt x="9938" y="7573"/>
                    </a:lnTo>
                    <a:lnTo>
                      <a:pt x="9789" y="7915"/>
                    </a:lnTo>
                    <a:lnTo>
                      <a:pt x="9641" y="8258"/>
                    </a:lnTo>
                    <a:lnTo>
                      <a:pt x="9492" y="8624"/>
                    </a:lnTo>
                    <a:lnTo>
                      <a:pt x="9355" y="8989"/>
                    </a:lnTo>
                    <a:lnTo>
                      <a:pt x="9218" y="9366"/>
                    </a:lnTo>
                    <a:lnTo>
                      <a:pt x="9093" y="9743"/>
                    </a:lnTo>
                    <a:lnTo>
                      <a:pt x="8978" y="10143"/>
                    </a:lnTo>
                    <a:lnTo>
                      <a:pt x="8864" y="10542"/>
                    </a:lnTo>
                    <a:lnTo>
                      <a:pt x="8761" y="10965"/>
                    </a:lnTo>
                    <a:lnTo>
                      <a:pt x="8659" y="11388"/>
                    </a:lnTo>
                    <a:lnTo>
                      <a:pt x="8567" y="11810"/>
                    </a:lnTo>
                    <a:lnTo>
                      <a:pt x="8476" y="12256"/>
                    </a:lnTo>
                    <a:lnTo>
                      <a:pt x="8407" y="12712"/>
                    </a:lnTo>
                    <a:lnTo>
                      <a:pt x="8339" y="13169"/>
                    </a:lnTo>
                    <a:lnTo>
                      <a:pt x="8270" y="13638"/>
                    </a:lnTo>
                    <a:lnTo>
                      <a:pt x="8224" y="14129"/>
                    </a:lnTo>
                    <a:lnTo>
                      <a:pt x="8179" y="14620"/>
                    </a:lnTo>
                    <a:lnTo>
                      <a:pt x="8019" y="16950"/>
                    </a:lnTo>
                    <a:lnTo>
                      <a:pt x="7905" y="18766"/>
                    </a:lnTo>
                    <a:lnTo>
                      <a:pt x="7825" y="20068"/>
                    </a:lnTo>
                    <a:lnTo>
                      <a:pt x="7779" y="20514"/>
                    </a:lnTo>
                    <a:lnTo>
                      <a:pt x="7745" y="20833"/>
                    </a:lnTo>
                    <a:lnTo>
                      <a:pt x="6808" y="20913"/>
                    </a:lnTo>
                    <a:lnTo>
                      <a:pt x="6249" y="20970"/>
                    </a:lnTo>
                    <a:lnTo>
                      <a:pt x="5643" y="21050"/>
                    </a:lnTo>
                    <a:lnTo>
                      <a:pt x="5015" y="21142"/>
                    </a:lnTo>
                    <a:lnTo>
                      <a:pt x="4695" y="21210"/>
                    </a:lnTo>
                    <a:lnTo>
                      <a:pt x="4364" y="21279"/>
                    </a:lnTo>
                    <a:lnTo>
                      <a:pt x="4044" y="21347"/>
                    </a:lnTo>
                    <a:lnTo>
                      <a:pt x="3724" y="21439"/>
                    </a:lnTo>
                    <a:lnTo>
                      <a:pt x="3404" y="21530"/>
                    </a:lnTo>
                    <a:lnTo>
                      <a:pt x="3085" y="21633"/>
                    </a:lnTo>
                    <a:lnTo>
                      <a:pt x="2776" y="21747"/>
                    </a:lnTo>
                    <a:lnTo>
                      <a:pt x="2468" y="21873"/>
                    </a:lnTo>
                    <a:lnTo>
                      <a:pt x="2182" y="22010"/>
                    </a:lnTo>
                    <a:lnTo>
                      <a:pt x="1897" y="22158"/>
                    </a:lnTo>
                    <a:lnTo>
                      <a:pt x="1634" y="22318"/>
                    </a:lnTo>
                    <a:lnTo>
                      <a:pt x="1371" y="22489"/>
                    </a:lnTo>
                    <a:lnTo>
                      <a:pt x="1143" y="22672"/>
                    </a:lnTo>
                    <a:lnTo>
                      <a:pt x="915" y="22878"/>
                    </a:lnTo>
                    <a:lnTo>
                      <a:pt x="720" y="23095"/>
                    </a:lnTo>
                    <a:lnTo>
                      <a:pt x="538" y="23323"/>
                    </a:lnTo>
                    <a:lnTo>
                      <a:pt x="458" y="23449"/>
                    </a:lnTo>
                    <a:lnTo>
                      <a:pt x="378" y="23575"/>
                    </a:lnTo>
                    <a:lnTo>
                      <a:pt x="309" y="23700"/>
                    </a:lnTo>
                    <a:lnTo>
                      <a:pt x="252" y="23837"/>
                    </a:lnTo>
                    <a:lnTo>
                      <a:pt x="195" y="23974"/>
                    </a:lnTo>
                    <a:lnTo>
                      <a:pt x="149" y="24123"/>
                    </a:lnTo>
                    <a:lnTo>
                      <a:pt x="104" y="24260"/>
                    </a:lnTo>
                    <a:lnTo>
                      <a:pt x="69" y="24420"/>
                    </a:lnTo>
                    <a:lnTo>
                      <a:pt x="46" y="24568"/>
                    </a:lnTo>
                    <a:lnTo>
                      <a:pt x="24" y="24728"/>
                    </a:lnTo>
                    <a:lnTo>
                      <a:pt x="12" y="24899"/>
                    </a:lnTo>
                    <a:lnTo>
                      <a:pt x="1" y="25071"/>
                    </a:lnTo>
                    <a:lnTo>
                      <a:pt x="12" y="25368"/>
                    </a:lnTo>
                    <a:lnTo>
                      <a:pt x="35" y="25653"/>
                    </a:lnTo>
                    <a:lnTo>
                      <a:pt x="69" y="25927"/>
                    </a:lnTo>
                    <a:lnTo>
                      <a:pt x="115" y="26167"/>
                    </a:lnTo>
                    <a:lnTo>
                      <a:pt x="172" y="26407"/>
                    </a:lnTo>
                    <a:lnTo>
                      <a:pt x="241" y="26624"/>
                    </a:lnTo>
                    <a:lnTo>
                      <a:pt x="321" y="26818"/>
                    </a:lnTo>
                    <a:lnTo>
                      <a:pt x="401" y="27012"/>
                    </a:lnTo>
                    <a:lnTo>
                      <a:pt x="492" y="27184"/>
                    </a:lnTo>
                    <a:lnTo>
                      <a:pt x="595" y="27344"/>
                    </a:lnTo>
                    <a:lnTo>
                      <a:pt x="698" y="27504"/>
                    </a:lnTo>
                    <a:lnTo>
                      <a:pt x="800" y="27641"/>
                    </a:lnTo>
                    <a:lnTo>
                      <a:pt x="915" y="27778"/>
                    </a:lnTo>
                    <a:lnTo>
                      <a:pt x="1029" y="27903"/>
                    </a:lnTo>
                    <a:lnTo>
                      <a:pt x="1257" y="28132"/>
                    </a:lnTo>
                    <a:lnTo>
                      <a:pt x="2091" y="27983"/>
                    </a:lnTo>
                    <a:lnTo>
                      <a:pt x="1954" y="27835"/>
                    </a:lnTo>
                    <a:lnTo>
                      <a:pt x="1885" y="27743"/>
                    </a:lnTo>
                    <a:lnTo>
                      <a:pt x="1805" y="27629"/>
                    </a:lnTo>
                    <a:lnTo>
                      <a:pt x="1714" y="27504"/>
                    </a:lnTo>
                    <a:lnTo>
                      <a:pt x="1634" y="27367"/>
                    </a:lnTo>
                    <a:lnTo>
                      <a:pt x="1566" y="27207"/>
                    </a:lnTo>
                    <a:lnTo>
                      <a:pt x="1486" y="27024"/>
                    </a:lnTo>
                    <a:lnTo>
                      <a:pt x="1429" y="26830"/>
                    </a:lnTo>
                    <a:lnTo>
                      <a:pt x="1371" y="26624"/>
                    </a:lnTo>
                    <a:lnTo>
                      <a:pt x="1326" y="26384"/>
                    </a:lnTo>
                    <a:lnTo>
                      <a:pt x="1291" y="26133"/>
                    </a:lnTo>
                    <a:lnTo>
                      <a:pt x="1280" y="25870"/>
                    </a:lnTo>
                    <a:lnTo>
                      <a:pt x="1280" y="25573"/>
                    </a:lnTo>
                    <a:lnTo>
                      <a:pt x="1291" y="25254"/>
                    </a:lnTo>
                    <a:lnTo>
                      <a:pt x="1326" y="24922"/>
                    </a:lnTo>
                    <a:lnTo>
                      <a:pt x="1371" y="24740"/>
                    </a:lnTo>
                    <a:lnTo>
                      <a:pt x="1429" y="24568"/>
                    </a:lnTo>
                    <a:lnTo>
                      <a:pt x="1508" y="24408"/>
                    </a:lnTo>
                    <a:lnTo>
                      <a:pt x="1600" y="24248"/>
                    </a:lnTo>
                    <a:lnTo>
                      <a:pt x="1725" y="24100"/>
                    </a:lnTo>
                    <a:lnTo>
                      <a:pt x="1851" y="23951"/>
                    </a:lnTo>
                    <a:lnTo>
                      <a:pt x="2000" y="23814"/>
                    </a:lnTo>
                    <a:lnTo>
                      <a:pt x="2171" y="23677"/>
                    </a:lnTo>
                    <a:lnTo>
                      <a:pt x="2354" y="23552"/>
                    </a:lnTo>
                    <a:lnTo>
                      <a:pt x="2548" y="23426"/>
                    </a:lnTo>
                    <a:lnTo>
                      <a:pt x="2753" y="23312"/>
                    </a:lnTo>
                    <a:lnTo>
                      <a:pt x="2959" y="23198"/>
                    </a:lnTo>
                    <a:lnTo>
                      <a:pt x="3187" y="23095"/>
                    </a:lnTo>
                    <a:lnTo>
                      <a:pt x="3427" y="23003"/>
                    </a:lnTo>
                    <a:lnTo>
                      <a:pt x="3667" y="22901"/>
                    </a:lnTo>
                    <a:lnTo>
                      <a:pt x="3918" y="22821"/>
                    </a:lnTo>
                    <a:lnTo>
                      <a:pt x="4432" y="22661"/>
                    </a:lnTo>
                    <a:lnTo>
                      <a:pt x="4958" y="22524"/>
                    </a:lnTo>
                    <a:lnTo>
                      <a:pt x="5495" y="22398"/>
                    </a:lnTo>
                    <a:lnTo>
                      <a:pt x="6020" y="22307"/>
                    </a:lnTo>
                    <a:lnTo>
                      <a:pt x="6545" y="22227"/>
                    </a:lnTo>
                    <a:lnTo>
                      <a:pt x="7037" y="22158"/>
                    </a:lnTo>
                    <a:lnTo>
                      <a:pt x="7505" y="22124"/>
                    </a:lnTo>
                    <a:lnTo>
                      <a:pt x="7939" y="22101"/>
                    </a:lnTo>
                    <a:lnTo>
                      <a:pt x="8567" y="21873"/>
                    </a:lnTo>
                    <a:lnTo>
                      <a:pt x="8624" y="21827"/>
                    </a:lnTo>
                    <a:lnTo>
                      <a:pt x="8681" y="21759"/>
                    </a:lnTo>
                    <a:lnTo>
                      <a:pt x="8738" y="21690"/>
                    </a:lnTo>
                    <a:lnTo>
                      <a:pt x="8796" y="21576"/>
                    </a:lnTo>
                    <a:lnTo>
                      <a:pt x="8864" y="21439"/>
                    </a:lnTo>
                    <a:lnTo>
                      <a:pt x="8921" y="21256"/>
                    </a:lnTo>
                    <a:lnTo>
                      <a:pt x="8978" y="21005"/>
                    </a:lnTo>
                    <a:lnTo>
                      <a:pt x="9035" y="20696"/>
                    </a:lnTo>
                    <a:lnTo>
                      <a:pt x="9104" y="20319"/>
                    </a:lnTo>
                    <a:lnTo>
                      <a:pt x="9161" y="19851"/>
                    </a:lnTo>
                    <a:lnTo>
                      <a:pt x="9230" y="19291"/>
                    </a:lnTo>
                    <a:lnTo>
                      <a:pt x="9310" y="18629"/>
                    </a:lnTo>
                    <a:lnTo>
                      <a:pt x="9378" y="17852"/>
                    </a:lnTo>
                    <a:lnTo>
                      <a:pt x="9458" y="16950"/>
                    </a:lnTo>
                    <a:lnTo>
                      <a:pt x="9629" y="14757"/>
                    </a:lnTo>
                    <a:lnTo>
                      <a:pt x="9675" y="14312"/>
                    </a:lnTo>
                    <a:lnTo>
                      <a:pt x="9721" y="13878"/>
                    </a:lnTo>
                    <a:lnTo>
                      <a:pt x="9766" y="13443"/>
                    </a:lnTo>
                    <a:lnTo>
                      <a:pt x="9835" y="13032"/>
                    </a:lnTo>
                    <a:lnTo>
                      <a:pt x="9903" y="12621"/>
                    </a:lnTo>
                    <a:lnTo>
                      <a:pt x="9972" y="12221"/>
                    </a:lnTo>
                    <a:lnTo>
                      <a:pt x="10063" y="11833"/>
                    </a:lnTo>
                    <a:lnTo>
                      <a:pt x="10155" y="11445"/>
                    </a:lnTo>
                    <a:lnTo>
                      <a:pt x="10246" y="11068"/>
                    </a:lnTo>
                    <a:lnTo>
                      <a:pt x="10349" y="10702"/>
                    </a:lnTo>
                    <a:lnTo>
                      <a:pt x="10463" y="10348"/>
                    </a:lnTo>
                    <a:lnTo>
                      <a:pt x="10577" y="9994"/>
                    </a:lnTo>
                    <a:lnTo>
                      <a:pt x="10703" y="9651"/>
                    </a:lnTo>
                    <a:lnTo>
                      <a:pt x="10829" y="9309"/>
                    </a:lnTo>
                    <a:lnTo>
                      <a:pt x="10954" y="8989"/>
                    </a:lnTo>
                    <a:lnTo>
                      <a:pt x="11091" y="8669"/>
                    </a:lnTo>
                    <a:lnTo>
                      <a:pt x="11228" y="8349"/>
                    </a:lnTo>
                    <a:lnTo>
                      <a:pt x="11365" y="8052"/>
                    </a:lnTo>
                    <a:lnTo>
                      <a:pt x="11662" y="7470"/>
                    </a:lnTo>
                    <a:lnTo>
                      <a:pt x="11982" y="6910"/>
                    </a:lnTo>
                    <a:lnTo>
                      <a:pt x="12302" y="6385"/>
                    </a:lnTo>
                    <a:lnTo>
                      <a:pt x="12622" y="5882"/>
                    </a:lnTo>
                    <a:lnTo>
                      <a:pt x="12953" y="5425"/>
                    </a:lnTo>
                    <a:lnTo>
                      <a:pt x="13296" y="4980"/>
                    </a:lnTo>
                    <a:lnTo>
                      <a:pt x="13627" y="4569"/>
                    </a:lnTo>
                    <a:lnTo>
                      <a:pt x="13970" y="4192"/>
                    </a:lnTo>
                    <a:lnTo>
                      <a:pt x="14301" y="3826"/>
                    </a:lnTo>
                    <a:lnTo>
                      <a:pt x="14632" y="3495"/>
                    </a:lnTo>
                    <a:lnTo>
                      <a:pt x="14952" y="3198"/>
                    </a:lnTo>
                    <a:lnTo>
                      <a:pt x="15260" y="2924"/>
                    </a:lnTo>
                    <a:lnTo>
                      <a:pt x="15546" y="2661"/>
                    </a:lnTo>
                    <a:lnTo>
                      <a:pt x="15831" y="2444"/>
                    </a:lnTo>
                    <a:lnTo>
                      <a:pt x="16094" y="2239"/>
                    </a:lnTo>
                    <a:lnTo>
                      <a:pt x="16345" y="2056"/>
                    </a:lnTo>
                    <a:lnTo>
                      <a:pt x="16562" y="1896"/>
                    </a:lnTo>
                    <a:lnTo>
                      <a:pt x="16939" y="1656"/>
                    </a:lnTo>
                    <a:lnTo>
                      <a:pt x="17191" y="1508"/>
                    </a:lnTo>
                    <a:lnTo>
                      <a:pt x="17316" y="1428"/>
                    </a:lnTo>
                    <a:lnTo>
                      <a:pt x="17476" y="1336"/>
                    </a:lnTo>
                    <a:lnTo>
                      <a:pt x="17613" y="1222"/>
                    </a:lnTo>
                    <a:lnTo>
                      <a:pt x="17670" y="1165"/>
                    </a:lnTo>
                    <a:lnTo>
                      <a:pt x="17716" y="1097"/>
                    </a:lnTo>
                    <a:lnTo>
                      <a:pt x="17762" y="1039"/>
                    </a:lnTo>
                    <a:lnTo>
                      <a:pt x="17796" y="960"/>
                    </a:lnTo>
                    <a:lnTo>
                      <a:pt x="17830" y="891"/>
                    </a:lnTo>
                    <a:lnTo>
                      <a:pt x="17842" y="822"/>
                    </a:lnTo>
                    <a:lnTo>
                      <a:pt x="17853" y="743"/>
                    </a:lnTo>
                    <a:lnTo>
                      <a:pt x="17864" y="663"/>
                    </a:lnTo>
                    <a:lnTo>
                      <a:pt x="17853" y="583"/>
                    </a:lnTo>
                    <a:lnTo>
                      <a:pt x="17830" y="503"/>
                    </a:lnTo>
                    <a:lnTo>
                      <a:pt x="17807" y="423"/>
                    </a:lnTo>
                    <a:lnTo>
                      <a:pt x="17773" y="331"/>
                    </a:lnTo>
                    <a:lnTo>
                      <a:pt x="17716" y="251"/>
                    </a:lnTo>
                    <a:lnTo>
                      <a:pt x="17670" y="183"/>
                    </a:lnTo>
                    <a:lnTo>
                      <a:pt x="17613" y="137"/>
                    </a:lnTo>
                    <a:lnTo>
                      <a:pt x="17556" y="91"/>
                    </a:lnTo>
                    <a:lnTo>
                      <a:pt x="17488" y="57"/>
                    </a:lnTo>
                    <a:lnTo>
                      <a:pt x="17419" y="23"/>
                    </a:lnTo>
                    <a:lnTo>
                      <a:pt x="17350" y="12"/>
                    </a:lnTo>
                    <a:lnTo>
                      <a:pt x="1728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9"/>
              <p:cNvSpPr/>
              <p:nvPr/>
            </p:nvSpPr>
            <p:spPr>
              <a:xfrm>
                <a:off x="6003550" y="4898100"/>
                <a:ext cx="875" cy="325"/>
              </a:xfrm>
              <a:custGeom>
                <a:rect b="b" l="l" r="r" t="t"/>
                <a:pathLst>
                  <a:path extrusionOk="0" fill="none" h="13" w="35">
                    <a:moveTo>
                      <a:pt x="34" y="1"/>
                    </a:moveTo>
                    <a:lnTo>
                      <a:pt x="34" y="1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3" y="1"/>
                    </a:lnTo>
                    <a:lnTo>
                      <a:pt x="3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9"/>
              <p:cNvSpPr/>
              <p:nvPr/>
            </p:nvSpPr>
            <p:spPr>
              <a:xfrm>
                <a:off x="4939025" y="3835025"/>
                <a:ext cx="287300" cy="1313525"/>
              </a:xfrm>
              <a:custGeom>
                <a:rect b="b" l="l" r="r" t="t"/>
                <a:pathLst>
                  <a:path extrusionOk="0" h="52541" w="11492">
                    <a:moveTo>
                      <a:pt x="11057" y="1"/>
                    </a:moveTo>
                    <a:lnTo>
                      <a:pt x="11011" y="12"/>
                    </a:lnTo>
                    <a:lnTo>
                      <a:pt x="10954" y="35"/>
                    </a:lnTo>
                    <a:lnTo>
                      <a:pt x="10909" y="58"/>
                    </a:lnTo>
                    <a:lnTo>
                      <a:pt x="10863" y="92"/>
                    </a:lnTo>
                    <a:lnTo>
                      <a:pt x="10817" y="126"/>
                    </a:lnTo>
                    <a:lnTo>
                      <a:pt x="10749" y="229"/>
                    </a:lnTo>
                    <a:lnTo>
                      <a:pt x="10691" y="343"/>
                    </a:lnTo>
                    <a:lnTo>
                      <a:pt x="10646" y="492"/>
                    </a:lnTo>
                    <a:lnTo>
                      <a:pt x="10612" y="652"/>
                    </a:lnTo>
                    <a:lnTo>
                      <a:pt x="10589" y="823"/>
                    </a:lnTo>
                    <a:lnTo>
                      <a:pt x="10543" y="3130"/>
                    </a:lnTo>
                    <a:lnTo>
                      <a:pt x="10429" y="8510"/>
                    </a:lnTo>
                    <a:lnTo>
                      <a:pt x="10372" y="11731"/>
                    </a:lnTo>
                    <a:lnTo>
                      <a:pt x="10315" y="14952"/>
                    </a:lnTo>
                    <a:lnTo>
                      <a:pt x="10280" y="17944"/>
                    </a:lnTo>
                    <a:lnTo>
                      <a:pt x="10269" y="20446"/>
                    </a:lnTo>
                    <a:lnTo>
                      <a:pt x="10257" y="21668"/>
                    </a:lnTo>
                    <a:lnTo>
                      <a:pt x="10246" y="22867"/>
                    </a:lnTo>
                    <a:lnTo>
                      <a:pt x="10212" y="24032"/>
                    </a:lnTo>
                    <a:lnTo>
                      <a:pt x="10166" y="25174"/>
                    </a:lnTo>
                    <a:lnTo>
                      <a:pt x="10098" y="26294"/>
                    </a:lnTo>
                    <a:lnTo>
                      <a:pt x="10029" y="27379"/>
                    </a:lnTo>
                    <a:lnTo>
                      <a:pt x="9949" y="28429"/>
                    </a:lnTo>
                    <a:lnTo>
                      <a:pt x="9858" y="29457"/>
                    </a:lnTo>
                    <a:lnTo>
                      <a:pt x="9743" y="30451"/>
                    </a:lnTo>
                    <a:lnTo>
                      <a:pt x="9629" y="31410"/>
                    </a:lnTo>
                    <a:lnTo>
                      <a:pt x="9504" y="32336"/>
                    </a:lnTo>
                    <a:lnTo>
                      <a:pt x="9367" y="33238"/>
                    </a:lnTo>
                    <a:lnTo>
                      <a:pt x="9218" y="34095"/>
                    </a:lnTo>
                    <a:lnTo>
                      <a:pt x="9070" y="34928"/>
                    </a:lnTo>
                    <a:lnTo>
                      <a:pt x="8898" y="35716"/>
                    </a:lnTo>
                    <a:lnTo>
                      <a:pt x="8727" y="36470"/>
                    </a:lnTo>
                    <a:lnTo>
                      <a:pt x="8544" y="37190"/>
                    </a:lnTo>
                    <a:lnTo>
                      <a:pt x="8361" y="37875"/>
                    </a:lnTo>
                    <a:lnTo>
                      <a:pt x="8156" y="38526"/>
                    </a:lnTo>
                    <a:lnTo>
                      <a:pt x="7950" y="39132"/>
                    </a:lnTo>
                    <a:lnTo>
                      <a:pt x="7745" y="39703"/>
                    </a:lnTo>
                    <a:lnTo>
                      <a:pt x="7528" y="40239"/>
                    </a:lnTo>
                    <a:lnTo>
                      <a:pt x="7299" y="40719"/>
                    </a:lnTo>
                    <a:lnTo>
                      <a:pt x="7071" y="41176"/>
                    </a:lnTo>
                    <a:lnTo>
                      <a:pt x="6831" y="41587"/>
                    </a:lnTo>
                    <a:lnTo>
                      <a:pt x="6705" y="41770"/>
                    </a:lnTo>
                    <a:lnTo>
                      <a:pt x="6591" y="41953"/>
                    </a:lnTo>
                    <a:lnTo>
                      <a:pt x="6465" y="42113"/>
                    </a:lnTo>
                    <a:lnTo>
                      <a:pt x="6340" y="42273"/>
                    </a:lnTo>
                    <a:lnTo>
                      <a:pt x="6214" y="42421"/>
                    </a:lnTo>
                    <a:lnTo>
                      <a:pt x="6089" y="42558"/>
                    </a:lnTo>
                    <a:lnTo>
                      <a:pt x="5963" y="42684"/>
                    </a:lnTo>
                    <a:lnTo>
                      <a:pt x="5837" y="42787"/>
                    </a:lnTo>
                    <a:lnTo>
                      <a:pt x="5700" y="42889"/>
                    </a:lnTo>
                    <a:lnTo>
                      <a:pt x="5575" y="42981"/>
                    </a:lnTo>
                    <a:lnTo>
                      <a:pt x="5437" y="43061"/>
                    </a:lnTo>
                    <a:lnTo>
                      <a:pt x="5312" y="43129"/>
                    </a:lnTo>
                    <a:lnTo>
                      <a:pt x="5175" y="43186"/>
                    </a:lnTo>
                    <a:lnTo>
                      <a:pt x="5038" y="43232"/>
                    </a:lnTo>
                    <a:lnTo>
                      <a:pt x="4661" y="43346"/>
                    </a:lnTo>
                    <a:lnTo>
                      <a:pt x="4284" y="43472"/>
                    </a:lnTo>
                    <a:lnTo>
                      <a:pt x="3941" y="43597"/>
                    </a:lnTo>
                    <a:lnTo>
                      <a:pt x="3610" y="43723"/>
                    </a:lnTo>
                    <a:lnTo>
                      <a:pt x="3302" y="43849"/>
                    </a:lnTo>
                    <a:lnTo>
                      <a:pt x="3005" y="43986"/>
                    </a:lnTo>
                    <a:lnTo>
                      <a:pt x="2731" y="44123"/>
                    </a:lnTo>
                    <a:lnTo>
                      <a:pt x="2468" y="44271"/>
                    </a:lnTo>
                    <a:lnTo>
                      <a:pt x="2228" y="44420"/>
                    </a:lnTo>
                    <a:lnTo>
                      <a:pt x="2000" y="44568"/>
                    </a:lnTo>
                    <a:lnTo>
                      <a:pt x="1783" y="44717"/>
                    </a:lnTo>
                    <a:lnTo>
                      <a:pt x="1588" y="44877"/>
                    </a:lnTo>
                    <a:lnTo>
                      <a:pt x="1406" y="45037"/>
                    </a:lnTo>
                    <a:lnTo>
                      <a:pt x="1234" y="45208"/>
                    </a:lnTo>
                    <a:lnTo>
                      <a:pt x="1074" y="45379"/>
                    </a:lnTo>
                    <a:lnTo>
                      <a:pt x="937" y="45551"/>
                    </a:lnTo>
                    <a:lnTo>
                      <a:pt x="800" y="45733"/>
                    </a:lnTo>
                    <a:lnTo>
                      <a:pt x="686" y="45916"/>
                    </a:lnTo>
                    <a:lnTo>
                      <a:pt x="583" y="46110"/>
                    </a:lnTo>
                    <a:lnTo>
                      <a:pt x="480" y="46304"/>
                    </a:lnTo>
                    <a:lnTo>
                      <a:pt x="400" y="46499"/>
                    </a:lnTo>
                    <a:lnTo>
                      <a:pt x="321" y="46704"/>
                    </a:lnTo>
                    <a:lnTo>
                      <a:pt x="252" y="46921"/>
                    </a:lnTo>
                    <a:lnTo>
                      <a:pt x="195" y="47138"/>
                    </a:lnTo>
                    <a:lnTo>
                      <a:pt x="149" y="47355"/>
                    </a:lnTo>
                    <a:lnTo>
                      <a:pt x="104" y="47584"/>
                    </a:lnTo>
                    <a:lnTo>
                      <a:pt x="69" y="47812"/>
                    </a:lnTo>
                    <a:lnTo>
                      <a:pt x="46" y="48052"/>
                    </a:lnTo>
                    <a:lnTo>
                      <a:pt x="12" y="48543"/>
                    </a:lnTo>
                    <a:lnTo>
                      <a:pt x="1" y="49068"/>
                    </a:lnTo>
                    <a:lnTo>
                      <a:pt x="12" y="49365"/>
                    </a:lnTo>
                    <a:lnTo>
                      <a:pt x="46" y="49651"/>
                    </a:lnTo>
                    <a:lnTo>
                      <a:pt x="69" y="49845"/>
                    </a:lnTo>
                    <a:lnTo>
                      <a:pt x="115" y="50039"/>
                    </a:lnTo>
                    <a:lnTo>
                      <a:pt x="161" y="50233"/>
                    </a:lnTo>
                    <a:lnTo>
                      <a:pt x="218" y="50428"/>
                    </a:lnTo>
                    <a:lnTo>
                      <a:pt x="286" y="50610"/>
                    </a:lnTo>
                    <a:lnTo>
                      <a:pt x="366" y="50793"/>
                    </a:lnTo>
                    <a:lnTo>
                      <a:pt x="446" y="50964"/>
                    </a:lnTo>
                    <a:lnTo>
                      <a:pt x="538" y="51136"/>
                    </a:lnTo>
                    <a:lnTo>
                      <a:pt x="640" y="51307"/>
                    </a:lnTo>
                    <a:lnTo>
                      <a:pt x="743" y="51467"/>
                    </a:lnTo>
                    <a:lnTo>
                      <a:pt x="857" y="51627"/>
                    </a:lnTo>
                    <a:lnTo>
                      <a:pt x="983" y="51787"/>
                    </a:lnTo>
                    <a:lnTo>
                      <a:pt x="1109" y="51935"/>
                    </a:lnTo>
                    <a:lnTo>
                      <a:pt x="1246" y="52072"/>
                    </a:lnTo>
                    <a:lnTo>
                      <a:pt x="1383" y="52209"/>
                    </a:lnTo>
                    <a:lnTo>
                      <a:pt x="1531" y="52347"/>
                    </a:lnTo>
                    <a:lnTo>
                      <a:pt x="2948" y="52541"/>
                    </a:lnTo>
                    <a:lnTo>
                      <a:pt x="2776" y="52404"/>
                    </a:lnTo>
                    <a:lnTo>
                      <a:pt x="2616" y="52244"/>
                    </a:lnTo>
                    <a:lnTo>
                      <a:pt x="2456" y="52061"/>
                    </a:lnTo>
                    <a:lnTo>
                      <a:pt x="2319" y="51867"/>
                    </a:lnTo>
                    <a:lnTo>
                      <a:pt x="2171" y="51661"/>
                    </a:lnTo>
                    <a:lnTo>
                      <a:pt x="2045" y="51433"/>
                    </a:lnTo>
                    <a:lnTo>
                      <a:pt x="1920" y="51204"/>
                    </a:lnTo>
                    <a:lnTo>
                      <a:pt x="1817" y="50976"/>
                    </a:lnTo>
                    <a:lnTo>
                      <a:pt x="1714" y="50736"/>
                    </a:lnTo>
                    <a:lnTo>
                      <a:pt x="1623" y="50508"/>
                    </a:lnTo>
                    <a:lnTo>
                      <a:pt x="1543" y="50291"/>
                    </a:lnTo>
                    <a:lnTo>
                      <a:pt x="1474" y="50085"/>
                    </a:lnTo>
                    <a:lnTo>
                      <a:pt x="1360" y="49708"/>
                    </a:lnTo>
                    <a:lnTo>
                      <a:pt x="1326" y="49560"/>
                    </a:lnTo>
                    <a:lnTo>
                      <a:pt x="1303" y="49423"/>
                    </a:lnTo>
                    <a:lnTo>
                      <a:pt x="1291" y="49251"/>
                    </a:lnTo>
                    <a:lnTo>
                      <a:pt x="1291" y="49068"/>
                    </a:lnTo>
                    <a:lnTo>
                      <a:pt x="1291" y="48703"/>
                    </a:lnTo>
                    <a:lnTo>
                      <a:pt x="1326" y="48360"/>
                    </a:lnTo>
                    <a:lnTo>
                      <a:pt x="1371" y="48018"/>
                    </a:lnTo>
                    <a:lnTo>
                      <a:pt x="1406" y="47846"/>
                    </a:lnTo>
                    <a:lnTo>
                      <a:pt x="1451" y="47675"/>
                    </a:lnTo>
                    <a:lnTo>
                      <a:pt x="1497" y="47515"/>
                    </a:lnTo>
                    <a:lnTo>
                      <a:pt x="1554" y="47355"/>
                    </a:lnTo>
                    <a:lnTo>
                      <a:pt x="1611" y="47195"/>
                    </a:lnTo>
                    <a:lnTo>
                      <a:pt x="1691" y="47035"/>
                    </a:lnTo>
                    <a:lnTo>
                      <a:pt x="1771" y="46887"/>
                    </a:lnTo>
                    <a:lnTo>
                      <a:pt x="1862" y="46727"/>
                    </a:lnTo>
                    <a:lnTo>
                      <a:pt x="1954" y="46579"/>
                    </a:lnTo>
                    <a:lnTo>
                      <a:pt x="2068" y="46430"/>
                    </a:lnTo>
                    <a:lnTo>
                      <a:pt x="2194" y="46293"/>
                    </a:lnTo>
                    <a:lnTo>
                      <a:pt x="2319" y="46145"/>
                    </a:lnTo>
                    <a:lnTo>
                      <a:pt x="2468" y="46007"/>
                    </a:lnTo>
                    <a:lnTo>
                      <a:pt x="2616" y="45870"/>
                    </a:lnTo>
                    <a:lnTo>
                      <a:pt x="2788" y="45745"/>
                    </a:lnTo>
                    <a:lnTo>
                      <a:pt x="2970" y="45608"/>
                    </a:lnTo>
                    <a:lnTo>
                      <a:pt x="3153" y="45482"/>
                    </a:lnTo>
                    <a:lnTo>
                      <a:pt x="3359" y="45356"/>
                    </a:lnTo>
                    <a:lnTo>
                      <a:pt x="3587" y="45231"/>
                    </a:lnTo>
                    <a:lnTo>
                      <a:pt x="3816" y="45117"/>
                    </a:lnTo>
                    <a:lnTo>
                      <a:pt x="4067" y="45002"/>
                    </a:lnTo>
                    <a:lnTo>
                      <a:pt x="4330" y="44888"/>
                    </a:lnTo>
                    <a:lnTo>
                      <a:pt x="4604" y="44774"/>
                    </a:lnTo>
                    <a:lnTo>
                      <a:pt x="4901" y="44671"/>
                    </a:lnTo>
                    <a:lnTo>
                      <a:pt x="5209" y="44568"/>
                    </a:lnTo>
                    <a:lnTo>
                      <a:pt x="5540" y="44466"/>
                    </a:lnTo>
                    <a:lnTo>
                      <a:pt x="5723" y="44408"/>
                    </a:lnTo>
                    <a:lnTo>
                      <a:pt x="5894" y="44340"/>
                    </a:lnTo>
                    <a:lnTo>
                      <a:pt x="6077" y="44271"/>
                    </a:lnTo>
                    <a:lnTo>
                      <a:pt x="6248" y="44180"/>
                    </a:lnTo>
                    <a:lnTo>
                      <a:pt x="6420" y="44077"/>
                    </a:lnTo>
                    <a:lnTo>
                      <a:pt x="6580" y="43974"/>
                    </a:lnTo>
                    <a:lnTo>
                      <a:pt x="6751" y="43860"/>
                    </a:lnTo>
                    <a:lnTo>
                      <a:pt x="6911" y="43735"/>
                    </a:lnTo>
                    <a:lnTo>
                      <a:pt x="7059" y="43597"/>
                    </a:lnTo>
                    <a:lnTo>
                      <a:pt x="7219" y="43460"/>
                    </a:lnTo>
                    <a:lnTo>
                      <a:pt x="7368" y="43301"/>
                    </a:lnTo>
                    <a:lnTo>
                      <a:pt x="7528" y="43141"/>
                    </a:lnTo>
                    <a:lnTo>
                      <a:pt x="7665" y="42969"/>
                    </a:lnTo>
                    <a:lnTo>
                      <a:pt x="7813" y="42787"/>
                    </a:lnTo>
                    <a:lnTo>
                      <a:pt x="7950" y="42592"/>
                    </a:lnTo>
                    <a:lnTo>
                      <a:pt x="8087" y="42387"/>
                    </a:lnTo>
                    <a:lnTo>
                      <a:pt x="8224" y="42170"/>
                    </a:lnTo>
                    <a:lnTo>
                      <a:pt x="8361" y="41953"/>
                    </a:lnTo>
                    <a:lnTo>
                      <a:pt x="8487" y="41713"/>
                    </a:lnTo>
                    <a:lnTo>
                      <a:pt x="8613" y="41473"/>
                    </a:lnTo>
                    <a:lnTo>
                      <a:pt x="8864" y="40959"/>
                    </a:lnTo>
                    <a:lnTo>
                      <a:pt x="9092" y="40411"/>
                    </a:lnTo>
                    <a:lnTo>
                      <a:pt x="9321" y="39817"/>
                    </a:lnTo>
                    <a:lnTo>
                      <a:pt x="9526" y="39177"/>
                    </a:lnTo>
                    <a:lnTo>
                      <a:pt x="9732" y="38503"/>
                    </a:lnTo>
                    <a:lnTo>
                      <a:pt x="9926" y="37795"/>
                    </a:lnTo>
                    <a:lnTo>
                      <a:pt x="10098" y="37041"/>
                    </a:lnTo>
                    <a:lnTo>
                      <a:pt x="10269" y="36253"/>
                    </a:lnTo>
                    <a:lnTo>
                      <a:pt x="10417" y="35408"/>
                    </a:lnTo>
                    <a:lnTo>
                      <a:pt x="10566" y="34540"/>
                    </a:lnTo>
                    <a:lnTo>
                      <a:pt x="10691" y="33626"/>
                    </a:lnTo>
                    <a:lnTo>
                      <a:pt x="10817" y="32667"/>
                    </a:lnTo>
                    <a:lnTo>
                      <a:pt x="10920" y="31673"/>
                    </a:lnTo>
                    <a:lnTo>
                      <a:pt x="11023" y="30634"/>
                    </a:lnTo>
                    <a:lnTo>
                      <a:pt x="11114" y="29549"/>
                    </a:lnTo>
                    <a:lnTo>
                      <a:pt x="11183" y="28429"/>
                    </a:lnTo>
                    <a:lnTo>
                      <a:pt x="11251" y="27264"/>
                    </a:lnTo>
                    <a:lnTo>
                      <a:pt x="11297" y="26065"/>
                    </a:lnTo>
                    <a:lnTo>
                      <a:pt x="11343" y="24809"/>
                    </a:lnTo>
                    <a:lnTo>
                      <a:pt x="11365" y="23530"/>
                    </a:lnTo>
                    <a:lnTo>
                      <a:pt x="11388" y="22193"/>
                    </a:lnTo>
                    <a:lnTo>
                      <a:pt x="11388" y="20823"/>
                    </a:lnTo>
                    <a:lnTo>
                      <a:pt x="11400" y="15317"/>
                    </a:lnTo>
                    <a:lnTo>
                      <a:pt x="11434" y="8784"/>
                    </a:lnTo>
                    <a:lnTo>
                      <a:pt x="11457" y="3302"/>
                    </a:lnTo>
                    <a:lnTo>
                      <a:pt x="11480" y="949"/>
                    </a:lnTo>
                    <a:lnTo>
                      <a:pt x="11491" y="766"/>
                    </a:lnTo>
                    <a:lnTo>
                      <a:pt x="11491" y="595"/>
                    </a:lnTo>
                    <a:lnTo>
                      <a:pt x="11480" y="435"/>
                    </a:lnTo>
                    <a:lnTo>
                      <a:pt x="11445" y="286"/>
                    </a:lnTo>
                    <a:lnTo>
                      <a:pt x="11422" y="229"/>
                    </a:lnTo>
                    <a:lnTo>
                      <a:pt x="11400" y="172"/>
                    </a:lnTo>
                    <a:lnTo>
                      <a:pt x="11365" y="115"/>
                    </a:lnTo>
                    <a:lnTo>
                      <a:pt x="11331" y="81"/>
                    </a:lnTo>
                    <a:lnTo>
                      <a:pt x="11285" y="46"/>
                    </a:lnTo>
                    <a:lnTo>
                      <a:pt x="11240" y="24"/>
                    </a:lnTo>
                    <a:lnTo>
                      <a:pt x="111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9"/>
              <p:cNvSpPr/>
              <p:nvPr/>
            </p:nvSpPr>
            <p:spPr>
              <a:xfrm>
                <a:off x="5202875" y="4051475"/>
                <a:ext cx="533425" cy="1101350"/>
              </a:xfrm>
              <a:custGeom>
                <a:rect b="b" l="l" r="r" t="t"/>
                <a:pathLst>
                  <a:path extrusionOk="0" h="44054" w="21337">
                    <a:moveTo>
                      <a:pt x="20868" y="0"/>
                    </a:moveTo>
                    <a:lnTo>
                      <a:pt x="20799" y="12"/>
                    </a:lnTo>
                    <a:lnTo>
                      <a:pt x="20731" y="35"/>
                    </a:lnTo>
                    <a:lnTo>
                      <a:pt x="20674" y="69"/>
                    </a:lnTo>
                    <a:lnTo>
                      <a:pt x="20617" y="103"/>
                    </a:lnTo>
                    <a:lnTo>
                      <a:pt x="20571" y="149"/>
                    </a:lnTo>
                    <a:lnTo>
                      <a:pt x="20525" y="206"/>
                    </a:lnTo>
                    <a:lnTo>
                      <a:pt x="20491" y="275"/>
                    </a:lnTo>
                    <a:lnTo>
                      <a:pt x="20445" y="423"/>
                    </a:lnTo>
                    <a:lnTo>
                      <a:pt x="20400" y="583"/>
                    </a:lnTo>
                    <a:lnTo>
                      <a:pt x="20377" y="754"/>
                    </a:lnTo>
                    <a:lnTo>
                      <a:pt x="20365" y="937"/>
                    </a:lnTo>
                    <a:lnTo>
                      <a:pt x="20320" y="1348"/>
                    </a:lnTo>
                    <a:lnTo>
                      <a:pt x="20251" y="1782"/>
                    </a:lnTo>
                    <a:lnTo>
                      <a:pt x="20183" y="2239"/>
                    </a:lnTo>
                    <a:lnTo>
                      <a:pt x="20091" y="2719"/>
                    </a:lnTo>
                    <a:lnTo>
                      <a:pt x="19989" y="3210"/>
                    </a:lnTo>
                    <a:lnTo>
                      <a:pt x="19863" y="3724"/>
                    </a:lnTo>
                    <a:lnTo>
                      <a:pt x="19726" y="4249"/>
                    </a:lnTo>
                    <a:lnTo>
                      <a:pt x="19589" y="4798"/>
                    </a:lnTo>
                    <a:lnTo>
                      <a:pt x="19429" y="5357"/>
                    </a:lnTo>
                    <a:lnTo>
                      <a:pt x="19258" y="5928"/>
                    </a:lnTo>
                    <a:lnTo>
                      <a:pt x="18881" y="7128"/>
                    </a:lnTo>
                    <a:lnTo>
                      <a:pt x="18458" y="8373"/>
                    </a:lnTo>
                    <a:lnTo>
                      <a:pt x="18001" y="9652"/>
                    </a:lnTo>
                    <a:lnTo>
                      <a:pt x="17510" y="10977"/>
                    </a:lnTo>
                    <a:lnTo>
                      <a:pt x="16985" y="12324"/>
                    </a:lnTo>
                    <a:lnTo>
                      <a:pt x="16436" y="13684"/>
                    </a:lnTo>
                    <a:lnTo>
                      <a:pt x="15865" y="15066"/>
                    </a:lnTo>
                    <a:lnTo>
                      <a:pt x="15283" y="16459"/>
                    </a:lnTo>
                    <a:lnTo>
                      <a:pt x="14677" y="17841"/>
                    </a:lnTo>
                    <a:lnTo>
                      <a:pt x="14072" y="19223"/>
                    </a:lnTo>
                    <a:lnTo>
                      <a:pt x="13455" y="20594"/>
                    </a:lnTo>
                    <a:lnTo>
                      <a:pt x="12850" y="21942"/>
                    </a:lnTo>
                    <a:lnTo>
                      <a:pt x="12233" y="23255"/>
                    </a:lnTo>
                    <a:lnTo>
                      <a:pt x="11639" y="24534"/>
                    </a:lnTo>
                    <a:lnTo>
                      <a:pt x="11045" y="25768"/>
                    </a:lnTo>
                    <a:lnTo>
                      <a:pt x="9915" y="28098"/>
                    </a:lnTo>
                    <a:lnTo>
                      <a:pt x="8875" y="30165"/>
                    </a:lnTo>
                    <a:lnTo>
                      <a:pt x="7984" y="31924"/>
                    </a:lnTo>
                    <a:lnTo>
                      <a:pt x="7242" y="33318"/>
                    </a:lnTo>
                    <a:lnTo>
                      <a:pt x="6945" y="33854"/>
                    </a:lnTo>
                    <a:lnTo>
                      <a:pt x="6705" y="34288"/>
                    </a:lnTo>
                    <a:lnTo>
                      <a:pt x="6511" y="34597"/>
                    </a:lnTo>
                    <a:lnTo>
                      <a:pt x="6385" y="34780"/>
                    </a:lnTo>
                    <a:lnTo>
                      <a:pt x="6237" y="34962"/>
                    </a:lnTo>
                    <a:lnTo>
                      <a:pt x="6077" y="35168"/>
                    </a:lnTo>
                    <a:lnTo>
                      <a:pt x="5917" y="35419"/>
                    </a:lnTo>
                    <a:lnTo>
                      <a:pt x="5757" y="35705"/>
                    </a:lnTo>
                    <a:lnTo>
                      <a:pt x="5586" y="36036"/>
                    </a:lnTo>
                    <a:lnTo>
                      <a:pt x="5403" y="36413"/>
                    </a:lnTo>
                    <a:lnTo>
                      <a:pt x="4980" y="37315"/>
                    </a:lnTo>
                    <a:lnTo>
                      <a:pt x="4843" y="37646"/>
                    </a:lnTo>
                    <a:lnTo>
                      <a:pt x="4695" y="38023"/>
                    </a:lnTo>
                    <a:lnTo>
                      <a:pt x="4386" y="38926"/>
                    </a:lnTo>
                    <a:lnTo>
                      <a:pt x="4204" y="39417"/>
                    </a:lnTo>
                    <a:lnTo>
                      <a:pt x="4009" y="39919"/>
                    </a:lnTo>
                    <a:lnTo>
                      <a:pt x="3781" y="40445"/>
                    </a:lnTo>
                    <a:lnTo>
                      <a:pt x="3655" y="40707"/>
                    </a:lnTo>
                    <a:lnTo>
                      <a:pt x="3530" y="40970"/>
                    </a:lnTo>
                    <a:lnTo>
                      <a:pt x="3393" y="41221"/>
                    </a:lnTo>
                    <a:lnTo>
                      <a:pt x="3244" y="41484"/>
                    </a:lnTo>
                    <a:lnTo>
                      <a:pt x="3084" y="41724"/>
                    </a:lnTo>
                    <a:lnTo>
                      <a:pt x="2924" y="41975"/>
                    </a:lnTo>
                    <a:lnTo>
                      <a:pt x="2742" y="42215"/>
                    </a:lnTo>
                    <a:lnTo>
                      <a:pt x="2559" y="42444"/>
                    </a:lnTo>
                    <a:lnTo>
                      <a:pt x="2365" y="42661"/>
                    </a:lnTo>
                    <a:lnTo>
                      <a:pt x="2148" y="42878"/>
                    </a:lnTo>
                    <a:lnTo>
                      <a:pt x="1931" y="43072"/>
                    </a:lnTo>
                    <a:lnTo>
                      <a:pt x="1691" y="43254"/>
                    </a:lnTo>
                    <a:lnTo>
                      <a:pt x="1451" y="43426"/>
                    </a:lnTo>
                    <a:lnTo>
                      <a:pt x="1188" y="43586"/>
                    </a:lnTo>
                    <a:lnTo>
                      <a:pt x="914" y="43734"/>
                    </a:lnTo>
                    <a:lnTo>
                      <a:pt x="617" y="43860"/>
                    </a:lnTo>
                    <a:lnTo>
                      <a:pt x="320" y="43963"/>
                    </a:lnTo>
                    <a:lnTo>
                      <a:pt x="0" y="44054"/>
                    </a:lnTo>
                    <a:lnTo>
                      <a:pt x="2388" y="43985"/>
                    </a:lnTo>
                    <a:lnTo>
                      <a:pt x="2559" y="43906"/>
                    </a:lnTo>
                    <a:lnTo>
                      <a:pt x="2719" y="43826"/>
                    </a:lnTo>
                    <a:lnTo>
                      <a:pt x="2867" y="43746"/>
                    </a:lnTo>
                    <a:lnTo>
                      <a:pt x="2993" y="43654"/>
                    </a:lnTo>
                    <a:lnTo>
                      <a:pt x="3130" y="43563"/>
                    </a:lnTo>
                    <a:lnTo>
                      <a:pt x="3256" y="43460"/>
                    </a:lnTo>
                    <a:lnTo>
                      <a:pt x="3507" y="43220"/>
                    </a:lnTo>
                    <a:lnTo>
                      <a:pt x="3747" y="42969"/>
                    </a:lnTo>
                    <a:lnTo>
                      <a:pt x="3975" y="42695"/>
                    </a:lnTo>
                    <a:lnTo>
                      <a:pt x="4204" y="42398"/>
                    </a:lnTo>
                    <a:lnTo>
                      <a:pt x="4432" y="42101"/>
                    </a:lnTo>
                    <a:lnTo>
                      <a:pt x="4638" y="41793"/>
                    </a:lnTo>
                    <a:lnTo>
                      <a:pt x="4843" y="41461"/>
                    </a:lnTo>
                    <a:lnTo>
                      <a:pt x="5049" y="41130"/>
                    </a:lnTo>
                    <a:lnTo>
                      <a:pt x="5243" y="40787"/>
                    </a:lnTo>
                    <a:lnTo>
                      <a:pt x="5426" y="40445"/>
                    </a:lnTo>
                    <a:lnTo>
                      <a:pt x="5609" y="40102"/>
                    </a:lnTo>
                    <a:lnTo>
                      <a:pt x="5963" y="39405"/>
                    </a:lnTo>
                    <a:lnTo>
                      <a:pt x="6282" y="38720"/>
                    </a:lnTo>
                    <a:lnTo>
                      <a:pt x="6591" y="38058"/>
                    </a:lnTo>
                    <a:lnTo>
                      <a:pt x="6888" y="37441"/>
                    </a:lnTo>
                    <a:lnTo>
                      <a:pt x="7173" y="36835"/>
                    </a:lnTo>
                    <a:lnTo>
                      <a:pt x="7310" y="36561"/>
                    </a:lnTo>
                    <a:lnTo>
                      <a:pt x="7436" y="36333"/>
                    </a:lnTo>
                    <a:lnTo>
                      <a:pt x="7550" y="36162"/>
                    </a:lnTo>
                    <a:lnTo>
                      <a:pt x="7642" y="36036"/>
                    </a:lnTo>
                    <a:lnTo>
                      <a:pt x="7710" y="35967"/>
                    </a:lnTo>
                    <a:lnTo>
                      <a:pt x="7779" y="35865"/>
                    </a:lnTo>
                    <a:lnTo>
                      <a:pt x="7973" y="35568"/>
                    </a:lnTo>
                    <a:lnTo>
                      <a:pt x="8224" y="35134"/>
                    </a:lnTo>
                    <a:lnTo>
                      <a:pt x="8521" y="34585"/>
                    </a:lnTo>
                    <a:lnTo>
                      <a:pt x="8864" y="33934"/>
                    </a:lnTo>
                    <a:lnTo>
                      <a:pt x="9252" y="33169"/>
                    </a:lnTo>
                    <a:lnTo>
                      <a:pt x="9675" y="32312"/>
                    </a:lnTo>
                    <a:lnTo>
                      <a:pt x="10132" y="31364"/>
                    </a:lnTo>
                    <a:lnTo>
                      <a:pt x="10623" y="30337"/>
                    </a:lnTo>
                    <a:lnTo>
                      <a:pt x="11137" y="29229"/>
                    </a:lnTo>
                    <a:lnTo>
                      <a:pt x="11685" y="28064"/>
                    </a:lnTo>
                    <a:lnTo>
                      <a:pt x="12245" y="26830"/>
                    </a:lnTo>
                    <a:lnTo>
                      <a:pt x="12816" y="25551"/>
                    </a:lnTo>
                    <a:lnTo>
                      <a:pt x="13398" y="24226"/>
                    </a:lnTo>
                    <a:lnTo>
                      <a:pt x="13992" y="22867"/>
                    </a:lnTo>
                    <a:lnTo>
                      <a:pt x="14586" y="21473"/>
                    </a:lnTo>
                    <a:lnTo>
                      <a:pt x="15191" y="20057"/>
                    </a:lnTo>
                    <a:lnTo>
                      <a:pt x="15774" y="18618"/>
                    </a:lnTo>
                    <a:lnTo>
                      <a:pt x="16356" y="17179"/>
                    </a:lnTo>
                    <a:lnTo>
                      <a:pt x="16928" y="15740"/>
                    </a:lnTo>
                    <a:lnTo>
                      <a:pt x="17476" y="14300"/>
                    </a:lnTo>
                    <a:lnTo>
                      <a:pt x="18013" y="12873"/>
                    </a:lnTo>
                    <a:lnTo>
                      <a:pt x="18515" y="11468"/>
                    </a:lnTo>
                    <a:lnTo>
                      <a:pt x="18995" y="10097"/>
                    </a:lnTo>
                    <a:lnTo>
                      <a:pt x="19440" y="8749"/>
                    </a:lnTo>
                    <a:lnTo>
                      <a:pt x="19840" y="7459"/>
                    </a:lnTo>
                    <a:lnTo>
                      <a:pt x="20217" y="6214"/>
                    </a:lnTo>
                    <a:lnTo>
                      <a:pt x="20377" y="5608"/>
                    </a:lnTo>
                    <a:lnTo>
                      <a:pt x="20537" y="5015"/>
                    </a:lnTo>
                    <a:lnTo>
                      <a:pt x="20674" y="4443"/>
                    </a:lnTo>
                    <a:lnTo>
                      <a:pt x="20811" y="3895"/>
                    </a:lnTo>
                    <a:lnTo>
                      <a:pt x="20925" y="3358"/>
                    </a:lnTo>
                    <a:lnTo>
                      <a:pt x="21028" y="2833"/>
                    </a:lnTo>
                    <a:lnTo>
                      <a:pt x="21119" y="2342"/>
                    </a:lnTo>
                    <a:lnTo>
                      <a:pt x="21199" y="1862"/>
                    </a:lnTo>
                    <a:lnTo>
                      <a:pt x="21256" y="1405"/>
                    </a:lnTo>
                    <a:lnTo>
                      <a:pt x="21302" y="971"/>
                    </a:lnTo>
                    <a:lnTo>
                      <a:pt x="21336" y="617"/>
                    </a:lnTo>
                    <a:lnTo>
                      <a:pt x="21336" y="457"/>
                    </a:lnTo>
                    <a:lnTo>
                      <a:pt x="21325" y="320"/>
                    </a:lnTo>
                    <a:lnTo>
                      <a:pt x="21313" y="263"/>
                    </a:lnTo>
                    <a:lnTo>
                      <a:pt x="21291" y="206"/>
                    </a:lnTo>
                    <a:lnTo>
                      <a:pt x="21268" y="149"/>
                    </a:lnTo>
                    <a:lnTo>
                      <a:pt x="21222" y="103"/>
                    </a:lnTo>
                    <a:lnTo>
                      <a:pt x="21176" y="69"/>
                    </a:lnTo>
                    <a:lnTo>
                      <a:pt x="21108" y="46"/>
                    </a:lnTo>
                    <a:lnTo>
                      <a:pt x="21039" y="23"/>
                    </a:lnTo>
                    <a:lnTo>
                      <a:pt x="20959" y="12"/>
                    </a:lnTo>
                    <a:lnTo>
                      <a:pt x="2086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>
                <a:off x="6613175" y="2916450"/>
                <a:ext cx="768700" cy="2146450"/>
              </a:xfrm>
              <a:custGeom>
                <a:rect b="b" l="l" r="r" t="t"/>
                <a:pathLst>
                  <a:path extrusionOk="0" h="85858" w="30748">
                    <a:moveTo>
                      <a:pt x="20674" y="0"/>
                    </a:moveTo>
                    <a:lnTo>
                      <a:pt x="20274" y="12"/>
                    </a:lnTo>
                    <a:lnTo>
                      <a:pt x="19874" y="23"/>
                    </a:lnTo>
                    <a:lnTo>
                      <a:pt x="19475" y="57"/>
                    </a:lnTo>
                    <a:lnTo>
                      <a:pt x="19052" y="103"/>
                    </a:lnTo>
                    <a:lnTo>
                      <a:pt x="18641" y="160"/>
                    </a:lnTo>
                    <a:lnTo>
                      <a:pt x="18207" y="217"/>
                    </a:lnTo>
                    <a:lnTo>
                      <a:pt x="17773" y="297"/>
                    </a:lnTo>
                    <a:lnTo>
                      <a:pt x="17339" y="388"/>
                    </a:lnTo>
                    <a:lnTo>
                      <a:pt x="16893" y="491"/>
                    </a:lnTo>
                    <a:lnTo>
                      <a:pt x="16437" y="605"/>
                    </a:lnTo>
                    <a:lnTo>
                      <a:pt x="15980" y="743"/>
                    </a:lnTo>
                    <a:lnTo>
                      <a:pt x="15511" y="880"/>
                    </a:lnTo>
                    <a:lnTo>
                      <a:pt x="15237" y="971"/>
                    </a:lnTo>
                    <a:lnTo>
                      <a:pt x="14952" y="1074"/>
                    </a:lnTo>
                    <a:lnTo>
                      <a:pt x="14689" y="1177"/>
                    </a:lnTo>
                    <a:lnTo>
                      <a:pt x="14415" y="1291"/>
                    </a:lnTo>
                    <a:lnTo>
                      <a:pt x="14152" y="1405"/>
                    </a:lnTo>
                    <a:lnTo>
                      <a:pt x="13889" y="1542"/>
                    </a:lnTo>
                    <a:lnTo>
                      <a:pt x="13638" y="1668"/>
                    </a:lnTo>
                    <a:lnTo>
                      <a:pt x="13387" y="1816"/>
                    </a:lnTo>
                    <a:lnTo>
                      <a:pt x="13136" y="1965"/>
                    </a:lnTo>
                    <a:lnTo>
                      <a:pt x="12884" y="2125"/>
                    </a:lnTo>
                    <a:lnTo>
                      <a:pt x="12645" y="2296"/>
                    </a:lnTo>
                    <a:lnTo>
                      <a:pt x="12405" y="2467"/>
                    </a:lnTo>
                    <a:lnTo>
                      <a:pt x="12176" y="2639"/>
                    </a:lnTo>
                    <a:lnTo>
                      <a:pt x="11948" y="2833"/>
                    </a:lnTo>
                    <a:lnTo>
                      <a:pt x="11719" y="3027"/>
                    </a:lnTo>
                    <a:lnTo>
                      <a:pt x="11491" y="3232"/>
                    </a:lnTo>
                    <a:lnTo>
                      <a:pt x="11274" y="3438"/>
                    </a:lnTo>
                    <a:lnTo>
                      <a:pt x="11057" y="3655"/>
                    </a:lnTo>
                    <a:lnTo>
                      <a:pt x="10851" y="3883"/>
                    </a:lnTo>
                    <a:lnTo>
                      <a:pt x="10646" y="4112"/>
                    </a:lnTo>
                    <a:lnTo>
                      <a:pt x="10440" y="4352"/>
                    </a:lnTo>
                    <a:lnTo>
                      <a:pt x="10235" y="4603"/>
                    </a:lnTo>
                    <a:lnTo>
                      <a:pt x="10040" y="4854"/>
                    </a:lnTo>
                    <a:lnTo>
                      <a:pt x="9846" y="5117"/>
                    </a:lnTo>
                    <a:lnTo>
                      <a:pt x="9663" y="5380"/>
                    </a:lnTo>
                    <a:lnTo>
                      <a:pt x="9481" y="5665"/>
                    </a:lnTo>
                    <a:lnTo>
                      <a:pt x="9298" y="5951"/>
                    </a:lnTo>
                    <a:lnTo>
                      <a:pt x="9127" y="6236"/>
                    </a:lnTo>
                    <a:lnTo>
                      <a:pt x="8944" y="6533"/>
                    </a:lnTo>
                    <a:lnTo>
                      <a:pt x="8784" y="6842"/>
                    </a:lnTo>
                    <a:lnTo>
                      <a:pt x="8453" y="7481"/>
                    </a:lnTo>
                    <a:lnTo>
                      <a:pt x="8144" y="8144"/>
                    </a:lnTo>
                    <a:lnTo>
                      <a:pt x="7847" y="8841"/>
                    </a:lnTo>
                    <a:lnTo>
                      <a:pt x="7562" y="9571"/>
                    </a:lnTo>
                    <a:lnTo>
                      <a:pt x="7299" y="10325"/>
                    </a:lnTo>
                    <a:lnTo>
                      <a:pt x="7048" y="11113"/>
                    </a:lnTo>
                    <a:lnTo>
                      <a:pt x="6808" y="11924"/>
                    </a:lnTo>
                    <a:lnTo>
                      <a:pt x="6591" y="12770"/>
                    </a:lnTo>
                    <a:lnTo>
                      <a:pt x="6385" y="13649"/>
                    </a:lnTo>
                    <a:lnTo>
                      <a:pt x="6191" y="14563"/>
                    </a:lnTo>
                    <a:lnTo>
                      <a:pt x="6020" y="15499"/>
                    </a:lnTo>
                    <a:lnTo>
                      <a:pt x="5860" y="16459"/>
                    </a:lnTo>
                    <a:lnTo>
                      <a:pt x="5711" y="17464"/>
                    </a:lnTo>
                    <a:lnTo>
                      <a:pt x="5586" y="18492"/>
                    </a:lnTo>
                    <a:lnTo>
                      <a:pt x="5472" y="19554"/>
                    </a:lnTo>
                    <a:lnTo>
                      <a:pt x="5369" y="20639"/>
                    </a:lnTo>
                    <a:lnTo>
                      <a:pt x="5289" y="21758"/>
                    </a:lnTo>
                    <a:lnTo>
                      <a:pt x="5220" y="22912"/>
                    </a:lnTo>
                    <a:lnTo>
                      <a:pt x="5175" y="24089"/>
                    </a:lnTo>
                    <a:lnTo>
                      <a:pt x="5129" y="25299"/>
                    </a:lnTo>
                    <a:lnTo>
                      <a:pt x="5106" y="26544"/>
                    </a:lnTo>
                    <a:lnTo>
                      <a:pt x="5106" y="27812"/>
                    </a:lnTo>
                    <a:lnTo>
                      <a:pt x="5106" y="29114"/>
                    </a:lnTo>
                    <a:lnTo>
                      <a:pt x="5129" y="30450"/>
                    </a:lnTo>
                    <a:lnTo>
                      <a:pt x="5175" y="31810"/>
                    </a:lnTo>
                    <a:lnTo>
                      <a:pt x="5220" y="33203"/>
                    </a:lnTo>
                    <a:lnTo>
                      <a:pt x="5289" y="34631"/>
                    </a:lnTo>
                    <a:lnTo>
                      <a:pt x="5380" y="36093"/>
                    </a:lnTo>
                    <a:lnTo>
                      <a:pt x="5472" y="37578"/>
                    </a:lnTo>
                    <a:lnTo>
                      <a:pt x="5586" y="39097"/>
                    </a:lnTo>
                    <a:lnTo>
                      <a:pt x="5711" y="40639"/>
                    </a:lnTo>
                    <a:lnTo>
                      <a:pt x="5860" y="42226"/>
                    </a:lnTo>
                    <a:lnTo>
                      <a:pt x="6020" y="43837"/>
                    </a:lnTo>
                    <a:lnTo>
                      <a:pt x="6191" y="45481"/>
                    </a:lnTo>
                    <a:lnTo>
                      <a:pt x="6385" y="47149"/>
                    </a:lnTo>
                    <a:lnTo>
                      <a:pt x="6591" y="48851"/>
                    </a:lnTo>
                    <a:lnTo>
                      <a:pt x="6808" y="50587"/>
                    </a:lnTo>
                    <a:lnTo>
                      <a:pt x="7048" y="52357"/>
                    </a:lnTo>
                    <a:lnTo>
                      <a:pt x="7299" y="54150"/>
                    </a:lnTo>
                    <a:lnTo>
                      <a:pt x="7562" y="55978"/>
                    </a:lnTo>
                    <a:lnTo>
                      <a:pt x="7847" y="57840"/>
                    </a:lnTo>
                    <a:lnTo>
                      <a:pt x="8133" y="59724"/>
                    </a:lnTo>
                    <a:lnTo>
                      <a:pt x="8453" y="61655"/>
                    </a:lnTo>
                    <a:lnTo>
                      <a:pt x="8773" y="63608"/>
                    </a:lnTo>
                    <a:lnTo>
                      <a:pt x="9115" y="65595"/>
                    </a:lnTo>
                    <a:lnTo>
                      <a:pt x="9469" y="67605"/>
                    </a:lnTo>
                    <a:lnTo>
                      <a:pt x="9846" y="69650"/>
                    </a:lnTo>
                    <a:lnTo>
                      <a:pt x="10235" y="71728"/>
                    </a:lnTo>
                    <a:lnTo>
                      <a:pt x="10634" y="73842"/>
                    </a:lnTo>
                    <a:lnTo>
                      <a:pt x="10760" y="74538"/>
                    </a:lnTo>
                    <a:lnTo>
                      <a:pt x="10863" y="75201"/>
                    </a:lnTo>
                    <a:lnTo>
                      <a:pt x="10931" y="75817"/>
                    </a:lnTo>
                    <a:lnTo>
                      <a:pt x="10977" y="76377"/>
                    </a:lnTo>
                    <a:lnTo>
                      <a:pt x="11000" y="76903"/>
                    </a:lnTo>
                    <a:lnTo>
                      <a:pt x="11011" y="77394"/>
                    </a:lnTo>
                    <a:lnTo>
                      <a:pt x="11000" y="77828"/>
                    </a:lnTo>
                    <a:lnTo>
                      <a:pt x="10965" y="78239"/>
                    </a:lnTo>
                    <a:lnTo>
                      <a:pt x="10920" y="78593"/>
                    </a:lnTo>
                    <a:lnTo>
                      <a:pt x="10851" y="78924"/>
                    </a:lnTo>
                    <a:lnTo>
                      <a:pt x="10783" y="79210"/>
                    </a:lnTo>
                    <a:lnTo>
                      <a:pt x="10691" y="79450"/>
                    </a:lnTo>
                    <a:lnTo>
                      <a:pt x="10600" y="79667"/>
                    </a:lnTo>
                    <a:lnTo>
                      <a:pt x="10486" y="79838"/>
                    </a:lnTo>
                    <a:lnTo>
                      <a:pt x="10383" y="79975"/>
                    </a:lnTo>
                    <a:lnTo>
                      <a:pt x="10326" y="80032"/>
                    </a:lnTo>
                    <a:lnTo>
                      <a:pt x="10257" y="80078"/>
                    </a:lnTo>
                    <a:lnTo>
                      <a:pt x="10155" y="80146"/>
                    </a:lnTo>
                    <a:lnTo>
                      <a:pt x="10029" y="80203"/>
                    </a:lnTo>
                    <a:lnTo>
                      <a:pt x="9903" y="80249"/>
                    </a:lnTo>
                    <a:lnTo>
                      <a:pt x="9755" y="80295"/>
                    </a:lnTo>
                    <a:lnTo>
                      <a:pt x="9606" y="80329"/>
                    </a:lnTo>
                    <a:lnTo>
                      <a:pt x="9446" y="80340"/>
                    </a:lnTo>
                    <a:lnTo>
                      <a:pt x="9275" y="80352"/>
                    </a:lnTo>
                    <a:lnTo>
                      <a:pt x="9092" y="80363"/>
                    </a:lnTo>
                    <a:lnTo>
                      <a:pt x="8910" y="80363"/>
                    </a:lnTo>
                    <a:lnTo>
                      <a:pt x="8715" y="80352"/>
                    </a:lnTo>
                    <a:lnTo>
                      <a:pt x="8316" y="80306"/>
                    </a:lnTo>
                    <a:lnTo>
                      <a:pt x="7893" y="80226"/>
                    </a:lnTo>
                    <a:lnTo>
                      <a:pt x="7459" y="80135"/>
                    </a:lnTo>
                    <a:lnTo>
                      <a:pt x="7014" y="80021"/>
                    </a:lnTo>
                    <a:lnTo>
                      <a:pt x="6568" y="79884"/>
                    </a:lnTo>
                    <a:lnTo>
                      <a:pt x="6123" y="79735"/>
                    </a:lnTo>
                    <a:lnTo>
                      <a:pt x="5677" y="79575"/>
                    </a:lnTo>
                    <a:lnTo>
                      <a:pt x="5255" y="79404"/>
                    </a:lnTo>
                    <a:lnTo>
                      <a:pt x="4843" y="79221"/>
                    </a:lnTo>
                    <a:lnTo>
                      <a:pt x="4467" y="79027"/>
                    </a:lnTo>
                    <a:lnTo>
                      <a:pt x="4101" y="78844"/>
                    </a:lnTo>
                    <a:lnTo>
                      <a:pt x="3975" y="78776"/>
                    </a:lnTo>
                    <a:lnTo>
                      <a:pt x="3850" y="78719"/>
                    </a:lnTo>
                    <a:lnTo>
                      <a:pt x="3724" y="78661"/>
                    </a:lnTo>
                    <a:lnTo>
                      <a:pt x="3587" y="78627"/>
                    </a:lnTo>
                    <a:lnTo>
                      <a:pt x="3324" y="78547"/>
                    </a:lnTo>
                    <a:lnTo>
                      <a:pt x="3062" y="78513"/>
                    </a:lnTo>
                    <a:lnTo>
                      <a:pt x="2799" y="78490"/>
                    </a:lnTo>
                    <a:lnTo>
                      <a:pt x="2525" y="78502"/>
                    </a:lnTo>
                    <a:lnTo>
                      <a:pt x="2262" y="78536"/>
                    </a:lnTo>
                    <a:lnTo>
                      <a:pt x="2011" y="78604"/>
                    </a:lnTo>
                    <a:lnTo>
                      <a:pt x="1760" y="78684"/>
                    </a:lnTo>
                    <a:lnTo>
                      <a:pt x="1520" y="78787"/>
                    </a:lnTo>
                    <a:lnTo>
                      <a:pt x="1280" y="78924"/>
                    </a:lnTo>
                    <a:lnTo>
                      <a:pt x="1063" y="79073"/>
                    </a:lnTo>
                    <a:lnTo>
                      <a:pt x="857" y="79255"/>
                    </a:lnTo>
                    <a:lnTo>
                      <a:pt x="674" y="79450"/>
                    </a:lnTo>
                    <a:lnTo>
                      <a:pt x="583" y="79552"/>
                    </a:lnTo>
                    <a:lnTo>
                      <a:pt x="503" y="79667"/>
                    </a:lnTo>
                    <a:lnTo>
                      <a:pt x="423" y="79781"/>
                    </a:lnTo>
                    <a:lnTo>
                      <a:pt x="355" y="79906"/>
                    </a:lnTo>
                    <a:lnTo>
                      <a:pt x="286" y="80032"/>
                    </a:lnTo>
                    <a:lnTo>
                      <a:pt x="229" y="80158"/>
                    </a:lnTo>
                    <a:lnTo>
                      <a:pt x="172" y="80295"/>
                    </a:lnTo>
                    <a:lnTo>
                      <a:pt x="126" y="80420"/>
                    </a:lnTo>
                    <a:lnTo>
                      <a:pt x="58" y="80683"/>
                    </a:lnTo>
                    <a:lnTo>
                      <a:pt x="23" y="80946"/>
                    </a:lnTo>
                    <a:lnTo>
                      <a:pt x="1" y="81220"/>
                    </a:lnTo>
                    <a:lnTo>
                      <a:pt x="12" y="81483"/>
                    </a:lnTo>
                    <a:lnTo>
                      <a:pt x="46" y="81745"/>
                    </a:lnTo>
                    <a:lnTo>
                      <a:pt x="103" y="82008"/>
                    </a:lnTo>
                    <a:lnTo>
                      <a:pt x="195" y="82259"/>
                    </a:lnTo>
                    <a:lnTo>
                      <a:pt x="298" y="82499"/>
                    </a:lnTo>
                    <a:lnTo>
                      <a:pt x="435" y="82728"/>
                    </a:lnTo>
                    <a:lnTo>
                      <a:pt x="583" y="82945"/>
                    </a:lnTo>
                    <a:lnTo>
                      <a:pt x="754" y="83150"/>
                    </a:lnTo>
                    <a:lnTo>
                      <a:pt x="960" y="83344"/>
                    </a:lnTo>
                    <a:lnTo>
                      <a:pt x="1063" y="83436"/>
                    </a:lnTo>
                    <a:lnTo>
                      <a:pt x="1177" y="83516"/>
                    </a:lnTo>
                    <a:lnTo>
                      <a:pt x="1291" y="83596"/>
                    </a:lnTo>
                    <a:lnTo>
                      <a:pt x="1417" y="83664"/>
                    </a:lnTo>
                    <a:lnTo>
                      <a:pt x="1748" y="83847"/>
                    </a:lnTo>
                    <a:lnTo>
                      <a:pt x="2331" y="84132"/>
                    </a:lnTo>
                    <a:lnTo>
                      <a:pt x="2708" y="84304"/>
                    </a:lnTo>
                    <a:lnTo>
                      <a:pt x="3130" y="84487"/>
                    </a:lnTo>
                    <a:lnTo>
                      <a:pt x="3598" y="84681"/>
                    </a:lnTo>
                    <a:lnTo>
                      <a:pt x="4101" y="84875"/>
                    </a:lnTo>
                    <a:lnTo>
                      <a:pt x="4649" y="85058"/>
                    </a:lnTo>
                    <a:lnTo>
                      <a:pt x="5220" y="85240"/>
                    </a:lnTo>
                    <a:lnTo>
                      <a:pt x="5814" y="85412"/>
                    </a:lnTo>
                    <a:lnTo>
                      <a:pt x="6442" y="85560"/>
                    </a:lnTo>
                    <a:lnTo>
                      <a:pt x="6762" y="85629"/>
                    </a:lnTo>
                    <a:lnTo>
                      <a:pt x="7082" y="85686"/>
                    </a:lnTo>
                    <a:lnTo>
                      <a:pt x="7413" y="85732"/>
                    </a:lnTo>
                    <a:lnTo>
                      <a:pt x="7745" y="85777"/>
                    </a:lnTo>
                    <a:lnTo>
                      <a:pt x="8076" y="85811"/>
                    </a:lnTo>
                    <a:lnTo>
                      <a:pt x="8407" y="85834"/>
                    </a:lnTo>
                    <a:lnTo>
                      <a:pt x="8750" y="85857"/>
                    </a:lnTo>
                    <a:lnTo>
                      <a:pt x="9366" y="85857"/>
                    </a:lnTo>
                    <a:lnTo>
                      <a:pt x="9652" y="85846"/>
                    </a:lnTo>
                    <a:lnTo>
                      <a:pt x="9949" y="85823"/>
                    </a:lnTo>
                    <a:lnTo>
                      <a:pt x="10235" y="85789"/>
                    </a:lnTo>
                    <a:lnTo>
                      <a:pt x="10520" y="85754"/>
                    </a:lnTo>
                    <a:lnTo>
                      <a:pt x="10806" y="85697"/>
                    </a:lnTo>
                    <a:lnTo>
                      <a:pt x="11080" y="85640"/>
                    </a:lnTo>
                    <a:lnTo>
                      <a:pt x="11365" y="85572"/>
                    </a:lnTo>
                    <a:lnTo>
                      <a:pt x="11639" y="85480"/>
                    </a:lnTo>
                    <a:lnTo>
                      <a:pt x="11914" y="85389"/>
                    </a:lnTo>
                    <a:lnTo>
                      <a:pt x="12188" y="85286"/>
                    </a:lnTo>
                    <a:lnTo>
                      <a:pt x="12462" y="85160"/>
                    </a:lnTo>
                    <a:lnTo>
                      <a:pt x="12724" y="85035"/>
                    </a:lnTo>
                    <a:lnTo>
                      <a:pt x="12987" y="84886"/>
                    </a:lnTo>
                    <a:lnTo>
                      <a:pt x="13238" y="84726"/>
                    </a:lnTo>
                    <a:lnTo>
                      <a:pt x="13490" y="84555"/>
                    </a:lnTo>
                    <a:lnTo>
                      <a:pt x="13752" y="84361"/>
                    </a:lnTo>
                    <a:lnTo>
                      <a:pt x="13992" y="84155"/>
                    </a:lnTo>
                    <a:lnTo>
                      <a:pt x="14232" y="83927"/>
                    </a:lnTo>
                    <a:lnTo>
                      <a:pt x="14461" y="83698"/>
                    </a:lnTo>
                    <a:lnTo>
                      <a:pt x="14666" y="83459"/>
                    </a:lnTo>
                    <a:lnTo>
                      <a:pt x="14872" y="83207"/>
                    </a:lnTo>
                    <a:lnTo>
                      <a:pt x="15054" y="82945"/>
                    </a:lnTo>
                    <a:lnTo>
                      <a:pt x="15237" y="82671"/>
                    </a:lnTo>
                    <a:lnTo>
                      <a:pt x="15397" y="82385"/>
                    </a:lnTo>
                    <a:lnTo>
                      <a:pt x="15557" y="82088"/>
                    </a:lnTo>
                    <a:lnTo>
                      <a:pt x="15694" y="81780"/>
                    </a:lnTo>
                    <a:lnTo>
                      <a:pt x="15831" y="81460"/>
                    </a:lnTo>
                    <a:lnTo>
                      <a:pt x="15957" y="81129"/>
                    </a:lnTo>
                    <a:lnTo>
                      <a:pt x="16060" y="80797"/>
                    </a:lnTo>
                    <a:lnTo>
                      <a:pt x="16162" y="80443"/>
                    </a:lnTo>
                    <a:lnTo>
                      <a:pt x="16242" y="80078"/>
                    </a:lnTo>
                    <a:lnTo>
                      <a:pt x="16322" y="79701"/>
                    </a:lnTo>
                    <a:lnTo>
                      <a:pt x="16379" y="79324"/>
                    </a:lnTo>
                    <a:lnTo>
                      <a:pt x="16437" y="78924"/>
                    </a:lnTo>
                    <a:lnTo>
                      <a:pt x="16471" y="78513"/>
                    </a:lnTo>
                    <a:lnTo>
                      <a:pt x="16505" y="78102"/>
                    </a:lnTo>
                    <a:lnTo>
                      <a:pt x="16516" y="77668"/>
                    </a:lnTo>
                    <a:lnTo>
                      <a:pt x="16528" y="77234"/>
                    </a:lnTo>
                    <a:lnTo>
                      <a:pt x="16516" y="76788"/>
                    </a:lnTo>
                    <a:lnTo>
                      <a:pt x="16505" y="76320"/>
                    </a:lnTo>
                    <a:lnTo>
                      <a:pt x="16471" y="75852"/>
                    </a:lnTo>
                    <a:lnTo>
                      <a:pt x="16425" y="75372"/>
                    </a:lnTo>
                    <a:lnTo>
                      <a:pt x="16379" y="74881"/>
                    </a:lnTo>
                    <a:lnTo>
                      <a:pt x="16311" y="74378"/>
                    </a:lnTo>
                    <a:lnTo>
                      <a:pt x="16242" y="73853"/>
                    </a:lnTo>
                    <a:lnTo>
                      <a:pt x="16151" y="73339"/>
                    </a:lnTo>
                    <a:lnTo>
                      <a:pt x="16048" y="72802"/>
                    </a:lnTo>
                    <a:lnTo>
                      <a:pt x="15557" y="70187"/>
                    </a:lnTo>
                    <a:lnTo>
                      <a:pt x="15089" y="67640"/>
                    </a:lnTo>
                    <a:lnTo>
                      <a:pt x="14643" y="65172"/>
                    </a:lnTo>
                    <a:lnTo>
                      <a:pt x="14232" y="62762"/>
                    </a:lnTo>
                    <a:lnTo>
                      <a:pt x="13844" y="60421"/>
                    </a:lnTo>
                    <a:lnTo>
                      <a:pt x="13478" y="58137"/>
                    </a:lnTo>
                    <a:lnTo>
                      <a:pt x="13136" y="55921"/>
                    </a:lnTo>
                    <a:lnTo>
                      <a:pt x="12816" y="53774"/>
                    </a:lnTo>
                    <a:lnTo>
                      <a:pt x="12519" y="51683"/>
                    </a:lnTo>
                    <a:lnTo>
                      <a:pt x="12256" y="49662"/>
                    </a:lnTo>
                    <a:lnTo>
                      <a:pt x="12005" y="47697"/>
                    </a:lnTo>
                    <a:lnTo>
                      <a:pt x="11776" y="45790"/>
                    </a:lnTo>
                    <a:lnTo>
                      <a:pt x="11571" y="43939"/>
                    </a:lnTo>
                    <a:lnTo>
                      <a:pt x="11388" y="42146"/>
                    </a:lnTo>
                    <a:lnTo>
                      <a:pt x="11228" y="40422"/>
                    </a:lnTo>
                    <a:lnTo>
                      <a:pt x="11080" y="38743"/>
                    </a:lnTo>
                    <a:lnTo>
                      <a:pt x="10954" y="37121"/>
                    </a:lnTo>
                    <a:lnTo>
                      <a:pt x="10851" y="35544"/>
                    </a:lnTo>
                    <a:lnTo>
                      <a:pt x="10760" y="34037"/>
                    </a:lnTo>
                    <a:lnTo>
                      <a:pt x="10691" y="32575"/>
                    </a:lnTo>
                    <a:lnTo>
                      <a:pt x="10646" y="31159"/>
                    </a:lnTo>
                    <a:lnTo>
                      <a:pt x="10611" y="29799"/>
                    </a:lnTo>
                    <a:lnTo>
                      <a:pt x="10589" y="28486"/>
                    </a:lnTo>
                    <a:lnTo>
                      <a:pt x="10577" y="27229"/>
                    </a:lnTo>
                    <a:lnTo>
                      <a:pt x="10589" y="26007"/>
                    </a:lnTo>
                    <a:lnTo>
                      <a:pt x="10623" y="24842"/>
                    </a:lnTo>
                    <a:lnTo>
                      <a:pt x="10657" y="23723"/>
                    </a:lnTo>
                    <a:lnTo>
                      <a:pt x="10714" y="22638"/>
                    </a:lnTo>
                    <a:lnTo>
                      <a:pt x="10771" y="21610"/>
                    </a:lnTo>
                    <a:lnTo>
                      <a:pt x="10851" y="20616"/>
                    </a:lnTo>
                    <a:lnTo>
                      <a:pt x="10943" y="19668"/>
                    </a:lnTo>
                    <a:lnTo>
                      <a:pt x="11045" y="18766"/>
                    </a:lnTo>
                    <a:lnTo>
                      <a:pt x="11160" y="17898"/>
                    </a:lnTo>
                    <a:lnTo>
                      <a:pt x="11274" y="17076"/>
                    </a:lnTo>
                    <a:lnTo>
                      <a:pt x="11411" y="16287"/>
                    </a:lnTo>
                    <a:lnTo>
                      <a:pt x="11548" y="15534"/>
                    </a:lnTo>
                    <a:lnTo>
                      <a:pt x="11708" y="14825"/>
                    </a:lnTo>
                    <a:lnTo>
                      <a:pt x="11868" y="14140"/>
                    </a:lnTo>
                    <a:lnTo>
                      <a:pt x="12028" y="13501"/>
                    </a:lnTo>
                    <a:lnTo>
                      <a:pt x="12199" y="12895"/>
                    </a:lnTo>
                    <a:lnTo>
                      <a:pt x="12382" y="12313"/>
                    </a:lnTo>
                    <a:lnTo>
                      <a:pt x="12565" y="11776"/>
                    </a:lnTo>
                    <a:lnTo>
                      <a:pt x="12759" y="11262"/>
                    </a:lnTo>
                    <a:lnTo>
                      <a:pt x="12953" y="10782"/>
                    </a:lnTo>
                    <a:lnTo>
                      <a:pt x="13158" y="10325"/>
                    </a:lnTo>
                    <a:lnTo>
                      <a:pt x="13364" y="9903"/>
                    </a:lnTo>
                    <a:lnTo>
                      <a:pt x="13570" y="9514"/>
                    </a:lnTo>
                    <a:lnTo>
                      <a:pt x="13787" y="9137"/>
                    </a:lnTo>
                    <a:lnTo>
                      <a:pt x="14004" y="8795"/>
                    </a:lnTo>
                    <a:lnTo>
                      <a:pt x="14221" y="8486"/>
                    </a:lnTo>
                    <a:lnTo>
                      <a:pt x="14438" y="8189"/>
                    </a:lnTo>
                    <a:lnTo>
                      <a:pt x="14655" y="7915"/>
                    </a:lnTo>
                    <a:lnTo>
                      <a:pt x="14872" y="7675"/>
                    </a:lnTo>
                    <a:lnTo>
                      <a:pt x="15089" y="7447"/>
                    </a:lnTo>
                    <a:lnTo>
                      <a:pt x="15306" y="7241"/>
                    </a:lnTo>
                    <a:lnTo>
                      <a:pt x="15523" y="7047"/>
                    </a:lnTo>
                    <a:lnTo>
                      <a:pt x="15740" y="6876"/>
                    </a:lnTo>
                    <a:lnTo>
                      <a:pt x="15957" y="6727"/>
                    </a:lnTo>
                    <a:lnTo>
                      <a:pt x="16162" y="6602"/>
                    </a:lnTo>
                    <a:lnTo>
                      <a:pt x="16368" y="6476"/>
                    </a:lnTo>
                    <a:lnTo>
                      <a:pt x="16574" y="6373"/>
                    </a:lnTo>
                    <a:lnTo>
                      <a:pt x="16768" y="6282"/>
                    </a:lnTo>
                    <a:lnTo>
                      <a:pt x="16962" y="6214"/>
                    </a:lnTo>
                    <a:lnTo>
                      <a:pt x="17156" y="6145"/>
                    </a:lnTo>
                    <a:lnTo>
                      <a:pt x="17693" y="5985"/>
                    </a:lnTo>
                    <a:lnTo>
                      <a:pt x="18218" y="5848"/>
                    </a:lnTo>
                    <a:lnTo>
                      <a:pt x="18721" y="5734"/>
                    </a:lnTo>
                    <a:lnTo>
                      <a:pt x="19201" y="5654"/>
                    </a:lnTo>
                    <a:lnTo>
                      <a:pt x="19657" y="5585"/>
                    </a:lnTo>
                    <a:lnTo>
                      <a:pt x="20103" y="5551"/>
                    </a:lnTo>
                    <a:lnTo>
                      <a:pt x="20526" y="5528"/>
                    </a:lnTo>
                    <a:lnTo>
                      <a:pt x="20925" y="5540"/>
                    </a:lnTo>
                    <a:lnTo>
                      <a:pt x="21302" y="5562"/>
                    </a:lnTo>
                    <a:lnTo>
                      <a:pt x="21656" y="5620"/>
                    </a:lnTo>
                    <a:lnTo>
                      <a:pt x="21828" y="5654"/>
                    </a:lnTo>
                    <a:lnTo>
                      <a:pt x="21999" y="5700"/>
                    </a:lnTo>
                    <a:lnTo>
                      <a:pt x="22159" y="5745"/>
                    </a:lnTo>
                    <a:lnTo>
                      <a:pt x="22307" y="5802"/>
                    </a:lnTo>
                    <a:lnTo>
                      <a:pt x="22467" y="5859"/>
                    </a:lnTo>
                    <a:lnTo>
                      <a:pt x="22604" y="5928"/>
                    </a:lnTo>
                    <a:lnTo>
                      <a:pt x="22741" y="5996"/>
                    </a:lnTo>
                    <a:lnTo>
                      <a:pt x="22878" y="6076"/>
                    </a:lnTo>
                    <a:lnTo>
                      <a:pt x="23004" y="6156"/>
                    </a:lnTo>
                    <a:lnTo>
                      <a:pt x="23130" y="6248"/>
                    </a:lnTo>
                    <a:lnTo>
                      <a:pt x="23255" y="6351"/>
                    </a:lnTo>
                    <a:lnTo>
                      <a:pt x="23370" y="6453"/>
                    </a:lnTo>
                    <a:lnTo>
                      <a:pt x="23495" y="6579"/>
                    </a:lnTo>
                    <a:lnTo>
                      <a:pt x="23621" y="6716"/>
                    </a:lnTo>
                    <a:lnTo>
                      <a:pt x="23735" y="6865"/>
                    </a:lnTo>
                    <a:lnTo>
                      <a:pt x="23849" y="7013"/>
                    </a:lnTo>
                    <a:lnTo>
                      <a:pt x="23952" y="7173"/>
                    </a:lnTo>
                    <a:lnTo>
                      <a:pt x="24055" y="7344"/>
                    </a:lnTo>
                    <a:lnTo>
                      <a:pt x="24158" y="7516"/>
                    </a:lnTo>
                    <a:lnTo>
                      <a:pt x="24249" y="7698"/>
                    </a:lnTo>
                    <a:lnTo>
                      <a:pt x="24340" y="7892"/>
                    </a:lnTo>
                    <a:lnTo>
                      <a:pt x="24420" y="8087"/>
                    </a:lnTo>
                    <a:lnTo>
                      <a:pt x="24569" y="8486"/>
                    </a:lnTo>
                    <a:lnTo>
                      <a:pt x="24706" y="8920"/>
                    </a:lnTo>
                    <a:lnTo>
                      <a:pt x="24820" y="9366"/>
                    </a:lnTo>
                    <a:lnTo>
                      <a:pt x="24923" y="9834"/>
                    </a:lnTo>
                    <a:lnTo>
                      <a:pt x="25003" y="10325"/>
                    </a:lnTo>
                    <a:lnTo>
                      <a:pt x="25071" y="10816"/>
                    </a:lnTo>
                    <a:lnTo>
                      <a:pt x="25129" y="11330"/>
                    </a:lnTo>
                    <a:lnTo>
                      <a:pt x="25163" y="11856"/>
                    </a:lnTo>
                    <a:lnTo>
                      <a:pt x="25186" y="12381"/>
                    </a:lnTo>
                    <a:lnTo>
                      <a:pt x="25208" y="12918"/>
                    </a:lnTo>
                    <a:lnTo>
                      <a:pt x="25208" y="13466"/>
                    </a:lnTo>
                    <a:lnTo>
                      <a:pt x="25197" y="14015"/>
                    </a:lnTo>
                    <a:lnTo>
                      <a:pt x="25186" y="14551"/>
                    </a:lnTo>
                    <a:lnTo>
                      <a:pt x="25151" y="15100"/>
                    </a:lnTo>
                    <a:lnTo>
                      <a:pt x="25117" y="15648"/>
                    </a:lnTo>
                    <a:lnTo>
                      <a:pt x="25071" y="16185"/>
                    </a:lnTo>
                    <a:lnTo>
                      <a:pt x="25014" y="16710"/>
                    </a:lnTo>
                    <a:lnTo>
                      <a:pt x="24957" y="17235"/>
                    </a:lnTo>
                    <a:lnTo>
                      <a:pt x="24889" y="17749"/>
                    </a:lnTo>
                    <a:lnTo>
                      <a:pt x="24752" y="18732"/>
                    </a:lnTo>
                    <a:lnTo>
                      <a:pt x="24580" y="19645"/>
                    </a:lnTo>
                    <a:lnTo>
                      <a:pt x="24409" y="20491"/>
                    </a:lnTo>
                    <a:lnTo>
                      <a:pt x="24238" y="21233"/>
                    </a:lnTo>
                    <a:lnTo>
                      <a:pt x="24203" y="21370"/>
                    </a:lnTo>
                    <a:lnTo>
                      <a:pt x="24180" y="21507"/>
                    </a:lnTo>
                    <a:lnTo>
                      <a:pt x="24169" y="21644"/>
                    </a:lnTo>
                    <a:lnTo>
                      <a:pt x="24158" y="21781"/>
                    </a:lnTo>
                    <a:lnTo>
                      <a:pt x="24158" y="21918"/>
                    </a:lnTo>
                    <a:lnTo>
                      <a:pt x="24158" y="22055"/>
                    </a:lnTo>
                    <a:lnTo>
                      <a:pt x="24180" y="22330"/>
                    </a:lnTo>
                    <a:lnTo>
                      <a:pt x="24238" y="22592"/>
                    </a:lnTo>
                    <a:lnTo>
                      <a:pt x="24318" y="22844"/>
                    </a:lnTo>
                    <a:lnTo>
                      <a:pt x="24420" y="23083"/>
                    </a:lnTo>
                    <a:lnTo>
                      <a:pt x="24535" y="23323"/>
                    </a:lnTo>
                    <a:lnTo>
                      <a:pt x="24683" y="23540"/>
                    </a:lnTo>
                    <a:lnTo>
                      <a:pt x="24854" y="23746"/>
                    </a:lnTo>
                    <a:lnTo>
                      <a:pt x="25037" y="23940"/>
                    </a:lnTo>
                    <a:lnTo>
                      <a:pt x="25243" y="24111"/>
                    </a:lnTo>
                    <a:lnTo>
                      <a:pt x="25471" y="24260"/>
                    </a:lnTo>
                    <a:lnTo>
                      <a:pt x="25700" y="24397"/>
                    </a:lnTo>
                    <a:lnTo>
                      <a:pt x="25825" y="24454"/>
                    </a:lnTo>
                    <a:lnTo>
                      <a:pt x="25962" y="24500"/>
                    </a:lnTo>
                    <a:lnTo>
                      <a:pt x="26088" y="24545"/>
                    </a:lnTo>
                    <a:lnTo>
                      <a:pt x="26225" y="24591"/>
                    </a:lnTo>
                    <a:lnTo>
                      <a:pt x="26373" y="24614"/>
                    </a:lnTo>
                    <a:lnTo>
                      <a:pt x="26511" y="24648"/>
                    </a:lnTo>
                    <a:lnTo>
                      <a:pt x="26648" y="24660"/>
                    </a:lnTo>
                    <a:lnTo>
                      <a:pt x="26785" y="24671"/>
                    </a:lnTo>
                    <a:lnTo>
                      <a:pt x="27059" y="24671"/>
                    </a:lnTo>
                    <a:lnTo>
                      <a:pt x="27321" y="24648"/>
                    </a:lnTo>
                    <a:lnTo>
                      <a:pt x="27584" y="24591"/>
                    </a:lnTo>
                    <a:lnTo>
                      <a:pt x="27835" y="24511"/>
                    </a:lnTo>
                    <a:lnTo>
                      <a:pt x="28087" y="24408"/>
                    </a:lnTo>
                    <a:lnTo>
                      <a:pt x="28315" y="24283"/>
                    </a:lnTo>
                    <a:lnTo>
                      <a:pt x="28544" y="24146"/>
                    </a:lnTo>
                    <a:lnTo>
                      <a:pt x="28749" y="23974"/>
                    </a:lnTo>
                    <a:lnTo>
                      <a:pt x="28943" y="23792"/>
                    </a:lnTo>
                    <a:lnTo>
                      <a:pt x="29115" y="23586"/>
                    </a:lnTo>
                    <a:lnTo>
                      <a:pt x="29263" y="23358"/>
                    </a:lnTo>
                    <a:lnTo>
                      <a:pt x="29332" y="23243"/>
                    </a:lnTo>
                    <a:lnTo>
                      <a:pt x="29400" y="23118"/>
                    </a:lnTo>
                    <a:lnTo>
                      <a:pt x="29457" y="22992"/>
                    </a:lnTo>
                    <a:lnTo>
                      <a:pt x="29503" y="22866"/>
                    </a:lnTo>
                    <a:lnTo>
                      <a:pt x="29549" y="22729"/>
                    </a:lnTo>
                    <a:lnTo>
                      <a:pt x="29583" y="22592"/>
                    </a:lnTo>
                    <a:lnTo>
                      <a:pt x="29686" y="22192"/>
                    </a:lnTo>
                    <a:lnTo>
                      <a:pt x="29834" y="21541"/>
                    </a:lnTo>
                    <a:lnTo>
                      <a:pt x="30017" y="20673"/>
                    </a:lnTo>
                    <a:lnTo>
                      <a:pt x="30108" y="20171"/>
                    </a:lnTo>
                    <a:lnTo>
                      <a:pt x="30200" y="19623"/>
                    </a:lnTo>
                    <a:lnTo>
                      <a:pt x="30291" y="19029"/>
                    </a:lnTo>
                    <a:lnTo>
                      <a:pt x="30383" y="18400"/>
                    </a:lnTo>
                    <a:lnTo>
                      <a:pt x="30474" y="17749"/>
                    </a:lnTo>
                    <a:lnTo>
                      <a:pt x="30554" y="17053"/>
                    </a:lnTo>
                    <a:lnTo>
                      <a:pt x="30611" y="16345"/>
                    </a:lnTo>
                    <a:lnTo>
                      <a:pt x="30668" y="15602"/>
                    </a:lnTo>
                    <a:lnTo>
                      <a:pt x="30714" y="14848"/>
                    </a:lnTo>
                    <a:lnTo>
                      <a:pt x="30737" y="14083"/>
                    </a:lnTo>
                    <a:lnTo>
                      <a:pt x="30748" y="13295"/>
                    </a:lnTo>
                    <a:lnTo>
                      <a:pt x="30737" y="12507"/>
                    </a:lnTo>
                    <a:lnTo>
                      <a:pt x="30691" y="11707"/>
                    </a:lnTo>
                    <a:lnTo>
                      <a:pt x="30634" y="10908"/>
                    </a:lnTo>
                    <a:lnTo>
                      <a:pt x="30600" y="10508"/>
                    </a:lnTo>
                    <a:lnTo>
                      <a:pt x="30542" y="10108"/>
                    </a:lnTo>
                    <a:lnTo>
                      <a:pt x="30497" y="9709"/>
                    </a:lnTo>
                    <a:lnTo>
                      <a:pt x="30428" y="9320"/>
                    </a:lnTo>
                    <a:lnTo>
                      <a:pt x="30360" y="8920"/>
                    </a:lnTo>
                    <a:lnTo>
                      <a:pt x="30280" y="8532"/>
                    </a:lnTo>
                    <a:lnTo>
                      <a:pt x="30188" y="8144"/>
                    </a:lnTo>
                    <a:lnTo>
                      <a:pt x="30097" y="7755"/>
                    </a:lnTo>
                    <a:lnTo>
                      <a:pt x="29994" y="7379"/>
                    </a:lnTo>
                    <a:lnTo>
                      <a:pt x="29880" y="7002"/>
                    </a:lnTo>
                    <a:lnTo>
                      <a:pt x="29754" y="6636"/>
                    </a:lnTo>
                    <a:lnTo>
                      <a:pt x="29617" y="6271"/>
                    </a:lnTo>
                    <a:lnTo>
                      <a:pt x="29480" y="5905"/>
                    </a:lnTo>
                    <a:lnTo>
                      <a:pt x="29320" y="5551"/>
                    </a:lnTo>
                    <a:lnTo>
                      <a:pt x="29160" y="5208"/>
                    </a:lnTo>
                    <a:lnTo>
                      <a:pt x="28989" y="4866"/>
                    </a:lnTo>
                    <a:lnTo>
                      <a:pt x="28806" y="4535"/>
                    </a:lnTo>
                    <a:lnTo>
                      <a:pt x="28601" y="4215"/>
                    </a:lnTo>
                    <a:lnTo>
                      <a:pt x="28395" y="3895"/>
                    </a:lnTo>
                    <a:lnTo>
                      <a:pt x="28178" y="3587"/>
                    </a:lnTo>
                    <a:lnTo>
                      <a:pt x="27938" y="3290"/>
                    </a:lnTo>
                    <a:lnTo>
                      <a:pt x="27698" y="2993"/>
                    </a:lnTo>
                    <a:lnTo>
                      <a:pt x="27436" y="2718"/>
                    </a:lnTo>
                    <a:lnTo>
                      <a:pt x="27173" y="2444"/>
                    </a:lnTo>
                    <a:lnTo>
                      <a:pt x="26910" y="2216"/>
                    </a:lnTo>
                    <a:lnTo>
                      <a:pt x="26636" y="1987"/>
                    </a:lnTo>
                    <a:lnTo>
                      <a:pt x="26362" y="1770"/>
                    </a:lnTo>
                    <a:lnTo>
                      <a:pt x="26088" y="1576"/>
                    </a:lnTo>
                    <a:lnTo>
                      <a:pt x="25802" y="1382"/>
                    </a:lnTo>
                    <a:lnTo>
                      <a:pt x="25505" y="1199"/>
                    </a:lnTo>
                    <a:lnTo>
                      <a:pt x="25197" y="1039"/>
                    </a:lnTo>
                    <a:lnTo>
                      <a:pt x="24889" y="891"/>
                    </a:lnTo>
                    <a:lnTo>
                      <a:pt x="24580" y="743"/>
                    </a:lnTo>
                    <a:lnTo>
                      <a:pt x="24260" y="617"/>
                    </a:lnTo>
                    <a:lnTo>
                      <a:pt x="23929" y="503"/>
                    </a:lnTo>
                    <a:lnTo>
                      <a:pt x="23598" y="400"/>
                    </a:lnTo>
                    <a:lnTo>
                      <a:pt x="23255" y="308"/>
                    </a:lnTo>
                    <a:lnTo>
                      <a:pt x="22901" y="229"/>
                    </a:lnTo>
                    <a:lnTo>
                      <a:pt x="22547" y="160"/>
                    </a:lnTo>
                    <a:lnTo>
                      <a:pt x="22182" y="103"/>
                    </a:lnTo>
                    <a:lnTo>
                      <a:pt x="21816" y="57"/>
                    </a:lnTo>
                    <a:lnTo>
                      <a:pt x="21439" y="34"/>
                    </a:lnTo>
                    <a:lnTo>
                      <a:pt x="21062" y="12"/>
                    </a:lnTo>
                    <a:lnTo>
                      <a:pt x="206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>
                <a:off x="6687125" y="4901250"/>
                <a:ext cx="124525" cy="146225"/>
              </a:xfrm>
              <a:custGeom>
                <a:rect b="b" l="l" r="r" t="t"/>
                <a:pathLst>
                  <a:path extrusionOk="0" h="5849" w="4981">
                    <a:moveTo>
                      <a:pt x="2297" y="0"/>
                    </a:moveTo>
                    <a:lnTo>
                      <a:pt x="2205" y="400"/>
                    </a:lnTo>
                    <a:lnTo>
                      <a:pt x="2080" y="811"/>
                    </a:lnTo>
                    <a:lnTo>
                      <a:pt x="1931" y="1245"/>
                    </a:lnTo>
                    <a:lnTo>
                      <a:pt x="1760" y="1668"/>
                    </a:lnTo>
                    <a:lnTo>
                      <a:pt x="1577" y="2091"/>
                    </a:lnTo>
                    <a:lnTo>
                      <a:pt x="1383" y="2513"/>
                    </a:lnTo>
                    <a:lnTo>
                      <a:pt x="1189" y="2913"/>
                    </a:lnTo>
                    <a:lnTo>
                      <a:pt x="995" y="3301"/>
                    </a:lnTo>
                    <a:lnTo>
                      <a:pt x="618" y="3998"/>
                    </a:lnTo>
                    <a:lnTo>
                      <a:pt x="298" y="4546"/>
                    </a:lnTo>
                    <a:lnTo>
                      <a:pt x="1" y="5037"/>
                    </a:lnTo>
                    <a:lnTo>
                      <a:pt x="2445" y="5848"/>
                    </a:lnTo>
                    <a:lnTo>
                      <a:pt x="2594" y="5746"/>
                    </a:lnTo>
                    <a:lnTo>
                      <a:pt x="2731" y="5620"/>
                    </a:lnTo>
                    <a:lnTo>
                      <a:pt x="2868" y="5483"/>
                    </a:lnTo>
                    <a:lnTo>
                      <a:pt x="3005" y="5323"/>
                    </a:lnTo>
                    <a:lnTo>
                      <a:pt x="3142" y="5163"/>
                    </a:lnTo>
                    <a:lnTo>
                      <a:pt x="3267" y="4992"/>
                    </a:lnTo>
                    <a:lnTo>
                      <a:pt x="3393" y="4809"/>
                    </a:lnTo>
                    <a:lnTo>
                      <a:pt x="3507" y="4626"/>
                    </a:lnTo>
                    <a:lnTo>
                      <a:pt x="3736" y="4227"/>
                    </a:lnTo>
                    <a:lnTo>
                      <a:pt x="3941" y="3804"/>
                    </a:lnTo>
                    <a:lnTo>
                      <a:pt x="4136" y="3381"/>
                    </a:lnTo>
                    <a:lnTo>
                      <a:pt x="4307" y="2959"/>
                    </a:lnTo>
                    <a:lnTo>
                      <a:pt x="4467" y="2559"/>
                    </a:lnTo>
                    <a:lnTo>
                      <a:pt x="4592" y="2171"/>
                    </a:lnTo>
                    <a:lnTo>
                      <a:pt x="4718" y="1817"/>
                    </a:lnTo>
                    <a:lnTo>
                      <a:pt x="4809" y="1508"/>
                    </a:lnTo>
                    <a:lnTo>
                      <a:pt x="4935" y="1051"/>
                    </a:lnTo>
                    <a:lnTo>
                      <a:pt x="4981" y="880"/>
                    </a:lnTo>
                    <a:lnTo>
                      <a:pt x="229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>
                <a:off x="5026125" y="4566025"/>
                <a:ext cx="63700" cy="385225"/>
              </a:xfrm>
              <a:custGeom>
                <a:rect b="b" l="l" r="r" t="t"/>
                <a:pathLst>
                  <a:path extrusionOk="0" h="15409" w="2548">
                    <a:moveTo>
                      <a:pt x="1028" y="0"/>
                    </a:moveTo>
                    <a:lnTo>
                      <a:pt x="1085" y="3758"/>
                    </a:lnTo>
                    <a:lnTo>
                      <a:pt x="1131" y="6739"/>
                    </a:lnTo>
                    <a:lnTo>
                      <a:pt x="1143" y="8921"/>
                    </a:lnTo>
                    <a:lnTo>
                      <a:pt x="1131" y="9309"/>
                    </a:lnTo>
                    <a:lnTo>
                      <a:pt x="1097" y="9743"/>
                    </a:lnTo>
                    <a:lnTo>
                      <a:pt x="1040" y="10223"/>
                    </a:lnTo>
                    <a:lnTo>
                      <a:pt x="971" y="10725"/>
                    </a:lnTo>
                    <a:lnTo>
                      <a:pt x="880" y="11262"/>
                    </a:lnTo>
                    <a:lnTo>
                      <a:pt x="788" y="11799"/>
                    </a:lnTo>
                    <a:lnTo>
                      <a:pt x="571" y="12873"/>
                    </a:lnTo>
                    <a:lnTo>
                      <a:pt x="366" y="13855"/>
                    </a:lnTo>
                    <a:lnTo>
                      <a:pt x="183" y="14654"/>
                    </a:lnTo>
                    <a:lnTo>
                      <a:pt x="0" y="15408"/>
                    </a:lnTo>
                    <a:lnTo>
                      <a:pt x="0" y="15408"/>
                    </a:lnTo>
                    <a:lnTo>
                      <a:pt x="80" y="15397"/>
                    </a:lnTo>
                    <a:lnTo>
                      <a:pt x="309" y="15351"/>
                    </a:lnTo>
                    <a:lnTo>
                      <a:pt x="457" y="15317"/>
                    </a:lnTo>
                    <a:lnTo>
                      <a:pt x="629" y="15260"/>
                    </a:lnTo>
                    <a:lnTo>
                      <a:pt x="811" y="15191"/>
                    </a:lnTo>
                    <a:lnTo>
                      <a:pt x="1005" y="15111"/>
                    </a:lnTo>
                    <a:lnTo>
                      <a:pt x="1211" y="15009"/>
                    </a:lnTo>
                    <a:lnTo>
                      <a:pt x="1405" y="14883"/>
                    </a:lnTo>
                    <a:lnTo>
                      <a:pt x="1588" y="14734"/>
                    </a:lnTo>
                    <a:lnTo>
                      <a:pt x="1679" y="14654"/>
                    </a:lnTo>
                    <a:lnTo>
                      <a:pt x="1771" y="14563"/>
                    </a:lnTo>
                    <a:lnTo>
                      <a:pt x="1851" y="14472"/>
                    </a:lnTo>
                    <a:lnTo>
                      <a:pt x="1931" y="14369"/>
                    </a:lnTo>
                    <a:lnTo>
                      <a:pt x="2011" y="14266"/>
                    </a:lnTo>
                    <a:lnTo>
                      <a:pt x="2068" y="14152"/>
                    </a:lnTo>
                    <a:lnTo>
                      <a:pt x="2136" y="14026"/>
                    </a:lnTo>
                    <a:lnTo>
                      <a:pt x="2182" y="13901"/>
                    </a:lnTo>
                    <a:lnTo>
                      <a:pt x="2228" y="13764"/>
                    </a:lnTo>
                    <a:lnTo>
                      <a:pt x="2262" y="13615"/>
                    </a:lnTo>
                    <a:lnTo>
                      <a:pt x="2353" y="13124"/>
                    </a:lnTo>
                    <a:lnTo>
                      <a:pt x="2422" y="12621"/>
                    </a:lnTo>
                    <a:lnTo>
                      <a:pt x="2479" y="12096"/>
                    </a:lnTo>
                    <a:lnTo>
                      <a:pt x="2513" y="11559"/>
                    </a:lnTo>
                    <a:lnTo>
                      <a:pt x="2536" y="11011"/>
                    </a:lnTo>
                    <a:lnTo>
                      <a:pt x="2547" y="10463"/>
                    </a:lnTo>
                    <a:lnTo>
                      <a:pt x="2536" y="9892"/>
                    </a:lnTo>
                    <a:lnTo>
                      <a:pt x="2525" y="9332"/>
                    </a:lnTo>
                    <a:lnTo>
                      <a:pt x="2490" y="8761"/>
                    </a:lnTo>
                    <a:lnTo>
                      <a:pt x="2445" y="8190"/>
                    </a:lnTo>
                    <a:lnTo>
                      <a:pt x="2399" y="7619"/>
                    </a:lnTo>
                    <a:lnTo>
                      <a:pt x="2342" y="7059"/>
                    </a:lnTo>
                    <a:lnTo>
                      <a:pt x="2273" y="6499"/>
                    </a:lnTo>
                    <a:lnTo>
                      <a:pt x="2205" y="5951"/>
                    </a:lnTo>
                    <a:lnTo>
                      <a:pt x="2045" y="4889"/>
                    </a:lnTo>
                    <a:lnTo>
                      <a:pt x="1874" y="3884"/>
                    </a:lnTo>
                    <a:lnTo>
                      <a:pt x="1702" y="2959"/>
                    </a:lnTo>
                    <a:lnTo>
                      <a:pt x="1531" y="2125"/>
                    </a:lnTo>
                    <a:lnTo>
                      <a:pt x="1371" y="1405"/>
                    </a:lnTo>
                    <a:lnTo>
                      <a:pt x="1234" y="811"/>
                    </a:lnTo>
                    <a:lnTo>
                      <a:pt x="1131" y="377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9"/>
              <p:cNvSpPr/>
              <p:nvPr/>
            </p:nvSpPr>
            <p:spPr>
              <a:xfrm>
                <a:off x="238125" y="2718850"/>
                <a:ext cx="1400025" cy="2232400"/>
              </a:xfrm>
              <a:custGeom>
                <a:rect b="b" l="l" r="r" t="t"/>
                <a:pathLst>
                  <a:path extrusionOk="0" h="89296" w="56001">
                    <a:moveTo>
                      <a:pt x="36036" y="0"/>
                    </a:moveTo>
                    <a:lnTo>
                      <a:pt x="35819" y="12"/>
                    </a:lnTo>
                    <a:lnTo>
                      <a:pt x="35590" y="46"/>
                    </a:lnTo>
                    <a:lnTo>
                      <a:pt x="35373" y="103"/>
                    </a:lnTo>
                    <a:lnTo>
                      <a:pt x="35156" y="172"/>
                    </a:lnTo>
                    <a:lnTo>
                      <a:pt x="34939" y="263"/>
                    </a:lnTo>
                    <a:lnTo>
                      <a:pt x="34722" y="389"/>
                    </a:lnTo>
                    <a:lnTo>
                      <a:pt x="33866" y="925"/>
                    </a:lnTo>
                    <a:lnTo>
                      <a:pt x="32975" y="1497"/>
                    </a:lnTo>
                    <a:lnTo>
                      <a:pt x="32050" y="2113"/>
                    </a:lnTo>
                    <a:lnTo>
                      <a:pt x="31101" y="2764"/>
                    </a:lnTo>
                    <a:lnTo>
                      <a:pt x="30131" y="3450"/>
                    </a:lnTo>
                    <a:lnTo>
                      <a:pt x="29137" y="4181"/>
                    </a:lnTo>
                    <a:lnTo>
                      <a:pt x="28132" y="4946"/>
                    </a:lnTo>
                    <a:lnTo>
                      <a:pt x="27115" y="5745"/>
                    </a:lnTo>
                    <a:lnTo>
                      <a:pt x="26076" y="6591"/>
                    </a:lnTo>
                    <a:lnTo>
                      <a:pt x="25037" y="7481"/>
                    </a:lnTo>
                    <a:lnTo>
                      <a:pt x="23986" y="8407"/>
                    </a:lnTo>
                    <a:lnTo>
                      <a:pt x="23449" y="8886"/>
                    </a:lnTo>
                    <a:lnTo>
                      <a:pt x="22924" y="9377"/>
                    </a:lnTo>
                    <a:lnTo>
                      <a:pt x="22398" y="9869"/>
                    </a:lnTo>
                    <a:lnTo>
                      <a:pt x="21861" y="10383"/>
                    </a:lnTo>
                    <a:lnTo>
                      <a:pt x="21336" y="10897"/>
                    </a:lnTo>
                    <a:lnTo>
                      <a:pt x="20810" y="11433"/>
                    </a:lnTo>
                    <a:lnTo>
                      <a:pt x="20274" y="11970"/>
                    </a:lnTo>
                    <a:lnTo>
                      <a:pt x="19748" y="12530"/>
                    </a:lnTo>
                    <a:lnTo>
                      <a:pt x="19223" y="13090"/>
                    </a:lnTo>
                    <a:lnTo>
                      <a:pt x="18697" y="13661"/>
                    </a:lnTo>
                    <a:lnTo>
                      <a:pt x="17898" y="14574"/>
                    </a:lnTo>
                    <a:lnTo>
                      <a:pt x="17110" y="15488"/>
                    </a:lnTo>
                    <a:lnTo>
                      <a:pt x="16322" y="16436"/>
                    </a:lnTo>
                    <a:lnTo>
                      <a:pt x="15556" y="17396"/>
                    </a:lnTo>
                    <a:lnTo>
                      <a:pt x="14814" y="18366"/>
                    </a:lnTo>
                    <a:lnTo>
                      <a:pt x="14072" y="19360"/>
                    </a:lnTo>
                    <a:lnTo>
                      <a:pt x="13352" y="20377"/>
                    </a:lnTo>
                    <a:lnTo>
                      <a:pt x="12644" y="21393"/>
                    </a:lnTo>
                    <a:lnTo>
                      <a:pt x="11947" y="22433"/>
                    </a:lnTo>
                    <a:lnTo>
                      <a:pt x="11273" y="23483"/>
                    </a:lnTo>
                    <a:lnTo>
                      <a:pt x="10611" y="24546"/>
                    </a:lnTo>
                    <a:lnTo>
                      <a:pt x="9971" y="25619"/>
                    </a:lnTo>
                    <a:lnTo>
                      <a:pt x="9343" y="26704"/>
                    </a:lnTo>
                    <a:lnTo>
                      <a:pt x="8726" y="27801"/>
                    </a:lnTo>
                    <a:lnTo>
                      <a:pt x="8132" y="28897"/>
                    </a:lnTo>
                    <a:lnTo>
                      <a:pt x="7561" y="30017"/>
                    </a:lnTo>
                    <a:lnTo>
                      <a:pt x="7002" y="31136"/>
                    </a:lnTo>
                    <a:lnTo>
                      <a:pt x="6465" y="32267"/>
                    </a:lnTo>
                    <a:lnTo>
                      <a:pt x="5939" y="33409"/>
                    </a:lnTo>
                    <a:lnTo>
                      <a:pt x="5437" y="34551"/>
                    </a:lnTo>
                    <a:lnTo>
                      <a:pt x="4957" y="35705"/>
                    </a:lnTo>
                    <a:lnTo>
                      <a:pt x="4500" y="36858"/>
                    </a:lnTo>
                    <a:lnTo>
                      <a:pt x="4055" y="38012"/>
                    </a:lnTo>
                    <a:lnTo>
                      <a:pt x="3632" y="39177"/>
                    </a:lnTo>
                    <a:lnTo>
                      <a:pt x="3232" y="40342"/>
                    </a:lnTo>
                    <a:lnTo>
                      <a:pt x="2855" y="41507"/>
                    </a:lnTo>
                    <a:lnTo>
                      <a:pt x="2501" y="42672"/>
                    </a:lnTo>
                    <a:lnTo>
                      <a:pt x="2170" y="43848"/>
                    </a:lnTo>
                    <a:lnTo>
                      <a:pt x="1850" y="45013"/>
                    </a:lnTo>
                    <a:lnTo>
                      <a:pt x="1565" y="46190"/>
                    </a:lnTo>
                    <a:lnTo>
                      <a:pt x="1302" y="47355"/>
                    </a:lnTo>
                    <a:lnTo>
                      <a:pt x="1062" y="48520"/>
                    </a:lnTo>
                    <a:lnTo>
                      <a:pt x="834" y="49685"/>
                    </a:lnTo>
                    <a:lnTo>
                      <a:pt x="640" y="50838"/>
                    </a:lnTo>
                    <a:lnTo>
                      <a:pt x="480" y="51992"/>
                    </a:lnTo>
                    <a:lnTo>
                      <a:pt x="331" y="53146"/>
                    </a:lnTo>
                    <a:lnTo>
                      <a:pt x="217" y="54288"/>
                    </a:lnTo>
                    <a:lnTo>
                      <a:pt x="114" y="55430"/>
                    </a:lnTo>
                    <a:lnTo>
                      <a:pt x="57" y="56561"/>
                    </a:lnTo>
                    <a:lnTo>
                      <a:pt x="11" y="57691"/>
                    </a:lnTo>
                    <a:lnTo>
                      <a:pt x="0" y="58811"/>
                    </a:lnTo>
                    <a:lnTo>
                      <a:pt x="0" y="59359"/>
                    </a:lnTo>
                    <a:lnTo>
                      <a:pt x="11" y="59919"/>
                    </a:lnTo>
                    <a:lnTo>
                      <a:pt x="34" y="60467"/>
                    </a:lnTo>
                    <a:lnTo>
                      <a:pt x="57" y="61015"/>
                    </a:lnTo>
                    <a:lnTo>
                      <a:pt x="91" y="61552"/>
                    </a:lnTo>
                    <a:lnTo>
                      <a:pt x="126" y="62100"/>
                    </a:lnTo>
                    <a:lnTo>
                      <a:pt x="171" y="62637"/>
                    </a:lnTo>
                    <a:lnTo>
                      <a:pt x="217" y="63174"/>
                    </a:lnTo>
                    <a:lnTo>
                      <a:pt x="286" y="63711"/>
                    </a:lnTo>
                    <a:lnTo>
                      <a:pt x="354" y="64236"/>
                    </a:lnTo>
                    <a:lnTo>
                      <a:pt x="423" y="64773"/>
                    </a:lnTo>
                    <a:lnTo>
                      <a:pt x="503" y="65298"/>
                    </a:lnTo>
                    <a:lnTo>
                      <a:pt x="594" y="65812"/>
                    </a:lnTo>
                    <a:lnTo>
                      <a:pt x="685" y="66338"/>
                    </a:lnTo>
                    <a:lnTo>
                      <a:pt x="788" y="66852"/>
                    </a:lnTo>
                    <a:lnTo>
                      <a:pt x="902" y="67354"/>
                    </a:lnTo>
                    <a:lnTo>
                      <a:pt x="1028" y="67868"/>
                    </a:lnTo>
                    <a:lnTo>
                      <a:pt x="1154" y="68371"/>
                    </a:lnTo>
                    <a:lnTo>
                      <a:pt x="1279" y="68873"/>
                    </a:lnTo>
                    <a:lnTo>
                      <a:pt x="1428" y="69364"/>
                    </a:lnTo>
                    <a:lnTo>
                      <a:pt x="1576" y="69856"/>
                    </a:lnTo>
                    <a:lnTo>
                      <a:pt x="1736" y="70347"/>
                    </a:lnTo>
                    <a:lnTo>
                      <a:pt x="1896" y="70826"/>
                    </a:lnTo>
                    <a:lnTo>
                      <a:pt x="2067" y="71306"/>
                    </a:lnTo>
                    <a:lnTo>
                      <a:pt x="2250" y="71786"/>
                    </a:lnTo>
                    <a:lnTo>
                      <a:pt x="2444" y="72254"/>
                    </a:lnTo>
                    <a:lnTo>
                      <a:pt x="2638" y="72722"/>
                    </a:lnTo>
                    <a:lnTo>
                      <a:pt x="2844" y="73191"/>
                    </a:lnTo>
                    <a:lnTo>
                      <a:pt x="3050" y="73648"/>
                    </a:lnTo>
                    <a:lnTo>
                      <a:pt x="3278" y="74093"/>
                    </a:lnTo>
                    <a:lnTo>
                      <a:pt x="3506" y="74550"/>
                    </a:lnTo>
                    <a:lnTo>
                      <a:pt x="3746" y="74984"/>
                    </a:lnTo>
                    <a:lnTo>
                      <a:pt x="3986" y="75429"/>
                    </a:lnTo>
                    <a:lnTo>
                      <a:pt x="4237" y="75863"/>
                    </a:lnTo>
                    <a:lnTo>
                      <a:pt x="4500" y="76286"/>
                    </a:lnTo>
                    <a:lnTo>
                      <a:pt x="4774" y="76709"/>
                    </a:lnTo>
                    <a:lnTo>
                      <a:pt x="5060" y="77131"/>
                    </a:lnTo>
                    <a:lnTo>
                      <a:pt x="5345" y="77542"/>
                    </a:lnTo>
                    <a:lnTo>
                      <a:pt x="5642" y="77942"/>
                    </a:lnTo>
                    <a:lnTo>
                      <a:pt x="5939" y="78342"/>
                    </a:lnTo>
                    <a:lnTo>
                      <a:pt x="6259" y="78742"/>
                    </a:lnTo>
                    <a:lnTo>
                      <a:pt x="6579" y="79130"/>
                    </a:lnTo>
                    <a:lnTo>
                      <a:pt x="6910" y="79507"/>
                    </a:lnTo>
                    <a:lnTo>
                      <a:pt x="7253" y="79884"/>
                    </a:lnTo>
                    <a:lnTo>
                      <a:pt x="7595" y="80261"/>
                    </a:lnTo>
                    <a:lnTo>
                      <a:pt x="7961" y="80626"/>
                    </a:lnTo>
                    <a:lnTo>
                      <a:pt x="8326" y="80980"/>
                    </a:lnTo>
                    <a:lnTo>
                      <a:pt x="8692" y="81334"/>
                    </a:lnTo>
                    <a:lnTo>
                      <a:pt x="9069" y="81666"/>
                    </a:lnTo>
                    <a:lnTo>
                      <a:pt x="9457" y="81997"/>
                    </a:lnTo>
                    <a:lnTo>
                      <a:pt x="9846" y="82317"/>
                    </a:lnTo>
                    <a:lnTo>
                      <a:pt x="10234" y="82636"/>
                    </a:lnTo>
                    <a:lnTo>
                      <a:pt x="10634" y="82933"/>
                    </a:lnTo>
                    <a:lnTo>
                      <a:pt x="11045" y="83230"/>
                    </a:lnTo>
                    <a:lnTo>
                      <a:pt x="11456" y="83516"/>
                    </a:lnTo>
                    <a:lnTo>
                      <a:pt x="11867" y="83801"/>
                    </a:lnTo>
                    <a:lnTo>
                      <a:pt x="12290" y="84064"/>
                    </a:lnTo>
                    <a:lnTo>
                      <a:pt x="12712" y="84327"/>
                    </a:lnTo>
                    <a:lnTo>
                      <a:pt x="13146" y="84590"/>
                    </a:lnTo>
                    <a:lnTo>
                      <a:pt x="13580" y="84829"/>
                    </a:lnTo>
                    <a:lnTo>
                      <a:pt x="14015" y="85069"/>
                    </a:lnTo>
                    <a:lnTo>
                      <a:pt x="14460" y="85298"/>
                    </a:lnTo>
                    <a:lnTo>
                      <a:pt x="14905" y="85526"/>
                    </a:lnTo>
                    <a:lnTo>
                      <a:pt x="15351" y="85732"/>
                    </a:lnTo>
                    <a:lnTo>
                      <a:pt x="15808" y="85949"/>
                    </a:lnTo>
                    <a:lnTo>
                      <a:pt x="16265" y="86143"/>
                    </a:lnTo>
                    <a:lnTo>
                      <a:pt x="16721" y="86337"/>
                    </a:lnTo>
                    <a:lnTo>
                      <a:pt x="17190" y="86520"/>
                    </a:lnTo>
                    <a:lnTo>
                      <a:pt x="17658" y="86703"/>
                    </a:lnTo>
                    <a:lnTo>
                      <a:pt x="18126" y="86874"/>
                    </a:lnTo>
                    <a:lnTo>
                      <a:pt x="18606" y="87034"/>
                    </a:lnTo>
                    <a:lnTo>
                      <a:pt x="19074" y="87194"/>
                    </a:lnTo>
                    <a:lnTo>
                      <a:pt x="19554" y="87342"/>
                    </a:lnTo>
                    <a:lnTo>
                      <a:pt x="20034" y="87491"/>
                    </a:lnTo>
                    <a:lnTo>
                      <a:pt x="21005" y="87765"/>
                    </a:lnTo>
                    <a:lnTo>
                      <a:pt x="21975" y="88005"/>
                    </a:lnTo>
                    <a:lnTo>
                      <a:pt x="22969" y="88233"/>
                    </a:lnTo>
                    <a:lnTo>
                      <a:pt x="23951" y="88427"/>
                    </a:lnTo>
                    <a:lnTo>
                      <a:pt x="24945" y="88599"/>
                    </a:lnTo>
                    <a:lnTo>
                      <a:pt x="25950" y="88758"/>
                    </a:lnTo>
                    <a:lnTo>
                      <a:pt x="26944" y="88884"/>
                    </a:lnTo>
                    <a:lnTo>
                      <a:pt x="27949" y="88998"/>
                    </a:lnTo>
                    <a:lnTo>
                      <a:pt x="28943" y="89090"/>
                    </a:lnTo>
                    <a:lnTo>
                      <a:pt x="29948" y="89170"/>
                    </a:lnTo>
                    <a:lnTo>
                      <a:pt x="30942" y="89227"/>
                    </a:lnTo>
                    <a:lnTo>
                      <a:pt x="31935" y="89261"/>
                    </a:lnTo>
                    <a:lnTo>
                      <a:pt x="32929" y="89284"/>
                    </a:lnTo>
                    <a:lnTo>
                      <a:pt x="33911" y="89295"/>
                    </a:lnTo>
                    <a:lnTo>
                      <a:pt x="34894" y="89284"/>
                    </a:lnTo>
                    <a:lnTo>
                      <a:pt x="35864" y="89261"/>
                    </a:lnTo>
                    <a:lnTo>
                      <a:pt x="36824" y="89238"/>
                    </a:lnTo>
                    <a:lnTo>
                      <a:pt x="37772" y="89192"/>
                    </a:lnTo>
                    <a:lnTo>
                      <a:pt x="38708" y="89135"/>
                    </a:lnTo>
                    <a:lnTo>
                      <a:pt x="39634" y="89067"/>
                    </a:lnTo>
                    <a:lnTo>
                      <a:pt x="40547" y="88987"/>
                    </a:lnTo>
                    <a:lnTo>
                      <a:pt x="41450" y="88896"/>
                    </a:lnTo>
                    <a:lnTo>
                      <a:pt x="42329" y="88804"/>
                    </a:lnTo>
                    <a:lnTo>
                      <a:pt x="43197" y="88701"/>
                    </a:lnTo>
                    <a:lnTo>
                      <a:pt x="44042" y="88599"/>
                    </a:lnTo>
                    <a:lnTo>
                      <a:pt x="44876" y="88484"/>
                    </a:lnTo>
                    <a:lnTo>
                      <a:pt x="45676" y="88370"/>
                    </a:lnTo>
                    <a:lnTo>
                      <a:pt x="46464" y="88244"/>
                    </a:lnTo>
                    <a:lnTo>
                      <a:pt x="47971" y="87993"/>
                    </a:lnTo>
                    <a:lnTo>
                      <a:pt x="49376" y="87730"/>
                    </a:lnTo>
                    <a:lnTo>
                      <a:pt x="50667" y="87468"/>
                    </a:lnTo>
                    <a:lnTo>
                      <a:pt x="51843" y="87217"/>
                    </a:lnTo>
                    <a:lnTo>
                      <a:pt x="52894" y="86977"/>
                    </a:lnTo>
                    <a:lnTo>
                      <a:pt x="53797" y="86760"/>
                    </a:lnTo>
                    <a:lnTo>
                      <a:pt x="54573" y="86554"/>
                    </a:lnTo>
                    <a:lnTo>
                      <a:pt x="55624" y="86269"/>
                    </a:lnTo>
                    <a:lnTo>
                      <a:pt x="56001" y="86166"/>
                    </a:lnTo>
                    <a:lnTo>
                      <a:pt x="52255" y="80386"/>
                    </a:lnTo>
                    <a:lnTo>
                      <a:pt x="51912" y="80398"/>
                    </a:lnTo>
                    <a:lnTo>
                      <a:pt x="51501" y="80409"/>
                    </a:lnTo>
                    <a:lnTo>
                      <a:pt x="50244" y="80409"/>
                    </a:lnTo>
                    <a:lnTo>
                      <a:pt x="49422" y="80386"/>
                    </a:lnTo>
                    <a:lnTo>
                      <a:pt x="48485" y="80352"/>
                    </a:lnTo>
                    <a:lnTo>
                      <a:pt x="47446" y="80284"/>
                    </a:lnTo>
                    <a:lnTo>
                      <a:pt x="46304" y="80192"/>
                    </a:lnTo>
                    <a:lnTo>
                      <a:pt x="45699" y="80135"/>
                    </a:lnTo>
                    <a:lnTo>
                      <a:pt x="45070" y="80067"/>
                    </a:lnTo>
                    <a:lnTo>
                      <a:pt x="44431" y="79987"/>
                    </a:lnTo>
                    <a:lnTo>
                      <a:pt x="43768" y="79907"/>
                    </a:lnTo>
                    <a:lnTo>
                      <a:pt x="43083" y="79804"/>
                    </a:lnTo>
                    <a:lnTo>
                      <a:pt x="42398" y="79701"/>
                    </a:lnTo>
                    <a:lnTo>
                      <a:pt x="41689" y="79575"/>
                    </a:lnTo>
                    <a:lnTo>
                      <a:pt x="40970" y="79438"/>
                    </a:lnTo>
                    <a:lnTo>
                      <a:pt x="40239" y="79301"/>
                    </a:lnTo>
                    <a:lnTo>
                      <a:pt x="39497" y="79141"/>
                    </a:lnTo>
                    <a:lnTo>
                      <a:pt x="38743" y="78959"/>
                    </a:lnTo>
                    <a:lnTo>
                      <a:pt x="37977" y="78776"/>
                    </a:lnTo>
                    <a:lnTo>
                      <a:pt x="37212" y="78559"/>
                    </a:lnTo>
                    <a:lnTo>
                      <a:pt x="36447" y="78342"/>
                    </a:lnTo>
                    <a:lnTo>
                      <a:pt x="35670" y="78102"/>
                    </a:lnTo>
                    <a:lnTo>
                      <a:pt x="34894" y="77851"/>
                    </a:lnTo>
                    <a:lnTo>
                      <a:pt x="34117" y="77577"/>
                    </a:lnTo>
                    <a:lnTo>
                      <a:pt x="33329" y="77280"/>
                    </a:lnTo>
                    <a:lnTo>
                      <a:pt x="32552" y="76960"/>
                    </a:lnTo>
                    <a:lnTo>
                      <a:pt x="31775" y="76629"/>
                    </a:lnTo>
                    <a:lnTo>
                      <a:pt x="31010" y="76275"/>
                    </a:lnTo>
                    <a:lnTo>
                      <a:pt x="30233" y="75909"/>
                    </a:lnTo>
                    <a:lnTo>
                      <a:pt x="29480" y="75509"/>
                    </a:lnTo>
                    <a:lnTo>
                      <a:pt x="28714" y="75087"/>
                    </a:lnTo>
                    <a:lnTo>
                      <a:pt x="27972" y="74653"/>
                    </a:lnTo>
                    <a:lnTo>
                      <a:pt x="27241" y="74184"/>
                    </a:lnTo>
                    <a:lnTo>
                      <a:pt x="26510" y="73693"/>
                    </a:lnTo>
                    <a:lnTo>
                      <a:pt x="26156" y="73442"/>
                    </a:lnTo>
                    <a:lnTo>
                      <a:pt x="25802" y="73179"/>
                    </a:lnTo>
                    <a:lnTo>
                      <a:pt x="25448" y="72917"/>
                    </a:lnTo>
                    <a:lnTo>
                      <a:pt x="25094" y="72642"/>
                    </a:lnTo>
                    <a:lnTo>
                      <a:pt x="24751" y="72357"/>
                    </a:lnTo>
                    <a:lnTo>
                      <a:pt x="24420" y="72071"/>
                    </a:lnTo>
                    <a:lnTo>
                      <a:pt x="24077" y="71786"/>
                    </a:lnTo>
                    <a:lnTo>
                      <a:pt x="23746" y="71489"/>
                    </a:lnTo>
                    <a:lnTo>
                      <a:pt x="23415" y="71180"/>
                    </a:lnTo>
                    <a:lnTo>
                      <a:pt x="23095" y="70861"/>
                    </a:lnTo>
                    <a:lnTo>
                      <a:pt x="22775" y="70541"/>
                    </a:lnTo>
                    <a:lnTo>
                      <a:pt x="22467" y="70221"/>
                    </a:lnTo>
                    <a:lnTo>
                      <a:pt x="22158" y="69890"/>
                    </a:lnTo>
                    <a:lnTo>
                      <a:pt x="21850" y="69547"/>
                    </a:lnTo>
                    <a:lnTo>
                      <a:pt x="21553" y="69193"/>
                    </a:lnTo>
                    <a:lnTo>
                      <a:pt x="21256" y="68839"/>
                    </a:lnTo>
                    <a:lnTo>
                      <a:pt x="20970" y="68473"/>
                    </a:lnTo>
                    <a:lnTo>
                      <a:pt x="20685" y="68108"/>
                    </a:lnTo>
                    <a:lnTo>
                      <a:pt x="20411" y="67731"/>
                    </a:lnTo>
                    <a:lnTo>
                      <a:pt x="20148" y="67343"/>
                    </a:lnTo>
                    <a:lnTo>
                      <a:pt x="19885" y="66954"/>
                    </a:lnTo>
                    <a:lnTo>
                      <a:pt x="19623" y="66543"/>
                    </a:lnTo>
                    <a:lnTo>
                      <a:pt x="19371" y="66143"/>
                    </a:lnTo>
                    <a:lnTo>
                      <a:pt x="19131" y="65721"/>
                    </a:lnTo>
                    <a:lnTo>
                      <a:pt x="18892" y="65298"/>
                    </a:lnTo>
                    <a:lnTo>
                      <a:pt x="18663" y="64864"/>
                    </a:lnTo>
                    <a:lnTo>
                      <a:pt x="18435" y="64419"/>
                    </a:lnTo>
                    <a:lnTo>
                      <a:pt x="18229" y="63973"/>
                    </a:lnTo>
                    <a:lnTo>
                      <a:pt x="18012" y="63516"/>
                    </a:lnTo>
                    <a:lnTo>
                      <a:pt x="17818" y="63048"/>
                    </a:lnTo>
                    <a:lnTo>
                      <a:pt x="17624" y="62580"/>
                    </a:lnTo>
                    <a:lnTo>
                      <a:pt x="17441" y="62089"/>
                    </a:lnTo>
                    <a:lnTo>
                      <a:pt x="17258" y="61598"/>
                    </a:lnTo>
                    <a:lnTo>
                      <a:pt x="17098" y="61106"/>
                    </a:lnTo>
                    <a:lnTo>
                      <a:pt x="16938" y="60592"/>
                    </a:lnTo>
                    <a:lnTo>
                      <a:pt x="16779" y="60079"/>
                    </a:lnTo>
                    <a:lnTo>
                      <a:pt x="16642" y="59542"/>
                    </a:lnTo>
                    <a:lnTo>
                      <a:pt x="16504" y="59016"/>
                    </a:lnTo>
                    <a:lnTo>
                      <a:pt x="16413" y="58594"/>
                    </a:lnTo>
                    <a:lnTo>
                      <a:pt x="16322" y="58171"/>
                    </a:lnTo>
                    <a:lnTo>
                      <a:pt x="16242" y="57748"/>
                    </a:lnTo>
                    <a:lnTo>
                      <a:pt x="16173" y="57326"/>
                    </a:lnTo>
                    <a:lnTo>
                      <a:pt x="16105" y="56892"/>
                    </a:lnTo>
                    <a:lnTo>
                      <a:pt x="16048" y="56469"/>
                    </a:lnTo>
                    <a:lnTo>
                      <a:pt x="15990" y="56035"/>
                    </a:lnTo>
                    <a:lnTo>
                      <a:pt x="15956" y="55601"/>
                    </a:lnTo>
                    <a:lnTo>
                      <a:pt x="15911" y="55167"/>
                    </a:lnTo>
                    <a:lnTo>
                      <a:pt x="15888" y="54733"/>
                    </a:lnTo>
                    <a:lnTo>
                      <a:pt x="15865" y="54299"/>
                    </a:lnTo>
                    <a:lnTo>
                      <a:pt x="15842" y="53854"/>
                    </a:lnTo>
                    <a:lnTo>
                      <a:pt x="15831" y="52974"/>
                    </a:lnTo>
                    <a:lnTo>
                      <a:pt x="15853" y="52095"/>
                    </a:lnTo>
                    <a:lnTo>
                      <a:pt x="15888" y="51204"/>
                    </a:lnTo>
                    <a:lnTo>
                      <a:pt x="15956" y="50302"/>
                    </a:lnTo>
                    <a:lnTo>
                      <a:pt x="16048" y="49399"/>
                    </a:lnTo>
                    <a:lnTo>
                      <a:pt x="16162" y="48497"/>
                    </a:lnTo>
                    <a:lnTo>
                      <a:pt x="16310" y="47595"/>
                    </a:lnTo>
                    <a:lnTo>
                      <a:pt x="16470" y="46681"/>
                    </a:lnTo>
                    <a:lnTo>
                      <a:pt x="16653" y="45767"/>
                    </a:lnTo>
                    <a:lnTo>
                      <a:pt x="16859" y="44842"/>
                    </a:lnTo>
                    <a:lnTo>
                      <a:pt x="17076" y="43928"/>
                    </a:lnTo>
                    <a:lnTo>
                      <a:pt x="17327" y="43003"/>
                    </a:lnTo>
                    <a:lnTo>
                      <a:pt x="17590" y="42078"/>
                    </a:lnTo>
                    <a:lnTo>
                      <a:pt x="17864" y="41153"/>
                    </a:lnTo>
                    <a:lnTo>
                      <a:pt x="18172" y="40228"/>
                    </a:lnTo>
                    <a:lnTo>
                      <a:pt x="18480" y="39302"/>
                    </a:lnTo>
                    <a:lnTo>
                      <a:pt x="18823" y="38377"/>
                    </a:lnTo>
                    <a:lnTo>
                      <a:pt x="19166" y="37441"/>
                    </a:lnTo>
                    <a:lnTo>
                      <a:pt x="19531" y="36516"/>
                    </a:lnTo>
                    <a:lnTo>
                      <a:pt x="19908" y="35590"/>
                    </a:lnTo>
                    <a:lnTo>
                      <a:pt x="20308" y="34665"/>
                    </a:lnTo>
                    <a:lnTo>
                      <a:pt x="20708" y="33740"/>
                    </a:lnTo>
                    <a:lnTo>
                      <a:pt x="21130" y="32815"/>
                    </a:lnTo>
                    <a:lnTo>
                      <a:pt x="21564" y="31890"/>
                    </a:lnTo>
                    <a:lnTo>
                      <a:pt x="22010" y="30965"/>
                    </a:lnTo>
                    <a:lnTo>
                      <a:pt x="22455" y="30051"/>
                    </a:lnTo>
                    <a:lnTo>
                      <a:pt x="22924" y="29137"/>
                    </a:lnTo>
                    <a:lnTo>
                      <a:pt x="23392" y="28223"/>
                    </a:lnTo>
                    <a:lnTo>
                      <a:pt x="23872" y="27310"/>
                    </a:lnTo>
                    <a:lnTo>
                      <a:pt x="24363" y="26407"/>
                    </a:lnTo>
                    <a:lnTo>
                      <a:pt x="24854" y="25505"/>
                    </a:lnTo>
                    <a:lnTo>
                      <a:pt x="25356" y="24603"/>
                    </a:lnTo>
                    <a:lnTo>
                      <a:pt x="25859" y="23712"/>
                    </a:lnTo>
                    <a:lnTo>
                      <a:pt x="26373" y="22821"/>
                    </a:lnTo>
                    <a:lnTo>
                      <a:pt x="27412" y="21062"/>
                    </a:lnTo>
                    <a:lnTo>
                      <a:pt x="28463" y="19326"/>
                    </a:lnTo>
                    <a:lnTo>
                      <a:pt x="29514" y="17613"/>
                    </a:lnTo>
                    <a:lnTo>
                      <a:pt x="30576" y="15934"/>
                    </a:lnTo>
                    <a:lnTo>
                      <a:pt x="31627" y="14289"/>
                    </a:lnTo>
                    <a:lnTo>
                      <a:pt x="32678" y="12667"/>
                    </a:lnTo>
                    <a:lnTo>
                      <a:pt x="34711" y="9549"/>
                    </a:lnTo>
                    <a:lnTo>
                      <a:pt x="36652" y="6591"/>
                    </a:lnTo>
                    <a:lnTo>
                      <a:pt x="37578" y="5186"/>
                    </a:lnTo>
                    <a:lnTo>
                      <a:pt x="38457" y="3827"/>
                    </a:lnTo>
                    <a:lnTo>
                      <a:pt x="38583" y="3621"/>
                    </a:lnTo>
                    <a:lnTo>
                      <a:pt x="38674" y="3404"/>
                    </a:lnTo>
                    <a:lnTo>
                      <a:pt x="38754" y="3198"/>
                    </a:lnTo>
                    <a:lnTo>
                      <a:pt x="38800" y="2981"/>
                    </a:lnTo>
                    <a:lnTo>
                      <a:pt x="38834" y="2776"/>
                    </a:lnTo>
                    <a:lnTo>
                      <a:pt x="38834" y="2559"/>
                    </a:lnTo>
                    <a:lnTo>
                      <a:pt x="38823" y="2353"/>
                    </a:lnTo>
                    <a:lnTo>
                      <a:pt x="38800" y="2159"/>
                    </a:lnTo>
                    <a:lnTo>
                      <a:pt x="38743" y="1953"/>
                    </a:lnTo>
                    <a:lnTo>
                      <a:pt x="38686" y="1759"/>
                    </a:lnTo>
                    <a:lnTo>
                      <a:pt x="38594" y="1576"/>
                    </a:lnTo>
                    <a:lnTo>
                      <a:pt x="38503" y="1394"/>
                    </a:lnTo>
                    <a:lnTo>
                      <a:pt x="38389" y="1222"/>
                    </a:lnTo>
                    <a:lnTo>
                      <a:pt x="38263" y="1051"/>
                    </a:lnTo>
                    <a:lnTo>
                      <a:pt x="38126" y="903"/>
                    </a:lnTo>
                    <a:lnTo>
                      <a:pt x="37977" y="754"/>
                    </a:lnTo>
                    <a:lnTo>
                      <a:pt x="37818" y="617"/>
                    </a:lnTo>
                    <a:lnTo>
                      <a:pt x="37646" y="491"/>
                    </a:lnTo>
                    <a:lnTo>
                      <a:pt x="37463" y="377"/>
                    </a:lnTo>
                    <a:lnTo>
                      <a:pt x="37281" y="274"/>
                    </a:lnTo>
                    <a:lnTo>
                      <a:pt x="37087" y="194"/>
                    </a:lnTo>
                    <a:lnTo>
                      <a:pt x="36881" y="126"/>
                    </a:lnTo>
                    <a:lnTo>
                      <a:pt x="36675" y="69"/>
                    </a:lnTo>
                    <a:lnTo>
                      <a:pt x="36458" y="23"/>
                    </a:lnTo>
                    <a:lnTo>
                      <a:pt x="36253" y="0"/>
                    </a:lnTo>
                    <a:close/>
                  </a:path>
                </a:pathLst>
              </a:custGeom>
              <a:solidFill>
                <a:srgbClr val="164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9"/>
              <p:cNvSpPr/>
              <p:nvPr/>
            </p:nvSpPr>
            <p:spPr>
              <a:xfrm>
                <a:off x="1947950" y="3796775"/>
                <a:ext cx="1207300" cy="1188725"/>
              </a:xfrm>
              <a:custGeom>
                <a:rect b="b" l="l" r="r" t="t"/>
                <a:pathLst>
                  <a:path extrusionOk="0" h="47549" w="48292">
                    <a:moveTo>
                      <a:pt x="35876" y="0"/>
                    </a:moveTo>
                    <a:lnTo>
                      <a:pt x="2296" y="23780"/>
                    </a:lnTo>
                    <a:lnTo>
                      <a:pt x="2296" y="35373"/>
                    </a:lnTo>
                    <a:lnTo>
                      <a:pt x="1" y="46864"/>
                    </a:lnTo>
                    <a:lnTo>
                      <a:pt x="309" y="46932"/>
                    </a:lnTo>
                    <a:lnTo>
                      <a:pt x="652" y="46989"/>
                    </a:lnTo>
                    <a:lnTo>
                      <a:pt x="1029" y="47046"/>
                    </a:lnTo>
                    <a:lnTo>
                      <a:pt x="1428" y="47103"/>
                    </a:lnTo>
                    <a:lnTo>
                      <a:pt x="1862" y="47161"/>
                    </a:lnTo>
                    <a:lnTo>
                      <a:pt x="2331" y="47206"/>
                    </a:lnTo>
                    <a:lnTo>
                      <a:pt x="3347" y="47286"/>
                    </a:lnTo>
                    <a:lnTo>
                      <a:pt x="4467" y="47366"/>
                    </a:lnTo>
                    <a:lnTo>
                      <a:pt x="5677" y="47423"/>
                    </a:lnTo>
                    <a:lnTo>
                      <a:pt x="6979" y="47469"/>
                    </a:lnTo>
                    <a:lnTo>
                      <a:pt x="8361" y="47503"/>
                    </a:lnTo>
                    <a:lnTo>
                      <a:pt x="9823" y="47537"/>
                    </a:lnTo>
                    <a:lnTo>
                      <a:pt x="11342" y="47549"/>
                    </a:lnTo>
                    <a:lnTo>
                      <a:pt x="14541" y="47549"/>
                    </a:lnTo>
                    <a:lnTo>
                      <a:pt x="16208" y="47537"/>
                    </a:lnTo>
                    <a:lnTo>
                      <a:pt x="17910" y="47526"/>
                    </a:lnTo>
                    <a:lnTo>
                      <a:pt x="21359" y="47469"/>
                    </a:lnTo>
                    <a:lnTo>
                      <a:pt x="24843" y="47389"/>
                    </a:lnTo>
                    <a:lnTo>
                      <a:pt x="28292" y="47298"/>
                    </a:lnTo>
                    <a:lnTo>
                      <a:pt x="31639" y="47206"/>
                    </a:lnTo>
                    <a:lnTo>
                      <a:pt x="34826" y="47103"/>
                    </a:lnTo>
                    <a:lnTo>
                      <a:pt x="40422" y="46898"/>
                    </a:lnTo>
                    <a:lnTo>
                      <a:pt x="44580" y="46749"/>
                    </a:lnTo>
                    <a:lnTo>
                      <a:pt x="44854" y="46727"/>
                    </a:lnTo>
                    <a:lnTo>
                      <a:pt x="45128" y="46692"/>
                    </a:lnTo>
                    <a:lnTo>
                      <a:pt x="45402" y="46635"/>
                    </a:lnTo>
                    <a:lnTo>
                      <a:pt x="45653" y="46555"/>
                    </a:lnTo>
                    <a:lnTo>
                      <a:pt x="45905" y="46464"/>
                    </a:lnTo>
                    <a:lnTo>
                      <a:pt x="46156" y="46350"/>
                    </a:lnTo>
                    <a:lnTo>
                      <a:pt x="46384" y="46224"/>
                    </a:lnTo>
                    <a:lnTo>
                      <a:pt x="46613" y="46075"/>
                    </a:lnTo>
                    <a:lnTo>
                      <a:pt x="46830" y="45916"/>
                    </a:lnTo>
                    <a:lnTo>
                      <a:pt x="47024" y="45733"/>
                    </a:lnTo>
                    <a:lnTo>
                      <a:pt x="47218" y="45550"/>
                    </a:lnTo>
                    <a:lnTo>
                      <a:pt x="47390" y="45344"/>
                    </a:lnTo>
                    <a:lnTo>
                      <a:pt x="47549" y="45127"/>
                    </a:lnTo>
                    <a:lnTo>
                      <a:pt x="47698" y="44899"/>
                    </a:lnTo>
                    <a:lnTo>
                      <a:pt x="47835" y="44659"/>
                    </a:lnTo>
                    <a:lnTo>
                      <a:pt x="47938" y="44408"/>
                    </a:lnTo>
                    <a:lnTo>
                      <a:pt x="48041" y="44134"/>
                    </a:lnTo>
                    <a:lnTo>
                      <a:pt x="48132" y="43860"/>
                    </a:lnTo>
                    <a:lnTo>
                      <a:pt x="48200" y="43586"/>
                    </a:lnTo>
                    <a:lnTo>
                      <a:pt x="48258" y="43300"/>
                    </a:lnTo>
                    <a:lnTo>
                      <a:pt x="48280" y="43014"/>
                    </a:lnTo>
                    <a:lnTo>
                      <a:pt x="48292" y="42717"/>
                    </a:lnTo>
                    <a:lnTo>
                      <a:pt x="48292" y="42580"/>
                    </a:lnTo>
                    <a:lnTo>
                      <a:pt x="48269" y="42432"/>
                    </a:lnTo>
                    <a:lnTo>
                      <a:pt x="48258" y="42283"/>
                    </a:lnTo>
                    <a:lnTo>
                      <a:pt x="48223" y="42135"/>
                    </a:lnTo>
                    <a:lnTo>
                      <a:pt x="48189" y="41998"/>
                    </a:lnTo>
                    <a:lnTo>
                      <a:pt x="48143" y="41849"/>
                    </a:lnTo>
                    <a:lnTo>
                      <a:pt x="48098" y="41712"/>
                    </a:lnTo>
                    <a:lnTo>
                      <a:pt x="48041" y="41575"/>
                    </a:lnTo>
                    <a:lnTo>
                      <a:pt x="47961" y="41427"/>
                    </a:lnTo>
                    <a:lnTo>
                      <a:pt x="47892" y="41290"/>
                    </a:lnTo>
                    <a:lnTo>
                      <a:pt x="47801" y="41153"/>
                    </a:lnTo>
                    <a:lnTo>
                      <a:pt x="47698" y="41016"/>
                    </a:lnTo>
                    <a:lnTo>
                      <a:pt x="47595" y="40890"/>
                    </a:lnTo>
                    <a:lnTo>
                      <a:pt x="47470" y="40753"/>
                    </a:lnTo>
                    <a:lnTo>
                      <a:pt x="47344" y="40627"/>
                    </a:lnTo>
                    <a:lnTo>
                      <a:pt x="47195" y="40502"/>
                    </a:lnTo>
                    <a:lnTo>
                      <a:pt x="47047" y="40376"/>
                    </a:lnTo>
                    <a:lnTo>
                      <a:pt x="46876" y="40250"/>
                    </a:lnTo>
                    <a:lnTo>
                      <a:pt x="46704" y="40136"/>
                    </a:lnTo>
                    <a:lnTo>
                      <a:pt x="46510" y="40022"/>
                    </a:lnTo>
                    <a:lnTo>
                      <a:pt x="46122" y="39805"/>
                    </a:lnTo>
                    <a:lnTo>
                      <a:pt x="45711" y="39588"/>
                    </a:lnTo>
                    <a:lnTo>
                      <a:pt x="45277" y="39382"/>
                    </a:lnTo>
                    <a:lnTo>
                      <a:pt x="44820" y="39177"/>
                    </a:lnTo>
                    <a:lnTo>
                      <a:pt x="44340" y="38971"/>
                    </a:lnTo>
                    <a:lnTo>
                      <a:pt x="43860" y="38777"/>
                    </a:lnTo>
                    <a:lnTo>
                      <a:pt x="43358" y="38583"/>
                    </a:lnTo>
                    <a:lnTo>
                      <a:pt x="42844" y="38400"/>
                    </a:lnTo>
                    <a:lnTo>
                      <a:pt x="41804" y="38035"/>
                    </a:lnTo>
                    <a:lnTo>
                      <a:pt x="40753" y="37692"/>
                    </a:lnTo>
                    <a:lnTo>
                      <a:pt x="39714" y="37372"/>
                    </a:lnTo>
                    <a:lnTo>
                      <a:pt x="38709" y="37075"/>
                    </a:lnTo>
                    <a:lnTo>
                      <a:pt x="37738" y="36812"/>
                    </a:lnTo>
                    <a:lnTo>
                      <a:pt x="36836" y="36573"/>
                    </a:lnTo>
                    <a:lnTo>
                      <a:pt x="36025" y="36367"/>
                    </a:lnTo>
                    <a:lnTo>
                      <a:pt x="35317" y="36184"/>
                    </a:lnTo>
                    <a:lnTo>
                      <a:pt x="34289" y="35944"/>
                    </a:lnTo>
                    <a:lnTo>
                      <a:pt x="33912" y="35864"/>
                    </a:lnTo>
                    <a:lnTo>
                      <a:pt x="34003" y="35830"/>
                    </a:lnTo>
                    <a:lnTo>
                      <a:pt x="34255" y="35727"/>
                    </a:lnTo>
                    <a:lnTo>
                      <a:pt x="34666" y="35556"/>
                    </a:lnTo>
                    <a:lnTo>
                      <a:pt x="35203" y="35305"/>
                    </a:lnTo>
                    <a:lnTo>
                      <a:pt x="35511" y="35145"/>
                    </a:lnTo>
                    <a:lnTo>
                      <a:pt x="35854" y="34962"/>
                    </a:lnTo>
                    <a:lnTo>
                      <a:pt x="36208" y="34757"/>
                    </a:lnTo>
                    <a:lnTo>
                      <a:pt x="36585" y="34528"/>
                    </a:lnTo>
                    <a:lnTo>
                      <a:pt x="36984" y="34288"/>
                    </a:lnTo>
                    <a:lnTo>
                      <a:pt x="37395" y="34014"/>
                    </a:lnTo>
                    <a:lnTo>
                      <a:pt x="37818" y="33706"/>
                    </a:lnTo>
                    <a:lnTo>
                      <a:pt x="38252" y="33386"/>
                    </a:lnTo>
                    <a:lnTo>
                      <a:pt x="38698" y="33032"/>
                    </a:lnTo>
                    <a:lnTo>
                      <a:pt x="39143" y="32655"/>
                    </a:lnTo>
                    <a:lnTo>
                      <a:pt x="39588" y="32255"/>
                    </a:lnTo>
                    <a:lnTo>
                      <a:pt x="40045" y="31821"/>
                    </a:lnTo>
                    <a:lnTo>
                      <a:pt x="40491" y="31353"/>
                    </a:lnTo>
                    <a:lnTo>
                      <a:pt x="40936" y="30862"/>
                    </a:lnTo>
                    <a:lnTo>
                      <a:pt x="41370" y="30348"/>
                    </a:lnTo>
                    <a:lnTo>
                      <a:pt x="41587" y="30074"/>
                    </a:lnTo>
                    <a:lnTo>
                      <a:pt x="41793" y="29788"/>
                    </a:lnTo>
                    <a:lnTo>
                      <a:pt x="42010" y="29503"/>
                    </a:lnTo>
                    <a:lnTo>
                      <a:pt x="42215" y="29206"/>
                    </a:lnTo>
                    <a:lnTo>
                      <a:pt x="42410" y="28909"/>
                    </a:lnTo>
                    <a:lnTo>
                      <a:pt x="42615" y="28589"/>
                    </a:lnTo>
                    <a:lnTo>
                      <a:pt x="42809" y="28269"/>
                    </a:lnTo>
                    <a:lnTo>
                      <a:pt x="43004" y="27938"/>
                    </a:lnTo>
                    <a:lnTo>
                      <a:pt x="43186" y="27607"/>
                    </a:lnTo>
                    <a:lnTo>
                      <a:pt x="43369" y="27264"/>
                    </a:lnTo>
                    <a:lnTo>
                      <a:pt x="43540" y="26910"/>
                    </a:lnTo>
                    <a:lnTo>
                      <a:pt x="43712" y="26544"/>
                    </a:lnTo>
                    <a:lnTo>
                      <a:pt x="43872" y="26179"/>
                    </a:lnTo>
                    <a:lnTo>
                      <a:pt x="44032" y="25791"/>
                    </a:lnTo>
                    <a:lnTo>
                      <a:pt x="44180" y="25402"/>
                    </a:lnTo>
                    <a:lnTo>
                      <a:pt x="44317" y="25014"/>
                    </a:lnTo>
                    <a:lnTo>
                      <a:pt x="44454" y="24603"/>
                    </a:lnTo>
                    <a:lnTo>
                      <a:pt x="44580" y="24191"/>
                    </a:lnTo>
                    <a:lnTo>
                      <a:pt x="44614" y="24089"/>
                    </a:lnTo>
                    <a:lnTo>
                      <a:pt x="44694" y="23803"/>
                    </a:lnTo>
                    <a:lnTo>
                      <a:pt x="44808" y="23346"/>
                    </a:lnTo>
                    <a:lnTo>
                      <a:pt x="44945" y="22718"/>
                    </a:lnTo>
                    <a:lnTo>
                      <a:pt x="45025" y="22353"/>
                    </a:lnTo>
                    <a:lnTo>
                      <a:pt x="45094" y="21953"/>
                    </a:lnTo>
                    <a:lnTo>
                      <a:pt x="45162" y="21519"/>
                    </a:lnTo>
                    <a:lnTo>
                      <a:pt x="45231" y="21050"/>
                    </a:lnTo>
                    <a:lnTo>
                      <a:pt x="45288" y="20559"/>
                    </a:lnTo>
                    <a:lnTo>
                      <a:pt x="45345" y="20034"/>
                    </a:lnTo>
                    <a:lnTo>
                      <a:pt x="45391" y="19486"/>
                    </a:lnTo>
                    <a:lnTo>
                      <a:pt x="45425" y="18915"/>
                    </a:lnTo>
                    <a:lnTo>
                      <a:pt x="45436" y="18309"/>
                    </a:lnTo>
                    <a:lnTo>
                      <a:pt x="45436" y="17693"/>
                    </a:lnTo>
                    <a:lnTo>
                      <a:pt x="45425" y="17064"/>
                    </a:lnTo>
                    <a:lnTo>
                      <a:pt x="45402" y="16402"/>
                    </a:lnTo>
                    <a:lnTo>
                      <a:pt x="45345" y="15728"/>
                    </a:lnTo>
                    <a:lnTo>
                      <a:pt x="45265" y="15043"/>
                    </a:lnTo>
                    <a:lnTo>
                      <a:pt x="45174" y="14346"/>
                    </a:lnTo>
                    <a:lnTo>
                      <a:pt x="45048" y="13638"/>
                    </a:lnTo>
                    <a:lnTo>
                      <a:pt x="44888" y="12918"/>
                    </a:lnTo>
                    <a:lnTo>
                      <a:pt x="44808" y="12564"/>
                    </a:lnTo>
                    <a:lnTo>
                      <a:pt x="44705" y="12199"/>
                    </a:lnTo>
                    <a:lnTo>
                      <a:pt x="44603" y="11833"/>
                    </a:lnTo>
                    <a:lnTo>
                      <a:pt x="44500" y="11468"/>
                    </a:lnTo>
                    <a:lnTo>
                      <a:pt x="44374" y="11102"/>
                    </a:lnTo>
                    <a:lnTo>
                      <a:pt x="44249" y="10737"/>
                    </a:lnTo>
                    <a:lnTo>
                      <a:pt x="44112" y="10360"/>
                    </a:lnTo>
                    <a:lnTo>
                      <a:pt x="43963" y="9994"/>
                    </a:lnTo>
                    <a:lnTo>
                      <a:pt x="43803" y="9629"/>
                    </a:lnTo>
                    <a:lnTo>
                      <a:pt x="43643" y="9263"/>
                    </a:lnTo>
                    <a:lnTo>
                      <a:pt x="43472" y="8898"/>
                    </a:lnTo>
                    <a:lnTo>
                      <a:pt x="43278" y="8521"/>
                    </a:lnTo>
                    <a:lnTo>
                      <a:pt x="43084" y="8155"/>
                    </a:lnTo>
                    <a:lnTo>
                      <a:pt x="42878" y="7790"/>
                    </a:lnTo>
                    <a:lnTo>
                      <a:pt x="42467" y="7082"/>
                    </a:lnTo>
                    <a:lnTo>
                      <a:pt x="42067" y="6419"/>
                    </a:lnTo>
                    <a:lnTo>
                      <a:pt x="41667" y="5802"/>
                    </a:lnTo>
                    <a:lnTo>
                      <a:pt x="41290" y="5220"/>
                    </a:lnTo>
                    <a:lnTo>
                      <a:pt x="40925" y="4683"/>
                    </a:lnTo>
                    <a:lnTo>
                      <a:pt x="40571" y="4181"/>
                    </a:lnTo>
                    <a:lnTo>
                      <a:pt x="40217" y="3712"/>
                    </a:lnTo>
                    <a:lnTo>
                      <a:pt x="39885" y="3290"/>
                    </a:lnTo>
                    <a:lnTo>
                      <a:pt x="39566" y="2890"/>
                    </a:lnTo>
                    <a:lnTo>
                      <a:pt x="39269" y="2536"/>
                    </a:lnTo>
                    <a:lnTo>
                      <a:pt x="38972" y="2205"/>
                    </a:lnTo>
                    <a:lnTo>
                      <a:pt x="38686" y="1908"/>
                    </a:lnTo>
                    <a:lnTo>
                      <a:pt x="38423" y="1634"/>
                    </a:lnTo>
                    <a:lnTo>
                      <a:pt x="38161" y="1394"/>
                    </a:lnTo>
                    <a:lnTo>
                      <a:pt x="37921" y="1165"/>
                    </a:lnTo>
                    <a:lnTo>
                      <a:pt x="37692" y="971"/>
                    </a:lnTo>
                    <a:lnTo>
                      <a:pt x="37475" y="800"/>
                    </a:lnTo>
                    <a:lnTo>
                      <a:pt x="37270" y="651"/>
                    </a:lnTo>
                    <a:lnTo>
                      <a:pt x="37087" y="526"/>
                    </a:lnTo>
                    <a:lnTo>
                      <a:pt x="36904" y="411"/>
                    </a:lnTo>
                    <a:lnTo>
                      <a:pt x="36744" y="320"/>
                    </a:lnTo>
                    <a:lnTo>
                      <a:pt x="36596" y="240"/>
                    </a:lnTo>
                    <a:lnTo>
                      <a:pt x="36333" y="126"/>
                    </a:lnTo>
                    <a:lnTo>
                      <a:pt x="36139" y="57"/>
                    </a:lnTo>
                    <a:lnTo>
                      <a:pt x="35991" y="12"/>
                    </a:lnTo>
                    <a:lnTo>
                      <a:pt x="35911" y="0"/>
                    </a:lnTo>
                    <a:close/>
                  </a:path>
                </a:pathLst>
              </a:custGeom>
              <a:solidFill>
                <a:srgbClr val="164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>
                <a:off x="1113300" y="562150"/>
                <a:ext cx="3229825" cy="4590400"/>
              </a:xfrm>
              <a:custGeom>
                <a:rect b="b" l="l" r="r" t="t"/>
                <a:pathLst>
                  <a:path extrusionOk="0" h="183616" w="129193">
                    <a:moveTo>
                      <a:pt x="102637" y="159299"/>
                    </a:moveTo>
                    <a:lnTo>
                      <a:pt x="101256" y="174206"/>
                    </a:lnTo>
                    <a:lnTo>
                      <a:pt x="101256" y="174206"/>
                    </a:lnTo>
                    <a:lnTo>
                      <a:pt x="101221" y="174136"/>
                    </a:lnTo>
                    <a:lnTo>
                      <a:pt x="101163" y="174010"/>
                    </a:lnTo>
                    <a:lnTo>
                      <a:pt x="101118" y="173861"/>
                    </a:lnTo>
                    <a:lnTo>
                      <a:pt x="101072" y="173702"/>
                    </a:lnTo>
                    <a:lnTo>
                      <a:pt x="101038" y="173530"/>
                    </a:lnTo>
                    <a:lnTo>
                      <a:pt x="101004" y="173347"/>
                    </a:lnTo>
                    <a:lnTo>
                      <a:pt x="100981" y="173142"/>
                    </a:lnTo>
                    <a:lnTo>
                      <a:pt x="100935" y="172696"/>
                    </a:lnTo>
                    <a:lnTo>
                      <a:pt x="100924" y="172205"/>
                    </a:lnTo>
                    <a:lnTo>
                      <a:pt x="100924" y="171668"/>
                    </a:lnTo>
                    <a:lnTo>
                      <a:pt x="100935" y="171097"/>
                    </a:lnTo>
                    <a:lnTo>
                      <a:pt x="100969" y="170503"/>
                    </a:lnTo>
                    <a:lnTo>
                      <a:pt x="101015" y="169875"/>
                    </a:lnTo>
                    <a:lnTo>
                      <a:pt x="101072" y="169224"/>
                    </a:lnTo>
                    <a:lnTo>
                      <a:pt x="101141" y="168550"/>
                    </a:lnTo>
                    <a:lnTo>
                      <a:pt x="101221" y="167876"/>
                    </a:lnTo>
                    <a:lnTo>
                      <a:pt x="101403" y="166506"/>
                    </a:lnTo>
                    <a:lnTo>
                      <a:pt x="101597" y="165135"/>
                    </a:lnTo>
                    <a:lnTo>
                      <a:pt x="101803" y="163833"/>
                    </a:lnTo>
                    <a:lnTo>
                      <a:pt x="102020" y="162611"/>
                    </a:lnTo>
                    <a:lnTo>
                      <a:pt x="102214" y="161526"/>
                    </a:lnTo>
                    <a:lnTo>
                      <a:pt x="102523" y="159904"/>
                    </a:lnTo>
                    <a:lnTo>
                      <a:pt x="102637" y="159299"/>
                    </a:lnTo>
                    <a:close/>
                    <a:moveTo>
                      <a:pt x="83128" y="0"/>
                    </a:moveTo>
                    <a:lnTo>
                      <a:pt x="82409" y="23"/>
                    </a:lnTo>
                    <a:lnTo>
                      <a:pt x="81678" y="46"/>
                    </a:lnTo>
                    <a:lnTo>
                      <a:pt x="80993" y="103"/>
                    </a:lnTo>
                    <a:lnTo>
                      <a:pt x="80307" y="171"/>
                    </a:lnTo>
                    <a:lnTo>
                      <a:pt x="79633" y="251"/>
                    </a:lnTo>
                    <a:lnTo>
                      <a:pt x="78959" y="354"/>
                    </a:lnTo>
                    <a:lnTo>
                      <a:pt x="78297" y="480"/>
                    </a:lnTo>
                    <a:lnTo>
                      <a:pt x="77646" y="617"/>
                    </a:lnTo>
                    <a:lnTo>
                      <a:pt x="77006" y="765"/>
                    </a:lnTo>
                    <a:lnTo>
                      <a:pt x="76367" y="937"/>
                    </a:lnTo>
                    <a:lnTo>
                      <a:pt x="75739" y="1119"/>
                    </a:lnTo>
                    <a:lnTo>
                      <a:pt x="75122" y="1325"/>
                    </a:lnTo>
                    <a:lnTo>
                      <a:pt x="74516" y="1542"/>
                    </a:lnTo>
                    <a:lnTo>
                      <a:pt x="73911" y="1770"/>
                    </a:lnTo>
                    <a:lnTo>
                      <a:pt x="73317" y="2022"/>
                    </a:lnTo>
                    <a:lnTo>
                      <a:pt x="72735" y="2284"/>
                    </a:lnTo>
                    <a:lnTo>
                      <a:pt x="72164" y="2558"/>
                    </a:lnTo>
                    <a:lnTo>
                      <a:pt x="71604" y="2844"/>
                    </a:lnTo>
                    <a:lnTo>
                      <a:pt x="71044" y="3141"/>
                    </a:lnTo>
                    <a:lnTo>
                      <a:pt x="70496" y="3461"/>
                    </a:lnTo>
                    <a:lnTo>
                      <a:pt x="69959" y="3781"/>
                    </a:lnTo>
                    <a:lnTo>
                      <a:pt x="69434" y="4123"/>
                    </a:lnTo>
                    <a:lnTo>
                      <a:pt x="68920" y="4477"/>
                    </a:lnTo>
                    <a:lnTo>
                      <a:pt x="68406" y="4843"/>
                    </a:lnTo>
                    <a:lnTo>
                      <a:pt x="67915" y="5220"/>
                    </a:lnTo>
                    <a:lnTo>
                      <a:pt x="67423" y="5597"/>
                    </a:lnTo>
                    <a:lnTo>
                      <a:pt x="66944" y="5996"/>
                    </a:lnTo>
                    <a:lnTo>
                      <a:pt x="66475" y="6408"/>
                    </a:lnTo>
                    <a:lnTo>
                      <a:pt x="66019" y="6819"/>
                    </a:lnTo>
                    <a:lnTo>
                      <a:pt x="65573" y="7253"/>
                    </a:lnTo>
                    <a:lnTo>
                      <a:pt x="65139" y="7687"/>
                    </a:lnTo>
                    <a:lnTo>
                      <a:pt x="64717" y="8132"/>
                    </a:lnTo>
                    <a:lnTo>
                      <a:pt x="64294" y="8578"/>
                    </a:lnTo>
                    <a:lnTo>
                      <a:pt x="63894" y="9046"/>
                    </a:lnTo>
                    <a:lnTo>
                      <a:pt x="63494" y="9514"/>
                    </a:lnTo>
                    <a:lnTo>
                      <a:pt x="63117" y="9994"/>
                    </a:lnTo>
                    <a:lnTo>
                      <a:pt x="62741" y="10474"/>
                    </a:lnTo>
                    <a:lnTo>
                      <a:pt x="62386" y="10965"/>
                    </a:lnTo>
                    <a:lnTo>
                      <a:pt x="62032" y="11467"/>
                    </a:lnTo>
                    <a:lnTo>
                      <a:pt x="61701" y="11970"/>
                    </a:lnTo>
                    <a:lnTo>
                      <a:pt x="61370" y="12484"/>
                    </a:lnTo>
                    <a:lnTo>
                      <a:pt x="61050" y="13009"/>
                    </a:lnTo>
                    <a:lnTo>
                      <a:pt x="60753" y="13523"/>
                    </a:lnTo>
                    <a:lnTo>
                      <a:pt x="60456" y="14060"/>
                    </a:lnTo>
                    <a:lnTo>
                      <a:pt x="60182" y="14586"/>
                    </a:lnTo>
                    <a:lnTo>
                      <a:pt x="59919" y="15122"/>
                    </a:lnTo>
                    <a:lnTo>
                      <a:pt x="59657" y="15671"/>
                    </a:lnTo>
                    <a:lnTo>
                      <a:pt x="59417" y="16207"/>
                    </a:lnTo>
                    <a:lnTo>
                      <a:pt x="59188" y="16756"/>
                    </a:lnTo>
                    <a:lnTo>
                      <a:pt x="58971" y="17315"/>
                    </a:lnTo>
                    <a:lnTo>
                      <a:pt x="58766" y="17864"/>
                    </a:lnTo>
                    <a:lnTo>
                      <a:pt x="58572" y="18423"/>
                    </a:lnTo>
                    <a:lnTo>
                      <a:pt x="58389" y="18983"/>
                    </a:lnTo>
                    <a:lnTo>
                      <a:pt x="58218" y="19543"/>
                    </a:lnTo>
                    <a:lnTo>
                      <a:pt x="58058" y="20102"/>
                    </a:lnTo>
                    <a:lnTo>
                      <a:pt x="57921" y="20673"/>
                    </a:lnTo>
                    <a:lnTo>
                      <a:pt x="57795" y="21233"/>
                    </a:lnTo>
                    <a:lnTo>
                      <a:pt x="57681" y="21804"/>
                    </a:lnTo>
                    <a:lnTo>
                      <a:pt x="57578" y="22364"/>
                    </a:lnTo>
                    <a:lnTo>
                      <a:pt x="57487" y="22935"/>
                    </a:lnTo>
                    <a:lnTo>
                      <a:pt x="57407" y="23494"/>
                    </a:lnTo>
                    <a:lnTo>
                      <a:pt x="57349" y="24054"/>
                    </a:lnTo>
                    <a:lnTo>
                      <a:pt x="57292" y="24625"/>
                    </a:lnTo>
                    <a:lnTo>
                      <a:pt x="57258" y="25185"/>
                    </a:lnTo>
                    <a:lnTo>
                      <a:pt x="57247" y="25745"/>
                    </a:lnTo>
                    <a:lnTo>
                      <a:pt x="57235" y="26293"/>
                    </a:lnTo>
                    <a:lnTo>
                      <a:pt x="57235" y="26750"/>
                    </a:lnTo>
                    <a:lnTo>
                      <a:pt x="57247" y="27195"/>
                    </a:lnTo>
                    <a:lnTo>
                      <a:pt x="57270" y="27641"/>
                    </a:lnTo>
                    <a:lnTo>
                      <a:pt x="57304" y="28086"/>
                    </a:lnTo>
                    <a:lnTo>
                      <a:pt x="57338" y="28531"/>
                    </a:lnTo>
                    <a:lnTo>
                      <a:pt x="57372" y="28977"/>
                    </a:lnTo>
                    <a:lnTo>
                      <a:pt x="57429" y="29411"/>
                    </a:lnTo>
                    <a:lnTo>
                      <a:pt x="57487" y="29856"/>
                    </a:lnTo>
                    <a:lnTo>
                      <a:pt x="57544" y="30290"/>
                    </a:lnTo>
                    <a:lnTo>
                      <a:pt x="57624" y="30736"/>
                    </a:lnTo>
                    <a:lnTo>
                      <a:pt x="57784" y="31604"/>
                    </a:lnTo>
                    <a:lnTo>
                      <a:pt x="57966" y="32472"/>
                    </a:lnTo>
                    <a:lnTo>
                      <a:pt x="58172" y="33329"/>
                    </a:lnTo>
                    <a:lnTo>
                      <a:pt x="58412" y="34185"/>
                    </a:lnTo>
                    <a:lnTo>
                      <a:pt x="58663" y="35030"/>
                    </a:lnTo>
                    <a:lnTo>
                      <a:pt x="58926" y="35876"/>
                    </a:lnTo>
                    <a:lnTo>
                      <a:pt x="59223" y="36709"/>
                    </a:lnTo>
                    <a:lnTo>
                      <a:pt x="59520" y="37543"/>
                    </a:lnTo>
                    <a:lnTo>
                      <a:pt x="59839" y="38366"/>
                    </a:lnTo>
                    <a:lnTo>
                      <a:pt x="60182" y="39188"/>
                    </a:lnTo>
                    <a:lnTo>
                      <a:pt x="60525" y="40010"/>
                    </a:lnTo>
                    <a:lnTo>
                      <a:pt x="60879" y="40810"/>
                    </a:lnTo>
                    <a:lnTo>
                      <a:pt x="61256" y="41621"/>
                    </a:lnTo>
                    <a:lnTo>
                      <a:pt x="61621" y="42409"/>
                    </a:lnTo>
                    <a:lnTo>
                      <a:pt x="62010" y="43208"/>
                    </a:lnTo>
                    <a:lnTo>
                      <a:pt x="62786" y="44762"/>
                    </a:lnTo>
                    <a:lnTo>
                      <a:pt x="63574" y="46304"/>
                    </a:lnTo>
                    <a:lnTo>
                      <a:pt x="65151" y="49308"/>
                    </a:lnTo>
                    <a:lnTo>
                      <a:pt x="65904" y="50770"/>
                    </a:lnTo>
                    <a:lnTo>
                      <a:pt x="66624" y="52209"/>
                    </a:lnTo>
                    <a:lnTo>
                      <a:pt x="66967" y="52917"/>
                    </a:lnTo>
                    <a:lnTo>
                      <a:pt x="67298" y="53625"/>
                    </a:lnTo>
                    <a:lnTo>
                      <a:pt x="67618" y="54310"/>
                    </a:lnTo>
                    <a:lnTo>
                      <a:pt x="67926" y="55007"/>
                    </a:lnTo>
                    <a:lnTo>
                      <a:pt x="68212" y="55681"/>
                    </a:lnTo>
                    <a:lnTo>
                      <a:pt x="68474" y="56366"/>
                    </a:lnTo>
                    <a:lnTo>
                      <a:pt x="68726" y="57029"/>
                    </a:lnTo>
                    <a:lnTo>
                      <a:pt x="68954" y="57691"/>
                    </a:lnTo>
                    <a:lnTo>
                      <a:pt x="69160" y="58342"/>
                    </a:lnTo>
                    <a:lnTo>
                      <a:pt x="69342" y="58993"/>
                    </a:lnTo>
                    <a:lnTo>
                      <a:pt x="69502" y="59633"/>
                    </a:lnTo>
                    <a:lnTo>
                      <a:pt x="69628" y="60272"/>
                    </a:lnTo>
                    <a:lnTo>
                      <a:pt x="69731" y="60889"/>
                    </a:lnTo>
                    <a:lnTo>
                      <a:pt x="69776" y="61209"/>
                    </a:lnTo>
                    <a:lnTo>
                      <a:pt x="69811" y="61517"/>
                    </a:lnTo>
                    <a:lnTo>
                      <a:pt x="69833" y="61826"/>
                    </a:lnTo>
                    <a:lnTo>
                      <a:pt x="69856" y="62123"/>
                    </a:lnTo>
                    <a:lnTo>
                      <a:pt x="69868" y="62431"/>
                    </a:lnTo>
                    <a:lnTo>
                      <a:pt x="69868" y="62728"/>
                    </a:lnTo>
                    <a:lnTo>
                      <a:pt x="69856" y="63036"/>
                    </a:lnTo>
                    <a:lnTo>
                      <a:pt x="69845" y="63333"/>
                    </a:lnTo>
                    <a:lnTo>
                      <a:pt x="69822" y="63630"/>
                    </a:lnTo>
                    <a:lnTo>
                      <a:pt x="69788" y="63916"/>
                    </a:lnTo>
                    <a:lnTo>
                      <a:pt x="69742" y="64213"/>
                    </a:lnTo>
                    <a:lnTo>
                      <a:pt x="69696" y="64498"/>
                    </a:lnTo>
                    <a:lnTo>
                      <a:pt x="69639" y="64795"/>
                    </a:lnTo>
                    <a:lnTo>
                      <a:pt x="69571" y="65081"/>
                    </a:lnTo>
                    <a:lnTo>
                      <a:pt x="69491" y="65367"/>
                    </a:lnTo>
                    <a:lnTo>
                      <a:pt x="69399" y="65652"/>
                    </a:lnTo>
                    <a:lnTo>
                      <a:pt x="69297" y="65926"/>
                    </a:lnTo>
                    <a:lnTo>
                      <a:pt x="69194" y="66212"/>
                    </a:lnTo>
                    <a:lnTo>
                      <a:pt x="69068" y="66486"/>
                    </a:lnTo>
                    <a:lnTo>
                      <a:pt x="68943" y="66760"/>
                    </a:lnTo>
                    <a:lnTo>
                      <a:pt x="68794" y="67034"/>
                    </a:lnTo>
                    <a:lnTo>
                      <a:pt x="68646" y="67308"/>
                    </a:lnTo>
                    <a:lnTo>
                      <a:pt x="68486" y="67571"/>
                    </a:lnTo>
                    <a:lnTo>
                      <a:pt x="68303" y="67845"/>
                    </a:lnTo>
                    <a:lnTo>
                      <a:pt x="68120" y="68108"/>
                    </a:lnTo>
                    <a:lnTo>
                      <a:pt x="67926" y="68370"/>
                    </a:lnTo>
                    <a:lnTo>
                      <a:pt x="67720" y="68633"/>
                    </a:lnTo>
                    <a:lnTo>
                      <a:pt x="67492" y="68896"/>
                    </a:lnTo>
                    <a:lnTo>
                      <a:pt x="67264" y="69159"/>
                    </a:lnTo>
                    <a:lnTo>
                      <a:pt x="67012" y="69410"/>
                    </a:lnTo>
                    <a:lnTo>
                      <a:pt x="66761" y="69672"/>
                    </a:lnTo>
                    <a:lnTo>
                      <a:pt x="66487" y="69924"/>
                    </a:lnTo>
                    <a:lnTo>
                      <a:pt x="66201" y="70175"/>
                    </a:lnTo>
                    <a:lnTo>
                      <a:pt x="65904" y="70415"/>
                    </a:lnTo>
                    <a:lnTo>
                      <a:pt x="65596" y="70666"/>
                    </a:lnTo>
                    <a:lnTo>
                      <a:pt x="65276" y="70906"/>
                    </a:lnTo>
                    <a:lnTo>
                      <a:pt x="64934" y="71157"/>
                    </a:lnTo>
                    <a:lnTo>
                      <a:pt x="64591" y="71397"/>
                    </a:lnTo>
                    <a:lnTo>
                      <a:pt x="62763" y="72631"/>
                    </a:lnTo>
                    <a:lnTo>
                      <a:pt x="60959" y="73864"/>
                    </a:lnTo>
                    <a:lnTo>
                      <a:pt x="59166" y="75098"/>
                    </a:lnTo>
                    <a:lnTo>
                      <a:pt x="57395" y="76331"/>
                    </a:lnTo>
                    <a:lnTo>
                      <a:pt x="55648" y="77576"/>
                    </a:lnTo>
                    <a:lnTo>
                      <a:pt x="53912" y="78810"/>
                    </a:lnTo>
                    <a:lnTo>
                      <a:pt x="52210" y="80055"/>
                    </a:lnTo>
                    <a:lnTo>
                      <a:pt x="50519" y="81300"/>
                    </a:lnTo>
                    <a:lnTo>
                      <a:pt x="48840" y="82545"/>
                    </a:lnTo>
                    <a:lnTo>
                      <a:pt x="47196" y="83790"/>
                    </a:lnTo>
                    <a:lnTo>
                      <a:pt x="45562" y="85035"/>
                    </a:lnTo>
                    <a:lnTo>
                      <a:pt x="43963" y="86280"/>
                    </a:lnTo>
                    <a:lnTo>
                      <a:pt x="42376" y="87525"/>
                    </a:lnTo>
                    <a:lnTo>
                      <a:pt x="40811" y="88781"/>
                    </a:lnTo>
                    <a:lnTo>
                      <a:pt x="39280" y="90026"/>
                    </a:lnTo>
                    <a:lnTo>
                      <a:pt x="37761" y="91271"/>
                    </a:lnTo>
                    <a:lnTo>
                      <a:pt x="36265" y="92516"/>
                    </a:lnTo>
                    <a:lnTo>
                      <a:pt x="34803" y="93761"/>
                    </a:lnTo>
                    <a:lnTo>
                      <a:pt x="33364" y="95017"/>
                    </a:lnTo>
                    <a:lnTo>
                      <a:pt x="31936" y="96262"/>
                    </a:lnTo>
                    <a:lnTo>
                      <a:pt x="30554" y="97507"/>
                    </a:lnTo>
                    <a:lnTo>
                      <a:pt x="29183" y="98752"/>
                    </a:lnTo>
                    <a:lnTo>
                      <a:pt x="27836" y="99997"/>
                    </a:lnTo>
                    <a:lnTo>
                      <a:pt x="26522" y="101242"/>
                    </a:lnTo>
                    <a:lnTo>
                      <a:pt x="25243" y="102487"/>
                    </a:lnTo>
                    <a:lnTo>
                      <a:pt x="23975" y="103732"/>
                    </a:lnTo>
                    <a:lnTo>
                      <a:pt x="22742" y="104977"/>
                    </a:lnTo>
                    <a:lnTo>
                      <a:pt x="21542" y="106222"/>
                    </a:lnTo>
                    <a:lnTo>
                      <a:pt x="20366" y="107456"/>
                    </a:lnTo>
                    <a:lnTo>
                      <a:pt x="19212" y="108701"/>
                    </a:lnTo>
                    <a:lnTo>
                      <a:pt x="18093" y="109934"/>
                    </a:lnTo>
                    <a:lnTo>
                      <a:pt x="17008" y="111168"/>
                    </a:lnTo>
                    <a:lnTo>
                      <a:pt x="15946" y="112401"/>
                    </a:lnTo>
                    <a:lnTo>
                      <a:pt x="14918" y="113635"/>
                    </a:lnTo>
                    <a:lnTo>
                      <a:pt x="13924" y="114857"/>
                    </a:lnTo>
                    <a:lnTo>
                      <a:pt x="12953" y="116090"/>
                    </a:lnTo>
                    <a:lnTo>
                      <a:pt x="12016" y="117312"/>
                    </a:lnTo>
                    <a:lnTo>
                      <a:pt x="11114" y="118535"/>
                    </a:lnTo>
                    <a:lnTo>
                      <a:pt x="10246" y="119757"/>
                    </a:lnTo>
                    <a:lnTo>
                      <a:pt x="9412" y="120979"/>
                    </a:lnTo>
                    <a:lnTo>
                      <a:pt x="8601" y="122190"/>
                    </a:lnTo>
                    <a:lnTo>
                      <a:pt x="7825" y="123400"/>
                    </a:lnTo>
                    <a:lnTo>
                      <a:pt x="7459" y="124006"/>
                    </a:lnTo>
                    <a:lnTo>
                      <a:pt x="7094" y="124611"/>
                    </a:lnTo>
                    <a:lnTo>
                      <a:pt x="6740" y="125216"/>
                    </a:lnTo>
                    <a:lnTo>
                      <a:pt x="6386" y="125822"/>
                    </a:lnTo>
                    <a:lnTo>
                      <a:pt x="6043" y="126416"/>
                    </a:lnTo>
                    <a:lnTo>
                      <a:pt x="5723" y="127021"/>
                    </a:lnTo>
                    <a:lnTo>
                      <a:pt x="5392" y="127626"/>
                    </a:lnTo>
                    <a:lnTo>
                      <a:pt x="5083" y="128220"/>
                    </a:lnTo>
                    <a:lnTo>
                      <a:pt x="4775" y="128826"/>
                    </a:lnTo>
                    <a:lnTo>
                      <a:pt x="4478" y="129420"/>
                    </a:lnTo>
                    <a:lnTo>
                      <a:pt x="4193" y="130013"/>
                    </a:lnTo>
                    <a:lnTo>
                      <a:pt x="3918" y="130607"/>
                    </a:lnTo>
                    <a:lnTo>
                      <a:pt x="3656" y="131201"/>
                    </a:lnTo>
                    <a:lnTo>
                      <a:pt x="3393" y="131795"/>
                    </a:lnTo>
                    <a:lnTo>
                      <a:pt x="3142" y="132389"/>
                    </a:lnTo>
                    <a:lnTo>
                      <a:pt x="2902" y="132983"/>
                    </a:lnTo>
                    <a:lnTo>
                      <a:pt x="2673" y="133577"/>
                    </a:lnTo>
                    <a:lnTo>
                      <a:pt x="2445" y="134171"/>
                    </a:lnTo>
                    <a:lnTo>
                      <a:pt x="2239" y="134753"/>
                    </a:lnTo>
                    <a:lnTo>
                      <a:pt x="2034" y="135347"/>
                    </a:lnTo>
                    <a:lnTo>
                      <a:pt x="1840" y="135930"/>
                    </a:lnTo>
                    <a:lnTo>
                      <a:pt x="1645" y="136524"/>
                    </a:lnTo>
                    <a:lnTo>
                      <a:pt x="1474" y="137106"/>
                    </a:lnTo>
                    <a:lnTo>
                      <a:pt x="1314" y="137689"/>
                    </a:lnTo>
                    <a:lnTo>
                      <a:pt x="1154" y="138271"/>
                    </a:lnTo>
                    <a:lnTo>
                      <a:pt x="1006" y="138854"/>
                    </a:lnTo>
                    <a:lnTo>
                      <a:pt x="869" y="139436"/>
                    </a:lnTo>
                    <a:lnTo>
                      <a:pt x="743" y="140019"/>
                    </a:lnTo>
                    <a:lnTo>
                      <a:pt x="629" y="140590"/>
                    </a:lnTo>
                    <a:lnTo>
                      <a:pt x="515" y="141172"/>
                    </a:lnTo>
                    <a:lnTo>
                      <a:pt x="423" y="141744"/>
                    </a:lnTo>
                    <a:lnTo>
                      <a:pt x="332" y="142326"/>
                    </a:lnTo>
                    <a:lnTo>
                      <a:pt x="252" y="142897"/>
                    </a:lnTo>
                    <a:lnTo>
                      <a:pt x="183" y="143468"/>
                    </a:lnTo>
                    <a:lnTo>
                      <a:pt x="126" y="144039"/>
                    </a:lnTo>
                    <a:lnTo>
                      <a:pt x="81" y="144610"/>
                    </a:lnTo>
                    <a:lnTo>
                      <a:pt x="46" y="145181"/>
                    </a:lnTo>
                    <a:lnTo>
                      <a:pt x="24" y="145741"/>
                    </a:lnTo>
                    <a:lnTo>
                      <a:pt x="1" y="146312"/>
                    </a:lnTo>
                    <a:lnTo>
                      <a:pt x="1" y="146883"/>
                    </a:lnTo>
                    <a:lnTo>
                      <a:pt x="1" y="147443"/>
                    </a:lnTo>
                    <a:lnTo>
                      <a:pt x="12" y="148003"/>
                    </a:lnTo>
                    <a:lnTo>
                      <a:pt x="46" y="148562"/>
                    </a:lnTo>
                    <a:lnTo>
                      <a:pt x="81" y="149122"/>
                    </a:lnTo>
                    <a:lnTo>
                      <a:pt x="161" y="150230"/>
                    </a:lnTo>
                    <a:lnTo>
                      <a:pt x="275" y="151304"/>
                    </a:lnTo>
                    <a:lnTo>
                      <a:pt x="389" y="152354"/>
                    </a:lnTo>
                    <a:lnTo>
                      <a:pt x="526" y="153371"/>
                    </a:lnTo>
                    <a:lnTo>
                      <a:pt x="675" y="154376"/>
                    </a:lnTo>
                    <a:lnTo>
                      <a:pt x="835" y="155347"/>
                    </a:lnTo>
                    <a:lnTo>
                      <a:pt x="1017" y="156295"/>
                    </a:lnTo>
                    <a:lnTo>
                      <a:pt x="1211" y="157231"/>
                    </a:lnTo>
                    <a:lnTo>
                      <a:pt x="1417" y="158134"/>
                    </a:lnTo>
                    <a:lnTo>
                      <a:pt x="1623" y="159013"/>
                    </a:lnTo>
                    <a:lnTo>
                      <a:pt x="1851" y="159870"/>
                    </a:lnTo>
                    <a:lnTo>
                      <a:pt x="2091" y="160704"/>
                    </a:lnTo>
                    <a:lnTo>
                      <a:pt x="2354" y="161515"/>
                    </a:lnTo>
                    <a:lnTo>
                      <a:pt x="2616" y="162303"/>
                    </a:lnTo>
                    <a:lnTo>
                      <a:pt x="2890" y="163068"/>
                    </a:lnTo>
                    <a:lnTo>
                      <a:pt x="3165" y="163810"/>
                    </a:lnTo>
                    <a:lnTo>
                      <a:pt x="3462" y="164541"/>
                    </a:lnTo>
                    <a:lnTo>
                      <a:pt x="3770" y="165238"/>
                    </a:lnTo>
                    <a:lnTo>
                      <a:pt x="4078" y="165923"/>
                    </a:lnTo>
                    <a:lnTo>
                      <a:pt x="4398" y="166586"/>
                    </a:lnTo>
                    <a:lnTo>
                      <a:pt x="4729" y="167225"/>
                    </a:lnTo>
                    <a:lnTo>
                      <a:pt x="5072" y="167854"/>
                    </a:lnTo>
                    <a:lnTo>
                      <a:pt x="5415" y="168459"/>
                    </a:lnTo>
                    <a:lnTo>
                      <a:pt x="5769" y="169041"/>
                    </a:lnTo>
                    <a:lnTo>
                      <a:pt x="6123" y="169613"/>
                    </a:lnTo>
                    <a:lnTo>
                      <a:pt x="6488" y="170161"/>
                    </a:lnTo>
                    <a:lnTo>
                      <a:pt x="6865" y="170686"/>
                    </a:lnTo>
                    <a:lnTo>
                      <a:pt x="7242" y="171200"/>
                    </a:lnTo>
                    <a:lnTo>
                      <a:pt x="7630" y="171691"/>
                    </a:lnTo>
                    <a:lnTo>
                      <a:pt x="8019" y="172171"/>
                    </a:lnTo>
                    <a:lnTo>
                      <a:pt x="8407" y="172639"/>
                    </a:lnTo>
                    <a:lnTo>
                      <a:pt x="8807" y="173073"/>
                    </a:lnTo>
                    <a:lnTo>
                      <a:pt x="9207" y="173507"/>
                    </a:lnTo>
                    <a:lnTo>
                      <a:pt x="9618" y="173919"/>
                    </a:lnTo>
                    <a:lnTo>
                      <a:pt x="10029" y="174318"/>
                    </a:lnTo>
                    <a:lnTo>
                      <a:pt x="10440" y="174695"/>
                    </a:lnTo>
                    <a:lnTo>
                      <a:pt x="10851" y="175061"/>
                    </a:lnTo>
                    <a:lnTo>
                      <a:pt x="11263" y="175415"/>
                    </a:lnTo>
                    <a:lnTo>
                      <a:pt x="11685" y="175757"/>
                    </a:lnTo>
                    <a:lnTo>
                      <a:pt x="12108" y="176077"/>
                    </a:lnTo>
                    <a:lnTo>
                      <a:pt x="12519" y="176386"/>
                    </a:lnTo>
                    <a:lnTo>
                      <a:pt x="12942" y="176683"/>
                    </a:lnTo>
                    <a:lnTo>
                      <a:pt x="13364" y="176968"/>
                    </a:lnTo>
                    <a:lnTo>
                      <a:pt x="13787" y="177242"/>
                    </a:lnTo>
                    <a:lnTo>
                      <a:pt x="14198" y="177505"/>
                    </a:lnTo>
                    <a:lnTo>
                      <a:pt x="14621" y="177745"/>
                    </a:lnTo>
                    <a:lnTo>
                      <a:pt x="15032" y="177985"/>
                    </a:lnTo>
                    <a:lnTo>
                      <a:pt x="15454" y="178202"/>
                    </a:lnTo>
                    <a:lnTo>
                      <a:pt x="15866" y="178419"/>
                    </a:lnTo>
                    <a:lnTo>
                      <a:pt x="16277" y="178613"/>
                    </a:lnTo>
                    <a:lnTo>
                      <a:pt x="16688" y="178807"/>
                    </a:lnTo>
                    <a:lnTo>
                      <a:pt x="17088" y="178990"/>
                    </a:lnTo>
                    <a:lnTo>
                      <a:pt x="17487" y="179161"/>
                    </a:lnTo>
                    <a:lnTo>
                      <a:pt x="17887" y="179321"/>
                    </a:lnTo>
                    <a:lnTo>
                      <a:pt x="18276" y="179470"/>
                    </a:lnTo>
                    <a:lnTo>
                      <a:pt x="18664" y="179618"/>
                    </a:lnTo>
                    <a:lnTo>
                      <a:pt x="19429" y="179881"/>
                    </a:lnTo>
                    <a:lnTo>
                      <a:pt x="20160" y="180098"/>
                    </a:lnTo>
                    <a:lnTo>
                      <a:pt x="20868" y="180303"/>
                    </a:lnTo>
                    <a:lnTo>
                      <a:pt x="21554" y="180475"/>
                    </a:lnTo>
                    <a:lnTo>
                      <a:pt x="21862" y="180543"/>
                    </a:lnTo>
                    <a:lnTo>
                      <a:pt x="22205" y="180600"/>
                    </a:lnTo>
                    <a:lnTo>
                      <a:pt x="22582" y="180657"/>
                    </a:lnTo>
                    <a:lnTo>
                      <a:pt x="22981" y="180714"/>
                    </a:lnTo>
                    <a:lnTo>
                      <a:pt x="23415" y="180772"/>
                    </a:lnTo>
                    <a:lnTo>
                      <a:pt x="23884" y="180817"/>
                    </a:lnTo>
                    <a:lnTo>
                      <a:pt x="24900" y="180897"/>
                    </a:lnTo>
                    <a:lnTo>
                      <a:pt x="26008" y="180977"/>
                    </a:lnTo>
                    <a:lnTo>
                      <a:pt x="27230" y="181034"/>
                    </a:lnTo>
                    <a:lnTo>
                      <a:pt x="28532" y="181080"/>
                    </a:lnTo>
                    <a:lnTo>
                      <a:pt x="29914" y="181114"/>
                    </a:lnTo>
                    <a:lnTo>
                      <a:pt x="31376" y="181137"/>
                    </a:lnTo>
                    <a:lnTo>
                      <a:pt x="32895" y="181160"/>
                    </a:lnTo>
                    <a:lnTo>
                      <a:pt x="36094" y="181160"/>
                    </a:lnTo>
                    <a:lnTo>
                      <a:pt x="37761" y="181148"/>
                    </a:lnTo>
                    <a:lnTo>
                      <a:pt x="39452" y="181137"/>
                    </a:lnTo>
                    <a:lnTo>
                      <a:pt x="42912" y="181080"/>
                    </a:lnTo>
                    <a:lnTo>
                      <a:pt x="46396" y="181000"/>
                    </a:lnTo>
                    <a:lnTo>
                      <a:pt x="49845" y="180909"/>
                    </a:lnTo>
                    <a:lnTo>
                      <a:pt x="53192" y="180817"/>
                    </a:lnTo>
                    <a:lnTo>
                      <a:pt x="56379" y="180714"/>
                    </a:lnTo>
                    <a:lnTo>
                      <a:pt x="61975" y="180509"/>
                    </a:lnTo>
                    <a:lnTo>
                      <a:pt x="66133" y="180360"/>
                    </a:lnTo>
                    <a:lnTo>
                      <a:pt x="66407" y="180338"/>
                    </a:lnTo>
                    <a:lnTo>
                      <a:pt x="66681" y="180303"/>
                    </a:lnTo>
                    <a:lnTo>
                      <a:pt x="66944" y="180246"/>
                    </a:lnTo>
                    <a:lnTo>
                      <a:pt x="67206" y="180166"/>
                    </a:lnTo>
                    <a:lnTo>
                      <a:pt x="67458" y="180075"/>
                    </a:lnTo>
                    <a:lnTo>
                      <a:pt x="67698" y="179961"/>
                    </a:lnTo>
                    <a:lnTo>
                      <a:pt x="67937" y="179835"/>
                    </a:lnTo>
                    <a:lnTo>
                      <a:pt x="68166" y="179687"/>
                    </a:lnTo>
                    <a:lnTo>
                      <a:pt x="68372" y="179527"/>
                    </a:lnTo>
                    <a:lnTo>
                      <a:pt x="68577" y="179344"/>
                    </a:lnTo>
                    <a:lnTo>
                      <a:pt x="68771" y="179161"/>
                    </a:lnTo>
                    <a:lnTo>
                      <a:pt x="68943" y="178956"/>
                    </a:lnTo>
                    <a:lnTo>
                      <a:pt x="69102" y="178739"/>
                    </a:lnTo>
                    <a:lnTo>
                      <a:pt x="69251" y="178510"/>
                    </a:lnTo>
                    <a:lnTo>
                      <a:pt x="69377" y="178270"/>
                    </a:lnTo>
                    <a:lnTo>
                      <a:pt x="69491" y="178019"/>
                    </a:lnTo>
                    <a:lnTo>
                      <a:pt x="69548" y="177882"/>
                    </a:lnTo>
                    <a:lnTo>
                      <a:pt x="69582" y="177745"/>
                    </a:lnTo>
                    <a:lnTo>
                      <a:pt x="69628" y="177608"/>
                    </a:lnTo>
                    <a:lnTo>
                      <a:pt x="69651" y="177459"/>
                    </a:lnTo>
                    <a:lnTo>
                      <a:pt x="69674" y="177322"/>
                    </a:lnTo>
                    <a:lnTo>
                      <a:pt x="69696" y="177174"/>
                    </a:lnTo>
                    <a:lnTo>
                      <a:pt x="69708" y="177014"/>
                    </a:lnTo>
                    <a:lnTo>
                      <a:pt x="69708" y="176865"/>
                    </a:lnTo>
                    <a:lnTo>
                      <a:pt x="69696" y="176705"/>
                    </a:lnTo>
                    <a:lnTo>
                      <a:pt x="69674" y="176557"/>
                    </a:lnTo>
                    <a:lnTo>
                      <a:pt x="69651" y="176397"/>
                    </a:lnTo>
                    <a:lnTo>
                      <a:pt x="69616" y="176237"/>
                    </a:lnTo>
                    <a:lnTo>
                      <a:pt x="69571" y="176066"/>
                    </a:lnTo>
                    <a:lnTo>
                      <a:pt x="69525" y="175906"/>
                    </a:lnTo>
                    <a:lnTo>
                      <a:pt x="69457" y="175746"/>
                    </a:lnTo>
                    <a:lnTo>
                      <a:pt x="69388" y="175575"/>
                    </a:lnTo>
                    <a:lnTo>
                      <a:pt x="69297" y="175415"/>
                    </a:lnTo>
                    <a:lnTo>
                      <a:pt x="69205" y="175243"/>
                    </a:lnTo>
                    <a:lnTo>
                      <a:pt x="69102" y="175072"/>
                    </a:lnTo>
                    <a:lnTo>
                      <a:pt x="68977" y="174901"/>
                    </a:lnTo>
                    <a:lnTo>
                      <a:pt x="68851" y="174729"/>
                    </a:lnTo>
                    <a:lnTo>
                      <a:pt x="68714" y="174570"/>
                    </a:lnTo>
                    <a:lnTo>
                      <a:pt x="68554" y="174398"/>
                    </a:lnTo>
                    <a:lnTo>
                      <a:pt x="68394" y="174227"/>
                    </a:lnTo>
                    <a:lnTo>
                      <a:pt x="68212" y="174056"/>
                    </a:lnTo>
                    <a:lnTo>
                      <a:pt x="68017" y="173884"/>
                    </a:lnTo>
                    <a:lnTo>
                      <a:pt x="67823" y="173713"/>
                    </a:lnTo>
                    <a:lnTo>
                      <a:pt x="67595" y="173553"/>
                    </a:lnTo>
                    <a:lnTo>
                      <a:pt x="67366" y="173382"/>
                    </a:lnTo>
                    <a:lnTo>
                      <a:pt x="67127" y="173222"/>
                    </a:lnTo>
                    <a:lnTo>
                      <a:pt x="66864" y="173050"/>
                    </a:lnTo>
                    <a:lnTo>
                      <a:pt x="66590" y="172891"/>
                    </a:lnTo>
                    <a:lnTo>
                      <a:pt x="66201" y="172674"/>
                    </a:lnTo>
                    <a:lnTo>
                      <a:pt x="65802" y="172468"/>
                    </a:lnTo>
                    <a:lnTo>
                      <a:pt x="65390" y="172274"/>
                    </a:lnTo>
                    <a:lnTo>
                      <a:pt x="64956" y="172080"/>
                    </a:lnTo>
                    <a:lnTo>
                      <a:pt x="64522" y="171897"/>
                    </a:lnTo>
                    <a:lnTo>
                      <a:pt x="64065" y="171714"/>
                    </a:lnTo>
                    <a:lnTo>
                      <a:pt x="63620" y="171543"/>
                    </a:lnTo>
                    <a:lnTo>
                      <a:pt x="63152" y="171383"/>
                    </a:lnTo>
                    <a:lnTo>
                      <a:pt x="62695" y="171223"/>
                    </a:lnTo>
                    <a:lnTo>
                      <a:pt x="62227" y="171075"/>
                    </a:lnTo>
                    <a:lnTo>
                      <a:pt x="61301" y="170789"/>
                    </a:lnTo>
                    <a:lnTo>
                      <a:pt x="60399" y="170538"/>
                    </a:lnTo>
                    <a:lnTo>
                      <a:pt x="59520" y="170309"/>
                    </a:lnTo>
                    <a:lnTo>
                      <a:pt x="58686" y="170115"/>
                    </a:lnTo>
                    <a:lnTo>
                      <a:pt x="57921" y="169944"/>
                    </a:lnTo>
                    <a:lnTo>
                      <a:pt x="57235" y="169807"/>
                    </a:lnTo>
                    <a:lnTo>
                      <a:pt x="56630" y="169681"/>
                    </a:lnTo>
                    <a:lnTo>
                      <a:pt x="55773" y="169533"/>
                    </a:lnTo>
                    <a:lnTo>
                      <a:pt x="55453" y="169475"/>
                    </a:lnTo>
                    <a:lnTo>
                      <a:pt x="55887" y="169270"/>
                    </a:lnTo>
                    <a:lnTo>
                      <a:pt x="56390" y="169007"/>
                    </a:lnTo>
                    <a:lnTo>
                      <a:pt x="57041" y="168653"/>
                    </a:lnTo>
                    <a:lnTo>
                      <a:pt x="57407" y="168448"/>
                    </a:lnTo>
                    <a:lnTo>
                      <a:pt x="57806" y="168208"/>
                    </a:lnTo>
                    <a:lnTo>
                      <a:pt x="58229" y="167945"/>
                    </a:lnTo>
                    <a:lnTo>
                      <a:pt x="58663" y="167671"/>
                    </a:lnTo>
                    <a:lnTo>
                      <a:pt x="59120" y="167362"/>
                    </a:lnTo>
                    <a:lnTo>
                      <a:pt x="59600" y="167043"/>
                    </a:lnTo>
                    <a:lnTo>
                      <a:pt x="60068" y="166689"/>
                    </a:lnTo>
                    <a:lnTo>
                      <a:pt x="60559" y="166323"/>
                    </a:lnTo>
                    <a:lnTo>
                      <a:pt x="61039" y="165935"/>
                    </a:lnTo>
                    <a:lnTo>
                      <a:pt x="61530" y="165524"/>
                    </a:lnTo>
                    <a:lnTo>
                      <a:pt x="62010" y="165090"/>
                    </a:lnTo>
                    <a:lnTo>
                      <a:pt x="62478" y="164633"/>
                    </a:lnTo>
                    <a:lnTo>
                      <a:pt x="62935" y="164164"/>
                    </a:lnTo>
                    <a:lnTo>
                      <a:pt x="63380" y="163673"/>
                    </a:lnTo>
                    <a:lnTo>
                      <a:pt x="63586" y="163422"/>
                    </a:lnTo>
                    <a:lnTo>
                      <a:pt x="63803" y="163171"/>
                    </a:lnTo>
                    <a:lnTo>
                      <a:pt x="63997" y="162908"/>
                    </a:lnTo>
                    <a:lnTo>
                      <a:pt x="64203" y="162645"/>
                    </a:lnTo>
                    <a:lnTo>
                      <a:pt x="64385" y="162371"/>
                    </a:lnTo>
                    <a:lnTo>
                      <a:pt x="64568" y="162097"/>
                    </a:lnTo>
                    <a:lnTo>
                      <a:pt x="64739" y="161823"/>
                    </a:lnTo>
                    <a:lnTo>
                      <a:pt x="64911" y="161537"/>
                    </a:lnTo>
                    <a:lnTo>
                      <a:pt x="65071" y="161240"/>
                    </a:lnTo>
                    <a:lnTo>
                      <a:pt x="65219" y="160955"/>
                    </a:lnTo>
                    <a:lnTo>
                      <a:pt x="65356" y="160658"/>
                    </a:lnTo>
                    <a:lnTo>
                      <a:pt x="65493" y="160361"/>
                    </a:lnTo>
                    <a:lnTo>
                      <a:pt x="65607" y="160053"/>
                    </a:lnTo>
                    <a:lnTo>
                      <a:pt x="65722" y="159744"/>
                    </a:lnTo>
                    <a:lnTo>
                      <a:pt x="65824" y="159424"/>
                    </a:lnTo>
                    <a:lnTo>
                      <a:pt x="65904" y="159105"/>
                    </a:lnTo>
                    <a:lnTo>
                      <a:pt x="65984" y="158785"/>
                    </a:lnTo>
                    <a:lnTo>
                      <a:pt x="66041" y="158465"/>
                    </a:lnTo>
                    <a:lnTo>
                      <a:pt x="66099" y="158134"/>
                    </a:lnTo>
                    <a:lnTo>
                      <a:pt x="66133" y="157802"/>
                    </a:lnTo>
                    <a:lnTo>
                      <a:pt x="66224" y="156729"/>
                    </a:lnTo>
                    <a:lnTo>
                      <a:pt x="66293" y="155769"/>
                    </a:lnTo>
                    <a:lnTo>
                      <a:pt x="66338" y="154924"/>
                    </a:lnTo>
                    <a:lnTo>
                      <a:pt x="66361" y="154193"/>
                    </a:lnTo>
                    <a:lnTo>
                      <a:pt x="66373" y="153554"/>
                    </a:lnTo>
                    <a:lnTo>
                      <a:pt x="66373" y="153017"/>
                    </a:lnTo>
                    <a:lnTo>
                      <a:pt x="66361" y="152560"/>
                    </a:lnTo>
                    <a:lnTo>
                      <a:pt x="66338" y="152183"/>
                    </a:lnTo>
                    <a:lnTo>
                      <a:pt x="66304" y="151875"/>
                    </a:lnTo>
                    <a:lnTo>
                      <a:pt x="66281" y="151635"/>
                    </a:lnTo>
                    <a:lnTo>
                      <a:pt x="66247" y="151452"/>
                    </a:lnTo>
                    <a:lnTo>
                      <a:pt x="66213" y="151315"/>
                    </a:lnTo>
                    <a:lnTo>
                      <a:pt x="66179" y="151224"/>
                    </a:lnTo>
                    <a:lnTo>
                      <a:pt x="66156" y="151166"/>
                    </a:lnTo>
                    <a:lnTo>
                      <a:pt x="66133" y="151132"/>
                    </a:lnTo>
                    <a:lnTo>
                      <a:pt x="86521" y="139356"/>
                    </a:lnTo>
                    <a:lnTo>
                      <a:pt x="87035" y="143868"/>
                    </a:lnTo>
                    <a:lnTo>
                      <a:pt x="87560" y="148574"/>
                    </a:lnTo>
                    <a:lnTo>
                      <a:pt x="88165" y="154079"/>
                    </a:lnTo>
                    <a:lnTo>
                      <a:pt x="88474" y="156946"/>
                    </a:lnTo>
                    <a:lnTo>
                      <a:pt x="88782" y="159778"/>
                    </a:lnTo>
                    <a:lnTo>
                      <a:pt x="89056" y="162508"/>
                    </a:lnTo>
                    <a:lnTo>
                      <a:pt x="89308" y="165055"/>
                    </a:lnTo>
                    <a:lnTo>
                      <a:pt x="89513" y="167328"/>
                    </a:lnTo>
                    <a:lnTo>
                      <a:pt x="89685" y="169270"/>
                    </a:lnTo>
                    <a:lnTo>
                      <a:pt x="89742" y="170081"/>
                    </a:lnTo>
                    <a:lnTo>
                      <a:pt x="89787" y="170789"/>
                    </a:lnTo>
                    <a:lnTo>
                      <a:pt x="89810" y="171372"/>
                    </a:lnTo>
                    <a:lnTo>
                      <a:pt x="89822" y="171817"/>
                    </a:lnTo>
                    <a:lnTo>
                      <a:pt x="89833" y="172582"/>
                    </a:lnTo>
                    <a:lnTo>
                      <a:pt x="89856" y="173405"/>
                    </a:lnTo>
                    <a:lnTo>
                      <a:pt x="89913" y="174250"/>
                    </a:lnTo>
                    <a:lnTo>
                      <a:pt x="89982" y="175118"/>
                    </a:lnTo>
                    <a:lnTo>
                      <a:pt x="90084" y="175997"/>
                    </a:lnTo>
                    <a:lnTo>
                      <a:pt x="90141" y="176431"/>
                    </a:lnTo>
                    <a:lnTo>
                      <a:pt x="90210" y="176865"/>
                    </a:lnTo>
                    <a:lnTo>
                      <a:pt x="90290" y="177288"/>
                    </a:lnTo>
                    <a:lnTo>
                      <a:pt x="90370" y="177711"/>
                    </a:lnTo>
                    <a:lnTo>
                      <a:pt x="90461" y="178133"/>
                    </a:lnTo>
                    <a:lnTo>
                      <a:pt x="90564" y="178544"/>
                    </a:lnTo>
                    <a:lnTo>
                      <a:pt x="90667" y="178944"/>
                    </a:lnTo>
                    <a:lnTo>
                      <a:pt x="90792" y="179332"/>
                    </a:lnTo>
                    <a:lnTo>
                      <a:pt x="90918" y="179709"/>
                    </a:lnTo>
                    <a:lnTo>
                      <a:pt x="91055" y="180075"/>
                    </a:lnTo>
                    <a:lnTo>
                      <a:pt x="91192" y="180418"/>
                    </a:lnTo>
                    <a:lnTo>
                      <a:pt x="91352" y="180749"/>
                    </a:lnTo>
                    <a:lnTo>
                      <a:pt x="91512" y="181057"/>
                    </a:lnTo>
                    <a:lnTo>
                      <a:pt x="91683" y="181354"/>
                    </a:lnTo>
                    <a:lnTo>
                      <a:pt x="91878" y="181628"/>
                    </a:lnTo>
                    <a:lnTo>
                      <a:pt x="92072" y="181879"/>
                    </a:lnTo>
                    <a:lnTo>
                      <a:pt x="92277" y="182096"/>
                    </a:lnTo>
                    <a:lnTo>
                      <a:pt x="92494" y="182302"/>
                    </a:lnTo>
                    <a:lnTo>
                      <a:pt x="92609" y="182393"/>
                    </a:lnTo>
                    <a:lnTo>
                      <a:pt x="92723" y="182473"/>
                    </a:lnTo>
                    <a:lnTo>
                      <a:pt x="92848" y="182553"/>
                    </a:lnTo>
                    <a:lnTo>
                      <a:pt x="92974" y="182622"/>
                    </a:lnTo>
                    <a:lnTo>
                      <a:pt x="93100" y="182679"/>
                    </a:lnTo>
                    <a:lnTo>
                      <a:pt x="93225" y="182736"/>
                    </a:lnTo>
                    <a:lnTo>
                      <a:pt x="93351" y="182782"/>
                    </a:lnTo>
                    <a:lnTo>
                      <a:pt x="93488" y="182816"/>
                    </a:lnTo>
                    <a:lnTo>
                      <a:pt x="94105" y="182965"/>
                    </a:lnTo>
                    <a:lnTo>
                      <a:pt x="94824" y="183113"/>
                    </a:lnTo>
                    <a:lnTo>
                      <a:pt x="95635" y="183250"/>
                    </a:lnTo>
                    <a:lnTo>
                      <a:pt x="96503" y="183376"/>
                    </a:lnTo>
                    <a:lnTo>
                      <a:pt x="96960" y="183433"/>
                    </a:lnTo>
                    <a:lnTo>
                      <a:pt x="97417" y="183479"/>
                    </a:lnTo>
                    <a:lnTo>
                      <a:pt x="97897" y="183524"/>
                    </a:lnTo>
                    <a:lnTo>
                      <a:pt x="98377" y="183558"/>
                    </a:lnTo>
                    <a:lnTo>
                      <a:pt x="98868" y="183593"/>
                    </a:lnTo>
                    <a:lnTo>
                      <a:pt x="99359" y="183604"/>
                    </a:lnTo>
                    <a:lnTo>
                      <a:pt x="99850" y="183616"/>
                    </a:lnTo>
                    <a:lnTo>
                      <a:pt x="100330" y="183616"/>
                    </a:lnTo>
                    <a:lnTo>
                      <a:pt x="100821" y="183604"/>
                    </a:lnTo>
                    <a:lnTo>
                      <a:pt x="101300" y="183581"/>
                    </a:lnTo>
                    <a:lnTo>
                      <a:pt x="101769" y="183536"/>
                    </a:lnTo>
                    <a:lnTo>
                      <a:pt x="102237" y="183490"/>
                    </a:lnTo>
                    <a:lnTo>
                      <a:pt x="102683" y="183421"/>
                    </a:lnTo>
                    <a:lnTo>
                      <a:pt x="103117" y="183330"/>
                    </a:lnTo>
                    <a:lnTo>
                      <a:pt x="103539" y="183239"/>
                    </a:lnTo>
                    <a:lnTo>
                      <a:pt x="103950" y="183113"/>
                    </a:lnTo>
                    <a:lnTo>
                      <a:pt x="104327" y="182976"/>
                    </a:lnTo>
                    <a:lnTo>
                      <a:pt x="104693" y="182827"/>
                    </a:lnTo>
                    <a:lnTo>
                      <a:pt x="104864" y="182736"/>
                    </a:lnTo>
                    <a:lnTo>
                      <a:pt x="105035" y="182656"/>
                    </a:lnTo>
                    <a:lnTo>
                      <a:pt x="105195" y="182553"/>
                    </a:lnTo>
                    <a:lnTo>
                      <a:pt x="105344" y="182451"/>
                    </a:lnTo>
                    <a:lnTo>
                      <a:pt x="105492" y="182348"/>
                    </a:lnTo>
                    <a:lnTo>
                      <a:pt x="105629" y="182245"/>
                    </a:lnTo>
                    <a:lnTo>
                      <a:pt x="105766" y="182119"/>
                    </a:lnTo>
                    <a:lnTo>
                      <a:pt x="105892" y="182005"/>
                    </a:lnTo>
                    <a:lnTo>
                      <a:pt x="106006" y="181868"/>
                    </a:lnTo>
                    <a:lnTo>
                      <a:pt x="106109" y="181742"/>
                    </a:lnTo>
                    <a:lnTo>
                      <a:pt x="106212" y="181594"/>
                    </a:lnTo>
                    <a:lnTo>
                      <a:pt x="106303" y="181457"/>
                    </a:lnTo>
                    <a:lnTo>
                      <a:pt x="106337" y="181390"/>
                    </a:lnTo>
                    <a:lnTo>
                      <a:pt x="106337" y="181390"/>
                    </a:lnTo>
                    <a:lnTo>
                      <a:pt x="106577" y="181388"/>
                    </a:lnTo>
                    <a:lnTo>
                      <a:pt x="108199" y="181377"/>
                    </a:lnTo>
                    <a:lnTo>
                      <a:pt x="108987" y="181366"/>
                    </a:lnTo>
                    <a:lnTo>
                      <a:pt x="109741" y="181331"/>
                    </a:lnTo>
                    <a:lnTo>
                      <a:pt x="110461" y="181286"/>
                    </a:lnTo>
                    <a:lnTo>
                      <a:pt x="110815" y="181251"/>
                    </a:lnTo>
                    <a:lnTo>
                      <a:pt x="111157" y="181206"/>
                    </a:lnTo>
                    <a:lnTo>
                      <a:pt x="111489" y="181160"/>
                    </a:lnTo>
                    <a:lnTo>
                      <a:pt x="111809" y="181103"/>
                    </a:lnTo>
                    <a:lnTo>
                      <a:pt x="112128" y="181034"/>
                    </a:lnTo>
                    <a:lnTo>
                      <a:pt x="112425" y="180954"/>
                    </a:lnTo>
                    <a:lnTo>
                      <a:pt x="112722" y="180874"/>
                    </a:lnTo>
                    <a:lnTo>
                      <a:pt x="112996" y="180772"/>
                    </a:lnTo>
                    <a:lnTo>
                      <a:pt x="113271" y="180669"/>
                    </a:lnTo>
                    <a:lnTo>
                      <a:pt x="113533" y="180555"/>
                    </a:lnTo>
                    <a:lnTo>
                      <a:pt x="113773" y="180418"/>
                    </a:lnTo>
                    <a:lnTo>
                      <a:pt x="114013" y="180280"/>
                    </a:lnTo>
                    <a:lnTo>
                      <a:pt x="114230" y="180121"/>
                    </a:lnTo>
                    <a:lnTo>
                      <a:pt x="114436" y="179949"/>
                    </a:lnTo>
                    <a:lnTo>
                      <a:pt x="114630" y="179755"/>
                    </a:lnTo>
                    <a:lnTo>
                      <a:pt x="114801" y="179561"/>
                    </a:lnTo>
                    <a:lnTo>
                      <a:pt x="114972" y="179344"/>
                    </a:lnTo>
                    <a:lnTo>
                      <a:pt x="115121" y="179104"/>
                    </a:lnTo>
                    <a:lnTo>
                      <a:pt x="115178" y="178978"/>
                    </a:lnTo>
                    <a:lnTo>
                      <a:pt x="115235" y="178853"/>
                    </a:lnTo>
                    <a:lnTo>
                      <a:pt x="115269" y="178739"/>
                    </a:lnTo>
                    <a:lnTo>
                      <a:pt x="115304" y="178601"/>
                    </a:lnTo>
                    <a:lnTo>
                      <a:pt x="115326" y="178476"/>
                    </a:lnTo>
                    <a:lnTo>
                      <a:pt x="115338" y="178350"/>
                    </a:lnTo>
                    <a:lnTo>
                      <a:pt x="115326" y="178225"/>
                    </a:lnTo>
                    <a:lnTo>
                      <a:pt x="115326" y="178099"/>
                    </a:lnTo>
                    <a:lnTo>
                      <a:pt x="115304" y="177962"/>
                    </a:lnTo>
                    <a:lnTo>
                      <a:pt x="115269" y="177836"/>
                    </a:lnTo>
                    <a:lnTo>
                      <a:pt x="115235" y="177699"/>
                    </a:lnTo>
                    <a:lnTo>
                      <a:pt x="115189" y="177573"/>
                    </a:lnTo>
                    <a:lnTo>
                      <a:pt x="115132" y="177448"/>
                    </a:lnTo>
                    <a:lnTo>
                      <a:pt x="115075" y="177311"/>
                    </a:lnTo>
                    <a:lnTo>
                      <a:pt x="114927" y="177048"/>
                    </a:lnTo>
                    <a:lnTo>
                      <a:pt x="114755" y="176785"/>
                    </a:lnTo>
                    <a:lnTo>
                      <a:pt x="114561" y="176534"/>
                    </a:lnTo>
                    <a:lnTo>
                      <a:pt x="114344" y="176283"/>
                    </a:lnTo>
                    <a:lnTo>
                      <a:pt x="114104" y="176020"/>
                    </a:lnTo>
                    <a:lnTo>
                      <a:pt x="113864" y="175780"/>
                    </a:lnTo>
                    <a:lnTo>
                      <a:pt x="113602" y="175540"/>
                    </a:lnTo>
                    <a:lnTo>
                      <a:pt x="113328" y="175301"/>
                    </a:lnTo>
                    <a:lnTo>
                      <a:pt x="113042" y="175072"/>
                    </a:lnTo>
                    <a:lnTo>
                      <a:pt x="112757" y="174844"/>
                    </a:lnTo>
                    <a:lnTo>
                      <a:pt x="112471" y="174638"/>
                    </a:lnTo>
                    <a:lnTo>
                      <a:pt x="111911" y="174238"/>
                    </a:lnTo>
                    <a:lnTo>
                      <a:pt x="111374" y="173884"/>
                    </a:lnTo>
                    <a:lnTo>
                      <a:pt x="110883" y="173576"/>
                    </a:lnTo>
                    <a:lnTo>
                      <a:pt x="110461" y="173325"/>
                    </a:lnTo>
                    <a:lnTo>
                      <a:pt x="110141" y="173142"/>
                    </a:lnTo>
                    <a:lnTo>
                      <a:pt x="109844" y="172982"/>
                    </a:lnTo>
                    <a:lnTo>
                      <a:pt x="110666" y="165935"/>
                    </a:lnTo>
                    <a:lnTo>
                      <a:pt x="111523" y="158499"/>
                    </a:lnTo>
                    <a:lnTo>
                      <a:pt x="112540" y="149647"/>
                    </a:lnTo>
                    <a:lnTo>
                      <a:pt x="113590" y="140316"/>
                    </a:lnTo>
                    <a:lnTo>
                      <a:pt x="114573" y="131407"/>
                    </a:lnTo>
                    <a:lnTo>
                      <a:pt x="115007" y="127398"/>
                    </a:lnTo>
                    <a:lnTo>
                      <a:pt x="115384" y="123834"/>
                    </a:lnTo>
                    <a:lnTo>
                      <a:pt x="115692" y="120819"/>
                    </a:lnTo>
                    <a:lnTo>
                      <a:pt x="115909" y="118489"/>
                    </a:lnTo>
                    <a:lnTo>
                      <a:pt x="116252" y="114571"/>
                    </a:lnTo>
                    <a:lnTo>
                      <a:pt x="116400" y="112744"/>
                    </a:lnTo>
                    <a:lnTo>
                      <a:pt x="116549" y="110996"/>
                    </a:lnTo>
                    <a:lnTo>
                      <a:pt x="116674" y="109317"/>
                    </a:lnTo>
                    <a:lnTo>
                      <a:pt x="116788" y="107695"/>
                    </a:lnTo>
                    <a:lnTo>
                      <a:pt x="116880" y="106131"/>
                    </a:lnTo>
                    <a:lnTo>
                      <a:pt x="116960" y="104623"/>
                    </a:lnTo>
                    <a:lnTo>
                      <a:pt x="117017" y="103161"/>
                    </a:lnTo>
                    <a:lnTo>
                      <a:pt x="117051" y="101722"/>
                    </a:lnTo>
                    <a:lnTo>
                      <a:pt x="117063" y="100317"/>
                    </a:lnTo>
                    <a:lnTo>
                      <a:pt x="117051" y="98935"/>
                    </a:lnTo>
                    <a:lnTo>
                      <a:pt x="117017" y="97576"/>
                    </a:lnTo>
                    <a:lnTo>
                      <a:pt x="116960" y="96217"/>
                    </a:lnTo>
                    <a:lnTo>
                      <a:pt x="116914" y="95531"/>
                    </a:lnTo>
                    <a:lnTo>
                      <a:pt x="116868" y="94857"/>
                    </a:lnTo>
                    <a:lnTo>
                      <a:pt x="116823" y="94172"/>
                    </a:lnTo>
                    <a:lnTo>
                      <a:pt x="116754" y="93487"/>
                    </a:lnTo>
                    <a:lnTo>
                      <a:pt x="116686" y="92801"/>
                    </a:lnTo>
                    <a:lnTo>
                      <a:pt x="116606" y="92105"/>
                    </a:lnTo>
                    <a:lnTo>
                      <a:pt x="116526" y="91408"/>
                    </a:lnTo>
                    <a:lnTo>
                      <a:pt x="116434" y="90711"/>
                    </a:lnTo>
                    <a:lnTo>
                      <a:pt x="116332" y="90003"/>
                    </a:lnTo>
                    <a:lnTo>
                      <a:pt x="116229" y="89284"/>
                    </a:lnTo>
                    <a:lnTo>
                      <a:pt x="116103" y="88564"/>
                    </a:lnTo>
                    <a:lnTo>
                      <a:pt x="115977" y="87822"/>
                    </a:lnTo>
                    <a:lnTo>
                      <a:pt x="115703" y="86325"/>
                    </a:lnTo>
                    <a:lnTo>
                      <a:pt x="115395" y="84772"/>
                    </a:lnTo>
                    <a:lnTo>
                      <a:pt x="115041" y="83162"/>
                    </a:lnTo>
                    <a:lnTo>
                      <a:pt x="114653" y="81494"/>
                    </a:lnTo>
                    <a:lnTo>
                      <a:pt x="114219" y="79758"/>
                    </a:lnTo>
                    <a:lnTo>
                      <a:pt x="113739" y="77942"/>
                    </a:lnTo>
                    <a:lnTo>
                      <a:pt x="113225" y="76046"/>
                    </a:lnTo>
                    <a:lnTo>
                      <a:pt x="112665" y="74058"/>
                    </a:lnTo>
                    <a:lnTo>
                      <a:pt x="112060" y="71980"/>
                    </a:lnTo>
                    <a:lnTo>
                      <a:pt x="111409" y="69787"/>
                    </a:lnTo>
                    <a:lnTo>
                      <a:pt x="110712" y="67480"/>
                    </a:lnTo>
                    <a:lnTo>
                      <a:pt x="109958" y="65058"/>
                    </a:lnTo>
                    <a:lnTo>
                      <a:pt x="109775" y="64441"/>
                    </a:lnTo>
                    <a:lnTo>
                      <a:pt x="109604" y="63825"/>
                    </a:lnTo>
                    <a:lnTo>
                      <a:pt x="109456" y="63196"/>
                    </a:lnTo>
                    <a:lnTo>
                      <a:pt x="109319" y="62580"/>
                    </a:lnTo>
                    <a:lnTo>
                      <a:pt x="109193" y="61951"/>
                    </a:lnTo>
                    <a:lnTo>
                      <a:pt x="109079" y="61335"/>
                    </a:lnTo>
                    <a:lnTo>
                      <a:pt x="108987" y="60718"/>
                    </a:lnTo>
                    <a:lnTo>
                      <a:pt x="108907" y="60101"/>
                    </a:lnTo>
                    <a:lnTo>
                      <a:pt x="108839" y="59484"/>
                    </a:lnTo>
                    <a:lnTo>
                      <a:pt x="108793" y="58868"/>
                    </a:lnTo>
                    <a:lnTo>
                      <a:pt x="108747" y="58251"/>
                    </a:lnTo>
                    <a:lnTo>
                      <a:pt x="108725" y="57634"/>
                    </a:lnTo>
                    <a:lnTo>
                      <a:pt x="108713" y="57029"/>
                    </a:lnTo>
                    <a:lnTo>
                      <a:pt x="108713" y="56423"/>
                    </a:lnTo>
                    <a:lnTo>
                      <a:pt x="108725" y="55818"/>
                    </a:lnTo>
                    <a:lnTo>
                      <a:pt x="108747" y="55224"/>
                    </a:lnTo>
                    <a:lnTo>
                      <a:pt x="108782" y="54619"/>
                    </a:lnTo>
                    <a:lnTo>
                      <a:pt x="108827" y="54036"/>
                    </a:lnTo>
                    <a:lnTo>
                      <a:pt x="108885" y="53442"/>
                    </a:lnTo>
                    <a:lnTo>
                      <a:pt x="108953" y="52860"/>
                    </a:lnTo>
                    <a:lnTo>
                      <a:pt x="109022" y="52277"/>
                    </a:lnTo>
                    <a:lnTo>
                      <a:pt x="109113" y="51706"/>
                    </a:lnTo>
                    <a:lnTo>
                      <a:pt x="109216" y="51135"/>
                    </a:lnTo>
                    <a:lnTo>
                      <a:pt x="109319" y="50564"/>
                    </a:lnTo>
                    <a:lnTo>
                      <a:pt x="109433" y="50004"/>
                    </a:lnTo>
                    <a:lnTo>
                      <a:pt x="109558" y="49456"/>
                    </a:lnTo>
                    <a:lnTo>
                      <a:pt x="109695" y="48908"/>
                    </a:lnTo>
                    <a:lnTo>
                      <a:pt x="109833" y="48360"/>
                    </a:lnTo>
                    <a:lnTo>
                      <a:pt x="109981" y="47823"/>
                    </a:lnTo>
                    <a:lnTo>
                      <a:pt x="110141" y="47297"/>
                    </a:lnTo>
                    <a:lnTo>
                      <a:pt x="110301" y="46772"/>
                    </a:lnTo>
                    <a:lnTo>
                      <a:pt x="110472" y="46258"/>
                    </a:lnTo>
                    <a:lnTo>
                      <a:pt x="110655" y="45755"/>
                    </a:lnTo>
                    <a:lnTo>
                      <a:pt x="110838" y="45253"/>
                    </a:lnTo>
                    <a:lnTo>
                      <a:pt x="111032" y="44762"/>
                    </a:lnTo>
                    <a:lnTo>
                      <a:pt x="111226" y="44282"/>
                    </a:lnTo>
                    <a:lnTo>
                      <a:pt x="111432" y="43802"/>
                    </a:lnTo>
                    <a:lnTo>
                      <a:pt x="111637" y="43345"/>
                    </a:lnTo>
                    <a:lnTo>
                      <a:pt x="111854" y="42889"/>
                    </a:lnTo>
                    <a:lnTo>
                      <a:pt x="112071" y="42443"/>
                    </a:lnTo>
                    <a:lnTo>
                      <a:pt x="112300" y="41998"/>
                    </a:lnTo>
                    <a:lnTo>
                      <a:pt x="112528" y="41575"/>
                    </a:lnTo>
                    <a:lnTo>
                      <a:pt x="112757" y="41152"/>
                    </a:lnTo>
                    <a:lnTo>
                      <a:pt x="112985" y="40753"/>
                    </a:lnTo>
                    <a:lnTo>
                      <a:pt x="113225" y="40353"/>
                    </a:lnTo>
                    <a:lnTo>
                      <a:pt x="113465" y="39965"/>
                    </a:lnTo>
                    <a:lnTo>
                      <a:pt x="113705" y="39588"/>
                    </a:lnTo>
                    <a:lnTo>
                      <a:pt x="113956" y="39222"/>
                    </a:lnTo>
                    <a:lnTo>
                      <a:pt x="114196" y="38880"/>
                    </a:lnTo>
                    <a:lnTo>
                      <a:pt x="114447" y="38537"/>
                    </a:lnTo>
                    <a:lnTo>
                      <a:pt x="114698" y="38206"/>
                    </a:lnTo>
                    <a:lnTo>
                      <a:pt x="114950" y="37886"/>
                    </a:lnTo>
                    <a:lnTo>
                      <a:pt x="115201" y="37589"/>
                    </a:lnTo>
                    <a:lnTo>
                      <a:pt x="115463" y="37303"/>
                    </a:lnTo>
                    <a:lnTo>
                      <a:pt x="115715" y="37018"/>
                    </a:lnTo>
                    <a:lnTo>
                      <a:pt x="115966" y="36755"/>
                    </a:lnTo>
                    <a:lnTo>
                      <a:pt x="116217" y="36504"/>
                    </a:lnTo>
                    <a:lnTo>
                      <a:pt x="116469" y="36275"/>
                    </a:lnTo>
                    <a:lnTo>
                      <a:pt x="116720" y="36047"/>
                    </a:lnTo>
                    <a:lnTo>
                      <a:pt x="116971" y="35841"/>
                    </a:lnTo>
                    <a:lnTo>
                      <a:pt x="117222" y="35647"/>
                    </a:lnTo>
                    <a:lnTo>
                      <a:pt x="117474" y="35476"/>
                    </a:lnTo>
                    <a:lnTo>
                      <a:pt x="117714" y="35305"/>
                    </a:lnTo>
                    <a:lnTo>
                      <a:pt x="117965" y="35156"/>
                    </a:lnTo>
                    <a:lnTo>
                      <a:pt x="118445" y="34871"/>
                    </a:lnTo>
                    <a:lnTo>
                      <a:pt x="118936" y="34551"/>
                    </a:lnTo>
                    <a:lnTo>
                      <a:pt x="119427" y="34219"/>
                    </a:lnTo>
                    <a:lnTo>
                      <a:pt x="119929" y="33854"/>
                    </a:lnTo>
                    <a:lnTo>
                      <a:pt x="120421" y="33477"/>
                    </a:lnTo>
                    <a:lnTo>
                      <a:pt x="120912" y="33077"/>
                    </a:lnTo>
                    <a:lnTo>
                      <a:pt x="121403" y="32666"/>
                    </a:lnTo>
                    <a:lnTo>
                      <a:pt x="121894" y="32232"/>
                    </a:lnTo>
                    <a:lnTo>
                      <a:pt x="122374" y="31775"/>
                    </a:lnTo>
                    <a:lnTo>
                      <a:pt x="122853" y="31307"/>
                    </a:lnTo>
                    <a:lnTo>
                      <a:pt x="123322" y="30827"/>
                    </a:lnTo>
                    <a:lnTo>
                      <a:pt x="123779" y="30325"/>
                    </a:lnTo>
                    <a:lnTo>
                      <a:pt x="124235" y="29822"/>
                    </a:lnTo>
                    <a:lnTo>
                      <a:pt x="124669" y="29297"/>
                    </a:lnTo>
                    <a:lnTo>
                      <a:pt x="125092" y="28760"/>
                    </a:lnTo>
                    <a:lnTo>
                      <a:pt x="125515" y="28212"/>
                    </a:lnTo>
                    <a:lnTo>
                      <a:pt x="125903" y="27663"/>
                    </a:lnTo>
                    <a:lnTo>
                      <a:pt x="126291" y="27104"/>
                    </a:lnTo>
                    <a:lnTo>
                      <a:pt x="126657" y="26533"/>
                    </a:lnTo>
                    <a:lnTo>
                      <a:pt x="126999" y="25950"/>
                    </a:lnTo>
                    <a:lnTo>
                      <a:pt x="127319" y="25379"/>
                    </a:lnTo>
                    <a:lnTo>
                      <a:pt x="127628" y="24785"/>
                    </a:lnTo>
                    <a:lnTo>
                      <a:pt x="127902" y="24191"/>
                    </a:lnTo>
                    <a:lnTo>
                      <a:pt x="128165" y="23609"/>
                    </a:lnTo>
                    <a:lnTo>
                      <a:pt x="128393" y="23003"/>
                    </a:lnTo>
                    <a:lnTo>
                      <a:pt x="128599" y="22409"/>
                    </a:lnTo>
                    <a:lnTo>
                      <a:pt x="128690" y="22112"/>
                    </a:lnTo>
                    <a:lnTo>
                      <a:pt x="128770" y="21815"/>
                    </a:lnTo>
                    <a:lnTo>
                      <a:pt x="128850" y="21519"/>
                    </a:lnTo>
                    <a:lnTo>
                      <a:pt x="128918" y="21222"/>
                    </a:lnTo>
                    <a:lnTo>
                      <a:pt x="128975" y="20925"/>
                    </a:lnTo>
                    <a:lnTo>
                      <a:pt x="129033" y="20628"/>
                    </a:lnTo>
                    <a:lnTo>
                      <a:pt x="129078" y="20331"/>
                    </a:lnTo>
                    <a:lnTo>
                      <a:pt x="129124" y="20034"/>
                    </a:lnTo>
                    <a:lnTo>
                      <a:pt x="129147" y="19737"/>
                    </a:lnTo>
                    <a:lnTo>
                      <a:pt x="129170" y="19451"/>
                    </a:lnTo>
                    <a:lnTo>
                      <a:pt x="129181" y="19154"/>
                    </a:lnTo>
                    <a:lnTo>
                      <a:pt x="129192" y="18869"/>
                    </a:lnTo>
                    <a:lnTo>
                      <a:pt x="129181" y="18286"/>
                    </a:lnTo>
                    <a:lnTo>
                      <a:pt x="129170" y="17715"/>
                    </a:lnTo>
                    <a:lnTo>
                      <a:pt x="129147" y="17155"/>
                    </a:lnTo>
                    <a:lnTo>
                      <a:pt x="129101" y="16596"/>
                    </a:lnTo>
                    <a:lnTo>
                      <a:pt x="129055" y="16048"/>
                    </a:lnTo>
                    <a:lnTo>
                      <a:pt x="128998" y="15499"/>
                    </a:lnTo>
                    <a:lnTo>
                      <a:pt x="128918" y="14974"/>
                    </a:lnTo>
                    <a:lnTo>
                      <a:pt x="128838" y="14460"/>
                    </a:lnTo>
                    <a:lnTo>
                      <a:pt x="128736" y="13946"/>
                    </a:lnTo>
                    <a:lnTo>
                      <a:pt x="128621" y="13455"/>
                    </a:lnTo>
                    <a:lnTo>
                      <a:pt x="128484" y="12975"/>
                    </a:lnTo>
                    <a:lnTo>
                      <a:pt x="128347" y="12507"/>
                    </a:lnTo>
                    <a:lnTo>
                      <a:pt x="128187" y="12050"/>
                    </a:lnTo>
                    <a:lnTo>
                      <a:pt x="128005" y="11616"/>
                    </a:lnTo>
                    <a:lnTo>
                      <a:pt x="127810" y="11193"/>
                    </a:lnTo>
                    <a:lnTo>
                      <a:pt x="127605" y="10794"/>
                    </a:lnTo>
                    <a:lnTo>
                      <a:pt x="127376" y="10405"/>
                    </a:lnTo>
                    <a:lnTo>
                      <a:pt x="127125" y="10040"/>
                    </a:lnTo>
                    <a:lnTo>
                      <a:pt x="126862" y="9697"/>
                    </a:lnTo>
                    <a:lnTo>
                      <a:pt x="126725" y="9526"/>
                    </a:lnTo>
                    <a:lnTo>
                      <a:pt x="126577" y="9366"/>
                    </a:lnTo>
                    <a:lnTo>
                      <a:pt x="126428" y="9206"/>
                    </a:lnTo>
                    <a:lnTo>
                      <a:pt x="126280" y="9057"/>
                    </a:lnTo>
                    <a:lnTo>
                      <a:pt x="126120" y="8920"/>
                    </a:lnTo>
                    <a:lnTo>
                      <a:pt x="125960" y="8783"/>
                    </a:lnTo>
                    <a:lnTo>
                      <a:pt x="125789" y="8646"/>
                    </a:lnTo>
                    <a:lnTo>
                      <a:pt x="125617" y="8521"/>
                    </a:lnTo>
                    <a:lnTo>
                      <a:pt x="125435" y="8395"/>
                    </a:lnTo>
                    <a:lnTo>
                      <a:pt x="125252" y="8281"/>
                    </a:lnTo>
                    <a:lnTo>
                      <a:pt x="125058" y="8178"/>
                    </a:lnTo>
                    <a:lnTo>
                      <a:pt x="124864" y="8075"/>
                    </a:lnTo>
                    <a:lnTo>
                      <a:pt x="124658" y="7984"/>
                    </a:lnTo>
                    <a:lnTo>
                      <a:pt x="124452" y="7892"/>
                    </a:lnTo>
                    <a:lnTo>
                      <a:pt x="124235" y="7801"/>
                    </a:lnTo>
                    <a:lnTo>
                      <a:pt x="124018" y="7733"/>
                    </a:lnTo>
                    <a:lnTo>
                      <a:pt x="123801" y="7664"/>
                    </a:lnTo>
                    <a:lnTo>
                      <a:pt x="123573" y="7595"/>
                    </a:lnTo>
                    <a:lnTo>
                      <a:pt x="123333" y="7538"/>
                    </a:lnTo>
                    <a:lnTo>
                      <a:pt x="123093" y="7493"/>
                    </a:lnTo>
                    <a:lnTo>
                      <a:pt x="122842" y="7447"/>
                    </a:lnTo>
                    <a:lnTo>
                      <a:pt x="122591" y="7424"/>
                    </a:lnTo>
                    <a:lnTo>
                      <a:pt x="122328" y="7390"/>
                    </a:lnTo>
                    <a:lnTo>
                      <a:pt x="122065" y="7378"/>
                    </a:lnTo>
                    <a:lnTo>
                      <a:pt x="121791" y="7356"/>
                    </a:lnTo>
                    <a:lnTo>
                      <a:pt x="121517" y="7356"/>
                    </a:lnTo>
                    <a:lnTo>
                      <a:pt x="120226" y="7367"/>
                    </a:lnTo>
                    <a:lnTo>
                      <a:pt x="118810" y="7413"/>
                    </a:lnTo>
                    <a:lnTo>
                      <a:pt x="117302" y="7470"/>
                    </a:lnTo>
                    <a:lnTo>
                      <a:pt x="115726" y="7550"/>
                    </a:lnTo>
                    <a:lnTo>
                      <a:pt x="114139" y="7630"/>
                    </a:lnTo>
                    <a:lnTo>
                      <a:pt x="112551" y="7733"/>
                    </a:lnTo>
                    <a:lnTo>
                      <a:pt x="109513" y="7938"/>
                    </a:lnTo>
                    <a:lnTo>
                      <a:pt x="109204" y="7961"/>
                    </a:lnTo>
                    <a:lnTo>
                      <a:pt x="108885" y="7972"/>
                    </a:lnTo>
                    <a:lnTo>
                      <a:pt x="107937" y="7972"/>
                    </a:lnTo>
                    <a:lnTo>
                      <a:pt x="107628" y="7950"/>
                    </a:lnTo>
                    <a:lnTo>
                      <a:pt x="107308" y="7927"/>
                    </a:lnTo>
                    <a:lnTo>
                      <a:pt x="107000" y="7904"/>
                    </a:lnTo>
                    <a:lnTo>
                      <a:pt x="106692" y="7858"/>
                    </a:lnTo>
                    <a:lnTo>
                      <a:pt x="106372" y="7824"/>
                    </a:lnTo>
                    <a:lnTo>
                      <a:pt x="106063" y="7767"/>
                    </a:lnTo>
                    <a:lnTo>
                      <a:pt x="105755" y="7710"/>
                    </a:lnTo>
                    <a:lnTo>
                      <a:pt x="105458" y="7653"/>
                    </a:lnTo>
                    <a:lnTo>
                      <a:pt x="105150" y="7584"/>
                    </a:lnTo>
                    <a:lnTo>
                      <a:pt x="104544" y="7424"/>
                    </a:lnTo>
                    <a:lnTo>
                      <a:pt x="103950" y="7230"/>
                    </a:lnTo>
                    <a:lnTo>
                      <a:pt x="103356" y="7024"/>
                    </a:lnTo>
                    <a:lnTo>
                      <a:pt x="102785" y="6785"/>
                    </a:lnTo>
                    <a:lnTo>
                      <a:pt x="102214" y="6522"/>
                    </a:lnTo>
                    <a:lnTo>
                      <a:pt x="101655" y="6236"/>
                    </a:lnTo>
                    <a:lnTo>
                      <a:pt x="101380" y="6076"/>
                    </a:lnTo>
                    <a:lnTo>
                      <a:pt x="101106" y="5916"/>
                    </a:lnTo>
                    <a:lnTo>
                      <a:pt x="100844" y="5757"/>
                    </a:lnTo>
                    <a:lnTo>
                      <a:pt x="100569" y="5585"/>
                    </a:lnTo>
                    <a:lnTo>
                      <a:pt x="100307" y="5402"/>
                    </a:lnTo>
                    <a:lnTo>
                      <a:pt x="100056" y="5220"/>
                    </a:lnTo>
                    <a:lnTo>
                      <a:pt x="99667" y="4946"/>
                    </a:lnTo>
                    <a:lnTo>
                      <a:pt x="99256" y="4660"/>
                    </a:lnTo>
                    <a:lnTo>
                      <a:pt x="98845" y="4386"/>
                    </a:lnTo>
                    <a:lnTo>
                      <a:pt x="98411" y="4123"/>
                    </a:lnTo>
                    <a:lnTo>
                      <a:pt x="97965" y="3861"/>
                    </a:lnTo>
                    <a:lnTo>
                      <a:pt x="97508" y="3598"/>
                    </a:lnTo>
                    <a:lnTo>
                      <a:pt x="97040" y="3335"/>
                    </a:lnTo>
                    <a:lnTo>
                      <a:pt x="96560" y="3084"/>
                    </a:lnTo>
                    <a:lnTo>
                      <a:pt x="96058" y="2844"/>
                    </a:lnTo>
                    <a:lnTo>
                      <a:pt x="95555" y="2604"/>
                    </a:lnTo>
                    <a:lnTo>
                      <a:pt x="95041" y="2376"/>
                    </a:lnTo>
                    <a:lnTo>
                      <a:pt x="94505" y="2159"/>
                    </a:lnTo>
                    <a:lnTo>
                      <a:pt x="93968" y="1942"/>
                    </a:lnTo>
                    <a:lnTo>
                      <a:pt x="93408" y="1736"/>
                    </a:lnTo>
                    <a:lnTo>
                      <a:pt x="92848" y="1531"/>
                    </a:lnTo>
                    <a:lnTo>
                      <a:pt x="92266" y="1348"/>
                    </a:lnTo>
                    <a:lnTo>
                      <a:pt x="91683" y="1165"/>
                    </a:lnTo>
                    <a:lnTo>
                      <a:pt x="91089" y="1005"/>
                    </a:lnTo>
                    <a:lnTo>
                      <a:pt x="90473" y="845"/>
                    </a:lnTo>
                    <a:lnTo>
                      <a:pt x="89856" y="697"/>
                    </a:lnTo>
                    <a:lnTo>
                      <a:pt x="89228" y="571"/>
                    </a:lnTo>
                    <a:lnTo>
                      <a:pt x="88588" y="445"/>
                    </a:lnTo>
                    <a:lnTo>
                      <a:pt x="87937" y="343"/>
                    </a:lnTo>
                    <a:lnTo>
                      <a:pt x="87286" y="251"/>
                    </a:lnTo>
                    <a:lnTo>
                      <a:pt x="86612" y="171"/>
                    </a:lnTo>
                    <a:lnTo>
                      <a:pt x="85938" y="103"/>
                    </a:lnTo>
                    <a:lnTo>
                      <a:pt x="85253" y="57"/>
                    </a:lnTo>
                    <a:lnTo>
                      <a:pt x="84556" y="23"/>
                    </a:lnTo>
                    <a:lnTo>
                      <a:pt x="838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>
                <a:off x="2501900" y="992725"/>
                <a:ext cx="725325" cy="1617350"/>
              </a:xfrm>
              <a:custGeom>
                <a:rect b="b" l="l" r="r" t="t"/>
                <a:pathLst>
                  <a:path extrusionOk="0" h="64694" w="29013">
                    <a:moveTo>
                      <a:pt x="15180" y="1"/>
                    </a:moveTo>
                    <a:lnTo>
                      <a:pt x="14906" y="12"/>
                    </a:lnTo>
                    <a:lnTo>
                      <a:pt x="14632" y="24"/>
                    </a:lnTo>
                    <a:lnTo>
                      <a:pt x="14358" y="58"/>
                    </a:lnTo>
                    <a:lnTo>
                      <a:pt x="14072" y="92"/>
                    </a:lnTo>
                    <a:lnTo>
                      <a:pt x="13787" y="138"/>
                    </a:lnTo>
                    <a:lnTo>
                      <a:pt x="13501" y="195"/>
                    </a:lnTo>
                    <a:lnTo>
                      <a:pt x="13216" y="264"/>
                    </a:lnTo>
                    <a:lnTo>
                      <a:pt x="12930" y="344"/>
                    </a:lnTo>
                    <a:lnTo>
                      <a:pt x="12645" y="424"/>
                    </a:lnTo>
                    <a:lnTo>
                      <a:pt x="12359" y="526"/>
                    </a:lnTo>
                    <a:lnTo>
                      <a:pt x="12074" y="629"/>
                    </a:lnTo>
                    <a:lnTo>
                      <a:pt x="11788" y="755"/>
                    </a:lnTo>
                    <a:lnTo>
                      <a:pt x="11503" y="880"/>
                    </a:lnTo>
                    <a:lnTo>
                      <a:pt x="11217" y="1017"/>
                    </a:lnTo>
                    <a:lnTo>
                      <a:pt x="10931" y="1155"/>
                    </a:lnTo>
                    <a:lnTo>
                      <a:pt x="10646" y="1314"/>
                    </a:lnTo>
                    <a:lnTo>
                      <a:pt x="10360" y="1486"/>
                    </a:lnTo>
                    <a:lnTo>
                      <a:pt x="10075" y="1657"/>
                    </a:lnTo>
                    <a:lnTo>
                      <a:pt x="9789" y="1840"/>
                    </a:lnTo>
                    <a:lnTo>
                      <a:pt x="9504" y="2034"/>
                    </a:lnTo>
                    <a:lnTo>
                      <a:pt x="9230" y="2240"/>
                    </a:lnTo>
                    <a:lnTo>
                      <a:pt x="8944" y="2457"/>
                    </a:lnTo>
                    <a:lnTo>
                      <a:pt x="8670" y="2685"/>
                    </a:lnTo>
                    <a:lnTo>
                      <a:pt x="8396" y="2913"/>
                    </a:lnTo>
                    <a:lnTo>
                      <a:pt x="8122" y="3153"/>
                    </a:lnTo>
                    <a:lnTo>
                      <a:pt x="7859" y="3405"/>
                    </a:lnTo>
                    <a:lnTo>
                      <a:pt x="7585" y="3667"/>
                    </a:lnTo>
                    <a:lnTo>
                      <a:pt x="7402" y="3873"/>
                    </a:lnTo>
                    <a:lnTo>
                      <a:pt x="7208" y="4113"/>
                    </a:lnTo>
                    <a:lnTo>
                      <a:pt x="7014" y="4375"/>
                    </a:lnTo>
                    <a:lnTo>
                      <a:pt x="6820" y="4684"/>
                    </a:lnTo>
                    <a:lnTo>
                      <a:pt x="6614" y="5027"/>
                    </a:lnTo>
                    <a:lnTo>
                      <a:pt x="6408" y="5392"/>
                    </a:lnTo>
                    <a:lnTo>
                      <a:pt x="6203" y="5803"/>
                    </a:lnTo>
                    <a:lnTo>
                      <a:pt x="5997" y="6249"/>
                    </a:lnTo>
                    <a:lnTo>
                      <a:pt x="5780" y="6717"/>
                    </a:lnTo>
                    <a:lnTo>
                      <a:pt x="5575" y="7231"/>
                    </a:lnTo>
                    <a:lnTo>
                      <a:pt x="5358" y="7768"/>
                    </a:lnTo>
                    <a:lnTo>
                      <a:pt x="5152" y="8350"/>
                    </a:lnTo>
                    <a:lnTo>
                      <a:pt x="4935" y="8956"/>
                    </a:lnTo>
                    <a:lnTo>
                      <a:pt x="4718" y="9595"/>
                    </a:lnTo>
                    <a:lnTo>
                      <a:pt x="4501" y="10281"/>
                    </a:lnTo>
                    <a:lnTo>
                      <a:pt x="4295" y="10989"/>
                    </a:lnTo>
                    <a:lnTo>
                      <a:pt x="4078" y="11731"/>
                    </a:lnTo>
                    <a:lnTo>
                      <a:pt x="3873" y="12508"/>
                    </a:lnTo>
                    <a:lnTo>
                      <a:pt x="3656" y="13319"/>
                    </a:lnTo>
                    <a:lnTo>
                      <a:pt x="3450" y="14164"/>
                    </a:lnTo>
                    <a:lnTo>
                      <a:pt x="3245" y="15043"/>
                    </a:lnTo>
                    <a:lnTo>
                      <a:pt x="3039" y="15957"/>
                    </a:lnTo>
                    <a:lnTo>
                      <a:pt x="2845" y="16905"/>
                    </a:lnTo>
                    <a:lnTo>
                      <a:pt x="2651" y="17887"/>
                    </a:lnTo>
                    <a:lnTo>
                      <a:pt x="2457" y="18904"/>
                    </a:lnTo>
                    <a:lnTo>
                      <a:pt x="2262" y="19943"/>
                    </a:lnTo>
                    <a:lnTo>
                      <a:pt x="2080" y="21028"/>
                    </a:lnTo>
                    <a:lnTo>
                      <a:pt x="1897" y="22136"/>
                    </a:lnTo>
                    <a:lnTo>
                      <a:pt x="1714" y="23290"/>
                    </a:lnTo>
                    <a:lnTo>
                      <a:pt x="1543" y="24466"/>
                    </a:lnTo>
                    <a:lnTo>
                      <a:pt x="1383" y="25677"/>
                    </a:lnTo>
                    <a:lnTo>
                      <a:pt x="1223" y="26922"/>
                    </a:lnTo>
                    <a:lnTo>
                      <a:pt x="1063" y="28190"/>
                    </a:lnTo>
                    <a:lnTo>
                      <a:pt x="915" y="29469"/>
                    </a:lnTo>
                    <a:lnTo>
                      <a:pt x="766" y="30771"/>
                    </a:lnTo>
                    <a:lnTo>
                      <a:pt x="629" y="32085"/>
                    </a:lnTo>
                    <a:lnTo>
                      <a:pt x="503" y="33409"/>
                    </a:lnTo>
                    <a:lnTo>
                      <a:pt x="389" y="34734"/>
                    </a:lnTo>
                    <a:lnTo>
                      <a:pt x="286" y="36071"/>
                    </a:lnTo>
                    <a:lnTo>
                      <a:pt x="195" y="37407"/>
                    </a:lnTo>
                    <a:lnTo>
                      <a:pt x="115" y="38743"/>
                    </a:lnTo>
                    <a:lnTo>
                      <a:pt x="58" y="40080"/>
                    </a:lnTo>
                    <a:lnTo>
                      <a:pt x="24" y="41393"/>
                    </a:lnTo>
                    <a:lnTo>
                      <a:pt x="1" y="42707"/>
                    </a:lnTo>
                    <a:lnTo>
                      <a:pt x="1" y="44009"/>
                    </a:lnTo>
                    <a:lnTo>
                      <a:pt x="24" y="45288"/>
                    </a:lnTo>
                    <a:lnTo>
                      <a:pt x="69" y="46556"/>
                    </a:lnTo>
                    <a:lnTo>
                      <a:pt x="104" y="47173"/>
                    </a:lnTo>
                    <a:lnTo>
                      <a:pt x="149" y="47789"/>
                    </a:lnTo>
                    <a:lnTo>
                      <a:pt x="195" y="48395"/>
                    </a:lnTo>
                    <a:lnTo>
                      <a:pt x="252" y="49000"/>
                    </a:lnTo>
                    <a:lnTo>
                      <a:pt x="309" y="49594"/>
                    </a:lnTo>
                    <a:lnTo>
                      <a:pt x="378" y="50188"/>
                    </a:lnTo>
                    <a:lnTo>
                      <a:pt x="458" y="50771"/>
                    </a:lnTo>
                    <a:lnTo>
                      <a:pt x="549" y="51342"/>
                    </a:lnTo>
                    <a:lnTo>
                      <a:pt x="640" y="51901"/>
                    </a:lnTo>
                    <a:lnTo>
                      <a:pt x="743" y="52449"/>
                    </a:lnTo>
                    <a:lnTo>
                      <a:pt x="846" y="52998"/>
                    </a:lnTo>
                    <a:lnTo>
                      <a:pt x="972" y="53535"/>
                    </a:lnTo>
                    <a:lnTo>
                      <a:pt x="1097" y="54060"/>
                    </a:lnTo>
                    <a:lnTo>
                      <a:pt x="1234" y="54574"/>
                    </a:lnTo>
                    <a:lnTo>
                      <a:pt x="1383" y="55076"/>
                    </a:lnTo>
                    <a:lnTo>
                      <a:pt x="1531" y="55568"/>
                    </a:lnTo>
                    <a:lnTo>
                      <a:pt x="1703" y="56047"/>
                    </a:lnTo>
                    <a:lnTo>
                      <a:pt x="1874" y="56504"/>
                    </a:lnTo>
                    <a:lnTo>
                      <a:pt x="2068" y="56961"/>
                    </a:lnTo>
                    <a:lnTo>
                      <a:pt x="2262" y="57407"/>
                    </a:lnTo>
                    <a:lnTo>
                      <a:pt x="2468" y="57829"/>
                    </a:lnTo>
                    <a:lnTo>
                      <a:pt x="2685" y="58252"/>
                    </a:lnTo>
                    <a:lnTo>
                      <a:pt x="2913" y="58651"/>
                    </a:lnTo>
                    <a:lnTo>
                      <a:pt x="3142" y="59040"/>
                    </a:lnTo>
                    <a:lnTo>
                      <a:pt x="3393" y="59405"/>
                    </a:lnTo>
                    <a:lnTo>
                      <a:pt x="3656" y="59759"/>
                    </a:lnTo>
                    <a:lnTo>
                      <a:pt x="3930" y="60102"/>
                    </a:lnTo>
                    <a:lnTo>
                      <a:pt x="4215" y="60422"/>
                    </a:lnTo>
                    <a:lnTo>
                      <a:pt x="4512" y="60730"/>
                    </a:lnTo>
                    <a:lnTo>
                      <a:pt x="4821" y="61027"/>
                    </a:lnTo>
                    <a:lnTo>
                      <a:pt x="5141" y="61301"/>
                    </a:lnTo>
                    <a:lnTo>
                      <a:pt x="5472" y="61553"/>
                    </a:lnTo>
                    <a:lnTo>
                      <a:pt x="5826" y="61792"/>
                    </a:lnTo>
                    <a:lnTo>
                      <a:pt x="6180" y="62009"/>
                    </a:lnTo>
                    <a:lnTo>
                      <a:pt x="6911" y="62421"/>
                    </a:lnTo>
                    <a:lnTo>
                      <a:pt x="7277" y="62615"/>
                    </a:lnTo>
                    <a:lnTo>
                      <a:pt x="7642" y="62798"/>
                    </a:lnTo>
                    <a:lnTo>
                      <a:pt x="8008" y="62969"/>
                    </a:lnTo>
                    <a:lnTo>
                      <a:pt x="8373" y="63140"/>
                    </a:lnTo>
                    <a:lnTo>
                      <a:pt x="8739" y="63300"/>
                    </a:lnTo>
                    <a:lnTo>
                      <a:pt x="9104" y="63449"/>
                    </a:lnTo>
                    <a:lnTo>
                      <a:pt x="9469" y="63597"/>
                    </a:lnTo>
                    <a:lnTo>
                      <a:pt x="9835" y="63734"/>
                    </a:lnTo>
                    <a:lnTo>
                      <a:pt x="10200" y="63860"/>
                    </a:lnTo>
                    <a:lnTo>
                      <a:pt x="10566" y="63974"/>
                    </a:lnTo>
                    <a:lnTo>
                      <a:pt x="10931" y="64088"/>
                    </a:lnTo>
                    <a:lnTo>
                      <a:pt x="11297" y="64180"/>
                    </a:lnTo>
                    <a:lnTo>
                      <a:pt x="11651" y="64282"/>
                    </a:lnTo>
                    <a:lnTo>
                      <a:pt x="12017" y="64362"/>
                    </a:lnTo>
                    <a:lnTo>
                      <a:pt x="12382" y="64431"/>
                    </a:lnTo>
                    <a:lnTo>
                      <a:pt x="12736" y="64499"/>
                    </a:lnTo>
                    <a:lnTo>
                      <a:pt x="13102" y="64557"/>
                    </a:lnTo>
                    <a:lnTo>
                      <a:pt x="13456" y="64602"/>
                    </a:lnTo>
                    <a:lnTo>
                      <a:pt x="13810" y="64636"/>
                    </a:lnTo>
                    <a:lnTo>
                      <a:pt x="14164" y="64671"/>
                    </a:lnTo>
                    <a:lnTo>
                      <a:pt x="14529" y="64682"/>
                    </a:lnTo>
                    <a:lnTo>
                      <a:pt x="14872" y="64694"/>
                    </a:lnTo>
                    <a:lnTo>
                      <a:pt x="15226" y="64694"/>
                    </a:lnTo>
                    <a:lnTo>
                      <a:pt x="15580" y="64682"/>
                    </a:lnTo>
                    <a:lnTo>
                      <a:pt x="15934" y="64659"/>
                    </a:lnTo>
                    <a:lnTo>
                      <a:pt x="16277" y="64625"/>
                    </a:lnTo>
                    <a:lnTo>
                      <a:pt x="16631" y="64591"/>
                    </a:lnTo>
                    <a:lnTo>
                      <a:pt x="16974" y="64545"/>
                    </a:lnTo>
                    <a:lnTo>
                      <a:pt x="17316" y="64477"/>
                    </a:lnTo>
                    <a:lnTo>
                      <a:pt x="17659" y="64408"/>
                    </a:lnTo>
                    <a:lnTo>
                      <a:pt x="18002" y="64328"/>
                    </a:lnTo>
                    <a:lnTo>
                      <a:pt x="18344" y="64237"/>
                    </a:lnTo>
                    <a:lnTo>
                      <a:pt x="18675" y="64134"/>
                    </a:lnTo>
                    <a:lnTo>
                      <a:pt x="19018" y="64020"/>
                    </a:lnTo>
                    <a:lnTo>
                      <a:pt x="19349" y="63905"/>
                    </a:lnTo>
                    <a:lnTo>
                      <a:pt x="19681" y="63768"/>
                    </a:lnTo>
                    <a:lnTo>
                      <a:pt x="20012" y="63620"/>
                    </a:lnTo>
                    <a:lnTo>
                      <a:pt x="20332" y="63471"/>
                    </a:lnTo>
                    <a:lnTo>
                      <a:pt x="20663" y="63300"/>
                    </a:lnTo>
                    <a:lnTo>
                      <a:pt x="20983" y="63129"/>
                    </a:lnTo>
                    <a:lnTo>
                      <a:pt x="21302" y="62935"/>
                    </a:lnTo>
                    <a:lnTo>
                      <a:pt x="21622" y="62740"/>
                    </a:lnTo>
                    <a:lnTo>
                      <a:pt x="21942" y="62523"/>
                    </a:lnTo>
                    <a:lnTo>
                      <a:pt x="22250" y="62306"/>
                    </a:lnTo>
                    <a:lnTo>
                      <a:pt x="22559" y="62067"/>
                    </a:lnTo>
                    <a:lnTo>
                      <a:pt x="22879" y="61827"/>
                    </a:lnTo>
                    <a:lnTo>
                      <a:pt x="23176" y="61575"/>
                    </a:lnTo>
                    <a:lnTo>
                      <a:pt x="23484" y="61301"/>
                    </a:lnTo>
                    <a:lnTo>
                      <a:pt x="23781" y="61027"/>
                    </a:lnTo>
                    <a:lnTo>
                      <a:pt x="24078" y="60730"/>
                    </a:lnTo>
                    <a:lnTo>
                      <a:pt x="24375" y="60422"/>
                    </a:lnTo>
                    <a:lnTo>
                      <a:pt x="24672" y="60113"/>
                    </a:lnTo>
                    <a:lnTo>
                      <a:pt x="24957" y="59782"/>
                    </a:lnTo>
                    <a:lnTo>
                      <a:pt x="25243" y="59440"/>
                    </a:lnTo>
                    <a:lnTo>
                      <a:pt x="25529" y="59086"/>
                    </a:lnTo>
                    <a:lnTo>
                      <a:pt x="25803" y="58720"/>
                    </a:lnTo>
                    <a:lnTo>
                      <a:pt x="26088" y="58343"/>
                    </a:lnTo>
                    <a:lnTo>
                      <a:pt x="26351" y="57955"/>
                    </a:lnTo>
                    <a:lnTo>
                      <a:pt x="26625" y="57555"/>
                    </a:lnTo>
                    <a:lnTo>
                      <a:pt x="26888" y="57144"/>
                    </a:lnTo>
                    <a:lnTo>
                      <a:pt x="27150" y="56710"/>
                    </a:lnTo>
                    <a:lnTo>
                      <a:pt x="27413" y="56276"/>
                    </a:lnTo>
                    <a:lnTo>
                      <a:pt x="27539" y="56047"/>
                    </a:lnTo>
                    <a:lnTo>
                      <a:pt x="27664" y="55807"/>
                    </a:lnTo>
                    <a:lnTo>
                      <a:pt x="27779" y="55556"/>
                    </a:lnTo>
                    <a:lnTo>
                      <a:pt x="27881" y="55294"/>
                    </a:lnTo>
                    <a:lnTo>
                      <a:pt x="27984" y="55019"/>
                    </a:lnTo>
                    <a:lnTo>
                      <a:pt x="28087" y="54745"/>
                    </a:lnTo>
                    <a:lnTo>
                      <a:pt x="28178" y="54448"/>
                    </a:lnTo>
                    <a:lnTo>
                      <a:pt x="28270" y="54151"/>
                    </a:lnTo>
                    <a:lnTo>
                      <a:pt x="28350" y="53843"/>
                    </a:lnTo>
                    <a:lnTo>
                      <a:pt x="28430" y="53523"/>
                    </a:lnTo>
                    <a:lnTo>
                      <a:pt x="28567" y="52861"/>
                    </a:lnTo>
                    <a:lnTo>
                      <a:pt x="28681" y="52153"/>
                    </a:lnTo>
                    <a:lnTo>
                      <a:pt x="28784" y="51422"/>
                    </a:lnTo>
                    <a:lnTo>
                      <a:pt x="28864" y="50656"/>
                    </a:lnTo>
                    <a:lnTo>
                      <a:pt x="28921" y="49868"/>
                    </a:lnTo>
                    <a:lnTo>
                      <a:pt x="28966" y="49046"/>
                    </a:lnTo>
                    <a:lnTo>
                      <a:pt x="29001" y="48201"/>
                    </a:lnTo>
                    <a:lnTo>
                      <a:pt x="29012" y="47333"/>
                    </a:lnTo>
                    <a:lnTo>
                      <a:pt x="29012" y="46430"/>
                    </a:lnTo>
                    <a:lnTo>
                      <a:pt x="28989" y="45517"/>
                    </a:lnTo>
                    <a:lnTo>
                      <a:pt x="28955" y="44580"/>
                    </a:lnTo>
                    <a:lnTo>
                      <a:pt x="28909" y="43621"/>
                    </a:lnTo>
                    <a:lnTo>
                      <a:pt x="28852" y="42650"/>
                    </a:lnTo>
                    <a:lnTo>
                      <a:pt x="28784" y="41656"/>
                    </a:lnTo>
                    <a:lnTo>
                      <a:pt x="28704" y="40651"/>
                    </a:lnTo>
                    <a:lnTo>
                      <a:pt x="28601" y="39646"/>
                    </a:lnTo>
                    <a:lnTo>
                      <a:pt x="28498" y="38618"/>
                    </a:lnTo>
                    <a:lnTo>
                      <a:pt x="28384" y="37578"/>
                    </a:lnTo>
                    <a:lnTo>
                      <a:pt x="28258" y="36539"/>
                    </a:lnTo>
                    <a:lnTo>
                      <a:pt x="28121" y="35500"/>
                    </a:lnTo>
                    <a:lnTo>
                      <a:pt x="27984" y="34449"/>
                    </a:lnTo>
                    <a:lnTo>
                      <a:pt x="27836" y="33387"/>
                    </a:lnTo>
                    <a:lnTo>
                      <a:pt x="27676" y="32336"/>
                    </a:lnTo>
                    <a:lnTo>
                      <a:pt x="27345" y="30234"/>
                    </a:lnTo>
                    <a:lnTo>
                      <a:pt x="26991" y="28144"/>
                    </a:lnTo>
                    <a:lnTo>
                      <a:pt x="26625" y="26077"/>
                    </a:lnTo>
                    <a:lnTo>
                      <a:pt x="26237" y="24055"/>
                    </a:lnTo>
                    <a:lnTo>
                      <a:pt x="25848" y="22079"/>
                    </a:lnTo>
                    <a:lnTo>
                      <a:pt x="25460" y="20183"/>
                    </a:lnTo>
                    <a:lnTo>
                      <a:pt x="25083" y="18356"/>
                    </a:lnTo>
                    <a:lnTo>
                      <a:pt x="24706" y="16631"/>
                    </a:lnTo>
                    <a:lnTo>
                      <a:pt x="24341" y="14998"/>
                    </a:lnTo>
                    <a:lnTo>
                      <a:pt x="23987" y="13490"/>
                    </a:lnTo>
                    <a:lnTo>
                      <a:pt x="23370" y="10874"/>
                    </a:lnTo>
                    <a:lnTo>
                      <a:pt x="22879" y="8876"/>
                    </a:lnTo>
                    <a:lnTo>
                      <a:pt x="22559" y="7596"/>
                    </a:lnTo>
                    <a:lnTo>
                      <a:pt x="22433" y="7151"/>
                    </a:lnTo>
                    <a:lnTo>
                      <a:pt x="22353" y="6763"/>
                    </a:lnTo>
                    <a:lnTo>
                      <a:pt x="22273" y="6386"/>
                    </a:lnTo>
                    <a:lnTo>
                      <a:pt x="22171" y="6020"/>
                    </a:lnTo>
                    <a:lnTo>
                      <a:pt x="22068" y="5666"/>
                    </a:lnTo>
                    <a:lnTo>
                      <a:pt x="21954" y="5323"/>
                    </a:lnTo>
                    <a:lnTo>
                      <a:pt x="21828" y="4992"/>
                    </a:lnTo>
                    <a:lnTo>
                      <a:pt x="21702" y="4661"/>
                    </a:lnTo>
                    <a:lnTo>
                      <a:pt x="21565" y="4353"/>
                    </a:lnTo>
                    <a:lnTo>
                      <a:pt x="21417" y="4056"/>
                    </a:lnTo>
                    <a:lnTo>
                      <a:pt x="21268" y="3770"/>
                    </a:lnTo>
                    <a:lnTo>
                      <a:pt x="21108" y="3485"/>
                    </a:lnTo>
                    <a:lnTo>
                      <a:pt x="20948" y="3222"/>
                    </a:lnTo>
                    <a:lnTo>
                      <a:pt x="20777" y="2959"/>
                    </a:lnTo>
                    <a:lnTo>
                      <a:pt x="20606" y="2719"/>
                    </a:lnTo>
                    <a:lnTo>
                      <a:pt x="20423" y="2479"/>
                    </a:lnTo>
                    <a:lnTo>
                      <a:pt x="20229" y="2262"/>
                    </a:lnTo>
                    <a:lnTo>
                      <a:pt x="20035" y="2045"/>
                    </a:lnTo>
                    <a:lnTo>
                      <a:pt x="19829" y="1840"/>
                    </a:lnTo>
                    <a:lnTo>
                      <a:pt x="19623" y="1657"/>
                    </a:lnTo>
                    <a:lnTo>
                      <a:pt x="19418" y="1474"/>
                    </a:lnTo>
                    <a:lnTo>
                      <a:pt x="19201" y="1303"/>
                    </a:lnTo>
                    <a:lnTo>
                      <a:pt x="18972" y="1143"/>
                    </a:lnTo>
                    <a:lnTo>
                      <a:pt x="18755" y="995"/>
                    </a:lnTo>
                    <a:lnTo>
                      <a:pt x="18516" y="858"/>
                    </a:lnTo>
                    <a:lnTo>
                      <a:pt x="18287" y="732"/>
                    </a:lnTo>
                    <a:lnTo>
                      <a:pt x="18047" y="606"/>
                    </a:lnTo>
                    <a:lnTo>
                      <a:pt x="17807" y="504"/>
                    </a:lnTo>
                    <a:lnTo>
                      <a:pt x="17556" y="401"/>
                    </a:lnTo>
                    <a:lnTo>
                      <a:pt x="17305" y="321"/>
                    </a:lnTo>
                    <a:lnTo>
                      <a:pt x="17054" y="241"/>
                    </a:lnTo>
                    <a:lnTo>
                      <a:pt x="16791" y="184"/>
                    </a:lnTo>
                    <a:lnTo>
                      <a:pt x="16528" y="127"/>
                    </a:lnTo>
                    <a:lnTo>
                      <a:pt x="16265" y="81"/>
                    </a:lnTo>
                    <a:lnTo>
                      <a:pt x="16003" y="47"/>
                    </a:lnTo>
                    <a:lnTo>
                      <a:pt x="15729" y="24"/>
                    </a:lnTo>
                    <a:lnTo>
                      <a:pt x="15455" y="12"/>
                    </a:lnTo>
                    <a:lnTo>
                      <a:pt x="15180" y="1"/>
                    </a:lnTo>
                    <a:close/>
                  </a:path>
                </a:pathLst>
              </a:custGeom>
              <a:solidFill>
                <a:srgbClr val="164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>
                <a:off x="4124375" y="742025"/>
                <a:ext cx="225600" cy="216750"/>
              </a:xfrm>
              <a:custGeom>
                <a:rect b="b" l="l" r="r" t="t"/>
                <a:pathLst>
                  <a:path extrusionOk="0" h="8670" w="9024">
                    <a:moveTo>
                      <a:pt x="2319" y="1"/>
                    </a:moveTo>
                    <a:lnTo>
                      <a:pt x="1782" y="12"/>
                    </a:lnTo>
                    <a:lnTo>
                      <a:pt x="1291" y="35"/>
                    </a:lnTo>
                    <a:lnTo>
                      <a:pt x="857" y="69"/>
                    </a:lnTo>
                    <a:lnTo>
                      <a:pt x="503" y="103"/>
                    </a:lnTo>
                    <a:lnTo>
                      <a:pt x="229" y="138"/>
                    </a:lnTo>
                    <a:lnTo>
                      <a:pt x="0" y="172"/>
                    </a:lnTo>
                    <a:lnTo>
                      <a:pt x="160" y="503"/>
                    </a:lnTo>
                    <a:lnTo>
                      <a:pt x="354" y="880"/>
                    </a:lnTo>
                    <a:lnTo>
                      <a:pt x="617" y="1371"/>
                    </a:lnTo>
                    <a:lnTo>
                      <a:pt x="960" y="1954"/>
                    </a:lnTo>
                    <a:lnTo>
                      <a:pt x="1360" y="2616"/>
                    </a:lnTo>
                    <a:lnTo>
                      <a:pt x="1588" y="2970"/>
                    </a:lnTo>
                    <a:lnTo>
                      <a:pt x="1828" y="3324"/>
                    </a:lnTo>
                    <a:lnTo>
                      <a:pt x="2091" y="3701"/>
                    </a:lnTo>
                    <a:lnTo>
                      <a:pt x="2365" y="4067"/>
                    </a:lnTo>
                    <a:lnTo>
                      <a:pt x="2662" y="4455"/>
                    </a:lnTo>
                    <a:lnTo>
                      <a:pt x="2970" y="4832"/>
                    </a:lnTo>
                    <a:lnTo>
                      <a:pt x="3290" y="5198"/>
                    </a:lnTo>
                    <a:lnTo>
                      <a:pt x="3633" y="5574"/>
                    </a:lnTo>
                    <a:lnTo>
                      <a:pt x="3975" y="5940"/>
                    </a:lnTo>
                    <a:lnTo>
                      <a:pt x="4341" y="6283"/>
                    </a:lnTo>
                    <a:lnTo>
                      <a:pt x="4729" y="6625"/>
                    </a:lnTo>
                    <a:lnTo>
                      <a:pt x="5117" y="6945"/>
                    </a:lnTo>
                    <a:lnTo>
                      <a:pt x="5529" y="7253"/>
                    </a:lnTo>
                    <a:lnTo>
                      <a:pt x="5940" y="7539"/>
                    </a:lnTo>
                    <a:lnTo>
                      <a:pt x="6157" y="7676"/>
                    </a:lnTo>
                    <a:lnTo>
                      <a:pt x="6374" y="7802"/>
                    </a:lnTo>
                    <a:lnTo>
                      <a:pt x="6602" y="7927"/>
                    </a:lnTo>
                    <a:lnTo>
                      <a:pt x="6819" y="8042"/>
                    </a:lnTo>
                    <a:lnTo>
                      <a:pt x="7048" y="8144"/>
                    </a:lnTo>
                    <a:lnTo>
                      <a:pt x="7287" y="8247"/>
                    </a:lnTo>
                    <a:lnTo>
                      <a:pt x="7516" y="8339"/>
                    </a:lnTo>
                    <a:lnTo>
                      <a:pt x="7756" y="8418"/>
                    </a:lnTo>
                    <a:lnTo>
                      <a:pt x="7996" y="8498"/>
                    </a:lnTo>
                    <a:lnTo>
                      <a:pt x="8235" y="8567"/>
                    </a:lnTo>
                    <a:lnTo>
                      <a:pt x="8475" y="8624"/>
                    </a:lnTo>
                    <a:lnTo>
                      <a:pt x="8727" y="8670"/>
                    </a:lnTo>
                    <a:lnTo>
                      <a:pt x="8772" y="8464"/>
                    </a:lnTo>
                    <a:lnTo>
                      <a:pt x="8818" y="8213"/>
                    </a:lnTo>
                    <a:lnTo>
                      <a:pt x="8875" y="7893"/>
                    </a:lnTo>
                    <a:lnTo>
                      <a:pt x="8932" y="7505"/>
                    </a:lnTo>
                    <a:lnTo>
                      <a:pt x="8978" y="7048"/>
                    </a:lnTo>
                    <a:lnTo>
                      <a:pt x="9012" y="6557"/>
                    </a:lnTo>
                    <a:lnTo>
                      <a:pt x="9024" y="6020"/>
                    </a:lnTo>
                    <a:lnTo>
                      <a:pt x="9024" y="5734"/>
                    </a:lnTo>
                    <a:lnTo>
                      <a:pt x="9012" y="5449"/>
                    </a:lnTo>
                    <a:lnTo>
                      <a:pt x="8989" y="5163"/>
                    </a:lnTo>
                    <a:lnTo>
                      <a:pt x="8955" y="4878"/>
                    </a:lnTo>
                    <a:lnTo>
                      <a:pt x="8921" y="4581"/>
                    </a:lnTo>
                    <a:lnTo>
                      <a:pt x="8875" y="4284"/>
                    </a:lnTo>
                    <a:lnTo>
                      <a:pt x="8807" y="3987"/>
                    </a:lnTo>
                    <a:lnTo>
                      <a:pt x="8738" y="3701"/>
                    </a:lnTo>
                    <a:lnTo>
                      <a:pt x="8647" y="3416"/>
                    </a:lnTo>
                    <a:lnTo>
                      <a:pt x="8544" y="3130"/>
                    </a:lnTo>
                    <a:lnTo>
                      <a:pt x="8418" y="2856"/>
                    </a:lnTo>
                    <a:lnTo>
                      <a:pt x="8281" y="2582"/>
                    </a:lnTo>
                    <a:lnTo>
                      <a:pt x="8133" y="2319"/>
                    </a:lnTo>
                    <a:lnTo>
                      <a:pt x="7961" y="2079"/>
                    </a:lnTo>
                    <a:lnTo>
                      <a:pt x="7767" y="1840"/>
                    </a:lnTo>
                    <a:lnTo>
                      <a:pt x="7562" y="1611"/>
                    </a:lnTo>
                    <a:lnTo>
                      <a:pt x="7333" y="1394"/>
                    </a:lnTo>
                    <a:lnTo>
                      <a:pt x="7093" y="1200"/>
                    </a:lnTo>
                    <a:lnTo>
                      <a:pt x="6831" y="1029"/>
                    </a:lnTo>
                    <a:lnTo>
                      <a:pt x="6568" y="869"/>
                    </a:lnTo>
                    <a:lnTo>
                      <a:pt x="6282" y="732"/>
                    </a:lnTo>
                    <a:lnTo>
                      <a:pt x="5997" y="606"/>
                    </a:lnTo>
                    <a:lnTo>
                      <a:pt x="5700" y="492"/>
                    </a:lnTo>
                    <a:lnTo>
                      <a:pt x="5391" y="389"/>
                    </a:lnTo>
                    <a:lnTo>
                      <a:pt x="5083" y="309"/>
                    </a:lnTo>
                    <a:lnTo>
                      <a:pt x="4775" y="241"/>
                    </a:lnTo>
                    <a:lnTo>
                      <a:pt x="4455" y="172"/>
                    </a:lnTo>
                    <a:lnTo>
                      <a:pt x="4146" y="126"/>
                    </a:lnTo>
                    <a:lnTo>
                      <a:pt x="3827" y="81"/>
                    </a:lnTo>
                    <a:lnTo>
                      <a:pt x="3518" y="46"/>
                    </a:lnTo>
                    <a:lnTo>
                      <a:pt x="3210" y="24"/>
                    </a:lnTo>
                    <a:lnTo>
                      <a:pt x="2902" y="12"/>
                    </a:lnTo>
                    <a:lnTo>
                      <a:pt x="23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9"/>
              <p:cNvSpPr/>
              <p:nvPr/>
            </p:nvSpPr>
            <p:spPr>
              <a:xfrm>
                <a:off x="2498475" y="3924975"/>
                <a:ext cx="305575" cy="448625"/>
              </a:xfrm>
              <a:custGeom>
                <a:rect b="b" l="l" r="r" t="t"/>
                <a:pathLst>
                  <a:path extrusionOk="0" h="17945" w="12223">
                    <a:moveTo>
                      <a:pt x="629" y="1"/>
                    </a:moveTo>
                    <a:lnTo>
                      <a:pt x="503" y="12"/>
                    </a:lnTo>
                    <a:lnTo>
                      <a:pt x="378" y="58"/>
                    </a:lnTo>
                    <a:lnTo>
                      <a:pt x="263" y="126"/>
                    </a:lnTo>
                    <a:lnTo>
                      <a:pt x="172" y="218"/>
                    </a:lnTo>
                    <a:lnTo>
                      <a:pt x="126" y="263"/>
                    </a:lnTo>
                    <a:lnTo>
                      <a:pt x="92" y="320"/>
                    </a:lnTo>
                    <a:lnTo>
                      <a:pt x="58" y="389"/>
                    </a:lnTo>
                    <a:lnTo>
                      <a:pt x="35" y="446"/>
                    </a:lnTo>
                    <a:lnTo>
                      <a:pt x="1" y="572"/>
                    </a:lnTo>
                    <a:lnTo>
                      <a:pt x="1" y="709"/>
                    </a:lnTo>
                    <a:lnTo>
                      <a:pt x="24" y="834"/>
                    </a:lnTo>
                    <a:lnTo>
                      <a:pt x="58" y="949"/>
                    </a:lnTo>
                    <a:lnTo>
                      <a:pt x="126" y="1063"/>
                    </a:lnTo>
                    <a:lnTo>
                      <a:pt x="218" y="1154"/>
                    </a:lnTo>
                    <a:lnTo>
                      <a:pt x="275" y="1200"/>
                    </a:lnTo>
                    <a:lnTo>
                      <a:pt x="332" y="1234"/>
                    </a:lnTo>
                    <a:lnTo>
                      <a:pt x="446" y="1314"/>
                    </a:lnTo>
                    <a:lnTo>
                      <a:pt x="777" y="1520"/>
                    </a:lnTo>
                    <a:lnTo>
                      <a:pt x="1257" y="1862"/>
                    </a:lnTo>
                    <a:lnTo>
                      <a:pt x="1566" y="2079"/>
                    </a:lnTo>
                    <a:lnTo>
                      <a:pt x="1897" y="2331"/>
                    </a:lnTo>
                    <a:lnTo>
                      <a:pt x="2262" y="2616"/>
                    </a:lnTo>
                    <a:lnTo>
                      <a:pt x="2639" y="2925"/>
                    </a:lnTo>
                    <a:lnTo>
                      <a:pt x="3050" y="3267"/>
                    </a:lnTo>
                    <a:lnTo>
                      <a:pt x="3484" y="3644"/>
                    </a:lnTo>
                    <a:lnTo>
                      <a:pt x="3930" y="4055"/>
                    </a:lnTo>
                    <a:lnTo>
                      <a:pt x="4387" y="4489"/>
                    </a:lnTo>
                    <a:lnTo>
                      <a:pt x="4844" y="4958"/>
                    </a:lnTo>
                    <a:lnTo>
                      <a:pt x="5312" y="5460"/>
                    </a:lnTo>
                    <a:lnTo>
                      <a:pt x="5792" y="5986"/>
                    </a:lnTo>
                    <a:lnTo>
                      <a:pt x="6260" y="6545"/>
                    </a:lnTo>
                    <a:lnTo>
                      <a:pt x="6728" y="7128"/>
                    </a:lnTo>
                    <a:lnTo>
                      <a:pt x="7185" y="7745"/>
                    </a:lnTo>
                    <a:lnTo>
                      <a:pt x="7414" y="8064"/>
                    </a:lnTo>
                    <a:lnTo>
                      <a:pt x="7642" y="8384"/>
                    </a:lnTo>
                    <a:lnTo>
                      <a:pt x="7859" y="8727"/>
                    </a:lnTo>
                    <a:lnTo>
                      <a:pt x="8076" y="9058"/>
                    </a:lnTo>
                    <a:lnTo>
                      <a:pt x="8282" y="9412"/>
                    </a:lnTo>
                    <a:lnTo>
                      <a:pt x="8487" y="9766"/>
                    </a:lnTo>
                    <a:lnTo>
                      <a:pt x="8693" y="10132"/>
                    </a:lnTo>
                    <a:lnTo>
                      <a:pt x="8887" y="10497"/>
                    </a:lnTo>
                    <a:lnTo>
                      <a:pt x="9070" y="10874"/>
                    </a:lnTo>
                    <a:lnTo>
                      <a:pt x="9252" y="11251"/>
                    </a:lnTo>
                    <a:lnTo>
                      <a:pt x="9424" y="11639"/>
                    </a:lnTo>
                    <a:lnTo>
                      <a:pt x="9595" y="12039"/>
                    </a:lnTo>
                    <a:lnTo>
                      <a:pt x="9755" y="12450"/>
                    </a:lnTo>
                    <a:lnTo>
                      <a:pt x="9903" y="12861"/>
                    </a:lnTo>
                    <a:lnTo>
                      <a:pt x="10052" y="13273"/>
                    </a:lnTo>
                    <a:lnTo>
                      <a:pt x="10189" y="13695"/>
                    </a:lnTo>
                    <a:lnTo>
                      <a:pt x="10315" y="14129"/>
                    </a:lnTo>
                    <a:lnTo>
                      <a:pt x="10429" y="14563"/>
                    </a:lnTo>
                    <a:lnTo>
                      <a:pt x="10532" y="15009"/>
                    </a:lnTo>
                    <a:lnTo>
                      <a:pt x="10623" y="15466"/>
                    </a:lnTo>
                    <a:lnTo>
                      <a:pt x="10703" y="15922"/>
                    </a:lnTo>
                    <a:lnTo>
                      <a:pt x="10783" y="16391"/>
                    </a:lnTo>
                    <a:lnTo>
                      <a:pt x="10840" y="16859"/>
                    </a:lnTo>
                    <a:lnTo>
                      <a:pt x="10886" y="17339"/>
                    </a:lnTo>
                    <a:lnTo>
                      <a:pt x="10909" y="17464"/>
                    </a:lnTo>
                    <a:lnTo>
                      <a:pt x="10954" y="17579"/>
                    </a:lnTo>
                    <a:lnTo>
                      <a:pt x="11023" y="17681"/>
                    </a:lnTo>
                    <a:lnTo>
                      <a:pt x="11103" y="17773"/>
                    </a:lnTo>
                    <a:lnTo>
                      <a:pt x="11194" y="17853"/>
                    </a:lnTo>
                    <a:lnTo>
                      <a:pt x="11308" y="17898"/>
                    </a:lnTo>
                    <a:lnTo>
                      <a:pt x="11423" y="17933"/>
                    </a:lnTo>
                    <a:lnTo>
                      <a:pt x="11548" y="17944"/>
                    </a:lnTo>
                    <a:lnTo>
                      <a:pt x="11605" y="17944"/>
                    </a:lnTo>
                    <a:lnTo>
                      <a:pt x="11674" y="17933"/>
                    </a:lnTo>
                    <a:lnTo>
                      <a:pt x="11742" y="17921"/>
                    </a:lnTo>
                    <a:lnTo>
                      <a:pt x="11857" y="17876"/>
                    </a:lnTo>
                    <a:lnTo>
                      <a:pt x="11971" y="17807"/>
                    </a:lnTo>
                    <a:lnTo>
                      <a:pt x="12062" y="17716"/>
                    </a:lnTo>
                    <a:lnTo>
                      <a:pt x="12131" y="17613"/>
                    </a:lnTo>
                    <a:lnTo>
                      <a:pt x="12188" y="17487"/>
                    </a:lnTo>
                    <a:lnTo>
                      <a:pt x="12211" y="17362"/>
                    </a:lnTo>
                    <a:lnTo>
                      <a:pt x="12222" y="17293"/>
                    </a:lnTo>
                    <a:lnTo>
                      <a:pt x="12211" y="17225"/>
                    </a:lnTo>
                    <a:lnTo>
                      <a:pt x="12165" y="16722"/>
                    </a:lnTo>
                    <a:lnTo>
                      <a:pt x="12108" y="16219"/>
                    </a:lnTo>
                    <a:lnTo>
                      <a:pt x="12028" y="15717"/>
                    </a:lnTo>
                    <a:lnTo>
                      <a:pt x="11937" y="15226"/>
                    </a:lnTo>
                    <a:lnTo>
                      <a:pt x="11845" y="14746"/>
                    </a:lnTo>
                    <a:lnTo>
                      <a:pt x="11731" y="14278"/>
                    </a:lnTo>
                    <a:lnTo>
                      <a:pt x="11617" y="13809"/>
                    </a:lnTo>
                    <a:lnTo>
                      <a:pt x="11480" y="13353"/>
                    </a:lnTo>
                    <a:lnTo>
                      <a:pt x="11343" y="12907"/>
                    </a:lnTo>
                    <a:lnTo>
                      <a:pt x="11194" y="12462"/>
                    </a:lnTo>
                    <a:lnTo>
                      <a:pt x="11034" y="12028"/>
                    </a:lnTo>
                    <a:lnTo>
                      <a:pt x="10874" y="11594"/>
                    </a:lnTo>
                    <a:lnTo>
                      <a:pt x="10703" y="11182"/>
                    </a:lnTo>
                    <a:lnTo>
                      <a:pt x="10520" y="10760"/>
                    </a:lnTo>
                    <a:lnTo>
                      <a:pt x="10326" y="10360"/>
                    </a:lnTo>
                    <a:lnTo>
                      <a:pt x="10132" y="9960"/>
                    </a:lnTo>
                    <a:lnTo>
                      <a:pt x="9926" y="9572"/>
                    </a:lnTo>
                    <a:lnTo>
                      <a:pt x="9721" y="9184"/>
                    </a:lnTo>
                    <a:lnTo>
                      <a:pt x="9504" y="8818"/>
                    </a:lnTo>
                    <a:lnTo>
                      <a:pt x="9287" y="8441"/>
                    </a:lnTo>
                    <a:lnTo>
                      <a:pt x="9070" y="8087"/>
                    </a:lnTo>
                    <a:lnTo>
                      <a:pt x="8841" y="7733"/>
                    </a:lnTo>
                    <a:lnTo>
                      <a:pt x="8613" y="7390"/>
                    </a:lnTo>
                    <a:lnTo>
                      <a:pt x="8373" y="7059"/>
                    </a:lnTo>
                    <a:lnTo>
                      <a:pt x="7893" y="6408"/>
                    </a:lnTo>
                    <a:lnTo>
                      <a:pt x="7402" y="5791"/>
                    </a:lnTo>
                    <a:lnTo>
                      <a:pt x="6911" y="5197"/>
                    </a:lnTo>
                    <a:lnTo>
                      <a:pt x="6420" y="4638"/>
                    </a:lnTo>
                    <a:lnTo>
                      <a:pt x="5929" y="4112"/>
                    </a:lnTo>
                    <a:lnTo>
                      <a:pt x="5438" y="3621"/>
                    </a:lnTo>
                    <a:lnTo>
                      <a:pt x="4958" y="3164"/>
                    </a:lnTo>
                    <a:lnTo>
                      <a:pt x="4490" y="2730"/>
                    </a:lnTo>
                    <a:lnTo>
                      <a:pt x="4044" y="2331"/>
                    </a:lnTo>
                    <a:lnTo>
                      <a:pt x="3610" y="1965"/>
                    </a:lnTo>
                    <a:lnTo>
                      <a:pt x="3187" y="1634"/>
                    </a:lnTo>
                    <a:lnTo>
                      <a:pt x="2799" y="1326"/>
                    </a:lnTo>
                    <a:lnTo>
                      <a:pt x="2445" y="1063"/>
                    </a:lnTo>
                    <a:lnTo>
                      <a:pt x="2114" y="823"/>
                    </a:lnTo>
                    <a:lnTo>
                      <a:pt x="1566" y="446"/>
                    </a:lnTo>
                    <a:lnTo>
                      <a:pt x="1189" y="206"/>
                    </a:lnTo>
                    <a:lnTo>
                      <a:pt x="1006" y="92"/>
                    </a:lnTo>
                    <a:lnTo>
                      <a:pt x="949" y="58"/>
                    </a:lnTo>
                    <a:lnTo>
                      <a:pt x="880" y="35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164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9"/>
              <p:cNvSpPr/>
              <p:nvPr/>
            </p:nvSpPr>
            <p:spPr>
              <a:xfrm>
                <a:off x="3640100" y="3435550"/>
                <a:ext cx="222175" cy="1663025"/>
              </a:xfrm>
              <a:custGeom>
                <a:rect b="b" l="l" r="r" t="t"/>
                <a:pathLst>
                  <a:path extrusionOk="0" h="66521" w="8887">
                    <a:moveTo>
                      <a:pt x="8886" y="1"/>
                    </a:moveTo>
                    <a:lnTo>
                      <a:pt x="1565" y="44363"/>
                    </a:lnTo>
                    <a:lnTo>
                      <a:pt x="0" y="58491"/>
                    </a:lnTo>
                    <a:lnTo>
                      <a:pt x="0" y="58606"/>
                    </a:lnTo>
                    <a:lnTo>
                      <a:pt x="0" y="58720"/>
                    </a:lnTo>
                    <a:lnTo>
                      <a:pt x="11" y="58834"/>
                    </a:lnTo>
                    <a:lnTo>
                      <a:pt x="23" y="58948"/>
                    </a:lnTo>
                    <a:lnTo>
                      <a:pt x="46" y="59062"/>
                    </a:lnTo>
                    <a:lnTo>
                      <a:pt x="80" y="59165"/>
                    </a:lnTo>
                    <a:lnTo>
                      <a:pt x="126" y="59280"/>
                    </a:lnTo>
                    <a:lnTo>
                      <a:pt x="183" y="59382"/>
                    </a:lnTo>
                    <a:lnTo>
                      <a:pt x="240" y="59474"/>
                    </a:lnTo>
                    <a:lnTo>
                      <a:pt x="297" y="59565"/>
                    </a:lnTo>
                    <a:lnTo>
                      <a:pt x="366" y="59656"/>
                    </a:lnTo>
                    <a:lnTo>
                      <a:pt x="446" y="59736"/>
                    </a:lnTo>
                    <a:lnTo>
                      <a:pt x="537" y="59816"/>
                    </a:lnTo>
                    <a:lnTo>
                      <a:pt x="628" y="59885"/>
                    </a:lnTo>
                    <a:lnTo>
                      <a:pt x="720" y="59953"/>
                    </a:lnTo>
                    <a:lnTo>
                      <a:pt x="822" y="60011"/>
                    </a:lnTo>
                    <a:lnTo>
                      <a:pt x="1199" y="60205"/>
                    </a:lnTo>
                    <a:lnTo>
                      <a:pt x="1611" y="60433"/>
                    </a:lnTo>
                    <a:lnTo>
                      <a:pt x="2045" y="60684"/>
                    </a:lnTo>
                    <a:lnTo>
                      <a:pt x="2490" y="60981"/>
                    </a:lnTo>
                    <a:lnTo>
                      <a:pt x="2947" y="61301"/>
                    </a:lnTo>
                    <a:lnTo>
                      <a:pt x="3175" y="61472"/>
                    </a:lnTo>
                    <a:lnTo>
                      <a:pt x="3392" y="61655"/>
                    </a:lnTo>
                    <a:lnTo>
                      <a:pt x="3621" y="61838"/>
                    </a:lnTo>
                    <a:lnTo>
                      <a:pt x="3826" y="62032"/>
                    </a:lnTo>
                    <a:lnTo>
                      <a:pt x="4043" y="62226"/>
                    </a:lnTo>
                    <a:lnTo>
                      <a:pt x="4238" y="62432"/>
                    </a:lnTo>
                    <a:lnTo>
                      <a:pt x="4432" y="62649"/>
                    </a:lnTo>
                    <a:lnTo>
                      <a:pt x="4603" y="62866"/>
                    </a:lnTo>
                    <a:lnTo>
                      <a:pt x="4774" y="63094"/>
                    </a:lnTo>
                    <a:lnTo>
                      <a:pt x="4923" y="63323"/>
                    </a:lnTo>
                    <a:lnTo>
                      <a:pt x="5060" y="63551"/>
                    </a:lnTo>
                    <a:lnTo>
                      <a:pt x="5186" y="63803"/>
                    </a:lnTo>
                    <a:lnTo>
                      <a:pt x="5288" y="64042"/>
                    </a:lnTo>
                    <a:lnTo>
                      <a:pt x="5380" y="64305"/>
                    </a:lnTo>
                    <a:lnTo>
                      <a:pt x="5448" y="64556"/>
                    </a:lnTo>
                    <a:lnTo>
                      <a:pt x="5483" y="64830"/>
                    </a:lnTo>
                    <a:lnTo>
                      <a:pt x="5505" y="65093"/>
                    </a:lnTo>
                    <a:lnTo>
                      <a:pt x="5505" y="65367"/>
                    </a:lnTo>
                    <a:lnTo>
                      <a:pt x="5483" y="65653"/>
                    </a:lnTo>
                    <a:lnTo>
                      <a:pt x="5425" y="65938"/>
                    </a:lnTo>
                    <a:lnTo>
                      <a:pt x="5345" y="66224"/>
                    </a:lnTo>
                    <a:lnTo>
                      <a:pt x="5231" y="66521"/>
                    </a:lnTo>
                    <a:lnTo>
                      <a:pt x="5231" y="66521"/>
                    </a:lnTo>
                    <a:lnTo>
                      <a:pt x="5631" y="66509"/>
                    </a:lnTo>
                    <a:lnTo>
                      <a:pt x="6019" y="66498"/>
                    </a:lnTo>
                    <a:lnTo>
                      <a:pt x="6727" y="66464"/>
                    </a:lnTo>
                    <a:lnTo>
                      <a:pt x="7356" y="66430"/>
                    </a:lnTo>
                    <a:lnTo>
                      <a:pt x="7641" y="66418"/>
                    </a:lnTo>
                    <a:lnTo>
                      <a:pt x="7892" y="66418"/>
                    </a:lnTo>
                    <a:lnTo>
                      <a:pt x="7904" y="66178"/>
                    </a:lnTo>
                    <a:lnTo>
                      <a:pt x="7915" y="65950"/>
                    </a:lnTo>
                    <a:lnTo>
                      <a:pt x="7915" y="65710"/>
                    </a:lnTo>
                    <a:lnTo>
                      <a:pt x="7904" y="65482"/>
                    </a:lnTo>
                    <a:lnTo>
                      <a:pt x="7881" y="65264"/>
                    </a:lnTo>
                    <a:lnTo>
                      <a:pt x="7858" y="65047"/>
                    </a:lnTo>
                    <a:lnTo>
                      <a:pt x="7824" y="64830"/>
                    </a:lnTo>
                    <a:lnTo>
                      <a:pt x="7778" y="64613"/>
                    </a:lnTo>
                    <a:lnTo>
                      <a:pt x="7733" y="64408"/>
                    </a:lnTo>
                    <a:lnTo>
                      <a:pt x="7675" y="64191"/>
                    </a:lnTo>
                    <a:lnTo>
                      <a:pt x="7607" y="63997"/>
                    </a:lnTo>
                    <a:lnTo>
                      <a:pt x="7538" y="63791"/>
                    </a:lnTo>
                    <a:lnTo>
                      <a:pt x="7458" y="63597"/>
                    </a:lnTo>
                    <a:lnTo>
                      <a:pt x="7379" y="63403"/>
                    </a:lnTo>
                    <a:lnTo>
                      <a:pt x="7196" y="63037"/>
                    </a:lnTo>
                    <a:lnTo>
                      <a:pt x="7002" y="62672"/>
                    </a:lnTo>
                    <a:lnTo>
                      <a:pt x="6785" y="62329"/>
                    </a:lnTo>
                    <a:lnTo>
                      <a:pt x="6545" y="61998"/>
                    </a:lnTo>
                    <a:lnTo>
                      <a:pt x="6305" y="61689"/>
                    </a:lnTo>
                    <a:lnTo>
                      <a:pt x="6042" y="61381"/>
                    </a:lnTo>
                    <a:lnTo>
                      <a:pt x="5779" y="61096"/>
                    </a:lnTo>
                    <a:lnTo>
                      <a:pt x="5505" y="60821"/>
                    </a:lnTo>
                    <a:lnTo>
                      <a:pt x="5231" y="60570"/>
                    </a:lnTo>
                    <a:lnTo>
                      <a:pt x="4957" y="60330"/>
                    </a:lnTo>
                    <a:lnTo>
                      <a:pt x="4683" y="60102"/>
                    </a:lnTo>
                    <a:lnTo>
                      <a:pt x="4409" y="59896"/>
                    </a:lnTo>
                    <a:lnTo>
                      <a:pt x="4135" y="59691"/>
                    </a:lnTo>
                    <a:lnTo>
                      <a:pt x="3883" y="59519"/>
                    </a:lnTo>
                    <a:lnTo>
                      <a:pt x="3632" y="59348"/>
                    </a:lnTo>
                    <a:lnTo>
                      <a:pt x="3175" y="59062"/>
                    </a:lnTo>
                    <a:lnTo>
                      <a:pt x="2787" y="58845"/>
                    </a:lnTo>
                    <a:lnTo>
                      <a:pt x="2490" y="58686"/>
                    </a:lnTo>
                    <a:lnTo>
                      <a:pt x="2227" y="58560"/>
                    </a:lnTo>
                    <a:lnTo>
                      <a:pt x="8886" y="1"/>
                    </a:lnTo>
                    <a:close/>
                  </a:path>
                </a:pathLst>
              </a:custGeom>
              <a:solidFill>
                <a:srgbClr val="164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9"/>
              <p:cNvSpPr/>
              <p:nvPr/>
            </p:nvSpPr>
            <p:spPr>
              <a:xfrm>
                <a:off x="3321700" y="947900"/>
                <a:ext cx="134525" cy="159925"/>
              </a:xfrm>
              <a:custGeom>
                <a:rect b="b" l="l" r="r" t="t"/>
                <a:pathLst>
                  <a:path extrusionOk="0" h="6397" w="5381">
                    <a:moveTo>
                      <a:pt x="1920" y="1"/>
                    </a:moveTo>
                    <a:lnTo>
                      <a:pt x="1794" y="12"/>
                    </a:lnTo>
                    <a:lnTo>
                      <a:pt x="1668" y="35"/>
                    </a:lnTo>
                    <a:lnTo>
                      <a:pt x="1543" y="69"/>
                    </a:lnTo>
                    <a:lnTo>
                      <a:pt x="1428" y="104"/>
                    </a:lnTo>
                    <a:lnTo>
                      <a:pt x="1303" y="149"/>
                    </a:lnTo>
                    <a:lnTo>
                      <a:pt x="1189" y="206"/>
                    </a:lnTo>
                    <a:lnTo>
                      <a:pt x="1074" y="263"/>
                    </a:lnTo>
                    <a:lnTo>
                      <a:pt x="972" y="332"/>
                    </a:lnTo>
                    <a:lnTo>
                      <a:pt x="869" y="412"/>
                    </a:lnTo>
                    <a:lnTo>
                      <a:pt x="766" y="492"/>
                    </a:lnTo>
                    <a:lnTo>
                      <a:pt x="675" y="572"/>
                    </a:lnTo>
                    <a:lnTo>
                      <a:pt x="595" y="675"/>
                    </a:lnTo>
                    <a:lnTo>
                      <a:pt x="515" y="766"/>
                    </a:lnTo>
                    <a:lnTo>
                      <a:pt x="435" y="869"/>
                    </a:lnTo>
                    <a:lnTo>
                      <a:pt x="366" y="983"/>
                    </a:lnTo>
                    <a:lnTo>
                      <a:pt x="309" y="1097"/>
                    </a:lnTo>
                    <a:lnTo>
                      <a:pt x="252" y="1211"/>
                    </a:lnTo>
                    <a:lnTo>
                      <a:pt x="195" y="1337"/>
                    </a:lnTo>
                    <a:lnTo>
                      <a:pt x="115" y="1600"/>
                    </a:lnTo>
                    <a:lnTo>
                      <a:pt x="58" y="1874"/>
                    </a:lnTo>
                    <a:lnTo>
                      <a:pt x="12" y="2159"/>
                    </a:lnTo>
                    <a:lnTo>
                      <a:pt x="1" y="2456"/>
                    </a:lnTo>
                    <a:lnTo>
                      <a:pt x="12" y="2753"/>
                    </a:lnTo>
                    <a:lnTo>
                      <a:pt x="58" y="3062"/>
                    </a:lnTo>
                    <a:lnTo>
                      <a:pt x="115" y="3382"/>
                    </a:lnTo>
                    <a:lnTo>
                      <a:pt x="206" y="3690"/>
                    </a:lnTo>
                    <a:lnTo>
                      <a:pt x="321" y="4010"/>
                    </a:lnTo>
                    <a:lnTo>
                      <a:pt x="458" y="4318"/>
                    </a:lnTo>
                    <a:lnTo>
                      <a:pt x="629" y="4615"/>
                    </a:lnTo>
                    <a:lnTo>
                      <a:pt x="812" y="4901"/>
                    </a:lnTo>
                    <a:lnTo>
                      <a:pt x="1006" y="5163"/>
                    </a:lnTo>
                    <a:lnTo>
                      <a:pt x="1223" y="5392"/>
                    </a:lnTo>
                    <a:lnTo>
                      <a:pt x="1451" y="5609"/>
                    </a:lnTo>
                    <a:lnTo>
                      <a:pt x="1680" y="5803"/>
                    </a:lnTo>
                    <a:lnTo>
                      <a:pt x="1931" y="5974"/>
                    </a:lnTo>
                    <a:lnTo>
                      <a:pt x="2182" y="6111"/>
                    </a:lnTo>
                    <a:lnTo>
                      <a:pt x="2434" y="6226"/>
                    </a:lnTo>
                    <a:lnTo>
                      <a:pt x="2696" y="6306"/>
                    </a:lnTo>
                    <a:lnTo>
                      <a:pt x="2822" y="6340"/>
                    </a:lnTo>
                    <a:lnTo>
                      <a:pt x="2948" y="6374"/>
                    </a:lnTo>
                    <a:lnTo>
                      <a:pt x="3085" y="6385"/>
                    </a:lnTo>
                    <a:lnTo>
                      <a:pt x="3210" y="6397"/>
                    </a:lnTo>
                    <a:lnTo>
                      <a:pt x="3462" y="6397"/>
                    </a:lnTo>
                    <a:lnTo>
                      <a:pt x="3587" y="6385"/>
                    </a:lnTo>
                    <a:lnTo>
                      <a:pt x="3713" y="6363"/>
                    </a:lnTo>
                    <a:lnTo>
                      <a:pt x="3838" y="6328"/>
                    </a:lnTo>
                    <a:lnTo>
                      <a:pt x="3964" y="6294"/>
                    </a:lnTo>
                    <a:lnTo>
                      <a:pt x="4078" y="6248"/>
                    </a:lnTo>
                    <a:lnTo>
                      <a:pt x="4193" y="6191"/>
                    </a:lnTo>
                    <a:lnTo>
                      <a:pt x="4307" y="6134"/>
                    </a:lnTo>
                    <a:lnTo>
                      <a:pt x="4421" y="6066"/>
                    </a:lnTo>
                    <a:lnTo>
                      <a:pt x="4524" y="5997"/>
                    </a:lnTo>
                    <a:lnTo>
                      <a:pt x="4615" y="5906"/>
                    </a:lnTo>
                    <a:lnTo>
                      <a:pt x="4707" y="5826"/>
                    </a:lnTo>
                    <a:lnTo>
                      <a:pt x="4798" y="5734"/>
                    </a:lnTo>
                    <a:lnTo>
                      <a:pt x="4878" y="5632"/>
                    </a:lnTo>
                    <a:lnTo>
                      <a:pt x="4946" y="5529"/>
                    </a:lnTo>
                    <a:lnTo>
                      <a:pt x="5015" y="5415"/>
                    </a:lnTo>
                    <a:lnTo>
                      <a:pt x="5083" y="5300"/>
                    </a:lnTo>
                    <a:lnTo>
                      <a:pt x="5141" y="5186"/>
                    </a:lnTo>
                    <a:lnTo>
                      <a:pt x="5186" y="5061"/>
                    </a:lnTo>
                    <a:lnTo>
                      <a:pt x="5278" y="4798"/>
                    </a:lnTo>
                    <a:lnTo>
                      <a:pt x="5335" y="4524"/>
                    </a:lnTo>
                    <a:lnTo>
                      <a:pt x="5369" y="4238"/>
                    </a:lnTo>
                    <a:lnTo>
                      <a:pt x="5380" y="3953"/>
                    </a:lnTo>
                    <a:lnTo>
                      <a:pt x="5369" y="3644"/>
                    </a:lnTo>
                    <a:lnTo>
                      <a:pt x="5335" y="3336"/>
                    </a:lnTo>
                    <a:lnTo>
                      <a:pt x="5266" y="3028"/>
                    </a:lnTo>
                    <a:lnTo>
                      <a:pt x="5186" y="2708"/>
                    </a:lnTo>
                    <a:lnTo>
                      <a:pt x="5061" y="2388"/>
                    </a:lnTo>
                    <a:lnTo>
                      <a:pt x="4924" y="2079"/>
                    </a:lnTo>
                    <a:lnTo>
                      <a:pt x="4764" y="1783"/>
                    </a:lnTo>
                    <a:lnTo>
                      <a:pt x="4581" y="1497"/>
                    </a:lnTo>
                    <a:lnTo>
                      <a:pt x="4375" y="1234"/>
                    </a:lnTo>
                    <a:lnTo>
                      <a:pt x="4158" y="1006"/>
                    </a:lnTo>
                    <a:lnTo>
                      <a:pt x="3941" y="789"/>
                    </a:lnTo>
                    <a:lnTo>
                      <a:pt x="3701" y="595"/>
                    </a:lnTo>
                    <a:lnTo>
                      <a:pt x="3462" y="435"/>
                    </a:lnTo>
                    <a:lnTo>
                      <a:pt x="3210" y="286"/>
                    </a:lnTo>
                    <a:lnTo>
                      <a:pt x="2948" y="172"/>
                    </a:lnTo>
                    <a:lnTo>
                      <a:pt x="2696" y="92"/>
                    </a:lnTo>
                    <a:lnTo>
                      <a:pt x="2559" y="58"/>
                    </a:lnTo>
                    <a:lnTo>
                      <a:pt x="2434" y="35"/>
                    </a:lnTo>
                    <a:lnTo>
                      <a:pt x="2308" y="12"/>
                    </a:lnTo>
                    <a:lnTo>
                      <a:pt x="2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9"/>
              <p:cNvSpPr/>
              <p:nvPr/>
            </p:nvSpPr>
            <p:spPr>
              <a:xfrm>
                <a:off x="4045850" y="1134650"/>
                <a:ext cx="269850" cy="84825"/>
              </a:xfrm>
              <a:custGeom>
                <a:rect b="b" l="l" r="r" t="t"/>
                <a:pathLst>
                  <a:path extrusionOk="0" h="3393" w="10794">
                    <a:moveTo>
                      <a:pt x="811" y="1"/>
                    </a:moveTo>
                    <a:lnTo>
                      <a:pt x="731" y="12"/>
                    </a:lnTo>
                    <a:lnTo>
                      <a:pt x="651" y="23"/>
                    </a:lnTo>
                    <a:lnTo>
                      <a:pt x="571" y="58"/>
                    </a:lnTo>
                    <a:lnTo>
                      <a:pt x="492" y="92"/>
                    </a:lnTo>
                    <a:lnTo>
                      <a:pt x="412" y="126"/>
                    </a:lnTo>
                    <a:lnTo>
                      <a:pt x="343" y="172"/>
                    </a:lnTo>
                    <a:lnTo>
                      <a:pt x="275" y="229"/>
                    </a:lnTo>
                    <a:lnTo>
                      <a:pt x="217" y="298"/>
                    </a:lnTo>
                    <a:lnTo>
                      <a:pt x="160" y="366"/>
                    </a:lnTo>
                    <a:lnTo>
                      <a:pt x="115" y="435"/>
                    </a:lnTo>
                    <a:lnTo>
                      <a:pt x="80" y="515"/>
                    </a:lnTo>
                    <a:lnTo>
                      <a:pt x="46" y="606"/>
                    </a:lnTo>
                    <a:lnTo>
                      <a:pt x="23" y="686"/>
                    </a:lnTo>
                    <a:lnTo>
                      <a:pt x="12" y="766"/>
                    </a:lnTo>
                    <a:lnTo>
                      <a:pt x="0" y="857"/>
                    </a:lnTo>
                    <a:lnTo>
                      <a:pt x="0" y="937"/>
                    </a:lnTo>
                    <a:lnTo>
                      <a:pt x="12" y="1029"/>
                    </a:lnTo>
                    <a:lnTo>
                      <a:pt x="35" y="1108"/>
                    </a:lnTo>
                    <a:lnTo>
                      <a:pt x="58" y="1188"/>
                    </a:lnTo>
                    <a:lnTo>
                      <a:pt x="92" y="1257"/>
                    </a:lnTo>
                    <a:lnTo>
                      <a:pt x="137" y="1337"/>
                    </a:lnTo>
                    <a:lnTo>
                      <a:pt x="183" y="1405"/>
                    </a:lnTo>
                    <a:lnTo>
                      <a:pt x="240" y="1474"/>
                    </a:lnTo>
                    <a:lnTo>
                      <a:pt x="297" y="1531"/>
                    </a:lnTo>
                    <a:lnTo>
                      <a:pt x="366" y="1588"/>
                    </a:lnTo>
                    <a:lnTo>
                      <a:pt x="446" y="1634"/>
                    </a:lnTo>
                    <a:lnTo>
                      <a:pt x="640" y="1737"/>
                    </a:lnTo>
                    <a:lnTo>
                      <a:pt x="1063" y="1954"/>
                    </a:lnTo>
                    <a:lnTo>
                      <a:pt x="1360" y="2091"/>
                    </a:lnTo>
                    <a:lnTo>
                      <a:pt x="1702" y="2239"/>
                    </a:lnTo>
                    <a:lnTo>
                      <a:pt x="2079" y="2399"/>
                    </a:lnTo>
                    <a:lnTo>
                      <a:pt x="2513" y="2559"/>
                    </a:lnTo>
                    <a:lnTo>
                      <a:pt x="2970" y="2707"/>
                    </a:lnTo>
                    <a:lnTo>
                      <a:pt x="3473" y="2867"/>
                    </a:lnTo>
                    <a:lnTo>
                      <a:pt x="3998" y="3004"/>
                    </a:lnTo>
                    <a:lnTo>
                      <a:pt x="4558" y="3142"/>
                    </a:lnTo>
                    <a:lnTo>
                      <a:pt x="5140" y="3244"/>
                    </a:lnTo>
                    <a:lnTo>
                      <a:pt x="5437" y="3290"/>
                    </a:lnTo>
                    <a:lnTo>
                      <a:pt x="5734" y="3324"/>
                    </a:lnTo>
                    <a:lnTo>
                      <a:pt x="6043" y="3359"/>
                    </a:lnTo>
                    <a:lnTo>
                      <a:pt x="6351" y="3381"/>
                    </a:lnTo>
                    <a:lnTo>
                      <a:pt x="6659" y="3393"/>
                    </a:lnTo>
                    <a:lnTo>
                      <a:pt x="7253" y="3393"/>
                    </a:lnTo>
                    <a:lnTo>
                      <a:pt x="7516" y="3381"/>
                    </a:lnTo>
                    <a:lnTo>
                      <a:pt x="7790" y="3359"/>
                    </a:lnTo>
                    <a:lnTo>
                      <a:pt x="8064" y="3336"/>
                    </a:lnTo>
                    <a:lnTo>
                      <a:pt x="8327" y="3301"/>
                    </a:lnTo>
                    <a:lnTo>
                      <a:pt x="8601" y="3256"/>
                    </a:lnTo>
                    <a:lnTo>
                      <a:pt x="9149" y="3142"/>
                    </a:lnTo>
                    <a:lnTo>
                      <a:pt x="9309" y="2959"/>
                    </a:lnTo>
                    <a:lnTo>
                      <a:pt x="9469" y="2765"/>
                    </a:lnTo>
                    <a:lnTo>
                      <a:pt x="9629" y="2559"/>
                    </a:lnTo>
                    <a:lnTo>
                      <a:pt x="9777" y="2342"/>
                    </a:lnTo>
                    <a:lnTo>
                      <a:pt x="10052" y="1919"/>
                    </a:lnTo>
                    <a:lnTo>
                      <a:pt x="10303" y="1508"/>
                    </a:lnTo>
                    <a:lnTo>
                      <a:pt x="10508" y="1154"/>
                    </a:lnTo>
                    <a:lnTo>
                      <a:pt x="10657" y="857"/>
                    </a:lnTo>
                    <a:lnTo>
                      <a:pt x="10794" y="594"/>
                    </a:lnTo>
                    <a:lnTo>
                      <a:pt x="10794" y="594"/>
                    </a:lnTo>
                    <a:lnTo>
                      <a:pt x="10554" y="697"/>
                    </a:lnTo>
                    <a:lnTo>
                      <a:pt x="10417" y="754"/>
                    </a:lnTo>
                    <a:lnTo>
                      <a:pt x="10314" y="811"/>
                    </a:lnTo>
                    <a:lnTo>
                      <a:pt x="10132" y="914"/>
                    </a:lnTo>
                    <a:lnTo>
                      <a:pt x="9949" y="1006"/>
                    </a:lnTo>
                    <a:lnTo>
                      <a:pt x="9777" y="1086"/>
                    </a:lnTo>
                    <a:lnTo>
                      <a:pt x="9583" y="1166"/>
                    </a:lnTo>
                    <a:lnTo>
                      <a:pt x="9218" y="1303"/>
                    </a:lnTo>
                    <a:lnTo>
                      <a:pt x="8841" y="1405"/>
                    </a:lnTo>
                    <a:lnTo>
                      <a:pt x="8464" y="1497"/>
                    </a:lnTo>
                    <a:lnTo>
                      <a:pt x="8076" y="1565"/>
                    </a:lnTo>
                    <a:lnTo>
                      <a:pt x="7699" y="1611"/>
                    </a:lnTo>
                    <a:lnTo>
                      <a:pt x="7310" y="1634"/>
                    </a:lnTo>
                    <a:lnTo>
                      <a:pt x="6933" y="1634"/>
                    </a:lnTo>
                    <a:lnTo>
                      <a:pt x="6556" y="1622"/>
                    </a:lnTo>
                    <a:lnTo>
                      <a:pt x="6180" y="1600"/>
                    </a:lnTo>
                    <a:lnTo>
                      <a:pt x="5814" y="1565"/>
                    </a:lnTo>
                    <a:lnTo>
                      <a:pt x="5449" y="1508"/>
                    </a:lnTo>
                    <a:lnTo>
                      <a:pt x="5095" y="1440"/>
                    </a:lnTo>
                    <a:lnTo>
                      <a:pt x="4752" y="1371"/>
                    </a:lnTo>
                    <a:lnTo>
                      <a:pt x="4409" y="1291"/>
                    </a:lnTo>
                    <a:lnTo>
                      <a:pt x="4078" y="1211"/>
                    </a:lnTo>
                    <a:lnTo>
                      <a:pt x="3770" y="1120"/>
                    </a:lnTo>
                    <a:lnTo>
                      <a:pt x="3473" y="1017"/>
                    </a:lnTo>
                    <a:lnTo>
                      <a:pt x="3187" y="926"/>
                    </a:lnTo>
                    <a:lnTo>
                      <a:pt x="2662" y="732"/>
                    </a:lnTo>
                    <a:lnTo>
                      <a:pt x="2205" y="537"/>
                    </a:lnTo>
                    <a:lnTo>
                      <a:pt x="1839" y="377"/>
                    </a:lnTo>
                    <a:lnTo>
                      <a:pt x="1554" y="240"/>
                    </a:lnTo>
                    <a:lnTo>
                      <a:pt x="1314" y="103"/>
                    </a:lnTo>
                    <a:lnTo>
                      <a:pt x="1234" y="69"/>
                    </a:lnTo>
                    <a:lnTo>
                      <a:pt x="1154" y="35"/>
                    </a:lnTo>
                    <a:lnTo>
                      <a:pt x="1063" y="12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0"/>
          <p:cNvSpPr/>
          <p:nvPr/>
        </p:nvSpPr>
        <p:spPr>
          <a:xfrm>
            <a:off x="2885400" y="1134200"/>
            <a:ext cx="3373200" cy="337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166" name="Google Shape;1166;p30"/>
          <p:cNvGrpSpPr/>
          <p:nvPr/>
        </p:nvGrpSpPr>
        <p:grpSpPr>
          <a:xfrm>
            <a:off x="457200" y="991548"/>
            <a:ext cx="3630401" cy="857451"/>
            <a:chOff x="457200" y="991548"/>
            <a:chExt cx="3630401" cy="857451"/>
          </a:xfrm>
        </p:grpSpPr>
        <p:sp>
          <p:nvSpPr>
            <p:cNvPr id="1167" name="Google Shape;1167;p30"/>
            <p:cNvSpPr txBox="1"/>
            <p:nvPr/>
          </p:nvSpPr>
          <p:spPr>
            <a:xfrm>
              <a:off x="457200" y="991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8" name="Google Shape;1168;p30"/>
            <p:cNvSpPr txBox="1"/>
            <p:nvPr/>
          </p:nvSpPr>
          <p:spPr>
            <a:xfrm>
              <a:off x="457200" y="1363299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3487301" y="1125963"/>
              <a:ext cx="600300" cy="60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0" name="Google Shape;1170;p30"/>
          <p:cNvGrpSpPr/>
          <p:nvPr/>
        </p:nvGrpSpPr>
        <p:grpSpPr>
          <a:xfrm>
            <a:off x="5056525" y="991548"/>
            <a:ext cx="3630325" cy="857451"/>
            <a:chOff x="5056525" y="991548"/>
            <a:chExt cx="3630325" cy="857451"/>
          </a:xfrm>
        </p:grpSpPr>
        <p:sp>
          <p:nvSpPr>
            <p:cNvPr id="1171" name="Google Shape;1171;p30"/>
            <p:cNvSpPr txBox="1"/>
            <p:nvPr/>
          </p:nvSpPr>
          <p:spPr>
            <a:xfrm>
              <a:off x="7035650" y="991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2" name="Google Shape;1172;p30"/>
            <p:cNvSpPr txBox="1"/>
            <p:nvPr/>
          </p:nvSpPr>
          <p:spPr>
            <a:xfrm>
              <a:off x="6625850" y="1363299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56525" y="1125921"/>
              <a:ext cx="600300" cy="60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4" name="Google Shape;1174;p30"/>
          <p:cNvGrpSpPr/>
          <p:nvPr/>
        </p:nvGrpSpPr>
        <p:grpSpPr>
          <a:xfrm>
            <a:off x="457200" y="2416506"/>
            <a:ext cx="2755638" cy="864670"/>
            <a:chOff x="457200" y="2416506"/>
            <a:chExt cx="2755638" cy="864670"/>
          </a:xfrm>
        </p:grpSpPr>
        <p:sp>
          <p:nvSpPr>
            <p:cNvPr id="1175" name="Google Shape;1175;p30"/>
            <p:cNvSpPr txBox="1"/>
            <p:nvPr/>
          </p:nvSpPr>
          <p:spPr>
            <a:xfrm>
              <a:off x="457200" y="2416506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6" name="Google Shape;1176;p30"/>
            <p:cNvSpPr txBox="1"/>
            <p:nvPr/>
          </p:nvSpPr>
          <p:spPr>
            <a:xfrm>
              <a:off x="457200" y="2795475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2612538" y="2550313"/>
              <a:ext cx="600300" cy="60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8" name="Google Shape;1178;p30"/>
          <p:cNvGrpSpPr/>
          <p:nvPr/>
        </p:nvGrpSpPr>
        <p:grpSpPr>
          <a:xfrm>
            <a:off x="5935563" y="2416511"/>
            <a:ext cx="2751288" cy="864669"/>
            <a:chOff x="5935563" y="2416511"/>
            <a:chExt cx="2751288" cy="864669"/>
          </a:xfrm>
        </p:grpSpPr>
        <p:sp>
          <p:nvSpPr>
            <p:cNvPr id="1179" name="Google Shape;1179;p30"/>
            <p:cNvSpPr txBox="1"/>
            <p:nvPr/>
          </p:nvSpPr>
          <p:spPr>
            <a:xfrm>
              <a:off x="7035650" y="2416511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0" name="Google Shape;1180;p30"/>
            <p:cNvSpPr txBox="1"/>
            <p:nvPr/>
          </p:nvSpPr>
          <p:spPr>
            <a:xfrm>
              <a:off x="6625850" y="2795480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935563" y="2554684"/>
              <a:ext cx="591600" cy="59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82" name="Google Shape;1182;p30"/>
          <p:cNvGrpSpPr/>
          <p:nvPr/>
        </p:nvGrpSpPr>
        <p:grpSpPr>
          <a:xfrm>
            <a:off x="457200" y="3838548"/>
            <a:ext cx="3630313" cy="864703"/>
            <a:chOff x="457200" y="3838548"/>
            <a:chExt cx="3630313" cy="864703"/>
          </a:xfrm>
        </p:grpSpPr>
        <p:sp>
          <p:nvSpPr>
            <p:cNvPr id="1183" name="Google Shape;1183;p30"/>
            <p:cNvSpPr/>
            <p:nvPr/>
          </p:nvSpPr>
          <p:spPr>
            <a:xfrm>
              <a:off x="3487213" y="3974741"/>
              <a:ext cx="600300" cy="60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4" name="Google Shape;1184;p30"/>
            <p:cNvSpPr txBox="1"/>
            <p:nvPr/>
          </p:nvSpPr>
          <p:spPr>
            <a:xfrm>
              <a:off x="457200" y="3838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5" name="Google Shape;1185;p30"/>
            <p:cNvSpPr txBox="1"/>
            <p:nvPr/>
          </p:nvSpPr>
          <p:spPr>
            <a:xfrm>
              <a:off x="457200" y="4217551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6" name="Google Shape;1186;p30"/>
          <p:cNvGrpSpPr/>
          <p:nvPr/>
        </p:nvGrpSpPr>
        <p:grpSpPr>
          <a:xfrm>
            <a:off x="5056525" y="3838548"/>
            <a:ext cx="3630325" cy="864703"/>
            <a:chOff x="5056525" y="3838548"/>
            <a:chExt cx="3630325" cy="864703"/>
          </a:xfrm>
        </p:grpSpPr>
        <p:sp>
          <p:nvSpPr>
            <p:cNvPr id="1187" name="Google Shape;1187;p30"/>
            <p:cNvSpPr txBox="1"/>
            <p:nvPr/>
          </p:nvSpPr>
          <p:spPr>
            <a:xfrm>
              <a:off x="7035650" y="3838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88" name="Google Shape;1188;p30"/>
            <p:cNvGrpSpPr/>
            <p:nvPr/>
          </p:nvGrpSpPr>
          <p:grpSpPr>
            <a:xfrm>
              <a:off x="5056525" y="3974750"/>
              <a:ext cx="3630325" cy="728501"/>
              <a:chOff x="5056525" y="3974750"/>
              <a:chExt cx="3630325" cy="728501"/>
            </a:xfrm>
          </p:grpSpPr>
          <p:sp>
            <p:nvSpPr>
              <p:cNvPr id="1189" name="Google Shape;1189;p30"/>
              <p:cNvSpPr/>
              <p:nvPr/>
            </p:nvSpPr>
            <p:spPr>
              <a:xfrm>
                <a:off x="5056525" y="3974750"/>
                <a:ext cx="600300" cy="600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0" name="Google Shape;1190;p30"/>
              <p:cNvSpPr txBox="1"/>
              <p:nvPr/>
            </p:nvSpPr>
            <p:spPr>
              <a:xfrm>
                <a:off x="6625850" y="4217551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91" name="Google Shape;1191;p30"/>
          <p:cNvGrpSpPr/>
          <p:nvPr/>
        </p:nvGrpSpPr>
        <p:grpSpPr>
          <a:xfrm>
            <a:off x="3487200" y="2000609"/>
            <a:ext cx="2169600" cy="1747441"/>
            <a:chOff x="3487200" y="2000609"/>
            <a:chExt cx="2169600" cy="1747441"/>
          </a:xfrm>
        </p:grpSpPr>
        <p:grpSp>
          <p:nvGrpSpPr>
            <p:cNvPr id="1192" name="Google Shape;1192;p30"/>
            <p:cNvGrpSpPr/>
            <p:nvPr/>
          </p:nvGrpSpPr>
          <p:grpSpPr>
            <a:xfrm>
              <a:off x="3541573" y="2000609"/>
              <a:ext cx="2060994" cy="1699735"/>
              <a:chOff x="457172" y="2571748"/>
              <a:chExt cx="2619131" cy="2160313"/>
            </a:xfrm>
          </p:grpSpPr>
          <p:sp>
            <p:nvSpPr>
              <p:cNvPr id="1193" name="Google Shape;1193;p30"/>
              <p:cNvSpPr/>
              <p:nvPr/>
            </p:nvSpPr>
            <p:spPr>
              <a:xfrm>
                <a:off x="516759" y="2678668"/>
                <a:ext cx="2500000" cy="2053393"/>
              </a:xfrm>
              <a:custGeom>
                <a:rect b="b" l="l" r="r" t="t"/>
                <a:pathLst>
                  <a:path extrusionOk="0" h="48934" w="59577">
                    <a:moveTo>
                      <a:pt x="0" y="1"/>
                    </a:moveTo>
                    <a:lnTo>
                      <a:pt x="0" y="48934"/>
                    </a:lnTo>
                    <a:lnTo>
                      <a:pt x="59576" y="48934"/>
                    </a:lnTo>
                    <a:lnTo>
                      <a:pt x="595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457172" y="2571748"/>
                <a:ext cx="2619131" cy="822843"/>
              </a:xfrm>
              <a:custGeom>
                <a:rect b="b" l="l" r="r" t="t"/>
                <a:pathLst>
                  <a:path extrusionOk="0" h="19609" w="62416">
                    <a:moveTo>
                      <a:pt x="1" y="0"/>
                    </a:moveTo>
                    <a:lnTo>
                      <a:pt x="1" y="19609"/>
                    </a:lnTo>
                    <a:lnTo>
                      <a:pt x="62416" y="19609"/>
                    </a:lnTo>
                    <a:lnTo>
                      <a:pt x="624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0"/>
              <p:cNvSpPr/>
              <p:nvPr/>
            </p:nvSpPr>
            <p:spPr>
              <a:xfrm>
                <a:off x="457172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1" y="0"/>
                    </a:moveTo>
                    <a:lnTo>
                      <a:pt x="1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0"/>
              <p:cNvSpPr/>
              <p:nvPr/>
            </p:nvSpPr>
            <p:spPr>
              <a:xfrm>
                <a:off x="695016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1" y="0"/>
                    </a:moveTo>
                    <a:lnTo>
                      <a:pt x="1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0"/>
              <p:cNvSpPr/>
              <p:nvPr/>
            </p:nvSpPr>
            <p:spPr>
              <a:xfrm>
                <a:off x="933321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1" y="0"/>
                    </a:moveTo>
                    <a:lnTo>
                      <a:pt x="1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>
                <a:off x="1171164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1" y="0"/>
                    </a:moveTo>
                    <a:lnTo>
                      <a:pt x="1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0"/>
              <p:cNvSpPr/>
              <p:nvPr/>
            </p:nvSpPr>
            <p:spPr>
              <a:xfrm>
                <a:off x="1409511" y="2571748"/>
                <a:ext cx="119174" cy="822843"/>
              </a:xfrm>
              <a:custGeom>
                <a:rect b="b" l="l" r="r" t="t"/>
                <a:pathLst>
                  <a:path extrusionOk="0" h="19609" w="2840">
                    <a:moveTo>
                      <a:pt x="0" y="0"/>
                    </a:moveTo>
                    <a:lnTo>
                      <a:pt x="0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0"/>
              <p:cNvSpPr/>
              <p:nvPr/>
            </p:nvSpPr>
            <p:spPr>
              <a:xfrm>
                <a:off x="1647816" y="2571748"/>
                <a:ext cx="118712" cy="822843"/>
              </a:xfrm>
              <a:custGeom>
                <a:rect b="b" l="l" r="r" t="t"/>
                <a:pathLst>
                  <a:path extrusionOk="0" h="19609" w="2829">
                    <a:moveTo>
                      <a:pt x="0" y="0"/>
                    </a:moveTo>
                    <a:lnTo>
                      <a:pt x="0" y="19609"/>
                    </a:lnTo>
                    <a:lnTo>
                      <a:pt x="2829" y="19609"/>
                    </a:lnTo>
                    <a:lnTo>
                      <a:pt x="2829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0"/>
              <p:cNvSpPr/>
              <p:nvPr/>
            </p:nvSpPr>
            <p:spPr>
              <a:xfrm>
                <a:off x="1885660" y="2571748"/>
                <a:ext cx="119174" cy="822843"/>
              </a:xfrm>
              <a:custGeom>
                <a:rect b="b" l="l" r="r" t="t"/>
                <a:pathLst>
                  <a:path extrusionOk="0" h="19609" w="2840">
                    <a:moveTo>
                      <a:pt x="0" y="0"/>
                    </a:moveTo>
                    <a:lnTo>
                      <a:pt x="0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0"/>
              <p:cNvSpPr/>
              <p:nvPr/>
            </p:nvSpPr>
            <p:spPr>
              <a:xfrm>
                <a:off x="2123965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0" y="0"/>
                    </a:moveTo>
                    <a:lnTo>
                      <a:pt x="0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2361808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0" y="0"/>
                    </a:moveTo>
                    <a:lnTo>
                      <a:pt x="0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2600113" y="2571748"/>
                <a:ext cx="119215" cy="822843"/>
              </a:xfrm>
              <a:custGeom>
                <a:rect b="b" l="l" r="r" t="t"/>
                <a:pathLst>
                  <a:path extrusionOk="0" h="19609" w="2841">
                    <a:moveTo>
                      <a:pt x="1" y="0"/>
                    </a:moveTo>
                    <a:lnTo>
                      <a:pt x="1" y="19609"/>
                    </a:lnTo>
                    <a:lnTo>
                      <a:pt x="2840" y="19609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2838418" y="2571748"/>
                <a:ext cx="118754" cy="822843"/>
              </a:xfrm>
              <a:custGeom>
                <a:rect b="b" l="l" r="r" t="t"/>
                <a:pathLst>
                  <a:path extrusionOk="0" h="19609" w="2830">
                    <a:moveTo>
                      <a:pt x="1" y="0"/>
                    </a:moveTo>
                    <a:lnTo>
                      <a:pt x="1" y="19609"/>
                    </a:lnTo>
                    <a:lnTo>
                      <a:pt x="2829" y="19609"/>
                    </a:lnTo>
                    <a:lnTo>
                      <a:pt x="2829" y="0"/>
                    </a:lnTo>
                    <a:close/>
                  </a:path>
                </a:pathLst>
              </a:custGeom>
              <a:solidFill>
                <a:srgbClr val="F2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0"/>
              <p:cNvSpPr/>
              <p:nvPr/>
            </p:nvSpPr>
            <p:spPr>
              <a:xfrm>
                <a:off x="457172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" y="146"/>
                    </a:lnTo>
                    <a:lnTo>
                      <a:pt x="23" y="292"/>
                    </a:lnTo>
                    <a:lnTo>
                      <a:pt x="56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5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0"/>
              <p:cNvSpPr/>
              <p:nvPr/>
            </p:nvSpPr>
            <p:spPr>
              <a:xfrm>
                <a:off x="576346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0" y="146"/>
                    </a:lnTo>
                    <a:lnTo>
                      <a:pt x="23" y="292"/>
                    </a:lnTo>
                    <a:lnTo>
                      <a:pt x="56" y="426"/>
                    </a:lnTo>
                    <a:lnTo>
                      <a:pt x="101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15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54" y="1410"/>
                    </a:lnTo>
                    <a:lnTo>
                      <a:pt x="1699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4" y="1097"/>
                    </a:lnTo>
                    <a:lnTo>
                      <a:pt x="2415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695016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26" y="1097"/>
                    </a:lnTo>
                    <a:lnTo>
                      <a:pt x="627" y="1175"/>
                    </a:lnTo>
                    <a:lnTo>
                      <a:pt x="750" y="1253"/>
                    </a:lnTo>
                    <a:lnTo>
                      <a:pt x="873" y="1309"/>
                    </a:lnTo>
                    <a:lnTo>
                      <a:pt x="1007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3" y="672"/>
                    </a:lnTo>
                    <a:lnTo>
                      <a:pt x="2728" y="549"/>
                    </a:lnTo>
                    <a:lnTo>
                      <a:pt x="2784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0"/>
              <p:cNvSpPr/>
              <p:nvPr/>
            </p:nvSpPr>
            <p:spPr>
              <a:xfrm>
                <a:off x="814189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11" y="146"/>
                    </a:lnTo>
                    <a:lnTo>
                      <a:pt x="34" y="292"/>
                    </a:lnTo>
                    <a:lnTo>
                      <a:pt x="67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46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1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933321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23" y="292"/>
                    </a:lnTo>
                    <a:lnTo>
                      <a:pt x="68" y="426"/>
                    </a:lnTo>
                    <a:lnTo>
                      <a:pt x="113" y="549"/>
                    </a:lnTo>
                    <a:lnTo>
                      <a:pt x="169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9" y="1253"/>
                    </a:lnTo>
                    <a:lnTo>
                      <a:pt x="862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1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73" y="672"/>
                    </a:lnTo>
                    <a:lnTo>
                      <a:pt x="2729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0"/>
              <p:cNvSpPr/>
              <p:nvPr/>
            </p:nvSpPr>
            <p:spPr>
              <a:xfrm>
                <a:off x="1052494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0" y="146"/>
                    </a:lnTo>
                    <a:lnTo>
                      <a:pt x="23" y="292"/>
                    </a:lnTo>
                    <a:lnTo>
                      <a:pt x="56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6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5" y="1097"/>
                    </a:lnTo>
                    <a:lnTo>
                      <a:pt x="2415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0"/>
              <p:cNvSpPr/>
              <p:nvPr/>
            </p:nvSpPr>
            <p:spPr>
              <a:xfrm>
                <a:off x="1171164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3" y="549"/>
                    </a:lnTo>
                    <a:lnTo>
                      <a:pt x="180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26" y="1007"/>
                    </a:lnTo>
                    <a:lnTo>
                      <a:pt x="526" y="1097"/>
                    </a:lnTo>
                    <a:lnTo>
                      <a:pt x="627" y="1175"/>
                    </a:lnTo>
                    <a:lnTo>
                      <a:pt x="750" y="1253"/>
                    </a:lnTo>
                    <a:lnTo>
                      <a:pt x="873" y="1309"/>
                    </a:lnTo>
                    <a:lnTo>
                      <a:pt x="1007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1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80" y="1309"/>
                    </a:lnTo>
                    <a:lnTo>
                      <a:pt x="2103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606" y="795"/>
                    </a:lnTo>
                    <a:lnTo>
                      <a:pt x="2673" y="672"/>
                    </a:lnTo>
                    <a:lnTo>
                      <a:pt x="2729" y="549"/>
                    </a:lnTo>
                    <a:lnTo>
                      <a:pt x="2785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0"/>
              <p:cNvSpPr/>
              <p:nvPr/>
            </p:nvSpPr>
            <p:spPr>
              <a:xfrm>
                <a:off x="1290338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0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6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995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84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0"/>
              <p:cNvSpPr/>
              <p:nvPr/>
            </p:nvSpPr>
            <p:spPr>
              <a:xfrm>
                <a:off x="1409511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11" y="146"/>
                    </a:lnTo>
                    <a:lnTo>
                      <a:pt x="34" y="292"/>
                    </a:lnTo>
                    <a:lnTo>
                      <a:pt x="67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46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5" y="1097"/>
                    </a:lnTo>
                    <a:lnTo>
                      <a:pt x="2426" y="1007"/>
                    </a:lnTo>
                    <a:lnTo>
                      <a:pt x="2515" y="907"/>
                    </a:lnTo>
                    <a:lnTo>
                      <a:pt x="2594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8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0"/>
              <p:cNvSpPr/>
              <p:nvPr/>
            </p:nvSpPr>
            <p:spPr>
              <a:xfrm>
                <a:off x="1528643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" y="146"/>
                    </a:lnTo>
                    <a:lnTo>
                      <a:pt x="23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73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0"/>
              <p:cNvSpPr/>
              <p:nvPr/>
            </p:nvSpPr>
            <p:spPr>
              <a:xfrm>
                <a:off x="1647816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0" y="146"/>
                    </a:lnTo>
                    <a:lnTo>
                      <a:pt x="23" y="292"/>
                    </a:lnTo>
                    <a:lnTo>
                      <a:pt x="56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26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00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4" y="1097"/>
                    </a:lnTo>
                    <a:lnTo>
                      <a:pt x="2415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1766486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80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25" y="1007"/>
                    </a:lnTo>
                    <a:lnTo>
                      <a:pt x="526" y="1097"/>
                    </a:lnTo>
                    <a:lnTo>
                      <a:pt x="627" y="1175"/>
                    </a:lnTo>
                    <a:lnTo>
                      <a:pt x="750" y="1253"/>
                    </a:lnTo>
                    <a:lnTo>
                      <a:pt x="873" y="1309"/>
                    </a:lnTo>
                    <a:lnTo>
                      <a:pt x="1007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3" y="672"/>
                    </a:lnTo>
                    <a:lnTo>
                      <a:pt x="2728" y="549"/>
                    </a:lnTo>
                    <a:lnTo>
                      <a:pt x="2784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1885660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11" y="146"/>
                    </a:lnTo>
                    <a:lnTo>
                      <a:pt x="34" y="292"/>
                    </a:lnTo>
                    <a:lnTo>
                      <a:pt x="67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6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995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0"/>
              <p:cNvSpPr/>
              <p:nvPr/>
            </p:nvSpPr>
            <p:spPr>
              <a:xfrm>
                <a:off x="2004791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3" y="549"/>
                    </a:lnTo>
                    <a:lnTo>
                      <a:pt x="169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15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9" y="1253"/>
                    </a:lnTo>
                    <a:lnTo>
                      <a:pt x="873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1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103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595" y="795"/>
                    </a:lnTo>
                    <a:lnTo>
                      <a:pt x="2673" y="672"/>
                    </a:lnTo>
                    <a:lnTo>
                      <a:pt x="2729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0"/>
              <p:cNvSpPr/>
              <p:nvPr/>
            </p:nvSpPr>
            <p:spPr>
              <a:xfrm>
                <a:off x="2123965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0" y="1"/>
                    </a:moveTo>
                    <a:lnTo>
                      <a:pt x="0" y="146"/>
                    </a:lnTo>
                    <a:lnTo>
                      <a:pt x="23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46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0"/>
              <p:cNvSpPr/>
              <p:nvPr/>
            </p:nvSpPr>
            <p:spPr>
              <a:xfrm>
                <a:off x="2243138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0" y="146"/>
                    </a:lnTo>
                    <a:lnTo>
                      <a:pt x="22" y="292"/>
                    </a:lnTo>
                    <a:lnTo>
                      <a:pt x="56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26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699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4" y="1097"/>
                    </a:lnTo>
                    <a:lnTo>
                      <a:pt x="2415" y="1007"/>
                    </a:lnTo>
                    <a:lnTo>
                      <a:pt x="2515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8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0"/>
              <p:cNvSpPr/>
              <p:nvPr/>
            </p:nvSpPr>
            <p:spPr>
              <a:xfrm>
                <a:off x="2361808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0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6" y="795"/>
                    </a:lnTo>
                    <a:lnTo>
                      <a:pt x="325" y="907"/>
                    </a:lnTo>
                    <a:lnTo>
                      <a:pt x="425" y="1007"/>
                    </a:lnTo>
                    <a:lnTo>
                      <a:pt x="526" y="1097"/>
                    </a:lnTo>
                    <a:lnTo>
                      <a:pt x="627" y="1175"/>
                    </a:lnTo>
                    <a:lnTo>
                      <a:pt x="750" y="1253"/>
                    </a:lnTo>
                    <a:lnTo>
                      <a:pt x="872" y="1309"/>
                    </a:lnTo>
                    <a:lnTo>
                      <a:pt x="1007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84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0"/>
              <p:cNvSpPr/>
              <p:nvPr/>
            </p:nvSpPr>
            <p:spPr>
              <a:xfrm>
                <a:off x="2480982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11" y="146"/>
                    </a:lnTo>
                    <a:lnTo>
                      <a:pt x="34" y="292"/>
                    </a:lnTo>
                    <a:lnTo>
                      <a:pt x="67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6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4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995" y="1354"/>
                    </a:lnTo>
                    <a:lnTo>
                      <a:pt x="114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5" y="1097"/>
                    </a:lnTo>
                    <a:lnTo>
                      <a:pt x="2426" y="1007"/>
                    </a:lnTo>
                    <a:lnTo>
                      <a:pt x="2515" y="907"/>
                    </a:lnTo>
                    <a:lnTo>
                      <a:pt x="2594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17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0"/>
              <p:cNvSpPr/>
              <p:nvPr/>
            </p:nvSpPr>
            <p:spPr>
              <a:xfrm>
                <a:off x="2600113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2" y="146"/>
                    </a:lnTo>
                    <a:lnTo>
                      <a:pt x="34" y="292"/>
                    </a:lnTo>
                    <a:lnTo>
                      <a:pt x="68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47" y="795"/>
                    </a:lnTo>
                    <a:lnTo>
                      <a:pt x="325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9" y="1253"/>
                    </a:lnTo>
                    <a:lnTo>
                      <a:pt x="873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6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7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73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0"/>
              <p:cNvSpPr/>
              <p:nvPr/>
            </p:nvSpPr>
            <p:spPr>
              <a:xfrm>
                <a:off x="2719287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0" y="146"/>
                    </a:lnTo>
                    <a:lnTo>
                      <a:pt x="23" y="292"/>
                    </a:lnTo>
                    <a:lnTo>
                      <a:pt x="56" y="426"/>
                    </a:lnTo>
                    <a:lnTo>
                      <a:pt x="112" y="549"/>
                    </a:lnTo>
                    <a:lnTo>
                      <a:pt x="168" y="672"/>
                    </a:lnTo>
                    <a:lnTo>
                      <a:pt x="235" y="795"/>
                    </a:lnTo>
                    <a:lnTo>
                      <a:pt x="324" y="907"/>
                    </a:lnTo>
                    <a:lnTo>
                      <a:pt x="414" y="1007"/>
                    </a:lnTo>
                    <a:lnTo>
                      <a:pt x="515" y="1097"/>
                    </a:lnTo>
                    <a:lnTo>
                      <a:pt x="626" y="1175"/>
                    </a:lnTo>
                    <a:lnTo>
                      <a:pt x="738" y="1253"/>
                    </a:lnTo>
                    <a:lnTo>
                      <a:pt x="861" y="1309"/>
                    </a:lnTo>
                    <a:lnTo>
                      <a:pt x="995" y="1354"/>
                    </a:lnTo>
                    <a:lnTo>
                      <a:pt x="1129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00" y="1387"/>
                    </a:lnTo>
                    <a:lnTo>
                      <a:pt x="1845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594" y="795"/>
                    </a:lnTo>
                    <a:lnTo>
                      <a:pt x="2661" y="672"/>
                    </a:lnTo>
                    <a:lnTo>
                      <a:pt x="2728" y="549"/>
                    </a:lnTo>
                    <a:lnTo>
                      <a:pt x="2773" y="426"/>
                    </a:lnTo>
                    <a:lnTo>
                      <a:pt x="2806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0"/>
              <p:cNvSpPr/>
              <p:nvPr/>
            </p:nvSpPr>
            <p:spPr>
              <a:xfrm>
                <a:off x="2838418" y="3394549"/>
                <a:ext cx="119215" cy="59629"/>
              </a:xfrm>
              <a:custGeom>
                <a:rect b="b" l="l" r="r" t="t"/>
                <a:pathLst>
                  <a:path extrusionOk="0" h="1421" w="2841">
                    <a:moveTo>
                      <a:pt x="1" y="1"/>
                    </a:moveTo>
                    <a:lnTo>
                      <a:pt x="1" y="146"/>
                    </a:lnTo>
                    <a:lnTo>
                      <a:pt x="23" y="292"/>
                    </a:lnTo>
                    <a:lnTo>
                      <a:pt x="57" y="426"/>
                    </a:lnTo>
                    <a:lnTo>
                      <a:pt x="113" y="549"/>
                    </a:lnTo>
                    <a:lnTo>
                      <a:pt x="169" y="672"/>
                    </a:lnTo>
                    <a:lnTo>
                      <a:pt x="236" y="795"/>
                    </a:lnTo>
                    <a:lnTo>
                      <a:pt x="325" y="907"/>
                    </a:lnTo>
                    <a:lnTo>
                      <a:pt x="415" y="1007"/>
                    </a:lnTo>
                    <a:lnTo>
                      <a:pt x="515" y="1097"/>
                    </a:lnTo>
                    <a:lnTo>
                      <a:pt x="627" y="1175"/>
                    </a:lnTo>
                    <a:lnTo>
                      <a:pt x="739" y="1253"/>
                    </a:lnTo>
                    <a:lnTo>
                      <a:pt x="862" y="1309"/>
                    </a:lnTo>
                    <a:lnTo>
                      <a:pt x="996" y="1354"/>
                    </a:lnTo>
                    <a:lnTo>
                      <a:pt x="1130" y="1387"/>
                    </a:lnTo>
                    <a:lnTo>
                      <a:pt x="1275" y="1410"/>
                    </a:lnTo>
                    <a:lnTo>
                      <a:pt x="1421" y="1421"/>
                    </a:lnTo>
                    <a:lnTo>
                      <a:pt x="1566" y="1410"/>
                    </a:lnTo>
                    <a:lnTo>
                      <a:pt x="1700" y="1387"/>
                    </a:lnTo>
                    <a:lnTo>
                      <a:pt x="1834" y="1354"/>
                    </a:lnTo>
                    <a:lnTo>
                      <a:pt x="1968" y="1309"/>
                    </a:lnTo>
                    <a:lnTo>
                      <a:pt x="2091" y="1253"/>
                    </a:lnTo>
                    <a:lnTo>
                      <a:pt x="2214" y="1175"/>
                    </a:lnTo>
                    <a:lnTo>
                      <a:pt x="2315" y="1097"/>
                    </a:lnTo>
                    <a:lnTo>
                      <a:pt x="2416" y="1007"/>
                    </a:lnTo>
                    <a:lnTo>
                      <a:pt x="2516" y="907"/>
                    </a:lnTo>
                    <a:lnTo>
                      <a:pt x="2595" y="795"/>
                    </a:lnTo>
                    <a:lnTo>
                      <a:pt x="2662" y="672"/>
                    </a:lnTo>
                    <a:lnTo>
                      <a:pt x="2729" y="549"/>
                    </a:lnTo>
                    <a:lnTo>
                      <a:pt x="2773" y="426"/>
                    </a:lnTo>
                    <a:lnTo>
                      <a:pt x="2807" y="292"/>
                    </a:lnTo>
                    <a:lnTo>
                      <a:pt x="2829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E26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0"/>
              <p:cNvSpPr/>
              <p:nvPr/>
            </p:nvSpPr>
            <p:spPr>
              <a:xfrm>
                <a:off x="2957130" y="3394549"/>
                <a:ext cx="119174" cy="59629"/>
              </a:xfrm>
              <a:custGeom>
                <a:rect b="b" l="l" r="r" t="t"/>
                <a:pathLst>
                  <a:path extrusionOk="0" h="1421" w="2840">
                    <a:moveTo>
                      <a:pt x="0" y="1"/>
                    </a:moveTo>
                    <a:lnTo>
                      <a:pt x="11" y="146"/>
                    </a:lnTo>
                    <a:lnTo>
                      <a:pt x="34" y="292"/>
                    </a:lnTo>
                    <a:lnTo>
                      <a:pt x="67" y="426"/>
                    </a:lnTo>
                    <a:lnTo>
                      <a:pt x="112" y="549"/>
                    </a:lnTo>
                    <a:lnTo>
                      <a:pt x="179" y="672"/>
                    </a:lnTo>
                    <a:lnTo>
                      <a:pt x="246" y="795"/>
                    </a:lnTo>
                    <a:lnTo>
                      <a:pt x="325" y="907"/>
                    </a:lnTo>
                    <a:lnTo>
                      <a:pt x="425" y="1007"/>
                    </a:lnTo>
                    <a:lnTo>
                      <a:pt x="526" y="1097"/>
                    </a:lnTo>
                    <a:lnTo>
                      <a:pt x="626" y="1175"/>
                    </a:lnTo>
                    <a:lnTo>
                      <a:pt x="749" y="1253"/>
                    </a:lnTo>
                    <a:lnTo>
                      <a:pt x="872" y="1309"/>
                    </a:lnTo>
                    <a:lnTo>
                      <a:pt x="1006" y="1354"/>
                    </a:lnTo>
                    <a:lnTo>
                      <a:pt x="1141" y="1387"/>
                    </a:lnTo>
                    <a:lnTo>
                      <a:pt x="1275" y="1410"/>
                    </a:lnTo>
                    <a:lnTo>
                      <a:pt x="1420" y="1421"/>
                    </a:lnTo>
                    <a:lnTo>
                      <a:pt x="1565" y="1410"/>
                    </a:lnTo>
                    <a:lnTo>
                      <a:pt x="1711" y="1387"/>
                    </a:lnTo>
                    <a:lnTo>
                      <a:pt x="1845" y="1354"/>
                    </a:lnTo>
                    <a:lnTo>
                      <a:pt x="1979" y="1309"/>
                    </a:lnTo>
                    <a:lnTo>
                      <a:pt x="2102" y="1253"/>
                    </a:lnTo>
                    <a:lnTo>
                      <a:pt x="2214" y="1175"/>
                    </a:lnTo>
                    <a:lnTo>
                      <a:pt x="2326" y="1097"/>
                    </a:lnTo>
                    <a:lnTo>
                      <a:pt x="2426" y="1007"/>
                    </a:lnTo>
                    <a:lnTo>
                      <a:pt x="2516" y="907"/>
                    </a:lnTo>
                    <a:lnTo>
                      <a:pt x="2605" y="795"/>
                    </a:lnTo>
                    <a:lnTo>
                      <a:pt x="2672" y="672"/>
                    </a:lnTo>
                    <a:lnTo>
                      <a:pt x="2728" y="549"/>
                    </a:lnTo>
                    <a:lnTo>
                      <a:pt x="2784" y="426"/>
                    </a:lnTo>
                    <a:lnTo>
                      <a:pt x="2818" y="292"/>
                    </a:lnTo>
                    <a:lnTo>
                      <a:pt x="2840" y="146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DB43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8" name="Google Shape;1228;p30"/>
              <p:cNvGrpSpPr/>
              <p:nvPr/>
            </p:nvGrpSpPr>
            <p:grpSpPr>
              <a:xfrm>
                <a:off x="516759" y="3505749"/>
                <a:ext cx="72763" cy="1168152"/>
                <a:chOff x="516759" y="3505749"/>
                <a:chExt cx="72763" cy="1168152"/>
              </a:xfrm>
            </p:grpSpPr>
            <p:sp>
              <p:nvSpPr>
                <p:cNvPr id="1229" name="Google Shape;1229;p30"/>
                <p:cNvSpPr/>
                <p:nvPr/>
              </p:nvSpPr>
              <p:spPr>
                <a:xfrm>
                  <a:off x="516759" y="3505749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22"/>
                      </a:lnTo>
                      <a:lnTo>
                        <a:pt x="1152" y="1599"/>
                      </a:lnTo>
                      <a:lnTo>
                        <a:pt x="1230" y="1566"/>
                      </a:lnTo>
                      <a:lnTo>
                        <a:pt x="1297" y="1532"/>
                      </a:lnTo>
                      <a:lnTo>
                        <a:pt x="1364" y="1499"/>
                      </a:lnTo>
                      <a:lnTo>
                        <a:pt x="1431" y="1443"/>
                      </a:lnTo>
                      <a:lnTo>
                        <a:pt x="1487" y="1398"/>
                      </a:lnTo>
                      <a:lnTo>
                        <a:pt x="1543" y="1331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30"/>
                      </a:lnTo>
                      <a:lnTo>
                        <a:pt x="1688" y="1063"/>
                      </a:lnTo>
                      <a:lnTo>
                        <a:pt x="1711" y="984"/>
                      </a:lnTo>
                      <a:lnTo>
                        <a:pt x="1722" y="895"/>
                      </a:lnTo>
                      <a:lnTo>
                        <a:pt x="1733" y="817"/>
                      </a:lnTo>
                      <a:lnTo>
                        <a:pt x="1722" y="727"/>
                      </a:lnTo>
                      <a:lnTo>
                        <a:pt x="1711" y="649"/>
                      </a:lnTo>
                      <a:lnTo>
                        <a:pt x="1688" y="571"/>
                      </a:lnTo>
                      <a:lnTo>
                        <a:pt x="1666" y="504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291"/>
                      </a:lnTo>
                      <a:lnTo>
                        <a:pt x="1487" y="235"/>
                      </a:lnTo>
                      <a:lnTo>
                        <a:pt x="1431" y="191"/>
                      </a:lnTo>
                      <a:lnTo>
                        <a:pt x="1364" y="135"/>
                      </a:lnTo>
                      <a:lnTo>
                        <a:pt x="1297" y="101"/>
                      </a:lnTo>
                      <a:lnTo>
                        <a:pt x="1230" y="68"/>
                      </a:lnTo>
                      <a:lnTo>
                        <a:pt x="1152" y="34"/>
                      </a:lnTo>
                      <a:lnTo>
                        <a:pt x="1074" y="12"/>
                      </a:lnTo>
                      <a:lnTo>
                        <a:pt x="99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30"/>
                <p:cNvSpPr/>
                <p:nvPr/>
              </p:nvSpPr>
              <p:spPr>
                <a:xfrm>
                  <a:off x="516759" y="4205222"/>
                  <a:ext cx="72763" cy="68986"/>
                </a:xfrm>
                <a:custGeom>
                  <a:rect b="b" l="l" r="r" t="t"/>
                  <a:pathLst>
                    <a:path extrusionOk="0" h="1644" w="1734">
                      <a:moveTo>
                        <a:pt x="0" y="0"/>
                      </a:moveTo>
                      <a:lnTo>
                        <a:pt x="0" y="1644"/>
                      </a:lnTo>
                      <a:lnTo>
                        <a:pt x="906" y="1644"/>
                      </a:lnTo>
                      <a:lnTo>
                        <a:pt x="995" y="1633"/>
                      </a:lnTo>
                      <a:lnTo>
                        <a:pt x="1074" y="1621"/>
                      </a:lnTo>
                      <a:lnTo>
                        <a:pt x="1152" y="1599"/>
                      </a:lnTo>
                      <a:lnTo>
                        <a:pt x="1230" y="1577"/>
                      </a:lnTo>
                      <a:lnTo>
                        <a:pt x="1297" y="1543"/>
                      </a:lnTo>
                      <a:lnTo>
                        <a:pt x="1364" y="1498"/>
                      </a:lnTo>
                      <a:lnTo>
                        <a:pt x="1431" y="1454"/>
                      </a:lnTo>
                      <a:lnTo>
                        <a:pt x="1487" y="1398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41"/>
                      </a:lnTo>
                      <a:lnTo>
                        <a:pt x="1688" y="1062"/>
                      </a:lnTo>
                      <a:lnTo>
                        <a:pt x="1711" y="984"/>
                      </a:lnTo>
                      <a:lnTo>
                        <a:pt x="1722" y="906"/>
                      </a:lnTo>
                      <a:lnTo>
                        <a:pt x="1733" y="828"/>
                      </a:lnTo>
                      <a:lnTo>
                        <a:pt x="1722" y="738"/>
                      </a:lnTo>
                      <a:lnTo>
                        <a:pt x="1711" y="660"/>
                      </a:lnTo>
                      <a:lnTo>
                        <a:pt x="1688" y="582"/>
                      </a:lnTo>
                      <a:lnTo>
                        <a:pt x="1666" y="503"/>
                      </a:lnTo>
                      <a:lnTo>
                        <a:pt x="1633" y="436"/>
                      </a:lnTo>
                      <a:lnTo>
                        <a:pt x="1588" y="369"/>
                      </a:lnTo>
                      <a:lnTo>
                        <a:pt x="1543" y="302"/>
                      </a:lnTo>
                      <a:lnTo>
                        <a:pt x="1487" y="246"/>
                      </a:lnTo>
                      <a:lnTo>
                        <a:pt x="1431" y="190"/>
                      </a:lnTo>
                      <a:lnTo>
                        <a:pt x="1364" y="146"/>
                      </a:lnTo>
                      <a:lnTo>
                        <a:pt x="1297" y="101"/>
                      </a:lnTo>
                      <a:lnTo>
                        <a:pt x="1230" y="67"/>
                      </a:lnTo>
                      <a:lnTo>
                        <a:pt x="1152" y="45"/>
                      </a:lnTo>
                      <a:lnTo>
                        <a:pt x="1074" y="23"/>
                      </a:lnTo>
                      <a:lnTo>
                        <a:pt x="995" y="11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0"/>
                <p:cNvSpPr/>
                <p:nvPr/>
              </p:nvSpPr>
              <p:spPr>
                <a:xfrm>
                  <a:off x="516759" y="4005355"/>
                  <a:ext cx="72763" cy="68567"/>
                </a:xfrm>
                <a:custGeom>
                  <a:rect b="b" l="l" r="r" t="t"/>
                  <a:pathLst>
                    <a:path extrusionOk="0" h="1634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22"/>
                      </a:lnTo>
                      <a:lnTo>
                        <a:pt x="1152" y="1599"/>
                      </a:lnTo>
                      <a:lnTo>
                        <a:pt x="1230" y="1577"/>
                      </a:lnTo>
                      <a:lnTo>
                        <a:pt x="1297" y="1544"/>
                      </a:lnTo>
                      <a:lnTo>
                        <a:pt x="1364" y="1499"/>
                      </a:lnTo>
                      <a:lnTo>
                        <a:pt x="1431" y="1454"/>
                      </a:lnTo>
                      <a:lnTo>
                        <a:pt x="1487" y="1398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41"/>
                      </a:lnTo>
                      <a:lnTo>
                        <a:pt x="1688" y="1063"/>
                      </a:lnTo>
                      <a:lnTo>
                        <a:pt x="1711" y="985"/>
                      </a:lnTo>
                      <a:lnTo>
                        <a:pt x="1722" y="906"/>
                      </a:lnTo>
                      <a:lnTo>
                        <a:pt x="1733" y="817"/>
                      </a:lnTo>
                      <a:lnTo>
                        <a:pt x="1722" y="739"/>
                      </a:lnTo>
                      <a:lnTo>
                        <a:pt x="1711" y="660"/>
                      </a:lnTo>
                      <a:lnTo>
                        <a:pt x="1688" y="582"/>
                      </a:lnTo>
                      <a:lnTo>
                        <a:pt x="1666" y="504"/>
                      </a:lnTo>
                      <a:lnTo>
                        <a:pt x="1633" y="437"/>
                      </a:lnTo>
                      <a:lnTo>
                        <a:pt x="1588" y="370"/>
                      </a:lnTo>
                      <a:lnTo>
                        <a:pt x="1543" y="303"/>
                      </a:lnTo>
                      <a:lnTo>
                        <a:pt x="1487" y="247"/>
                      </a:lnTo>
                      <a:lnTo>
                        <a:pt x="1431" y="191"/>
                      </a:lnTo>
                      <a:lnTo>
                        <a:pt x="1364" y="146"/>
                      </a:lnTo>
                      <a:lnTo>
                        <a:pt x="1297" y="101"/>
                      </a:lnTo>
                      <a:lnTo>
                        <a:pt x="1230" y="68"/>
                      </a:lnTo>
                      <a:lnTo>
                        <a:pt x="1152" y="46"/>
                      </a:lnTo>
                      <a:lnTo>
                        <a:pt x="1074" y="23"/>
                      </a:lnTo>
                      <a:lnTo>
                        <a:pt x="995" y="12"/>
                      </a:lnTo>
                      <a:lnTo>
                        <a:pt x="90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0"/>
                <p:cNvSpPr/>
                <p:nvPr/>
              </p:nvSpPr>
              <p:spPr>
                <a:xfrm>
                  <a:off x="516759" y="4105309"/>
                  <a:ext cx="72763" cy="68986"/>
                </a:xfrm>
                <a:custGeom>
                  <a:rect b="b" l="l" r="r" t="t"/>
                  <a:pathLst>
                    <a:path extrusionOk="0" h="1644" w="1734">
                      <a:moveTo>
                        <a:pt x="0" y="0"/>
                      </a:moveTo>
                      <a:lnTo>
                        <a:pt x="0" y="1643"/>
                      </a:lnTo>
                      <a:lnTo>
                        <a:pt x="906" y="1643"/>
                      </a:lnTo>
                      <a:lnTo>
                        <a:pt x="995" y="1632"/>
                      </a:lnTo>
                      <a:lnTo>
                        <a:pt x="1074" y="1621"/>
                      </a:lnTo>
                      <a:lnTo>
                        <a:pt x="1152" y="1599"/>
                      </a:lnTo>
                      <a:lnTo>
                        <a:pt x="1230" y="1576"/>
                      </a:lnTo>
                      <a:lnTo>
                        <a:pt x="1297" y="1543"/>
                      </a:lnTo>
                      <a:lnTo>
                        <a:pt x="1364" y="1498"/>
                      </a:lnTo>
                      <a:lnTo>
                        <a:pt x="1431" y="1453"/>
                      </a:lnTo>
                      <a:lnTo>
                        <a:pt x="1487" y="1397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7"/>
                      </a:lnTo>
                      <a:lnTo>
                        <a:pt x="1666" y="1140"/>
                      </a:lnTo>
                      <a:lnTo>
                        <a:pt x="1688" y="1062"/>
                      </a:lnTo>
                      <a:lnTo>
                        <a:pt x="1711" y="984"/>
                      </a:lnTo>
                      <a:lnTo>
                        <a:pt x="1722" y="906"/>
                      </a:lnTo>
                      <a:lnTo>
                        <a:pt x="1733" y="816"/>
                      </a:lnTo>
                      <a:lnTo>
                        <a:pt x="1722" y="738"/>
                      </a:lnTo>
                      <a:lnTo>
                        <a:pt x="1711" y="660"/>
                      </a:lnTo>
                      <a:lnTo>
                        <a:pt x="1688" y="581"/>
                      </a:lnTo>
                      <a:lnTo>
                        <a:pt x="1666" y="503"/>
                      </a:lnTo>
                      <a:lnTo>
                        <a:pt x="1633" y="436"/>
                      </a:lnTo>
                      <a:lnTo>
                        <a:pt x="1588" y="369"/>
                      </a:lnTo>
                      <a:lnTo>
                        <a:pt x="1543" y="302"/>
                      </a:lnTo>
                      <a:lnTo>
                        <a:pt x="1487" y="246"/>
                      </a:lnTo>
                      <a:lnTo>
                        <a:pt x="1431" y="190"/>
                      </a:lnTo>
                      <a:lnTo>
                        <a:pt x="1364" y="145"/>
                      </a:lnTo>
                      <a:lnTo>
                        <a:pt x="1297" y="101"/>
                      </a:lnTo>
                      <a:lnTo>
                        <a:pt x="1230" y="67"/>
                      </a:lnTo>
                      <a:lnTo>
                        <a:pt x="1152" y="45"/>
                      </a:lnTo>
                      <a:lnTo>
                        <a:pt x="1074" y="22"/>
                      </a:lnTo>
                      <a:lnTo>
                        <a:pt x="995" y="11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30"/>
                <p:cNvSpPr/>
                <p:nvPr/>
              </p:nvSpPr>
              <p:spPr>
                <a:xfrm>
                  <a:off x="516759" y="4405509"/>
                  <a:ext cx="72763" cy="68567"/>
                </a:xfrm>
                <a:custGeom>
                  <a:rect b="b" l="l" r="r" t="t"/>
                  <a:pathLst>
                    <a:path extrusionOk="0" h="1634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06" y="1633"/>
                      </a:lnTo>
                      <a:lnTo>
                        <a:pt x="995" y="1622"/>
                      </a:lnTo>
                      <a:lnTo>
                        <a:pt x="1074" y="1611"/>
                      </a:lnTo>
                      <a:lnTo>
                        <a:pt x="1152" y="1600"/>
                      </a:lnTo>
                      <a:lnTo>
                        <a:pt x="1230" y="1566"/>
                      </a:lnTo>
                      <a:lnTo>
                        <a:pt x="1297" y="1533"/>
                      </a:lnTo>
                      <a:lnTo>
                        <a:pt x="1364" y="1488"/>
                      </a:lnTo>
                      <a:lnTo>
                        <a:pt x="1431" y="1443"/>
                      </a:lnTo>
                      <a:lnTo>
                        <a:pt x="1487" y="1387"/>
                      </a:lnTo>
                      <a:lnTo>
                        <a:pt x="1543" y="1331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30"/>
                      </a:lnTo>
                      <a:lnTo>
                        <a:pt x="1688" y="1052"/>
                      </a:lnTo>
                      <a:lnTo>
                        <a:pt x="1711" y="974"/>
                      </a:lnTo>
                      <a:lnTo>
                        <a:pt x="1722" y="895"/>
                      </a:lnTo>
                      <a:lnTo>
                        <a:pt x="1733" y="817"/>
                      </a:lnTo>
                      <a:lnTo>
                        <a:pt x="1722" y="728"/>
                      </a:lnTo>
                      <a:lnTo>
                        <a:pt x="1711" y="649"/>
                      </a:lnTo>
                      <a:lnTo>
                        <a:pt x="1688" y="571"/>
                      </a:lnTo>
                      <a:lnTo>
                        <a:pt x="1666" y="493"/>
                      </a:lnTo>
                      <a:lnTo>
                        <a:pt x="1633" y="426"/>
                      </a:lnTo>
                      <a:lnTo>
                        <a:pt x="1588" y="359"/>
                      </a:lnTo>
                      <a:lnTo>
                        <a:pt x="1543" y="292"/>
                      </a:lnTo>
                      <a:lnTo>
                        <a:pt x="1487" y="236"/>
                      </a:lnTo>
                      <a:lnTo>
                        <a:pt x="1431" y="180"/>
                      </a:lnTo>
                      <a:lnTo>
                        <a:pt x="1364" y="135"/>
                      </a:lnTo>
                      <a:lnTo>
                        <a:pt x="1297" y="90"/>
                      </a:lnTo>
                      <a:lnTo>
                        <a:pt x="1230" y="57"/>
                      </a:lnTo>
                      <a:lnTo>
                        <a:pt x="1152" y="35"/>
                      </a:lnTo>
                      <a:lnTo>
                        <a:pt x="1074" y="12"/>
                      </a:lnTo>
                      <a:lnTo>
                        <a:pt x="99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30"/>
                <p:cNvSpPr/>
                <p:nvPr/>
              </p:nvSpPr>
              <p:spPr>
                <a:xfrm>
                  <a:off x="516759" y="4505464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0"/>
                      </a:moveTo>
                      <a:lnTo>
                        <a:pt x="0" y="1632"/>
                      </a:lnTo>
                      <a:lnTo>
                        <a:pt x="995" y="1632"/>
                      </a:lnTo>
                      <a:lnTo>
                        <a:pt x="1074" y="1610"/>
                      </a:lnTo>
                      <a:lnTo>
                        <a:pt x="1152" y="1599"/>
                      </a:lnTo>
                      <a:lnTo>
                        <a:pt x="1230" y="1565"/>
                      </a:lnTo>
                      <a:lnTo>
                        <a:pt x="1297" y="1532"/>
                      </a:lnTo>
                      <a:lnTo>
                        <a:pt x="1364" y="1487"/>
                      </a:lnTo>
                      <a:lnTo>
                        <a:pt x="1431" y="1442"/>
                      </a:lnTo>
                      <a:lnTo>
                        <a:pt x="1487" y="1386"/>
                      </a:lnTo>
                      <a:lnTo>
                        <a:pt x="1543" y="1331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29"/>
                      </a:lnTo>
                      <a:lnTo>
                        <a:pt x="1688" y="1062"/>
                      </a:lnTo>
                      <a:lnTo>
                        <a:pt x="1711" y="984"/>
                      </a:lnTo>
                      <a:lnTo>
                        <a:pt x="1722" y="895"/>
                      </a:lnTo>
                      <a:lnTo>
                        <a:pt x="1733" y="816"/>
                      </a:lnTo>
                      <a:lnTo>
                        <a:pt x="1722" y="727"/>
                      </a:lnTo>
                      <a:lnTo>
                        <a:pt x="1711" y="649"/>
                      </a:lnTo>
                      <a:lnTo>
                        <a:pt x="1688" y="570"/>
                      </a:lnTo>
                      <a:lnTo>
                        <a:pt x="1666" y="492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291"/>
                      </a:lnTo>
                      <a:lnTo>
                        <a:pt x="1487" y="235"/>
                      </a:lnTo>
                      <a:lnTo>
                        <a:pt x="1431" y="179"/>
                      </a:lnTo>
                      <a:lnTo>
                        <a:pt x="1364" y="134"/>
                      </a:lnTo>
                      <a:lnTo>
                        <a:pt x="1297" y="101"/>
                      </a:lnTo>
                      <a:lnTo>
                        <a:pt x="1230" y="56"/>
                      </a:lnTo>
                      <a:lnTo>
                        <a:pt x="1152" y="34"/>
                      </a:lnTo>
                      <a:lnTo>
                        <a:pt x="1074" y="11"/>
                      </a:lnTo>
                      <a:lnTo>
                        <a:pt x="9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30"/>
                <p:cNvSpPr/>
                <p:nvPr/>
              </p:nvSpPr>
              <p:spPr>
                <a:xfrm>
                  <a:off x="516759" y="4305596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06" y="1633"/>
                      </a:lnTo>
                      <a:lnTo>
                        <a:pt x="995" y="1622"/>
                      </a:lnTo>
                      <a:lnTo>
                        <a:pt x="1074" y="1611"/>
                      </a:lnTo>
                      <a:lnTo>
                        <a:pt x="1152" y="1588"/>
                      </a:lnTo>
                      <a:lnTo>
                        <a:pt x="1230" y="1566"/>
                      </a:lnTo>
                      <a:lnTo>
                        <a:pt x="1297" y="1532"/>
                      </a:lnTo>
                      <a:lnTo>
                        <a:pt x="1364" y="1488"/>
                      </a:lnTo>
                      <a:lnTo>
                        <a:pt x="1431" y="1443"/>
                      </a:lnTo>
                      <a:lnTo>
                        <a:pt x="1487" y="1387"/>
                      </a:lnTo>
                      <a:lnTo>
                        <a:pt x="1543" y="1331"/>
                      </a:lnTo>
                      <a:lnTo>
                        <a:pt x="1588" y="1264"/>
                      </a:lnTo>
                      <a:lnTo>
                        <a:pt x="1633" y="1197"/>
                      </a:lnTo>
                      <a:lnTo>
                        <a:pt x="1666" y="1130"/>
                      </a:lnTo>
                      <a:lnTo>
                        <a:pt x="1688" y="1052"/>
                      </a:lnTo>
                      <a:lnTo>
                        <a:pt x="1711" y="973"/>
                      </a:lnTo>
                      <a:lnTo>
                        <a:pt x="1722" y="895"/>
                      </a:lnTo>
                      <a:lnTo>
                        <a:pt x="1733" y="817"/>
                      </a:lnTo>
                      <a:lnTo>
                        <a:pt x="1722" y="727"/>
                      </a:lnTo>
                      <a:lnTo>
                        <a:pt x="1711" y="649"/>
                      </a:lnTo>
                      <a:lnTo>
                        <a:pt x="1688" y="571"/>
                      </a:lnTo>
                      <a:lnTo>
                        <a:pt x="1666" y="493"/>
                      </a:lnTo>
                      <a:lnTo>
                        <a:pt x="1633" y="426"/>
                      </a:lnTo>
                      <a:lnTo>
                        <a:pt x="1588" y="358"/>
                      </a:lnTo>
                      <a:lnTo>
                        <a:pt x="1543" y="291"/>
                      </a:lnTo>
                      <a:lnTo>
                        <a:pt x="1487" y="235"/>
                      </a:lnTo>
                      <a:lnTo>
                        <a:pt x="1431" y="180"/>
                      </a:lnTo>
                      <a:lnTo>
                        <a:pt x="1364" y="135"/>
                      </a:lnTo>
                      <a:lnTo>
                        <a:pt x="1297" y="90"/>
                      </a:lnTo>
                      <a:lnTo>
                        <a:pt x="1230" y="57"/>
                      </a:lnTo>
                      <a:lnTo>
                        <a:pt x="1152" y="34"/>
                      </a:lnTo>
                      <a:lnTo>
                        <a:pt x="1074" y="12"/>
                      </a:lnTo>
                      <a:lnTo>
                        <a:pt x="99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30"/>
                <p:cNvSpPr/>
                <p:nvPr/>
              </p:nvSpPr>
              <p:spPr>
                <a:xfrm>
                  <a:off x="516759" y="4605376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0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10"/>
                      </a:lnTo>
                      <a:lnTo>
                        <a:pt x="1152" y="1599"/>
                      </a:lnTo>
                      <a:lnTo>
                        <a:pt x="1230" y="1566"/>
                      </a:lnTo>
                      <a:lnTo>
                        <a:pt x="1297" y="1532"/>
                      </a:lnTo>
                      <a:lnTo>
                        <a:pt x="1364" y="1487"/>
                      </a:lnTo>
                      <a:lnTo>
                        <a:pt x="1431" y="1443"/>
                      </a:lnTo>
                      <a:lnTo>
                        <a:pt x="1487" y="1398"/>
                      </a:lnTo>
                      <a:lnTo>
                        <a:pt x="1543" y="1331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30"/>
                      </a:lnTo>
                      <a:lnTo>
                        <a:pt x="1688" y="1063"/>
                      </a:lnTo>
                      <a:lnTo>
                        <a:pt x="1711" y="984"/>
                      </a:lnTo>
                      <a:lnTo>
                        <a:pt x="1722" y="895"/>
                      </a:lnTo>
                      <a:lnTo>
                        <a:pt x="1733" y="817"/>
                      </a:lnTo>
                      <a:lnTo>
                        <a:pt x="1722" y="727"/>
                      </a:lnTo>
                      <a:lnTo>
                        <a:pt x="1711" y="649"/>
                      </a:lnTo>
                      <a:lnTo>
                        <a:pt x="1688" y="571"/>
                      </a:lnTo>
                      <a:lnTo>
                        <a:pt x="1666" y="492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291"/>
                      </a:lnTo>
                      <a:lnTo>
                        <a:pt x="1487" y="235"/>
                      </a:lnTo>
                      <a:lnTo>
                        <a:pt x="1431" y="191"/>
                      </a:lnTo>
                      <a:lnTo>
                        <a:pt x="1364" y="135"/>
                      </a:lnTo>
                      <a:lnTo>
                        <a:pt x="1297" y="101"/>
                      </a:lnTo>
                      <a:lnTo>
                        <a:pt x="1230" y="68"/>
                      </a:lnTo>
                      <a:lnTo>
                        <a:pt x="1152" y="34"/>
                      </a:lnTo>
                      <a:lnTo>
                        <a:pt x="1074" y="12"/>
                      </a:lnTo>
                      <a:lnTo>
                        <a:pt x="9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30"/>
                <p:cNvSpPr/>
                <p:nvPr/>
              </p:nvSpPr>
              <p:spPr>
                <a:xfrm>
                  <a:off x="516759" y="3605662"/>
                  <a:ext cx="72763" cy="68567"/>
                </a:xfrm>
                <a:custGeom>
                  <a:rect b="b" l="l" r="r" t="t"/>
                  <a:pathLst>
                    <a:path extrusionOk="0" h="1634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22"/>
                      </a:lnTo>
                      <a:lnTo>
                        <a:pt x="1152" y="1599"/>
                      </a:lnTo>
                      <a:lnTo>
                        <a:pt x="1230" y="1566"/>
                      </a:lnTo>
                      <a:lnTo>
                        <a:pt x="1297" y="1532"/>
                      </a:lnTo>
                      <a:lnTo>
                        <a:pt x="1364" y="1499"/>
                      </a:lnTo>
                      <a:lnTo>
                        <a:pt x="1431" y="1443"/>
                      </a:lnTo>
                      <a:lnTo>
                        <a:pt x="1487" y="1398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30"/>
                      </a:lnTo>
                      <a:lnTo>
                        <a:pt x="1688" y="1063"/>
                      </a:lnTo>
                      <a:lnTo>
                        <a:pt x="1711" y="985"/>
                      </a:lnTo>
                      <a:lnTo>
                        <a:pt x="1722" y="906"/>
                      </a:lnTo>
                      <a:lnTo>
                        <a:pt x="1733" y="817"/>
                      </a:lnTo>
                      <a:lnTo>
                        <a:pt x="1722" y="739"/>
                      </a:lnTo>
                      <a:lnTo>
                        <a:pt x="1711" y="649"/>
                      </a:lnTo>
                      <a:lnTo>
                        <a:pt x="1688" y="571"/>
                      </a:lnTo>
                      <a:lnTo>
                        <a:pt x="1666" y="504"/>
                      </a:lnTo>
                      <a:lnTo>
                        <a:pt x="1633" y="426"/>
                      </a:lnTo>
                      <a:lnTo>
                        <a:pt x="1588" y="359"/>
                      </a:lnTo>
                      <a:lnTo>
                        <a:pt x="1543" y="303"/>
                      </a:lnTo>
                      <a:lnTo>
                        <a:pt x="1487" y="236"/>
                      </a:lnTo>
                      <a:lnTo>
                        <a:pt x="1431" y="191"/>
                      </a:lnTo>
                      <a:lnTo>
                        <a:pt x="1364" y="135"/>
                      </a:lnTo>
                      <a:lnTo>
                        <a:pt x="1297" y="101"/>
                      </a:lnTo>
                      <a:lnTo>
                        <a:pt x="1230" y="68"/>
                      </a:lnTo>
                      <a:lnTo>
                        <a:pt x="1152" y="34"/>
                      </a:lnTo>
                      <a:lnTo>
                        <a:pt x="1074" y="12"/>
                      </a:lnTo>
                      <a:lnTo>
                        <a:pt x="99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30"/>
                <p:cNvSpPr/>
                <p:nvPr/>
              </p:nvSpPr>
              <p:spPr>
                <a:xfrm>
                  <a:off x="516759" y="3805529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0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21"/>
                      </a:lnTo>
                      <a:lnTo>
                        <a:pt x="1152" y="1599"/>
                      </a:lnTo>
                      <a:lnTo>
                        <a:pt x="1230" y="1577"/>
                      </a:lnTo>
                      <a:lnTo>
                        <a:pt x="1297" y="1532"/>
                      </a:lnTo>
                      <a:lnTo>
                        <a:pt x="1364" y="1498"/>
                      </a:lnTo>
                      <a:lnTo>
                        <a:pt x="1431" y="1454"/>
                      </a:lnTo>
                      <a:lnTo>
                        <a:pt x="1487" y="1398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41"/>
                      </a:lnTo>
                      <a:lnTo>
                        <a:pt x="1688" y="1062"/>
                      </a:lnTo>
                      <a:lnTo>
                        <a:pt x="1711" y="984"/>
                      </a:lnTo>
                      <a:lnTo>
                        <a:pt x="1722" y="906"/>
                      </a:lnTo>
                      <a:lnTo>
                        <a:pt x="1733" y="816"/>
                      </a:lnTo>
                      <a:lnTo>
                        <a:pt x="1722" y="738"/>
                      </a:lnTo>
                      <a:lnTo>
                        <a:pt x="1711" y="649"/>
                      </a:lnTo>
                      <a:lnTo>
                        <a:pt x="1688" y="570"/>
                      </a:lnTo>
                      <a:lnTo>
                        <a:pt x="1666" y="503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302"/>
                      </a:lnTo>
                      <a:lnTo>
                        <a:pt x="1487" y="246"/>
                      </a:lnTo>
                      <a:lnTo>
                        <a:pt x="1431" y="190"/>
                      </a:lnTo>
                      <a:lnTo>
                        <a:pt x="1364" y="146"/>
                      </a:lnTo>
                      <a:lnTo>
                        <a:pt x="1297" y="101"/>
                      </a:lnTo>
                      <a:lnTo>
                        <a:pt x="1230" y="67"/>
                      </a:lnTo>
                      <a:lnTo>
                        <a:pt x="1152" y="34"/>
                      </a:lnTo>
                      <a:lnTo>
                        <a:pt x="1074" y="23"/>
                      </a:lnTo>
                      <a:lnTo>
                        <a:pt x="995" y="11"/>
                      </a:lnTo>
                      <a:lnTo>
                        <a:pt x="90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30"/>
                <p:cNvSpPr/>
                <p:nvPr/>
              </p:nvSpPr>
              <p:spPr>
                <a:xfrm>
                  <a:off x="516759" y="3705617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0"/>
                      </a:moveTo>
                      <a:lnTo>
                        <a:pt x="0" y="1632"/>
                      </a:lnTo>
                      <a:lnTo>
                        <a:pt x="995" y="1632"/>
                      </a:lnTo>
                      <a:lnTo>
                        <a:pt x="1074" y="1621"/>
                      </a:lnTo>
                      <a:lnTo>
                        <a:pt x="1152" y="1599"/>
                      </a:lnTo>
                      <a:lnTo>
                        <a:pt x="1230" y="1565"/>
                      </a:lnTo>
                      <a:lnTo>
                        <a:pt x="1297" y="1532"/>
                      </a:lnTo>
                      <a:lnTo>
                        <a:pt x="1364" y="1498"/>
                      </a:lnTo>
                      <a:lnTo>
                        <a:pt x="1431" y="1453"/>
                      </a:lnTo>
                      <a:lnTo>
                        <a:pt x="1487" y="1397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7"/>
                      </a:lnTo>
                      <a:lnTo>
                        <a:pt x="1666" y="1140"/>
                      </a:lnTo>
                      <a:lnTo>
                        <a:pt x="1688" y="1062"/>
                      </a:lnTo>
                      <a:lnTo>
                        <a:pt x="1711" y="984"/>
                      </a:lnTo>
                      <a:lnTo>
                        <a:pt x="1722" y="906"/>
                      </a:lnTo>
                      <a:lnTo>
                        <a:pt x="1733" y="816"/>
                      </a:lnTo>
                      <a:lnTo>
                        <a:pt x="1722" y="738"/>
                      </a:lnTo>
                      <a:lnTo>
                        <a:pt x="1711" y="648"/>
                      </a:lnTo>
                      <a:lnTo>
                        <a:pt x="1688" y="570"/>
                      </a:lnTo>
                      <a:lnTo>
                        <a:pt x="1666" y="503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302"/>
                      </a:lnTo>
                      <a:lnTo>
                        <a:pt x="1487" y="235"/>
                      </a:lnTo>
                      <a:lnTo>
                        <a:pt x="1431" y="190"/>
                      </a:lnTo>
                      <a:lnTo>
                        <a:pt x="1364" y="145"/>
                      </a:lnTo>
                      <a:lnTo>
                        <a:pt x="1297" y="101"/>
                      </a:lnTo>
                      <a:lnTo>
                        <a:pt x="1230" y="67"/>
                      </a:lnTo>
                      <a:lnTo>
                        <a:pt x="1152" y="34"/>
                      </a:lnTo>
                      <a:lnTo>
                        <a:pt x="1074" y="22"/>
                      </a:lnTo>
                      <a:lnTo>
                        <a:pt x="9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30"/>
                <p:cNvSpPr/>
                <p:nvPr/>
              </p:nvSpPr>
              <p:spPr>
                <a:xfrm>
                  <a:off x="516759" y="3905442"/>
                  <a:ext cx="72763" cy="68525"/>
                </a:xfrm>
                <a:custGeom>
                  <a:rect b="b" l="l" r="r" t="t"/>
                  <a:pathLst>
                    <a:path extrusionOk="0" h="1633" w="1734">
                      <a:moveTo>
                        <a:pt x="0" y="1"/>
                      </a:moveTo>
                      <a:lnTo>
                        <a:pt x="0" y="1633"/>
                      </a:lnTo>
                      <a:lnTo>
                        <a:pt x="995" y="1633"/>
                      </a:lnTo>
                      <a:lnTo>
                        <a:pt x="1074" y="1622"/>
                      </a:lnTo>
                      <a:lnTo>
                        <a:pt x="1152" y="1599"/>
                      </a:lnTo>
                      <a:lnTo>
                        <a:pt x="1230" y="1577"/>
                      </a:lnTo>
                      <a:lnTo>
                        <a:pt x="1297" y="1543"/>
                      </a:lnTo>
                      <a:lnTo>
                        <a:pt x="1364" y="1499"/>
                      </a:lnTo>
                      <a:lnTo>
                        <a:pt x="1431" y="1454"/>
                      </a:lnTo>
                      <a:lnTo>
                        <a:pt x="1487" y="1398"/>
                      </a:lnTo>
                      <a:lnTo>
                        <a:pt x="1543" y="1342"/>
                      </a:lnTo>
                      <a:lnTo>
                        <a:pt x="1588" y="1275"/>
                      </a:lnTo>
                      <a:lnTo>
                        <a:pt x="1633" y="1208"/>
                      </a:lnTo>
                      <a:lnTo>
                        <a:pt x="1666" y="1141"/>
                      </a:lnTo>
                      <a:lnTo>
                        <a:pt x="1688" y="1063"/>
                      </a:lnTo>
                      <a:lnTo>
                        <a:pt x="1711" y="984"/>
                      </a:lnTo>
                      <a:lnTo>
                        <a:pt x="1722" y="906"/>
                      </a:lnTo>
                      <a:lnTo>
                        <a:pt x="1733" y="817"/>
                      </a:lnTo>
                      <a:lnTo>
                        <a:pt x="1722" y="738"/>
                      </a:lnTo>
                      <a:lnTo>
                        <a:pt x="1711" y="660"/>
                      </a:lnTo>
                      <a:lnTo>
                        <a:pt x="1688" y="582"/>
                      </a:lnTo>
                      <a:lnTo>
                        <a:pt x="1666" y="504"/>
                      </a:lnTo>
                      <a:lnTo>
                        <a:pt x="1633" y="425"/>
                      </a:lnTo>
                      <a:lnTo>
                        <a:pt x="1588" y="358"/>
                      </a:lnTo>
                      <a:lnTo>
                        <a:pt x="1543" y="302"/>
                      </a:lnTo>
                      <a:lnTo>
                        <a:pt x="1487" y="246"/>
                      </a:lnTo>
                      <a:lnTo>
                        <a:pt x="1431" y="191"/>
                      </a:lnTo>
                      <a:lnTo>
                        <a:pt x="1364" y="146"/>
                      </a:lnTo>
                      <a:lnTo>
                        <a:pt x="1297" y="101"/>
                      </a:lnTo>
                      <a:lnTo>
                        <a:pt x="1230" y="68"/>
                      </a:lnTo>
                      <a:lnTo>
                        <a:pt x="1152" y="45"/>
                      </a:lnTo>
                      <a:lnTo>
                        <a:pt x="1074" y="23"/>
                      </a:lnTo>
                      <a:lnTo>
                        <a:pt x="995" y="12"/>
                      </a:lnTo>
                      <a:lnTo>
                        <a:pt x="90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1" name="Google Shape;1241;p30"/>
              <p:cNvGrpSpPr/>
              <p:nvPr/>
            </p:nvGrpSpPr>
            <p:grpSpPr>
              <a:xfrm>
                <a:off x="2944457" y="3505749"/>
                <a:ext cx="72301" cy="1168152"/>
                <a:chOff x="2944457" y="3505749"/>
                <a:chExt cx="72301" cy="1168152"/>
              </a:xfrm>
            </p:grpSpPr>
            <p:sp>
              <p:nvSpPr>
                <p:cNvPr id="1242" name="Google Shape;1242;p30"/>
                <p:cNvSpPr/>
                <p:nvPr/>
              </p:nvSpPr>
              <p:spPr>
                <a:xfrm>
                  <a:off x="2944457" y="4305596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727" y="1"/>
                      </a:moveTo>
                      <a:lnTo>
                        <a:pt x="649" y="12"/>
                      </a:lnTo>
                      <a:lnTo>
                        <a:pt x="571" y="34"/>
                      </a:lnTo>
                      <a:lnTo>
                        <a:pt x="492" y="57"/>
                      </a:lnTo>
                      <a:lnTo>
                        <a:pt x="425" y="90"/>
                      </a:lnTo>
                      <a:lnTo>
                        <a:pt x="358" y="135"/>
                      </a:lnTo>
                      <a:lnTo>
                        <a:pt x="291" y="180"/>
                      </a:lnTo>
                      <a:lnTo>
                        <a:pt x="235" y="235"/>
                      </a:lnTo>
                      <a:lnTo>
                        <a:pt x="179" y="291"/>
                      </a:lnTo>
                      <a:lnTo>
                        <a:pt x="135" y="358"/>
                      </a:lnTo>
                      <a:lnTo>
                        <a:pt x="90" y="426"/>
                      </a:lnTo>
                      <a:lnTo>
                        <a:pt x="56" y="493"/>
                      </a:lnTo>
                      <a:lnTo>
                        <a:pt x="34" y="571"/>
                      </a:lnTo>
                      <a:lnTo>
                        <a:pt x="12" y="649"/>
                      </a:lnTo>
                      <a:lnTo>
                        <a:pt x="0" y="727"/>
                      </a:lnTo>
                      <a:lnTo>
                        <a:pt x="0" y="817"/>
                      </a:lnTo>
                      <a:lnTo>
                        <a:pt x="0" y="895"/>
                      </a:lnTo>
                      <a:lnTo>
                        <a:pt x="12" y="973"/>
                      </a:lnTo>
                      <a:lnTo>
                        <a:pt x="34" y="1052"/>
                      </a:lnTo>
                      <a:lnTo>
                        <a:pt x="56" y="1130"/>
                      </a:lnTo>
                      <a:lnTo>
                        <a:pt x="90" y="1197"/>
                      </a:lnTo>
                      <a:lnTo>
                        <a:pt x="135" y="1264"/>
                      </a:lnTo>
                      <a:lnTo>
                        <a:pt x="179" y="1331"/>
                      </a:lnTo>
                      <a:lnTo>
                        <a:pt x="235" y="1387"/>
                      </a:lnTo>
                      <a:lnTo>
                        <a:pt x="291" y="1443"/>
                      </a:lnTo>
                      <a:lnTo>
                        <a:pt x="358" y="1488"/>
                      </a:lnTo>
                      <a:lnTo>
                        <a:pt x="425" y="1532"/>
                      </a:lnTo>
                      <a:lnTo>
                        <a:pt x="492" y="1566"/>
                      </a:lnTo>
                      <a:lnTo>
                        <a:pt x="571" y="1588"/>
                      </a:lnTo>
                      <a:lnTo>
                        <a:pt x="649" y="1611"/>
                      </a:lnTo>
                      <a:lnTo>
                        <a:pt x="727" y="1622"/>
                      </a:lnTo>
                      <a:lnTo>
                        <a:pt x="81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30"/>
                <p:cNvSpPr/>
                <p:nvPr/>
              </p:nvSpPr>
              <p:spPr>
                <a:xfrm>
                  <a:off x="2944457" y="4205222"/>
                  <a:ext cx="72301" cy="68986"/>
                </a:xfrm>
                <a:custGeom>
                  <a:rect b="b" l="l" r="r" t="t"/>
                  <a:pathLst>
                    <a:path extrusionOk="0" h="1644" w="1723">
                      <a:moveTo>
                        <a:pt x="817" y="0"/>
                      </a:moveTo>
                      <a:lnTo>
                        <a:pt x="727" y="11"/>
                      </a:lnTo>
                      <a:lnTo>
                        <a:pt x="649" y="23"/>
                      </a:lnTo>
                      <a:lnTo>
                        <a:pt x="571" y="45"/>
                      </a:lnTo>
                      <a:lnTo>
                        <a:pt x="492" y="67"/>
                      </a:lnTo>
                      <a:lnTo>
                        <a:pt x="425" y="101"/>
                      </a:lnTo>
                      <a:lnTo>
                        <a:pt x="358" y="146"/>
                      </a:lnTo>
                      <a:lnTo>
                        <a:pt x="291" y="190"/>
                      </a:lnTo>
                      <a:lnTo>
                        <a:pt x="235" y="246"/>
                      </a:lnTo>
                      <a:lnTo>
                        <a:pt x="179" y="302"/>
                      </a:lnTo>
                      <a:lnTo>
                        <a:pt x="135" y="369"/>
                      </a:lnTo>
                      <a:lnTo>
                        <a:pt x="90" y="436"/>
                      </a:lnTo>
                      <a:lnTo>
                        <a:pt x="56" y="503"/>
                      </a:lnTo>
                      <a:lnTo>
                        <a:pt x="34" y="582"/>
                      </a:lnTo>
                      <a:lnTo>
                        <a:pt x="12" y="660"/>
                      </a:lnTo>
                      <a:lnTo>
                        <a:pt x="0" y="738"/>
                      </a:lnTo>
                      <a:lnTo>
                        <a:pt x="0" y="828"/>
                      </a:lnTo>
                      <a:lnTo>
                        <a:pt x="0" y="906"/>
                      </a:lnTo>
                      <a:lnTo>
                        <a:pt x="12" y="984"/>
                      </a:lnTo>
                      <a:lnTo>
                        <a:pt x="34" y="1062"/>
                      </a:lnTo>
                      <a:lnTo>
                        <a:pt x="56" y="1141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8"/>
                      </a:lnTo>
                      <a:lnTo>
                        <a:pt x="291" y="1454"/>
                      </a:lnTo>
                      <a:lnTo>
                        <a:pt x="358" y="1498"/>
                      </a:lnTo>
                      <a:lnTo>
                        <a:pt x="425" y="1543"/>
                      </a:lnTo>
                      <a:lnTo>
                        <a:pt x="492" y="1577"/>
                      </a:lnTo>
                      <a:lnTo>
                        <a:pt x="571" y="1599"/>
                      </a:lnTo>
                      <a:lnTo>
                        <a:pt x="649" y="1621"/>
                      </a:lnTo>
                      <a:lnTo>
                        <a:pt x="727" y="1633"/>
                      </a:lnTo>
                      <a:lnTo>
                        <a:pt x="817" y="1644"/>
                      </a:lnTo>
                      <a:lnTo>
                        <a:pt x="1722" y="1644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30"/>
                <p:cNvSpPr/>
                <p:nvPr/>
              </p:nvSpPr>
              <p:spPr>
                <a:xfrm>
                  <a:off x="2944457" y="4105309"/>
                  <a:ext cx="72301" cy="68986"/>
                </a:xfrm>
                <a:custGeom>
                  <a:rect b="b" l="l" r="r" t="t"/>
                  <a:pathLst>
                    <a:path extrusionOk="0" h="1644" w="1723">
                      <a:moveTo>
                        <a:pt x="817" y="0"/>
                      </a:moveTo>
                      <a:lnTo>
                        <a:pt x="727" y="11"/>
                      </a:lnTo>
                      <a:lnTo>
                        <a:pt x="649" y="22"/>
                      </a:lnTo>
                      <a:lnTo>
                        <a:pt x="571" y="45"/>
                      </a:lnTo>
                      <a:lnTo>
                        <a:pt x="492" y="67"/>
                      </a:lnTo>
                      <a:lnTo>
                        <a:pt x="425" y="101"/>
                      </a:lnTo>
                      <a:lnTo>
                        <a:pt x="358" y="145"/>
                      </a:lnTo>
                      <a:lnTo>
                        <a:pt x="291" y="190"/>
                      </a:lnTo>
                      <a:lnTo>
                        <a:pt x="235" y="246"/>
                      </a:lnTo>
                      <a:lnTo>
                        <a:pt x="179" y="302"/>
                      </a:lnTo>
                      <a:lnTo>
                        <a:pt x="135" y="369"/>
                      </a:lnTo>
                      <a:lnTo>
                        <a:pt x="90" y="436"/>
                      </a:lnTo>
                      <a:lnTo>
                        <a:pt x="56" y="503"/>
                      </a:lnTo>
                      <a:lnTo>
                        <a:pt x="34" y="581"/>
                      </a:lnTo>
                      <a:lnTo>
                        <a:pt x="12" y="660"/>
                      </a:lnTo>
                      <a:lnTo>
                        <a:pt x="0" y="738"/>
                      </a:lnTo>
                      <a:lnTo>
                        <a:pt x="0" y="816"/>
                      </a:lnTo>
                      <a:lnTo>
                        <a:pt x="0" y="906"/>
                      </a:lnTo>
                      <a:lnTo>
                        <a:pt x="12" y="984"/>
                      </a:lnTo>
                      <a:lnTo>
                        <a:pt x="34" y="1062"/>
                      </a:lnTo>
                      <a:lnTo>
                        <a:pt x="56" y="1140"/>
                      </a:lnTo>
                      <a:lnTo>
                        <a:pt x="90" y="1207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7"/>
                      </a:lnTo>
                      <a:lnTo>
                        <a:pt x="291" y="1453"/>
                      </a:lnTo>
                      <a:lnTo>
                        <a:pt x="358" y="1498"/>
                      </a:lnTo>
                      <a:lnTo>
                        <a:pt x="425" y="1543"/>
                      </a:lnTo>
                      <a:lnTo>
                        <a:pt x="492" y="1576"/>
                      </a:lnTo>
                      <a:lnTo>
                        <a:pt x="571" y="1599"/>
                      </a:lnTo>
                      <a:lnTo>
                        <a:pt x="649" y="1621"/>
                      </a:lnTo>
                      <a:lnTo>
                        <a:pt x="727" y="1632"/>
                      </a:lnTo>
                      <a:lnTo>
                        <a:pt x="817" y="1643"/>
                      </a:lnTo>
                      <a:lnTo>
                        <a:pt x="1722" y="1643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30"/>
                <p:cNvSpPr/>
                <p:nvPr/>
              </p:nvSpPr>
              <p:spPr>
                <a:xfrm>
                  <a:off x="2944457" y="4505464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727" y="0"/>
                      </a:moveTo>
                      <a:lnTo>
                        <a:pt x="649" y="11"/>
                      </a:lnTo>
                      <a:lnTo>
                        <a:pt x="571" y="34"/>
                      </a:lnTo>
                      <a:lnTo>
                        <a:pt x="492" y="56"/>
                      </a:lnTo>
                      <a:lnTo>
                        <a:pt x="425" y="101"/>
                      </a:lnTo>
                      <a:lnTo>
                        <a:pt x="358" y="134"/>
                      </a:lnTo>
                      <a:lnTo>
                        <a:pt x="291" y="179"/>
                      </a:lnTo>
                      <a:lnTo>
                        <a:pt x="235" y="235"/>
                      </a:lnTo>
                      <a:lnTo>
                        <a:pt x="179" y="291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492"/>
                      </a:lnTo>
                      <a:lnTo>
                        <a:pt x="34" y="570"/>
                      </a:lnTo>
                      <a:lnTo>
                        <a:pt x="12" y="649"/>
                      </a:lnTo>
                      <a:lnTo>
                        <a:pt x="0" y="727"/>
                      </a:lnTo>
                      <a:lnTo>
                        <a:pt x="0" y="816"/>
                      </a:lnTo>
                      <a:lnTo>
                        <a:pt x="0" y="895"/>
                      </a:lnTo>
                      <a:lnTo>
                        <a:pt x="12" y="984"/>
                      </a:lnTo>
                      <a:lnTo>
                        <a:pt x="34" y="1062"/>
                      </a:lnTo>
                      <a:lnTo>
                        <a:pt x="56" y="1129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31"/>
                      </a:lnTo>
                      <a:lnTo>
                        <a:pt x="235" y="1386"/>
                      </a:lnTo>
                      <a:lnTo>
                        <a:pt x="291" y="1442"/>
                      </a:lnTo>
                      <a:lnTo>
                        <a:pt x="358" y="1487"/>
                      </a:lnTo>
                      <a:lnTo>
                        <a:pt x="425" y="1532"/>
                      </a:lnTo>
                      <a:lnTo>
                        <a:pt x="492" y="1565"/>
                      </a:lnTo>
                      <a:lnTo>
                        <a:pt x="571" y="1599"/>
                      </a:lnTo>
                      <a:lnTo>
                        <a:pt x="649" y="1610"/>
                      </a:lnTo>
                      <a:lnTo>
                        <a:pt x="727" y="1632"/>
                      </a:lnTo>
                      <a:lnTo>
                        <a:pt x="1722" y="1632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30"/>
                <p:cNvSpPr/>
                <p:nvPr/>
              </p:nvSpPr>
              <p:spPr>
                <a:xfrm>
                  <a:off x="2944457" y="4405509"/>
                  <a:ext cx="72301" cy="68567"/>
                </a:xfrm>
                <a:custGeom>
                  <a:rect b="b" l="l" r="r" t="t"/>
                  <a:pathLst>
                    <a:path extrusionOk="0" h="1634" w="1723">
                      <a:moveTo>
                        <a:pt x="727" y="1"/>
                      </a:moveTo>
                      <a:lnTo>
                        <a:pt x="649" y="12"/>
                      </a:lnTo>
                      <a:lnTo>
                        <a:pt x="571" y="35"/>
                      </a:lnTo>
                      <a:lnTo>
                        <a:pt x="492" y="57"/>
                      </a:lnTo>
                      <a:lnTo>
                        <a:pt x="425" y="90"/>
                      </a:lnTo>
                      <a:lnTo>
                        <a:pt x="358" y="135"/>
                      </a:lnTo>
                      <a:lnTo>
                        <a:pt x="291" y="180"/>
                      </a:lnTo>
                      <a:lnTo>
                        <a:pt x="235" y="236"/>
                      </a:lnTo>
                      <a:lnTo>
                        <a:pt x="179" y="292"/>
                      </a:lnTo>
                      <a:lnTo>
                        <a:pt x="135" y="359"/>
                      </a:lnTo>
                      <a:lnTo>
                        <a:pt x="90" y="426"/>
                      </a:lnTo>
                      <a:lnTo>
                        <a:pt x="56" y="493"/>
                      </a:lnTo>
                      <a:lnTo>
                        <a:pt x="34" y="571"/>
                      </a:lnTo>
                      <a:lnTo>
                        <a:pt x="12" y="649"/>
                      </a:lnTo>
                      <a:lnTo>
                        <a:pt x="0" y="728"/>
                      </a:lnTo>
                      <a:lnTo>
                        <a:pt x="0" y="817"/>
                      </a:lnTo>
                      <a:lnTo>
                        <a:pt x="0" y="895"/>
                      </a:lnTo>
                      <a:lnTo>
                        <a:pt x="12" y="974"/>
                      </a:lnTo>
                      <a:lnTo>
                        <a:pt x="34" y="1052"/>
                      </a:lnTo>
                      <a:lnTo>
                        <a:pt x="56" y="1130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31"/>
                      </a:lnTo>
                      <a:lnTo>
                        <a:pt x="235" y="1387"/>
                      </a:lnTo>
                      <a:lnTo>
                        <a:pt x="291" y="1443"/>
                      </a:lnTo>
                      <a:lnTo>
                        <a:pt x="358" y="1488"/>
                      </a:lnTo>
                      <a:lnTo>
                        <a:pt x="425" y="1533"/>
                      </a:lnTo>
                      <a:lnTo>
                        <a:pt x="492" y="1566"/>
                      </a:lnTo>
                      <a:lnTo>
                        <a:pt x="571" y="1600"/>
                      </a:lnTo>
                      <a:lnTo>
                        <a:pt x="649" y="1611"/>
                      </a:lnTo>
                      <a:lnTo>
                        <a:pt x="727" y="1622"/>
                      </a:lnTo>
                      <a:lnTo>
                        <a:pt x="81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30"/>
                <p:cNvSpPr/>
                <p:nvPr/>
              </p:nvSpPr>
              <p:spPr>
                <a:xfrm>
                  <a:off x="2944457" y="4605376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727" y="0"/>
                      </a:moveTo>
                      <a:lnTo>
                        <a:pt x="649" y="12"/>
                      </a:lnTo>
                      <a:lnTo>
                        <a:pt x="571" y="34"/>
                      </a:lnTo>
                      <a:lnTo>
                        <a:pt x="492" y="68"/>
                      </a:lnTo>
                      <a:lnTo>
                        <a:pt x="425" y="101"/>
                      </a:lnTo>
                      <a:lnTo>
                        <a:pt x="358" y="135"/>
                      </a:lnTo>
                      <a:lnTo>
                        <a:pt x="291" y="191"/>
                      </a:lnTo>
                      <a:lnTo>
                        <a:pt x="235" y="235"/>
                      </a:lnTo>
                      <a:lnTo>
                        <a:pt x="179" y="291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492"/>
                      </a:lnTo>
                      <a:lnTo>
                        <a:pt x="34" y="571"/>
                      </a:lnTo>
                      <a:lnTo>
                        <a:pt x="12" y="649"/>
                      </a:lnTo>
                      <a:lnTo>
                        <a:pt x="0" y="727"/>
                      </a:lnTo>
                      <a:lnTo>
                        <a:pt x="0" y="817"/>
                      </a:lnTo>
                      <a:lnTo>
                        <a:pt x="0" y="895"/>
                      </a:lnTo>
                      <a:lnTo>
                        <a:pt x="12" y="984"/>
                      </a:lnTo>
                      <a:lnTo>
                        <a:pt x="34" y="1063"/>
                      </a:lnTo>
                      <a:lnTo>
                        <a:pt x="56" y="1130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31"/>
                      </a:lnTo>
                      <a:lnTo>
                        <a:pt x="235" y="1398"/>
                      </a:lnTo>
                      <a:lnTo>
                        <a:pt x="291" y="1443"/>
                      </a:lnTo>
                      <a:lnTo>
                        <a:pt x="358" y="1487"/>
                      </a:lnTo>
                      <a:lnTo>
                        <a:pt x="425" y="1532"/>
                      </a:lnTo>
                      <a:lnTo>
                        <a:pt x="492" y="1566"/>
                      </a:lnTo>
                      <a:lnTo>
                        <a:pt x="571" y="1599"/>
                      </a:lnTo>
                      <a:lnTo>
                        <a:pt x="649" y="1610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30"/>
                <p:cNvSpPr/>
                <p:nvPr/>
              </p:nvSpPr>
              <p:spPr>
                <a:xfrm>
                  <a:off x="2944457" y="3705617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727" y="0"/>
                      </a:moveTo>
                      <a:lnTo>
                        <a:pt x="649" y="22"/>
                      </a:lnTo>
                      <a:lnTo>
                        <a:pt x="571" y="34"/>
                      </a:lnTo>
                      <a:lnTo>
                        <a:pt x="492" y="67"/>
                      </a:lnTo>
                      <a:lnTo>
                        <a:pt x="425" y="101"/>
                      </a:lnTo>
                      <a:lnTo>
                        <a:pt x="358" y="145"/>
                      </a:lnTo>
                      <a:lnTo>
                        <a:pt x="291" y="190"/>
                      </a:lnTo>
                      <a:lnTo>
                        <a:pt x="235" y="235"/>
                      </a:lnTo>
                      <a:lnTo>
                        <a:pt x="179" y="302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503"/>
                      </a:lnTo>
                      <a:lnTo>
                        <a:pt x="34" y="570"/>
                      </a:lnTo>
                      <a:lnTo>
                        <a:pt x="12" y="648"/>
                      </a:lnTo>
                      <a:lnTo>
                        <a:pt x="0" y="738"/>
                      </a:lnTo>
                      <a:lnTo>
                        <a:pt x="0" y="816"/>
                      </a:lnTo>
                      <a:lnTo>
                        <a:pt x="0" y="906"/>
                      </a:lnTo>
                      <a:lnTo>
                        <a:pt x="12" y="984"/>
                      </a:lnTo>
                      <a:lnTo>
                        <a:pt x="34" y="1062"/>
                      </a:lnTo>
                      <a:lnTo>
                        <a:pt x="56" y="1140"/>
                      </a:lnTo>
                      <a:lnTo>
                        <a:pt x="90" y="1207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7"/>
                      </a:lnTo>
                      <a:lnTo>
                        <a:pt x="291" y="1453"/>
                      </a:lnTo>
                      <a:lnTo>
                        <a:pt x="358" y="1498"/>
                      </a:lnTo>
                      <a:lnTo>
                        <a:pt x="425" y="1532"/>
                      </a:lnTo>
                      <a:lnTo>
                        <a:pt x="492" y="1565"/>
                      </a:lnTo>
                      <a:lnTo>
                        <a:pt x="571" y="1599"/>
                      </a:lnTo>
                      <a:lnTo>
                        <a:pt x="649" y="1621"/>
                      </a:lnTo>
                      <a:lnTo>
                        <a:pt x="727" y="1632"/>
                      </a:lnTo>
                      <a:lnTo>
                        <a:pt x="1722" y="1632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30"/>
                <p:cNvSpPr/>
                <p:nvPr/>
              </p:nvSpPr>
              <p:spPr>
                <a:xfrm>
                  <a:off x="2944457" y="3605662"/>
                  <a:ext cx="72301" cy="68567"/>
                </a:xfrm>
                <a:custGeom>
                  <a:rect b="b" l="l" r="r" t="t"/>
                  <a:pathLst>
                    <a:path extrusionOk="0" h="1634" w="1723">
                      <a:moveTo>
                        <a:pt x="727" y="1"/>
                      </a:moveTo>
                      <a:lnTo>
                        <a:pt x="649" y="12"/>
                      </a:lnTo>
                      <a:lnTo>
                        <a:pt x="571" y="34"/>
                      </a:lnTo>
                      <a:lnTo>
                        <a:pt x="492" y="68"/>
                      </a:lnTo>
                      <a:lnTo>
                        <a:pt x="425" y="101"/>
                      </a:lnTo>
                      <a:lnTo>
                        <a:pt x="358" y="135"/>
                      </a:lnTo>
                      <a:lnTo>
                        <a:pt x="291" y="191"/>
                      </a:lnTo>
                      <a:lnTo>
                        <a:pt x="235" y="236"/>
                      </a:lnTo>
                      <a:lnTo>
                        <a:pt x="179" y="303"/>
                      </a:lnTo>
                      <a:lnTo>
                        <a:pt x="135" y="359"/>
                      </a:lnTo>
                      <a:lnTo>
                        <a:pt x="90" y="426"/>
                      </a:lnTo>
                      <a:lnTo>
                        <a:pt x="56" y="504"/>
                      </a:lnTo>
                      <a:lnTo>
                        <a:pt x="34" y="571"/>
                      </a:lnTo>
                      <a:lnTo>
                        <a:pt x="12" y="649"/>
                      </a:lnTo>
                      <a:lnTo>
                        <a:pt x="0" y="739"/>
                      </a:lnTo>
                      <a:lnTo>
                        <a:pt x="0" y="817"/>
                      </a:lnTo>
                      <a:lnTo>
                        <a:pt x="0" y="906"/>
                      </a:lnTo>
                      <a:lnTo>
                        <a:pt x="12" y="985"/>
                      </a:lnTo>
                      <a:lnTo>
                        <a:pt x="34" y="1063"/>
                      </a:lnTo>
                      <a:lnTo>
                        <a:pt x="56" y="1130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8"/>
                      </a:lnTo>
                      <a:lnTo>
                        <a:pt x="291" y="1443"/>
                      </a:lnTo>
                      <a:lnTo>
                        <a:pt x="358" y="1499"/>
                      </a:lnTo>
                      <a:lnTo>
                        <a:pt x="425" y="1532"/>
                      </a:lnTo>
                      <a:lnTo>
                        <a:pt x="492" y="1566"/>
                      </a:lnTo>
                      <a:lnTo>
                        <a:pt x="571" y="1599"/>
                      </a:lnTo>
                      <a:lnTo>
                        <a:pt x="649" y="1622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30"/>
                <p:cNvSpPr/>
                <p:nvPr/>
              </p:nvSpPr>
              <p:spPr>
                <a:xfrm>
                  <a:off x="2944457" y="3505749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727" y="1"/>
                      </a:moveTo>
                      <a:lnTo>
                        <a:pt x="649" y="12"/>
                      </a:lnTo>
                      <a:lnTo>
                        <a:pt x="571" y="34"/>
                      </a:lnTo>
                      <a:lnTo>
                        <a:pt x="492" y="68"/>
                      </a:lnTo>
                      <a:lnTo>
                        <a:pt x="425" y="101"/>
                      </a:lnTo>
                      <a:lnTo>
                        <a:pt x="358" y="135"/>
                      </a:lnTo>
                      <a:lnTo>
                        <a:pt x="291" y="191"/>
                      </a:lnTo>
                      <a:lnTo>
                        <a:pt x="235" y="235"/>
                      </a:lnTo>
                      <a:lnTo>
                        <a:pt x="179" y="291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504"/>
                      </a:lnTo>
                      <a:lnTo>
                        <a:pt x="34" y="571"/>
                      </a:lnTo>
                      <a:lnTo>
                        <a:pt x="12" y="649"/>
                      </a:lnTo>
                      <a:lnTo>
                        <a:pt x="0" y="727"/>
                      </a:lnTo>
                      <a:lnTo>
                        <a:pt x="0" y="817"/>
                      </a:lnTo>
                      <a:lnTo>
                        <a:pt x="0" y="895"/>
                      </a:lnTo>
                      <a:lnTo>
                        <a:pt x="12" y="984"/>
                      </a:lnTo>
                      <a:lnTo>
                        <a:pt x="34" y="1063"/>
                      </a:lnTo>
                      <a:lnTo>
                        <a:pt x="56" y="1130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31"/>
                      </a:lnTo>
                      <a:lnTo>
                        <a:pt x="235" y="1398"/>
                      </a:lnTo>
                      <a:lnTo>
                        <a:pt x="291" y="1443"/>
                      </a:lnTo>
                      <a:lnTo>
                        <a:pt x="358" y="1499"/>
                      </a:lnTo>
                      <a:lnTo>
                        <a:pt x="425" y="1532"/>
                      </a:lnTo>
                      <a:lnTo>
                        <a:pt x="492" y="1566"/>
                      </a:lnTo>
                      <a:lnTo>
                        <a:pt x="571" y="1599"/>
                      </a:lnTo>
                      <a:lnTo>
                        <a:pt x="649" y="1622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30"/>
                <p:cNvSpPr/>
                <p:nvPr/>
              </p:nvSpPr>
              <p:spPr>
                <a:xfrm>
                  <a:off x="2944457" y="3805529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817" y="0"/>
                      </a:moveTo>
                      <a:lnTo>
                        <a:pt x="727" y="11"/>
                      </a:lnTo>
                      <a:lnTo>
                        <a:pt x="649" y="23"/>
                      </a:lnTo>
                      <a:lnTo>
                        <a:pt x="571" y="34"/>
                      </a:lnTo>
                      <a:lnTo>
                        <a:pt x="492" y="67"/>
                      </a:lnTo>
                      <a:lnTo>
                        <a:pt x="425" y="101"/>
                      </a:lnTo>
                      <a:lnTo>
                        <a:pt x="358" y="146"/>
                      </a:lnTo>
                      <a:lnTo>
                        <a:pt x="291" y="190"/>
                      </a:lnTo>
                      <a:lnTo>
                        <a:pt x="235" y="246"/>
                      </a:lnTo>
                      <a:lnTo>
                        <a:pt x="179" y="302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503"/>
                      </a:lnTo>
                      <a:lnTo>
                        <a:pt x="34" y="570"/>
                      </a:lnTo>
                      <a:lnTo>
                        <a:pt x="12" y="649"/>
                      </a:lnTo>
                      <a:lnTo>
                        <a:pt x="0" y="738"/>
                      </a:lnTo>
                      <a:lnTo>
                        <a:pt x="0" y="816"/>
                      </a:lnTo>
                      <a:lnTo>
                        <a:pt x="0" y="906"/>
                      </a:lnTo>
                      <a:lnTo>
                        <a:pt x="12" y="984"/>
                      </a:lnTo>
                      <a:lnTo>
                        <a:pt x="34" y="1062"/>
                      </a:lnTo>
                      <a:lnTo>
                        <a:pt x="56" y="1141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8"/>
                      </a:lnTo>
                      <a:lnTo>
                        <a:pt x="291" y="1454"/>
                      </a:lnTo>
                      <a:lnTo>
                        <a:pt x="358" y="1498"/>
                      </a:lnTo>
                      <a:lnTo>
                        <a:pt x="425" y="1532"/>
                      </a:lnTo>
                      <a:lnTo>
                        <a:pt x="492" y="1577"/>
                      </a:lnTo>
                      <a:lnTo>
                        <a:pt x="571" y="1599"/>
                      </a:lnTo>
                      <a:lnTo>
                        <a:pt x="649" y="1621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30"/>
                <p:cNvSpPr/>
                <p:nvPr/>
              </p:nvSpPr>
              <p:spPr>
                <a:xfrm>
                  <a:off x="2944457" y="3905442"/>
                  <a:ext cx="72301" cy="68525"/>
                </a:xfrm>
                <a:custGeom>
                  <a:rect b="b" l="l" r="r" t="t"/>
                  <a:pathLst>
                    <a:path extrusionOk="0" h="1633" w="1723">
                      <a:moveTo>
                        <a:pt x="817" y="1"/>
                      </a:moveTo>
                      <a:lnTo>
                        <a:pt x="727" y="12"/>
                      </a:lnTo>
                      <a:lnTo>
                        <a:pt x="649" y="23"/>
                      </a:lnTo>
                      <a:lnTo>
                        <a:pt x="571" y="45"/>
                      </a:lnTo>
                      <a:lnTo>
                        <a:pt x="492" y="68"/>
                      </a:lnTo>
                      <a:lnTo>
                        <a:pt x="425" y="101"/>
                      </a:lnTo>
                      <a:lnTo>
                        <a:pt x="358" y="146"/>
                      </a:lnTo>
                      <a:lnTo>
                        <a:pt x="291" y="191"/>
                      </a:lnTo>
                      <a:lnTo>
                        <a:pt x="235" y="246"/>
                      </a:lnTo>
                      <a:lnTo>
                        <a:pt x="179" y="302"/>
                      </a:lnTo>
                      <a:lnTo>
                        <a:pt x="135" y="358"/>
                      </a:lnTo>
                      <a:lnTo>
                        <a:pt x="90" y="425"/>
                      </a:lnTo>
                      <a:lnTo>
                        <a:pt x="56" y="504"/>
                      </a:lnTo>
                      <a:lnTo>
                        <a:pt x="34" y="582"/>
                      </a:lnTo>
                      <a:lnTo>
                        <a:pt x="12" y="660"/>
                      </a:lnTo>
                      <a:lnTo>
                        <a:pt x="0" y="738"/>
                      </a:lnTo>
                      <a:lnTo>
                        <a:pt x="0" y="817"/>
                      </a:lnTo>
                      <a:lnTo>
                        <a:pt x="0" y="906"/>
                      </a:lnTo>
                      <a:lnTo>
                        <a:pt x="12" y="984"/>
                      </a:lnTo>
                      <a:lnTo>
                        <a:pt x="34" y="1063"/>
                      </a:lnTo>
                      <a:lnTo>
                        <a:pt x="56" y="1141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8"/>
                      </a:lnTo>
                      <a:lnTo>
                        <a:pt x="291" y="1454"/>
                      </a:lnTo>
                      <a:lnTo>
                        <a:pt x="358" y="1499"/>
                      </a:lnTo>
                      <a:lnTo>
                        <a:pt x="425" y="1543"/>
                      </a:lnTo>
                      <a:lnTo>
                        <a:pt x="492" y="1577"/>
                      </a:lnTo>
                      <a:lnTo>
                        <a:pt x="571" y="1599"/>
                      </a:lnTo>
                      <a:lnTo>
                        <a:pt x="649" y="1622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30"/>
                <p:cNvSpPr/>
                <p:nvPr/>
              </p:nvSpPr>
              <p:spPr>
                <a:xfrm>
                  <a:off x="2944457" y="4005355"/>
                  <a:ext cx="72301" cy="68567"/>
                </a:xfrm>
                <a:custGeom>
                  <a:rect b="b" l="l" r="r" t="t"/>
                  <a:pathLst>
                    <a:path extrusionOk="0" h="1634" w="1723">
                      <a:moveTo>
                        <a:pt x="817" y="1"/>
                      </a:moveTo>
                      <a:lnTo>
                        <a:pt x="727" y="12"/>
                      </a:lnTo>
                      <a:lnTo>
                        <a:pt x="649" y="23"/>
                      </a:lnTo>
                      <a:lnTo>
                        <a:pt x="571" y="46"/>
                      </a:lnTo>
                      <a:lnTo>
                        <a:pt x="492" y="68"/>
                      </a:lnTo>
                      <a:lnTo>
                        <a:pt x="425" y="101"/>
                      </a:lnTo>
                      <a:lnTo>
                        <a:pt x="358" y="146"/>
                      </a:lnTo>
                      <a:lnTo>
                        <a:pt x="291" y="191"/>
                      </a:lnTo>
                      <a:lnTo>
                        <a:pt x="235" y="247"/>
                      </a:lnTo>
                      <a:lnTo>
                        <a:pt x="179" y="303"/>
                      </a:lnTo>
                      <a:lnTo>
                        <a:pt x="135" y="370"/>
                      </a:lnTo>
                      <a:lnTo>
                        <a:pt x="90" y="437"/>
                      </a:lnTo>
                      <a:lnTo>
                        <a:pt x="56" y="504"/>
                      </a:lnTo>
                      <a:lnTo>
                        <a:pt x="34" y="582"/>
                      </a:lnTo>
                      <a:lnTo>
                        <a:pt x="12" y="660"/>
                      </a:lnTo>
                      <a:lnTo>
                        <a:pt x="0" y="739"/>
                      </a:lnTo>
                      <a:lnTo>
                        <a:pt x="0" y="817"/>
                      </a:lnTo>
                      <a:lnTo>
                        <a:pt x="0" y="906"/>
                      </a:lnTo>
                      <a:lnTo>
                        <a:pt x="12" y="985"/>
                      </a:lnTo>
                      <a:lnTo>
                        <a:pt x="34" y="1063"/>
                      </a:lnTo>
                      <a:lnTo>
                        <a:pt x="56" y="1141"/>
                      </a:lnTo>
                      <a:lnTo>
                        <a:pt x="90" y="1208"/>
                      </a:lnTo>
                      <a:lnTo>
                        <a:pt x="135" y="1275"/>
                      </a:lnTo>
                      <a:lnTo>
                        <a:pt x="179" y="1342"/>
                      </a:lnTo>
                      <a:lnTo>
                        <a:pt x="235" y="1398"/>
                      </a:lnTo>
                      <a:lnTo>
                        <a:pt x="291" y="1454"/>
                      </a:lnTo>
                      <a:lnTo>
                        <a:pt x="358" y="1499"/>
                      </a:lnTo>
                      <a:lnTo>
                        <a:pt x="425" y="1544"/>
                      </a:lnTo>
                      <a:lnTo>
                        <a:pt x="492" y="1577"/>
                      </a:lnTo>
                      <a:lnTo>
                        <a:pt x="571" y="1599"/>
                      </a:lnTo>
                      <a:lnTo>
                        <a:pt x="649" y="1622"/>
                      </a:lnTo>
                      <a:lnTo>
                        <a:pt x="727" y="1633"/>
                      </a:lnTo>
                      <a:lnTo>
                        <a:pt x="1722" y="1633"/>
                      </a:lnTo>
                      <a:lnTo>
                        <a:pt x="17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4" name="Google Shape;1254;p30"/>
              <p:cNvSpPr/>
              <p:nvPr/>
            </p:nvSpPr>
            <p:spPr>
              <a:xfrm>
                <a:off x="705800" y="3839771"/>
                <a:ext cx="476190" cy="892291"/>
              </a:xfrm>
              <a:custGeom>
                <a:rect b="b" l="l" r="r" t="t"/>
                <a:pathLst>
                  <a:path extrusionOk="0" h="21264" w="11348">
                    <a:moveTo>
                      <a:pt x="1" y="0"/>
                    </a:moveTo>
                    <a:lnTo>
                      <a:pt x="1" y="21264"/>
                    </a:lnTo>
                    <a:lnTo>
                      <a:pt x="11348" y="21264"/>
                    </a:lnTo>
                    <a:lnTo>
                      <a:pt x="11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1404811" y="3601927"/>
                <a:ext cx="1369404" cy="787217"/>
              </a:xfrm>
              <a:custGeom>
                <a:rect b="b" l="l" r="r" t="t"/>
                <a:pathLst>
                  <a:path extrusionOk="0" h="18760" w="32634">
                    <a:moveTo>
                      <a:pt x="0" y="0"/>
                    </a:moveTo>
                    <a:lnTo>
                      <a:pt x="0" y="18760"/>
                    </a:lnTo>
                    <a:lnTo>
                      <a:pt x="32633" y="18760"/>
                    </a:lnTo>
                    <a:lnTo>
                      <a:pt x="32633" y="0"/>
                    </a:lnTo>
                    <a:close/>
                  </a:path>
                </a:pathLst>
              </a:custGeom>
              <a:solidFill>
                <a:srgbClr val="94D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1704088" y="3601927"/>
                <a:ext cx="897494" cy="787217"/>
              </a:xfrm>
              <a:custGeom>
                <a:rect b="b" l="l" r="r" t="t"/>
                <a:pathLst>
                  <a:path extrusionOk="0" h="18760" w="21388">
                    <a:moveTo>
                      <a:pt x="18749" y="0"/>
                    </a:moveTo>
                    <a:lnTo>
                      <a:pt x="1" y="18760"/>
                    </a:lnTo>
                    <a:lnTo>
                      <a:pt x="2639" y="18760"/>
                    </a:lnTo>
                    <a:lnTo>
                      <a:pt x="21387" y="0"/>
                    </a:lnTo>
                    <a:close/>
                  </a:path>
                </a:pathLst>
              </a:custGeom>
              <a:solidFill>
                <a:srgbClr val="BAE8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2151660" y="3766588"/>
                <a:ext cx="622556" cy="622556"/>
              </a:xfrm>
              <a:custGeom>
                <a:rect b="b" l="l" r="r" t="t"/>
                <a:pathLst>
                  <a:path extrusionOk="0" h="14836" w="14836">
                    <a:moveTo>
                      <a:pt x="14835" y="0"/>
                    </a:moveTo>
                    <a:lnTo>
                      <a:pt x="0" y="14836"/>
                    </a:lnTo>
                    <a:lnTo>
                      <a:pt x="7188" y="14836"/>
                    </a:lnTo>
                    <a:lnTo>
                      <a:pt x="14835" y="7189"/>
                    </a:lnTo>
                    <a:lnTo>
                      <a:pt x="14835" y="0"/>
                    </a:lnTo>
                    <a:close/>
                  </a:path>
                </a:pathLst>
              </a:custGeom>
              <a:solidFill>
                <a:srgbClr val="BAE8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1513159" y="3601927"/>
                <a:ext cx="897494" cy="787217"/>
              </a:xfrm>
              <a:custGeom>
                <a:rect b="b" l="l" r="r" t="t"/>
                <a:pathLst>
                  <a:path extrusionOk="0" h="18760" w="21388">
                    <a:moveTo>
                      <a:pt x="18749" y="0"/>
                    </a:moveTo>
                    <a:lnTo>
                      <a:pt x="1" y="18760"/>
                    </a:lnTo>
                    <a:lnTo>
                      <a:pt x="2639" y="18760"/>
                    </a:lnTo>
                    <a:lnTo>
                      <a:pt x="21387" y="0"/>
                    </a:lnTo>
                    <a:close/>
                  </a:path>
                </a:pathLst>
              </a:custGeom>
              <a:solidFill>
                <a:srgbClr val="BAE8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1404811" y="3601927"/>
                <a:ext cx="645090" cy="645551"/>
              </a:xfrm>
              <a:custGeom>
                <a:rect b="b" l="l" r="r" t="t"/>
                <a:pathLst>
                  <a:path extrusionOk="0" h="15384" w="15373">
                    <a:moveTo>
                      <a:pt x="8184" y="0"/>
                    </a:moveTo>
                    <a:lnTo>
                      <a:pt x="0" y="8195"/>
                    </a:lnTo>
                    <a:lnTo>
                      <a:pt x="0" y="15383"/>
                    </a:lnTo>
                    <a:lnTo>
                      <a:pt x="15372" y="0"/>
                    </a:lnTo>
                    <a:close/>
                  </a:path>
                </a:pathLst>
              </a:custGeom>
              <a:solidFill>
                <a:srgbClr val="BAE8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1350848" y="4389102"/>
                <a:ext cx="1476828" cy="38060"/>
              </a:xfrm>
              <a:custGeom>
                <a:rect b="b" l="l" r="r" t="t"/>
                <a:pathLst>
                  <a:path extrusionOk="0" h="907" w="35194">
                    <a:moveTo>
                      <a:pt x="370" y="1"/>
                    </a:moveTo>
                    <a:lnTo>
                      <a:pt x="280" y="34"/>
                    </a:lnTo>
                    <a:lnTo>
                      <a:pt x="202" y="79"/>
                    </a:lnTo>
                    <a:lnTo>
                      <a:pt x="135" y="135"/>
                    </a:lnTo>
                    <a:lnTo>
                      <a:pt x="79" y="202"/>
                    </a:lnTo>
                    <a:lnTo>
                      <a:pt x="45" y="269"/>
                    </a:lnTo>
                    <a:lnTo>
                      <a:pt x="12" y="358"/>
                    </a:lnTo>
                    <a:lnTo>
                      <a:pt x="1" y="448"/>
                    </a:lnTo>
                    <a:lnTo>
                      <a:pt x="12" y="537"/>
                    </a:lnTo>
                    <a:lnTo>
                      <a:pt x="45" y="627"/>
                    </a:lnTo>
                    <a:lnTo>
                      <a:pt x="79" y="705"/>
                    </a:lnTo>
                    <a:lnTo>
                      <a:pt x="135" y="772"/>
                    </a:lnTo>
                    <a:lnTo>
                      <a:pt x="202" y="828"/>
                    </a:lnTo>
                    <a:lnTo>
                      <a:pt x="280" y="862"/>
                    </a:lnTo>
                    <a:lnTo>
                      <a:pt x="370" y="895"/>
                    </a:lnTo>
                    <a:lnTo>
                      <a:pt x="459" y="906"/>
                    </a:lnTo>
                    <a:lnTo>
                      <a:pt x="34735" y="906"/>
                    </a:lnTo>
                    <a:lnTo>
                      <a:pt x="34836" y="895"/>
                    </a:lnTo>
                    <a:lnTo>
                      <a:pt x="34914" y="862"/>
                    </a:lnTo>
                    <a:lnTo>
                      <a:pt x="34993" y="828"/>
                    </a:lnTo>
                    <a:lnTo>
                      <a:pt x="35060" y="772"/>
                    </a:lnTo>
                    <a:lnTo>
                      <a:pt x="35116" y="705"/>
                    </a:lnTo>
                    <a:lnTo>
                      <a:pt x="35160" y="627"/>
                    </a:lnTo>
                    <a:lnTo>
                      <a:pt x="35183" y="537"/>
                    </a:lnTo>
                    <a:lnTo>
                      <a:pt x="35194" y="448"/>
                    </a:lnTo>
                    <a:lnTo>
                      <a:pt x="35183" y="358"/>
                    </a:lnTo>
                    <a:lnTo>
                      <a:pt x="35160" y="269"/>
                    </a:lnTo>
                    <a:lnTo>
                      <a:pt x="35116" y="202"/>
                    </a:lnTo>
                    <a:lnTo>
                      <a:pt x="35060" y="135"/>
                    </a:lnTo>
                    <a:lnTo>
                      <a:pt x="34993" y="79"/>
                    </a:lnTo>
                    <a:lnTo>
                      <a:pt x="34914" y="34"/>
                    </a:lnTo>
                    <a:lnTo>
                      <a:pt x="348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1072678" y="4274166"/>
                <a:ext cx="62902" cy="62440"/>
              </a:xfrm>
              <a:custGeom>
                <a:rect b="b" l="l" r="r" t="t"/>
                <a:pathLst>
                  <a:path extrusionOk="0" h="1488" w="1499">
                    <a:moveTo>
                      <a:pt x="671" y="1"/>
                    </a:moveTo>
                    <a:lnTo>
                      <a:pt x="604" y="12"/>
                    </a:lnTo>
                    <a:lnTo>
                      <a:pt x="526" y="34"/>
                    </a:lnTo>
                    <a:lnTo>
                      <a:pt x="458" y="57"/>
                    </a:lnTo>
                    <a:lnTo>
                      <a:pt x="391" y="90"/>
                    </a:lnTo>
                    <a:lnTo>
                      <a:pt x="336" y="124"/>
                    </a:lnTo>
                    <a:lnTo>
                      <a:pt x="280" y="168"/>
                    </a:lnTo>
                    <a:lnTo>
                      <a:pt x="224" y="213"/>
                    </a:lnTo>
                    <a:lnTo>
                      <a:pt x="179" y="269"/>
                    </a:lnTo>
                    <a:lnTo>
                      <a:pt x="134" y="325"/>
                    </a:lnTo>
                    <a:lnTo>
                      <a:pt x="90" y="392"/>
                    </a:lnTo>
                    <a:lnTo>
                      <a:pt x="67" y="459"/>
                    </a:lnTo>
                    <a:lnTo>
                      <a:pt x="34" y="526"/>
                    </a:lnTo>
                    <a:lnTo>
                      <a:pt x="22" y="593"/>
                    </a:lnTo>
                    <a:lnTo>
                      <a:pt x="11" y="671"/>
                    </a:lnTo>
                    <a:lnTo>
                      <a:pt x="0" y="750"/>
                    </a:lnTo>
                    <a:lnTo>
                      <a:pt x="11" y="817"/>
                    </a:lnTo>
                    <a:lnTo>
                      <a:pt x="22" y="895"/>
                    </a:lnTo>
                    <a:lnTo>
                      <a:pt x="34" y="962"/>
                    </a:lnTo>
                    <a:lnTo>
                      <a:pt x="67" y="1040"/>
                    </a:lnTo>
                    <a:lnTo>
                      <a:pt x="90" y="1096"/>
                    </a:lnTo>
                    <a:lnTo>
                      <a:pt x="134" y="1163"/>
                    </a:lnTo>
                    <a:lnTo>
                      <a:pt x="179" y="1219"/>
                    </a:lnTo>
                    <a:lnTo>
                      <a:pt x="224" y="1275"/>
                    </a:lnTo>
                    <a:lnTo>
                      <a:pt x="280" y="1320"/>
                    </a:lnTo>
                    <a:lnTo>
                      <a:pt x="336" y="1365"/>
                    </a:lnTo>
                    <a:lnTo>
                      <a:pt x="391" y="1398"/>
                    </a:lnTo>
                    <a:lnTo>
                      <a:pt x="458" y="1432"/>
                    </a:lnTo>
                    <a:lnTo>
                      <a:pt x="526" y="1454"/>
                    </a:lnTo>
                    <a:lnTo>
                      <a:pt x="604" y="1476"/>
                    </a:lnTo>
                    <a:lnTo>
                      <a:pt x="671" y="1488"/>
                    </a:lnTo>
                    <a:lnTo>
                      <a:pt x="827" y="1488"/>
                    </a:lnTo>
                    <a:lnTo>
                      <a:pt x="906" y="1476"/>
                    </a:lnTo>
                    <a:lnTo>
                      <a:pt x="973" y="1454"/>
                    </a:lnTo>
                    <a:lnTo>
                      <a:pt x="1040" y="1432"/>
                    </a:lnTo>
                    <a:lnTo>
                      <a:pt x="1107" y="1398"/>
                    </a:lnTo>
                    <a:lnTo>
                      <a:pt x="1163" y="1365"/>
                    </a:lnTo>
                    <a:lnTo>
                      <a:pt x="1230" y="1320"/>
                    </a:lnTo>
                    <a:lnTo>
                      <a:pt x="1275" y="1275"/>
                    </a:lnTo>
                    <a:lnTo>
                      <a:pt x="1330" y="1219"/>
                    </a:lnTo>
                    <a:lnTo>
                      <a:pt x="1375" y="1163"/>
                    </a:lnTo>
                    <a:lnTo>
                      <a:pt x="1409" y="1096"/>
                    </a:lnTo>
                    <a:lnTo>
                      <a:pt x="1442" y="1040"/>
                    </a:lnTo>
                    <a:lnTo>
                      <a:pt x="1465" y="962"/>
                    </a:lnTo>
                    <a:lnTo>
                      <a:pt x="1487" y="895"/>
                    </a:lnTo>
                    <a:lnTo>
                      <a:pt x="1498" y="817"/>
                    </a:lnTo>
                    <a:lnTo>
                      <a:pt x="1498" y="750"/>
                    </a:lnTo>
                    <a:lnTo>
                      <a:pt x="1498" y="671"/>
                    </a:lnTo>
                    <a:lnTo>
                      <a:pt x="1487" y="593"/>
                    </a:lnTo>
                    <a:lnTo>
                      <a:pt x="1465" y="526"/>
                    </a:lnTo>
                    <a:lnTo>
                      <a:pt x="1442" y="459"/>
                    </a:lnTo>
                    <a:lnTo>
                      <a:pt x="1409" y="392"/>
                    </a:lnTo>
                    <a:lnTo>
                      <a:pt x="1375" y="325"/>
                    </a:lnTo>
                    <a:lnTo>
                      <a:pt x="1330" y="269"/>
                    </a:lnTo>
                    <a:lnTo>
                      <a:pt x="1275" y="213"/>
                    </a:lnTo>
                    <a:lnTo>
                      <a:pt x="1230" y="168"/>
                    </a:lnTo>
                    <a:lnTo>
                      <a:pt x="1163" y="124"/>
                    </a:lnTo>
                    <a:lnTo>
                      <a:pt x="1107" y="90"/>
                    </a:lnTo>
                    <a:lnTo>
                      <a:pt x="1040" y="57"/>
                    </a:lnTo>
                    <a:lnTo>
                      <a:pt x="973" y="34"/>
                    </a:lnTo>
                    <a:lnTo>
                      <a:pt x="906" y="12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743818" y="2822726"/>
                <a:ext cx="2045882" cy="320887"/>
              </a:xfrm>
              <a:custGeom>
                <a:rect b="b" l="l" r="r" t="t"/>
                <a:pathLst>
                  <a:path extrusionOk="0" h="7647" w="48755">
                    <a:moveTo>
                      <a:pt x="3634" y="0"/>
                    </a:moveTo>
                    <a:lnTo>
                      <a:pt x="3444" y="22"/>
                    </a:lnTo>
                    <a:lnTo>
                      <a:pt x="3254" y="45"/>
                    </a:lnTo>
                    <a:lnTo>
                      <a:pt x="3063" y="78"/>
                    </a:lnTo>
                    <a:lnTo>
                      <a:pt x="2873" y="123"/>
                    </a:lnTo>
                    <a:lnTo>
                      <a:pt x="2695" y="168"/>
                    </a:lnTo>
                    <a:lnTo>
                      <a:pt x="2516" y="235"/>
                    </a:lnTo>
                    <a:lnTo>
                      <a:pt x="2337" y="302"/>
                    </a:lnTo>
                    <a:lnTo>
                      <a:pt x="2169" y="380"/>
                    </a:lnTo>
                    <a:lnTo>
                      <a:pt x="2013" y="458"/>
                    </a:lnTo>
                    <a:lnTo>
                      <a:pt x="1845" y="548"/>
                    </a:lnTo>
                    <a:lnTo>
                      <a:pt x="1688" y="648"/>
                    </a:lnTo>
                    <a:lnTo>
                      <a:pt x="1543" y="760"/>
                    </a:lnTo>
                    <a:lnTo>
                      <a:pt x="1398" y="872"/>
                    </a:lnTo>
                    <a:lnTo>
                      <a:pt x="1264" y="995"/>
                    </a:lnTo>
                    <a:lnTo>
                      <a:pt x="1129" y="1118"/>
                    </a:lnTo>
                    <a:lnTo>
                      <a:pt x="995" y="1252"/>
                    </a:lnTo>
                    <a:lnTo>
                      <a:pt x="883" y="1386"/>
                    </a:lnTo>
                    <a:lnTo>
                      <a:pt x="760" y="1532"/>
                    </a:lnTo>
                    <a:lnTo>
                      <a:pt x="660" y="1688"/>
                    </a:lnTo>
                    <a:lnTo>
                      <a:pt x="559" y="1845"/>
                    </a:lnTo>
                    <a:lnTo>
                      <a:pt x="470" y="2001"/>
                    </a:lnTo>
                    <a:lnTo>
                      <a:pt x="380" y="2169"/>
                    </a:lnTo>
                    <a:lnTo>
                      <a:pt x="302" y="2337"/>
                    </a:lnTo>
                    <a:lnTo>
                      <a:pt x="235" y="2504"/>
                    </a:lnTo>
                    <a:lnTo>
                      <a:pt x="179" y="2683"/>
                    </a:lnTo>
                    <a:lnTo>
                      <a:pt x="123" y="2873"/>
                    </a:lnTo>
                    <a:lnTo>
                      <a:pt x="79" y="3052"/>
                    </a:lnTo>
                    <a:lnTo>
                      <a:pt x="45" y="3242"/>
                    </a:lnTo>
                    <a:lnTo>
                      <a:pt x="23" y="3432"/>
                    </a:lnTo>
                    <a:lnTo>
                      <a:pt x="11" y="3633"/>
                    </a:lnTo>
                    <a:lnTo>
                      <a:pt x="0" y="3823"/>
                    </a:lnTo>
                    <a:lnTo>
                      <a:pt x="11" y="4025"/>
                    </a:lnTo>
                    <a:lnTo>
                      <a:pt x="23" y="4215"/>
                    </a:lnTo>
                    <a:lnTo>
                      <a:pt x="45" y="4405"/>
                    </a:lnTo>
                    <a:lnTo>
                      <a:pt x="79" y="4595"/>
                    </a:lnTo>
                    <a:lnTo>
                      <a:pt x="123" y="4785"/>
                    </a:lnTo>
                    <a:lnTo>
                      <a:pt x="179" y="4964"/>
                    </a:lnTo>
                    <a:lnTo>
                      <a:pt x="235" y="5143"/>
                    </a:lnTo>
                    <a:lnTo>
                      <a:pt x="302" y="5310"/>
                    </a:lnTo>
                    <a:lnTo>
                      <a:pt x="380" y="5489"/>
                    </a:lnTo>
                    <a:lnTo>
                      <a:pt x="470" y="5646"/>
                    </a:lnTo>
                    <a:lnTo>
                      <a:pt x="559" y="5813"/>
                    </a:lnTo>
                    <a:lnTo>
                      <a:pt x="660" y="5970"/>
                    </a:lnTo>
                    <a:lnTo>
                      <a:pt x="760" y="6115"/>
                    </a:lnTo>
                    <a:lnTo>
                      <a:pt x="883" y="6261"/>
                    </a:lnTo>
                    <a:lnTo>
                      <a:pt x="995" y="6395"/>
                    </a:lnTo>
                    <a:lnTo>
                      <a:pt x="1129" y="6529"/>
                    </a:lnTo>
                    <a:lnTo>
                      <a:pt x="1264" y="6663"/>
                    </a:lnTo>
                    <a:lnTo>
                      <a:pt x="1398" y="6775"/>
                    </a:lnTo>
                    <a:lnTo>
                      <a:pt x="1543" y="6887"/>
                    </a:lnTo>
                    <a:lnTo>
                      <a:pt x="1688" y="6998"/>
                    </a:lnTo>
                    <a:lnTo>
                      <a:pt x="1845" y="7099"/>
                    </a:lnTo>
                    <a:lnTo>
                      <a:pt x="2013" y="7189"/>
                    </a:lnTo>
                    <a:lnTo>
                      <a:pt x="2169" y="7278"/>
                    </a:lnTo>
                    <a:lnTo>
                      <a:pt x="2337" y="7356"/>
                    </a:lnTo>
                    <a:lnTo>
                      <a:pt x="2516" y="7423"/>
                    </a:lnTo>
                    <a:lnTo>
                      <a:pt x="2695" y="7479"/>
                    </a:lnTo>
                    <a:lnTo>
                      <a:pt x="2873" y="7535"/>
                    </a:lnTo>
                    <a:lnTo>
                      <a:pt x="3063" y="7569"/>
                    </a:lnTo>
                    <a:lnTo>
                      <a:pt x="3254" y="7602"/>
                    </a:lnTo>
                    <a:lnTo>
                      <a:pt x="3444" y="7636"/>
                    </a:lnTo>
                    <a:lnTo>
                      <a:pt x="3634" y="7647"/>
                    </a:lnTo>
                    <a:lnTo>
                      <a:pt x="45121" y="7647"/>
                    </a:lnTo>
                    <a:lnTo>
                      <a:pt x="45311" y="7636"/>
                    </a:lnTo>
                    <a:lnTo>
                      <a:pt x="45501" y="7602"/>
                    </a:lnTo>
                    <a:lnTo>
                      <a:pt x="45691" y="7569"/>
                    </a:lnTo>
                    <a:lnTo>
                      <a:pt x="45881" y="7535"/>
                    </a:lnTo>
                    <a:lnTo>
                      <a:pt x="46060" y="7479"/>
                    </a:lnTo>
                    <a:lnTo>
                      <a:pt x="46239" y="7423"/>
                    </a:lnTo>
                    <a:lnTo>
                      <a:pt x="46418" y="7356"/>
                    </a:lnTo>
                    <a:lnTo>
                      <a:pt x="46585" y="7278"/>
                    </a:lnTo>
                    <a:lnTo>
                      <a:pt x="46753" y="7189"/>
                    </a:lnTo>
                    <a:lnTo>
                      <a:pt x="46910" y="7099"/>
                    </a:lnTo>
                    <a:lnTo>
                      <a:pt x="47066" y="6998"/>
                    </a:lnTo>
                    <a:lnTo>
                      <a:pt x="47211" y="6887"/>
                    </a:lnTo>
                    <a:lnTo>
                      <a:pt x="47357" y="6775"/>
                    </a:lnTo>
                    <a:lnTo>
                      <a:pt x="47491" y="6663"/>
                    </a:lnTo>
                    <a:lnTo>
                      <a:pt x="47625" y="6529"/>
                    </a:lnTo>
                    <a:lnTo>
                      <a:pt x="47759" y="6395"/>
                    </a:lnTo>
                    <a:lnTo>
                      <a:pt x="47871" y="6261"/>
                    </a:lnTo>
                    <a:lnTo>
                      <a:pt x="47994" y="6115"/>
                    </a:lnTo>
                    <a:lnTo>
                      <a:pt x="48095" y="5970"/>
                    </a:lnTo>
                    <a:lnTo>
                      <a:pt x="48195" y="5813"/>
                    </a:lnTo>
                    <a:lnTo>
                      <a:pt x="48285" y="5646"/>
                    </a:lnTo>
                    <a:lnTo>
                      <a:pt x="48374" y="5489"/>
                    </a:lnTo>
                    <a:lnTo>
                      <a:pt x="48452" y="5310"/>
                    </a:lnTo>
                    <a:lnTo>
                      <a:pt x="48519" y="5143"/>
                    </a:lnTo>
                    <a:lnTo>
                      <a:pt x="48575" y="4964"/>
                    </a:lnTo>
                    <a:lnTo>
                      <a:pt x="48631" y="4785"/>
                    </a:lnTo>
                    <a:lnTo>
                      <a:pt x="48676" y="4595"/>
                    </a:lnTo>
                    <a:lnTo>
                      <a:pt x="48710" y="4405"/>
                    </a:lnTo>
                    <a:lnTo>
                      <a:pt x="48732" y="4215"/>
                    </a:lnTo>
                    <a:lnTo>
                      <a:pt x="48743" y="4025"/>
                    </a:lnTo>
                    <a:lnTo>
                      <a:pt x="48754" y="3823"/>
                    </a:lnTo>
                    <a:lnTo>
                      <a:pt x="48743" y="3633"/>
                    </a:lnTo>
                    <a:lnTo>
                      <a:pt x="48732" y="3432"/>
                    </a:lnTo>
                    <a:lnTo>
                      <a:pt x="48710" y="3242"/>
                    </a:lnTo>
                    <a:lnTo>
                      <a:pt x="48676" y="3052"/>
                    </a:lnTo>
                    <a:lnTo>
                      <a:pt x="48631" y="2873"/>
                    </a:lnTo>
                    <a:lnTo>
                      <a:pt x="48575" y="2683"/>
                    </a:lnTo>
                    <a:lnTo>
                      <a:pt x="48519" y="2504"/>
                    </a:lnTo>
                    <a:lnTo>
                      <a:pt x="48452" y="2337"/>
                    </a:lnTo>
                    <a:lnTo>
                      <a:pt x="48374" y="2169"/>
                    </a:lnTo>
                    <a:lnTo>
                      <a:pt x="48285" y="2001"/>
                    </a:lnTo>
                    <a:lnTo>
                      <a:pt x="48195" y="1845"/>
                    </a:lnTo>
                    <a:lnTo>
                      <a:pt x="48095" y="1688"/>
                    </a:lnTo>
                    <a:lnTo>
                      <a:pt x="47994" y="1532"/>
                    </a:lnTo>
                    <a:lnTo>
                      <a:pt x="47871" y="1386"/>
                    </a:lnTo>
                    <a:lnTo>
                      <a:pt x="47759" y="1252"/>
                    </a:lnTo>
                    <a:lnTo>
                      <a:pt x="47625" y="1118"/>
                    </a:lnTo>
                    <a:lnTo>
                      <a:pt x="47491" y="995"/>
                    </a:lnTo>
                    <a:lnTo>
                      <a:pt x="47357" y="872"/>
                    </a:lnTo>
                    <a:lnTo>
                      <a:pt x="47211" y="760"/>
                    </a:lnTo>
                    <a:lnTo>
                      <a:pt x="47066" y="648"/>
                    </a:lnTo>
                    <a:lnTo>
                      <a:pt x="46910" y="548"/>
                    </a:lnTo>
                    <a:lnTo>
                      <a:pt x="46753" y="458"/>
                    </a:lnTo>
                    <a:lnTo>
                      <a:pt x="46585" y="380"/>
                    </a:lnTo>
                    <a:lnTo>
                      <a:pt x="46418" y="302"/>
                    </a:lnTo>
                    <a:lnTo>
                      <a:pt x="46239" y="235"/>
                    </a:lnTo>
                    <a:lnTo>
                      <a:pt x="46060" y="168"/>
                    </a:lnTo>
                    <a:lnTo>
                      <a:pt x="45881" y="123"/>
                    </a:lnTo>
                    <a:lnTo>
                      <a:pt x="45691" y="78"/>
                    </a:lnTo>
                    <a:lnTo>
                      <a:pt x="45501" y="45"/>
                    </a:lnTo>
                    <a:lnTo>
                      <a:pt x="45311" y="22"/>
                    </a:lnTo>
                    <a:lnTo>
                      <a:pt x="451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92072" y="2901531"/>
                <a:ext cx="156226" cy="173137"/>
              </a:xfrm>
              <a:custGeom>
                <a:rect b="b" l="l" r="r" t="t"/>
                <a:pathLst>
                  <a:path extrusionOk="0" h="4126" w="3723">
                    <a:moveTo>
                      <a:pt x="0" y="0"/>
                    </a:moveTo>
                    <a:lnTo>
                      <a:pt x="1330" y="4126"/>
                    </a:lnTo>
                    <a:lnTo>
                      <a:pt x="2348" y="4126"/>
                    </a:lnTo>
                    <a:lnTo>
                      <a:pt x="3723" y="0"/>
                    </a:lnTo>
                    <a:lnTo>
                      <a:pt x="2784" y="0"/>
                    </a:lnTo>
                    <a:lnTo>
                      <a:pt x="1856" y="2896"/>
                    </a:lnTo>
                    <a:lnTo>
                      <a:pt x="1845" y="2896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1087197" y="2901531"/>
                <a:ext cx="131385" cy="173137"/>
              </a:xfrm>
              <a:custGeom>
                <a:rect b="b" l="l" r="r" t="t"/>
                <a:pathLst>
                  <a:path extrusionOk="0" h="4126" w="3131">
                    <a:moveTo>
                      <a:pt x="1" y="0"/>
                    </a:moveTo>
                    <a:lnTo>
                      <a:pt x="1" y="4126"/>
                    </a:lnTo>
                    <a:lnTo>
                      <a:pt x="3131" y="4126"/>
                    </a:lnTo>
                    <a:lnTo>
                      <a:pt x="3131" y="3365"/>
                    </a:lnTo>
                    <a:lnTo>
                      <a:pt x="906" y="3365"/>
                    </a:lnTo>
                    <a:lnTo>
                      <a:pt x="906" y="2348"/>
                    </a:lnTo>
                    <a:lnTo>
                      <a:pt x="2907" y="2348"/>
                    </a:lnTo>
                    <a:lnTo>
                      <a:pt x="2907" y="1644"/>
                    </a:lnTo>
                    <a:lnTo>
                      <a:pt x="906" y="1644"/>
                    </a:lnTo>
                    <a:lnTo>
                      <a:pt x="906" y="760"/>
                    </a:lnTo>
                    <a:lnTo>
                      <a:pt x="3086" y="760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1255131" y="2901531"/>
                <a:ext cx="141749" cy="173137"/>
              </a:xfrm>
              <a:custGeom>
                <a:rect b="b" l="l" r="r" t="t"/>
                <a:pathLst>
                  <a:path extrusionOk="0" h="4126" w="3378">
                    <a:moveTo>
                      <a:pt x="1" y="0"/>
                    </a:moveTo>
                    <a:lnTo>
                      <a:pt x="1" y="760"/>
                    </a:lnTo>
                    <a:lnTo>
                      <a:pt x="1231" y="760"/>
                    </a:lnTo>
                    <a:lnTo>
                      <a:pt x="1231" y="4126"/>
                    </a:lnTo>
                    <a:lnTo>
                      <a:pt x="2136" y="4126"/>
                    </a:lnTo>
                    <a:lnTo>
                      <a:pt x="2136" y="760"/>
                    </a:lnTo>
                    <a:lnTo>
                      <a:pt x="3377" y="760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1440941" y="2901531"/>
                <a:ext cx="131385" cy="173137"/>
              </a:xfrm>
              <a:custGeom>
                <a:rect b="b" l="l" r="r" t="t"/>
                <a:pathLst>
                  <a:path extrusionOk="0" h="4126" w="3131">
                    <a:moveTo>
                      <a:pt x="0" y="0"/>
                    </a:moveTo>
                    <a:lnTo>
                      <a:pt x="0" y="4126"/>
                    </a:lnTo>
                    <a:lnTo>
                      <a:pt x="3130" y="4126"/>
                    </a:lnTo>
                    <a:lnTo>
                      <a:pt x="3130" y="3365"/>
                    </a:lnTo>
                    <a:lnTo>
                      <a:pt x="906" y="3365"/>
                    </a:lnTo>
                    <a:lnTo>
                      <a:pt x="906" y="2348"/>
                    </a:lnTo>
                    <a:lnTo>
                      <a:pt x="2907" y="2348"/>
                    </a:lnTo>
                    <a:lnTo>
                      <a:pt x="2907" y="1644"/>
                    </a:lnTo>
                    <a:lnTo>
                      <a:pt x="906" y="1644"/>
                    </a:lnTo>
                    <a:lnTo>
                      <a:pt x="906" y="760"/>
                    </a:lnTo>
                    <a:lnTo>
                      <a:pt x="3086" y="760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1622471" y="2901531"/>
                <a:ext cx="148757" cy="173137"/>
              </a:xfrm>
              <a:custGeom>
                <a:rect b="b" l="l" r="r" t="t"/>
                <a:pathLst>
                  <a:path extrusionOk="0" h="4126" w="3545">
                    <a:moveTo>
                      <a:pt x="1901" y="705"/>
                    </a:moveTo>
                    <a:lnTo>
                      <a:pt x="2046" y="716"/>
                    </a:lnTo>
                    <a:lnTo>
                      <a:pt x="2169" y="738"/>
                    </a:lnTo>
                    <a:lnTo>
                      <a:pt x="2281" y="783"/>
                    </a:lnTo>
                    <a:lnTo>
                      <a:pt x="2359" y="839"/>
                    </a:lnTo>
                    <a:lnTo>
                      <a:pt x="2404" y="872"/>
                    </a:lnTo>
                    <a:lnTo>
                      <a:pt x="2438" y="917"/>
                    </a:lnTo>
                    <a:lnTo>
                      <a:pt x="2482" y="1018"/>
                    </a:lnTo>
                    <a:lnTo>
                      <a:pt x="2516" y="1129"/>
                    </a:lnTo>
                    <a:lnTo>
                      <a:pt x="2516" y="1275"/>
                    </a:lnTo>
                    <a:lnTo>
                      <a:pt x="2516" y="1420"/>
                    </a:lnTo>
                    <a:lnTo>
                      <a:pt x="2482" y="1543"/>
                    </a:lnTo>
                    <a:lnTo>
                      <a:pt x="2460" y="1599"/>
                    </a:lnTo>
                    <a:lnTo>
                      <a:pt x="2438" y="1644"/>
                    </a:lnTo>
                    <a:lnTo>
                      <a:pt x="2404" y="1688"/>
                    </a:lnTo>
                    <a:lnTo>
                      <a:pt x="2359" y="1722"/>
                    </a:lnTo>
                    <a:lnTo>
                      <a:pt x="2281" y="1789"/>
                    </a:lnTo>
                    <a:lnTo>
                      <a:pt x="2169" y="1834"/>
                    </a:lnTo>
                    <a:lnTo>
                      <a:pt x="2046" y="1856"/>
                    </a:lnTo>
                    <a:lnTo>
                      <a:pt x="1901" y="1867"/>
                    </a:lnTo>
                    <a:lnTo>
                      <a:pt x="906" y="1867"/>
                    </a:lnTo>
                    <a:lnTo>
                      <a:pt x="906" y="705"/>
                    </a:lnTo>
                    <a:close/>
                    <a:moveTo>
                      <a:pt x="1" y="0"/>
                    </a:moveTo>
                    <a:lnTo>
                      <a:pt x="1" y="4126"/>
                    </a:lnTo>
                    <a:lnTo>
                      <a:pt x="906" y="4126"/>
                    </a:lnTo>
                    <a:lnTo>
                      <a:pt x="906" y="2516"/>
                    </a:lnTo>
                    <a:lnTo>
                      <a:pt x="1968" y="2516"/>
                    </a:lnTo>
                    <a:lnTo>
                      <a:pt x="2102" y="2549"/>
                    </a:lnTo>
                    <a:lnTo>
                      <a:pt x="2214" y="2594"/>
                    </a:lnTo>
                    <a:lnTo>
                      <a:pt x="2259" y="2627"/>
                    </a:lnTo>
                    <a:lnTo>
                      <a:pt x="2304" y="2661"/>
                    </a:lnTo>
                    <a:lnTo>
                      <a:pt x="2371" y="2750"/>
                    </a:lnTo>
                    <a:lnTo>
                      <a:pt x="2427" y="2851"/>
                    </a:lnTo>
                    <a:lnTo>
                      <a:pt x="2471" y="2985"/>
                    </a:lnTo>
                    <a:lnTo>
                      <a:pt x="2494" y="3131"/>
                    </a:lnTo>
                    <a:lnTo>
                      <a:pt x="2527" y="3388"/>
                    </a:lnTo>
                    <a:lnTo>
                      <a:pt x="2549" y="3656"/>
                    </a:lnTo>
                    <a:lnTo>
                      <a:pt x="2561" y="3790"/>
                    </a:lnTo>
                    <a:lnTo>
                      <a:pt x="2583" y="3902"/>
                    </a:lnTo>
                    <a:lnTo>
                      <a:pt x="2605" y="4025"/>
                    </a:lnTo>
                    <a:lnTo>
                      <a:pt x="2639" y="4126"/>
                    </a:lnTo>
                    <a:lnTo>
                      <a:pt x="3544" y="4126"/>
                    </a:lnTo>
                    <a:lnTo>
                      <a:pt x="3489" y="4025"/>
                    </a:lnTo>
                    <a:lnTo>
                      <a:pt x="3455" y="3913"/>
                    </a:lnTo>
                    <a:lnTo>
                      <a:pt x="3421" y="3779"/>
                    </a:lnTo>
                    <a:lnTo>
                      <a:pt x="3410" y="3645"/>
                    </a:lnTo>
                    <a:lnTo>
                      <a:pt x="3388" y="3376"/>
                    </a:lnTo>
                    <a:lnTo>
                      <a:pt x="3377" y="3142"/>
                    </a:lnTo>
                    <a:lnTo>
                      <a:pt x="3354" y="2985"/>
                    </a:lnTo>
                    <a:lnTo>
                      <a:pt x="3332" y="2829"/>
                    </a:lnTo>
                    <a:lnTo>
                      <a:pt x="3287" y="2683"/>
                    </a:lnTo>
                    <a:lnTo>
                      <a:pt x="3231" y="2549"/>
                    </a:lnTo>
                    <a:lnTo>
                      <a:pt x="3153" y="2426"/>
                    </a:lnTo>
                    <a:lnTo>
                      <a:pt x="3053" y="2326"/>
                    </a:lnTo>
                    <a:lnTo>
                      <a:pt x="2997" y="2281"/>
                    </a:lnTo>
                    <a:lnTo>
                      <a:pt x="2930" y="2236"/>
                    </a:lnTo>
                    <a:lnTo>
                      <a:pt x="2851" y="2203"/>
                    </a:lnTo>
                    <a:lnTo>
                      <a:pt x="2773" y="2180"/>
                    </a:lnTo>
                    <a:lnTo>
                      <a:pt x="2773" y="2169"/>
                    </a:lnTo>
                    <a:lnTo>
                      <a:pt x="2941" y="2091"/>
                    </a:lnTo>
                    <a:lnTo>
                      <a:pt x="3075" y="2001"/>
                    </a:lnTo>
                    <a:lnTo>
                      <a:pt x="3131" y="1945"/>
                    </a:lnTo>
                    <a:lnTo>
                      <a:pt x="3187" y="1890"/>
                    </a:lnTo>
                    <a:lnTo>
                      <a:pt x="3231" y="1834"/>
                    </a:lnTo>
                    <a:lnTo>
                      <a:pt x="3276" y="1767"/>
                    </a:lnTo>
                    <a:lnTo>
                      <a:pt x="3343" y="1621"/>
                    </a:lnTo>
                    <a:lnTo>
                      <a:pt x="3388" y="1476"/>
                    </a:lnTo>
                    <a:lnTo>
                      <a:pt x="3421" y="1308"/>
                    </a:lnTo>
                    <a:lnTo>
                      <a:pt x="3433" y="1141"/>
                    </a:lnTo>
                    <a:lnTo>
                      <a:pt x="3421" y="1018"/>
                    </a:lnTo>
                    <a:lnTo>
                      <a:pt x="3410" y="906"/>
                    </a:lnTo>
                    <a:lnTo>
                      <a:pt x="3377" y="794"/>
                    </a:lnTo>
                    <a:lnTo>
                      <a:pt x="3343" y="693"/>
                    </a:lnTo>
                    <a:lnTo>
                      <a:pt x="3299" y="593"/>
                    </a:lnTo>
                    <a:lnTo>
                      <a:pt x="3243" y="503"/>
                    </a:lnTo>
                    <a:lnTo>
                      <a:pt x="3176" y="414"/>
                    </a:lnTo>
                    <a:lnTo>
                      <a:pt x="3097" y="336"/>
                    </a:lnTo>
                    <a:lnTo>
                      <a:pt x="3019" y="257"/>
                    </a:lnTo>
                    <a:lnTo>
                      <a:pt x="2930" y="190"/>
                    </a:lnTo>
                    <a:lnTo>
                      <a:pt x="2829" y="134"/>
                    </a:lnTo>
                    <a:lnTo>
                      <a:pt x="2717" y="90"/>
                    </a:lnTo>
                    <a:lnTo>
                      <a:pt x="2605" y="45"/>
                    </a:lnTo>
                    <a:lnTo>
                      <a:pt x="2482" y="23"/>
                    </a:lnTo>
                    <a:lnTo>
                      <a:pt x="2359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1821373" y="2901531"/>
                <a:ext cx="38060" cy="173137"/>
              </a:xfrm>
              <a:custGeom>
                <a:rect b="b" l="l" r="r" t="t"/>
                <a:pathLst>
                  <a:path extrusionOk="0" h="4126" w="907">
                    <a:moveTo>
                      <a:pt x="1" y="0"/>
                    </a:moveTo>
                    <a:lnTo>
                      <a:pt x="1" y="4126"/>
                    </a:lnTo>
                    <a:lnTo>
                      <a:pt x="906" y="4126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1917090" y="2901531"/>
                <a:ext cx="146407" cy="173137"/>
              </a:xfrm>
              <a:custGeom>
                <a:rect b="b" l="l" r="r" t="t"/>
                <a:pathLst>
                  <a:path extrusionOk="0" h="4126" w="3489">
                    <a:moveTo>
                      <a:pt x="0" y="0"/>
                    </a:moveTo>
                    <a:lnTo>
                      <a:pt x="0" y="4126"/>
                    </a:lnTo>
                    <a:lnTo>
                      <a:pt x="850" y="4126"/>
                    </a:lnTo>
                    <a:lnTo>
                      <a:pt x="850" y="1364"/>
                    </a:lnTo>
                    <a:lnTo>
                      <a:pt x="861" y="1364"/>
                    </a:lnTo>
                    <a:lnTo>
                      <a:pt x="2583" y="4126"/>
                    </a:lnTo>
                    <a:lnTo>
                      <a:pt x="3488" y="4126"/>
                    </a:lnTo>
                    <a:lnTo>
                      <a:pt x="3488" y="0"/>
                    </a:lnTo>
                    <a:lnTo>
                      <a:pt x="2639" y="0"/>
                    </a:lnTo>
                    <a:lnTo>
                      <a:pt x="2639" y="2762"/>
                    </a:lnTo>
                    <a:lnTo>
                      <a:pt x="2627" y="2762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2102858" y="2901531"/>
                <a:ext cx="169403" cy="173137"/>
              </a:xfrm>
              <a:custGeom>
                <a:rect b="b" l="l" r="r" t="t"/>
                <a:pathLst>
                  <a:path extrusionOk="0" h="4126" w="4037">
                    <a:moveTo>
                      <a:pt x="2024" y="1018"/>
                    </a:moveTo>
                    <a:lnTo>
                      <a:pt x="2549" y="2527"/>
                    </a:lnTo>
                    <a:lnTo>
                      <a:pt x="1476" y="2527"/>
                    </a:lnTo>
                    <a:lnTo>
                      <a:pt x="2013" y="1018"/>
                    </a:lnTo>
                    <a:close/>
                    <a:moveTo>
                      <a:pt x="1566" y="0"/>
                    </a:moveTo>
                    <a:lnTo>
                      <a:pt x="0" y="4126"/>
                    </a:lnTo>
                    <a:lnTo>
                      <a:pt x="917" y="4126"/>
                    </a:lnTo>
                    <a:lnTo>
                      <a:pt x="1241" y="3209"/>
                    </a:lnTo>
                    <a:lnTo>
                      <a:pt x="2784" y="3209"/>
                    </a:lnTo>
                    <a:lnTo>
                      <a:pt x="3097" y="4126"/>
                    </a:lnTo>
                    <a:lnTo>
                      <a:pt x="4036" y="4126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2311621" y="2901531"/>
                <a:ext cx="148757" cy="173137"/>
              </a:xfrm>
              <a:custGeom>
                <a:rect b="b" l="l" r="r" t="t"/>
                <a:pathLst>
                  <a:path extrusionOk="0" h="4126" w="3545">
                    <a:moveTo>
                      <a:pt x="1901" y="705"/>
                    </a:moveTo>
                    <a:lnTo>
                      <a:pt x="2046" y="716"/>
                    </a:lnTo>
                    <a:lnTo>
                      <a:pt x="2169" y="738"/>
                    </a:lnTo>
                    <a:lnTo>
                      <a:pt x="2281" y="783"/>
                    </a:lnTo>
                    <a:lnTo>
                      <a:pt x="2359" y="839"/>
                    </a:lnTo>
                    <a:lnTo>
                      <a:pt x="2404" y="872"/>
                    </a:lnTo>
                    <a:lnTo>
                      <a:pt x="2437" y="917"/>
                    </a:lnTo>
                    <a:lnTo>
                      <a:pt x="2482" y="1018"/>
                    </a:lnTo>
                    <a:lnTo>
                      <a:pt x="2516" y="1129"/>
                    </a:lnTo>
                    <a:lnTo>
                      <a:pt x="2516" y="1275"/>
                    </a:lnTo>
                    <a:lnTo>
                      <a:pt x="2516" y="1420"/>
                    </a:lnTo>
                    <a:lnTo>
                      <a:pt x="2482" y="1543"/>
                    </a:lnTo>
                    <a:lnTo>
                      <a:pt x="2460" y="1599"/>
                    </a:lnTo>
                    <a:lnTo>
                      <a:pt x="2437" y="1644"/>
                    </a:lnTo>
                    <a:lnTo>
                      <a:pt x="2404" y="1688"/>
                    </a:lnTo>
                    <a:lnTo>
                      <a:pt x="2359" y="1722"/>
                    </a:lnTo>
                    <a:lnTo>
                      <a:pt x="2281" y="1789"/>
                    </a:lnTo>
                    <a:lnTo>
                      <a:pt x="2169" y="1834"/>
                    </a:lnTo>
                    <a:lnTo>
                      <a:pt x="2046" y="1856"/>
                    </a:lnTo>
                    <a:lnTo>
                      <a:pt x="1901" y="1867"/>
                    </a:lnTo>
                    <a:lnTo>
                      <a:pt x="906" y="1867"/>
                    </a:lnTo>
                    <a:lnTo>
                      <a:pt x="906" y="705"/>
                    </a:lnTo>
                    <a:close/>
                    <a:moveTo>
                      <a:pt x="0" y="0"/>
                    </a:moveTo>
                    <a:lnTo>
                      <a:pt x="0" y="4126"/>
                    </a:lnTo>
                    <a:lnTo>
                      <a:pt x="906" y="4126"/>
                    </a:lnTo>
                    <a:lnTo>
                      <a:pt x="906" y="2516"/>
                    </a:lnTo>
                    <a:lnTo>
                      <a:pt x="1968" y="2516"/>
                    </a:lnTo>
                    <a:lnTo>
                      <a:pt x="2102" y="2549"/>
                    </a:lnTo>
                    <a:lnTo>
                      <a:pt x="2214" y="2594"/>
                    </a:lnTo>
                    <a:lnTo>
                      <a:pt x="2259" y="2627"/>
                    </a:lnTo>
                    <a:lnTo>
                      <a:pt x="2303" y="2661"/>
                    </a:lnTo>
                    <a:lnTo>
                      <a:pt x="2370" y="2750"/>
                    </a:lnTo>
                    <a:lnTo>
                      <a:pt x="2426" y="2851"/>
                    </a:lnTo>
                    <a:lnTo>
                      <a:pt x="2471" y="2985"/>
                    </a:lnTo>
                    <a:lnTo>
                      <a:pt x="2493" y="3131"/>
                    </a:lnTo>
                    <a:lnTo>
                      <a:pt x="2527" y="3388"/>
                    </a:lnTo>
                    <a:lnTo>
                      <a:pt x="2549" y="3656"/>
                    </a:lnTo>
                    <a:lnTo>
                      <a:pt x="2560" y="3790"/>
                    </a:lnTo>
                    <a:lnTo>
                      <a:pt x="2583" y="3902"/>
                    </a:lnTo>
                    <a:lnTo>
                      <a:pt x="2605" y="4025"/>
                    </a:lnTo>
                    <a:lnTo>
                      <a:pt x="2639" y="4126"/>
                    </a:lnTo>
                    <a:lnTo>
                      <a:pt x="3544" y="4126"/>
                    </a:lnTo>
                    <a:lnTo>
                      <a:pt x="3488" y="4025"/>
                    </a:lnTo>
                    <a:lnTo>
                      <a:pt x="3455" y="3913"/>
                    </a:lnTo>
                    <a:lnTo>
                      <a:pt x="3421" y="3779"/>
                    </a:lnTo>
                    <a:lnTo>
                      <a:pt x="3410" y="3645"/>
                    </a:lnTo>
                    <a:lnTo>
                      <a:pt x="3388" y="3376"/>
                    </a:lnTo>
                    <a:lnTo>
                      <a:pt x="3376" y="3142"/>
                    </a:lnTo>
                    <a:lnTo>
                      <a:pt x="3354" y="2985"/>
                    </a:lnTo>
                    <a:lnTo>
                      <a:pt x="3332" y="2829"/>
                    </a:lnTo>
                    <a:lnTo>
                      <a:pt x="3287" y="2683"/>
                    </a:lnTo>
                    <a:lnTo>
                      <a:pt x="3231" y="2549"/>
                    </a:lnTo>
                    <a:lnTo>
                      <a:pt x="3153" y="2426"/>
                    </a:lnTo>
                    <a:lnTo>
                      <a:pt x="3052" y="2326"/>
                    </a:lnTo>
                    <a:lnTo>
                      <a:pt x="2996" y="2281"/>
                    </a:lnTo>
                    <a:lnTo>
                      <a:pt x="2929" y="2236"/>
                    </a:lnTo>
                    <a:lnTo>
                      <a:pt x="2851" y="2203"/>
                    </a:lnTo>
                    <a:lnTo>
                      <a:pt x="2773" y="2180"/>
                    </a:lnTo>
                    <a:lnTo>
                      <a:pt x="2773" y="2169"/>
                    </a:lnTo>
                    <a:lnTo>
                      <a:pt x="2940" y="2091"/>
                    </a:lnTo>
                    <a:lnTo>
                      <a:pt x="3075" y="2001"/>
                    </a:lnTo>
                    <a:lnTo>
                      <a:pt x="3131" y="1945"/>
                    </a:lnTo>
                    <a:lnTo>
                      <a:pt x="3186" y="1890"/>
                    </a:lnTo>
                    <a:lnTo>
                      <a:pt x="3231" y="1834"/>
                    </a:lnTo>
                    <a:lnTo>
                      <a:pt x="3276" y="1767"/>
                    </a:lnTo>
                    <a:lnTo>
                      <a:pt x="3343" y="1621"/>
                    </a:lnTo>
                    <a:lnTo>
                      <a:pt x="3388" y="1476"/>
                    </a:lnTo>
                    <a:lnTo>
                      <a:pt x="3421" y="1308"/>
                    </a:lnTo>
                    <a:lnTo>
                      <a:pt x="3432" y="1141"/>
                    </a:lnTo>
                    <a:lnTo>
                      <a:pt x="3421" y="1018"/>
                    </a:lnTo>
                    <a:lnTo>
                      <a:pt x="3410" y="906"/>
                    </a:lnTo>
                    <a:lnTo>
                      <a:pt x="3376" y="794"/>
                    </a:lnTo>
                    <a:lnTo>
                      <a:pt x="3343" y="693"/>
                    </a:lnTo>
                    <a:lnTo>
                      <a:pt x="3298" y="593"/>
                    </a:lnTo>
                    <a:lnTo>
                      <a:pt x="3242" y="503"/>
                    </a:lnTo>
                    <a:lnTo>
                      <a:pt x="3175" y="414"/>
                    </a:lnTo>
                    <a:lnTo>
                      <a:pt x="3097" y="336"/>
                    </a:lnTo>
                    <a:lnTo>
                      <a:pt x="3019" y="257"/>
                    </a:lnTo>
                    <a:lnTo>
                      <a:pt x="2929" y="190"/>
                    </a:lnTo>
                    <a:lnTo>
                      <a:pt x="2829" y="134"/>
                    </a:lnTo>
                    <a:lnTo>
                      <a:pt x="2717" y="90"/>
                    </a:lnTo>
                    <a:lnTo>
                      <a:pt x="2605" y="45"/>
                    </a:lnTo>
                    <a:lnTo>
                      <a:pt x="2482" y="23"/>
                    </a:lnTo>
                    <a:lnTo>
                      <a:pt x="2359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482828" y="2901531"/>
                <a:ext cx="166130" cy="173137"/>
              </a:xfrm>
              <a:custGeom>
                <a:rect b="b" l="l" r="r" t="t"/>
                <a:pathLst>
                  <a:path extrusionOk="0" h="4126" w="3959">
                    <a:moveTo>
                      <a:pt x="1" y="0"/>
                    </a:moveTo>
                    <a:lnTo>
                      <a:pt x="1521" y="2516"/>
                    </a:lnTo>
                    <a:lnTo>
                      <a:pt x="1521" y="4126"/>
                    </a:lnTo>
                    <a:lnTo>
                      <a:pt x="2427" y="4126"/>
                    </a:lnTo>
                    <a:lnTo>
                      <a:pt x="2427" y="2538"/>
                    </a:lnTo>
                    <a:lnTo>
                      <a:pt x="3958" y="0"/>
                    </a:lnTo>
                    <a:lnTo>
                      <a:pt x="2941" y="0"/>
                    </a:lnTo>
                    <a:lnTo>
                      <a:pt x="1991" y="16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F2E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3487200" y="3700350"/>
              <a:ext cx="21696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1"/>
          <p:cNvSpPr/>
          <p:nvPr/>
        </p:nvSpPr>
        <p:spPr>
          <a:xfrm>
            <a:off x="3429800" y="3544775"/>
            <a:ext cx="2284500" cy="1187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280" name="Google Shape;1280;p31"/>
          <p:cNvGrpSpPr/>
          <p:nvPr/>
        </p:nvGrpSpPr>
        <p:grpSpPr>
          <a:xfrm>
            <a:off x="1110788" y="3380575"/>
            <a:ext cx="1326600" cy="1326600"/>
            <a:chOff x="1110788" y="3380575"/>
            <a:chExt cx="1326600" cy="1326600"/>
          </a:xfrm>
        </p:grpSpPr>
        <p:sp>
          <p:nvSpPr>
            <p:cNvPr id="1281" name="Google Shape;1281;p31"/>
            <p:cNvSpPr/>
            <p:nvPr/>
          </p:nvSpPr>
          <p:spPr>
            <a:xfrm>
              <a:off x="1110788" y="3380575"/>
              <a:ext cx="1326600" cy="13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2" name="Google Shape;1282;p31"/>
            <p:cNvGrpSpPr/>
            <p:nvPr/>
          </p:nvGrpSpPr>
          <p:grpSpPr>
            <a:xfrm>
              <a:off x="1183650" y="3471313"/>
              <a:ext cx="1180875" cy="1145100"/>
              <a:chOff x="1296400" y="4049225"/>
              <a:chExt cx="1180875" cy="1145100"/>
            </a:xfrm>
          </p:grpSpPr>
          <p:sp>
            <p:nvSpPr>
              <p:cNvPr id="1283" name="Google Shape;1283;p31"/>
              <p:cNvSpPr/>
              <p:nvPr/>
            </p:nvSpPr>
            <p:spPr>
              <a:xfrm>
                <a:off x="2025600" y="4857800"/>
                <a:ext cx="290975" cy="336525"/>
              </a:xfrm>
              <a:custGeom>
                <a:rect b="b" l="l" r="r" t="t"/>
                <a:pathLst>
                  <a:path extrusionOk="0" h="13461" w="11639">
                    <a:moveTo>
                      <a:pt x="615" y="0"/>
                    </a:moveTo>
                    <a:lnTo>
                      <a:pt x="0" y="559"/>
                    </a:lnTo>
                    <a:lnTo>
                      <a:pt x="11638" y="13460"/>
                    </a:lnTo>
                    <a:lnTo>
                      <a:pt x="10464" y="10923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7FC9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2008550" y="4845225"/>
                <a:ext cx="103150" cy="98950"/>
              </a:xfrm>
              <a:custGeom>
                <a:rect b="b" l="l" r="r" t="t"/>
                <a:pathLst>
                  <a:path extrusionOk="0" h="3958" w="4126">
                    <a:moveTo>
                      <a:pt x="2974" y="0"/>
                    </a:moveTo>
                    <a:lnTo>
                      <a:pt x="0" y="2683"/>
                    </a:lnTo>
                    <a:lnTo>
                      <a:pt x="1152" y="3958"/>
                    </a:lnTo>
                    <a:lnTo>
                      <a:pt x="4126" y="1275"/>
                    </a:lnTo>
                    <a:lnTo>
                      <a:pt x="2974" y="0"/>
                    </a:lnTo>
                    <a:close/>
                  </a:path>
                </a:pathLst>
              </a:custGeom>
              <a:solidFill>
                <a:srgbClr val="63A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1357625" y="4127500"/>
                <a:ext cx="674150" cy="723900"/>
              </a:xfrm>
              <a:custGeom>
                <a:rect b="b" l="l" r="r" t="t"/>
                <a:pathLst>
                  <a:path extrusionOk="0" h="28956" w="26966">
                    <a:moveTo>
                      <a:pt x="4561" y="0"/>
                    </a:moveTo>
                    <a:lnTo>
                      <a:pt x="0" y="4114"/>
                    </a:lnTo>
                    <a:lnTo>
                      <a:pt x="22404" y="28955"/>
                    </a:lnTo>
                    <a:lnTo>
                      <a:pt x="26965" y="2484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1951250" y="4785125"/>
                <a:ext cx="157925" cy="152625"/>
              </a:xfrm>
              <a:custGeom>
                <a:rect b="b" l="l" r="r" t="t"/>
                <a:pathLst>
                  <a:path extrusionOk="0" h="6105" w="6317">
                    <a:moveTo>
                      <a:pt x="4372" y="1"/>
                    </a:moveTo>
                    <a:lnTo>
                      <a:pt x="1" y="3947"/>
                    </a:lnTo>
                    <a:lnTo>
                      <a:pt x="1946" y="6105"/>
                    </a:lnTo>
                    <a:lnTo>
                      <a:pt x="6317" y="2158"/>
                    </a:lnTo>
                    <a:lnTo>
                      <a:pt x="4372" y="1"/>
                    </a:lnTo>
                    <a:close/>
                  </a:path>
                </a:pathLst>
              </a:custGeom>
              <a:solidFill>
                <a:srgbClr val="5E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1571975" y="4367575"/>
                <a:ext cx="519325" cy="547250"/>
              </a:xfrm>
              <a:custGeom>
                <a:rect b="b" l="l" r="r" t="t"/>
                <a:pathLst>
                  <a:path extrusionOk="0" h="21890" w="20773">
                    <a:moveTo>
                      <a:pt x="5524" y="0"/>
                    </a:moveTo>
                    <a:lnTo>
                      <a:pt x="1" y="4986"/>
                    </a:lnTo>
                    <a:lnTo>
                      <a:pt x="15250" y="21890"/>
                    </a:lnTo>
                    <a:lnTo>
                      <a:pt x="20772" y="16904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rgbClr val="7EC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1905700" y="4737625"/>
                <a:ext cx="169400" cy="159325"/>
              </a:xfrm>
              <a:custGeom>
                <a:rect b="b" l="l" r="r" t="t"/>
                <a:pathLst>
                  <a:path extrusionOk="0" h="6373" w="6776">
                    <a:moveTo>
                      <a:pt x="5534" y="0"/>
                    </a:moveTo>
                    <a:lnTo>
                      <a:pt x="0" y="4986"/>
                    </a:lnTo>
                    <a:lnTo>
                      <a:pt x="1241" y="6372"/>
                    </a:lnTo>
                    <a:lnTo>
                      <a:pt x="6775" y="1386"/>
                    </a:lnTo>
                    <a:lnTo>
                      <a:pt x="5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1517475" y="4316150"/>
                <a:ext cx="237875" cy="217450"/>
              </a:xfrm>
              <a:custGeom>
                <a:rect b="b" l="l" r="r" t="t"/>
                <a:pathLst>
                  <a:path extrusionOk="0" h="8698" w="9515">
                    <a:moveTo>
                      <a:pt x="8799" y="0"/>
                    </a:moveTo>
                    <a:lnTo>
                      <a:pt x="8687" y="34"/>
                    </a:lnTo>
                    <a:lnTo>
                      <a:pt x="8576" y="78"/>
                    </a:lnTo>
                    <a:lnTo>
                      <a:pt x="8475" y="157"/>
                    </a:lnTo>
                    <a:lnTo>
                      <a:pt x="202" y="7614"/>
                    </a:lnTo>
                    <a:lnTo>
                      <a:pt x="124" y="7703"/>
                    </a:lnTo>
                    <a:lnTo>
                      <a:pt x="57" y="7815"/>
                    </a:lnTo>
                    <a:lnTo>
                      <a:pt x="23" y="7927"/>
                    </a:lnTo>
                    <a:lnTo>
                      <a:pt x="1" y="8050"/>
                    </a:lnTo>
                    <a:lnTo>
                      <a:pt x="1" y="8161"/>
                    </a:lnTo>
                    <a:lnTo>
                      <a:pt x="34" y="8284"/>
                    </a:lnTo>
                    <a:lnTo>
                      <a:pt x="90" y="8396"/>
                    </a:lnTo>
                    <a:lnTo>
                      <a:pt x="157" y="8497"/>
                    </a:lnTo>
                    <a:lnTo>
                      <a:pt x="258" y="8586"/>
                    </a:lnTo>
                    <a:lnTo>
                      <a:pt x="359" y="8642"/>
                    </a:lnTo>
                    <a:lnTo>
                      <a:pt x="470" y="8687"/>
                    </a:lnTo>
                    <a:lnTo>
                      <a:pt x="593" y="8698"/>
                    </a:lnTo>
                    <a:lnTo>
                      <a:pt x="716" y="8698"/>
                    </a:lnTo>
                    <a:lnTo>
                      <a:pt x="828" y="8664"/>
                    </a:lnTo>
                    <a:lnTo>
                      <a:pt x="940" y="8620"/>
                    </a:lnTo>
                    <a:lnTo>
                      <a:pt x="1041" y="8541"/>
                    </a:lnTo>
                    <a:lnTo>
                      <a:pt x="9313" y="1085"/>
                    </a:lnTo>
                    <a:lnTo>
                      <a:pt x="9392" y="995"/>
                    </a:lnTo>
                    <a:lnTo>
                      <a:pt x="9459" y="883"/>
                    </a:lnTo>
                    <a:lnTo>
                      <a:pt x="9503" y="772"/>
                    </a:lnTo>
                    <a:lnTo>
                      <a:pt x="9515" y="660"/>
                    </a:lnTo>
                    <a:lnTo>
                      <a:pt x="9515" y="537"/>
                    </a:lnTo>
                    <a:lnTo>
                      <a:pt x="9481" y="414"/>
                    </a:lnTo>
                    <a:lnTo>
                      <a:pt x="9436" y="302"/>
                    </a:lnTo>
                    <a:lnTo>
                      <a:pt x="9358" y="201"/>
                    </a:lnTo>
                    <a:lnTo>
                      <a:pt x="9258" y="123"/>
                    </a:lnTo>
                    <a:lnTo>
                      <a:pt x="9157" y="56"/>
                    </a:lnTo>
                    <a:lnTo>
                      <a:pt x="9045" y="11"/>
                    </a:lnTo>
                    <a:lnTo>
                      <a:pt x="89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1296400" y="4071300"/>
                <a:ext cx="236200" cy="215250"/>
              </a:xfrm>
              <a:custGeom>
                <a:rect b="b" l="l" r="r" t="t"/>
                <a:pathLst>
                  <a:path extrusionOk="0" h="8610" w="9448">
                    <a:moveTo>
                      <a:pt x="8900" y="1"/>
                    </a:moveTo>
                    <a:lnTo>
                      <a:pt x="8810" y="23"/>
                    </a:lnTo>
                    <a:lnTo>
                      <a:pt x="8721" y="68"/>
                    </a:lnTo>
                    <a:lnTo>
                      <a:pt x="8643" y="124"/>
                    </a:lnTo>
                    <a:lnTo>
                      <a:pt x="169" y="7771"/>
                    </a:lnTo>
                    <a:lnTo>
                      <a:pt x="101" y="7849"/>
                    </a:lnTo>
                    <a:lnTo>
                      <a:pt x="46" y="7927"/>
                    </a:lnTo>
                    <a:lnTo>
                      <a:pt x="23" y="8017"/>
                    </a:lnTo>
                    <a:lnTo>
                      <a:pt x="1" y="8106"/>
                    </a:lnTo>
                    <a:lnTo>
                      <a:pt x="12" y="8196"/>
                    </a:lnTo>
                    <a:lnTo>
                      <a:pt x="34" y="8285"/>
                    </a:lnTo>
                    <a:lnTo>
                      <a:pt x="68" y="8374"/>
                    </a:lnTo>
                    <a:lnTo>
                      <a:pt x="124" y="8453"/>
                    </a:lnTo>
                    <a:lnTo>
                      <a:pt x="202" y="8520"/>
                    </a:lnTo>
                    <a:lnTo>
                      <a:pt x="280" y="8564"/>
                    </a:lnTo>
                    <a:lnTo>
                      <a:pt x="370" y="8598"/>
                    </a:lnTo>
                    <a:lnTo>
                      <a:pt x="459" y="8609"/>
                    </a:lnTo>
                    <a:lnTo>
                      <a:pt x="549" y="8609"/>
                    </a:lnTo>
                    <a:lnTo>
                      <a:pt x="638" y="8587"/>
                    </a:lnTo>
                    <a:lnTo>
                      <a:pt x="728" y="8542"/>
                    </a:lnTo>
                    <a:lnTo>
                      <a:pt x="806" y="8486"/>
                    </a:lnTo>
                    <a:lnTo>
                      <a:pt x="9291" y="839"/>
                    </a:lnTo>
                    <a:lnTo>
                      <a:pt x="9358" y="761"/>
                    </a:lnTo>
                    <a:lnTo>
                      <a:pt x="9403" y="683"/>
                    </a:lnTo>
                    <a:lnTo>
                      <a:pt x="9436" y="593"/>
                    </a:lnTo>
                    <a:lnTo>
                      <a:pt x="9448" y="504"/>
                    </a:lnTo>
                    <a:lnTo>
                      <a:pt x="9448" y="415"/>
                    </a:lnTo>
                    <a:lnTo>
                      <a:pt x="9425" y="325"/>
                    </a:lnTo>
                    <a:lnTo>
                      <a:pt x="9380" y="236"/>
                    </a:lnTo>
                    <a:lnTo>
                      <a:pt x="9325" y="157"/>
                    </a:lnTo>
                    <a:lnTo>
                      <a:pt x="9246" y="90"/>
                    </a:lnTo>
                    <a:lnTo>
                      <a:pt x="9168" y="46"/>
                    </a:lnTo>
                    <a:lnTo>
                      <a:pt x="9079" y="12"/>
                    </a:lnTo>
                    <a:lnTo>
                      <a:pt x="89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1902350" y="4729500"/>
                <a:ext cx="103150" cy="94500"/>
              </a:xfrm>
              <a:custGeom>
                <a:rect b="b" l="l" r="r" t="t"/>
                <a:pathLst>
                  <a:path extrusionOk="0" h="3780" w="4126">
                    <a:moveTo>
                      <a:pt x="3812" y="1"/>
                    </a:moveTo>
                    <a:lnTo>
                      <a:pt x="0" y="3444"/>
                    </a:lnTo>
                    <a:lnTo>
                      <a:pt x="302" y="3780"/>
                    </a:lnTo>
                    <a:lnTo>
                      <a:pt x="4125" y="336"/>
                    </a:lnTo>
                    <a:lnTo>
                      <a:pt x="3812" y="1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1856500" y="4678650"/>
                <a:ext cx="102875" cy="94475"/>
              </a:xfrm>
              <a:custGeom>
                <a:rect b="b" l="l" r="r" t="t"/>
                <a:pathLst>
                  <a:path extrusionOk="0" h="3779" w="4115">
                    <a:moveTo>
                      <a:pt x="3813" y="0"/>
                    </a:moveTo>
                    <a:lnTo>
                      <a:pt x="1" y="3443"/>
                    </a:lnTo>
                    <a:lnTo>
                      <a:pt x="303" y="3779"/>
                    </a:lnTo>
                    <a:lnTo>
                      <a:pt x="4115" y="336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1810400" y="4627775"/>
                <a:ext cx="103150" cy="94200"/>
              </a:xfrm>
              <a:custGeom>
                <a:rect b="b" l="l" r="r" t="t"/>
                <a:pathLst>
                  <a:path extrusionOk="0" h="3768" w="4126">
                    <a:moveTo>
                      <a:pt x="3823" y="0"/>
                    </a:moveTo>
                    <a:lnTo>
                      <a:pt x="0" y="3433"/>
                    </a:lnTo>
                    <a:lnTo>
                      <a:pt x="302" y="3768"/>
                    </a:lnTo>
                    <a:lnTo>
                      <a:pt x="4125" y="336"/>
                    </a:lnTo>
                    <a:lnTo>
                      <a:pt x="3823" y="0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764550" y="4576625"/>
                <a:ext cx="102875" cy="94500"/>
              </a:xfrm>
              <a:custGeom>
                <a:rect b="b" l="l" r="r" t="t"/>
                <a:pathLst>
                  <a:path extrusionOk="0" h="3780" w="4115">
                    <a:moveTo>
                      <a:pt x="3813" y="1"/>
                    </a:moveTo>
                    <a:lnTo>
                      <a:pt x="1" y="3444"/>
                    </a:lnTo>
                    <a:lnTo>
                      <a:pt x="302" y="3779"/>
                    </a:lnTo>
                    <a:lnTo>
                      <a:pt x="4115" y="336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1718425" y="4525750"/>
                <a:ext cx="103175" cy="94500"/>
              </a:xfrm>
              <a:custGeom>
                <a:rect b="b" l="l" r="r" t="t"/>
                <a:pathLst>
                  <a:path extrusionOk="0" h="3780" w="4127">
                    <a:moveTo>
                      <a:pt x="3824" y="1"/>
                    </a:moveTo>
                    <a:lnTo>
                      <a:pt x="1" y="3444"/>
                    </a:lnTo>
                    <a:lnTo>
                      <a:pt x="303" y="3780"/>
                    </a:lnTo>
                    <a:lnTo>
                      <a:pt x="4126" y="336"/>
                    </a:lnTo>
                    <a:lnTo>
                      <a:pt x="3824" y="1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672600" y="4474900"/>
                <a:ext cx="102875" cy="94475"/>
              </a:xfrm>
              <a:custGeom>
                <a:rect b="b" l="l" r="r" t="t"/>
                <a:pathLst>
                  <a:path extrusionOk="0" h="3779" w="4115">
                    <a:moveTo>
                      <a:pt x="3813" y="0"/>
                    </a:moveTo>
                    <a:lnTo>
                      <a:pt x="1" y="3444"/>
                    </a:lnTo>
                    <a:lnTo>
                      <a:pt x="302" y="3779"/>
                    </a:lnTo>
                    <a:lnTo>
                      <a:pt x="4115" y="336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1626475" y="4423750"/>
                <a:ext cx="103175" cy="94500"/>
              </a:xfrm>
              <a:custGeom>
                <a:rect b="b" l="l" r="r" t="t"/>
                <a:pathLst>
                  <a:path extrusionOk="0" h="3780" w="4127">
                    <a:moveTo>
                      <a:pt x="3824" y="0"/>
                    </a:moveTo>
                    <a:lnTo>
                      <a:pt x="1" y="3444"/>
                    </a:lnTo>
                    <a:lnTo>
                      <a:pt x="303" y="3779"/>
                    </a:lnTo>
                    <a:lnTo>
                      <a:pt x="4126" y="336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17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958800" y="4049225"/>
                <a:ext cx="300750" cy="429875"/>
              </a:xfrm>
              <a:custGeom>
                <a:rect b="b" l="l" r="r" t="t"/>
                <a:pathLst>
                  <a:path extrusionOk="0" h="17195" w="12030">
                    <a:moveTo>
                      <a:pt x="8553" y="1"/>
                    </a:moveTo>
                    <a:lnTo>
                      <a:pt x="8307" y="23"/>
                    </a:lnTo>
                    <a:lnTo>
                      <a:pt x="8061" y="57"/>
                    </a:lnTo>
                    <a:lnTo>
                      <a:pt x="7815" y="124"/>
                    </a:lnTo>
                    <a:lnTo>
                      <a:pt x="7580" y="213"/>
                    </a:lnTo>
                    <a:lnTo>
                      <a:pt x="7356" y="314"/>
                    </a:lnTo>
                    <a:lnTo>
                      <a:pt x="7144" y="448"/>
                    </a:lnTo>
                    <a:lnTo>
                      <a:pt x="6943" y="593"/>
                    </a:lnTo>
                    <a:lnTo>
                      <a:pt x="6753" y="772"/>
                    </a:lnTo>
                    <a:lnTo>
                      <a:pt x="6585" y="962"/>
                    </a:lnTo>
                    <a:lnTo>
                      <a:pt x="6429" y="1163"/>
                    </a:lnTo>
                    <a:lnTo>
                      <a:pt x="6362" y="1275"/>
                    </a:lnTo>
                    <a:lnTo>
                      <a:pt x="6294" y="1398"/>
                    </a:lnTo>
                    <a:lnTo>
                      <a:pt x="291" y="12969"/>
                    </a:lnTo>
                    <a:lnTo>
                      <a:pt x="224" y="13092"/>
                    </a:lnTo>
                    <a:lnTo>
                      <a:pt x="179" y="13204"/>
                    </a:lnTo>
                    <a:lnTo>
                      <a:pt x="90" y="13450"/>
                    </a:lnTo>
                    <a:lnTo>
                      <a:pt x="34" y="13707"/>
                    </a:lnTo>
                    <a:lnTo>
                      <a:pt x="0" y="13953"/>
                    </a:lnTo>
                    <a:lnTo>
                      <a:pt x="0" y="14210"/>
                    </a:lnTo>
                    <a:lnTo>
                      <a:pt x="12" y="14456"/>
                    </a:lnTo>
                    <a:lnTo>
                      <a:pt x="56" y="14702"/>
                    </a:lnTo>
                    <a:lnTo>
                      <a:pt x="112" y="14937"/>
                    </a:lnTo>
                    <a:lnTo>
                      <a:pt x="202" y="15171"/>
                    </a:lnTo>
                    <a:lnTo>
                      <a:pt x="313" y="15395"/>
                    </a:lnTo>
                    <a:lnTo>
                      <a:pt x="436" y="15607"/>
                    </a:lnTo>
                    <a:lnTo>
                      <a:pt x="593" y="15809"/>
                    </a:lnTo>
                    <a:lnTo>
                      <a:pt x="761" y="15999"/>
                    </a:lnTo>
                    <a:lnTo>
                      <a:pt x="951" y="16166"/>
                    </a:lnTo>
                    <a:lnTo>
                      <a:pt x="1163" y="16323"/>
                    </a:lnTo>
                    <a:lnTo>
                      <a:pt x="1275" y="16390"/>
                    </a:lnTo>
                    <a:lnTo>
                      <a:pt x="1387" y="16457"/>
                    </a:lnTo>
                    <a:lnTo>
                      <a:pt x="2236" y="16904"/>
                    </a:lnTo>
                    <a:lnTo>
                      <a:pt x="2359" y="16960"/>
                    </a:lnTo>
                    <a:lnTo>
                      <a:pt x="2482" y="17005"/>
                    </a:lnTo>
                    <a:lnTo>
                      <a:pt x="2728" y="17094"/>
                    </a:lnTo>
                    <a:lnTo>
                      <a:pt x="2974" y="17150"/>
                    </a:lnTo>
                    <a:lnTo>
                      <a:pt x="3231" y="17184"/>
                    </a:lnTo>
                    <a:lnTo>
                      <a:pt x="3477" y="17195"/>
                    </a:lnTo>
                    <a:lnTo>
                      <a:pt x="3723" y="17173"/>
                    </a:lnTo>
                    <a:lnTo>
                      <a:pt x="3969" y="17139"/>
                    </a:lnTo>
                    <a:lnTo>
                      <a:pt x="4215" y="17072"/>
                    </a:lnTo>
                    <a:lnTo>
                      <a:pt x="4450" y="16983"/>
                    </a:lnTo>
                    <a:lnTo>
                      <a:pt x="4673" y="16871"/>
                    </a:lnTo>
                    <a:lnTo>
                      <a:pt x="4886" y="16748"/>
                    </a:lnTo>
                    <a:lnTo>
                      <a:pt x="5087" y="16591"/>
                    </a:lnTo>
                    <a:lnTo>
                      <a:pt x="5277" y="16424"/>
                    </a:lnTo>
                    <a:lnTo>
                      <a:pt x="5445" y="16233"/>
                    </a:lnTo>
                    <a:lnTo>
                      <a:pt x="5601" y="16021"/>
                    </a:lnTo>
                    <a:lnTo>
                      <a:pt x="5668" y="15909"/>
                    </a:lnTo>
                    <a:lnTo>
                      <a:pt x="5735" y="15797"/>
                    </a:lnTo>
                    <a:lnTo>
                      <a:pt x="11739" y="4227"/>
                    </a:lnTo>
                    <a:lnTo>
                      <a:pt x="11806" y="4104"/>
                    </a:lnTo>
                    <a:lnTo>
                      <a:pt x="11851" y="3981"/>
                    </a:lnTo>
                    <a:lnTo>
                      <a:pt x="11940" y="3735"/>
                    </a:lnTo>
                    <a:lnTo>
                      <a:pt x="11996" y="3489"/>
                    </a:lnTo>
                    <a:lnTo>
                      <a:pt x="12030" y="3243"/>
                    </a:lnTo>
                    <a:lnTo>
                      <a:pt x="12030" y="2986"/>
                    </a:lnTo>
                    <a:lnTo>
                      <a:pt x="12018" y="2740"/>
                    </a:lnTo>
                    <a:lnTo>
                      <a:pt x="11974" y="2494"/>
                    </a:lnTo>
                    <a:lnTo>
                      <a:pt x="11918" y="2248"/>
                    </a:lnTo>
                    <a:lnTo>
                      <a:pt x="11828" y="2024"/>
                    </a:lnTo>
                    <a:lnTo>
                      <a:pt x="11717" y="1789"/>
                    </a:lnTo>
                    <a:lnTo>
                      <a:pt x="11594" y="1577"/>
                    </a:lnTo>
                    <a:lnTo>
                      <a:pt x="11437" y="1376"/>
                    </a:lnTo>
                    <a:lnTo>
                      <a:pt x="11269" y="1197"/>
                    </a:lnTo>
                    <a:lnTo>
                      <a:pt x="11079" y="1018"/>
                    </a:lnTo>
                    <a:lnTo>
                      <a:pt x="10867" y="873"/>
                    </a:lnTo>
                    <a:lnTo>
                      <a:pt x="10755" y="794"/>
                    </a:lnTo>
                    <a:lnTo>
                      <a:pt x="10643" y="739"/>
                    </a:lnTo>
                    <a:lnTo>
                      <a:pt x="9794" y="291"/>
                    </a:lnTo>
                    <a:lnTo>
                      <a:pt x="9671" y="235"/>
                    </a:lnTo>
                    <a:lnTo>
                      <a:pt x="9548" y="180"/>
                    </a:lnTo>
                    <a:lnTo>
                      <a:pt x="9302" y="101"/>
                    </a:lnTo>
                    <a:lnTo>
                      <a:pt x="9056" y="45"/>
                    </a:lnTo>
                    <a:lnTo>
                      <a:pt x="8799" y="12"/>
                    </a:lnTo>
                    <a:lnTo>
                      <a:pt x="8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2041250" y="4049225"/>
                <a:ext cx="218300" cy="250175"/>
              </a:xfrm>
              <a:custGeom>
                <a:rect b="b" l="l" r="r" t="t"/>
                <a:pathLst>
                  <a:path extrusionOk="0" h="10007" w="8732">
                    <a:moveTo>
                      <a:pt x="5255" y="1"/>
                    </a:moveTo>
                    <a:lnTo>
                      <a:pt x="5009" y="23"/>
                    </a:lnTo>
                    <a:lnTo>
                      <a:pt x="4763" y="57"/>
                    </a:lnTo>
                    <a:lnTo>
                      <a:pt x="4517" y="124"/>
                    </a:lnTo>
                    <a:lnTo>
                      <a:pt x="4282" y="213"/>
                    </a:lnTo>
                    <a:lnTo>
                      <a:pt x="4058" y="314"/>
                    </a:lnTo>
                    <a:lnTo>
                      <a:pt x="3846" y="448"/>
                    </a:lnTo>
                    <a:lnTo>
                      <a:pt x="3645" y="593"/>
                    </a:lnTo>
                    <a:lnTo>
                      <a:pt x="3455" y="772"/>
                    </a:lnTo>
                    <a:lnTo>
                      <a:pt x="3287" y="962"/>
                    </a:lnTo>
                    <a:lnTo>
                      <a:pt x="3131" y="1163"/>
                    </a:lnTo>
                    <a:lnTo>
                      <a:pt x="3064" y="1275"/>
                    </a:lnTo>
                    <a:lnTo>
                      <a:pt x="2996" y="1398"/>
                    </a:lnTo>
                    <a:lnTo>
                      <a:pt x="0" y="7178"/>
                    </a:lnTo>
                    <a:lnTo>
                      <a:pt x="5434" y="10006"/>
                    </a:lnTo>
                    <a:lnTo>
                      <a:pt x="8441" y="4227"/>
                    </a:lnTo>
                    <a:lnTo>
                      <a:pt x="8508" y="4104"/>
                    </a:lnTo>
                    <a:lnTo>
                      <a:pt x="8553" y="3981"/>
                    </a:lnTo>
                    <a:lnTo>
                      <a:pt x="8642" y="3735"/>
                    </a:lnTo>
                    <a:lnTo>
                      <a:pt x="8698" y="3489"/>
                    </a:lnTo>
                    <a:lnTo>
                      <a:pt x="8732" y="3243"/>
                    </a:lnTo>
                    <a:lnTo>
                      <a:pt x="8732" y="2986"/>
                    </a:lnTo>
                    <a:lnTo>
                      <a:pt x="8720" y="2740"/>
                    </a:lnTo>
                    <a:lnTo>
                      <a:pt x="8676" y="2494"/>
                    </a:lnTo>
                    <a:lnTo>
                      <a:pt x="8620" y="2248"/>
                    </a:lnTo>
                    <a:lnTo>
                      <a:pt x="8530" y="2024"/>
                    </a:lnTo>
                    <a:lnTo>
                      <a:pt x="8419" y="1789"/>
                    </a:lnTo>
                    <a:lnTo>
                      <a:pt x="8296" y="1577"/>
                    </a:lnTo>
                    <a:lnTo>
                      <a:pt x="8139" y="1376"/>
                    </a:lnTo>
                    <a:lnTo>
                      <a:pt x="7971" y="1197"/>
                    </a:lnTo>
                    <a:lnTo>
                      <a:pt x="7781" y="1018"/>
                    </a:lnTo>
                    <a:lnTo>
                      <a:pt x="7569" y="873"/>
                    </a:lnTo>
                    <a:lnTo>
                      <a:pt x="7457" y="794"/>
                    </a:lnTo>
                    <a:lnTo>
                      <a:pt x="7345" y="739"/>
                    </a:lnTo>
                    <a:lnTo>
                      <a:pt x="6496" y="291"/>
                    </a:lnTo>
                    <a:lnTo>
                      <a:pt x="6373" y="235"/>
                    </a:lnTo>
                    <a:lnTo>
                      <a:pt x="6250" y="180"/>
                    </a:lnTo>
                    <a:lnTo>
                      <a:pt x="6004" y="101"/>
                    </a:lnTo>
                    <a:lnTo>
                      <a:pt x="5758" y="45"/>
                    </a:lnTo>
                    <a:lnTo>
                      <a:pt x="5501" y="12"/>
                    </a:lnTo>
                    <a:lnTo>
                      <a:pt x="52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2121175" y="4346600"/>
                <a:ext cx="356100" cy="298250"/>
              </a:xfrm>
              <a:custGeom>
                <a:rect b="b" l="l" r="r" t="t"/>
                <a:pathLst>
                  <a:path extrusionOk="0" h="11930" w="14244">
                    <a:moveTo>
                      <a:pt x="11393" y="1"/>
                    </a:moveTo>
                    <a:lnTo>
                      <a:pt x="11180" y="12"/>
                    </a:lnTo>
                    <a:lnTo>
                      <a:pt x="10968" y="57"/>
                    </a:lnTo>
                    <a:lnTo>
                      <a:pt x="10755" y="113"/>
                    </a:lnTo>
                    <a:lnTo>
                      <a:pt x="10543" y="202"/>
                    </a:lnTo>
                    <a:lnTo>
                      <a:pt x="10342" y="303"/>
                    </a:lnTo>
                    <a:lnTo>
                      <a:pt x="10152" y="437"/>
                    </a:lnTo>
                    <a:lnTo>
                      <a:pt x="929" y="7156"/>
                    </a:lnTo>
                    <a:lnTo>
                      <a:pt x="750" y="7301"/>
                    </a:lnTo>
                    <a:lnTo>
                      <a:pt x="593" y="7458"/>
                    </a:lnTo>
                    <a:lnTo>
                      <a:pt x="448" y="7636"/>
                    </a:lnTo>
                    <a:lnTo>
                      <a:pt x="325" y="7815"/>
                    </a:lnTo>
                    <a:lnTo>
                      <a:pt x="224" y="8017"/>
                    </a:lnTo>
                    <a:lnTo>
                      <a:pt x="135" y="8218"/>
                    </a:lnTo>
                    <a:lnTo>
                      <a:pt x="79" y="8419"/>
                    </a:lnTo>
                    <a:lnTo>
                      <a:pt x="34" y="8631"/>
                    </a:lnTo>
                    <a:lnTo>
                      <a:pt x="12" y="8855"/>
                    </a:lnTo>
                    <a:lnTo>
                      <a:pt x="1" y="9067"/>
                    </a:lnTo>
                    <a:lnTo>
                      <a:pt x="23" y="9291"/>
                    </a:lnTo>
                    <a:lnTo>
                      <a:pt x="68" y="9503"/>
                    </a:lnTo>
                    <a:lnTo>
                      <a:pt x="124" y="9716"/>
                    </a:lnTo>
                    <a:lnTo>
                      <a:pt x="213" y="9928"/>
                    </a:lnTo>
                    <a:lnTo>
                      <a:pt x="314" y="10129"/>
                    </a:lnTo>
                    <a:lnTo>
                      <a:pt x="437" y="10320"/>
                    </a:lnTo>
                    <a:lnTo>
                      <a:pt x="929" y="11002"/>
                    </a:lnTo>
                    <a:lnTo>
                      <a:pt x="1074" y="11180"/>
                    </a:lnTo>
                    <a:lnTo>
                      <a:pt x="1242" y="11337"/>
                    </a:lnTo>
                    <a:lnTo>
                      <a:pt x="1409" y="11482"/>
                    </a:lnTo>
                    <a:lnTo>
                      <a:pt x="1599" y="11605"/>
                    </a:lnTo>
                    <a:lnTo>
                      <a:pt x="1789" y="11706"/>
                    </a:lnTo>
                    <a:lnTo>
                      <a:pt x="1991" y="11795"/>
                    </a:lnTo>
                    <a:lnTo>
                      <a:pt x="2203" y="11851"/>
                    </a:lnTo>
                    <a:lnTo>
                      <a:pt x="2415" y="11896"/>
                    </a:lnTo>
                    <a:lnTo>
                      <a:pt x="2628" y="11918"/>
                    </a:lnTo>
                    <a:lnTo>
                      <a:pt x="2851" y="11929"/>
                    </a:lnTo>
                    <a:lnTo>
                      <a:pt x="3064" y="11907"/>
                    </a:lnTo>
                    <a:lnTo>
                      <a:pt x="3276" y="11862"/>
                    </a:lnTo>
                    <a:lnTo>
                      <a:pt x="3489" y="11806"/>
                    </a:lnTo>
                    <a:lnTo>
                      <a:pt x="3701" y="11728"/>
                    </a:lnTo>
                    <a:lnTo>
                      <a:pt x="3902" y="11616"/>
                    </a:lnTo>
                    <a:lnTo>
                      <a:pt x="4092" y="11493"/>
                    </a:lnTo>
                    <a:lnTo>
                      <a:pt x="13315" y="4763"/>
                    </a:lnTo>
                    <a:lnTo>
                      <a:pt x="13494" y="4618"/>
                    </a:lnTo>
                    <a:lnTo>
                      <a:pt x="13651" y="4461"/>
                    </a:lnTo>
                    <a:lnTo>
                      <a:pt x="13796" y="4283"/>
                    </a:lnTo>
                    <a:lnTo>
                      <a:pt x="13919" y="4104"/>
                    </a:lnTo>
                    <a:lnTo>
                      <a:pt x="14020" y="3914"/>
                    </a:lnTo>
                    <a:lnTo>
                      <a:pt x="14109" y="3712"/>
                    </a:lnTo>
                    <a:lnTo>
                      <a:pt x="14165" y="3500"/>
                    </a:lnTo>
                    <a:lnTo>
                      <a:pt x="14210" y="3288"/>
                    </a:lnTo>
                    <a:lnTo>
                      <a:pt x="14232" y="3075"/>
                    </a:lnTo>
                    <a:lnTo>
                      <a:pt x="14243" y="2852"/>
                    </a:lnTo>
                    <a:lnTo>
                      <a:pt x="14221" y="2639"/>
                    </a:lnTo>
                    <a:lnTo>
                      <a:pt x="14176" y="2416"/>
                    </a:lnTo>
                    <a:lnTo>
                      <a:pt x="14120" y="2203"/>
                    </a:lnTo>
                    <a:lnTo>
                      <a:pt x="14031" y="2002"/>
                    </a:lnTo>
                    <a:lnTo>
                      <a:pt x="13930" y="1801"/>
                    </a:lnTo>
                    <a:lnTo>
                      <a:pt x="13807" y="1599"/>
                    </a:lnTo>
                    <a:lnTo>
                      <a:pt x="13315" y="929"/>
                    </a:lnTo>
                    <a:lnTo>
                      <a:pt x="13170" y="750"/>
                    </a:lnTo>
                    <a:lnTo>
                      <a:pt x="13002" y="582"/>
                    </a:lnTo>
                    <a:lnTo>
                      <a:pt x="12835" y="448"/>
                    </a:lnTo>
                    <a:lnTo>
                      <a:pt x="12645" y="325"/>
                    </a:lnTo>
                    <a:lnTo>
                      <a:pt x="12455" y="213"/>
                    </a:lnTo>
                    <a:lnTo>
                      <a:pt x="12253" y="135"/>
                    </a:lnTo>
                    <a:lnTo>
                      <a:pt x="12041" y="68"/>
                    </a:lnTo>
                    <a:lnTo>
                      <a:pt x="11829" y="23"/>
                    </a:lnTo>
                    <a:lnTo>
                      <a:pt x="116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2259525" y="4346600"/>
                <a:ext cx="217750" cy="203225"/>
              </a:xfrm>
              <a:custGeom>
                <a:rect b="b" l="l" r="r" t="t"/>
                <a:pathLst>
                  <a:path extrusionOk="0" h="8129" w="8710">
                    <a:moveTo>
                      <a:pt x="5859" y="1"/>
                    </a:moveTo>
                    <a:lnTo>
                      <a:pt x="5646" y="12"/>
                    </a:lnTo>
                    <a:lnTo>
                      <a:pt x="5434" y="57"/>
                    </a:lnTo>
                    <a:lnTo>
                      <a:pt x="5221" y="113"/>
                    </a:lnTo>
                    <a:lnTo>
                      <a:pt x="5009" y="202"/>
                    </a:lnTo>
                    <a:lnTo>
                      <a:pt x="4808" y="303"/>
                    </a:lnTo>
                    <a:lnTo>
                      <a:pt x="4618" y="437"/>
                    </a:lnTo>
                    <a:lnTo>
                      <a:pt x="1" y="3791"/>
                    </a:lnTo>
                    <a:lnTo>
                      <a:pt x="3164" y="8128"/>
                    </a:lnTo>
                    <a:lnTo>
                      <a:pt x="7781" y="4763"/>
                    </a:lnTo>
                    <a:lnTo>
                      <a:pt x="7960" y="4618"/>
                    </a:lnTo>
                    <a:lnTo>
                      <a:pt x="8117" y="4461"/>
                    </a:lnTo>
                    <a:lnTo>
                      <a:pt x="8262" y="4283"/>
                    </a:lnTo>
                    <a:lnTo>
                      <a:pt x="8385" y="4104"/>
                    </a:lnTo>
                    <a:lnTo>
                      <a:pt x="8486" y="3914"/>
                    </a:lnTo>
                    <a:lnTo>
                      <a:pt x="8575" y="3712"/>
                    </a:lnTo>
                    <a:lnTo>
                      <a:pt x="8631" y="3500"/>
                    </a:lnTo>
                    <a:lnTo>
                      <a:pt x="8676" y="3288"/>
                    </a:lnTo>
                    <a:lnTo>
                      <a:pt x="8698" y="3075"/>
                    </a:lnTo>
                    <a:lnTo>
                      <a:pt x="8709" y="2852"/>
                    </a:lnTo>
                    <a:lnTo>
                      <a:pt x="8687" y="2639"/>
                    </a:lnTo>
                    <a:lnTo>
                      <a:pt x="8642" y="2416"/>
                    </a:lnTo>
                    <a:lnTo>
                      <a:pt x="8586" y="2203"/>
                    </a:lnTo>
                    <a:lnTo>
                      <a:pt x="8497" y="2002"/>
                    </a:lnTo>
                    <a:lnTo>
                      <a:pt x="8396" y="1801"/>
                    </a:lnTo>
                    <a:lnTo>
                      <a:pt x="8273" y="1599"/>
                    </a:lnTo>
                    <a:lnTo>
                      <a:pt x="7781" y="929"/>
                    </a:lnTo>
                    <a:lnTo>
                      <a:pt x="7636" y="750"/>
                    </a:lnTo>
                    <a:lnTo>
                      <a:pt x="7468" y="582"/>
                    </a:lnTo>
                    <a:lnTo>
                      <a:pt x="7301" y="448"/>
                    </a:lnTo>
                    <a:lnTo>
                      <a:pt x="7111" y="325"/>
                    </a:lnTo>
                    <a:lnTo>
                      <a:pt x="6921" y="213"/>
                    </a:lnTo>
                    <a:lnTo>
                      <a:pt x="6719" y="135"/>
                    </a:lnTo>
                    <a:lnTo>
                      <a:pt x="6507" y="68"/>
                    </a:lnTo>
                    <a:lnTo>
                      <a:pt x="6295" y="23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1532575" y="4937725"/>
                <a:ext cx="189800" cy="189800"/>
              </a:xfrm>
              <a:custGeom>
                <a:rect b="b" l="l" r="r" t="t"/>
                <a:pathLst>
                  <a:path extrusionOk="0" h="7592" w="7592">
                    <a:moveTo>
                      <a:pt x="3656" y="1"/>
                    </a:moveTo>
                    <a:lnTo>
                      <a:pt x="3477" y="12"/>
                    </a:lnTo>
                    <a:lnTo>
                      <a:pt x="3287" y="34"/>
                    </a:lnTo>
                    <a:lnTo>
                      <a:pt x="3108" y="57"/>
                    </a:lnTo>
                    <a:lnTo>
                      <a:pt x="2930" y="101"/>
                    </a:lnTo>
                    <a:lnTo>
                      <a:pt x="2751" y="146"/>
                    </a:lnTo>
                    <a:lnTo>
                      <a:pt x="2561" y="202"/>
                    </a:lnTo>
                    <a:lnTo>
                      <a:pt x="2393" y="269"/>
                    </a:lnTo>
                    <a:lnTo>
                      <a:pt x="2214" y="347"/>
                    </a:lnTo>
                    <a:lnTo>
                      <a:pt x="2035" y="425"/>
                    </a:lnTo>
                    <a:lnTo>
                      <a:pt x="1868" y="526"/>
                    </a:lnTo>
                    <a:lnTo>
                      <a:pt x="1700" y="627"/>
                    </a:lnTo>
                    <a:lnTo>
                      <a:pt x="1543" y="738"/>
                    </a:lnTo>
                    <a:lnTo>
                      <a:pt x="1398" y="850"/>
                    </a:lnTo>
                    <a:lnTo>
                      <a:pt x="1253" y="984"/>
                    </a:lnTo>
                    <a:lnTo>
                      <a:pt x="1107" y="1107"/>
                    </a:lnTo>
                    <a:lnTo>
                      <a:pt x="984" y="1242"/>
                    </a:lnTo>
                    <a:lnTo>
                      <a:pt x="861" y="1387"/>
                    </a:lnTo>
                    <a:lnTo>
                      <a:pt x="750" y="1532"/>
                    </a:lnTo>
                    <a:lnTo>
                      <a:pt x="638" y="1678"/>
                    </a:lnTo>
                    <a:lnTo>
                      <a:pt x="537" y="1834"/>
                    </a:lnTo>
                    <a:lnTo>
                      <a:pt x="448" y="2002"/>
                    </a:lnTo>
                    <a:lnTo>
                      <a:pt x="369" y="2158"/>
                    </a:lnTo>
                    <a:lnTo>
                      <a:pt x="291" y="2326"/>
                    </a:lnTo>
                    <a:lnTo>
                      <a:pt x="224" y="2494"/>
                    </a:lnTo>
                    <a:lnTo>
                      <a:pt x="168" y="2673"/>
                    </a:lnTo>
                    <a:lnTo>
                      <a:pt x="124" y="2840"/>
                    </a:lnTo>
                    <a:lnTo>
                      <a:pt x="79" y="3019"/>
                    </a:lnTo>
                    <a:lnTo>
                      <a:pt x="45" y="3198"/>
                    </a:lnTo>
                    <a:lnTo>
                      <a:pt x="23" y="3377"/>
                    </a:lnTo>
                    <a:lnTo>
                      <a:pt x="12" y="3567"/>
                    </a:lnTo>
                    <a:lnTo>
                      <a:pt x="1" y="3746"/>
                    </a:lnTo>
                    <a:lnTo>
                      <a:pt x="1" y="3925"/>
                    </a:lnTo>
                    <a:lnTo>
                      <a:pt x="12" y="4115"/>
                    </a:lnTo>
                    <a:lnTo>
                      <a:pt x="34" y="4294"/>
                    </a:lnTo>
                    <a:lnTo>
                      <a:pt x="68" y="4484"/>
                    </a:lnTo>
                    <a:lnTo>
                      <a:pt x="101" y="4662"/>
                    </a:lnTo>
                    <a:lnTo>
                      <a:pt x="146" y="4841"/>
                    </a:lnTo>
                    <a:lnTo>
                      <a:pt x="202" y="5020"/>
                    </a:lnTo>
                    <a:lnTo>
                      <a:pt x="269" y="5199"/>
                    </a:lnTo>
                    <a:lnTo>
                      <a:pt x="347" y="5378"/>
                    </a:lnTo>
                    <a:lnTo>
                      <a:pt x="437" y="5546"/>
                    </a:lnTo>
                    <a:lnTo>
                      <a:pt x="526" y="5725"/>
                    </a:lnTo>
                    <a:lnTo>
                      <a:pt x="627" y="5881"/>
                    </a:lnTo>
                    <a:lnTo>
                      <a:pt x="738" y="6049"/>
                    </a:lnTo>
                    <a:lnTo>
                      <a:pt x="861" y="6194"/>
                    </a:lnTo>
                    <a:lnTo>
                      <a:pt x="984" y="6339"/>
                    </a:lnTo>
                    <a:lnTo>
                      <a:pt x="1107" y="6474"/>
                    </a:lnTo>
                    <a:lnTo>
                      <a:pt x="1242" y="6608"/>
                    </a:lnTo>
                    <a:lnTo>
                      <a:pt x="1387" y="6731"/>
                    </a:lnTo>
                    <a:lnTo>
                      <a:pt x="1532" y="6843"/>
                    </a:lnTo>
                    <a:lnTo>
                      <a:pt x="1689" y="6943"/>
                    </a:lnTo>
                    <a:lnTo>
                      <a:pt x="1834" y="7044"/>
                    </a:lnTo>
                    <a:lnTo>
                      <a:pt x="2002" y="7133"/>
                    </a:lnTo>
                    <a:lnTo>
                      <a:pt x="2158" y="7223"/>
                    </a:lnTo>
                    <a:lnTo>
                      <a:pt x="2326" y="7290"/>
                    </a:lnTo>
                    <a:lnTo>
                      <a:pt x="2494" y="7357"/>
                    </a:lnTo>
                    <a:lnTo>
                      <a:pt x="2672" y="7413"/>
                    </a:lnTo>
                    <a:lnTo>
                      <a:pt x="2851" y="7469"/>
                    </a:lnTo>
                    <a:lnTo>
                      <a:pt x="3019" y="7513"/>
                    </a:lnTo>
                    <a:lnTo>
                      <a:pt x="3198" y="7547"/>
                    </a:lnTo>
                    <a:lnTo>
                      <a:pt x="3388" y="7569"/>
                    </a:lnTo>
                    <a:lnTo>
                      <a:pt x="3567" y="7580"/>
                    </a:lnTo>
                    <a:lnTo>
                      <a:pt x="3746" y="7592"/>
                    </a:lnTo>
                    <a:lnTo>
                      <a:pt x="3936" y="7592"/>
                    </a:lnTo>
                    <a:lnTo>
                      <a:pt x="4115" y="7580"/>
                    </a:lnTo>
                    <a:lnTo>
                      <a:pt x="4294" y="7558"/>
                    </a:lnTo>
                    <a:lnTo>
                      <a:pt x="4484" y="7524"/>
                    </a:lnTo>
                    <a:lnTo>
                      <a:pt x="4662" y="7491"/>
                    </a:lnTo>
                    <a:lnTo>
                      <a:pt x="4841" y="7446"/>
                    </a:lnTo>
                    <a:lnTo>
                      <a:pt x="5020" y="7379"/>
                    </a:lnTo>
                    <a:lnTo>
                      <a:pt x="5199" y="7323"/>
                    </a:lnTo>
                    <a:lnTo>
                      <a:pt x="5378" y="7245"/>
                    </a:lnTo>
                    <a:lnTo>
                      <a:pt x="5557" y="7156"/>
                    </a:lnTo>
                    <a:lnTo>
                      <a:pt x="5724" y="7066"/>
                    </a:lnTo>
                    <a:lnTo>
                      <a:pt x="5892" y="6954"/>
                    </a:lnTo>
                    <a:lnTo>
                      <a:pt x="6049" y="6854"/>
                    </a:lnTo>
                    <a:lnTo>
                      <a:pt x="6194" y="6731"/>
                    </a:lnTo>
                    <a:lnTo>
                      <a:pt x="6339" y="6608"/>
                    </a:lnTo>
                    <a:lnTo>
                      <a:pt x="6474" y="6474"/>
                    </a:lnTo>
                    <a:lnTo>
                      <a:pt x="6608" y="6339"/>
                    </a:lnTo>
                    <a:lnTo>
                      <a:pt x="6731" y="6205"/>
                    </a:lnTo>
                    <a:lnTo>
                      <a:pt x="6842" y="6060"/>
                    </a:lnTo>
                    <a:lnTo>
                      <a:pt x="6954" y="5903"/>
                    </a:lnTo>
                    <a:lnTo>
                      <a:pt x="7044" y="5747"/>
                    </a:lnTo>
                    <a:lnTo>
                      <a:pt x="7133" y="5590"/>
                    </a:lnTo>
                    <a:lnTo>
                      <a:pt x="7223" y="5423"/>
                    </a:lnTo>
                    <a:lnTo>
                      <a:pt x="7301" y="5255"/>
                    </a:lnTo>
                    <a:lnTo>
                      <a:pt x="7357" y="5087"/>
                    </a:lnTo>
                    <a:lnTo>
                      <a:pt x="7424" y="4920"/>
                    </a:lnTo>
                    <a:lnTo>
                      <a:pt x="7469" y="4741"/>
                    </a:lnTo>
                    <a:lnTo>
                      <a:pt x="7513" y="4562"/>
                    </a:lnTo>
                    <a:lnTo>
                      <a:pt x="7547" y="4383"/>
                    </a:lnTo>
                    <a:lnTo>
                      <a:pt x="7569" y="4204"/>
                    </a:lnTo>
                    <a:lnTo>
                      <a:pt x="7580" y="4025"/>
                    </a:lnTo>
                    <a:lnTo>
                      <a:pt x="7591" y="3835"/>
                    </a:lnTo>
                    <a:lnTo>
                      <a:pt x="7591" y="3656"/>
                    </a:lnTo>
                    <a:lnTo>
                      <a:pt x="7580" y="3477"/>
                    </a:lnTo>
                    <a:lnTo>
                      <a:pt x="7558" y="3287"/>
                    </a:lnTo>
                    <a:lnTo>
                      <a:pt x="7524" y="3109"/>
                    </a:lnTo>
                    <a:lnTo>
                      <a:pt x="7491" y="2930"/>
                    </a:lnTo>
                    <a:lnTo>
                      <a:pt x="7446" y="2740"/>
                    </a:lnTo>
                    <a:lnTo>
                      <a:pt x="7390" y="2561"/>
                    </a:lnTo>
                    <a:lnTo>
                      <a:pt x="7323" y="2382"/>
                    </a:lnTo>
                    <a:lnTo>
                      <a:pt x="7245" y="2214"/>
                    </a:lnTo>
                    <a:lnTo>
                      <a:pt x="7155" y="2035"/>
                    </a:lnTo>
                    <a:lnTo>
                      <a:pt x="7066" y="1868"/>
                    </a:lnTo>
                    <a:lnTo>
                      <a:pt x="6965" y="1700"/>
                    </a:lnTo>
                    <a:lnTo>
                      <a:pt x="6854" y="1543"/>
                    </a:lnTo>
                    <a:lnTo>
                      <a:pt x="6731" y="1387"/>
                    </a:lnTo>
                    <a:lnTo>
                      <a:pt x="6608" y="1242"/>
                    </a:lnTo>
                    <a:lnTo>
                      <a:pt x="6485" y="1107"/>
                    </a:lnTo>
                    <a:lnTo>
                      <a:pt x="6339" y="984"/>
                    </a:lnTo>
                    <a:lnTo>
                      <a:pt x="6205" y="861"/>
                    </a:lnTo>
                    <a:lnTo>
                      <a:pt x="6060" y="750"/>
                    </a:lnTo>
                    <a:lnTo>
                      <a:pt x="5903" y="638"/>
                    </a:lnTo>
                    <a:lnTo>
                      <a:pt x="5747" y="537"/>
                    </a:lnTo>
                    <a:lnTo>
                      <a:pt x="5590" y="448"/>
                    </a:lnTo>
                    <a:lnTo>
                      <a:pt x="5434" y="370"/>
                    </a:lnTo>
                    <a:lnTo>
                      <a:pt x="5266" y="291"/>
                    </a:lnTo>
                    <a:lnTo>
                      <a:pt x="5087" y="224"/>
                    </a:lnTo>
                    <a:lnTo>
                      <a:pt x="4920" y="168"/>
                    </a:lnTo>
                    <a:lnTo>
                      <a:pt x="4741" y="124"/>
                    </a:lnTo>
                    <a:lnTo>
                      <a:pt x="4562" y="79"/>
                    </a:lnTo>
                    <a:lnTo>
                      <a:pt x="4383" y="45"/>
                    </a:lnTo>
                    <a:lnTo>
                      <a:pt x="4204" y="23"/>
                    </a:lnTo>
                    <a:lnTo>
                      <a:pt x="40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1570575" y="4946100"/>
                <a:ext cx="113800" cy="173050"/>
              </a:xfrm>
              <a:custGeom>
                <a:rect b="b" l="l" r="r" t="t"/>
                <a:pathLst>
                  <a:path extrusionOk="0" h="6922" w="4552">
                    <a:moveTo>
                      <a:pt x="728" y="1"/>
                    </a:moveTo>
                    <a:lnTo>
                      <a:pt x="538" y="90"/>
                    </a:lnTo>
                    <a:lnTo>
                      <a:pt x="348" y="191"/>
                    </a:lnTo>
                    <a:lnTo>
                      <a:pt x="169" y="303"/>
                    </a:lnTo>
                    <a:lnTo>
                      <a:pt x="1" y="426"/>
                    </a:lnTo>
                    <a:lnTo>
                      <a:pt x="3824" y="6921"/>
                    </a:lnTo>
                    <a:lnTo>
                      <a:pt x="4014" y="6832"/>
                    </a:lnTo>
                    <a:lnTo>
                      <a:pt x="4204" y="6731"/>
                    </a:lnTo>
                    <a:lnTo>
                      <a:pt x="4383" y="6608"/>
                    </a:lnTo>
                    <a:lnTo>
                      <a:pt x="4551" y="6485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rgbClr val="EAA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1304525" y="4694575"/>
                <a:ext cx="236750" cy="236750"/>
              </a:xfrm>
              <a:custGeom>
                <a:rect b="b" l="l" r="r" t="t"/>
                <a:pathLst>
                  <a:path extrusionOk="0" h="9470" w="9470">
                    <a:moveTo>
                      <a:pt x="4561" y="0"/>
                    </a:moveTo>
                    <a:lnTo>
                      <a:pt x="4338" y="12"/>
                    </a:lnTo>
                    <a:lnTo>
                      <a:pt x="4103" y="45"/>
                    </a:lnTo>
                    <a:lnTo>
                      <a:pt x="3879" y="79"/>
                    </a:lnTo>
                    <a:lnTo>
                      <a:pt x="3656" y="123"/>
                    </a:lnTo>
                    <a:lnTo>
                      <a:pt x="3421" y="179"/>
                    </a:lnTo>
                    <a:lnTo>
                      <a:pt x="3197" y="258"/>
                    </a:lnTo>
                    <a:lnTo>
                      <a:pt x="2974" y="336"/>
                    </a:lnTo>
                    <a:lnTo>
                      <a:pt x="2761" y="436"/>
                    </a:lnTo>
                    <a:lnTo>
                      <a:pt x="2538" y="537"/>
                    </a:lnTo>
                    <a:lnTo>
                      <a:pt x="2325" y="660"/>
                    </a:lnTo>
                    <a:lnTo>
                      <a:pt x="2124" y="783"/>
                    </a:lnTo>
                    <a:lnTo>
                      <a:pt x="1923" y="928"/>
                    </a:lnTo>
                    <a:lnTo>
                      <a:pt x="1733" y="1074"/>
                    </a:lnTo>
                    <a:lnTo>
                      <a:pt x="1554" y="1219"/>
                    </a:lnTo>
                    <a:lnTo>
                      <a:pt x="1386" y="1387"/>
                    </a:lnTo>
                    <a:lnTo>
                      <a:pt x="1219" y="1554"/>
                    </a:lnTo>
                    <a:lnTo>
                      <a:pt x="1073" y="1733"/>
                    </a:lnTo>
                    <a:lnTo>
                      <a:pt x="928" y="1912"/>
                    </a:lnTo>
                    <a:lnTo>
                      <a:pt x="794" y="2102"/>
                    </a:lnTo>
                    <a:lnTo>
                      <a:pt x="671" y="2292"/>
                    </a:lnTo>
                    <a:lnTo>
                      <a:pt x="559" y="2493"/>
                    </a:lnTo>
                    <a:lnTo>
                      <a:pt x="458" y="2695"/>
                    </a:lnTo>
                    <a:lnTo>
                      <a:pt x="369" y="2907"/>
                    </a:lnTo>
                    <a:lnTo>
                      <a:pt x="280" y="3119"/>
                    </a:lnTo>
                    <a:lnTo>
                      <a:pt x="212" y="3332"/>
                    </a:lnTo>
                    <a:lnTo>
                      <a:pt x="145" y="3555"/>
                    </a:lnTo>
                    <a:lnTo>
                      <a:pt x="101" y="3779"/>
                    </a:lnTo>
                    <a:lnTo>
                      <a:pt x="56" y="4003"/>
                    </a:lnTo>
                    <a:lnTo>
                      <a:pt x="22" y="4226"/>
                    </a:lnTo>
                    <a:lnTo>
                      <a:pt x="11" y="4450"/>
                    </a:lnTo>
                    <a:lnTo>
                      <a:pt x="0" y="4673"/>
                    </a:lnTo>
                    <a:lnTo>
                      <a:pt x="0" y="4908"/>
                    </a:lnTo>
                    <a:lnTo>
                      <a:pt x="11" y="5132"/>
                    </a:lnTo>
                    <a:lnTo>
                      <a:pt x="34" y="5367"/>
                    </a:lnTo>
                    <a:lnTo>
                      <a:pt x="78" y="5590"/>
                    </a:lnTo>
                    <a:lnTo>
                      <a:pt x="123" y="5825"/>
                    </a:lnTo>
                    <a:lnTo>
                      <a:pt x="179" y="6049"/>
                    </a:lnTo>
                    <a:lnTo>
                      <a:pt x="257" y="6272"/>
                    </a:lnTo>
                    <a:lnTo>
                      <a:pt x="335" y="6496"/>
                    </a:lnTo>
                    <a:lnTo>
                      <a:pt x="425" y="6708"/>
                    </a:lnTo>
                    <a:lnTo>
                      <a:pt x="537" y="6932"/>
                    </a:lnTo>
                    <a:lnTo>
                      <a:pt x="660" y="7144"/>
                    </a:lnTo>
                    <a:lnTo>
                      <a:pt x="783" y="7345"/>
                    </a:lnTo>
                    <a:lnTo>
                      <a:pt x="917" y="7547"/>
                    </a:lnTo>
                    <a:lnTo>
                      <a:pt x="1062" y="7737"/>
                    </a:lnTo>
                    <a:lnTo>
                      <a:pt x="1219" y="7916"/>
                    </a:lnTo>
                    <a:lnTo>
                      <a:pt x="1386" y="8083"/>
                    </a:lnTo>
                    <a:lnTo>
                      <a:pt x="1554" y="8251"/>
                    </a:lnTo>
                    <a:lnTo>
                      <a:pt x="1733" y="8396"/>
                    </a:lnTo>
                    <a:lnTo>
                      <a:pt x="1912" y="8542"/>
                    </a:lnTo>
                    <a:lnTo>
                      <a:pt x="2102" y="8676"/>
                    </a:lnTo>
                    <a:lnTo>
                      <a:pt x="2292" y="8799"/>
                    </a:lnTo>
                    <a:lnTo>
                      <a:pt x="2493" y="8910"/>
                    </a:lnTo>
                    <a:lnTo>
                      <a:pt x="2694" y="9011"/>
                    </a:lnTo>
                    <a:lnTo>
                      <a:pt x="2907" y="9101"/>
                    </a:lnTo>
                    <a:lnTo>
                      <a:pt x="3119" y="9190"/>
                    </a:lnTo>
                    <a:lnTo>
                      <a:pt x="3332" y="9257"/>
                    </a:lnTo>
                    <a:lnTo>
                      <a:pt x="3555" y="9324"/>
                    </a:lnTo>
                    <a:lnTo>
                      <a:pt x="3768" y="9369"/>
                    </a:lnTo>
                    <a:lnTo>
                      <a:pt x="3991" y="9414"/>
                    </a:lnTo>
                    <a:lnTo>
                      <a:pt x="4226" y="9447"/>
                    </a:lnTo>
                    <a:lnTo>
                      <a:pt x="4450" y="9469"/>
                    </a:lnTo>
                    <a:lnTo>
                      <a:pt x="4908" y="9469"/>
                    </a:lnTo>
                    <a:lnTo>
                      <a:pt x="5131" y="9458"/>
                    </a:lnTo>
                    <a:lnTo>
                      <a:pt x="5366" y="9436"/>
                    </a:lnTo>
                    <a:lnTo>
                      <a:pt x="5590" y="9391"/>
                    </a:lnTo>
                    <a:lnTo>
                      <a:pt x="5813" y="9346"/>
                    </a:lnTo>
                    <a:lnTo>
                      <a:pt x="6048" y="9291"/>
                    </a:lnTo>
                    <a:lnTo>
                      <a:pt x="6272" y="9224"/>
                    </a:lnTo>
                    <a:lnTo>
                      <a:pt x="6495" y="9134"/>
                    </a:lnTo>
                    <a:lnTo>
                      <a:pt x="6708" y="9045"/>
                    </a:lnTo>
                    <a:lnTo>
                      <a:pt x="6931" y="8933"/>
                    </a:lnTo>
                    <a:lnTo>
                      <a:pt x="7144" y="8821"/>
                    </a:lnTo>
                    <a:lnTo>
                      <a:pt x="7345" y="8687"/>
                    </a:lnTo>
                    <a:lnTo>
                      <a:pt x="7546" y="8553"/>
                    </a:lnTo>
                    <a:lnTo>
                      <a:pt x="7736" y="8407"/>
                    </a:lnTo>
                    <a:lnTo>
                      <a:pt x="7915" y="8251"/>
                    </a:lnTo>
                    <a:lnTo>
                      <a:pt x="8083" y="8083"/>
                    </a:lnTo>
                    <a:lnTo>
                      <a:pt x="8239" y="7916"/>
                    </a:lnTo>
                    <a:lnTo>
                      <a:pt x="8396" y="7737"/>
                    </a:lnTo>
                    <a:lnTo>
                      <a:pt x="8541" y="7558"/>
                    </a:lnTo>
                    <a:lnTo>
                      <a:pt x="8675" y="7368"/>
                    </a:lnTo>
                    <a:lnTo>
                      <a:pt x="8798" y="7178"/>
                    </a:lnTo>
                    <a:lnTo>
                      <a:pt x="8910" y="6976"/>
                    </a:lnTo>
                    <a:lnTo>
                      <a:pt x="9011" y="6775"/>
                    </a:lnTo>
                    <a:lnTo>
                      <a:pt x="9100" y="6563"/>
                    </a:lnTo>
                    <a:lnTo>
                      <a:pt x="9190" y="6350"/>
                    </a:lnTo>
                    <a:lnTo>
                      <a:pt x="9257" y="6138"/>
                    </a:lnTo>
                    <a:lnTo>
                      <a:pt x="9324" y="5926"/>
                    </a:lnTo>
                    <a:lnTo>
                      <a:pt x="9369" y="5702"/>
                    </a:lnTo>
                    <a:lnTo>
                      <a:pt x="9413" y="5478"/>
                    </a:lnTo>
                    <a:lnTo>
                      <a:pt x="9447" y="5255"/>
                    </a:lnTo>
                    <a:lnTo>
                      <a:pt x="9458" y="5020"/>
                    </a:lnTo>
                    <a:lnTo>
                      <a:pt x="9469" y="4796"/>
                    </a:lnTo>
                    <a:lnTo>
                      <a:pt x="9469" y="4562"/>
                    </a:lnTo>
                    <a:lnTo>
                      <a:pt x="9458" y="4338"/>
                    </a:lnTo>
                    <a:lnTo>
                      <a:pt x="9424" y="4103"/>
                    </a:lnTo>
                    <a:lnTo>
                      <a:pt x="9391" y="3880"/>
                    </a:lnTo>
                    <a:lnTo>
                      <a:pt x="9346" y="3656"/>
                    </a:lnTo>
                    <a:lnTo>
                      <a:pt x="9290" y="3421"/>
                    </a:lnTo>
                    <a:lnTo>
                      <a:pt x="9212" y="3198"/>
                    </a:lnTo>
                    <a:lnTo>
                      <a:pt x="9134" y="2985"/>
                    </a:lnTo>
                    <a:lnTo>
                      <a:pt x="9044" y="2762"/>
                    </a:lnTo>
                    <a:lnTo>
                      <a:pt x="8933" y="2549"/>
                    </a:lnTo>
                    <a:lnTo>
                      <a:pt x="8810" y="2326"/>
                    </a:lnTo>
                    <a:lnTo>
                      <a:pt x="8687" y="2124"/>
                    </a:lnTo>
                    <a:lnTo>
                      <a:pt x="8552" y="1923"/>
                    </a:lnTo>
                    <a:lnTo>
                      <a:pt x="8396" y="1733"/>
                    </a:lnTo>
                    <a:lnTo>
                      <a:pt x="8251" y="1554"/>
                    </a:lnTo>
                    <a:lnTo>
                      <a:pt x="8083" y="1387"/>
                    </a:lnTo>
                    <a:lnTo>
                      <a:pt x="7915" y="1230"/>
                    </a:lnTo>
                    <a:lnTo>
                      <a:pt x="7736" y="1074"/>
                    </a:lnTo>
                    <a:lnTo>
                      <a:pt x="7557" y="928"/>
                    </a:lnTo>
                    <a:lnTo>
                      <a:pt x="7367" y="794"/>
                    </a:lnTo>
                    <a:lnTo>
                      <a:pt x="7177" y="682"/>
                    </a:lnTo>
                    <a:lnTo>
                      <a:pt x="6976" y="559"/>
                    </a:lnTo>
                    <a:lnTo>
                      <a:pt x="6775" y="459"/>
                    </a:lnTo>
                    <a:lnTo>
                      <a:pt x="6562" y="369"/>
                    </a:lnTo>
                    <a:lnTo>
                      <a:pt x="6350" y="280"/>
                    </a:lnTo>
                    <a:lnTo>
                      <a:pt x="6138" y="213"/>
                    </a:lnTo>
                    <a:lnTo>
                      <a:pt x="5914" y="146"/>
                    </a:lnTo>
                    <a:lnTo>
                      <a:pt x="5702" y="101"/>
                    </a:lnTo>
                    <a:lnTo>
                      <a:pt x="5478" y="56"/>
                    </a:lnTo>
                    <a:lnTo>
                      <a:pt x="5243" y="23"/>
                    </a:lnTo>
                    <a:lnTo>
                      <a:pt x="5020" y="12"/>
                    </a:lnTo>
                    <a:lnTo>
                      <a:pt x="4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1351750" y="4704925"/>
                <a:ext cx="142275" cy="216050"/>
              </a:xfrm>
              <a:custGeom>
                <a:rect b="b" l="l" r="r" t="t"/>
                <a:pathLst>
                  <a:path extrusionOk="0" h="8642" w="5691">
                    <a:moveTo>
                      <a:pt x="917" y="0"/>
                    </a:moveTo>
                    <a:lnTo>
                      <a:pt x="671" y="112"/>
                    </a:lnTo>
                    <a:lnTo>
                      <a:pt x="436" y="246"/>
                    </a:lnTo>
                    <a:lnTo>
                      <a:pt x="213" y="380"/>
                    </a:lnTo>
                    <a:lnTo>
                      <a:pt x="0" y="537"/>
                    </a:lnTo>
                    <a:lnTo>
                      <a:pt x="4774" y="8642"/>
                    </a:lnTo>
                    <a:lnTo>
                      <a:pt x="5020" y="8530"/>
                    </a:lnTo>
                    <a:lnTo>
                      <a:pt x="5255" y="8407"/>
                    </a:lnTo>
                    <a:lnTo>
                      <a:pt x="5478" y="8262"/>
                    </a:lnTo>
                    <a:lnTo>
                      <a:pt x="5691" y="8105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DB1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6" name="Google Shape;1306;p31"/>
          <p:cNvGrpSpPr/>
          <p:nvPr/>
        </p:nvGrpSpPr>
        <p:grpSpPr>
          <a:xfrm>
            <a:off x="3571350" y="1334141"/>
            <a:ext cx="2001000" cy="1884472"/>
            <a:chOff x="3571350" y="1334141"/>
            <a:chExt cx="2001000" cy="1884472"/>
          </a:xfrm>
        </p:grpSpPr>
        <p:sp>
          <p:nvSpPr>
            <p:cNvPr id="1307" name="Google Shape;1307;p31"/>
            <p:cNvSpPr/>
            <p:nvPr/>
          </p:nvSpPr>
          <p:spPr>
            <a:xfrm>
              <a:off x="3571350" y="1449225"/>
              <a:ext cx="20010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8" name="Google Shape;1308;p31"/>
            <p:cNvGrpSpPr/>
            <p:nvPr/>
          </p:nvGrpSpPr>
          <p:grpSpPr>
            <a:xfrm>
              <a:off x="3610435" y="1334141"/>
              <a:ext cx="1922925" cy="1884472"/>
              <a:chOff x="5184375" y="4093675"/>
              <a:chExt cx="1411425" cy="1383200"/>
            </a:xfrm>
          </p:grpSpPr>
          <p:sp>
            <p:nvSpPr>
              <p:cNvPr id="1309" name="Google Shape;1309;p31"/>
              <p:cNvSpPr/>
              <p:nvPr/>
            </p:nvSpPr>
            <p:spPr>
              <a:xfrm>
                <a:off x="5312650" y="4240125"/>
                <a:ext cx="155425" cy="53400"/>
              </a:xfrm>
              <a:custGeom>
                <a:rect b="b" l="l" r="r" t="t"/>
                <a:pathLst>
                  <a:path extrusionOk="0" h="2136" w="6217">
                    <a:moveTo>
                      <a:pt x="1" y="0"/>
                    </a:moveTo>
                    <a:lnTo>
                      <a:pt x="1" y="2136"/>
                    </a:lnTo>
                    <a:lnTo>
                      <a:pt x="6217" y="2136"/>
                    </a:lnTo>
                    <a:lnTo>
                      <a:pt x="62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6121500" y="4240125"/>
                <a:ext cx="155700" cy="53400"/>
              </a:xfrm>
              <a:custGeom>
                <a:rect b="b" l="l" r="r" t="t"/>
                <a:pathLst>
                  <a:path extrusionOk="0" h="2136" w="6228">
                    <a:moveTo>
                      <a:pt x="0" y="0"/>
                    </a:moveTo>
                    <a:lnTo>
                      <a:pt x="0" y="2136"/>
                    </a:lnTo>
                    <a:lnTo>
                      <a:pt x="6227" y="2136"/>
                    </a:lnTo>
                    <a:lnTo>
                      <a:pt x="6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5548275" y="4093675"/>
                <a:ext cx="493025" cy="333450"/>
              </a:xfrm>
              <a:custGeom>
                <a:rect b="b" l="l" r="r" t="t"/>
                <a:pathLst>
                  <a:path extrusionOk="0" h="13338" w="19721">
                    <a:moveTo>
                      <a:pt x="15372" y="2482"/>
                    </a:moveTo>
                    <a:lnTo>
                      <a:pt x="15573" y="2493"/>
                    </a:lnTo>
                    <a:lnTo>
                      <a:pt x="15752" y="2516"/>
                    </a:lnTo>
                    <a:lnTo>
                      <a:pt x="15931" y="2572"/>
                    </a:lnTo>
                    <a:lnTo>
                      <a:pt x="16099" y="2627"/>
                    </a:lnTo>
                    <a:lnTo>
                      <a:pt x="16266" y="2706"/>
                    </a:lnTo>
                    <a:lnTo>
                      <a:pt x="16423" y="2806"/>
                    </a:lnTo>
                    <a:lnTo>
                      <a:pt x="16557" y="2907"/>
                    </a:lnTo>
                    <a:lnTo>
                      <a:pt x="16691" y="3030"/>
                    </a:lnTo>
                    <a:lnTo>
                      <a:pt x="16814" y="3164"/>
                    </a:lnTo>
                    <a:lnTo>
                      <a:pt x="16926" y="3309"/>
                    </a:lnTo>
                    <a:lnTo>
                      <a:pt x="17015" y="3455"/>
                    </a:lnTo>
                    <a:lnTo>
                      <a:pt x="17094" y="3622"/>
                    </a:lnTo>
                    <a:lnTo>
                      <a:pt x="17161" y="3790"/>
                    </a:lnTo>
                    <a:lnTo>
                      <a:pt x="17205" y="3969"/>
                    </a:lnTo>
                    <a:lnTo>
                      <a:pt x="17228" y="4159"/>
                    </a:lnTo>
                    <a:lnTo>
                      <a:pt x="17239" y="4349"/>
                    </a:lnTo>
                    <a:lnTo>
                      <a:pt x="17239" y="8989"/>
                    </a:lnTo>
                    <a:lnTo>
                      <a:pt x="17228" y="9179"/>
                    </a:lnTo>
                    <a:lnTo>
                      <a:pt x="17205" y="9369"/>
                    </a:lnTo>
                    <a:lnTo>
                      <a:pt x="17161" y="9548"/>
                    </a:lnTo>
                    <a:lnTo>
                      <a:pt x="17094" y="9715"/>
                    </a:lnTo>
                    <a:lnTo>
                      <a:pt x="17015" y="9883"/>
                    </a:lnTo>
                    <a:lnTo>
                      <a:pt x="16926" y="10028"/>
                    </a:lnTo>
                    <a:lnTo>
                      <a:pt x="16814" y="10174"/>
                    </a:lnTo>
                    <a:lnTo>
                      <a:pt x="16691" y="10308"/>
                    </a:lnTo>
                    <a:lnTo>
                      <a:pt x="16557" y="10431"/>
                    </a:lnTo>
                    <a:lnTo>
                      <a:pt x="16423" y="10531"/>
                    </a:lnTo>
                    <a:lnTo>
                      <a:pt x="16266" y="10632"/>
                    </a:lnTo>
                    <a:lnTo>
                      <a:pt x="16099" y="10710"/>
                    </a:lnTo>
                    <a:lnTo>
                      <a:pt x="15931" y="10766"/>
                    </a:lnTo>
                    <a:lnTo>
                      <a:pt x="15752" y="10811"/>
                    </a:lnTo>
                    <a:lnTo>
                      <a:pt x="15573" y="10844"/>
                    </a:lnTo>
                    <a:lnTo>
                      <a:pt x="15372" y="10856"/>
                    </a:lnTo>
                    <a:lnTo>
                      <a:pt x="4349" y="10856"/>
                    </a:lnTo>
                    <a:lnTo>
                      <a:pt x="4159" y="10844"/>
                    </a:lnTo>
                    <a:lnTo>
                      <a:pt x="3969" y="10811"/>
                    </a:lnTo>
                    <a:lnTo>
                      <a:pt x="3790" y="10766"/>
                    </a:lnTo>
                    <a:lnTo>
                      <a:pt x="3622" y="10710"/>
                    </a:lnTo>
                    <a:lnTo>
                      <a:pt x="3466" y="10632"/>
                    </a:lnTo>
                    <a:lnTo>
                      <a:pt x="3309" y="10531"/>
                    </a:lnTo>
                    <a:lnTo>
                      <a:pt x="3164" y="10431"/>
                    </a:lnTo>
                    <a:lnTo>
                      <a:pt x="3030" y="10308"/>
                    </a:lnTo>
                    <a:lnTo>
                      <a:pt x="2907" y="10174"/>
                    </a:lnTo>
                    <a:lnTo>
                      <a:pt x="2806" y="10028"/>
                    </a:lnTo>
                    <a:lnTo>
                      <a:pt x="2706" y="9883"/>
                    </a:lnTo>
                    <a:lnTo>
                      <a:pt x="2627" y="9715"/>
                    </a:lnTo>
                    <a:lnTo>
                      <a:pt x="2571" y="9548"/>
                    </a:lnTo>
                    <a:lnTo>
                      <a:pt x="2527" y="9369"/>
                    </a:lnTo>
                    <a:lnTo>
                      <a:pt x="2493" y="9179"/>
                    </a:lnTo>
                    <a:lnTo>
                      <a:pt x="2482" y="8989"/>
                    </a:lnTo>
                    <a:lnTo>
                      <a:pt x="2482" y="4349"/>
                    </a:lnTo>
                    <a:lnTo>
                      <a:pt x="2493" y="4159"/>
                    </a:lnTo>
                    <a:lnTo>
                      <a:pt x="2527" y="3969"/>
                    </a:lnTo>
                    <a:lnTo>
                      <a:pt x="2571" y="3790"/>
                    </a:lnTo>
                    <a:lnTo>
                      <a:pt x="2627" y="3622"/>
                    </a:lnTo>
                    <a:lnTo>
                      <a:pt x="2706" y="3455"/>
                    </a:lnTo>
                    <a:lnTo>
                      <a:pt x="2806" y="3309"/>
                    </a:lnTo>
                    <a:lnTo>
                      <a:pt x="2907" y="3164"/>
                    </a:lnTo>
                    <a:lnTo>
                      <a:pt x="3030" y="3030"/>
                    </a:lnTo>
                    <a:lnTo>
                      <a:pt x="3164" y="2907"/>
                    </a:lnTo>
                    <a:lnTo>
                      <a:pt x="3309" y="2806"/>
                    </a:lnTo>
                    <a:lnTo>
                      <a:pt x="3466" y="2706"/>
                    </a:lnTo>
                    <a:lnTo>
                      <a:pt x="3622" y="2627"/>
                    </a:lnTo>
                    <a:lnTo>
                      <a:pt x="3790" y="2572"/>
                    </a:lnTo>
                    <a:lnTo>
                      <a:pt x="3969" y="2516"/>
                    </a:lnTo>
                    <a:lnTo>
                      <a:pt x="4159" y="2493"/>
                    </a:lnTo>
                    <a:lnTo>
                      <a:pt x="4349" y="2482"/>
                    </a:lnTo>
                    <a:close/>
                    <a:moveTo>
                      <a:pt x="4125" y="0"/>
                    </a:moveTo>
                    <a:lnTo>
                      <a:pt x="3902" y="23"/>
                    </a:lnTo>
                    <a:lnTo>
                      <a:pt x="3689" y="45"/>
                    </a:lnTo>
                    <a:lnTo>
                      <a:pt x="3477" y="90"/>
                    </a:lnTo>
                    <a:lnTo>
                      <a:pt x="3265" y="134"/>
                    </a:lnTo>
                    <a:lnTo>
                      <a:pt x="3052" y="190"/>
                    </a:lnTo>
                    <a:lnTo>
                      <a:pt x="2851" y="257"/>
                    </a:lnTo>
                    <a:lnTo>
                      <a:pt x="2661" y="336"/>
                    </a:lnTo>
                    <a:lnTo>
                      <a:pt x="2460" y="425"/>
                    </a:lnTo>
                    <a:lnTo>
                      <a:pt x="2281" y="526"/>
                    </a:lnTo>
                    <a:lnTo>
                      <a:pt x="2091" y="626"/>
                    </a:lnTo>
                    <a:lnTo>
                      <a:pt x="1923" y="738"/>
                    </a:lnTo>
                    <a:lnTo>
                      <a:pt x="1744" y="861"/>
                    </a:lnTo>
                    <a:lnTo>
                      <a:pt x="1588" y="995"/>
                    </a:lnTo>
                    <a:lnTo>
                      <a:pt x="1420" y="1129"/>
                    </a:lnTo>
                    <a:lnTo>
                      <a:pt x="1275" y="1275"/>
                    </a:lnTo>
                    <a:lnTo>
                      <a:pt x="1129" y="1420"/>
                    </a:lnTo>
                    <a:lnTo>
                      <a:pt x="995" y="1577"/>
                    </a:lnTo>
                    <a:lnTo>
                      <a:pt x="861" y="1744"/>
                    </a:lnTo>
                    <a:lnTo>
                      <a:pt x="738" y="1912"/>
                    </a:lnTo>
                    <a:lnTo>
                      <a:pt x="626" y="2091"/>
                    </a:lnTo>
                    <a:lnTo>
                      <a:pt x="526" y="2270"/>
                    </a:lnTo>
                    <a:lnTo>
                      <a:pt x="425" y="2460"/>
                    </a:lnTo>
                    <a:lnTo>
                      <a:pt x="347" y="2650"/>
                    </a:lnTo>
                    <a:lnTo>
                      <a:pt x="268" y="2851"/>
                    </a:lnTo>
                    <a:lnTo>
                      <a:pt x="190" y="3052"/>
                    </a:lnTo>
                    <a:lnTo>
                      <a:pt x="134" y="3265"/>
                    </a:lnTo>
                    <a:lnTo>
                      <a:pt x="90" y="3466"/>
                    </a:lnTo>
                    <a:lnTo>
                      <a:pt x="45" y="3690"/>
                    </a:lnTo>
                    <a:lnTo>
                      <a:pt x="22" y="3902"/>
                    </a:lnTo>
                    <a:lnTo>
                      <a:pt x="0" y="4126"/>
                    </a:lnTo>
                    <a:lnTo>
                      <a:pt x="0" y="4349"/>
                    </a:lnTo>
                    <a:lnTo>
                      <a:pt x="0" y="8989"/>
                    </a:lnTo>
                    <a:lnTo>
                      <a:pt x="0" y="9212"/>
                    </a:lnTo>
                    <a:lnTo>
                      <a:pt x="22" y="9436"/>
                    </a:lnTo>
                    <a:lnTo>
                      <a:pt x="45" y="9648"/>
                    </a:lnTo>
                    <a:lnTo>
                      <a:pt x="90" y="9861"/>
                    </a:lnTo>
                    <a:lnTo>
                      <a:pt x="134" y="10073"/>
                    </a:lnTo>
                    <a:lnTo>
                      <a:pt x="190" y="10285"/>
                    </a:lnTo>
                    <a:lnTo>
                      <a:pt x="268" y="10487"/>
                    </a:lnTo>
                    <a:lnTo>
                      <a:pt x="347" y="10677"/>
                    </a:lnTo>
                    <a:lnTo>
                      <a:pt x="425" y="10878"/>
                    </a:lnTo>
                    <a:lnTo>
                      <a:pt x="526" y="11057"/>
                    </a:lnTo>
                    <a:lnTo>
                      <a:pt x="626" y="11247"/>
                    </a:lnTo>
                    <a:lnTo>
                      <a:pt x="738" y="11415"/>
                    </a:lnTo>
                    <a:lnTo>
                      <a:pt x="861" y="11594"/>
                    </a:lnTo>
                    <a:lnTo>
                      <a:pt x="995" y="11750"/>
                    </a:lnTo>
                    <a:lnTo>
                      <a:pt x="1129" y="11918"/>
                    </a:lnTo>
                    <a:lnTo>
                      <a:pt x="1275" y="12063"/>
                    </a:lnTo>
                    <a:lnTo>
                      <a:pt x="1420" y="12208"/>
                    </a:lnTo>
                    <a:lnTo>
                      <a:pt x="1588" y="12343"/>
                    </a:lnTo>
                    <a:lnTo>
                      <a:pt x="1744" y="12477"/>
                    </a:lnTo>
                    <a:lnTo>
                      <a:pt x="1923" y="12600"/>
                    </a:lnTo>
                    <a:lnTo>
                      <a:pt x="2091" y="12711"/>
                    </a:lnTo>
                    <a:lnTo>
                      <a:pt x="2281" y="12812"/>
                    </a:lnTo>
                    <a:lnTo>
                      <a:pt x="2460" y="12913"/>
                    </a:lnTo>
                    <a:lnTo>
                      <a:pt x="2661" y="13002"/>
                    </a:lnTo>
                    <a:lnTo>
                      <a:pt x="2851" y="13069"/>
                    </a:lnTo>
                    <a:lnTo>
                      <a:pt x="3052" y="13147"/>
                    </a:lnTo>
                    <a:lnTo>
                      <a:pt x="3265" y="13203"/>
                    </a:lnTo>
                    <a:lnTo>
                      <a:pt x="3477" y="13248"/>
                    </a:lnTo>
                    <a:lnTo>
                      <a:pt x="3689" y="13293"/>
                    </a:lnTo>
                    <a:lnTo>
                      <a:pt x="3902" y="13315"/>
                    </a:lnTo>
                    <a:lnTo>
                      <a:pt x="4125" y="13338"/>
                    </a:lnTo>
                    <a:lnTo>
                      <a:pt x="15596" y="13338"/>
                    </a:lnTo>
                    <a:lnTo>
                      <a:pt x="15819" y="13315"/>
                    </a:lnTo>
                    <a:lnTo>
                      <a:pt x="16043" y="13293"/>
                    </a:lnTo>
                    <a:lnTo>
                      <a:pt x="16255" y="13248"/>
                    </a:lnTo>
                    <a:lnTo>
                      <a:pt x="16468" y="13203"/>
                    </a:lnTo>
                    <a:lnTo>
                      <a:pt x="16669" y="13147"/>
                    </a:lnTo>
                    <a:lnTo>
                      <a:pt x="16870" y="13069"/>
                    </a:lnTo>
                    <a:lnTo>
                      <a:pt x="17071" y="13002"/>
                    </a:lnTo>
                    <a:lnTo>
                      <a:pt x="17261" y="12913"/>
                    </a:lnTo>
                    <a:lnTo>
                      <a:pt x="17451" y="12812"/>
                    </a:lnTo>
                    <a:lnTo>
                      <a:pt x="17630" y="12711"/>
                    </a:lnTo>
                    <a:lnTo>
                      <a:pt x="17809" y="12600"/>
                    </a:lnTo>
                    <a:lnTo>
                      <a:pt x="17977" y="12477"/>
                    </a:lnTo>
                    <a:lnTo>
                      <a:pt x="18144" y="12343"/>
                    </a:lnTo>
                    <a:lnTo>
                      <a:pt x="18301" y="12208"/>
                    </a:lnTo>
                    <a:lnTo>
                      <a:pt x="18446" y="12063"/>
                    </a:lnTo>
                    <a:lnTo>
                      <a:pt x="18592" y="11918"/>
                    </a:lnTo>
                    <a:lnTo>
                      <a:pt x="18737" y="11750"/>
                    </a:lnTo>
                    <a:lnTo>
                      <a:pt x="18860" y="11594"/>
                    </a:lnTo>
                    <a:lnTo>
                      <a:pt x="18983" y="11415"/>
                    </a:lnTo>
                    <a:lnTo>
                      <a:pt x="19095" y="11247"/>
                    </a:lnTo>
                    <a:lnTo>
                      <a:pt x="19195" y="11057"/>
                    </a:lnTo>
                    <a:lnTo>
                      <a:pt x="19296" y="10878"/>
                    </a:lnTo>
                    <a:lnTo>
                      <a:pt x="19385" y="10677"/>
                    </a:lnTo>
                    <a:lnTo>
                      <a:pt x="19464" y="10487"/>
                    </a:lnTo>
                    <a:lnTo>
                      <a:pt x="19531" y="10285"/>
                    </a:lnTo>
                    <a:lnTo>
                      <a:pt x="19587" y="10073"/>
                    </a:lnTo>
                    <a:lnTo>
                      <a:pt x="19643" y="9861"/>
                    </a:lnTo>
                    <a:lnTo>
                      <a:pt x="19676" y="9648"/>
                    </a:lnTo>
                    <a:lnTo>
                      <a:pt x="19698" y="9436"/>
                    </a:lnTo>
                    <a:lnTo>
                      <a:pt x="19721" y="9212"/>
                    </a:lnTo>
                    <a:lnTo>
                      <a:pt x="19721" y="8989"/>
                    </a:lnTo>
                    <a:lnTo>
                      <a:pt x="19721" y="4349"/>
                    </a:lnTo>
                    <a:lnTo>
                      <a:pt x="19721" y="4126"/>
                    </a:lnTo>
                    <a:lnTo>
                      <a:pt x="19698" y="3902"/>
                    </a:lnTo>
                    <a:lnTo>
                      <a:pt x="19676" y="3690"/>
                    </a:lnTo>
                    <a:lnTo>
                      <a:pt x="19643" y="3466"/>
                    </a:lnTo>
                    <a:lnTo>
                      <a:pt x="19587" y="3265"/>
                    </a:lnTo>
                    <a:lnTo>
                      <a:pt x="19531" y="3052"/>
                    </a:lnTo>
                    <a:lnTo>
                      <a:pt x="19464" y="2851"/>
                    </a:lnTo>
                    <a:lnTo>
                      <a:pt x="19385" y="2650"/>
                    </a:lnTo>
                    <a:lnTo>
                      <a:pt x="19296" y="2460"/>
                    </a:lnTo>
                    <a:lnTo>
                      <a:pt x="19195" y="2270"/>
                    </a:lnTo>
                    <a:lnTo>
                      <a:pt x="19095" y="2091"/>
                    </a:lnTo>
                    <a:lnTo>
                      <a:pt x="18983" y="1912"/>
                    </a:lnTo>
                    <a:lnTo>
                      <a:pt x="18860" y="1744"/>
                    </a:lnTo>
                    <a:lnTo>
                      <a:pt x="18737" y="1577"/>
                    </a:lnTo>
                    <a:lnTo>
                      <a:pt x="18592" y="1420"/>
                    </a:lnTo>
                    <a:lnTo>
                      <a:pt x="18446" y="1275"/>
                    </a:lnTo>
                    <a:lnTo>
                      <a:pt x="18301" y="1129"/>
                    </a:lnTo>
                    <a:lnTo>
                      <a:pt x="18144" y="995"/>
                    </a:lnTo>
                    <a:lnTo>
                      <a:pt x="17977" y="861"/>
                    </a:lnTo>
                    <a:lnTo>
                      <a:pt x="17809" y="738"/>
                    </a:lnTo>
                    <a:lnTo>
                      <a:pt x="17630" y="626"/>
                    </a:lnTo>
                    <a:lnTo>
                      <a:pt x="17451" y="526"/>
                    </a:lnTo>
                    <a:lnTo>
                      <a:pt x="17261" y="425"/>
                    </a:lnTo>
                    <a:lnTo>
                      <a:pt x="17071" y="336"/>
                    </a:lnTo>
                    <a:lnTo>
                      <a:pt x="16870" y="257"/>
                    </a:lnTo>
                    <a:lnTo>
                      <a:pt x="16669" y="190"/>
                    </a:lnTo>
                    <a:lnTo>
                      <a:pt x="16468" y="134"/>
                    </a:lnTo>
                    <a:lnTo>
                      <a:pt x="16255" y="90"/>
                    </a:lnTo>
                    <a:lnTo>
                      <a:pt x="16043" y="45"/>
                    </a:lnTo>
                    <a:lnTo>
                      <a:pt x="15819" y="23"/>
                    </a:lnTo>
                    <a:lnTo>
                      <a:pt x="155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5184375" y="4293500"/>
                <a:ext cx="1220825" cy="860575"/>
              </a:xfrm>
              <a:custGeom>
                <a:rect b="b" l="l" r="r" t="t"/>
                <a:pathLst>
                  <a:path extrusionOk="0" h="34423" w="48833">
                    <a:moveTo>
                      <a:pt x="3153" y="1"/>
                    </a:moveTo>
                    <a:lnTo>
                      <a:pt x="2985" y="12"/>
                    </a:lnTo>
                    <a:lnTo>
                      <a:pt x="2818" y="45"/>
                    </a:lnTo>
                    <a:lnTo>
                      <a:pt x="2661" y="79"/>
                    </a:lnTo>
                    <a:lnTo>
                      <a:pt x="2493" y="124"/>
                    </a:lnTo>
                    <a:lnTo>
                      <a:pt x="2337" y="168"/>
                    </a:lnTo>
                    <a:lnTo>
                      <a:pt x="2180" y="235"/>
                    </a:lnTo>
                    <a:lnTo>
                      <a:pt x="2035" y="303"/>
                    </a:lnTo>
                    <a:lnTo>
                      <a:pt x="1890" y="381"/>
                    </a:lnTo>
                    <a:lnTo>
                      <a:pt x="1744" y="470"/>
                    </a:lnTo>
                    <a:lnTo>
                      <a:pt x="1599" y="571"/>
                    </a:lnTo>
                    <a:lnTo>
                      <a:pt x="1465" y="671"/>
                    </a:lnTo>
                    <a:lnTo>
                      <a:pt x="1342" y="783"/>
                    </a:lnTo>
                    <a:lnTo>
                      <a:pt x="1208" y="895"/>
                    </a:lnTo>
                    <a:lnTo>
                      <a:pt x="1096" y="1018"/>
                    </a:lnTo>
                    <a:lnTo>
                      <a:pt x="973" y="1152"/>
                    </a:lnTo>
                    <a:lnTo>
                      <a:pt x="861" y="1286"/>
                    </a:lnTo>
                    <a:lnTo>
                      <a:pt x="761" y="1432"/>
                    </a:lnTo>
                    <a:lnTo>
                      <a:pt x="660" y="1577"/>
                    </a:lnTo>
                    <a:lnTo>
                      <a:pt x="571" y="1734"/>
                    </a:lnTo>
                    <a:lnTo>
                      <a:pt x="481" y="1890"/>
                    </a:lnTo>
                    <a:lnTo>
                      <a:pt x="403" y="2058"/>
                    </a:lnTo>
                    <a:lnTo>
                      <a:pt x="325" y="2225"/>
                    </a:lnTo>
                    <a:lnTo>
                      <a:pt x="257" y="2404"/>
                    </a:lnTo>
                    <a:lnTo>
                      <a:pt x="202" y="2583"/>
                    </a:lnTo>
                    <a:lnTo>
                      <a:pt x="146" y="2762"/>
                    </a:lnTo>
                    <a:lnTo>
                      <a:pt x="101" y="2952"/>
                    </a:lnTo>
                    <a:lnTo>
                      <a:pt x="67" y="3142"/>
                    </a:lnTo>
                    <a:lnTo>
                      <a:pt x="45" y="3332"/>
                    </a:lnTo>
                    <a:lnTo>
                      <a:pt x="23" y="3533"/>
                    </a:lnTo>
                    <a:lnTo>
                      <a:pt x="0" y="3735"/>
                    </a:lnTo>
                    <a:lnTo>
                      <a:pt x="0" y="3936"/>
                    </a:lnTo>
                    <a:lnTo>
                      <a:pt x="0" y="30476"/>
                    </a:lnTo>
                    <a:lnTo>
                      <a:pt x="0" y="30689"/>
                    </a:lnTo>
                    <a:lnTo>
                      <a:pt x="23" y="30890"/>
                    </a:lnTo>
                    <a:lnTo>
                      <a:pt x="45" y="31080"/>
                    </a:lnTo>
                    <a:lnTo>
                      <a:pt x="67" y="31281"/>
                    </a:lnTo>
                    <a:lnTo>
                      <a:pt x="101" y="31471"/>
                    </a:lnTo>
                    <a:lnTo>
                      <a:pt x="146" y="31650"/>
                    </a:lnTo>
                    <a:lnTo>
                      <a:pt x="202" y="31840"/>
                    </a:lnTo>
                    <a:lnTo>
                      <a:pt x="257" y="32019"/>
                    </a:lnTo>
                    <a:lnTo>
                      <a:pt x="325" y="32187"/>
                    </a:lnTo>
                    <a:lnTo>
                      <a:pt x="403" y="32354"/>
                    </a:lnTo>
                    <a:lnTo>
                      <a:pt x="481" y="32522"/>
                    </a:lnTo>
                    <a:lnTo>
                      <a:pt x="571" y="32690"/>
                    </a:lnTo>
                    <a:lnTo>
                      <a:pt x="660" y="32835"/>
                    </a:lnTo>
                    <a:lnTo>
                      <a:pt x="761" y="32992"/>
                    </a:lnTo>
                    <a:lnTo>
                      <a:pt x="861" y="33126"/>
                    </a:lnTo>
                    <a:lnTo>
                      <a:pt x="973" y="33271"/>
                    </a:lnTo>
                    <a:lnTo>
                      <a:pt x="1096" y="33394"/>
                    </a:lnTo>
                    <a:lnTo>
                      <a:pt x="1208" y="33517"/>
                    </a:lnTo>
                    <a:lnTo>
                      <a:pt x="1342" y="33640"/>
                    </a:lnTo>
                    <a:lnTo>
                      <a:pt x="1465" y="33752"/>
                    </a:lnTo>
                    <a:lnTo>
                      <a:pt x="1599" y="33852"/>
                    </a:lnTo>
                    <a:lnTo>
                      <a:pt x="1744" y="33942"/>
                    </a:lnTo>
                    <a:lnTo>
                      <a:pt x="1890" y="34031"/>
                    </a:lnTo>
                    <a:lnTo>
                      <a:pt x="2035" y="34110"/>
                    </a:lnTo>
                    <a:lnTo>
                      <a:pt x="2180" y="34177"/>
                    </a:lnTo>
                    <a:lnTo>
                      <a:pt x="2337" y="34244"/>
                    </a:lnTo>
                    <a:lnTo>
                      <a:pt x="2493" y="34300"/>
                    </a:lnTo>
                    <a:lnTo>
                      <a:pt x="2661" y="34344"/>
                    </a:lnTo>
                    <a:lnTo>
                      <a:pt x="2818" y="34378"/>
                    </a:lnTo>
                    <a:lnTo>
                      <a:pt x="2985" y="34400"/>
                    </a:lnTo>
                    <a:lnTo>
                      <a:pt x="3153" y="34411"/>
                    </a:lnTo>
                    <a:lnTo>
                      <a:pt x="3332" y="34423"/>
                    </a:lnTo>
                    <a:lnTo>
                      <a:pt x="45512" y="34423"/>
                    </a:lnTo>
                    <a:lnTo>
                      <a:pt x="45680" y="34411"/>
                    </a:lnTo>
                    <a:lnTo>
                      <a:pt x="45848" y="34400"/>
                    </a:lnTo>
                    <a:lnTo>
                      <a:pt x="46015" y="34378"/>
                    </a:lnTo>
                    <a:lnTo>
                      <a:pt x="46183" y="34344"/>
                    </a:lnTo>
                    <a:lnTo>
                      <a:pt x="46340" y="34300"/>
                    </a:lnTo>
                    <a:lnTo>
                      <a:pt x="46496" y="34244"/>
                    </a:lnTo>
                    <a:lnTo>
                      <a:pt x="46653" y="34177"/>
                    </a:lnTo>
                    <a:lnTo>
                      <a:pt x="46809" y="34110"/>
                    </a:lnTo>
                    <a:lnTo>
                      <a:pt x="46954" y="34031"/>
                    </a:lnTo>
                    <a:lnTo>
                      <a:pt x="47100" y="33942"/>
                    </a:lnTo>
                    <a:lnTo>
                      <a:pt x="47234" y="33852"/>
                    </a:lnTo>
                    <a:lnTo>
                      <a:pt x="47368" y="33752"/>
                    </a:lnTo>
                    <a:lnTo>
                      <a:pt x="47502" y="33640"/>
                    </a:lnTo>
                    <a:lnTo>
                      <a:pt x="47625" y="33517"/>
                    </a:lnTo>
                    <a:lnTo>
                      <a:pt x="47748" y="33394"/>
                    </a:lnTo>
                    <a:lnTo>
                      <a:pt x="47860" y="33271"/>
                    </a:lnTo>
                    <a:lnTo>
                      <a:pt x="47972" y="33126"/>
                    </a:lnTo>
                    <a:lnTo>
                      <a:pt x="48072" y="32992"/>
                    </a:lnTo>
                    <a:lnTo>
                      <a:pt x="48173" y="32835"/>
                    </a:lnTo>
                    <a:lnTo>
                      <a:pt x="48262" y="32690"/>
                    </a:lnTo>
                    <a:lnTo>
                      <a:pt x="48352" y="32522"/>
                    </a:lnTo>
                    <a:lnTo>
                      <a:pt x="48430" y="32354"/>
                    </a:lnTo>
                    <a:lnTo>
                      <a:pt x="48508" y="32187"/>
                    </a:lnTo>
                    <a:lnTo>
                      <a:pt x="48575" y="32019"/>
                    </a:lnTo>
                    <a:lnTo>
                      <a:pt x="48631" y="31840"/>
                    </a:lnTo>
                    <a:lnTo>
                      <a:pt x="48687" y="31650"/>
                    </a:lnTo>
                    <a:lnTo>
                      <a:pt x="48732" y="31471"/>
                    </a:lnTo>
                    <a:lnTo>
                      <a:pt x="48765" y="31281"/>
                    </a:lnTo>
                    <a:lnTo>
                      <a:pt x="48799" y="31080"/>
                    </a:lnTo>
                    <a:lnTo>
                      <a:pt x="48821" y="30890"/>
                    </a:lnTo>
                    <a:lnTo>
                      <a:pt x="48833" y="30689"/>
                    </a:lnTo>
                    <a:lnTo>
                      <a:pt x="48833" y="30476"/>
                    </a:lnTo>
                    <a:lnTo>
                      <a:pt x="48833" y="3936"/>
                    </a:lnTo>
                    <a:lnTo>
                      <a:pt x="48833" y="3735"/>
                    </a:lnTo>
                    <a:lnTo>
                      <a:pt x="48821" y="3533"/>
                    </a:lnTo>
                    <a:lnTo>
                      <a:pt x="48799" y="3332"/>
                    </a:lnTo>
                    <a:lnTo>
                      <a:pt x="48765" y="3142"/>
                    </a:lnTo>
                    <a:lnTo>
                      <a:pt x="48732" y="2952"/>
                    </a:lnTo>
                    <a:lnTo>
                      <a:pt x="48687" y="2762"/>
                    </a:lnTo>
                    <a:lnTo>
                      <a:pt x="48631" y="2583"/>
                    </a:lnTo>
                    <a:lnTo>
                      <a:pt x="48575" y="2404"/>
                    </a:lnTo>
                    <a:lnTo>
                      <a:pt x="48508" y="2225"/>
                    </a:lnTo>
                    <a:lnTo>
                      <a:pt x="48430" y="2058"/>
                    </a:lnTo>
                    <a:lnTo>
                      <a:pt x="48352" y="1890"/>
                    </a:lnTo>
                    <a:lnTo>
                      <a:pt x="48262" y="1734"/>
                    </a:lnTo>
                    <a:lnTo>
                      <a:pt x="48173" y="1577"/>
                    </a:lnTo>
                    <a:lnTo>
                      <a:pt x="48072" y="1432"/>
                    </a:lnTo>
                    <a:lnTo>
                      <a:pt x="47972" y="1286"/>
                    </a:lnTo>
                    <a:lnTo>
                      <a:pt x="47860" y="1152"/>
                    </a:lnTo>
                    <a:lnTo>
                      <a:pt x="47748" y="1018"/>
                    </a:lnTo>
                    <a:lnTo>
                      <a:pt x="47625" y="895"/>
                    </a:lnTo>
                    <a:lnTo>
                      <a:pt x="47502" y="783"/>
                    </a:lnTo>
                    <a:lnTo>
                      <a:pt x="47368" y="671"/>
                    </a:lnTo>
                    <a:lnTo>
                      <a:pt x="47234" y="571"/>
                    </a:lnTo>
                    <a:lnTo>
                      <a:pt x="47100" y="470"/>
                    </a:lnTo>
                    <a:lnTo>
                      <a:pt x="46954" y="381"/>
                    </a:lnTo>
                    <a:lnTo>
                      <a:pt x="46809" y="303"/>
                    </a:lnTo>
                    <a:lnTo>
                      <a:pt x="46653" y="235"/>
                    </a:lnTo>
                    <a:lnTo>
                      <a:pt x="46496" y="168"/>
                    </a:lnTo>
                    <a:lnTo>
                      <a:pt x="46340" y="124"/>
                    </a:lnTo>
                    <a:lnTo>
                      <a:pt x="46183" y="79"/>
                    </a:lnTo>
                    <a:lnTo>
                      <a:pt x="46015" y="45"/>
                    </a:lnTo>
                    <a:lnTo>
                      <a:pt x="45848" y="12"/>
                    </a:lnTo>
                    <a:lnTo>
                      <a:pt x="45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5447925" y="4373725"/>
                <a:ext cx="693725" cy="693700"/>
              </a:xfrm>
              <a:custGeom>
                <a:rect b="b" l="l" r="r" t="t"/>
                <a:pathLst>
                  <a:path extrusionOk="0" h="27748" w="27749">
                    <a:moveTo>
                      <a:pt x="7055" y="0"/>
                    </a:moveTo>
                    <a:lnTo>
                      <a:pt x="7055" y="7055"/>
                    </a:lnTo>
                    <a:lnTo>
                      <a:pt x="1" y="7055"/>
                    </a:lnTo>
                    <a:lnTo>
                      <a:pt x="1" y="20694"/>
                    </a:lnTo>
                    <a:lnTo>
                      <a:pt x="7055" y="20694"/>
                    </a:lnTo>
                    <a:lnTo>
                      <a:pt x="7055" y="27748"/>
                    </a:lnTo>
                    <a:lnTo>
                      <a:pt x="20694" y="27748"/>
                    </a:lnTo>
                    <a:lnTo>
                      <a:pt x="20694" y="20694"/>
                    </a:lnTo>
                    <a:lnTo>
                      <a:pt x="27748" y="20694"/>
                    </a:lnTo>
                    <a:lnTo>
                      <a:pt x="27748" y="7055"/>
                    </a:lnTo>
                    <a:lnTo>
                      <a:pt x="20694" y="7055"/>
                    </a:lnTo>
                    <a:lnTo>
                      <a:pt x="20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5698900" y="4699325"/>
                <a:ext cx="191775" cy="146200"/>
              </a:xfrm>
              <a:custGeom>
                <a:rect b="b" l="l" r="r" t="t"/>
                <a:pathLst>
                  <a:path extrusionOk="0" h="5848" w="7671">
                    <a:moveTo>
                      <a:pt x="3109" y="0"/>
                    </a:moveTo>
                    <a:lnTo>
                      <a:pt x="2952" y="12"/>
                    </a:lnTo>
                    <a:lnTo>
                      <a:pt x="2796" y="23"/>
                    </a:lnTo>
                    <a:lnTo>
                      <a:pt x="2639" y="34"/>
                    </a:lnTo>
                    <a:lnTo>
                      <a:pt x="2483" y="68"/>
                    </a:lnTo>
                    <a:lnTo>
                      <a:pt x="2337" y="101"/>
                    </a:lnTo>
                    <a:lnTo>
                      <a:pt x="2192" y="146"/>
                    </a:lnTo>
                    <a:lnTo>
                      <a:pt x="2047" y="190"/>
                    </a:lnTo>
                    <a:lnTo>
                      <a:pt x="1901" y="246"/>
                    </a:lnTo>
                    <a:lnTo>
                      <a:pt x="1767" y="313"/>
                    </a:lnTo>
                    <a:lnTo>
                      <a:pt x="1633" y="381"/>
                    </a:lnTo>
                    <a:lnTo>
                      <a:pt x="1499" y="448"/>
                    </a:lnTo>
                    <a:lnTo>
                      <a:pt x="1376" y="537"/>
                    </a:lnTo>
                    <a:lnTo>
                      <a:pt x="1253" y="615"/>
                    </a:lnTo>
                    <a:lnTo>
                      <a:pt x="1141" y="716"/>
                    </a:lnTo>
                    <a:lnTo>
                      <a:pt x="1018" y="805"/>
                    </a:lnTo>
                    <a:lnTo>
                      <a:pt x="918" y="917"/>
                    </a:lnTo>
                    <a:lnTo>
                      <a:pt x="817" y="1018"/>
                    </a:lnTo>
                    <a:lnTo>
                      <a:pt x="716" y="1130"/>
                    </a:lnTo>
                    <a:lnTo>
                      <a:pt x="627" y="1253"/>
                    </a:lnTo>
                    <a:lnTo>
                      <a:pt x="538" y="1376"/>
                    </a:lnTo>
                    <a:lnTo>
                      <a:pt x="459" y="1498"/>
                    </a:lnTo>
                    <a:lnTo>
                      <a:pt x="381" y="1633"/>
                    </a:lnTo>
                    <a:lnTo>
                      <a:pt x="314" y="1767"/>
                    </a:lnTo>
                    <a:lnTo>
                      <a:pt x="247" y="1901"/>
                    </a:lnTo>
                    <a:lnTo>
                      <a:pt x="191" y="2046"/>
                    </a:lnTo>
                    <a:lnTo>
                      <a:pt x="146" y="2180"/>
                    </a:lnTo>
                    <a:lnTo>
                      <a:pt x="102" y="2337"/>
                    </a:lnTo>
                    <a:lnTo>
                      <a:pt x="68" y="2482"/>
                    </a:lnTo>
                    <a:lnTo>
                      <a:pt x="46" y="2639"/>
                    </a:lnTo>
                    <a:lnTo>
                      <a:pt x="23" y="2795"/>
                    </a:lnTo>
                    <a:lnTo>
                      <a:pt x="12" y="2952"/>
                    </a:lnTo>
                    <a:lnTo>
                      <a:pt x="1" y="3108"/>
                    </a:lnTo>
                    <a:lnTo>
                      <a:pt x="1" y="4875"/>
                    </a:lnTo>
                    <a:lnTo>
                      <a:pt x="12" y="5031"/>
                    </a:lnTo>
                    <a:lnTo>
                      <a:pt x="34" y="5165"/>
                    </a:lnTo>
                    <a:lnTo>
                      <a:pt x="57" y="5288"/>
                    </a:lnTo>
                    <a:lnTo>
                      <a:pt x="102" y="5400"/>
                    </a:lnTo>
                    <a:lnTo>
                      <a:pt x="146" y="5490"/>
                    </a:lnTo>
                    <a:lnTo>
                      <a:pt x="213" y="5579"/>
                    </a:lnTo>
                    <a:lnTo>
                      <a:pt x="280" y="5646"/>
                    </a:lnTo>
                    <a:lnTo>
                      <a:pt x="359" y="5702"/>
                    </a:lnTo>
                    <a:lnTo>
                      <a:pt x="448" y="5747"/>
                    </a:lnTo>
                    <a:lnTo>
                      <a:pt x="549" y="5780"/>
                    </a:lnTo>
                    <a:lnTo>
                      <a:pt x="649" y="5814"/>
                    </a:lnTo>
                    <a:lnTo>
                      <a:pt x="761" y="5836"/>
                    </a:lnTo>
                    <a:lnTo>
                      <a:pt x="884" y="5847"/>
                    </a:lnTo>
                    <a:lnTo>
                      <a:pt x="1007" y="5847"/>
                    </a:lnTo>
                    <a:lnTo>
                      <a:pt x="1275" y="5836"/>
                    </a:lnTo>
                    <a:lnTo>
                      <a:pt x="1566" y="5803"/>
                    </a:lnTo>
                    <a:lnTo>
                      <a:pt x="1868" y="5758"/>
                    </a:lnTo>
                    <a:lnTo>
                      <a:pt x="2516" y="5646"/>
                    </a:lnTo>
                    <a:lnTo>
                      <a:pt x="2852" y="5590"/>
                    </a:lnTo>
                    <a:lnTo>
                      <a:pt x="3176" y="5545"/>
                    </a:lnTo>
                    <a:lnTo>
                      <a:pt x="3511" y="5512"/>
                    </a:lnTo>
                    <a:lnTo>
                      <a:pt x="3835" y="5501"/>
                    </a:lnTo>
                    <a:lnTo>
                      <a:pt x="4160" y="5512"/>
                    </a:lnTo>
                    <a:lnTo>
                      <a:pt x="4495" y="5545"/>
                    </a:lnTo>
                    <a:lnTo>
                      <a:pt x="4830" y="5590"/>
                    </a:lnTo>
                    <a:lnTo>
                      <a:pt x="5155" y="5646"/>
                    </a:lnTo>
                    <a:lnTo>
                      <a:pt x="5803" y="5758"/>
                    </a:lnTo>
                    <a:lnTo>
                      <a:pt x="6105" y="5803"/>
                    </a:lnTo>
                    <a:lnTo>
                      <a:pt x="6396" y="5836"/>
                    </a:lnTo>
                    <a:lnTo>
                      <a:pt x="6664" y="5847"/>
                    </a:lnTo>
                    <a:lnTo>
                      <a:pt x="6787" y="5847"/>
                    </a:lnTo>
                    <a:lnTo>
                      <a:pt x="6910" y="5836"/>
                    </a:lnTo>
                    <a:lnTo>
                      <a:pt x="7022" y="5814"/>
                    </a:lnTo>
                    <a:lnTo>
                      <a:pt x="7122" y="5780"/>
                    </a:lnTo>
                    <a:lnTo>
                      <a:pt x="7223" y="5747"/>
                    </a:lnTo>
                    <a:lnTo>
                      <a:pt x="7312" y="5702"/>
                    </a:lnTo>
                    <a:lnTo>
                      <a:pt x="7391" y="5646"/>
                    </a:lnTo>
                    <a:lnTo>
                      <a:pt x="7458" y="5579"/>
                    </a:lnTo>
                    <a:lnTo>
                      <a:pt x="7525" y="5490"/>
                    </a:lnTo>
                    <a:lnTo>
                      <a:pt x="7569" y="5400"/>
                    </a:lnTo>
                    <a:lnTo>
                      <a:pt x="7614" y="5288"/>
                    </a:lnTo>
                    <a:lnTo>
                      <a:pt x="7648" y="5165"/>
                    </a:lnTo>
                    <a:lnTo>
                      <a:pt x="7659" y="5031"/>
                    </a:lnTo>
                    <a:lnTo>
                      <a:pt x="7670" y="4875"/>
                    </a:lnTo>
                    <a:lnTo>
                      <a:pt x="7670" y="3108"/>
                    </a:lnTo>
                    <a:lnTo>
                      <a:pt x="7670" y="2952"/>
                    </a:lnTo>
                    <a:lnTo>
                      <a:pt x="7648" y="2795"/>
                    </a:lnTo>
                    <a:lnTo>
                      <a:pt x="7637" y="2639"/>
                    </a:lnTo>
                    <a:lnTo>
                      <a:pt x="7603" y="2482"/>
                    </a:lnTo>
                    <a:lnTo>
                      <a:pt x="7569" y="2337"/>
                    </a:lnTo>
                    <a:lnTo>
                      <a:pt x="7525" y="2180"/>
                    </a:lnTo>
                    <a:lnTo>
                      <a:pt x="7480" y="2046"/>
                    </a:lnTo>
                    <a:lnTo>
                      <a:pt x="7424" y="1901"/>
                    </a:lnTo>
                    <a:lnTo>
                      <a:pt x="7357" y="1767"/>
                    </a:lnTo>
                    <a:lnTo>
                      <a:pt x="7290" y="1633"/>
                    </a:lnTo>
                    <a:lnTo>
                      <a:pt x="7223" y="1498"/>
                    </a:lnTo>
                    <a:lnTo>
                      <a:pt x="7133" y="1376"/>
                    </a:lnTo>
                    <a:lnTo>
                      <a:pt x="7055" y="1253"/>
                    </a:lnTo>
                    <a:lnTo>
                      <a:pt x="6955" y="1130"/>
                    </a:lnTo>
                    <a:lnTo>
                      <a:pt x="6865" y="1018"/>
                    </a:lnTo>
                    <a:lnTo>
                      <a:pt x="6765" y="917"/>
                    </a:lnTo>
                    <a:lnTo>
                      <a:pt x="6653" y="805"/>
                    </a:lnTo>
                    <a:lnTo>
                      <a:pt x="6541" y="716"/>
                    </a:lnTo>
                    <a:lnTo>
                      <a:pt x="6418" y="615"/>
                    </a:lnTo>
                    <a:lnTo>
                      <a:pt x="6295" y="537"/>
                    </a:lnTo>
                    <a:lnTo>
                      <a:pt x="6172" y="448"/>
                    </a:lnTo>
                    <a:lnTo>
                      <a:pt x="6038" y="381"/>
                    </a:lnTo>
                    <a:lnTo>
                      <a:pt x="5915" y="313"/>
                    </a:lnTo>
                    <a:lnTo>
                      <a:pt x="5770" y="246"/>
                    </a:lnTo>
                    <a:lnTo>
                      <a:pt x="5635" y="190"/>
                    </a:lnTo>
                    <a:lnTo>
                      <a:pt x="5490" y="146"/>
                    </a:lnTo>
                    <a:lnTo>
                      <a:pt x="5334" y="101"/>
                    </a:lnTo>
                    <a:lnTo>
                      <a:pt x="5188" y="68"/>
                    </a:lnTo>
                    <a:lnTo>
                      <a:pt x="5032" y="34"/>
                    </a:lnTo>
                    <a:lnTo>
                      <a:pt x="4875" y="23"/>
                    </a:lnTo>
                    <a:lnTo>
                      <a:pt x="4719" y="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5710650" y="4586400"/>
                <a:ext cx="70725" cy="92825"/>
              </a:xfrm>
              <a:custGeom>
                <a:rect b="b" l="l" r="r" t="t"/>
                <a:pathLst>
                  <a:path extrusionOk="0" h="3713" w="2829">
                    <a:moveTo>
                      <a:pt x="1185" y="1"/>
                    </a:moveTo>
                    <a:lnTo>
                      <a:pt x="1051" y="23"/>
                    </a:lnTo>
                    <a:lnTo>
                      <a:pt x="906" y="57"/>
                    </a:lnTo>
                    <a:lnTo>
                      <a:pt x="783" y="113"/>
                    </a:lnTo>
                    <a:lnTo>
                      <a:pt x="660" y="180"/>
                    </a:lnTo>
                    <a:lnTo>
                      <a:pt x="548" y="269"/>
                    </a:lnTo>
                    <a:lnTo>
                      <a:pt x="436" y="370"/>
                    </a:lnTo>
                    <a:lnTo>
                      <a:pt x="347" y="482"/>
                    </a:lnTo>
                    <a:lnTo>
                      <a:pt x="269" y="616"/>
                    </a:lnTo>
                    <a:lnTo>
                      <a:pt x="190" y="750"/>
                    </a:lnTo>
                    <a:lnTo>
                      <a:pt x="123" y="895"/>
                    </a:lnTo>
                    <a:lnTo>
                      <a:pt x="79" y="1052"/>
                    </a:lnTo>
                    <a:lnTo>
                      <a:pt x="34" y="1219"/>
                    </a:lnTo>
                    <a:lnTo>
                      <a:pt x="12" y="1387"/>
                    </a:lnTo>
                    <a:lnTo>
                      <a:pt x="0" y="1566"/>
                    </a:lnTo>
                    <a:lnTo>
                      <a:pt x="0" y="1756"/>
                    </a:lnTo>
                    <a:lnTo>
                      <a:pt x="23" y="1935"/>
                    </a:lnTo>
                    <a:lnTo>
                      <a:pt x="45" y="2125"/>
                    </a:lnTo>
                    <a:lnTo>
                      <a:pt x="90" y="2315"/>
                    </a:lnTo>
                    <a:lnTo>
                      <a:pt x="146" y="2494"/>
                    </a:lnTo>
                    <a:lnTo>
                      <a:pt x="224" y="2662"/>
                    </a:lnTo>
                    <a:lnTo>
                      <a:pt x="302" y="2818"/>
                    </a:lnTo>
                    <a:lnTo>
                      <a:pt x="392" y="2963"/>
                    </a:lnTo>
                    <a:lnTo>
                      <a:pt x="481" y="3109"/>
                    </a:lnTo>
                    <a:lnTo>
                      <a:pt x="593" y="3232"/>
                    </a:lnTo>
                    <a:lnTo>
                      <a:pt x="705" y="3344"/>
                    </a:lnTo>
                    <a:lnTo>
                      <a:pt x="828" y="3444"/>
                    </a:lnTo>
                    <a:lnTo>
                      <a:pt x="951" y="3534"/>
                    </a:lnTo>
                    <a:lnTo>
                      <a:pt x="1085" y="3601"/>
                    </a:lnTo>
                    <a:lnTo>
                      <a:pt x="1219" y="3657"/>
                    </a:lnTo>
                    <a:lnTo>
                      <a:pt x="1353" y="3690"/>
                    </a:lnTo>
                    <a:lnTo>
                      <a:pt x="1498" y="3712"/>
                    </a:lnTo>
                    <a:lnTo>
                      <a:pt x="1633" y="3712"/>
                    </a:lnTo>
                    <a:lnTo>
                      <a:pt x="1778" y="3690"/>
                    </a:lnTo>
                    <a:lnTo>
                      <a:pt x="1912" y="3657"/>
                    </a:lnTo>
                    <a:lnTo>
                      <a:pt x="2046" y="3601"/>
                    </a:lnTo>
                    <a:lnTo>
                      <a:pt x="2169" y="3522"/>
                    </a:lnTo>
                    <a:lnTo>
                      <a:pt x="2281" y="3444"/>
                    </a:lnTo>
                    <a:lnTo>
                      <a:pt x="2382" y="3344"/>
                    </a:lnTo>
                    <a:lnTo>
                      <a:pt x="2482" y="3221"/>
                    </a:lnTo>
                    <a:lnTo>
                      <a:pt x="2561" y="3098"/>
                    </a:lnTo>
                    <a:lnTo>
                      <a:pt x="2639" y="2963"/>
                    </a:lnTo>
                    <a:lnTo>
                      <a:pt x="2695" y="2807"/>
                    </a:lnTo>
                    <a:lnTo>
                      <a:pt x="2751" y="2650"/>
                    </a:lnTo>
                    <a:lnTo>
                      <a:pt x="2784" y="2494"/>
                    </a:lnTo>
                    <a:lnTo>
                      <a:pt x="2818" y="2315"/>
                    </a:lnTo>
                    <a:lnTo>
                      <a:pt x="2829" y="2136"/>
                    </a:lnTo>
                    <a:lnTo>
                      <a:pt x="2829" y="1957"/>
                    </a:lnTo>
                    <a:lnTo>
                      <a:pt x="2806" y="1767"/>
                    </a:lnTo>
                    <a:lnTo>
                      <a:pt x="2773" y="1588"/>
                    </a:lnTo>
                    <a:lnTo>
                      <a:pt x="2728" y="1398"/>
                    </a:lnTo>
                    <a:lnTo>
                      <a:pt x="2672" y="1219"/>
                    </a:lnTo>
                    <a:lnTo>
                      <a:pt x="2605" y="1052"/>
                    </a:lnTo>
                    <a:lnTo>
                      <a:pt x="2527" y="895"/>
                    </a:lnTo>
                    <a:lnTo>
                      <a:pt x="2438" y="739"/>
                    </a:lnTo>
                    <a:lnTo>
                      <a:pt x="2337" y="605"/>
                    </a:lnTo>
                    <a:lnTo>
                      <a:pt x="2236" y="482"/>
                    </a:lnTo>
                    <a:lnTo>
                      <a:pt x="2125" y="370"/>
                    </a:lnTo>
                    <a:lnTo>
                      <a:pt x="2002" y="269"/>
                    </a:lnTo>
                    <a:lnTo>
                      <a:pt x="1879" y="180"/>
                    </a:lnTo>
                    <a:lnTo>
                      <a:pt x="1744" y="113"/>
                    </a:lnTo>
                    <a:lnTo>
                      <a:pt x="1610" y="57"/>
                    </a:lnTo>
                    <a:lnTo>
                      <a:pt x="1465" y="23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5619250" y="4652925"/>
                <a:ext cx="81075" cy="83875"/>
              </a:xfrm>
              <a:custGeom>
                <a:rect b="b" l="l" r="r" t="t"/>
                <a:pathLst>
                  <a:path extrusionOk="0" h="3355" w="3243">
                    <a:moveTo>
                      <a:pt x="1163" y="1"/>
                    </a:moveTo>
                    <a:lnTo>
                      <a:pt x="1018" y="12"/>
                    </a:lnTo>
                    <a:lnTo>
                      <a:pt x="873" y="34"/>
                    </a:lnTo>
                    <a:lnTo>
                      <a:pt x="739" y="68"/>
                    </a:lnTo>
                    <a:lnTo>
                      <a:pt x="604" y="124"/>
                    </a:lnTo>
                    <a:lnTo>
                      <a:pt x="481" y="202"/>
                    </a:lnTo>
                    <a:lnTo>
                      <a:pt x="370" y="280"/>
                    </a:lnTo>
                    <a:lnTo>
                      <a:pt x="269" y="392"/>
                    </a:lnTo>
                    <a:lnTo>
                      <a:pt x="191" y="504"/>
                    </a:lnTo>
                    <a:lnTo>
                      <a:pt x="124" y="627"/>
                    </a:lnTo>
                    <a:lnTo>
                      <a:pt x="68" y="761"/>
                    </a:lnTo>
                    <a:lnTo>
                      <a:pt x="23" y="895"/>
                    </a:lnTo>
                    <a:lnTo>
                      <a:pt x="1" y="1040"/>
                    </a:lnTo>
                    <a:lnTo>
                      <a:pt x="1" y="1197"/>
                    </a:lnTo>
                    <a:lnTo>
                      <a:pt x="1" y="1353"/>
                    </a:lnTo>
                    <a:lnTo>
                      <a:pt x="23" y="1510"/>
                    </a:lnTo>
                    <a:lnTo>
                      <a:pt x="68" y="1666"/>
                    </a:lnTo>
                    <a:lnTo>
                      <a:pt x="113" y="1834"/>
                    </a:lnTo>
                    <a:lnTo>
                      <a:pt x="180" y="1991"/>
                    </a:lnTo>
                    <a:lnTo>
                      <a:pt x="258" y="2147"/>
                    </a:lnTo>
                    <a:lnTo>
                      <a:pt x="358" y="2304"/>
                    </a:lnTo>
                    <a:lnTo>
                      <a:pt x="459" y="2460"/>
                    </a:lnTo>
                    <a:lnTo>
                      <a:pt x="582" y="2605"/>
                    </a:lnTo>
                    <a:lnTo>
                      <a:pt x="716" y="2740"/>
                    </a:lnTo>
                    <a:lnTo>
                      <a:pt x="862" y="2874"/>
                    </a:lnTo>
                    <a:lnTo>
                      <a:pt x="1007" y="2974"/>
                    </a:lnTo>
                    <a:lnTo>
                      <a:pt x="1152" y="3075"/>
                    </a:lnTo>
                    <a:lnTo>
                      <a:pt x="1309" y="3164"/>
                    </a:lnTo>
                    <a:lnTo>
                      <a:pt x="1454" y="3232"/>
                    </a:lnTo>
                    <a:lnTo>
                      <a:pt x="1611" y="3276"/>
                    </a:lnTo>
                    <a:lnTo>
                      <a:pt x="1767" y="3321"/>
                    </a:lnTo>
                    <a:lnTo>
                      <a:pt x="1924" y="3343"/>
                    </a:lnTo>
                    <a:lnTo>
                      <a:pt x="2080" y="3354"/>
                    </a:lnTo>
                    <a:lnTo>
                      <a:pt x="2225" y="3343"/>
                    </a:lnTo>
                    <a:lnTo>
                      <a:pt x="2371" y="3321"/>
                    </a:lnTo>
                    <a:lnTo>
                      <a:pt x="2505" y="3287"/>
                    </a:lnTo>
                    <a:lnTo>
                      <a:pt x="2639" y="3232"/>
                    </a:lnTo>
                    <a:lnTo>
                      <a:pt x="2762" y="3164"/>
                    </a:lnTo>
                    <a:lnTo>
                      <a:pt x="2874" y="3075"/>
                    </a:lnTo>
                    <a:lnTo>
                      <a:pt x="2963" y="2974"/>
                    </a:lnTo>
                    <a:lnTo>
                      <a:pt x="3053" y="2851"/>
                    </a:lnTo>
                    <a:lnTo>
                      <a:pt x="3120" y="2728"/>
                    </a:lnTo>
                    <a:lnTo>
                      <a:pt x="3176" y="2605"/>
                    </a:lnTo>
                    <a:lnTo>
                      <a:pt x="3209" y="2460"/>
                    </a:lnTo>
                    <a:lnTo>
                      <a:pt x="3232" y="2315"/>
                    </a:lnTo>
                    <a:lnTo>
                      <a:pt x="3243" y="2158"/>
                    </a:lnTo>
                    <a:lnTo>
                      <a:pt x="3232" y="2002"/>
                    </a:lnTo>
                    <a:lnTo>
                      <a:pt x="3209" y="1845"/>
                    </a:lnTo>
                    <a:lnTo>
                      <a:pt x="3176" y="1689"/>
                    </a:lnTo>
                    <a:lnTo>
                      <a:pt x="3131" y="1521"/>
                    </a:lnTo>
                    <a:lnTo>
                      <a:pt x="3064" y="1365"/>
                    </a:lnTo>
                    <a:lnTo>
                      <a:pt x="2986" y="1208"/>
                    </a:lnTo>
                    <a:lnTo>
                      <a:pt x="2885" y="1051"/>
                    </a:lnTo>
                    <a:lnTo>
                      <a:pt x="2773" y="895"/>
                    </a:lnTo>
                    <a:lnTo>
                      <a:pt x="2650" y="750"/>
                    </a:lnTo>
                    <a:lnTo>
                      <a:pt x="2527" y="615"/>
                    </a:lnTo>
                    <a:lnTo>
                      <a:pt x="2382" y="493"/>
                    </a:lnTo>
                    <a:lnTo>
                      <a:pt x="2237" y="381"/>
                    </a:lnTo>
                    <a:lnTo>
                      <a:pt x="2091" y="280"/>
                    </a:lnTo>
                    <a:lnTo>
                      <a:pt x="1935" y="202"/>
                    </a:lnTo>
                    <a:lnTo>
                      <a:pt x="1778" y="135"/>
                    </a:lnTo>
                    <a:lnTo>
                      <a:pt x="1622" y="79"/>
                    </a:lnTo>
                    <a:lnTo>
                      <a:pt x="1465" y="34"/>
                    </a:lnTo>
                    <a:lnTo>
                      <a:pt x="1320" y="12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5808475" y="4586400"/>
                <a:ext cx="70450" cy="92825"/>
              </a:xfrm>
              <a:custGeom>
                <a:rect b="b" l="l" r="r" t="t"/>
                <a:pathLst>
                  <a:path extrusionOk="0" h="3713" w="2818">
                    <a:moveTo>
                      <a:pt x="1487" y="1"/>
                    </a:moveTo>
                    <a:lnTo>
                      <a:pt x="1353" y="23"/>
                    </a:lnTo>
                    <a:lnTo>
                      <a:pt x="1219" y="57"/>
                    </a:lnTo>
                    <a:lnTo>
                      <a:pt x="1085" y="113"/>
                    </a:lnTo>
                    <a:lnTo>
                      <a:pt x="951" y="180"/>
                    </a:lnTo>
                    <a:lnTo>
                      <a:pt x="828" y="269"/>
                    </a:lnTo>
                    <a:lnTo>
                      <a:pt x="705" y="370"/>
                    </a:lnTo>
                    <a:lnTo>
                      <a:pt x="593" y="482"/>
                    </a:lnTo>
                    <a:lnTo>
                      <a:pt x="481" y="605"/>
                    </a:lnTo>
                    <a:lnTo>
                      <a:pt x="380" y="739"/>
                    </a:lnTo>
                    <a:lnTo>
                      <a:pt x="291" y="895"/>
                    </a:lnTo>
                    <a:lnTo>
                      <a:pt x="213" y="1052"/>
                    </a:lnTo>
                    <a:lnTo>
                      <a:pt x="146" y="1219"/>
                    </a:lnTo>
                    <a:lnTo>
                      <a:pt x="90" y="1398"/>
                    </a:lnTo>
                    <a:lnTo>
                      <a:pt x="45" y="1588"/>
                    </a:lnTo>
                    <a:lnTo>
                      <a:pt x="11" y="1767"/>
                    </a:lnTo>
                    <a:lnTo>
                      <a:pt x="0" y="1957"/>
                    </a:lnTo>
                    <a:lnTo>
                      <a:pt x="0" y="2136"/>
                    </a:lnTo>
                    <a:lnTo>
                      <a:pt x="11" y="2315"/>
                    </a:lnTo>
                    <a:lnTo>
                      <a:pt x="34" y="2494"/>
                    </a:lnTo>
                    <a:lnTo>
                      <a:pt x="79" y="2650"/>
                    </a:lnTo>
                    <a:lnTo>
                      <a:pt x="123" y="2807"/>
                    </a:lnTo>
                    <a:lnTo>
                      <a:pt x="190" y="2963"/>
                    </a:lnTo>
                    <a:lnTo>
                      <a:pt x="257" y="3098"/>
                    </a:lnTo>
                    <a:lnTo>
                      <a:pt x="347" y="3221"/>
                    </a:lnTo>
                    <a:lnTo>
                      <a:pt x="436" y="3344"/>
                    </a:lnTo>
                    <a:lnTo>
                      <a:pt x="537" y="3444"/>
                    </a:lnTo>
                    <a:lnTo>
                      <a:pt x="660" y="3522"/>
                    </a:lnTo>
                    <a:lnTo>
                      <a:pt x="772" y="3601"/>
                    </a:lnTo>
                    <a:lnTo>
                      <a:pt x="906" y="3657"/>
                    </a:lnTo>
                    <a:lnTo>
                      <a:pt x="1040" y="3690"/>
                    </a:lnTo>
                    <a:lnTo>
                      <a:pt x="1185" y="3712"/>
                    </a:lnTo>
                    <a:lnTo>
                      <a:pt x="1331" y="3712"/>
                    </a:lnTo>
                    <a:lnTo>
                      <a:pt x="1465" y="3690"/>
                    </a:lnTo>
                    <a:lnTo>
                      <a:pt x="1599" y="3657"/>
                    </a:lnTo>
                    <a:lnTo>
                      <a:pt x="1733" y="3601"/>
                    </a:lnTo>
                    <a:lnTo>
                      <a:pt x="1867" y="3534"/>
                    </a:lnTo>
                    <a:lnTo>
                      <a:pt x="1990" y="3444"/>
                    </a:lnTo>
                    <a:lnTo>
                      <a:pt x="2113" y="3344"/>
                    </a:lnTo>
                    <a:lnTo>
                      <a:pt x="2225" y="3232"/>
                    </a:lnTo>
                    <a:lnTo>
                      <a:pt x="2337" y="3109"/>
                    </a:lnTo>
                    <a:lnTo>
                      <a:pt x="2437" y="2963"/>
                    </a:lnTo>
                    <a:lnTo>
                      <a:pt x="2527" y="2818"/>
                    </a:lnTo>
                    <a:lnTo>
                      <a:pt x="2605" y="2662"/>
                    </a:lnTo>
                    <a:lnTo>
                      <a:pt x="2672" y="2494"/>
                    </a:lnTo>
                    <a:lnTo>
                      <a:pt x="2728" y="2315"/>
                    </a:lnTo>
                    <a:lnTo>
                      <a:pt x="2773" y="2125"/>
                    </a:lnTo>
                    <a:lnTo>
                      <a:pt x="2806" y="1935"/>
                    </a:lnTo>
                    <a:lnTo>
                      <a:pt x="2818" y="1756"/>
                    </a:lnTo>
                    <a:lnTo>
                      <a:pt x="2818" y="1566"/>
                    </a:lnTo>
                    <a:lnTo>
                      <a:pt x="2806" y="1387"/>
                    </a:lnTo>
                    <a:lnTo>
                      <a:pt x="2784" y="1219"/>
                    </a:lnTo>
                    <a:lnTo>
                      <a:pt x="2739" y="1052"/>
                    </a:lnTo>
                    <a:lnTo>
                      <a:pt x="2695" y="895"/>
                    </a:lnTo>
                    <a:lnTo>
                      <a:pt x="2627" y="750"/>
                    </a:lnTo>
                    <a:lnTo>
                      <a:pt x="2560" y="616"/>
                    </a:lnTo>
                    <a:lnTo>
                      <a:pt x="2471" y="482"/>
                    </a:lnTo>
                    <a:lnTo>
                      <a:pt x="2382" y="370"/>
                    </a:lnTo>
                    <a:lnTo>
                      <a:pt x="2281" y="269"/>
                    </a:lnTo>
                    <a:lnTo>
                      <a:pt x="2158" y="180"/>
                    </a:lnTo>
                    <a:lnTo>
                      <a:pt x="2046" y="113"/>
                    </a:lnTo>
                    <a:lnTo>
                      <a:pt x="1912" y="57"/>
                    </a:lnTo>
                    <a:lnTo>
                      <a:pt x="1778" y="23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5889250" y="4652925"/>
                <a:ext cx="81350" cy="83875"/>
              </a:xfrm>
              <a:custGeom>
                <a:rect b="b" l="l" r="r" t="t"/>
                <a:pathLst>
                  <a:path extrusionOk="0" h="3355" w="3254">
                    <a:moveTo>
                      <a:pt x="2080" y="1"/>
                    </a:moveTo>
                    <a:lnTo>
                      <a:pt x="1934" y="12"/>
                    </a:lnTo>
                    <a:lnTo>
                      <a:pt x="1778" y="34"/>
                    </a:lnTo>
                    <a:lnTo>
                      <a:pt x="1621" y="79"/>
                    </a:lnTo>
                    <a:lnTo>
                      <a:pt x="1465" y="135"/>
                    </a:lnTo>
                    <a:lnTo>
                      <a:pt x="1308" y="202"/>
                    </a:lnTo>
                    <a:lnTo>
                      <a:pt x="1163" y="280"/>
                    </a:lnTo>
                    <a:lnTo>
                      <a:pt x="1006" y="381"/>
                    </a:lnTo>
                    <a:lnTo>
                      <a:pt x="861" y="493"/>
                    </a:lnTo>
                    <a:lnTo>
                      <a:pt x="727" y="615"/>
                    </a:lnTo>
                    <a:lnTo>
                      <a:pt x="593" y="750"/>
                    </a:lnTo>
                    <a:lnTo>
                      <a:pt x="470" y="895"/>
                    </a:lnTo>
                    <a:lnTo>
                      <a:pt x="358" y="1051"/>
                    </a:lnTo>
                    <a:lnTo>
                      <a:pt x="268" y="1208"/>
                    </a:lnTo>
                    <a:lnTo>
                      <a:pt x="190" y="1365"/>
                    </a:lnTo>
                    <a:lnTo>
                      <a:pt x="123" y="1521"/>
                    </a:lnTo>
                    <a:lnTo>
                      <a:pt x="67" y="1689"/>
                    </a:lnTo>
                    <a:lnTo>
                      <a:pt x="34" y="1845"/>
                    </a:lnTo>
                    <a:lnTo>
                      <a:pt x="11" y="2002"/>
                    </a:lnTo>
                    <a:lnTo>
                      <a:pt x="0" y="2158"/>
                    </a:lnTo>
                    <a:lnTo>
                      <a:pt x="11" y="2315"/>
                    </a:lnTo>
                    <a:lnTo>
                      <a:pt x="34" y="2460"/>
                    </a:lnTo>
                    <a:lnTo>
                      <a:pt x="78" y="2605"/>
                    </a:lnTo>
                    <a:lnTo>
                      <a:pt x="123" y="2728"/>
                    </a:lnTo>
                    <a:lnTo>
                      <a:pt x="190" y="2851"/>
                    </a:lnTo>
                    <a:lnTo>
                      <a:pt x="280" y="2974"/>
                    </a:lnTo>
                    <a:lnTo>
                      <a:pt x="380" y="3075"/>
                    </a:lnTo>
                    <a:lnTo>
                      <a:pt x="492" y="3164"/>
                    </a:lnTo>
                    <a:lnTo>
                      <a:pt x="615" y="3232"/>
                    </a:lnTo>
                    <a:lnTo>
                      <a:pt x="738" y="3287"/>
                    </a:lnTo>
                    <a:lnTo>
                      <a:pt x="883" y="3321"/>
                    </a:lnTo>
                    <a:lnTo>
                      <a:pt x="1017" y="3343"/>
                    </a:lnTo>
                    <a:lnTo>
                      <a:pt x="1174" y="3354"/>
                    </a:lnTo>
                    <a:lnTo>
                      <a:pt x="1319" y="3343"/>
                    </a:lnTo>
                    <a:lnTo>
                      <a:pt x="1476" y="3321"/>
                    </a:lnTo>
                    <a:lnTo>
                      <a:pt x="1632" y="3276"/>
                    </a:lnTo>
                    <a:lnTo>
                      <a:pt x="1789" y="3232"/>
                    </a:lnTo>
                    <a:lnTo>
                      <a:pt x="1945" y="3164"/>
                    </a:lnTo>
                    <a:lnTo>
                      <a:pt x="2091" y="3075"/>
                    </a:lnTo>
                    <a:lnTo>
                      <a:pt x="2247" y="2974"/>
                    </a:lnTo>
                    <a:lnTo>
                      <a:pt x="2393" y="2874"/>
                    </a:lnTo>
                    <a:lnTo>
                      <a:pt x="2527" y="2740"/>
                    </a:lnTo>
                    <a:lnTo>
                      <a:pt x="2661" y="2605"/>
                    </a:lnTo>
                    <a:lnTo>
                      <a:pt x="2784" y="2460"/>
                    </a:lnTo>
                    <a:lnTo>
                      <a:pt x="2896" y="2304"/>
                    </a:lnTo>
                    <a:lnTo>
                      <a:pt x="2985" y="2147"/>
                    </a:lnTo>
                    <a:lnTo>
                      <a:pt x="3063" y="1991"/>
                    </a:lnTo>
                    <a:lnTo>
                      <a:pt x="3130" y="1834"/>
                    </a:lnTo>
                    <a:lnTo>
                      <a:pt x="3186" y="1666"/>
                    </a:lnTo>
                    <a:lnTo>
                      <a:pt x="3220" y="1510"/>
                    </a:lnTo>
                    <a:lnTo>
                      <a:pt x="3242" y="1353"/>
                    </a:lnTo>
                    <a:lnTo>
                      <a:pt x="3253" y="1197"/>
                    </a:lnTo>
                    <a:lnTo>
                      <a:pt x="3242" y="1040"/>
                    </a:lnTo>
                    <a:lnTo>
                      <a:pt x="3220" y="895"/>
                    </a:lnTo>
                    <a:lnTo>
                      <a:pt x="3186" y="761"/>
                    </a:lnTo>
                    <a:lnTo>
                      <a:pt x="3130" y="627"/>
                    </a:lnTo>
                    <a:lnTo>
                      <a:pt x="3063" y="504"/>
                    </a:lnTo>
                    <a:lnTo>
                      <a:pt x="2974" y="392"/>
                    </a:lnTo>
                    <a:lnTo>
                      <a:pt x="2873" y="280"/>
                    </a:lnTo>
                    <a:lnTo>
                      <a:pt x="2761" y="202"/>
                    </a:lnTo>
                    <a:lnTo>
                      <a:pt x="2639" y="124"/>
                    </a:lnTo>
                    <a:lnTo>
                      <a:pt x="2516" y="68"/>
                    </a:lnTo>
                    <a:lnTo>
                      <a:pt x="2370" y="34"/>
                    </a:lnTo>
                    <a:lnTo>
                      <a:pt x="2236" y="12"/>
                    </a:ln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6008850" y="4392725"/>
                <a:ext cx="586950" cy="941075"/>
              </a:xfrm>
              <a:custGeom>
                <a:rect b="b" l="l" r="r" t="t"/>
                <a:pathLst>
                  <a:path extrusionOk="0" h="37643" w="23478">
                    <a:moveTo>
                      <a:pt x="18190" y="0"/>
                    </a:moveTo>
                    <a:lnTo>
                      <a:pt x="18022" y="12"/>
                    </a:lnTo>
                    <a:lnTo>
                      <a:pt x="17866" y="34"/>
                    </a:lnTo>
                    <a:lnTo>
                      <a:pt x="17709" y="79"/>
                    </a:lnTo>
                    <a:lnTo>
                      <a:pt x="17553" y="135"/>
                    </a:lnTo>
                    <a:lnTo>
                      <a:pt x="17408" y="213"/>
                    </a:lnTo>
                    <a:lnTo>
                      <a:pt x="17262" y="302"/>
                    </a:lnTo>
                    <a:lnTo>
                      <a:pt x="17139" y="403"/>
                    </a:lnTo>
                    <a:lnTo>
                      <a:pt x="17016" y="515"/>
                    </a:lnTo>
                    <a:lnTo>
                      <a:pt x="16904" y="638"/>
                    </a:lnTo>
                    <a:lnTo>
                      <a:pt x="16804" y="783"/>
                    </a:lnTo>
                    <a:lnTo>
                      <a:pt x="16714" y="928"/>
                    </a:lnTo>
                    <a:lnTo>
                      <a:pt x="191" y="33360"/>
                    </a:lnTo>
                    <a:lnTo>
                      <a:pt x="113" y="33517"/>
                    </a:lnTo>
                    <a:lnTo>
                      <a:pt x="57" y="33684"/>
                    </a:lnTo>
                    <a:lnTo>
                      <a:pt x="23" y="33852"/>
                    </a:lnTo>
                    <a:lnTo>
                      <a:pt x="1" y="34020"/>
                    </a:lnTo>
                    <a:lnTo>
                      <a:pt x="1" y="34176"/>
                    </a:lnTo>
                    <a:lnTo>
                      <a:pt x="12" y="34344"/>
                    </a:lnTo>
                    <a:lnTo>
                      <a:pt x="46" y="34512"/>
                    </a:lnTo>
                    <a:lnTo>
                      <a:pt x="79" y="34668"/>
                    </a:lnTo>
                    <a:lnTo>
                      <a:pt x="146" y="34814"/>
                    </a:lnTo>
                    <a:lnTo>
                      <a:pt x="213" y="34970"/>
                    </a:lnTo>
                    <a:lnTo>
                      <a:pt x="303" y="35104"/>
                    </a:lnTo>
                    <a:lnTo>
                      <a:pt x="403" y="35238"/>
                    </a:lnTo>
                    <a:lnTo>
                      <a:pt x="515" y="35361"/>
                    </a:lnTo>
                    <a:lnTo>
                      <a:pt x="638" y="35473"/>
                    </a:lnTo>
                    <a:lnTo>
                      <a:pt x="784" y="35574"/>
                    </a:lnTo>
                    <a:lnTo>
                      <a:pt x="929" y="35663"/>
                    </a:lnTo>
                    <a:lnTo>
                      <a:pt x="4462" y="37463"/>
                    </a:lnTo>
                    <a:lnTo>
                      <a:pt x="4629" y="37530"/>
                    </a:lnTo>
                    <a:lnTo>
                      <a:pt x="4786" y="37586"/>
                    </a:lnTo>
                    <a:lnTo>
                      <a:pt x="4954" y="37620"/>
                    </a:lnTo>
                    <a:lnTo>
                      <a:pt x="5121" y="37642"/>
                    </a:lnTo>
                    <a:lnTo>
                      <a:pt x="5289" y="37642"/>
                    </a:lnTo>
                    <a:lnTo>
                      <a:pt x="5445" y="37631"/>
                    </a:lnTo>
                    <a:lnTo>
                      <a:pt x="5613" y="37609"/>
                    </a:lnTo>
                    <a:lnTo>
                      <a:pt x="5770" y="37564"/>
                    </a:lnTo>
                    <a:lnTo>
                      <a:pt x="5926" y="37508"/>
                    </a:lnTo>
                    <a:lnTo>
                      <a:pt x="6071" y="37430"/>
                    </a:lnTo>
                    <a:lnTo>
                      <a:pt x="6206" y="37340"/>
                    </a:lnTo>
                    <a:lnTo>
                      <a:pt x="6340" y="37240"/>
                    </a:lnTo>
                    <a:lnTo>
                      <a:pt x="6463" y="37128"/>
                    </a:lnTo>
                    <a:lnTo>
                      <a:pt x="6575" y="37005"/>
                    </a:lnTo>
                    <a:lnTo>
                      <a:pt x="6675" y="36859"/>
                    </a:lnTo>
                    <a:lnTo>
                      <a:pt x="6765" y="36714"/>
                    </a:lnTo>
                    <a:lnTo>
                      <a:pt x="23288" y="4282"/>
                    </a:lnTo>
                    <a:lnTo>
                      <a:pt x="23366" y="4126"/>
                    </a:lnTo>
                    <a:lnTo>
                      <a:pt x="23411" y="3958"/>
                    </a:lnTo>
                    <a:lnTo>
                      <a:pt x="23456" y="3790"/>
                    </a:lnTo>
                    <a:lnTo>
                      <a:pt x="23467" y="3634"/>
                    </a:lnTo>
                    <a:lnTo>
                      <a:pt x="23478" y="3466"/>
                    </a:lnTo>
                    <a:lnTo>
                      <a:pt x="23467" y="3298"/>
                    </a:lnTo>
                    <a:lnTo>
                      <a:pt x="23433" y="3142"/>
                    </a:lnTo>
                    <a:lnTo>
                      <a:pt x="23389" y="2974"/>
                    </a:lnTo>
                    <a:lnTo>
                      <a:pt x="23333" y="2829"/>
                    </a:lnTo>
                    <a:lnTo>
                      <a:pt x="23266" y="2684"/>
                    </a:lnTo>
                    <a:lnTo>
                      <a:pt x="23176" y="2538"/>
                    </a:lnTo>
                    <a:lnTo>
                      <a:pt x="23076" y="2404"/>
                    </a:lnTo>
                    <a:lnTo>
                      <a:pt x="22964" y="2281"/>
                    </a:lnTo>
                    <a:lnTo>
                      <a:pt x="22830" y="2169"/>
                    </a:lnTo>
                    <a:lnTo>
                      <a:pt x="22695" y="2069"/>
                    </a:lnTo>
                    <a:lnTo>
                      <a:pt x="22539" y="1979"/>
                    </a:lnTo>
                    <a:lnTo>
                      <a:pt x="19006" y="179"/>
                    </a:lnTo>
                    <a:lnTo>
                      <a:pt x="18850" y="112"/>
                    </a:lnTo>
                    <a:lnTo>
                      <a:pt x="18693" y="56"/>
                    </a:lnTo>
                    <a:lnTo>
                      <a:pt x="18525" y="23"/>
                    </a:lnTo>
                    <a:lnTo>
                      <a:pt x="18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5974775" y="4720850"/>
                <a:ext cx="415050" cy="756025"/>
              </a:xfrm>
              <a:custGeom>
                <a:rect b="b" l="l" r="r" t="t"/>
                <a:pathLst>
                  <a:path extrusionOk="0" h="30241" w="16602">
                    <a:moveTo>
                      <a:pt x="15350" y="0"/>
                    </a:moveTo>
                    <a:lnTo>
                      <a:pt x="15238" y="11"/>
                    </a:lnTo>
                    <a:lnTo>
                      <a:pt x="15126" y="34"/>
                    </a:lnTo>
                    <a:lnTo>
                      <a:pt x="15014" y="67"/>
                    </a:lnTo>
                    <a:lnTo>
                      <a:pt x="14902" y="101"/>
                    </a:lnTo>
                    <a:lnTo>
                      <a:pt x="14791" y="157"/>
                    </a:lnTo>
                    <a:lnTo>
                      <a:pt x="14701" y="213"/>
                    </a:lnTo>
                    <a:lnTo>
                      <a:pt x="14601" y="291"/>
                    </a:lnTo>
                    <a:lnTo>
                      <a:pt x="14511" y="369"/>
                    </a:lnTo>
                    <a:lnTo>
                      <a:pt x="14433" y="459"/>
                    </a:lnTo>
                    <a:lnTo>
                      <a:pt x="14366" y="559"/>
                    </a:lnTo>
                    <a:lnTo>
                      <a:pt x="14299" y="671"/>
                    </a:lnTo>
                    <a:lnTo>
                      <a:pt x="134" y="28475"/>
                    </a:lnTo>
                    <a:lnTo>
                      <a:pt x="78" y="28586"/>
                    </a:lnTo>
                    <a:lnTo>
                      <a:pt x="45" y="28709"/>
                    </a:lnTo>
                    <a:lnTo>
                      <a:pt x="11" y="28821"/>
                    </a:lnTo>
                    <a:lnTo>
                      <a:pt x="0" y="28944"/>
                    </a:lnTo>
                    <a:lnTo>
                      <a:pt x="0" y="29056"/>
                    </a:lnTo>
                    <a:lnTo>
                      <a:pt x="11" y="29179"/>
                    </a:lnTo>
                    <a:lnTo>
                      <a:pt x="22" y="29291"/>
                    </a:lnTo>
                    <a:lnTo>
                      <a:pt x="56" y="29403"/>
                    </a:lnTo>
                    <a:lnTo>
                      <a:pt x="101" y="29514"/>
                    </a:lnTo>
                    <a:lnTo>
                      <a:pt x="145" y="29615"/>
                    </a:lnTo>
                    <a:lnTo>
                      <a:pt x="212" y="29716"/>
                    </a:lnTo>
                    <a:lnTo>
                      <a:pt x="280" y="29805"/>
                    </a:lnTo>
                    <a:lnTo>
                      <a:pt x="369" y="29894"/>
                    </a:lnTo>
                    <a:lnTo>
                      <a:pt x="458" y="29973"/>
                    </a:lnTo>
                    <a:lnTo>
                      <a:pt x="548" y="30051"/>
                    </a:lnTo>
                    <a:lnTo>
                      <a:pt x="660" y="30107"/>
                    </a:lnTo>
                    <a:lnTo>
                      <a:pt x="771" y="30163"/>
                    </a:lnTo>
                    <a:lnTo>
                      <a:pt x="894" y="30196"/>
                    </a:lnTo>
                    <a:lnTo>
                      <a:pt x="1006" y="30219"/>
                    </a:lnTo>
                    <a:lnTo>
                      <a:pt x="1129" y="30241"/>
                    </a:lnTo>
                    <a:lnTo>
                      <a:pt x="1241" y="30241"/>
                    </a:lnTo>
                    <a:lnTo>
                      <a:pt x="1364" y="30230"/>
                    </a:lnTo>
                    <a:lnTo>
                      <a:pt x="1476" y="30207"/>
                    </a:lnTo>
                    <a:lnTo>
                      <a:pt x="1588" y="30185"/>
                    </a:lnTo>
                    <a:lnTo>
                      <a:pt x="1699" y="30140"/>
                    </a:lnTo>
                    <a:lnTo>
                      <a:pt x="1800" y="30084"/>
                    </a:lnTo>
                    <a:lnTo>
                      <a:pt x="1901" y="30029"/>
                    </a:lnTo>
                    <a:lnTo>
                      <a:pt x="1990" y="29950"/>
                    </a:lnTo>
                    <a:lnTo>
                      <a:pt x="2079" y="29872"/>
                    </a:lnTo>
                    <a:lnTo>
                      <a:pt x="2158" y="29783"/>
                    </a:lnTo>
                    <a:lnTo>
                      <a:pt x="2225" y="29682"/>
                    </a:lnTo>
                    <a:lnTo>
                      <a:pt x="2292" y="29581"/>
                    </a:lnTo>
                    <a:lnTo>
                      <a:pt x="16468" y="1767"/>
                    </a:lnTo>
                    <a:lnTo>
                      <a:pt x="16512" y="1655"/>
                    </a:lnTo>
                    <a:lnTo>
                      <a:pt x="16557" y="1543"/>
                    </a:lnTo>
                    <a:lnTo>
                      <a:pt x="16579" y="1420"/>
                    </a:lnTo>
                    <a:lnTo>
                      <a:pt x="16591" y="1308"/>
                    </a:lnTo>
                    <a:lnTo>
                      <a:pt x="16602" y="1185"/>
                    </a:lnTo>
                    <a:lnTo>
                      <a:pt x="16591" y="1073"/>
                    </a:lnTo>
                    <a:lnTo>
                      <a:pt x="16568" y="951"/>
                    </a:lnTo>
                    <a:lnTo>
                      <a:pt x="16535" y="839"/>
                    </a:lnTo>
                    <a:lnTo>
                      <a:pt x="16501" y="738"/>
                    </a:lnTo>
                    <a:lnTo>
                      <a:pt x="16445" y="626"/>
                    </a:lnTo>
                    <a:lnTo>
                      <a:pt x="16378" y="526"/>
                    </a:lnTo>
                    <a:lnTo>
                      <a:pt x="16311" y="436"/>
                    </a:lnTo>
                    <a:lnTo>
                      <a:pt x="16233" y="347"/>
                    </a:lnTo>
                    <a:lnTo>
                      <a:pt x="16143" y="269"/>
                    </a:lnTo>
                    <a:lnTo>
                      <a:pt x="16043" y="201"/>
                    </a:lnTo>
                    <a:lnTo>
                      <a:pt x="15931" y="134"/>
                    </a:lnTo>
                    <a:lnTo>
                      <a:pt x="15819" y="90"/>
                    </a:lnTo>
                    <a:lnTo>
                      <a:pt x="15707" y="45"/>
                    </a:lnTo>
                    <a:lnTo>
                      <a:pt x="15584" y="23"/>
                    </a:lnTo>
                    <a:lnTo>
                      <a:pt x="15473" y="11"/>
                    </a:lnTo>
                    <a:lnTo>
                      <a:pt x="153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6034300" y="4439675"/>
                <a:ext cx="489400" cy="938275"/>
              </a:xfrm>
              <a:custGeom>
                <a:rect b="b" l="l" r="r" t="t"/>
                <a:pathLst>
                  <a:path extrusionOk="0" h="37531" w="19576">
                    <a:moveTo>
                      <a:pt x="19151" y="1"/>
                    </a:moveTo>
                    <a:lnTo>
                      <a:pt x="19061" y="12"/>
                    </a:lnTo>
                    <a:lnTo>
                      <a:pt x="18983" y="23"/>
                    </a:lnTo>
                    <a:lnTo>
                      <a:pt x="18905" y="56"/>
                    </a:lnTo>
                    <a:lnTo>
                      <a:pt x="18827" y="112"/>
                    </a:lnTo>
                    <a:lnTo>
                      <a:pt x="18771" y="168"/>
                    </a:lnTo>
                    <a:lnTo>
                      <a:pt x="18715" y="247"/>
                    </a:lnTo>
                    <a:lnTo>
                      <a:pt x="56" y="36871"/>
                    </a:lnTo>
                    <a:lnTo>
                      <a:pt x="23" y="36960"/>
                    </a:lnTo>
                    <a:lnTo>
                      <a:pt x="0" y="37050"/>
                    </a:lnTo>
                    <a:lnTo>
                      <a:pt x="12" y="37139"/>
                    </a:lnTo>
                    <a:lnTo>
                      <a:pt x="23" y="37217"/>
                    </a:lnTo>
                    <a:lnTo>
                      <a:pt x="56" y="37296"/>
                    </a:lnTo>
                    <a:lnTo>
                      <a:pt x="112" y="37374"/>
                    </a:lnTo>
                    <a:lnTo>
                      <a:pt x="179" y="37441"/>
                    </a:lnTo>
                    <a:lnTo>
                      <a:pt x="246" y="37486"/>
                    </a:lnTo>
                    <a:lnTo>
                      <a:pt x="358" y="37519"/>
                    </a:lnTo>
                    <a:lnTo>
                      <a:pt x="459" y="37530"/>
                    </a:lnTo>
                    <a:lnTo>
                      <a:pt x="515" y="37530"/>
                    </a:lnTo>
                    <a:lnTo>
                      <a:pt x="582" y="37519"/>
                    </a:lnTo>
                    <a:lnTo>
                      <a:pt x="638" y="37497"/>
                    </a:lnTo>
                    <a:lnTo>
                      <a:pt x="693" y="37475"/>
                    </a:lnTo>
                    <a:lnTo>
                      <a:pt x="738" y="37430"/>
                    </a:lnTo>
                    <a:lnTo>
                      <a:pt x="794" y="37396"/>
                    </a:lnTo>
                    <a:lnTo>
                      <a:pt x="828" y="37340"/>
                    </a:lnTo>
                    <a:lnTo>
                      <a:pt x="861" y="37284"/>
                    </a:lnTo>
                    <a:lnTo>
                      <a:pt x="19531" y="660"/>
                    </a:lnTo>
                    <a:lnTo>
                      <a:pt x="19565" y="582"/>
                    </a:lnTo>
                    <a:lnTo>
                      <a:pt x="19576" y="492"/>
                    </a:lnTo>
                    <a:lnTo>
                      <a:pt x="19576" y="403"/>
                    </a:lnTo>
                    <a:lnTo>
                      <a:pt x="19553" y="314"/>
                    </a:lnTo>
                    <a:lnTo>
                      <a:pt x="19520" y="235"/>
                    </a:lnTo>
                    <a:lnTo>
                      <a:pt x="19475" y="168"/>
                    </a:lnTo>
                    <a:lnTo>
                      <a:pt x="19408" y="101"/>
                    </a:lnTo>
                    <a:lnTo>
                      <a:pt x="19330" y="56"/>
                    </a:lnTo>
                    <a:lnTo>
                      <a:pt x="19240" y="23"/>
                    </a:lnTo>
                    <a:lnTo>
                      <a:pt x="19151" y="1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6034300" y="4826775"/>
                <a:ext cx="292075" cy="551175"/>
              </a:xfrm>
              <a:custGeom>
                <a:rect b="b" l="l" r="r" t="t"/>
                <a:pathLst>
                  <a:path extrusionOk="0" h="22047" w="11683">
                    <a:moveTo>
                      <a:pt x="11180" y="0"/>
                    </a:moveTo>
                    <a:lnTo>
                      <a:pt x="11090" y="23"/>
                    </a:lnTo>
                    <a:lnTo>
                      <a:pt x="11012" y="56"/>
                    </a:lnTo>
                    <a:lnTo>
                      <a:pt x="10945" y="101"/>
                    </a:lnTo>
                    <a:lnTo>
                      <a:pt x="10878" y="168"/>
                    </a:lnTo>
                    <a:lnTo>
                      <a:pt x="10833" y="246"/>
                    </a:lnTo>
                    <a:lnTo>
                      <a:pt x="56" y="21387"/>
                    </a:lnTo>
                    <a:lnTo>
                      <a:pt x="23" y="21476"/>
                    </a:lnTo>
                    <a:lnTo>
                      <a:pt x="0" y="21566"/>
                    </a:lnTo>
                    <a:lnTo>
                      <a:pt x="12" y="21655"/>
                    </a:lnTo>
                    <a:lnTo>
                      <a:pt x="23" y="21733"/>
                    </a:lnTo>
                    <a:lnTo>
                      <a:pt x="56" y="21812"/>
                    </a:lnTo>
                    <a:lnTo>
                      <a:pt x="112" y="21890"/>
                    </a:lnTo>
                    <a:lnTo>
                      <a:pt x="179" y="21957"/>
                    </a:lnTo>
                    <a:lnTo>
                      <a:pt x="246" y="22002"/>
                    </a:lnTo>
                    <a:lnTo>
                      <a:pt x="358" y="22035"/>
                    </a:lnTo>
                    <a:lnTo>
                      <a:pt x="459" y="22046"/>
                    </a:lnTo>
                    <a:lnTo>
                      <a:pt x="515" y="22046"/>
                    </a:lnTo>
                    <a:lnTo>
                      <a:pt x="582" y="22035"/>
                    </a:lnTo>
                    <a:lnTo>
                      <a:pt x="638" y="22013"/>
                    </a:lnTo>
                    <a:lnTo>
                      <a:pt x="693" y="21991"/>
                    </a:lnTo>
                    <a:lnTo>
                      <a:pt x="738" y="21946"/>
                    </a:lnTo>
                    <a:lnTo>
                      <a:pt x="794" y="21912"/>
                    </a:lnTo>
                    <a:lnTo>
                      <a:pt x="828" y="21856"/>
                    </a:lnTo>
                    <a:lnTo>
                      <a:pt x="861" y="21800"/>
                    </a:lnTo>
                    <a:lnTo>
                      <a:pt x="11638" y="660"/>
                    </a:lnTo>
                    <a:lnTo>
                      <a:pt x="11672" y="570"/>
                    </a:lnTo>
                    <a:lnTo>
                      <a:pt x="11683" y="481"/>
                    </a:lnTo>
                    <a:lnTo>
                      <a:pt x="11683" y="392"/>
                    </a:lnTo>
                    <a:lnTo>
                      <a:pt x="11661" y="313"/>
                    </a:lnTo>
                    <a:lnTo>
                      <a:pt x="11627" y="235"/>
                    </a:lnTo>
                    <a:lnTo>
                      <a:pt x="11582" y="157"/>
                    </a:lnTo>
                    <a:lnTo>
                      <a:pt x="11515" y="101"/>
                    </a:lnTo>
                    <a:lnTo>
                      <a:pt x="11437" y="45"/>
                    </a:lnTo>
                    <a:lnTo>
                      <a:pt x="11359" y="11"/>
                    </a:lnTo>
                    <a:lnTo>
                      <a:pt x="11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6419425" y="4474625"/>
                <a:ext cx="123850" cy="74350"/>
              </a:xfrm>
              <a:custGeom>
                <a:rect b="b" l="l" r="r" t="t"/>
                <a:pathLst>
                  <a:path extrusionOk="0" h="2974" w="4954">
                    <a:moveTo>
                      <a:pt x="493" y="0"/>
                    </a:moveTo>
                    <a:lnTo>
                      <a:pt x="403" y="11"/>
                    </a:lnTo>
                    <a:lnTo>
                      <a:pt x="314" y="22"/>
                    </a:lnTo>
                    <a:lnTo>
                      <a:pt x="235" y="56"/>
                    </a:lnTo>
                    <a:lnTo>
                      <a:pt x="157" y="112"/>
                    </a:lnTo>
                    <a:lnTo>
                      <a:pt x="101" y="179"/>
                    </a:lnTo>
                    <a:lnTo>
                      <a:pt x="45" y="246"/>
                    </a:lnTo>
                    <a:lnTo>
                      <a:pt x="12" y="335"/>
                    </a:lnTo>
                    <a:lnTo>
                      <a:pt x="1" y="425"/>
                    </a:lnTo>
                    <a:lnTo>
                      <a:pt x="1" y="514"/>
                    </a:lnTo>
                    <a:lnTo>
                      <a:pt x="23" y="593"/>
                    </a:lnTo>
                    <a:lnTo>
                      <a:pt x="57" y="682"/>
                    </a:lnTo>
                    <a:lnTo>
                      <a:pt x="113" y="749"/>
                    </a:lnTo>
                    <a:lnTo>
                      <a:pt x="168" y="816"/>
                    </a:lnTo>
                    <a:lnTo>
                      <a:pt x="247" y="861"/>
                    </a:lnTo>
                    <a:lnTo>
                      <a:pt x="4294" y="2929"/>
                    </a:lnTo>
                    <a:lnTo>
                      <a:pt x="4394" y="2963"/>
                    </a:lnTo>
                    <a:lnTo>
                      <a:pt x="4506" y="2974"/>
                    </a:lnTo>
                    <a:lnTo>
                      <a:pt x="4562" y="2974"/>
                    </a:lnTo>
                    <a:lnTo>
                      <a:pt x="4629" y="2963"/>
                    </a:lnTo>
                    <a:lnTo>
                      <a:pt x="4685" y="2940"/>
                    </a:lnTo>
                    <a:lnTo>
                      <a:pt x="4741" y="2907"/>
                    </a:lnTo>
                    <a:lnTo>
                      <a:pt x="4786" y="2873"/>
                    </a:lnTo>
                    <a:lnTo>
                      <a:pt x="4830" y="2828"/>
                    </a:lnTo>
                    <a:lnTo>
                      <a:pt x="4875" y="2784"/>
                    </a:lnTo>
                    <a:lnTo>
                      <a:pt x="4909" y="2728"/>
                    </a:lnTo>
                    <a:lnTo>
                      <a:pt x="4942" y="2638"/>
                    </a:lnTo>
                    <a:lnTo>
                      <a:pt x="4953" y="2549"/>
                    </a:lnTo>
                    <a:lnTo>
                      <a:pt x="4953" y="2460"/>
                    </a:lnTo>
                    <a:lnTo>
                      <a:pt x="4931" y="2381"/>
                    </a:lnTo>
                    <a:lnTo>
                      <a:pt x="4897" y="2303"/>
                    </a:lnTo>
                    <a:lnTo>
                      <a:pt x="4853" y="2225"/>
                    </a:lnTo>
                    <a:lnTo>
                      <a:pt x="4786" y="2169"/>
                    </a:lnTo>
                    <a:lnTo>
                      <a:pt x="4707" y="2113"/>
                    </a:lnTo>
                    <a:lnTo>
                      <a:pt x="660" y="56"/>
                    </a:lnTo>
                    <a:lnTo>
                      <a:pt x="571" y="22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6381975" y="4548125"/>
                <a:ext cx="123850" cy="74375"/>
              </a:xfrm>
              <a:custGeom>
                <a:rect b="b" l="l" r="r" t="t"/>
                <a:pathLst>
                  <a:path extrusionOk="0" h="2975" w="4954">
                    <a:moveTo>
                      <a:pt x="403" y="0"/>
                    </a:moveTo>
                    <a:lnTo>
                      <a:pt x="314" y="23"/>
                    </a:lnTo>
                    <a:lnTo>
                      <a:pt x="235" y="56"/>
                    </a:lnTo>
                    <a:lnTo>
                      <a:pt x="168" y="101"/>
                    </a:lnTo>
                    <a:lnTo>
                      <a:pt x="101" y="168"/>
                    </a:lnTo>
                    <a:lnTo>
                      <a:pt x="57" y="246"/>
                    </a:lnTo>
                    <a:lnTo>
                      <a:pt x="23" y="336"/>
                    </a:lnTo>
                    <a:lnTo>
                      <a:pt x="1" y="414"/>
                    </a:lnTo>
                    <a:lnTo>
                      <a:pt x="12" y="503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12" y="749"/>
                    </a:lnTo>
                    <a:lnTo>
                      <a:pt x="180" y="805"/>
                    </a:lnTo>
                    <a:lnTo>
                      <a:pt x="247" y="861"/>
                    </a:lnTo>
                    <a:lnTo>
                      <a:pt x="4294" y="2918"/>
                    </a:lnTo>
                    <a:lnTo>
                      <a:pt x="4405" y="2952"/>
                    </a:lnTo>
                    <a:lnTo>
                      <a:pt x="4506" y="2974"/>
                    </a:lnTo>
                    <a:lnTo>
                      <a:pt x="4562" y="2963"/>
                    </a:lnTo>
                    <a:lnTo>
                      <a:pt x="4629" y="2952"/>
                    </a:lnTo>
                    <a:lnTo>
                      <a:pt x="4685" y="2929"/>
                    </a:lnTo>
                    <a:lnTo>
                      <a:pt x="4741" y="2907"/>
                    </a:lnTo>
                    <a:lnTo>
                      <a:pt x="4786" y="2873"/>
                    </a:lnTo>
                    <a:lnTo>
                      <a:pt x="4841" y="2829"/>
                    </a:lnTo>
                    <a:lnTo>
                      <a:pt x="4875" y="2773"/>
                    </a:lnTo>
                    <a:lnTo>
                      <a:pt x="4908" y="2717"/>
                    </a:lnTo>
                    <a:lnTo>
                      <a:pt x="4942" y="2639"/>
                    </a:lnTo>
                    <a:lnTo>
                      <a:pt x="4953" y="2549"/>
                    </a:lnTo>
                    <a:lnTo>
                      <a:pt x="4953" y="2460"/>
                    </a:lnTo>
                    <a:lnTo>
                      <a:pt x="4942" y="2370"/>
                    </a:lnTo>
                    <a:lnTo>
                      <a:pt x="4897" y="2292"/>
                    </a:lnTo>
                    <a:lnTo>
                      <a:pt x="4853" y="2225"/>
                    </a:lnTo>
                    <a:lnTo>
                      <a:pt x="4786" y="2158"/>
                    </a:lnTo>
                    <a:lnTo>
                      <a:pt x="4707" y="2113"/>
                    </a:lnTo>
                    <a:lnTo>
                      <a:pt x="660" y="45"/>
                    </a:lnTo>
                    <a:lnTo>
                      <a:pt x="582" y="1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6344800" y="4621350"/>
                <a:ext cx="123850" cy="74375"/>
              </a:xfrm>
              <a:custGeom>
                <a:rect b="b" l="l" r="r" t="t"/>
                <a:pathLst>
                  <a:path extrusionOk="0" h="2975" w="4954">
                    <a:moveTo>
                      <a:pt x="392" y="0"/>
                    </a:moveTo>
                    <a:lnTo>
                      <a:pt x="314" y="23"/>
                    </a:lnTo>
                    <a:lnTo>
                      <a:pt x="224" y="56"/>
                    </a:lnTo>
                    <a:lnTo>
                      <a:pt x="157" y="112"/>
                    </a:lnTo>
                    <a:lnTo>
                      <a:pt x="90" y="168"/>
                    </a:lnTo>
                    <a:lnTo>
                      <a:pt x="46" y="246"/>
                    </a:lnTo>
                    <a:lnTo>
                      <a:pt x="12" y="336"/>
                    </a:lnTo>
                    <a:lnTo>
                      <a:pt x="1" y="425"/>
                    </a:lnTo>
                    <a:lnTo>
                      <a:pt x="1" y="515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01" y="749"/>
                    </a:lnTo>
                    <a:lnTo>
                      <a:pt x="168" y="816"/>
                    </a:lnTo>
                    <a:lnTo>
                      <a:pt x="247" y="861"/>
                    </a:lnTo>
                    <a:lnTo>
                      <a:pt x="4294" y="2929"/>
                    </a:lnTo>
                    <a:lnTo>
                      <a:pt x="4394" y="2963"/>
                    </a:lnTo>
                    <a:lnTo>
                      <a:pt x="4495" y="2974"/>
                    </a:lnTo>
                    <a:lnTo>
                      <a:pt x="4562" y="2974"/>
                    </a:lnTo>
                    <a:lnTo>
                      <a:pt x="4618" y="2952"/>
                    </a:lnTo>
                    <a:lnTo>
                      <a:pt x="4674" y="2941"/>
                    </a:lnTo>
                    <a:lnTo>
                      <a:pt x="4730" y="2907"/>
                    </a:lnTo>
                    <a:lnTo>
                      <a:pt x="4786" y="2873"/>
                    </a:lnTo>
                    <a:lnTo>
                      <a:pt x="4830" y="2829"/>
                    </a:lnTo>
                    <a:lnTo>
                      <a:pt x="4864" y="2784"/>
                    </a:lnTo>
                    <a:lnTo>
                      <a:pt x="4897" y="2728"/>
                    </a:lnTo>
                    <a:lnTo>
                      <a:pt x="4931" y="2639"/>
                    </a:lnTo>
                    <a:lnTo>
                      <a:pt x="4953" y="2549"/>
                    </a:lnTo>
                    <a:lnTo>
                      <a:pt x="4953" y="2460"/>
                    </a:lnTo>
                    <a:lnTo>
                      <a:pt x="4931" y="2382"/>
                    </a:lnTo>
                    <a:lnTo>
                      <a:pt x="4897" y="2303"/>
                    </a:lnTo>
                    <a:lnTo>
                      <a:pt x="4842" y="2225"/>
                    </a:lnTo>
                    <a:lnTo>
                      <a:pt x="4786" y="2158"/>
                    </a:lnTo>
                    <a:lnTo>
                      <a:pt x="4707" y="2113"/>
                    </a:lnTo>
                    <a:lnTo>
                      <a:pt x="660" y="56"/>
                    </a:lnTo>
                    <a:lnTo>
                      <a:pt x="571" y="23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6307350" y="4694850"/>
                <a:ext cx="123850" cy="74100"/>
              </a:xfrm>
              <a:custGeom>
                <a:rect b="b" l="l" r="r" t="t"/>
                <a:pathLst>
                  <a:path extrusionOk="0" h="2964" w="4954">
                    <a:moveTo>
                      <a:pt x="403" y="1"/>
                    </a:moveTo>
                    <a:lnTo>
                      <a:pt x="314" y="23"/>
                    </a:lnTo>
                    <a:lnTo>
                      <a:pt x="235" y="56"/>
                    </a:lnTo>
                    <a:lnTo>
                      <a:pt x="157" y="101"/>
                    </a:lnTo>
                    <a:lnTo>
                      <a:pt x="101" y="168"/>
                    </a:lnTo>
                    <a:lnTo>
                      <a:pt x="45" y="247"/>
                    </a:lnTo>
                    <a:lnTo>
                      <a:pt x="12" y="325"/>
                    </a:lnTo>
                    <a:lnTo>
                      <a:pt x="1" y="414"/>
                    </a:lnTo>
                    <a:lnTo>
                      <a:pt x="1" y="504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01" y="738"/>
                    </a:lnTo>
                    <a:lnTo>
                      <a:pt x="168" y="805"/>
                    </a:lnTo>
                    <a:lnTo>
                      <a:pt x="247" y="850"/>
                    </a:lnTo>
                    <a:lnTo>
                      <a:pt x="4294" y="2918"/>
                    </a:lnTo>
                    <a:lnTo>
                      <a:pt x="4394" y="2952"/>
                    </a:lnTo>
                    <a:lnTo>
                      <a:pt x="4495" y="2963"/>
                    </a:lnTo>
                    <a:lnTo>
                      <a:pt x="4562" y="2963"/>
                    </a:lnTo>
                    <a:lnTo>
                      <a:pt x="4618" y="2952"/>
                    </a:lnTo>
                    <a:lnTo>
                      <a:pt x="4685" y="2930"/>
                    </a:lnTo>
                    <a:lnTo>
                      <a:pt x="4730" y="2907"/>
                    </a:lnTo>
                    <a:lnTo>
                      <a:pt x="4786" y="2863"/>
                    </a:lnTo>
                    <a:lnTo>
                      <a:pt x="4830" y="2829"/>
                    </a:lnTo>
                    <a:lnTo>
                      <a:pt x="4875" y="2773"/>
                    </a:lnTo>
                    <a:lnTo>
                      <a:pt x="4909" y="2717"/>
                    </a:lnTo>
                    <a:lnTo>
                      <a:pt x="4942" y="2628"/>
                    </a:lnTo>
                    <a:lnTo>
                      <a:pt x="4953" y="2549"/>
                    </a:lnTo>
                    <a:lnTo>
                      <a:pt x="4953" y="2460"/>
                    </a:lnTo>
                    <a:lnTo>
                      <a:pt x="4931" y="2371"/>
                    </a:lnTo>
                    <a:lnTo>
                      <a:pt x="4897" y="2292"/>
                    </a:lnTo>
                    <a:lnTo>
                      <a:pt x="4853" y="2214"/>
                    </a:lnTo>
                    <a:lnTo>
                      <a:pt x="4786" y="2158"/>
                    </a:lnTo>
                    <a:lnTo>
                      <a:pt x="4707" y="2102"/>
                    </a:lnTo>
                    <a:lnTo>
                      <a:pt x="660" y="45"/>
                    </a:lnTo>
                    <a:lnTo>
                      <a:pt x="571" y="12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6269900" y="4768075"/>
                <a:ext cx="123850" cy="74375"/>
              </a:xfrm>
              <a:custGeom>
                <a:rect b="b" l="l" r="r" t="t"/>
                <a:pathLst>
                  <a:path extrusionOk="0" h="2975" w="4954">
                    <a:moveTo>
                      <a:pt x="403" y="1"/>
                    </a:moveTo>
                    <a:lnTo>
                      <a:pt x="314" y="23"/>
                    </a:lnTo>
                    <a:lnTo>
                      <a:pt x="235" y="56"/>
                    </a:lnTo>
                    <a:lnTo>
                      <a:pt x="168" y="101"/>
                    </a:lnTo>
                    <a:lnTo>
                      <a:pt x="101" y="168"/>
                    </a:lnTo>
                    <a:lnTo>
                      <a:pt x="45" y="247"/>
                    </a:lnTo>
                    <a:lnTo>
                      <a:pt x="12" y="336"/>
                    </a:lnTo>
                    <a:lnTo>
                      <a:pt x="1" y="425"/>
                    </a:lnTo>
                    <a:lnTo>
                      <a:pt x="1" y="515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12" y="750"/>
                    </a:lnTo>
                    <a:lnTo>
                      <a:pt x="168" y="806"/>
                    </a:lnTo>
                    <a:lnTo>
                      <a:pt x="247" y="861"/>
                    </a:lnTo>
                    <a:lnTo>
                      <a:pt x="4294" y="2918"/>
                    </a:lnTo>
                    <a:lnTo>
                      <a:pt x="4394" y="2963"/>
                    </a:lnTo>
                    <a:lnTo>
                      <a:pt x="4506" y="2974"/>
                    </a:lnTo>
                    <a:lnTo>
                      <a:pt x="4562" y="2963"/>
                    </a:lnTo>
                    <a:lnTo>
                      <a:pt x="4629" y="2952"/>
                    </a:lnTo>
                    <a:lnTo>
                      <a:pt x="4685" y="2930"/>
                    </a:lnTo>
                    <a:lnTo>
                      <a:pt x="4741" y="2907"/>
                    </a:lnTo>
                    <a:lnTo>
                      <a:pt x="4786" y="2874"/>
                    </a:lnTo>
                    <a:lnTo>
                      <a:pt x="4830" y="2829"/>
                    </a:lnTo>
                    <a:lnTo>
                      <a:pt x="4875" y="2784"/>
                    </a:lnTo>
                    <a:lnTo>
                      <a:pt x="4908" y="2728"/>
                    </a:lnTo>
                    <a:lnTo>
                      <a:pt x="4942" y="2639"/>
                    </a:lnTo>
                    <a:lnTo>
                      <a:pt x="4953" y="2550"/>
                    </a:lnTo>
                    <a:lnTo>
                      <a:pt x="4953" y="2460"/>
                    </a:lnTo>
                    <a:lnTo>
                      <a:pt x="4931" y="2382"/>
                    </a:lnTo>
                    <a:lnTo>
                      <a:pt x="4897" y="2292"/>
                    </a:lnTo>
                    <a:lnTo>
                      <a:pt x="4853" y="2225"/>
                    </a:lnTo>
                    <a:lnTo>
                      <a:pt x="4786" y="2158"/>
                    </a:lnTo>
                    <a:lnTo>
                      <a:pt x="4707" y="2114"/>
                    </a:lnTo>
                    <a:lnTo>
                      <a:pt x="660" y="45"/>
                    </a:lnTo>
                    <a:lnTo>
                      <a:pt x="582" y="12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8F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6232450" y="4841300"/>
                <a:ext cx="124125" cy="74375"/>
              </a:xfrm>
              <a:custGeom>
                <a:rect b="b" l="l" r="r" t="t"/>
                <a:pathLst>
                  <a:path extrusionOk="0" h="2975" w="4965">
                    <a:moveTo>
                      <a:pt x="493" y="1"/>
                    </a:moveTo>
                    <a:lnTo>
                      <a:pt x="403" y="12"/>
                    </a:lnTo>
                    <a:lnTo>
                      <a:pt x="314" y="23"/>
                    </a:lnTo>
                    <a:lnTo>
                      <a:pt x="235" y="57"/>
                    </a:lnTo>
                    <a:lnTo>
                      <a:pt x="168" y="112"/>
                    </a:lnTo>
                    <a:lnTo>
                      <a:pt x="101" y="180"/>
                    </a:lnTo>
                    <a:lnTo>
                      <a:pt x="57" y="258"/>
                    </a:lnTo>
                    <a:lnTo>
                      <a:pt x="23" y="336"/>
                    </a:lnTo>
                    <a:lnTo>
                      <a:pt x="1" y="425"/>
                    </a:lnTo>
                    <a:lnTo>
                      <a:pt x="12" y="515"/>
                    </a:lnTo>
                    <a:lnTo>
                      <a:pt x="23" y="604"/>
                    </a:lnTo>
                    <a:lnTo>
                      <a:pt x="57" y="683"/>
                    </a:lnTo>
                    <a:lnTo>
                      <a:pt x="112" y="750"/>
                    </a:lnTo>
                    <a:lnTo>
                      <a:pt x="179" y="817"/>
                    </a:lnTo>
                    <a:lnTo>
                      <a:pt x="258" y="861"/>
                    </a:lnTo>
                    <a:lnTo>
                      <a:pt x="4294" y="2930"/>
                    </a:lnTo>
                    <a:lnTo>
                      <a:pt x="4405" y="2963"/>
                    </a:lnTo>
                    <a:lnTo>
                      <a:pt x="4506" y="2974"/>
                    </a:lnTo>
                    <a:lnTo>
                      <a:pt x="4562" y="2974"/>
                    </a:lnTo>
                    <a:lnTo>
                      <a:pt x="4629" y="2963"/>
                    </a:lnTo>
                    <a:lnTo>
                      <a:pt x="4685" y="2941"/>
                    </a:lnTo>
                    <a:lnTo>
                      <a:pt x="4741" y="2907"/>
                    </a:lnTo>
                    <a:lnTo>
                      <a:pt x="4785" y="2874"/>
                    </a:lnTo>
                    <a:lnTo>
                      <a:pt x="4841" y="2829"/>
                    </a:lnTo>
                    <a:lnTo>
                      <a:pt x="4875" y="2784"/>
                    </a:lnTo>
                    <a:lnTo>
                      <a:pt x="4908" y="2728"/>
                    </a:lnTo>
                    <a:lnTo>
                      <a:pt x="4942" y="2639"/>
                    </a:lnTo>
                    <a:lnTo>
                      <a:pt x="4964" y="2550"/>
                    </a:lnTo>
                    <a:lnTo>
                      <a:pt x="4953" y="2471"/>
                    </a:lnTo>
                    <a:lnTo>
                      <a:pt x="4942" y="2382"/>
                    </a:lnTo>
                    <a:lnTo>
                      <a:pt x="4908" y="2304"/>
                    </a:lnTo>
                    <a:lnTo>
                      <a:pt x="4853" y="2225"/>
                    </a:lnTo>
                    <a:lnTo>
                      <a:pt x="4785" y="2169"/>
                    </a:lnTo>
                    <a:lnTo>
                      <a:pt x="4707" y="2114"/>
                    </a:lnTo>
                    <a:lnTo>
                      <a:pt x="660" y="57"/>
                    </a:lnTo>
                    <a:lnTo>
                      <a:pt x="582" y="23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6195275" y="4914800"/>
                <a:ext cx="123850" cy="74375"/>
              </a:xfrm>
              <a:custGeom>
                <a:rect b="b" l="l" r="r" t="t"/>
                <a:pathLst>
                  <a:path extrusionOk="0" h="2975" w="4954">
                    <a:moveTo>
                      <a:pt x="392" y="1"/>
                    </a:moveTo>
                    <a:lnTo>
                      <a:pt x="314" y="23"/>
                    </a:lnTo>
                    <a:lnTo>
                      <a:pt x="236" y="57"/>
                    </a:lnTo>
                    <a:lnTo>
                      <a:pt x="157" y="101"/>
                    </a:lnTo>
                    <a:lnTo>
                      <a:pt x="90" y="169"/>
                    </a:lnTo>
                    <a:lnTo>
                      <a:pt x="45" y="247"/>
                    </a:lnTo>
                    <a:lnTo>
                      <a:pt x="12" y="336"/>
                    </a:lnTo>
                    <a:lnTo>
                      <a:pt x="1" y="426"/>
                    </a:lnTo>
                    <a:lnTo>
                      <a:pt x="1" y="504"/>
                    </a:lnTo>
                    <a:lnTo>
                      <a:pt x="23" y="593"/>
                    </a:lnTo>
                    <a:lnTo>
                      <a:pt x="57" y="672"/>
                    </a:lnTo>
                    <a:lnTo>
                      <a:pt x="101" y="750"/>
                    </a:lnTo>
                    <a:lnTo>
                      <a:pt x="168" y="806"/>
                    </a:lnTo>
                    <a:lnTo>
                      <a:pt x="247" y="862"/>
                    </a:lnTo>
                    <a:lnTo>
                      <a:pt x="4294" y="2919"/>
                    </a:lnTo>
                    <a:lnTo>
                      <a:pt x="4394" y="2963"/>
                    </a:lnTo>
                    <a:lnTo>
                      <a:pt x="4495" y="2975"/>
                    </a:lnTo>
                    <a:lnTo>
                      <a:pt x="4562" y="2963"/>
                    </a:lnTo>
                    <a:lnTo>
                      <a:pt x="4618" y="2952"/>
                    </a:lnTo>
                    <a:lnTo>
                      <a:pt x="4674" y="2930"/>
                    </a:lnTo>
                    <a:lnTo>
                      <a:pt x="4730" y="2908"/>
                    </a:lnTo>
                    <a:lnTo>
                      <a:pt x="4786" y="2874"/>
                    </a:lnTo>
                    <a:lnTo>
                      <a:pt x="4830" y="2829"/>
                    </a:lnTo>
                    <a:lnTo>
                      <a:pt x="4864" y="2773"/>
                    </a:lnTo>
                    <a:lnTo>
                      <a:pt x="4897" y="2718"/>
                    </a:lnTo>
                    <a:lnTo>
                      <a:pt x="4931" y="2639"/>
                    </a:lnTo>
                    <a:lnTo>
                      <a:pt x="4953" y="2550"/>
                    </a:lnTo>
                    <a:lnTo>
                      <a:pt x="4953" y="2460"/>
                    </a:lnTo>
                    <a:lnTo>
                      <a:pt x="4931" y="2371"/>
                    </a:lnTo>
                    <a:lnTo>
                      <a:pt x="4897" y="2293"/>
                    </a:lnTo>
                    <a:lnTo>
                      <a:pt x="4841" y="2226"/>
                    </a:lnTo>
                    <a:lnTo>
                      <a:pt x="4786" y="2159"/>
                    </a:lnTo>
                    <a:lnTo>
                      <a:pt x="4707" y="2114"/>
                    </a:lnTo>
                    <a:lnTo>
                      <a:pt x="660" y="46"/>
                    </a:lnTo>
                    <a:lnTo>
                      <a:pt x="571" y="12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6157825" y="4988025"/>
                <a:ext cx="123850" cy="74375"/>
              </a:xfrm>
              <a:custGeom>
                <a:rect b="b" l="l" r="r" t="t"/>
                <a:pathLst>
                  <a:path extrusionOk="0" h="2975" w="4954">
                    <a:moveTo>
                      <a:pt x="403" y="1"/>
                    </a:moveTo>
                    <a:lnTo>
                      <a:pt x="314" y="23"/>
                    </a:lnTo>
                    <a:lnTo>
                      <a:pt x="235" y="57"/>
                    </a:lnTo>
                    <a:lnTo>
                      <a:pt x="157" y="113"/>
                    </a:lnTo>
                    <a:lnTo>
                      <a:pt x="101" y="169"/>
                    </a:lnTo>
                    <a:lnTo>
                      <a:pt x="45" y="247"/>
                    </a:lnTo>
                    <a:lnTo>
                      <a:pt x="12" y="336"/>
                    </a:lnTo>
                    <a:lnTo>
                      <a:pt x="1" y="426"/>
                    </a:lnTo>
                    <a:lnTo>
                      <a:pt x="1" y="515"/>
                    </a:lnTo>
                    <a:lnTo>
                      <a:pt x="23" y="593"/>
                    </a:lnTo>
                    <a:lnTo>
                      <a:pt x="57" y="683"/>
                    </a:lnTo>
                    <a:lnTo>
                      <a:pt x="101" y="750"/>
                    </a:lnTo>
                    <a:lnTo>
                      <a:pt x="168" y="817"/>
                    </a:lnTo>
                    <a:lnTo>
                      <a:pt x="247" y="862"/>
                    </a:lnTo>
                    <a:lnTo>
                      <a:pt x="4294" y="2930"/>
                    </a:lnTo>
                    <a:lnTo>
                      <a:pt x="4394" y="2964"/>
                    </a:lnTo>
                    <a:lnTo>
                      <a:pt x="4495" y="2975"/>
                    </a:lnTo>
                    <a:lnTo>
                      <a:pt x="4562" y="2975"/>
                    </a:lnTo>
                    <a:lnTo>
                      <a:pt x="4618" y="2964"/>
                    </a:lnTo>
                    <a:lnTo>
                      <a:pt x="4685" y="2941"/>
                    </a:lnTo>
                    <a:lnTo>
                      <a:pt x="4730" y="2908"/>
                    </a:lnTo>
                    <a:lnTo>
                      <a:pt x="4786" y="2874"/>
                    </a:lnTo>
                    <a:lnTo>
                      <a:pt x="4830" y="2829"/>
                    </a:lnTo>
                    <a:lnTo>
                      <a:pt x="4875" y="2785"/>
                    </a:lnTo>
                    <a:lnTo>
                      <a:pt x="4908" y="2729"/>
                    </a:lnTo>
                    <a:lnTo>
                      <a:pt x="4942" y="2639"/>
                    </a:lnTo>
                    <a:lnTo>
                      <a:pt x="4953" y="2550"/>
                    </a:lnTo>
                    <a:lnTo>
                      <a:pt x="4953" y="2460"/>
                    </a:lnTo>
                    <a:lnTo>
                      <a:pt x="4931" y="2382"/>
                    </a:lnTo>
                    <a:lnTo>
                      <a:pt x="4897" y="2304"/>
                    </a:lnTo>
                    <a:lnTo>
                      <a:pt x="4853" y="2226"/>
                    </a:lnTo>
                    <a:lnTo>
                      <a:pt x="4786" y="2170"/>
                    </a:lnTo>
                    <a:lnTo>
                      <a:pt x="4707" y="2114"/>
                    </a:lnTo>
                    <a:lnTo>
                      <a:pt x="660" y="57"/>
                    </a:lnTo>
                    <a:lnTo>
                      <a:pt x="571" y="2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6120375" y="5061550"/>
                <a:ext cx="123850" cy="74075"/>
              </a:xfrm>
              <a:custGeom>
                <a:rect b="b" l="l" r="r" t="t"/>
                <a:pathLst>
                  <a:path extrusionOk="0" h="2963" w="4954">
                    <a:moveTo>
                      <a:pt x="403" y="0"/>
                    </a:moveTo>
                    <a:lnTo>
                      <a:pt x="314" y="23"/>
                    </a:lnTo>
                    <a:lnTo>
                      <a:pt x="235" y="56"/>
                    </a:lnTo>
                    <a:lnTo>
                      <a:pt x="168" y="101"/>
                    </a:lnTo>
                    <a:lnTo>
                      <a:pt x="101" y="168"/>
                    </a:lnTo>
                    <a:lnTo>
                      <a:pt x="57" y="246"/>
                    </a:lnTo>
                    <a:lnTo>
                      <a:pt x="23" y="324"/>
                    </a:lnTo>
                    <a:lnTo>
                      <a:pt x="1" y="414"/>
                    </a:lnTo>
                    <a:lnTo>
                      <a:pt x="1" y="503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12" y="738"/>
                    </a:lnTo>
                    <a:lnTo>
                      <a:pt x="168" y="805"/>
                    </a:lnTo>
                    <a:lnTo>
                      <a:pt x="247" y="861"/>
                    </a:lnTo>
                    <a:lnTo>
                      <a:pt x="4294" y="2918"/>
                    </a:lnTo>
                    <a:lnTo>
                      <a:pt x="4394" y="2952"/>
                    </a:lnTo>
                    <a:lnTo>
                      <a:pt x="4506" y="2963"/>
                    </a:lnTo>
                    <a:lnTo>
                      <a:pt x="4562" y="2963"/>
                    </a:lnTo>
                    <a:lnTo>
                      <a:pt x="4629" y="2952"/>
                    </a:lnTo>
                    <a:lnTo>
                      <a:pt x="4685" y="2929"/>
                    </a:lnTo>
                    <a:lnTo>
                      <a:pt x="4741" y="2907"/>
                    </a:lnTo>
                    <a:lnTo>
                      <a:pt x="4785" y="2862"/>
                    </a:lnTo>
                    <a:lnTo>
                      <a:pt x="4830" y="2829"/>
                    </a:lnTo>
                    <a:lnTo>
                      <a:pt x="4875" y="2773"/>
                    </a:lnTo>
                    <a:lnTo>
                      <a:pt x="4908" y="2717"/>
                    </a:lnTo>
                    <a:lnTo>
                      <a:pt x="4942" y="2639"/>
                    </a:lnTo>
                    <a:lnTo>
                      <a:pt x="4953" y="2549"/>
                    </a:lnTo>
                    <a:lnTo>
                      <a:pt x="4953" y="2460"/>
                    </a:lnTo>
                    <a:lnTo>
                      <a:pt x="4931" y="2370"/>
                    </a:lnTo>
                    <a:lnTo>
                      <a:pt x="4897" y="2292"/>
                    </a:lnTo>
                    <a:lnTo>
                      <a:pt x="4853" y="2225"/>
                    </a:lnTo>
                    <a:lnTo>
                      <a:pt x="4785" y="2158"/>
                    </a:lnTo>
                    <a:lnTo>
                      <a:pt x="4707" y="2113"/>
                    </a:lnTo>
                    <a:lnTo>
                      <a:pt x="660" y="45"/>
                    </a:lnTo>
                    <a:lnTo>
                      <a:pt x="582" y="1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>
                <a:off x="6082925" y="5134775"/>
                <a:ext cx="124125" cy="74350"/>
              </a:xfrm>
              <a:custGeom>
                <a:rect b="b" l="l" r="r" t="t"/>
                <a:pathLst>
                  <a:path extrusionOk="0" h="2974" w="4965">
                    <a:moveTo>
                      <a:pt x="403" y="0"/>
                    </a:moveTo>
                    <a:lnTo>
                      <a:pt x="314" y="23"/>
                    </a:lnTo>
                    <a:lnTo>
                      <a:pt x="235" y="56"/>
                    </a:lnTo>
                    <a:lnTo>
                      <a:pt x="168" y="112"/>
                    </a:lnTo>
                    <a:lnTo>
                      <a:pt x="101" y="168"/>
                    </a:lnTo>
                    <a:lnTo>
                      <a:pt x="56" y="246"/>
                    </a:lnTo>
                    <a:lnTo>
                      <a:pt x="23" y="336"/>
                    </a:lnTo>
                    <a:lnTo>
                      <a:pt x="1" y="425"/>
                    </a:lnTo>
                    <a:lnTo>
                      <a:pt x="12" y="514"/>
                    </a:lnTo>
                    <a:lnTo>
                      <a:pt x="23" y="593"/>
                    </a:lnTo>
                    <a:lnTo>
                      <a:pt x="56" y="671"/>
                    </a:lnTo>
                    <a:lnTo>
                      <a:pt x="112" y="749"/>
                    </a:lnTo>
                    <a:lnTo>
                      <a:pt x="179" y="805"/>
                    </a:lnTo>
                    <a:lnTo>
                      <a:pt x="258" y="861"/>
                    </a:lnTo>
                    <a:lnTo>
                      <a:pt x="4305" y="2918"/>
                    </a:lnTo>
                    <a:lnTo>
                      <a:pt x="4405" y="2963"/>
                    </a:lnTo>
                    <a:lnTo>
                      <a:pt x="4506" y="2974"/>
                    </a:lnTo>
                    <a:lnTo>
                      <a:pt x="4573" y="2963"/>
                    </a:lnTo>
                    <a:lnTo>
                      <a:pt x="4629" y="2952"/>
                    </a:lnTo>
                    <a:lnTo>
                      <a:pt x="4685" y="2940"/>
                    </a:lnTo>
                    <a:lnTo>
                      <a:pt x="4741" y="2907"/>
                    </a:lnTo>
                    <a:lnTo>
                      <a:pt x="4797" y="2873"/>
                    </a:lnTo>
                    <a:lnTo>
                      <a:pt x="4841" y="2829"/>
                    </a:lnTo>
                    <a:lnTo>
                      <a:pt x="4875" y="2784"/>
                    </a:lnTo>
                    <a:lnTo>
                      <a:pt x="4908" y="2728"/>
                    </a:lnTo>
                    <a:lnTo>
                      <a:pt x="4942" y="2639"/>
                    </a:lnTo>
                    <a:lnTo>
                      <a:pt x="4964" y="2549"/>
                    </a:lnTo>
                    <a:lnTo>
                      <a:pt x="4953" y="2460"/>
                    </a:lnTo>
                    <a:lnTo>
                      <a:pt x="4942" y="2381"/>
                    </a:lnTo>
                    <a:lnTo>
                      <a:pt x="4908" y="2292"/>
                    </a:lnTo>
                    <a:lnTo>
                      <a:pt x="4852" y="2225"/>
                    </a:lnTo>
                    <a:lnTo>
                      <a:pt x="4785" y="2158"/>
                    </a:lnTo>
                    <a:lnTo>
                      <a:pt x="4718" y="2113"/>
                    </a:lnTo>
                    <a:lnTo>
                      <a:pt x="671" y="45"/>
                    </a:lnTo>
                    <a:lnTo>
                      <a:pt x="582" y="11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>
                <a:off x="6045750" y="5208275"/>
                <a:ext cx="123850" cy="74100"/>
              </a:xfrm>
              <a:custGeom>
                <a:rect b="b" l="l" r="r" t="t"/>
                <a:pathLst>
                  <a:path extrusionOk="0" h="2964" w="4954">
                    <a:moveTo>
                      <a:pt x="392" y="0"/>
                    </a:moveTo>
                    <a:lnTo>
                      <a:pt x="314" y="12"/>
                    </a:lnTo>
                    <a:lnTo>
                      <a:pt x="235" y="56"/>
                    </a:lnTo>
                    <a:lnTo>
                      <a:pt x="157" y="101"/>
                    </a:lnTo>
                    <a:lnTo>
                      <a:pt x="101" y="168"/>
                    </a:lnTo>
                    <a:lnTo>
                      <a:pt x="45" y="246"/>
                    </a:lnTo>
                    <a:lnTo>
                      <a:pt x="12" y="325"/>
                    </a:lnTo>
                    <a:lnTo>
                      <a:pt x="1" y="414"/>
                    </a:lnTo>
                    <a:lnTo>
                      <a:pt x="1" y="504"/>
                    </a:lnTo>
                    <a:lnTo>
                      <a:pt x="23" y="593"/>
                    </a:lnTo>
                    <a:lnTo>
                      <a:pt x="57" y="671"/>
                    </a:lnTo>
                    <a:lnTo>
                      <a:pt x="101" y="738"/>
                    </a:lnTo>
                    <a:lnTo>
                      <a:pt x="168" y="805"/>
                    </a:lnTo>
                    <a:lnTo>
                      <a:pt x="247" y="850"/>
                    </a:lnTo>
                    <a:lnTo>
                      <a:pt x="4294" y="2918"/>
                    </a:lnTo>
                    <a:lnTo>
                      <a:pt x="4394" y="2952"/>
                    </a:lnTo>
                    <a:lnTo>
                      <a:pt x="4495" y="2963"/>
                    </a:lnTo>
                    <a:lnTo>
                      <a:pt x="4562" y="2963"/>
                    </a:lnTo>
                    <a:lnTo>
                      <a:pt x="4618" y="2952"/>
                    </a:lnTo>
                    <a:lnTo>
                      <a:pt x="4674" y="2929"/>
                    </a:lnTo>
                    <a:lnTo>
                      <a:pt x="4730" y="2896"/>
                    </a:lnTo>
                    <a:lnTo>
                      <a:pt x="4786" y="2862"/>
                    </a:lnTo>
                    <a:lnTo>
                      <a:pt x="4830" y="2818"/>
                    </a:lnTo>
                    <a:lnTo>
                      <a:pt x="4875" y="2773"/>
                    </a:lnTo>
                    <a:lnTo>
                      <a:pt x="4909" y="2717"/>
                    </a:lnTo>
                    <a:lnTo>
                      <a:pt x="4942" y="2628"/>
                    </a:lnTo>
                    <a:lnTo>
                      <a:pt x="4953" y="2538"/>
                    </a:lnTo>
                    <a:lnTo>
                      <a:pt x="4953" y="2460"/>
                    </a:lnTo>
                    <a:lnTo>
                      <a:pt x="4931" y="2371"/>
                    </a:lnTo>
                    <a:lnTo>
                      <a:pt x="4897" y="2292"/>
                    </a:lnTo>
                    <a:lnTo>
                      <a:pt x="4841" y="2214"/>
                    </a:lnTo>
                    <a:lnTo>
                      <a:pt x="4786" y="2158"/>
                    </a:lnTo>
                    <a:lnTo>
                      <a:pt x="4707" y="2102"/>
                    </a:lnTo>
                    <a:lnTo>
                      <a:pt x="660" y="45"/>
                    </a:lnTo>
                    <a:lnTo>
                      <a:pt x="571" y="1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31"/>
          <p:cNvGrpSpPr/>
          <p:nvPr/>
        </p:nvGrpSpPr>
        <p:grpSpPr>
          <a:xfrm>
            <a:off x="554686" y="2113133"/>
            <a:ext cx="714254" cy="713939"/>
            <a:chOff x="5169808" y="3510789"/>
            <a:chExt cx="1362300" cy="1361700"/>
          </a:xfrm>
        </p:grpSpPr>
        <p:sp>
          <p:nvSpPr>
            <p:cNvPr id="1335" name="Google Shape;1335;p31"/>
            <p:cNvSpPr/>
            <p:nvPr/>
          </p:nvSpPr>
          <p:spPr>
            <a:xfrm>
              <a:off x="5169808" y="3510789"/>
              <a:ext cx="1362300" cy="13617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169808" y="3510789"/>
              <a:ext cx="1362300" cy="1361700"/>
            </a:xfrm>
            <a:prstGeom prst="blockArc">
              <a:avLst>
                <a:gd fmla="val 16325616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457194" y="1282141"/>
            <a:ext cx="1513218" cy="1326559"/>
            <a:chOff x="504294" y="1136841"/>
            <a:chExt cx="1513218" cy="1326559"/>
          </a:xfrm>
        </p:grpSpPr>
        <p:grpSp>
          <p:nvGrpSpPr>
            <p:cNvPr id="1338" name="Google Shape;1338;p31"/>
            <p:cNvGrpSpPr/>
            <p:nvPr/>
          </p:nvGrpSpPr>
          <p:grpSpPr>
            <a:xfrm>
              <a:off x="504294" y="1136841"/>
              <a:ext cx="1513143" cy="658310"/>
              <a:chOff x="457075" y="1056690"/>
              <a:chExt cx="1441500" cy="658310"/>
            </a:xfrm>
          </p:grpSpPr>
          <p:sp>
            <p:nvSpPr>
              <p:cNvPr id="1339" name="Google Shape;1339;p31"/>
              <p:cNvSpPr txBox="1"/>
              <p:nvPr/>
            </p:nvSpPr>
            <p:spPr>
              <a:xfrm>
                <a:off x="457075" y="1056690"/>
                <a:ext cx="1086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40" name="Google Shape;1340;p31"/>
              <p:cNvSpPr txBox="1"/>
              <p:nvPr/>
            </p:nvSpPr>
            <p:spPr>
              <a:xfrm>
                <a:off x="457075" y="1343600"/>
                <a:ext cx="1441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41" name="Google Shape;1341;p31"/>
            <p:cNvSpPr txBox="1"/>
            <p:nvPr/>
          </p:nvSpPr>
          <p:spPr>
            <a:xfrm>
              <a:off x="1390213" y="2186200"/>
              <a:ext cx="627300" cy="27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25 %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7876861" y="2113133"/>
            <a:ext cx="714254" cy="713939"/>
            <a:chOff x="5169808" y="3510789"/>
            <a:chExt cx="1362300" cy="1361700"/>
          </a:xfrm>
        </p:grpSpPr>
        <p:sp>
          <p:nvSpPr>
            <p:cNvPr id="1343" name="Google Shape;1343;p31"/>
            <p:cNvSpPr/>
            <p:nvPr/>
          </p:nvSpPr>
          <p:spPr>
            <a:xfrm>
              <a:off x="5169808" y="3510789"/>
              <a:ext cx="1362300" cy="13617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5169808" y="3510789"/>
              <a:ext cx="1362300" cy="1361700"/>
            </a:xfrm>
            <a:prstGeom prst="blockArc">
              <a:avLst>
                <a:gd fmla="val 5447208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31"/>
          <p:cNvGrpSpPr/>
          <p:nvPr/>
        </p:nvGrpSpPr>
        <p:grpSpPr>
          <a:xfrm>
            <a:off x="7173338" y="1282141"/>
            <a:ext cx="1513207" cy="1326559"/>
            <a:chOff x="7173338" y="1282141"/>
            <a:chExt cx="1513207" cy="1326559"/>
          </a:xfrm>
        </p:grpSpPr>
        <p:sp>
          <p:nvSpPr>
            <p:cNvPr id="1346" name="Google Shape;1346;p31"/>
            <p:cNvSpPr txBox="1"/>
            <p:nvPr/>
          </p:nvSpPr>
          <p:spPr>
            <a:xfrm>
              <a:off x="7546513" y="1282141"/>
              <a:ext cx="1140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7" name="Google Shape;1347;p31"/>
            <p:cNvSpPr txBox="1"/>
            <p:nvPr/>
          </p:nvSpPr>
          <p:spPr>
            <a:xfrm>
              <a:off x="7173344" y="1569050"/>
              <a:ext cx="1513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31"/>
            <p:cNvSpPr txBox="1"/>
            <p:nvPr/>
          </p:nvSpPr>
          <p:spPr>
            <a:xfrm>
              <a:off x="7173338" y="2331500"/>
              <a:ext cx="627300" cy="27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6706588" y="3380575"/>
            <a:ext cx="1326600" cy="1326600"/>
            <a:chOff x="6706588" y="3380575"/>
            <a:chExt cx="1326600" cy="1326600"/>
          </a:xfrm>
        </p:grpSpPr>
        <p:grpSp>
          <p:nvGrpSpPr>
            <p:cNvPr id="1350" name="Google Shape;1350;p31"/>
            <p:cNvGrpSpPr/>
            <p:nvPr/>
          </p:nvGrpSpPr>
          <p:grpSpPr>
            <a:xfrm>
              <a:off x="6978996" y="3471304"/>
              <a:ext cx="781814" cy="1145125"/>
              <a:chOff x="1333850" y="1884875"/>
              <a:chExt cx="1105975" cy="1619925"/>
            </a:xfrm>
          </p:grpSpPr>
          <p:sp>
            <p:nvSpPr>
              <p:cNvPr id="1351" name="Google Shape;1351;p31"/>
              <p:cNvSpPr/>
              <p:nvPr/>
            </p:nvSpPr>
            <p:spPr>
              <a:xfrm>
                <a:off x="1415750" y="2623275"/>
                <a:ext cx="495550" cy="881525"/>
              </a:xfrm>
              <a:custGeom>
                <a:rect b="b" l="l" r="r" t="t"/>
                <a:pathLst>
                  <a:path extrusionOk="0" h="35261" w="19822">
                    <a:moveTo>
                      <a:pt x="6921" y="1"/>
                    </a:moveTo>
                    <a:lnTo>
                      <a:pt x="1" y="32511"/>
                    </a:lnTo>
                    <a:lnTo>
                      <a:pt x="1" y="32511"/>
                    </a:lnTo>
                    <a:lnTo>
                      <a:pt x="7424" y="29302"/>
                    </a:lnTo>
                    <a:lnTo>
                      <a:pt x="12902" y="35261"/>
                    </a:lnTo>
                    <a:lnTo>
                      <a:pt x="19822" y="2740"/>
                    </a:lnTo>
                    <a:lnTo>
                      <a:pt x="69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1415750" y="2623275"/>
                <a:ext cx="280625" cy="812775"/>
              </a:xfrm>
              <a:custGeom>
                <a:rect b="b" l="l" r="r" t="t"/>
                <a:pathLst>
                  <a:path extrusionOk="0" h="32511" w="11225">
                    <a:moveTo>
                      <a:pt x="6921" y="1"/>
                    </a:moveTo>
                    <a:lnTo>
                      <a:pt x="1" y="32511"/>
                    </a:lnTo>
                    <a:lnTo>
                      <a:pt x="4942" y="30375"/>
                    </a:lnTo>
                    <a:lnTo>
                      <a:pt x="11225" y="906"/>
                    </a:lnTo>
                    <a:lnTo>
                      <a:pt x="69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1646900" y="2668825"/>
                <a:ext cx="264400" cy="835975"/>
              </a:xfrm>
              <a:custGeom>
                <a:rect b="b" l="l" r="r" t="t"/>
                <a:pathLst>
                  <a:path extrusionOk="0" h="33439" w="10576">
                    <a:moveTo>
                      <a:pt x="6272" y="1"/>
                    </a:moveTo>
                    <a:lnTo>
                      <a:pt x="0" y="29470"/>
                    </a:lnTo>
                    <a:lnTo>
                      <a:pt x="3656" y="33439"/>
                    </a:lnTo>
                    <a:lnTo>
                      <a:pt x="10576" y="918"/>
                    </a:lnTo>
                    <a:lnTo>
                      <a:pt x="62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1862375" y="2623275"/>
                <a:ext cx="495550" cy="881525"/>
              </a:xfrm>
              <a:custGeom>
                <a:rect b="b" l="l" r="r" t="t"/>
                <a:pathLst>
                  <a:path extrusionOk="0" h="35261" w="19822">
                    <a:moveTo>
                      <a:pt x="12902" y="1"/>
                    </a:moveTo>
                    <a:lnTo>
                      <a:pt x="0" y="2740"/>
                    </a:lnTo>
                    <a:lnTo>
                      <a:pt x="6921" y="35261"/>
                    </a:lnTo>
                    <a:lnTo>
                      <a:pt x="12399" y="29302"/>
                    </a:lnTo>
                    <a:lnTo>
                      <a:pt x="19822" y="32511"/>
                    </a:lnTo>
                    <a:lnTo>
                      <a:pt x="19822" y="32511"/>
                    </a:lnTo>
                    <a:lnTo>
                      <a:pt x="12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2077300" y="2623275"/>
                <a:ext cx="280625" cy="812775"/>
              </a:xfrm>
              <a:custGeom>
                <a:rect b="b" l="l" r="r" t="t"/>
                <a:pathLst>
                  <a:path extrusionOk="0" h="32511" w="11225">
                    <a:moveTo>
                      <a:pt x="4305" y="1"/>
                    </a:moveTo>
                    <a:lnTo>
                      <a:pt x="0" y="906"/>
                    </a:lnTo>
                    <a:lnTo>
                      <a:pt x="6283" y="30375"/>
                    </a:lnTo>
                    <a:lnTo>
                      <a:pt x="11225" y="32511"/>
                    </a:lnTo>
                    <a:lnTo>
                      <a:pt x="43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1862375" y="2668825"/>
                <a:ext cx="264425" cy="835975"/>
              </a:xfrm>
              <a:custGeom>
                <a:rect b="b" l="l" r="r" t="t"/>
                <a:pathLst>
                  <a:path extrusionOk="0" h="33439" w="10577">
                    <a:moveTo>
                      <a:pt x="4305" y="1"/>
                    </a:moveTo>
                    <a:lnTo>
                      <a:pt x="0" y="918"/>
                    </a:lnTo>
                    <a:lnTo>
                      <a:pt x="6921" y="33439"/>
                    </a:lnTo>
                    <a:lnTo>
                      <a:pt x="10576" y="29470"/>
                    </a:lnTo>
                    <a:lnTo>
                      <a:pt x="43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1333850" y="1884875"/>
                <a:ext cx="1105975" cy="1101475"/>
              </a:xfrm>
              <a:custGeom>
                <a:rect b="b" l="l" r="r" t="t"/>
                <a:pathLst>
                  <a:path extrusionOk="0" h="44059" w="44239">
                    <a:moveTo>
                      <a:pt x="18034" y="0"/>
                    </a:moveTo>
                    <a:lnTo>
                      <a:pt x="15697" y="5266"/>
                    </a:lnTo>
                    <a:lnTo>
                      <a:pt x="10420" y="2951"/>
                    </a:lnTo>
                    <a:lnTo>
                      <a:pt x="10152" y="8709"/>
                    </a:lnTo>
                    <a:lnTo>
                      <a:pt x="4394" y="8452"/>
                    </a:lnTo>
                    <a:lnTo>
                      <a:pt x="6206" y="13919"/>
                    </a:lnTo>
                    <a:lnTo>
                      <a:pt x="750" y="15763"/>
                    </a:lnTo>
                    <a:lnTo>
                      <a:pt x="4428" y="20202"/>
                    </a:lnTo>
                    <a:lnTo>
                      <a:pt x="1" y="23891"/>
                    </a:lnTo>
                    <a:lnTo>
                      <a:pt x="5021" y="26708"/>
                    </a:lnTo>
                    <a:lnTo>
                      <a:pt x="2237" y="31739"/>
                    </a:lnTo>
                    <a:lnTo>
                      <a:pt x="7938" y="32555"/>
                    </a:lnTo>
                    <a:lnTo>
                      <a:pt x="7156" y="38257"/>
                    </a:lnTo>
                    <a:lnTo>
                      <a:pt x="12768" y="36949"/>
                    </a:lnTo>
                    <a:lnTo>
                      <a:pt x="14098" y="42561"/>
                    </a:lnTo>
                    <a:lnTo>
                      <a:pt x="18850" y="39307"/>
                    </a:lnTo>
                    <a:lnTo>
                      <a:pt x="22114" y="44059"/>
                    </a:lnTo>
                    <a:lnTo>
                      <a:pt x="25390" y="39307"/>
                    </a:lnTo>
                    <a:lnTo>
                      <a:pt x="30141" y="42561"/>
                    </a:lnTo>
                    <a:lnTo>
                      <a:pt x="31471" y="36949"/>
                    </a:lnTo>
                    <a:lnTo>
                      <a:pt x="37083" y="38257"/>
                    </a:lnTo>
                    <a:lnTo>
                      <a:pt x="36301" y="32555"/>
                    </a:lnTo>
                    <a:lnTo>
                      <a:pt x="42002" y="31739"/>
                    </a:lnTo>
                    <a:lnTo>
                      <a:pt x="39219" y="26708"/>
                    </a:lnTo>
                    <a:lnTo>
                      <a:pt x="44238" y="23891"/>
                    </a:lnTo>
                    <a:lnTo>
                      <a:pt x="39822" y="20202"/>
                    </a:lnTo>
                    <a:lnTo>
                      <a:pt x="43489" y="15763"/>
                    </a:lnTo>
                    <a:lnTo>
                      <a:pt x="38034" y="13919"/>
                    </a:lnTo>
                    <a:lnTo>
                      <a:pt x="39845" y="8452"/>
                    </a:lnTo>
                    <a:lnTo>
                      <a:pt x="34099" y="8709"/>
                    </a:lnTo>
                    <a:lnTo>
                      <a:pt x="33819" y="2951"/>
                    </a:lnTo>
                    <a:lnTo>
                      <a:pt x="28542" y="5266"/>
                    </a:lnTo>
                    <a:lnTo>
                      <a:pt x="26206" y="0"/>
                    </a:lnTo>
                    <a:lnTo>
                      <a:pt x="22114" y="4069"/>
                    </a:lnTo>
                    <a:lnTo>
                      <a:pt x="18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1512175" y="2060950"/>
                <a:ext cx="749325" cy="749325"/>
              </a:xfrm>
              <a:custGeom>
                <a:rect b="b" l="l" r="r" t="t"/>
                <a:pathLst>
                  <a:path extrusionOk="0" h="29973" w="29973">
                    <a:moveTo>
                      <a:pt x="14601" y="0"/>
                    </a:moveTo>
                    <a:lnTo>
                      <a:pt x="14221" y="23"/>
                    </a:lnTo>
                    <a:lnTo>
                      <a:pt x="13830" y="45"/>
                    </a:lnTo>
                    <a:lnTo>
                      <a:pt x="13449" y="78"/>
                    </a:lnTo>
                    <a:lnTo>
                      <a:pt x="13081" y="123"/>
                    </a:lnTo>
                    <a:lnTo>
                      <a:pt x="12700" y="168"/>
                    </a:lnTo>
                    <a:lnTo>
                      <a:pt x="12331" y="235"/>
                    </a:lnTo>
                    <a:lnTo>
                      <a:pt x="11963" y="302"/>
                    </a:lnTo>
                    <a:lnTo>
                      <a:pt x="11605" y="380"/>
                    </a:lnTo>
                    <a:lnTo>
                      <a:pt x="11236" y="470"/>
                    </a:lnTo>
                    <a:lnTo>
                      <a:pt x="10878" y="570"/>
                    </a:lnTo>
                    <a:lnTo>
                      <a:pt x="10532" y="671"/>
                    </a:lnTo>
                    <a:lnTo>
                      <a:pt x="10185" y="783"/>
                    </a:lnTo>
                    <a:lnTo>
                      <a:pt x="9838" y="906"/>
                    </a:lnTo>
                    <a:lnTo>
                      <a:pt x="9492" y="1040"/>
                    </a:lnTo>
                    <a:lnTo>
                      <a:pt x="9157" y="1174"/>
                    </a:lnTo>
                    <a:lnTo>
                      <a:pt x="8821" y="1319"/>
                    </a:lnTo>
                    <a:lnTo>
                      <a:pt x="8486" y="1476"/>
                    </a:lnTo>
                    <a:lnTo>
                      <a:pt x="8162" y="1644"/>
                    </a:lnTo>
                    <a:lnTo>
                      <a:pt x="7837" y="1811"/>
                    </a:lnTo>
                    <a:lnTo>
                      <a:pt x="7524" y="1990"/>
                    </a:lnTo>
                    <a:lnTo>
                      <a:pt x="7211" y="2169"/>
                    </a:lnTo>
                    <a:lnTo>
                      <a:pt x="6909" y="2359"/>
                    </a:lnTo>
                    <a:lnTo>
                      <a:pt x="6608" y="2560"/>
                    </a:lnTo>
                    <a:lnTo>
                      <a:pt x="6306" y="2762"/>
                    </a:lnTo>
                    <a:lnTo>
                      <a:pt x="6015" y="2974"/>
                    </a:lnTo>
                    <a:lnTo>
                      <a:pt x="5736" y="3198"/>
                    </a:lnTo>
                    <a:lnTo>
                      <a:pt x="5456" y="3421"/>
                    </a:lnTo>
                    <a:lnTo>
                      <a:pt x="5177" y="3656"/>
                    </a:lnTo>
                    <a:lnTo>
                      <a:pt x="4908" y="3891"/>
                    </a:lnTo>
                    <a:lnTo>
                      <a:pt x="4651" y="4137"/>
                    </a:lnTo>
                    <a:lnTo>
                      <a:pt x="4394" y="4394"/>
                    </a:lnTo>
                    <a:lnTo>
                      <a:pt x="4137" y="4651"/>
                    </a:lnTo>
                    <a:lnTo>
                      <a:pt x="3891" y="4908"/>
                    </a:lnTo>
                    <a:lnTo>
                      <a:pt x="3656" y="5176"/>
                    </a:lnTo>
                    <a:lnTo>
                      <a:pt x="3421" y="5456"/>
                    </a:lnTo>
                    <a:lnTo>
                      <a:pt x="3198" y="5735"/>
                    </a:lnTo>
                    <a:lnTo>
                      <a:pt x="2974" y="6015"/>
                    </a:lnTo>
                    <a:lnTo>
                      <a:pt x="2762" y="6317"/>
                    </a:lnTo>
                    <a:lnTo>
                      <a:pt x="2561" y="6607"/>
                    </a:lnTo>
                    <a:lnTo>
                      <a:pt x="2359" y="6909"/>
                    </a:lnTo>
                    <a:lnTo>
                      <a:pt x="2169" y="7211"/>
                    </a:lnTo>
                    <a:lnTo>
                      <a:pt x="1979" y="7524"/>
                    </a:lnTo>
                    <a:lnTo>
                      <a:pt x="1812" y="7848"/>
                    </a:lnTo>
                    <a:lnTo>
                      <a:pt x="1644" y="8161"/>
                    </a:lnTo>
                    <a:lnTo>
                      <a:pt x="1476" y="8486"/>
                    </a:lnTo>
                    <a:lnTo>
                      <a:pt x="1320" y="8821"/>
                    </a:lnTo>
                    <a:lnTo>
                      <a:pt x="1174" y="9156"/>
                    </a:lnTo>
                    <a:lnTo>
                      <a:pt x="1040" y="9492"/>
                    </a:lnTo>
                    <a:lnTo>
                      <a:pt x="906" y="9838"/>
                    </a:lnTo>
                    <a:lnTo>
                      <a:pt x="783" y="10185"/>
                    </a:lnTo>
                    <a:lnTo>
                      <a:pt x="671" y="10531"/>
                    </a:lnTo>
                    <a:lnTo>
                      <a:pt x="571" y="10889"/>
                    </a:lnTo>
                    <a:lnTo>
                      <a:pt x="470" y="11247"/>
                    </a:lnTo>
                    <a:lnTo>
                      <a:pt x="381" y="11605"/>
                    </a:lnTo>
                    <a:lnTo>
                      <a:pt x="302" y="11962"/>
                    </a:lnTo>
                    <a:lnTo>
                      <a:pt x="235" y="12331"/>
                    </a:lnTo>
                    <a:lnTo>
                      <a:pt x="168" y="12700"/>
                    </a:lnTo>
                    <a:lnTo>
                      <a:pt x="123" y="13080"/>
                    </a:lnTo>
                    <a:lnTo>
                      <a:pt x="79" y="13460"/>
                    </a:lnTo>
                    <a:lnTo>
                      <a:pt x="45" y="13829"/>
                    </a:lnTo>
                    <a:lnTo>
                      <a:pt x="23" y="14221"/>
                    </a:lnTo>
                    <a:lnTo>
                      <a:pt x="0" y="14601"/>
                    </a:lnTo>
                    <a:lnTo>
                      <a:pt x="0" y="14992"/>
                    </a:lnTo>
                    <a:lnTo>
                      <a:pt x="0" y="15372"/>
                    </a:lnTo>
                    <a:lnTo>
                      <a:pt x="23" y="15763"/>
                    </a:lnTo>
                    <a:lnTo>
                      <a:pt x="45" y="16144"/>
                    </a:lnTo>
                    <a:lnTo>
                      <a:pt x="79" y="16524"/>
                    </a:lnTo>
                    <a:lnTo>
                      <a:pt x="123" y="16893"/>
                    </a:lnTo>
                    <a:lnTo>
                      <a:pt x="168" y="17273"/>
                    </a:lnTo>
                    <a:lnTo>
                      <a:pt x="235" y="17642"/>
                    </a:lnTo>
                    <a:lnTo>
                      <a:pt x="302" y="18011"/>
                    </a:lnTo>
                    <a:lnTo>
                      <a:pt x="381" y="18368"/>
                    </a:lnTo>
                    <a:lnTo>
                      <a:pt x="470" y="18737"/>
                    </a:lnTo>
                    <a:lnTo>
                      <a:pt x="571" y="19095"/>
                    </a:lnTo>
                    <a:lnTo>
                      <a:pt x="671" y="19441"/>
                    </a:lnTo>
                    <a:lnTo>
                      <a:pt x="783" y="19799"/>
                    </a:lnTo>
                    <a:lnTo>
                      <a:pt x="906" y="20146"/>
                    </a:lnTo>
                    <a:lnTo>
                      <a:pt x="1040" y="20481"/>
                    </a:lnTo>
                    <a:lnTo>
                      <a:pt x="1174" y="20817"/>
                    </a:lnTo>
                    <a:lnTo>
                      <a:pt x="1320" y="21152"/>
                    </a:lnTo>
                    <a:lnTo>
                      <a:pt x="1476" y="21487"/>
                    </a:lnTo>
                    <a:lnTo>
                      <a:pt x="1644" y="21812"/>
                    </a:lnTo>
                    <a:lnTo>
                      <a:pt x="1812" y="22136"/>
                    </a:lnTo>
                    <a:lnTo>
                      <a:pt x="1979" y="22449"/>
                    </a:lnTo>
                    <a:lnTo>
                      <a:pt x="2169" y="22762"/>
                    </a:lnTo>
                    <a:lnTo>
                      <a:pt x="2359" y="23064"/>
                    </a:lnTo>
                    <a:lnTo>
                      <a:pt x="2561" y="23366"/>
                    </a:lnTo>
                    <a:lnTo>
                      <a:pt x="2762" y="23667"/>
                    </a:lnTo>
                    <a:lnTo>
                      <a:pt x="2974" y="23958"/>
                    </a:lnTo>
                    <a:lnTo>
                      <a:pt x="3198" y="24238"/>
                    </a:lnTo>
                    <a:lnTo>
                      <a:pt x="3421" y="24517"/>
                    </a:lnTo>
                    <a:lnTo>
                      <a:pt x="3656" y="24797"/>
                    </a:lnTo>
                    <a:lnTo>
                      <a:pt x="3891" y="25065"/>
                    </a:lnTo>
                    <a:lnTo>
                      <a:pt x="4137" y="25333"/>
                    </a:lnTo>
                    <a:lnTo>
                      <a:pt x="4394" y="25590"/>
                    </a:lnTo>
                    <a:lnTo>
                      <a:pt x="4651" y="25836"/>
                    </a:lnTo>
                    <a:lnTo>
                      <a:pt x="4908" y="26082"/>
                    </a:lnTo>
                    <a:lnTo>
                      <a:pt x="5177" y="26317"/>
                    </a:lnTo>
                    <a:lnTo>
                      <a:pt x="5456" y="26552"/>
                    </a:lnTo>
                    <a:lnTo>
                      <a:pt x="5736" y="26775"/>
                    </a:lnTo>
                    <a:lnTo>
                      <a:pt x="6015" y="26999"/>
                    </a:lnTo>
                    <a:lnTo>
                      <a:pt x="6306" y="27211"/>
                    </a:lnTo>
                    <a:lnTo>
                      <a:pt x="6608" y="27413"/>
                    </a:lnTo>
                    <a:lnTo>
                      <a:pt x="6909" y="27614"/>
                    </a:lnTo>
                    <a:lnTo>
                      <a:pt x="7211" y="27804"/>
                    </a:lnTo>
                    <a:lnTo>
                      <a:pt x="7524" y="27994"/>
                    </a:lnTo>
                    <a:lnTo>
                      <a:pt x="7837" y="28162"/>
                    </a:lnTo>
                    <a:lnTo>
                      <a:pt x="8162" y="28340"/>
                    </a:lnTo>
                    <a:lnTo>
                      <a:pt x="8486" y="28497"/>
                    </a:lnTo>
                    <a:lnTo>
                      <a:pt x="8821" y="28653"/>
                    </a:lnTo>
                    <a:lnTo>
                      <a:pt x="9157" y="28799"/>
                    </a:lnTo>
                    <a:lnTo>
                      <a:pt x="9492" y="28933"/>
                    </a:lnTo>
                    <a:lnTo>
                      <a:pt x="9838" y="29067"/>
                    </a:lnTo>
                    <a:lnTo>
                      <a:pt x="10185" y="29190"/>
                    </a:lnTo>
                    <a:lnTo>
                      <a:pt x="10532" y="29302"/>
                    </a:lnTo>
                    <a:lnTo>
                      <a:pt x="10878" y="29402"/>
                    </a:lnTo>
                    <a:lnTo>
                      <a:pt x="11236" y="29503"/>
                    </a:lnTo>
                    <a:lnTo>
                      <a:pt x="11605" y="29593"/>
                    </a:lnTo>
                    <a:lnTo>
                      <a:pt x="11963" y="29671"/>
                    </a:lnTo>
                    <a:lnTo>
                      <a:pt x="12331" y="29738"/>
                    </a:lnTo>
                    <a:lnTo>
                      <a:pt x="12700" y="29805"/>
                    </a:lnTo>
                    <a:lnTo>
                      <a:pt x="13081" y="29850"/>
                    </a:lnTo>
                    <a:lnTo>
                      <a:pt x="13449" y="29894"/>
                    </a:lnTo>
                    <a:lnTo>
                      <a:pt x="13830" y="29928"/>
                    </a:lnTo>
                    <a:lnTo>
                      <a:pt x="14221" y="29961"/>
                    </a:lnTo>
                    <a:lnTo>
                      <a:pt x="14601" y="29973"/>
                    </a:lnTo>
                    <a:lnTo>
                      <a:pt x="15372" y="29973"/>
                    </a:lnTo>
                    <a:lnTo>
                      <a:pt x="15764" y="29961"/>
                    </a:lnTo>
                    <a:lnTo>
                      <a:pt x="16144" y="29928"/>
                    </a:lnTo>
                    <a:lnTo>
                      <a:pt x="16524" y="29894"/>
                    </a:lnTo>
                    <a:lnTo>
                      <a:pt x="16893" y="29850"/>
                    </a:lnTo>
                    <a:lnTo>
                      <a:pt x="17273" y="29805"/>
                    </a:lnTo>
                    <a:lnTo>
                      <a:pt x="17642" y="29738"/>
                    </a:lnTo>
                    <a:lnTo>
                      <a:pt x="18011" y="29671"/>
                    </a:lnTo>
                    <a:lnTo>
                      <a:pt x="18368" y="29593"/>
                    </a:lnTo>
                    <a:lnTo>
                      <a:pt x="18737" y="29503"/>
                    </a:lnTo>
                    <a:lnTo>
                      <a:pt x="19095" y="29402"/>
                    </a:lnTo>
                    <a:lnTo>
                      <a:pt x="19442" y="29302"/>
                    </a:lnTo>
                    <a:lnTo>
                      <a:pt x="19799" y="29190"/>
                    </a:lnTo>
                    <a:lnTo>
                      <a:pt x="20135" y="29067"/>
                    </a:lnTo>
                    <a:lnTo>
                      <a:pt x="20481" y="28933"/>
                    </a:lnTo>
                    <a:lnTo>
                      <a:pt x="20817" y="28799"/>
                    </a:lnTo>
                    <a:lnTo>
                      <a:pt x="21152" y="28653"/>
                    </a:lnTo>
                    <a:lnTo>
                      <a:pt x="21488" y="28497"/>
                    </a:lnTo>
                    <a:lnTo>
                      <a:pt x="21812" y="28340"/>
                    </a:lnTo>
                    <a:lnTo>
                      <a:pt x="22136" y="28162"/>
                    </a:lnTo>
                    <a:lnTo>
                      <a:pt x="22449" y="27994"/>
                    </a:lnTo>
                    <a:lnTo>
                      <a:pt x="22762" y="27804"/>
                    </a:lnTo>
                    <a:lnTo>
                      <a:pt x="23064" y="27614"/>
                    </a:lnTo>
                    <a:lnTo>
                      <a:pt x="23366" y="27413"/>
                    </a:lnTo>
                    <a:lnTo>
                      <a:pt x="23668" y="27211"/>
                    </a:lnTo>
                    <a:lnTo>
                      <a:pt x="23958" y="26999"/>
                    </a:lnTo>
                    <a:lnTo>
                      <a:pt x="24238" y="26775"/>
                    </a:lnTo>
                    <a:lnTo>
                      <a:pt x="24517" y="26552"/>
                    </a:lnTo>
                    <a:lnTo>
                      <a:pt x="24797" y="26317"/>
                    </a:lnTo>
                    <a:lnTo>
                      <a:pt x="25065" y="26082"/>
                    </a:lnTo>
                    <a:lnTo>
                      <a:pt x="25322" y="25836"/>
                    </a:lnTo>
                    <a:lnTo>
                      <a:pt x="25590" y="25590"/>
                    </a:lnTo>
                    <a:lnTo>
                      <a:pt x="25836" y="25333"/>
                    </a:lnTo>
                    <a:lnTo>
                      <a:pt x="26082" y="25065"/>
                    </a:lnTo>
                    <a:lnTo>
                      <a:pt x="26317" y="24797"/>
                    </a:lnTo>
                    <a:lnTo>
                      <a:pt x="26552" y="24517"/>
                    </a:lnTo>
                    <a:lnTo>
                      <a:pt x="26775" y="24238"/>
                    </a:lnTo>
                    <a:lnTo>
                      <a:pt x="26999" y="23958"/>
                    </a:lnTo>
                    <a:lnTo>
                      <a:pt x="27211" y="23667"/>
                    </a:lnTo>
                    <a:lnTo>
                      <a:pt x="27413" y="23366"/>
                    </a:lnTo>
                    <a:lnTo>
                      <a:pt x="27614" y="23064"/>
                    </a:lnTo>
                    <a:lnTo>
                      <a:pt x="27804" y="22762"/>
                    </a:lnTo>
                    <a:lnTo>
                      <a:pt x="27994" y="22449"/>
                    </a:lnTo>
                    <a:lnTo>
                      <a:pt x="28162" y="22136"/>
                    </a:lnTo>
                    <a:lnTo>
                      <a:pt x="28341" y="21812"/>
                    </a:lnTo>
                    <a:lnTo>
                      <a:pt x="28497" y="21487"/>
                    </a:lnTo>
                    <a:lnTo>
                      <a:pt x="28654" y="21152"/>
                    </a:lnTo>
                    <a:lnTo>
                      <a:pt x="28799" y="20817"/>
                    </a:lnTo>
                    <a:lnTo>
                      <a:pt x="28933" y="20481"/>
                    </a:lnTo>
                    <a:lnTo>
                      <a:pt x="29067" y="20146"/>
                    </a:lnTo>
                    <a:lnTo>
                      <a:pt x="29190" y="19799"/>
                    </a:lnTo>
                    <a:lnTo>
                      <a:pt x="29302" y="19441"/>
                    </a:lnTo>
                    <a:lnTo>
                      <a:pt x="29403" y="19095"/>
                    </a:lnTo>
                    <a:lnTo>
                      <a:pt x="29503" y="18737"/>
                    </a:lnTo>
                    <a:lnTo>
                      <a:pt x="29593" y="18368"/>
                    </a:lnTo>
                    <a:lnTo>
                      <a:pt x="29671" y="18011"/>
                    </a:lnTo>
                    <a:lnTo>
                      <a:pt x="29738" y="17642"/>
                    </a:lnTo>
                    <a:lnTo>
                      <a:pt x="29805" y="17273"/>
                    </a:lnTo>
                    <a:lnTo>
                      <a:pt x="29850" y="16893"/>
                    </a:lnTo>
                    <a:lnTo>
                      <a:pt x="29895" y="16524"/>
                    </a:lnTo>
                    <a:lnTo>
                      <a:pt x="29928" y="16144"/>
                    </a:lnTo>
                    <a:lnTo>
                      <a:pt x="29950" y="15763"/>
                    </a:lnTo>
                    <a:lnTo>
                      <a:pt x="29973" y="15372"/>
                    </a:lnTo>
                    <a:lnTo>
                      <a:pt x="29973" y="14992"/>
                    </a:lnTo>
                    <a:lnTo>
                      <a:pt x="29973" y="14601"/>
                    </a:lnTo>
                    <a:lnTo>
                      <a:pt x="29950" y="14221"/>
                    </a:lnTo>
                    <a:lnTo>
                      <a:pt x="29928" y="13829"/>
                    </a:lnTo>
                    <a:lnTo>
                      <a:pt x="29895" y="13460"/>
                    </a:lnTo>
                    <a:lnTo>
                      <a:pt x="29850" y="13080"/>
                    </a:lnTo>
                    <a:lnTo>
                      <a:pt x="29805" y="12700"/>
                    </a:lnTo>
                    <a:lnTo>
                      <a:pt x="29738" y="12331"/>
                    </a:lnTo>
                    <a:lnTo>
                      <a:pt x="29671" y="11962"/>
                    </a:lnTo>
                    <a:lnTo>
                      <a:pt x="29593" y="11605"/>
                    </a:lnTo>
                    <a:lnTo>
                      <a:pt x="29503" y="11247"/>
                    </a:lnTo>
                    <a:lnTo>
                      <a:pt x="29403" y="10889"/>
                    </a:lnTo>
                    <a:lnTo>
                      <a:pt x="29302" y="10531"/>
                    </a:lnTo>
                    <a:lnTo>
                      <a:pt x="29190" y="10185"/>
                    </a:lnTo>
                    <a:lnTo>
                      <a:pt x="29067" y="9838"/>
                    </a:lnTo>
                    <a:lnTo>
                      <a:pt x="28933" y="9492"/>
                    </a:lnTo>
                    <a:lnTo>
                      <a:pt x="28799" y="9156"/>
                    </a:lnTo>
                    <a:lnTo>
                      <a:pt x="28654" y="8821"/>
                    </a:lnTo>
                    <a:lnTo>
                      <a:pt x="28497" y="8486"/>
                    </a:lnTo>
                    <a:lnTo>
                      <a:pt x="28341" y="8161"/>
                    </a:lnTo>
                    <a:lnTo>
                      <a:pt x="28162" y="7848"/>
                    </a:lnTo>
                    <a:lnTo>
                      <a:pt x="27994" y="7524"/>
                    </a:lnTo>
                    <a:lnTo>
                      <a:pt x="27804" y="7211"/>
                    </a:lnTo>
                    <a:lnTo>
                      <a:pt x="27614" y="6909"/>
                    </a:lnTo>
                    <a:lnTo>
                      <a:pt x="27413" y="6607"/>
                    </a:lnTo>
                    <a:lnTo>
                      <a:pt x="27211" y="6317"/>
                    </a:lnTo>
                    <a:lnTo>
                      <a:pt x="26999" y="6015"/>
                    </a:lnTo>
                    <a:lnTo>
                      <a:pt x="26775" y="5735"/>
                    </a:lnTo>
                    <a:lnTo>
                      <a:pt x="26552" y="5456"/>
                    </a:lnTo>
                    <a:lnTo>
                      <a:pt x="26317" y="5176"/>
                    </a:lnTo>
                    <a:lnTo>
                      <a:pt x="26082" y="4908"/>
                    </a:lnTo>
                    <a:lnTo>
                      <a:pt x="25836" y="4651"/>
                    </a:lnTo>
                    <a:lnTo>
                      <a:pt x="25590" y="4394"/>
                    </a:lnTo>
                    <a:lnTo>
                      <a:pt x="25322" y="4137"/>
                    </a:lnTo>
                    <a:lnTo>
                      <a:pt x="25065" y="3891"/>
                    </a:lnTo>
                    <a:lnTo>
                      <a:pt x="24797" y="3656"/>
                    </a:lnTo>
                    <a:lnTo>
                      <a:pt x="24517" y="3421"/>
                    </a:lnTo>
                    <a:lnTo>
                      <a:pt x="24238" y="3198"/>
                    </a:lnTo>
                    <a:lnTo>
                      <a:pt x="23958" y="2974"/>
                    </a:lnTo>
                    <a:lnTo>
                      <a:pt x="23668" y="2762"/>
                    </a:lnTo>
                    <a:lnTo>
                      <a:pt x="23366" y="2560"/>
                    </a:lnTo>
                    <a:lnTo>
                      <a:pt x="23064" y="2359"/>
                    </a:lnTo>
                    <a:lnTo>
                      <a:pt x="22762" y="2169"/>
                    </a:lnTo>
                    <a:lnTo>
                      <a:pt x="22449" y="1990"/>
                    </a:lnTo>
                    <a:lnTo>
                      <a:pt x="22136" y="1811"/>
                    </a:lnTo>
                    <a:lnTo>
                      <a:pt x="21812" y="1644"/>
                    </a:lnTo>
                    <a:lnTo>
                      <a:pt x="21488" y="1476"/>
                    </a:lnTo>
                    <a:lnTo>
                      <a:pt x="21152" y="1319"/>
                    </a:lnTo>
                    <a:lnTo>
                      <a:pt x="20817" y="1174"/>
                    </a:lnTo>
                    <a:lnTo>
                      <a:pt x="20481" y="1040"/>
                    </a:lnTo>
                    <a:lnTo>
                      <a:pt x="20135" y="906"/>
                    </a:lnTo>
                    <a:lnTo>
                      <a:pt x="19799" y="783"/>
                    </a:lnTo>
                    <a:lnTo>
                      <a:pt x="19442" y="671"/>
                    </a:lnTo>
                    <a:lnTo>
                      <a:pt x="19095" y="570"/>
                    </a:lnTo>
                    <a:lnTo>
                      <a:pt x="18737" y="470"/>
                    </a:lnTo>
                    <a:lnTo>
                      <a:pt x="18368" y="380"/>
                    </a:lnTo>
                    <a:lnTo>
                      <a:pt x="18011" y="302"/>
                    </a:lnTo>
                    <a:lnTo>
                      <a:pt x="17642" y="235"/>
                    </a:lnTo>
                    <a:lnTo>
                      <a:pt x="17273" y="168"/>
                    </a:lnTo>
                    <a:lnTo>
                      <a:pt x="16893" y="123"/>
                    </a:lnTo>
                    <a:lnTo>
                      <a:pt x="16524" y="78"/>
                    </a:lnTo>
                    <a:lnTo>
                      <a:pt x="16144" y="45"/>
                    </a:lnTo>
                    <a:lnTo>
                      <a:pt x="15764" y="23"/>
                    </a:lnTo>
                    <a:lnTo>
                      <a:pt x="153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1568350" y="2117125"/>
                <a:ext cx="636975" cy="636975"/>
              </a:xfrm>
              <a:custGeom>
                <a:rect b="b" l="l" r="r" t="t"/>
                <a:pathLst>
                  <a:path extrusionOk="0" h="25479" w="25479">
                    <a:moveTo>
                      <a:pt x="12410" y="0"/>
                    </a:moveTo>
                    <a:lnTo>
                      <a:pt x="12086" y="11"/>
                    </a:lnTo>
                    <a:lnTo>
                      <a:pt x="11761" y="34"/>
                    </a:lnTo>
                    <a:lnTo>
                      <a:pt x="11437" y="67"/>
                    </a:lnTo>
                    <a:lnTo>
                      <a:pt x="11113" y="101"/>
                    </a:lnTo>
                    <a:lnTo>
                      <a:pt x="10800" y="146"/>
                    </a:lnTo>
                    <a:lnTo>
                      <a:pt x="10487" y="202"/>
                    </a:lnTo>
                    <a:lnTo>
                      <a:pt x="10174" y="257"/>
                    </a:lnTo>
                    <a:lnTo>
                      <a:pt x="9861" y="325"/>
                    </a:lnTo>
                    <a:lnTo>
                      <a:pt x="9559" y="403"/>
                    </a:lnTo>
                    <a:lnTo>
                      <a:pt x="9246" y="481"/>
                    </a:lnTo>
                    <a:lnTo>
                      <a:pt x="8955" y="570"/>
                    </a:lnTo>
                    <a:lnTo>
                      <a:pt x="8654" y="671"/>
                    </a:lnTo>
                    <a:lnTo>
                      <a:pt x="8363" y="772"/>
                    </a:lnTo>
                    <a:lnTo>
                      <a:pt x="8072" y="883"/>
                    </a:lnTo>
                    <a:lnTo>
                      <a:pt x="7782" y="995"/>
                    </a:lnTo>
                    <a:lnTo>
                      <a:pt x="7491" y="1129"/>
                    </a:lnTo>
                    <a:lnTo>
                      <a:pt x="7211" y="1252"/>
                    </a:lnTo>
                    <a:lnTo>
                      <a:pt x="6943" y="1398"/>
                    </a:lnTo>
                    <a:lnTo>
                      <a:pt x="6664" y="1532"/>
                    </a:lnTo>
                    <a:lnTo>
                      <a:pt x="6395" y="1688"/>
                    </a:lnTo>
                    <a:lnTo>
                      <a:pt x="6127" y="1845"/>
                    </a:lnTo>
                    <a:lnTo>
                      <a:pt x="5870" y="2001"/>
                    </a:lnTo>
                    <a:lnTo>
                      <a:pt x="5613" y="2169"/>
                    </a:lnTo>
                    <a:lnTo>
                      <a:pt x="5367" y="2348"/>
                    </a:lnTo>
                    <a:lnTo>
                      <a:pt x="5121" y="2527"/>
                    </a:lnTo>
                    <a:lnTo>
                      <a:pt x="4875" y="2717"/>
                    </a:lnTo>
                    <a:lnTo>
                      <a:pt x="4629" y="2907"/>
                    </a:lnTo>
                    <a:lnTo>
                      <a:pt x="4405" y="3108"/>
                    </a:lnTo>
                    <a:lnTo>
                      <a:pt x="4171" y="3309"/>
                    </a:lnTo>
                    <a:lnTo>
                      <a:pt x="3947" y="3522"/>
                    </a:lnTo>
                    <a:lnTo>
                      <a:pt x="3735" y="3734"/>
                    </a:lnTo>
                    <a:lnTo>
                      <a:pt x="3511" y="3947"/>
                    </a:lnTo>
                    <a:lnTo>
                      <a:pt x="3310" y="4170"/>
                    </a:lnTo>
                    <a:lnTo>
                      <a:pt x="3108" y="4405"/>
                    </a:lnTo>
                    <a:lnTo>
                      <a:pt x="2907" y="4640"/>
                    </a:lnTo>
                    <a:lnTo>
                      <a:pt x="2717" y="4875"/>
                    </a:lnTo>
                    <a:lnTo>
                      <a:pt x="2527" y="5121"/>
                    </a:lnTo>
                    <a:lnTo>
                      <a:pt x="2348" y="5367"/>
                    </a:lnTo>
                    <a:lnTo>
                      <a:pt x="2169" y="5612"/>
                    </a:lnTo>
                    <a:lnTo>
                      <a:pt x="2002" y="5870"/>
                    </a:lnTo>
                    <a:lnTo>
                      <a:pt x="1845" y="6138"/>
                    </a:lnTo>
                    <a:lnTo>
                      <a:pt x="1689" y="6395"/>
                    </a:lnTo>
                    <a:lnTo>
                      <a:pt x="1532" y="6663"/>
                    </a:lnTo>
                    <a:lnTo>
                      <a:pt x="1387" y="6943"/>
                    </a:lnTo>
                    <a:lnTo>
                      <a:pt x="1253" y="7211"/>
                    </a:lnTo>
                    <a:lnTo>
                      <a:pt x="1119" y="7502"/>
                    </a:lnTo>
                    <a:lnTo>
                      <a:pt x="996" y="7781"/>
                    </a:lnTo>
                    <a:lnTo>
                      <a:pt x="884" y="8072"/>
                    </a:lnTo>
                    <a:lnTo>
                      <a:pt x="772" y="8363"/>
                    </a:lnTo>
                    <a:lnTo>
                      <a:pt x="671" y="8653"/>
                    </a:lnTo>
                    <a:lnTo>
                      <a:pt x="571" y="8955"/>
                    </a:lnTo>
                    <a:lnTo>
                      <a:pt x="481" y="9257"/>
                    </a:lnTo>
                    <a:lnTo>
                      <a:pt x="403" y="9559"/>
                    </a:lnTo>
                    <a:lnTo>
                      <a:pt x="325" y="9861"/>
                    </a:lnTo>
                    <a:lnTo>
                      <a:pt x="258" y="10174"/>
                    </a:lnTo>
                    <a:lnTo>
                      <a:pt x="202" y="10487"/>
                    </a:lnTo>
                    <a:lnTo>
                      <a:pt x="146" y="10800"/>
                    </a:lnTo>
                    <a:lnTo>
                      <a:pt x="101" y="11113"/>
                    </a:lnTo>
                    <a:lnTo>
                      <a:pt x="68" y="11437"/>
                    </a:lnTo>
                    <a:lnTo>
                      <a:pt x="34" y="11761"/>
                    </a:lnTo>
                    <a:lnTo>
                      <a:pt x="12" y="12085"/>
                    </a:lnTo>
                    <a:lnTo>
                      <a:pt x="1" y="12410"/>
                    </a:lnTo>
                    <a:lnTo>
                      <a:pt x="1" y="12745"/>
                    </a:lnTo>
                    <a:lnTo>
                      <a:pt x="1" y="13069"/>
                    </a:lnTo>
                    <a:lnTo>
                      <a:pt x="12" y="13393"/>
                    </a:lnTo>
                    <a:lnTo>
                      <a:pt x="34" y="13718"/>
                    </a:lnTo>
                    <a:lnTo>
                      <a:pt x="68" y="14042"/>
                    </a:lnTo>
                    <a:lnTo>
                      <a:pt x="101" y="14366"/>
                    </a:lnTo>
                    <a:lnTo>
                      <a:pt x="146" y="14679"/>
                    </a:lnTo>
                    <a:lnTo>
                      <a:pt x="202" y="14992"/>
                    </a:lnTo>
                    <a:lnTo>
                      <a:pt x="258" y="15305"/>
                    </a:lnTo>
                    <a:lnTo>
                      <a:pt x="325" y="15618"/>
                    </a:lnTo>
                    <a:lnTo>
                      <a:pt x="403" y="15920"/>
                    </a:lnTo>
                    <a:lnTo>
                      <a:pt x="481" y="16233"/>
                    </a:lnTo>
                    <a:lnTo>
                      <a:pt x="571" y="16535"/>
                    </a:lnTo>
                    <a:lnTo>
                      <a:pt x="671" y="16826"/>
                    </a:lnTo>
                    <a:lnTo>
                      <a:pt x="772" y="17127"/>
                    </a:lnTo>
                    <a:lnTo>
                      <a:pt x="884" y="17418"/>
                    </a:lnTo>
                    <a:lnTo>
                      <a:pt x="996" y="17698"/>
                    </a:lnTo>
                    <a:lnTo>
                      <a:pt x="1119" y="17988"/>
                    </a:lnTo>
                    <a:lnTo>
                      <a:pt x="1253" y="18268"/>
                    </a:lnTo>
                    <a:lnTo>
                      <a:pt x="1387" y="18547"/>
                    </a:lnTo>
                    <a:lnTo>
                      <a:pt x="1532" y="18816"/>
                    </a:lnTo>
                    <a:lnTo>
                      <a:pt x="1689" y="19084"/>
                    </a:lnTo>
                    <a:lnTo>
                      <a:pt x="1845" y="19352"/>
                    </a:lnTo>
                    <a:lnTo>
                      <a:pt x="2002" y="19609"/>
                    </a:lnTo>
                    <a:lnTo>
                      <a:pt x="2169" y="19866"/>
                    </a:lnTo>
                    <a:lnTo>
                      <a:pt x="2348" y="20112"/>
                    </a:lnTo>
                    <a:lnTo>
                      <a:pt x="2527" y="20369"/>
                    </a:lnTo>
                    <a:lnTo>
                      <a:pt x="2717" y="20604"/>
                    </a:lnTo>
                    <a:lnTo>
                      <a:pt x="2907" y="20850"/>
                    </a:lnTo>
                    <a:lnTo>
                      <a:pt x="3108" y="21085"/>
                    </a:lnTo>
                    <a:lnTo>
                      <a:pt x="3310" y="21309"/>
                    </a:lnTo>
                    <a:lnTo>
                      <a:pt x="3511" y="21532"/>
                    </a:lnTo>
                    <a:lnTo>
                      <a:pt x="3735" y="21756"/>
                    </a:lnTo>
                    <a:lnTo>
                      <a:pt x="3947" y="21968"/>
                    </a:lnTo>
                    <a:lnTo>
                      <a:pt x="4171" y="22169"/>
                    </a:lnTo>
                    <a:lnTo>
                      <a:pt x="4405" y="22371"/>
                    </a:lnTo>
                    <a:lnTo>
                      <a:pt x="4629" y="22572"/>
                    </a:lnTo>
                    <a:lnTo>
                      <a:pt x="4875" y="22762"/>
                    </a:lnTo>
                    <a:lnTo>
                      <a:pt x="5121" y="22952"/>
                    </a:lnTo>
                    <a:lnTo>
                      <a:pt x="5367" y="23131"/>
                    </a:lnTo>
                    <a:lnTo>
                      <a:pt x="5613" y="23310"/>
                    </a:lnTo>
                    <a:lnTo>
                      <a:pt x="5870" y="23477"/>
                    </a:lnTo>
                    <a:lnTo>
                      <a:pt x="6127" y="23634"/>
                    </a:lnTo>
                    <a:lnTo>
                      <a:pt x="6395" y="23790"/>
                    </a:lnTo>
                    <a:lnTo>
                      <a:pt x="6664" y="23947"/>
                    </a:lnTo>
                    <a:lnTo>
                      <a:pt x="6943" y="24092"/>
                    </a:lnTo>
                    <a:lnTo>
                      <a:pt x="7211" y="24226"/>
                    </a:lnTo>
                    <a:lnTo>
                      <a:pt x="7491" y="24361"/>
                    </a:lnTo>
                    <a:lnTo>
                      <a:pt x="7782" y="24484"/>
                    </a:lnTo>
                    <a:lnTo>
                      <a:pt x="8072" y="24595"/>
                    </a:lnTo>
                    <a:lnTo>
                      <a:pt x="8363" y="24707"/>
                    </a:lnTo>
                    <a:lnTo>
                      <a:pt x="8654" y="24819"/>
                    </a:lnTo>
                    <a:lnTo>
                      <a:pt x="8955" y="24908"/>
                    </a:lnTo>
                    <a:lnTo>
                      <a:pt x="9246" y="24998"/>
                    </a:lnTo>
                    <a:lnTo>
                      <a:pt x="9559" y="25087"/>
                    </a:lnTo>
                    <a:lnTo>
                      <a:pt x="9861" y="25154"/>
                    </a:lnTo>
                    <a:lnTo>
                      <a:pt x="10174" y="25221"/>
                    </a:lnTo>
                    <a:lnTo>
                      <a:pt x="10487" y="25289"/>
                    </a:lnTo>
                    <a:lnTo>
                      <a:pt x="10800" y="25333"/>
                    </a:lnTo>
                    <a:lnTo>
                      <a:pt x="11113" y="25378"/>
                    </a:lnTo>
                    <a:lnTo>
                      <a:pt x="11437" y="25423"/>
                    </a:lnTo>
                    <a:lnTo>
                      <a:pt x="11761" y="25445"/>
                    </a:lnTo>
                    <a:lnTo>
                      <a:pt x="12086" y="25467"/>
                    </a:lnTo>
                    <a:lnTo>
                      <a:pt x="12410" y="25479"/>
                    </a:lnTo>
                    <a:lnTo>
                      <a:pt x="13069" y="25479"/>
                    </a:lnTo>
                    <a:lnTo>
                      <a:pt x="13394" y="25467"/>
                    </a:lnTo>
                    <a:lnTo>
                      <a:pt x="13718" y="25445"/>
                    </a:lnTo>
                    <a:lnTo>
                      <a:pt x="14042" y="25423"/>
                    </a:lnTo>
                    <a:lnTo>
                      <a:pt x="14366" y="25378"/>
                    </a:lnTo>
                    <a:lnTo>
                      <a:pt x="14679" y="25333"/>
                    </a:lnTo>
                    <a:lnTo>
                      <a:pt x="14992" y="25289"/>
                    </a:lnTo>
                    <a:lnTo>
                      <a:pt x="15305" y="25221"/>
                    </a:lnTo>
                    <a:lnTo>
                      <a:pt x="15618" y="25154"/>
                    </a:lnTo>
                    <a:lnTo>
                      <a:pt x="15920" y="25087"/>
                    </a:lnTo>
                    <a:lnTo>
                      <a:pt x="16233" y="24998"/>
                    </a:lnTo>
                    <a:lnTo>
                      <a:pt x="16524" y="24908"/>
                    </a:lnTo>
                    <a:lnTo>
                      <a:pt x="16826" y="24819"/>
                    </a:lnTo>
                    <a:lnTo>
                      <a:pt x="17116" y="24707"/>
                    </a:lnTo>
                    <a:lnTo>
                      <a:pt x="17407" y="24595"/>
                    </a:lnTo>
                    <a:lnTo>
                      <a:pt x="17698" y="24484"/>
                    </a:lnTo>
                    <a:lnTo>
                      <a:pt x="17988" y="24361"/>
                    </a:lnTo>
                    <a:lnTo>
                      <a:pt x="18268" y="24226"/>
                    </a:lnTo>
                    <a:lnTo>
                      <a:pt x="18536" y="24092"/>
                    </a:lnTo>
                    <a:lnTo>
                      <a:pt x="18816" y="23947"/>
                    </a:lnTo>
                    <a:lnTo>
                      <a:pt x="19084" y="23790"/>
                    </a:lnTo>
                    <a:lnTo>
                      <a:pt x="19352" y="23634"/>
                    </a:lnTo>
                    <a:lnTo>
                      <a:pt x="19609" y="23477"/>
                    </a:lnTo>
                    <a:lnTo>
                      <a:pt x="19867" y="23310"/>
                    </a:lnTo>
                    <a:lnTo>
                      <a:pt x="20113" y="23131"/>
                    </a:lnTo>
                    <a:lnTo>
                      <a:pt x="20358" y="22952"/>
                    </a:lnTo>
                    <a:lnTo>
                      <a:pt x="20604" y="22762"/>
                    </a:lnTo>
                    <a:lnTo>
                      <a:pt x="20850" y="22572"/>
                    </a:lnTo>
                    <a:lnTo>
                      <a:pt x="21074" y="22371"/>
                    </a:lnTo>
                    <a:lnTo>
                      <a:pt x="21309" y="22169"/>
                    </a:lnTo>
                    <a:lnTo>
                      <a:pt x="21532" y="21968"/>
                    </a:lnTo>
                    <a:lnTo>
                      <a:pt x="21745" y="21756"/>
                    </a:lnTo>
                    <a:lnTo>
                      <a:pt x="21968" y="21532"/>
                    </a:lnTo>
                    <a:lnTo>
                      <a:pt x="22170" y="21309"/>
                    </a:lnTo>
                    <a:lnTo>
                      <a:pt x="22371" y="21085"/>
                    </a:lnTo>
                    <a:lnTo>
                      <a:pt x="22572" y="20850"/>
                    </a:lnTo>
                    <a:lnTo>
                      <a:pt x="22762" y="20604"/>
                    </a:lnTo>
                    <a:lnTo>
                      <a:pt x="22952" y="20369"/>
                    </a:lnTo>
                    <a:lnTo>
                      <a:pt x="23131" y="20112"/>
                    </a:lnTo>
                    <a:lnTo>
                      <a:pt x="23310" y="19866"/>
                    </a:lnTo>
                    <a:lnTo>
                      <a:pt x="23478" y="19609"/>
                    </a:lnTo>
                    <a:lnTo>
                      <a:pt x="23634" y="19352"/>
                    </a:lnTo>
                    <a:lnTo>
                      <a:pt x="23791" y="19084"/>
                    </a:lnTo>
                    <a:lnTo>
                      <a:pt x="23947" y="18816"/>
                    </a:lnTo>
                    <a:lnTo>
                      <a:pt x="24092" y="18547"/>
                    </a:lnTo>
                    <a:lnTo>
                      <a:pt x="24227" y="18268"/>
                    </a:lnTo>
                    <a:lnTo>
                      <a:pt x="24361" y="17988"/>
                    </a:lnTo>
                    <a:lnTo>
                      <a:pt x="24484" y="17698"/>
                    </a:lnTo>
                    <a:lnTo>
                      <a:pt x="24596" y="17418"/>
                    </a:lnTo>
                    <a:lnTo>
                      <a:pt x="24707" y="17127"/>
                    </a:lnTo>
                    <a:lnTo>
                      <a:pt x="24808" y="16826"/>
                    </a:lnTo>
                    <a:lnTo>
                      <a:pt x="24909" y="16535"/>
                    </a:lnTo>
                    <a:lnTo>
                      <a:pt x="24998" y="16233"/>
                    </a:lnTo>
                    <a:lnTo>
                      <a:pt x="25076" y="15920"/>
                    </a:lnTo>
                    <a:lnTo>
                      <a:pt x="25155" y="15618"/>
                    </a:lnTo>
                    <a:lnTo>
                      <a:pt x="25222" y="15305"/>
                    </a:lnTo>
                    <a:lnTo>
                      <a:pt x="25289" y="14992"/>
                    </a:lnTo>
                    <a:lnTo>
                      <a:pt x="25333" y="14679"/>
                    </a:lnTo>
                    <a:lnTo>
                      <a:pt x="25378" y="14366"/>
                    </a:lnTo>
                    <a:lnTo>
                      <a:pt x="25412" y="14042"/>
                    </a:lnTo>
                    <a:lnTo>
                      <a:pt x="25445" y="13718"/>
                    </a:lnTo>
                    <a:lnTo>
                      <a:pt x="25468" y="13393"/>
                    </a:lnTo>
                    <a:lnTo>
                      <a:pt x="25479" y="13069"/>
                    </a:lnTo>
                    <a:lnTo>
                      <a:pt x="25479" y="12745"/>
                    </a:lnTo>
                    <a:lnTo>
                      <a:pt x="25479" y="12410"/>
                    </a:lnTo>
                    <a:lnTo>
                      <a:pt x="25468" y="12085"/>
                    </a:lnTo>
                    <a:lnTo>
                      <a:pt x="25445" y="11761"/>
                    </a:lnTo>
                    <a:lnTo>
                      <a:pt x="25412" y="11437"/>
                    </a:lnTo>
                    <a:lnTo>
                      <a:pt x="25378" y="11113"/>
                    </a:lnTo>
                    <a:lnTo>
                      <a:pt x="25333" y="10800"/>
                    </a:lnTo>
                    <a:lnTo>
                      <a:pt x="25289" y="10487"/>
                    </a:lnTo>
                    <a:lnTo>
                      <a:pt x="25222" y="10174"/>
                    </a:lnTo>
                    <a:lnTo>
                      <a:pt x="25155" y="9861"/>
                    </a:lnTo>
                    <a:lnTo>
                      <a:pt x="25076" y="9559"/>
                    </a:lnTo>
                    <a:lnTo>
                      <a:pt x="24998" y="9257"/>
                    </a:lnTo>
                    <a:lnTo>
                      <a:pt x="24909" y="8955"/>
                    </a:lnTo>
                    <a:lnTo>
                      <a:pt x="24808" y="8653"/>
                    </a:lnTo>
                    <a:lnTo>
                      <a:pt x="24707" y="8363"/>
                    </a:lnTo>
                    <a:lnTo>
                      <a:pt x="24596" y="8072"/>
                    </a:lnTo>
                    <a:lnTo>
                      <a:pt x="24484" y="7781"/>
                    </a:lnTo>
                    <a:lnTo>
                      <a:pt x="24361" y="7502"/>
                    </a:lnTo>
                    <a:lnTo>
                      <a:pt x="24227" y="7211"/>
                    </a:lnTo>
                    <a:lnTo>
                      <a:pt x="24092" y="6943"/>
                    </a:lnTo>
                    <a:lnTo>
                      <a:pt x="23947" y="6663"/>
                    </a:lnTo>
                    <a:lnTo>
                      <a:pt x="23791" y="6395"/>
                    </a:lnTo>
                    <a:lnTo>
                      <a:pt x="23634" y="6138"/>
                    </a:lnTo>
                    <a:lnTo>
                      <a:pt x="23478" y="5870"/>
                    </a:lnTo>
                    <a:lnTo>
                      <a:pt x="23310" y="5612"/>
                    </a:lnTo>
                    <a:lnTo>
                      <a:pt x="23131" y="5367"/>
                    </a:lnTo>
                    <a:lnTo>
                      <a:pt x="22952" y="5121"/>
                    </a:lnTo>
                    <a:lnTo>
                      <a:pt x="22762" y="4875"/>
                    </a:lnTo>
                    <a:lnTo>
                      <a:pt x="22572" y="4640"/>
                    </a:lnTo>
                    <a:lnTo>
                      <a:pt x="22371" y="4405"/>
                    </a:lnTo>
                    <a:lnTo>
                      <a:pt x="22170" y="4170"/>
                    </a:lnTo>
                    <a:lnTo>
                      <a:pt x="21968" y="3947"/>
                    </a:lnTo>
                    <a:lnTo>
                      <a:pt x="21745" y="3734"/>
                    </a:lnTo>
                    <a:lnTo>
                      <a:pt x="21532" y="3522"/>
                    </a:lnTo>
                    <a:lnTo>
                      <a:pt x="21309" y="3309"/>
                    </a:lnTo>
                    <a:lnTo>
                      <a:pt x="21074" y="3108"/>
                    </a:lnTo>
                    <a:lnTo>
                      <a:pt x="20850" y="2907"/>
                    </a:lnTo>
                    <a:lnTo>
                      <a:pt x="20604" y="2717"/>
                    </a:lnTo>
                    <a:lnTo>
                      <a:pt x="20358" y="2527"/>
                    </a:lnTo>
                    <a:lnTo>
                      <a:pt x="20113" y="2348"/>
                    </a:lnTo>
                    <a:lnTo>
                      <a:pt x="19867" y="2169"/>
                    </a:lnTo>
                    <a:lnTo>
                      <a:pt x="19609" y="2001"/>
                    </a:lnTo>
                    <a:lnTo>
                      <a:pt x="19352" y="1845"/>
                    </a:lnTo>
                    <a:lnTo>
                      <a:pt x="19084" y="1688"/>
                    </a:lnTo>
                    <a:lnTo>
                      <a:pt x="18816" y="1532"/>
                    </a:lnTo>
                    <a:lnTo>
                      <a:pt x="18536" y="1398"/>
                    </a:lnTo>
                    <a:lnTo>
                      <a:pt x="18268" y="1252"/>
                    </a:lnTo>
                    <a:lnTo>
                      <a:pt x="17988" y="1129"/>
                    </a:lnTo>
                    <a:lnTo>
                      <a:pt x="17698" y="995"/>
                    </a:lnTo>
                    <a:lnTo>
                      <a:pt x="17407" y="883"/>
                    </a:lnTo>
                    <a:lnTo>
                      <a:pt x="17116" y="772"/>
                    </a:lnTo>
                    <a:lnTo>
                      <a:pt x="16826" y="671"/>
                    </a:lnTo>
                    <a:lnTo>
                      <a:pt x="16524" y="570"/>
                    </a:lnTo>
                    <a:lnTo>
                      <a:pt x="16233" y="481"/>
                    </a:lnTo>
                    <a:lnTo>
                      <a:pt x="15920" y="403"/>
                    </a:lnTo>
                    <a:lnTo>
                      <a:pt x="15618" y="325"/>
                    </a:lnTo>
                    <a:lnTo>
                      <a:pt x="15305" y="257"/>
                    </a:lnTo>
                    <a:lnTo>
                      <a:pt x="14992" y="202"/>
                    </a:lnTo>
                    <a:lnTo>
                      <a:pt x="14679" y="146"/>
                    </a:lnTo>
                    <a:lnTo>
                      <a:pt x="14366" y="101"/>
                    </a:lnTo>
                    <a:lnTo>
                      <a:pt x="14042" y="67"/>
                    </a:lnTo>
                    <a:lnTo>
                      <a:pt x="13718" y="34"/>
                    </a:lnTo>
                    <a:lnTo>
                      <a:pt x="13394" y="11"/>
                    </a:lnTo>
                    <a:lnTo>
                      <a:pt x="1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1667000" y="2215775"/>
                <a:ext cx="439675" cy="439675"/>
              </a:xfrm>
              <a:custGeom>
                <a:rect b="b" l="l" r="r" t="t"/>
                <a:pathLst>
                  <a:path extrusionOk="0" h="17587" w="17587">
                    <a:moveTo>
                      <a:pt x="12243" y="1"/>
                    </a:moveTo>
                    <a:lnTo>
                      <a:pt x="12008" y="12"/>
                    </a:lnTo>
                    <a:lnTo>
                      <a:pt x="11773" y="45"/>
                    </a:lnTo>
                    <a:lnTo>
                      <a:pt x="11538" y="101"/>
                    </a:lnTo>
                    <a:lnTo>
                      <a:pt x="11315" y="180"/>
                    </a:lnTo>
                    <a:lnTo>
                      <a:pt x="11091" y="280"/>
                    </a:lnTo>
                    <a:lnTo>
                      <a:pt x="10879" y="403"/>
                    </a:lnTo>
                    <a:lnTo>
                      <a:pt x="10677" y="560"/>
                    </a:lnTo>
                    <a:lnTo>
                      <a:pt x="10487" y="727"/>
                    </a:lnTo>
                    <a:lnTo>
                      <a:pt x="10320" y="917"/>
                    </a:lnTo>
                    <a:lnTo>
                      <a:pt x="10174" y="1119"/>
                    </a:lnTo>
                    <a:lnTo>
                      <a:pt x="10040" y="1331"/>
                    </a:lnTo>
                    <a:lnTo>
                      <a:pt x="9940" y="1555"/>
                    </a:lnTo>
                    <a:lnTo>
                      <a:pt x="9861" y="1778"/>
                    </a:lnTo>
                    <a:lnTo>
                      <a:pt x="9805" y="2013"/>
                    </a:lnTo>
                    <a:lnTo>
                      <a:pt x="9772" y="2248"/>
                    </a:lnTo>
                    <a:lnTo>
                      <a:pt x="9761" y="2483"/>
                    </a:lnTo>
                    <a:lnTo>
                      <a:pt x="9772" y="2729"/>
                    </a:lnTo>
                    <a:lnTo>
                      <a:pt x="9805" y="2963"/>
                    </a:lnTo>
                    <a:lnTo>
                      <a:pt x="9861" y="3198"/>
                    </a:lnTo>
                    <a:lnTo>
                      <a:pt x="9940" y="3422"/>
                    </a:lnTo>
                    <a:lnTo>
                      <a:pt x="10040" y="3645"/>
                    </a:lnTo>
                    <a:lnTo>
                      <a:pt x="10174" y="3858"/>
                    </a:lnTo>
                    <a:lnTo>
                      <a:pt x="10320" y="4059"/>
                    </a:lnTo>
                    <a:lnTo>
                      <a:pt x="10487" y="4249"/>
                    </a:lnTo>
                    <a:lnTo>
                      <a:pt x="10677" y="4417"/>
                    </a:lnTo>
                    <a:lnTo>
                      <a:pt x="4417" y="10677"/>
                    </a:lnTo>
                    <a:lnTo>
                      <a:pt x="4238" y="10487"/>
                    </a:lnTo>
                    <a:lnTo>
                      <a:pt x="4059" y="10319"/>
                    </a:lnTo>
                    <a:lnTo>
                      <a:pt x="3858" y="10174"/>
                    </a:lnTo>
                    <a:lnTo>
                      <a:pt x="3645" y="10040"/>
                    </a:lnTo>
                    <a:lnTo>
                      <a:pt x="3422" y="9939"/>
                    </a:lnTo>
                    <a:lnTo>
                      <a:pt x="3187" y="9861"/>
                    </a:lnTo>
                    <a:lnTo>
                      <a:pt x="2964" y="9805"/>
                    </a:lnTo>
                    <a:lnTo>
                      <a:pt x="2718" y="9772"/>
                    </a:lnTo>
                    <a:lnTo>
                      <a:pt x="2483" y="9760"/>
                    </a:lnTo>
                    <a:lnTo>
                      <a:pt x="2248" y="9772"/>
                    </a:lnTo>
                    <a:lnTo>
                      <a:pt x="2013" y="9805"/>
                    </a:lnTo>
                    <a:lnTo>
                      <a:pt x="1778" y="9861"/>
                    </a:lnTo>
                    <a:lnTo>
                      <a:pt x="1544" y="9939"/>
                    </a:lnTo>
                    <a:lnTo>
                      <a:pt x="1331" y="10040"/>
                    </a:lnTo>
                    <a:lnTo>
                      <a:pt x="1119" y="10174"/>
                    </a:lnTo>
                    <a:lnTo>
                      <a:pt x="918" y="10319"/>
                    </a:lnTo>
                    <a:lnTo>
                      <a:pt x="728" y="10487"/>
                    </a:lnTo>
                    <a:lnTo>
                      <a:pt x="560" y="10677"/>
                    </a:lnTo>
                    <a:lnTo>
                      <a:pt x="403" y="10878"/>
                    </a:lnTo>
                    <a:lnTo>
                      <a:pt x="280" y="11091"/>
                    </a:lnTo>
                    <a:lnTo>
                      <a:pt x="180" y="11314"/>
                    </a:lnTo>
                    <a:lnTo>
                      <a:pt x="102" y="11538"/>
                    </a:lnTo>
                    <a:lnTo>
                      <a:pt x="46" y="11773"/>
                    </a:lnTo>
                    <a:lnTo>
                      <a:pt x="12" y="12008"/>
                    </a:lnTo>
                    <a:lnTo>
                      <a:pt x="1" y="12242"/>
                    </a:lnTo>
                    <a:lnTo>
                      <a:pt x="12" y="12488"/>
                    </a:lnTo>
                    <a:lnTo>
                      <a:pt x="46" y="12723"/>
                    </a:lnTo>
                    <a:lnTo>
                      <a:pt x="102" y="12958"/>
                    </a:lnTo>
                    <a:lnTo>
                      <a:pt x="180" y="13181"/>
                    </a:lnTo>
                    <a:lnTo>
                      <a:pt x="280" y="13405"/>
                    </a:lnTo>
                    <a:lnTo>
                      <a:pt x="403" y="13617"/>
                    </a:lnTo>
                    <a:lnTo>
                      <a:pt x="560" y="13819"/>
                    </a:lnTo>
                    <a:lnTo>
                      <a:pt x="728" y="14009"/>
                    </a:lnTo>
                    <a:lnTo>
                      <a:pt x="839" y="14109"/>
                    </a:lnTo>
                    <a:lnTo>
                      <a:pt x="962" y="14210"/>
                    </a:lnTo>
                    <a:lnTo>
                      <a:pt x="1074" y="14299"/>
                    </a:lnTo>
                    <a:lnTo>
                      <a:pt x="1208" y="14378"/>
                    </a:lnTo>
                    <a:lnTo>
                      <a:pt x="1331" y="14456"/>
                    </a:lnTo>
                    <a:lnTo>
                      <a:pt x="1465" y="14512"/>
                    </a:lnTo>
                    <a:lnTo>
                      <a:pt x="1600" y="14568"/>
                    </a:lnTo>
                    <a:lnTo>
                      <a:pt x="1745" y="14624"/>
                    </a:lnTo>
                    <a:lnTo>
                      <a:pt x="1879" y="14657"/>
                    </a:lnTo>
                    <a:lnTo>
                      <a:pt x="2024" y="14691"/>
                    </a:lnTo>
                    <a:lnTo>
                      <a:pt x="2170" y="14713"/>
                    </a:lnTo>
                    <a:lnTo>
                      <a:pt x="2315" y="14724"/>
                    </a:lnTo>
                    <a:lnTo>
                      <a:pt x="2460" y="14735"/>
                    </a:lnTo>
                    <a:lnTo>
                      <a:pt x="2606" y="14724"/>
                    </a:lnTo>
                    <a:lnTo>
                      <a:pt x="2751" y="14713"/>
                    </a:lnTo>
                    <a:lnTo>
                      <a:pt x="2896" y="14702"/>
                    </a:lnTo>
                    <a:lnTo>
                      <a:pt x="2896" y="14702"/>
                    </a:lnTo>
                    <a:lnTo>
                      <a:pt x="2874" y="14836"/>
                    </a:lnTo>
                    <a:lnTo>
                      <a:pt x="2863" y="14981"/>
                    </a:lnTo>
                    <a:lnTo>
                      <a:pt x="2863" y="15127"/>
                    </a:lnTo>
                    <a:lnTo>
                      <a:pt x="2863" y="15272"/>
                    </a:lnTo>
                    <a:lnTo>
                      <a:pt x="2874" y="15417"/>
                    </a:lnTo>
                    <a:lnTo>
                      <a:pt x="2896" y="15563"/>
                    </a:lnTo>
                    <a:lnTo>
                      <a:pt x="2930" y="15708"/>
                    </a:lnTo>
                    <a:lnTo>
                      <a:pt x="2964" y="15842"/>
                    </a:lnTo>
                    <a:lnTo>
                      <a:pt x="3019" y="15987"/>
                    </a:lnTo>
                    <a:lnTo>
                      <a:pt x="3075" y="16122"/>
                    </a:lnTo>
                    <a:lnTo>
                      <a:pt x="3131" y="16256"/>
                    </a:lnTo>
                    <a:lnTo>
                      <a:pt x="3209" y="16379"/>
                    </a:lnTo>
                    <a:lnTo>
                      <a:pt x="3288" y="16513"/>
                    </a:lnTo>
                    <a:lnTo>
                      <a:pt x="3377" y="16636"/>
                    </a:lnTo>
                    <a:lnTo>
                      <a:pt x="3478" y="16748"/>
                    </a:lnTo>
                    <a:lnTo>
                      <a:pt x="3578" y="16859"/>
                    </a:lnTo>
                    <a:lnTo>
                      <a:pt x="3768" y="17027"/>
                    </a:lnTo>
                    <a:lnTo>
                      <a:pt x="3970" y="17184"/>
                    </a:lnTo>
                    <a:lnTo>
                      <a:pt x="4182" y="17307"/>
                    </a:lnTo>
                    <a:lnTo>
                      <a:pt x="4406" y="17407"/>
                    </a:lnTo>
                    <a:lnTo>
                      <a:pt x="4629" y="17486"/>
                    </a:lnTo>
                    <a:lnTo>
                      <a:pt x="4864" y="17541"/>
                    </a:lnTo>
                    <a:lnTo>
                      <a:pt x="5099" y="17575"/>
                    </a:lnTo>
                    <a:lnTo>
                      <a:pt x="5345" y="17586"/>
                    </a:lnTo>
                    <a:lnTo>
                      <a:pt x="5580" y="17575"/>
                    </a:lnTo>
                    <a:lnTo>
                      <a:pt x="5814" y="17541"/>
                    </a:lnTo>
                    <a:lnTo>
                      <a:pt x="6049" y="17486"/>
                    </a:lnTo>
                    <a:lnTo>
                      <a:pt x="6273" y="17407"/>
                    </a:lnTo>
                    <a:lnTo>
                      <a:pt x="6496" y="17307"/>
                    </a:lnTo>
                    <a:lnTo>
                      <a:pt x="6709" y="17184"/>
                    </a:lnTo>
                    <a:lnTo>
                      <a:pt x="6910" y="17027"/>
                    </a:lnTo>
                    <a:lnTo>
                      <a:pt x="7100" y="16859"/>
                    </a:lnTo>
                    <a:lnTo>
                      <a:pt x="7268" y="16669"/>
                    </a:lnTo>
                    <a:lnTo>
                      <a:pt x="7424" y="16468"/>
                    </a:lnTo>
                    <a:lnTo>
                      <a:pt x="7547" y="16256"/>
                    </a:lnTo>
                    <a:lnTo>
                      <a:pt x="7648" y="16043"/>
                    </a:lnTo>
                    <a:lnTo>
                      <a:pt x="7726" y="15809"/>
                    </a:lnTo>
                    <a:lnTo>
                      <a:pt x="7782" y="15574"/>
                    </a:lnTo>
                    <a:lnTo>
                      <a:pt x="7815" y="15339"/>
                    </a:lnTo>
                    <a:lnTo>
                      <a:pt x="7827" y="15104"/>
                    </a:lnTo>
                    <a:lnTo>
                      <a:pt x="7815" y="14870"/>
                    </a:lnTo>
                    <a:lnTo>
                      <a:pt x="7782" y="14624"/>
                    </a:lnTo>
                    <a:lnTo>
                      <a:pt x="7726" y="14400"/>
                    </a:lnTo>
                    <a:lnTo>
                      <a:pt x="7648" y="14165"/>
                    </a:lnTo>
                    <a:lnTo>
                      <a:pt x="7547" y="13953"/>
                    </a:lnTo>
                    <a:lnTo>
                      <a:pt x="7424" y="13740"/>
                    </a:lnTo>
                    <a:lnTo>
                      <a:pt x="7268" y="13539"/>
                    </a:lnTo>
                    <a:lnTo>
                      <a:pt x="7100" y="13349"/>
                    </a:lnTo>
                    <a:lnTo>
                      <a:pt x="6910" y="13170"/>
                    </a:lnTo>
                    <a:lnTo>
                      <a:pt x="13170" y="6910"/>
                    </a:lnTo>
                    <a:lnTo>
                      <a:pt x="13260" y="7010"/>
                    </a:lnTo>
                    <a:lnTo>
                      <a:pt x="13349" y="7100"/>
                    </a:lnTo>
                    <a:lnTo>
                      <a:pt x="13528" y="7267"/>
                    </a:lnTo>
                    <a:lnTo>
                      <a:pt x="13729" y="7424"/>
                    </a:lnTo>
                    <a:lnTo>
                      <a:pt x="13942" y="7547"/>
                    </a:lnTo>
                    <a:lnTo>
                      <a:pt x="14165" y="7648"/>
                    </a:lnTo>
                    <a:lnTo>
                      <a:pt x="14400" y="7726"/>
                    </a:lnTo>
                    <a:lnTo>
                      <a:pt x="14624" y="7782"/>
                    </a:lnTo>
                    <a:lnTo>
                      <a:pt x="14870" y="7815"/>
                    </a:lnTo>
                    <a:lnTo>
                      <a:pt x="15104" y="7826"/>
                    </a:lnTo>
                    <a:lnTo>
                      <a:pt x="15339" y="7815"/>
                    </a:lnTo>
                    <a:lnTo>
                      <a:pt x="15574" y="7782"/>
                    </a:lnTo>
                    <a:lnTo>
                      <a:pt x="15809" y="7726"/>
                    </a:lnTo>
                    <a:lnTo>
                      <a:pt x="16044" y="7648"/>
                    </a:lnTo>
                    <a:lnTo>
                      <a:pt x="16256" y="7547"/>
                    </a:lnTo>
                    <a:lnTo>
                      <a:pt x="16468" y="7424"/>
                    </a:lnTo>
                    <a:lnTo>
                      <a:pt x="16670" y="7267"/>
                    </a:lnTo>
                    <a:lnTo>
                      <a:pt x="16860" y="7100"/>
                    </a:lnTo>
                    <a:lnTo>
                      <a:pt x="17027" y="6910"/>
                    </a:lnTo>
                    <a:lnTo>
                      <a:pt x="17184" y="6708"/>
                    </a:lnTo>
                    <a:lnTo>
                      <a:pt x="17307" y="6496"/>
                    </a:lnTo>
                    <a:lnTo>
                      <a:pt x="17407" y="6284"/>
                    </a:lnTo>
                    <a:lnTo>
                      <a:pt x="17486" y="6049"/>
                    </a:lnTo>
                    <a:lnTo>
                      <a:pt x="17542" y="5814"/>
                    </a:lnTo>
                    <a:lnTo>
                      <a:pt x="17575" y="5579"/>
                    </a:lnTo>
                    <a:lnTo>
                      <a:pt x="17586" y="5345"/>
                    </a:lnTo>
                    <a:lnTo>
                      <a:pt x="17575" y="5110"/>
                    </a:lnTo>
                    <a:lnTo>
                      <a:pt x="17542" y="4864"/>
                    </a:lnTo>
                    <a:lnTo>
                      <a:pt x="17486" y="4640"/>
                    </a:lnTo>
                    <a:lnTo>
                      <a:pt x="17407" y="4405"/>
                    </a:lnTo>
                    <a:lnTo>
                      <a:pt x="17307" y="4182"/>
                    </a:lnTo>
                    <a:lnTo>
                      <a:pt x="17184" y="3969"/>
                    </a:lnTo>
                    <a:lnTo>
                      <a:pt x="17027" y="3768"/>
                    </a:lnTo>
                    <a:lnTo>
                      <a:pt x="16860" y="3589"/>
                    </a:lnTo>
                    <a:lnTo>
                      <a:pt x="16748" y="3478"/>
                    </a:lnTo>
                    <a:lnTo>
                      <a:pt x="16625" y="3377"/>
                    </a:lnTo>
                    <a:lnTo>
                      <a:pt x="16513" y="3287"/>
                    </a:lnTo>
                    <a:lnTo>
                      <a:pt x="16379" y="3209"/>
                    </a:lnTo>
                    <a:lnTo>
                      <a:pt x="16256" y="3142"/>
                    </a:lnTo>
                    <a:lnTo>
                      <a:pt x="16122" y="3075"/>
                    </a:lnTo>
                    <a:lnTo>
                      <a:pt x="15988" y="3019"/>
                    </a:lnTo>
                    <a:lnTo>
                      <a:pt x="15842" y="2974"/>
                    </a:lnTo>
                    <a:lnTo>
                      <a:pt x="15708" y="2930"/>
                    </a:lnTo>
                    <a:lnTo>
                      <a:pt x="15563" y="2896"/>
                    </a:lnTo>
                    <a:lnTo>
                      <a:pt x="15418" y="2874"/>
                    </a:lnTo>
                    <a:lnTo>
                      <a:pt x="15272" y="2863"/>
                    </a:lnTo>
                    <a:lnTo>
                      <a:pt x="14982" y="2863"/>
                    </a:lnTo>
                    <a:lnTo>
                      <a:pt x="14836" y="2874"/>
                    </a:lnTo>
                    <a:lnTo>
                      <a:pt x="14702" y="2896"/>
                    </a:lnTo>
                    <a:lnTo>
                      <a:pt x="14713" y="2751"/>
                    </a:lnTo>
                    <a:lnTo>
                      <a:pt x="14724" y="2606"/>
                    </a:lnTo>
                    <a:lnTo>
                      <a:pt x="14736" y="2460"/>
                    </a:lnTo>
                    <a:lnTo>
                      <a:pt x="14724" y="2315"/>
                    </a:lnTo>
                    <a:lnTo>
                      <a:pt x="14713" y="2170"/>
                    </a:lnTo>
                    <a:lnTo>
                      <a:pt x="14691" y="2024"/>
                    </a:lnTo>
                    <a:lnTo>
                      <a:pt x="14657" y="1890"/>
                    </a:lnTo>
                    <a:lnTo>
                      <a:pt x="14624" y="1745"/>
                    </a:lnTo>
                    <a:lnTo>
                      <a:pt x="14568" y="1611"/>
                    </a:lnTo>
                    <a:lnTo>
                      <a:pt x="14512" y="1465"/>
                    </a:lnTo>
                    <a:lnTo>
                      <a:pt x="14456" y="1331"/>
                    </a:lnTo>
                    <a:lnTo>
                      <a:pt x="14378" y="1208"/>
                    </a:lnTo>
                    <a:lnTo>
                      <a:pt x="14300" y="1085"/>
                    </a:lnTo>
                    <a:lnTo>
                      <a:pt x="14210" y="962"/>
                    </a:lnTo>
                    <a:lnTo>
                      <a:pt x="14110" y="839"/>
                    </a:lnTo>
                    <a:lnTo>
                      <a:pt x="14009" y="727"/>
                    </a:lnTo>
                    <a:lnTo>
                      <a:pt x="13819" y="560"/>
                    </a:lnTo>
                    <a:lnTo>
                      <a:pt x="13618" y="403"/>
                    </a:lnTo>
                    <a:lnTo>
                      <a:pt x="13405" y="280"/>
                    </a:lnTo>
                    <a:lnTo>
                      <a:pt x="13182" y="180"/>
                    </a:lnTo>
                    <a:lnTo>
                      <a:pt x="12958" y="101"/>
                    </a:lnTo>
                    <a:lnTo>
                      <a:pt x="12723" y="45"/>
                    </a:lnTo>
                    <a:lnTo>
                      <a:pt x="12488" y="12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1" name="Google Shape;1361;p31"/>
            <p:cNvSpPr/>
            <p:nvPr/>
          </p:nvSpPr>
          <p:spPr>
            <a:xfrm>
              <a:off x="6706588" y="3380575"/>
              <a:ext cx="1326600" cy="13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2" name="Google Shape;1362;p31"/>
          <p:cNvCxnSpPr>
            <a:stCxn id="1307" idx="2"/>
            <a:endCxn id="1361" idx="0"/>
          </p:cNvCxnSpPr>
          <p:nvPr/>
        </p:nvCxnSpPr>
        <p:spPr>
          <a:xfrm flipH="1" rot="-5400000">
            <a:off x="5719800" y="1730475"/>
            <a:ext cx="502200" cy="2798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63" name="Google Shape;1363;p31"/>
          <p:cNvCxnSpPr>
            <a:stCxn id="1307" idx="2"/>
            <a:endCxn id="1281" idx="0"/>
          </p:cNvCxnSpPr>
          <p:nvPr/>
        </p:nvCxnSpPr>
        <p:spPr>
          <a:xfrm rot="5400000">
            <a:off x="2921850" y="1730625"/>
            <a:ext cx="502200" cy="2797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364" name="Google Shape;1364;p31"/>
          <p:cNvGrpSpPr/>
          <p:nvPr/>
        </p:nvGrpSpPr>
        <p:grpSpPr>
          <a:xfrm>
            <a:off x="3541500" y="3611548"/>
            <a:ext cx="2061000" cy="864669"/>
            <a:chOff x="3541500" y="3611548"/>
            <a:chExt cx="2061000" cy="864669"/>
          </a:xfrm>
        </p:grpSpPr>
        <p:sp>
          <p:nvSpPr>
            <p:cNvPr id="1365" name="Google Shape;1365;p31"/>
            <p:cNvSpPr txBox="1"/>
            <p:nvPr/>
          </p:nvSpPr>
          <p:spPr>
            <a:xfrm>
              <a:off x="3746400" y="3611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6" name="Google Shape;1366;p31"/>
            <p:cNvSpPr txBox="1"/>
            <p:nvPr/>
          </p:nvSpPr>
          <p:spPr>
            <a:xfrm>
              <a:off x="3541500" y="3990517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67" name="Google Shape;1367;p31"/>
          <p:cNvCxnSpPr>
            <a:stCxn id="1307" idx="2"/>
            <a:endCxn id="1278" idx="0"/>
          </p:cNvCxnSpPr>
          <p:nvPr/>
        </p:nvCxnSpPr>
        <p:spPr>
          <a:xfrm flipH="1" rot="-5400000">
            <a:off x="4239000" y="3211275"/>
            <a:ext cx="66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373" name="Google Shape;1373;p32"/>
          <p:cNvGrpSpPr/>
          <p:nvPr/>
        </p:nvGrpSpPr>
        <p:grpSpPr>
          <a:xfrm>
            <a:off x="2637616" y="1023291"/>
            <a:ext cx="3715713" cy="2734628"/>
            <a:chOff x="250875" y="238125"/>
            <a:chExt cx="7118225" cy="5238750"/>
          </a:xfrm>
        </p:grpSpPr>
        <p:sp>
          <p:nvSpPr>
            <p:cNvPr id="1374" name="Google Shape;1374;p32"/>
            <p:cNvSpPr/>
            <p:nvPr/>
          </p:nvSpPr>
          <p:spPr>
            <a:xfrm>
              <a:off x="853250" y="834925"/>
              <a:ext cx="4510000" cy="4641950"/>
            </a:xfrm>
            <a:custGeom>
              <a:rect b="b" l="l" r="r" t="t"/>
              <a:pathLst>
                <a:path extrusionOk="0" h="185678" w="180400">
                  <a:moveTo>
                    <a:pt x="55799" y="1"/>
                  </a:moveTo>
                  <a:lnTo>
                    <a:pt x="54437" y="27"/>
                  </a:lnTo>
                  <a:lnTo>
                    <a:pt x="53088" y="92"/>
                  </a:lnTo>
                  <a:lnTo>
                    <a:pt x="51739" y="171"/>
                  </a:lnTo>
                  <a:lnTo>
                    <a:pt x="50391" y="302"/>
                  </a:lnTo>
                  <a:lnTo>
                    <a:pt x="49042" y="446"/>
                  </a:lnTo>
                  <a:lnTo>
                    <a:pt x="48374" y="538"/>
                  </a:lnTo>
                  <a:lnTo>
                    <a:pt x="47706" y="629"/>
                  </a:lnTo>
                  <a:lnTo>
                    <a:pt x="47025" y="734"/>
                  </a:lnTo>
                  <a:lnTo>
                    <a:pt x="46357" y="839"/>
                  </a:lnTo>
                  <a:lnTo>
                    <a:pt x="45689" y="957"/>
                  </a:lnTo>
                  <a:lnTo>
                    <a:pt x="45021" y="1088"/>
                  </a:lnTo>
                  <a:lnTo>
                    <a:pt x="44354" y="1218"/>
                  </a:lnTo>
                  <a:lnTo>
                    <a:pt x="43699" y="1363"/>
                  </a:lnTo>
                  <a:lnTo>
                    <a:pt x="43031" y="1507"/>
                  </a:lnTo>
                  <a:lnTo>
                    <a:pt x="42363" y="1664"/>
                  </a:lnTo>
                  <a:lnTo>
                    <a:pt x="41708" y="1834"/>
                  </a:lnTo>
                  <a:lnTo>
                    <a:pt x="41041" y="2004"/>
                  </a:lnTo>
                  <a:lnTo>
                    <a:pt x="40386" y="2188"/>
                  </a:lnTo>
                  <a:lnTo>
                    <a:pt x="39731" y="2384"/>
                  </a:lnTo>
                  <a:lnTo>
                    <a:pt x="39076" y="2580"/>
                  </a:lnTo>
                  <a:lnTo>
                    <a:pt x="38422" y="2777"/>
                  </a:lnTo>
                  <a:lnTo>
                    <a:pt x="37780" y="2999"/>
                  </a:lnTo>
                  <a:lnTo>
                    <a:pt x="37125" y="3209"/>
                  </a:lnTo>
                  <a:lnTo>
                    <a:pt x="36483" y="3445"/>
                  </a:lnTo>
                  <a:lnTo>
                    <a:pt x="35842" y="3680"/>
                  </a:lnTo>
                  <a:lnTo>
                    <a:pt x="35187" y="3929"/>
                  </a:lnTo>
                  <a:lnTo>
                    <a:pt x="34558" y="4178"/>
                  </a:lnTo>
                  <a:lnTo>
                    <a:pt x="33917" y="4440"/>
                  </a:lnTo>
                  <a:lnTo>
                    <a:pt x="33288" y="4702"/>
                  </a:lnTo>
                  <a:lnTo>
                    <a:pt x="32647" y="4990"/>
                  </a:lnTo>
                  <a:lnTo>
                    <a:pt x="32018" y="5265"/>
                  </a:lnTo>
                  <a:lnTo>
                    <a:pt x="31389" y="5566"/>
                  </a:lnTo>
                  <a:lnTo>
                    <a:pt x="30774" y="5867"/>
                  </a:lnTo>
                  <a:lnTo>
                    <a:pt x="30145" y="6168"/>
                  </a:lnTo>
                  <a:lnTo>
                    <a:pt x="29530" y="6483"/>
                  </a:lnTo>
                  <a:lnTo>
                    <a:pt x="28914" y="6810"/>
                  </a:lnTo>
                  <a:lnTo>
                    <a:pt x="28299" y="7138"/>
                  </a:lnTo>
                  <a:lnTo>
                    <a:pt x="27697" y="7491"/>
                  </a:lnTo>
                  <a:lnTo>
                    <a:pt x="27094" y="7832"/>
                  </a:lnTo>
                  <a:lnTo>
                    <a:pt x="26492" y="8185"/>
                  </a:lnTo>
                  <a:lnTo>
                    <a:pt x="25889" y="8552"/>
                  </a:lnTo>
                  <a:lnTo>
                    <a:pt x="25287" y="8932"/>
                  </a:lnTo>
                  <a:lnTo>
                    <a:pt x="24698" y="9311"/>
                  </a:lnTo>
                  <a:lnTo>
                    <a:pt x="24108" y="9691"/>
                  </a:lnTo>
                  <a:lnTo>
                    <a:pt x="23532" y="10097"/>
                  </a:lnTo>
                  <a:lnTo>
                    <a:pt x="22943" y="10503"/>
                  </a:lnTo>
                  <a:lnTo>
                    <a:pt x="22367" y="10909"/>
                  </a:lnTo>
                  <a:lnTo>
                    <a:pt x="21804" y="11328"/>
                  </a:lnTo>
                  <a:lnTo>
                    <a:pt x="21227" y="11760"/>
                  </a:lnTo>
                  <a:lnTo>
                    <a:pt x="20664" y="12205"/>
                  </a:lnTo>
                  <a:lnTo>
                    <a:pt x="20101" y="12651"/>
                  </a:lnTo>
                  <a:lnTo>
                    <a:pt x="19551" y="13096"/>
                  </a:lnTo>
                  <a:lnTo>
                    <a:pt x="19001" y="13554"/>
                  </a:lnTo>
                  <a:lnTo>
                    <a:pt x="18464" y="14013"/>
                  </a:lnTo>
                  <a:lnTo>
                    <a:pt x="17928" y="14484"/>
                  </a:lnTo>
                  <a:lnTo>
                    <a:pt x="17404" y="14955"/>
                  </a:lnTo>
                  <a:lnTo>
                    <a:pt x="16893" y="15440"/>
                  </a:lnTo>
                  <a:lnTo>
                    <a:pt x="16382" y="15924"/>
                  </a:lnTo>
                  <a:lnTo>
                    <a:pt x="15885" y="16409"/>
                  </a:lnTo>
                  <a:lnTo>
                    <a:pt x="15387" y="16907"/>
                  </a:lnTo>
                  <a:lnTo>
                    <a:pt x="14903" y="17404"/>
                  </a:lnTo>
                  <a:lnTo>
                    <a:pt x="14431" y="17902"/>
                  </a:lnTo>
                  <a:lnTo>
                    <a:pt x="13960" y="18413"/>
                  </a:lnTo>
                  <a:lnTo>
                    <a:pt x="13488" y="18923"/>
                  </a:lnTo>
                  <a:lnTo>
                    <a:pt x="13043" y="19447"/>
                  </a:lnTo>
                  <a:lnTo>
                    <a:pt x="12585" y="19958"/>
                  </a:lnTo>
                  <a:lnTo>
                    <a:pt x="12153" y="20482"/>
                  </a:lnTo>
                  <a:lnTo>
                    <a:pt x="11720" y="21018"/>
                  </a:lnTo>
                  <a:lnTo>
                    <a:pt x="11288" y="21555"/>
                  </a:lnTo>
                  <a:lnTo>
                    <a:pt x="10882" y="22092"/>
                  </a:lnTo>
                  <a:lnTo>
                    <a:pt x="10463" y="22629"/>
                  </a:lnTo>
                  <a:lnTo>
                    <a:pt x="10070" y="23179"/>
                  </a:lnTo>
                  <a:lnTo>
                    <a:pt x="9678" y="23729"/>
                  </a:lnTo>
                  <a:lnTo>
                    <a:pt x="9285" y="24279"/>
                  </a:lnTo>
                  <a:lnTo>
                    <a:pt x="8905" y="24842"/>
                  </a:lnTo>
                  <a:lnTo>
                    <a:pt x="8538" y="25392"/>
                  </a:lnTo>
                  <a:lnTo>
                    <a:pt x="8172" y="25955"/>
                  </a:lnTo>
                  <a:lnTo>
                    <a:pt x="7818" y="26532"/>
                  </a:lnTo>
                  <a:lnTo>
                    <a:pt x="7478" y="27095"/>
                  </a:lnTo>
                  <a:lnTo>
                    <a:pt x="7137" y="27671"/>
                  </a:lnTo>
                  <a:lnTo>
                    <a:pt x="6810" y="28247"/>
                  </a:lnTo>
                  <a:lnTo>
                    <a:pt x="6482" y="28836"/>
                  </a:lnTo>
                  <a:lnTo>
                    <a:pt x="6168" y="29413"/>
                  </a:lnTo>
                  <a:lnTo>
                    <a:pt x="5854" y="30002"/>
                  </a:lnTo>
                  <a:lnTo>
                    <a:pt x="5553" y="30591"/>
                  </a:lnTo>
                  <a:lnTo>
                    <a:pt x="5264" y="31193"/>
                  </a:lnTo>
                  <a:lnTo>
                    <a:pt x="4976" y="31783"/>
                  </a:lnTo>
                  <a:lnTo>
                    <a:pt x="4701" y="32385"/>
                  </a:lnTo>
                  <a:lnTo>
                    <a:pt x="4439" y="32988"/>
                  </a:lnTo>
                  <a:lnTo>
                    <a:pt x="4178" y="33590"/>
                  </a:lnTo>
                  <a:lnTo>
                    <a:pt x="3916" y="34192"/>
                  </a:lnTo>
                  <a:lnTo>
                    <a:pt x="3680" y="34808"/>
                  </a:lnTo>
                  <a:lnTo>
                    <a:pt x="3431" y="35423"/>
                  </a:lnTo>
                  <a:lnTo>
                    <a:pt x="3209" y="36039"/>
                  </a:lnTo>
                  <a:lnTo>
                    <a:pt x="2986" y="36654"/>
                  </a:lnTo>
                  <a:lnTo>
                    <a:pt x="2776" y="37270"/>
                  </a:lnTo>
                  <a:lnTo>
                    <a:pt x="2567" y="37885"/>
                  </a:lnTo>
                  <a:lnTo>
                    <a:pt x="2370" y="38514"/>
                  </a:lnTo>
                  <a:lnTo>
                    <a:pt x="2174" y="39129"/>
                  </a:lnTo>
                  <a:lnTo>
                    <a:pt x="1991" y="39758"/>
                  </a:lnTo>
                  <a:lnTo>
                    <a:pt x="1820" y="40386"/>
                  </a:lnTo>
                  <a:lnTo>
                    <a:pt x="1650" y="41015"/>
                  </a:lnTo>
                  <a:lnTo>
                    <a:pt x="1493" y="41657"/>
                  </a:lnTo>
                  <a:lnTo>
                    <a:pt x="1349" y="42285"/>
                  </a:lnTo>
                  <a:lnTo>
                    <a:pt x="1205" y="42914"/>
                  </a:lnTo>
                  <a:lnTo>
                    <a:pt x="1074" y="43555"/>
                  </a:lnTo>
                  <a:lnTo>
                    <a:pt x="943" y="44197"/>
                  </a:lnTo>
                  <a:lnTo>
                    <a:pt x="825" y="44826"/>
                  </a:lnTo>
                  <a:lnTo>
                    <a:pt x="707" y="45467"/>
                  </a:lnTo>
                  <a:lnTo>
                    <a:pt x="603" y="46109"/>
                  </a:lnTo>
                  <a:lnTo>
                    <a:pt x="511" y="46751"/>
                  </a:lnTo>
                  <a:lnTo>
                    <a:pt x="432" y="47392"/>
                  </a:lnTo>
                  <a:lnTo>
                    <a:pt x="354" y="48034"/>
                  </a:lnTo>
                  <a:lnTo>
                    <a:pt x="275" y="48689"/>
                  </a:lnTo>
                  <a:lnTo>
                    <a:pt x="210" y="49330"/>
                  </a:lnTo>
                  <a:lnTo>
                    <a:pt x="157" y="49972"/>
                  </a:lnTo>
                  <a:lnTo>
                    <a:pt x="118" y="50627"/>
                  </a:lnTo>
                  <a:lnTo>
                    <a:pt x="79" y="51268"/>
                  </a:lnTo>
                  <a:lnTo>
                    <a:pt x="39" y="51923"/>
                  </a:lnTo>
                  <a:lnTo>
                    <a:pt x="26" y="52565"/>
                  </a:lnTo>
                  <a:lnTo>
                    <a:pt x="0" y="53220"/>
                  </a:lnTo>
                  <a:lnTo>
                    <a:pt x="0" y="53861"/>
                  </a:lnTo>
                  <a:lnTo>
                    <a:pt x="0" y="54516"/>
                  </a:lnTo>
                  <a:lnTo>
                    <a:pt x="13" y="55158"/>
                  </a:lnTo>
                  <a:lnTo>
                    <a:pt x="26" y="55813"/>
                  </a:lnTo>
                  <a:lnTo>
                    <a:pt x="53" y="56454"/>
                  </a:lnTo>
                  <a:lnTo>
                    <a:pt x="92" y="57109"/>
                  </a:lnTo>
                  <a:lnTo>
                    <a:pt x="131" y="57751"/>
                  </a:lnTo>
                  <a:lnTo>
                    <a:pt x="184" y="58405"/>
                  </a:lnTo>
                  <a:lnTo>
                    <a:pt x="236" y="59047"/>
                  </a:lnTo>
                  <a:lnTo>
                    <a:pt x="301" y="59702"/>
                  </a:lnTo>
                  <a:lnTo>
                    <a:pt x="380" y="60343"/>
                  </a:lnTo>
                  <a:lnTo>
                    <a:pt x="459" y="60985"/>
                  </a:lnTo>
                  <a:lnTo>
                    <a:pt x="550" y="61640"/>
                  </a:lnTo>
                  <a:lnTo>
                    <a:pt x="655" y="62282"/>
                  </a:lnTo>
                  <a:lnTo>
                    <a:pt x="760" y="62923"/>
                  </a:lnTo>
                  <a:lnTo>
                    <a:pt x="878" y="63565"/>
                  </a:lnTo>
                  <a:lnTo>
                    <a:pt x="995" y="64207"/>
                  </a:lnTo>
                  <a:lnTo>
                    <a:pt x="1126" y="64848"/>
                  </a:lnTo>
                  <a:lnTo>
                    <a:pt x="1270" y="65490"/>
                  </a:lnTo>
                  <a:lnTo>
                    <a:pt x="1414" y="66132"/>
                  </a:lnTo>
                  <a:lnTo>
                    <a:pt x="1572" y="66760"/>
                  </a:lnTo>
                  <a:lnTo>
                    <a:pt x="1729" y="67402"/>
                  </a:lnTo>
                  <a:lnTo>
                    <a:pt x="1912" y="68030"/>
                  </a:lnTo>
                  <a:lnTo>
                    <a:pt x="2082" y="68672"/>
                  </a:lnTo>
                  <a:lnTo>
                    <a:pt x="2279" y="69301"/>
                  </a:lnTo>
                  <a:lnTo>
                    <a:pt x="2475" y="69929"/>
                  </a:lnTo>
                  <a:lnTo>
                    <a:pt x="2685" y="70558"/>
                  </a:lnTo>
                  <a:lnTo>
                    <a:pt x="2894" y="71186"/>
                  </a:lnTo>
                  <a:lnTo>
                    <a:pt x="3117" y="71815"/>
                  </a:lnTo>
                  <a:lnTo>
                    <a:pt x="3339" y="72430"/>
                  </a:lnTo>
                  <a:lnTo>
                    <a:pt x="3588" y="73059"/>
                  </a:lnTo>
                  <a:lnTo>
                    <a:pt x="3824" y="73674"/>
                  </a:lnTo>
                  <a:lnTo>
                    <a:pt x="4086" y="74290"/>
                  </a:lnTo>
                  <a:lnTo>
                    <a:pt x="4348" y="74905"/>
                  </a:lnTo>
                  <a:lnTo>
                    <a:pt x="4623" y="75508"/>
                  </a:lnTo>
                  <a:lnTo>
                    <a:pt x="4898" y="76123"/>
                  </a:lnTo>
                  <a:lnTo>
                    <a:pt x="5186" y="76726"/>
                  </a:lnTo>
                  <a:lnTo>
                    <a:pt x="5487" y="77328"/>
                  </a:lnTo>
                  <a:lnTo>
                    <a:pt x="5788" y="77930"/>
                  </a:lnTo>
                  <a:lnTo>
                    <a:pt x="6103" y="78533"/>
                  </a:lnTo>
                  <a:lnTo>
                    <a:pt x="6417" y="79135"/>
                  </a:lnTo>
                  <a:lnTo>
                    <a:pt x="6757" y="79724"/>
                  </a:lnTo>
                  <a:lnTo>
                    <a:pt x="7085" y="80314"/>
                  </a:lnTo>
                  <a:lnTo>
                    <a:pt x="7438" y="80903"/>
                  </a:lnTo>
                  <a:lnTo>
                    <a:pt x="7792" y="81492"/>
                  </a:lnTo>
                  <a:lnTo>
                    <a:pt x="8158" y="82068"/>
                  </a:lnTo>
                  <a:lnTo>
                    <a:pt x="8525" y="82645"/>
                  </a:lnTo>
                  <a:lnTo>
                    <a:pt x="8905" y="83221"/>
                  </a:lnTo>
                  <a:lnTo>
                    <a:pt x="9298" y="83797"/>
                  </a:lnTo>
                  <a:lnTo>
                    <a:pt x="9691" y="84360"/>
                  </a:lnTo>
                  <a:lnTo>
                    <a:pt x="10097" y="84923"/>
                  </a:lnTo>
                  <a:lnTo>
                    <a:pt x="10516" y="85486"/>
                  </a:lnTo>
                  <a:lnTo>
                    <a:pt x="10935" y="86049"/>
                  </a:lnTo>
                  <a:lnTo>
                    <a:pt x="11367" y="86599"/>
                  </a:lnTo>
                  <a:lnTo>
                    <a:pt x="11799" y="87149"/>
                  </a:lnTo>
                  <a:lnTo>
                    <a:pt x="12244" y="87686"/>
                  </a:lnTo>
                  <a:lnTo>
                    <a:pt x="12703" y="88236"/>
                  </a:lnTo>
                  <a:lnTo>
                    <a:pt x="13174" y="88773"/>
                  </a:lnTo>
                  <a:lnTo>
                    <a:pt x="80994" y="166376"/>
                  </a:lnTo>
                  <a:lnTo>
                    <a:pt x="81465" y="166913"/>
                  </a:lnTo>
                  <a:lnTo>
                    <a:pt x="81950" y="167436"/>
                  </a:lnTo>
                  <a:lnTo>
                    <a:pt x="82421" y="167947"/>
                  </a:lnTo>
                  <a:lnTo>
                    <a:pt x="82919" y="168458"/>
                  </a:lnTo>
                  <a:lnTo>
                    <a:pt x="83404" y="168968"/>
                  </a:lnTo>
                  <a:lnTo>
                    <a:pt x="83901" y="169466"/>
                  </a:lnTo>
                  <a:lnTo>
                    <a:pt x="84412" y="169951"/>
                  </a:lnTo>
                  <a:lnTo>
                    <a:pt x="84923" y="170435"/>
                  </a:lnTo>
                  <a:lnTo>
                    <a:pt x="85433" y="170907"/>
                  </a:lnTo>
                  <a:lnTo>
                    <a:pt x="85957" y="171365"/>
                  </a:lnTo>
                  <a:lnTo>
                    <a:pt x="86481" y="171836"/>
                  </a:lnTo>
                  <a:lnTo>
                    <a:pt x="87005" y="172282"/>
                  </a:lnTo>
                  <a:lnTo>
                    <a:pt x="87542" y="172727"/>
                  </a:lnTo>
                  <a:lnTo>
                    <a:pt x="88079" y="173159"/>
                  </a:lnTo>
                  <a:lnTo>
                    <a:pt x="88615" y="173591"/>
                  </a:lnTo>
                  <a:lnTo>
                    <a:pt x="89165" y="174010"/>
                  </a:lnTo>
                  <a:lnTo>
                    <a:pt x="89715" y="174429"/>
                  </a:lnTo>
                  <a:lnTo>
                    <a:pt x="90279" y="174835"/>
                  </a:lnTo>
                  <a:lnTo>
                    <a:pt x="90829" y="175241"/>
                  </a:lnTo>
                  <a:lnTo>
                    <a:pt x="91392" y="175634"/>
                  </a:lnTo>
                  <a:lnTo>
                    <a:pt x="91968" y="176014"/>
                  </a:lnTo>
                  <a:lnTo>
                    <a:pt x="92544" y="176393"/>
                  </a:lnTo>
                  <a:lnTo>
                    <a:pt x="93120" y="176760"/>
                  </a:lnTo>
                  <a:lnTo>
                    <a:pt x="93696" y="177127"/>
                  </a:lnTo>
                  <a:lnTo>
                    <a:pt x="94273" y="177480"/>
                  </a:lnTo>
                  <a:lnTo>
                    <a:pt x="94862" y="177834"/>
                  </a:lnTo>
                  <a:lnTo>
                    <a:pt x="95464" y="178174"/>
                  </a:lnTo>
                  <a:lnTo>
                    <a:pt x="96053" y="178502"/>
                  </a:lnTo>
                  <a:lnTo>
                    <a:pt x="96656" y="178829"/>
                  </a:lnTo>
                  <a:lnTo>
                    <a:pt x="97258" y="179143"/>
                  </a:lnTo>
                  <a:lnTo>
                    <a:pt x="97861" y="179458"/>
                  </a:lnTo>
                  <a:lnTo>
                    <a:pt x="98463" y="179759"/>
                  </a:lnTo>
                  <a:lnTo>
                    <a:pt x="99078" y="180060"/>
                  </a:lnTo>
                  <a:lnTo>
                    <a:pt x="99694" y="180348"/>
                  </a:lnTo>
                  <a:lnTo>
                    <a:pt x="100309" y="180623"/>
                  </a:lnTo>
                  <a:lnTo>
                    <a:pt x="100938" y="180898"/>
                  </a:lnTo>
                  <a:lnTo>
                    <a:pt x="101553" y="181160"/>
                  </a:lnTo>
                  <a:lnTo>
                    <a:pt x="102182" y="181422"/>
                  </a:lnTo>
                  <a:lnTo>
                    <a:pt x="102811" y="181671"/>
                  </a:lnTo>
                  <a:lnTo>
                    <a:pt x="103452" y="181920"/>
                  </a:lnTo>
                  <a:lnTo>
                    <a:pt x="104081" y="182155"/>
                  </a:lnTo>
                  <a:lnTo>
                    <a:pt x="104723" y="182378"/>
                  </a:lnTo>
                  <a:lnTo>
                    <a:pt x="105364" y="182601"/>
                  </a:lnTo>
                  <a:lnTo>
                    <a:pt x="106006" y="182810"/>
                  </a:lnTo>
                  <a:lnTo>
                    <a:pt x="106648" y="183020"/>
                  </a:lnTo>
                  <a:lnTo>
                    <a:pt x="107289" y="183216"/>
                  </a:lnTo>
                  <a:lnTo>
                    <a:pt x="107944" y="183413"/>
                  </a:lnTo>
                  <a:lnTo>
                    <a:pt x="108586" y="183583"/>
                  </a:lnTo>
                  <a:lnTo>
                    <a:pt x="109895" y="183936"/>
                  </a:lnTo>
                  <a:lnTo>
                    <a:pt x="111205" y="184238"/>
                  </a:lnTo>
                  <a:lnTo>
                    <a:pt x="112527" y="184526"/>
                  </a:lnTo>
                  <a:lnTo>
                    <a:pt x="113863" y="184774"/>
                  </a:lnTo>
                  <a:lnTo>
                    <a:pt x="115186" y="184997"/>
                  </a:lnTo>
                  <a:lnTo>
                    <a:pt x="116521" y="185180"/>
                  </a:lnTo>
                  <a:lnTo>
                    <a:pt x="117870" y="185351"/>
                  </a:lnTo>
                  <a:lnTo>
                    <a:pt x="119206" y="185468"/>
                  </a:lnTo>
                  <a:lnTo>
                    <a:pt x="120555" y="185573"/>
                  </a:lnTo>
                  <a:lnTo>
                    <a:pt x="121903" y="185639"/>
                  </a:lnTo>
                  <a:lnTo>
                    <a:pt x="123252" y="185678"/>
                  </a:lnTo>
                  <a:lnTo>
                    <a:pt x="124601" y="185678"/>
                  </a:lnTo>
                  <a:lnTo>
                    <a:pt x="125963" y="185652"/>
                  </a:lnTo>
                  <a:lnTo>
                    <a:pt x="127312" y="185599"/>
                  </a:lnTo>
                  <a:lnTo>
                    <a:pt x="128661" y="185508"/>
                  </a:lnTo>
                  <a:lnTo>
                    <a:pt x="130009" y="185390"/>
                  </a:lnTo>
                  <a:lnTo>
                    <a:pt x="131358" y="185233"/>
                  </a:lnTo>
                  <a:lnTo>
                    <a:pt x="132026" y="185154"/>
                  </a:lnTo>
                  <a:lnTo>
                    <a:pt x="132694" y="185049"/>
                  </a:lnTo>
                  <a:lnTo>
                    <a:pt x="133375" y="184958"/>
                  </a:lnTo>
                  <a:lnTo>
                    <a:pt x="134043" y="184840"/>
                  </a:lnTo>
                  <a:lnTo>
                    <a:pt x="134711" y="184722"/>
                  </a:lnTo>
                  <a:lnTo>
                    <a:pt x="135378" y="184604"/>
                  </a:lnTo>
                  <a:lnTo>
                    <a:pt x="136046" y="184460"/>
                  </a:lnTo>
                  <a:lnTo>
                    <a:pt x="136701" y="184316"/>
                  </a:lnTo>
                  <a:lnTo>
                    <a:pt x="137369" y="184172"/>
                  </a:lnTo>
                  <a:lnTo>
                    <a:pt x="138037" y="184015"/>
                  </a:lnTo>
                  <a:lnTo>
                    <a:pt x="138691" y="183845"/>
                  </a:lnTo>
                  <a:lnTo>
                    <a:pt x="139359" y="183674"/>
                  </a:lnTo>
                  <a:lnTo>
                    <a:pt x="140014" y="183491"/>
                  </a:lnTo>
                  <a:lnTo>
                    <a:pt x="140669" y="183308"/>
                  </a:lnTo>
                  <a:lnTo>
                    <a:pt x="141324" y="183111"/>
                  </a:lnTo>
                  <a:lnTo>
                    <a:pt x="141978" y="182902"/>
                  </a:lnTo>
                  <a:lnTo>
                    <a:pt x="142620" y="182692"/>
                  </a:lnTo>
                  <a:lnTo>
                    <a:pt x="143275" y="182470"/>
                  </a:lnTo>
                  <a:lnTo>
                    <a:pt x="143916" y="182234"/>
                  </a:lnTo>
                  <a:lnTo>
                    <a:pt x="144558" y="181998"/>
                  </a:lnTo>
                  <a:lnTo>
                    <a:pt x="145200" y="181763"/>
                  </a:lnTo>
                  <a:lnTo>
                    <a:pt x="145841" y="181501"/>
                  </a:lnTo>
                  <a:lnTo>
                    <a:pt x="146483" y="181239"/>
                  </a:lnTo>
                  <a:lnTo>
                    <a:pt x="147112" y="180977"/>
                  </a:lnTo>
                  <a:lnTo>
                    <a:pt x="147753" y="180702"/>
                  </a:lnTo>
                  <a:lnTo>
                    <a:pt x="148382" y="180414"/>
                  </a:lnTo>
                  <a:lnTo>
                    <a:pt x="149010" y="180126"/>
                  </a:lnTo>
                  <a:lnTo>
                    <a:pt x="149626" y="179824"/>
                  </a:lnTo>
                  <a:lnTo>
                    <a:pt x="150255" y="179510"/>
                  </a:lnTo>
                  <a:lnTo>
                    <a:pt x="150870" y="179196"/>
                  </a:lnTo>
                  <a:lnTo>
                    <a:pt x="151485" y="178868"/>
                  </a:lnTo>
                  <a:lnTo>
                    <a:pt x="152101" y="178541"/>
                  </a:lnTo>
                  <a:lnTo>
                    <a:pt x="152703" y="178201"/>
                  </a:lnTo>
                  <a:lnTo>
                    <a:pt x="153306" y="177847"/>
                  </a:lnTo>
                  <a:lnTo>
                    <a:pt x="153908" y="177493"/>
                  </a:lnTo>
                  <a:lnTo>
                    <a:pt x="154510" y="177127"/>
                  </a:lnTo>
                  <a:lnTo>
                    <a:pt x="155113" y="176760"/>
                  </a:lnTo>
                  <a:lnTo>
                    <a:pt x="155702" y="176380"/>
                  </a:lnTo>
                  <a:lnTo>
                    <a:pt x="156291" y="175988"/>
                  </a:lnTo>
                  <a:lnTo>
                    <a:pt x="156868" y="175595"/>
                  </a:lnTo>
                  <a:lnTo>
                    <a:pt x="157457" y="175189"/>
                  </a:lnTo>
                  <a:lnTo>
                    <a:pt x="158033" y="174770"/>
                  </a:lnTo>
                  <a:lnTo>
                    <a:pt x="158596" y="174351"/>
                  </a:lnTo>
                  <a:lnTo>
                    <a:pt x="159172" y="173918"/>
                  </a:lnTo>
                  <a:lnTo>
                    <a:pt x="159735" y="173486"/>
                  </a:lnTo>
                  <a:lnTo>
                    <a:pt x="160299" y="173041"/>
                  </a:lnTo>
                  <a:lnTo>
                    <a:pt x="160849" y="172583"/>
                  </a:lnTo>
                  <a:lnTo>
                    <a:pt x="161399" y="172124"/>
                  </a:lnTo>
                  <a:lnTo>
                    <a:pt x="161935" y="171666"/>
                  </a:lnTo>
                  <a:lnTo>
                    <a:pt x="162459" y="171195"/>
                  </a:lnTo>
                  <a:lnTo>
                    <a:pt x="162983" y="170723"/>
                  </a:lnTo>
                  <a:lnTo>
                    <a:pt x="163507" y="170239"/>
                  </a:lnTo>
                  <a:lnTo>
                    <a:pt x="164018" y="169767"/>
                  </a:lnTo>
                  <a:lnTo>
                    <a:pt x="164515" y="169270"/>
                  </a:lnTo>
                  <a:lnTo>
                    <a:pt x="165013" y="168785"/>
                  </a:lnTo>
                  <a:lnTo>
                    <a:pt x="165497" y="168288"/>
                  </a:lnTo>
                  <a:lnTo>
                    <a:pt x="165969" y="167777"/>
                  </a:lnTo>
                  <a:lnTo>
                    <a:pt x="166440" y="167266"/>
                  </a:lnTo>
                  <a:lnTo>
                    <a:pt x="166912" y="166755"/>
                  </a:lnTo>
                  <a:lnTo>
                    <a:pt x="167357" y="166245"/>
                  </a:lnTo>
                  <a:lnTo>
                    <a:pt x="167802" y="165721"/>
                  </a:lnTo>
                  <a:lnTo>
                    <a:pt x="168247" y="165197"/>
                  </a:lnTo>
                  <a:lnTo>
                    <a:pt x="168679" y="164673"/>
                  </a:lnTo>
                  <a:lnTo>
                    <a:pt x="169099" y="164136"/>
                  </a:lnTo>
                  <a:lnTo>
                    <a:pt x="169518" y="163599"/>
                  </a:lnTo>
                  <a:lnTo>
                    <a:pt x="169924" y="163049"/>
                  </a:lnTo>
                  <a:lnTo>
                    <a:pt x="170329" y="162513"/>
                  </a:lnTo>
                  <a:lnTo>
                    <a:pt x="170722" y="161963"/>
                  </a:lnTo>
                  <a:lnTo>
                    <a:pt x="171115" y="161399"/>
                  </a:lnTo>
                  <a:lnTo>
                    <a:pt x="171495" y="160849"/>
                  </a:lnTo>
                  <a:lnTo>
                    <a:pt x="171862" y="160286"/>
                  </a:lnTo>
                  <a:lnTo>
                    <a:pt x="172215" y="159723"/>
                  </a:lnTo>
                  <a:lnTo>
                    <a:pt x="172582" y="159160"/>
                  </a:lnTo>
                  <a:lnTo>
                    <a:pt x="172922" y="158584"/>
                  </a:lnTo>
                  <a:lnTo>
                    <a:pt x="173263" y="158008"/>
                  </a:lnTo>
                  <a:lnTo>
                    <a:pt x="173590" y="157432"/>
                  </a:lnTo>
                  <a:lnTo>
                    <a:pt x="173918" y="156855"/>
                  </a:lnTo>
                  <a:lnTo>
                    <a:pt x="174232" y="156266"/>
                  </a:lnTo>
                  <a:lnTo>
                    <a:pt x="174546" y="155677"/>
                  </a:lnTo>
                  <a:lnTo>
                    <a:pt x="174847" y="155088"/>
                  </a:lnTo>
                  <a:lnTo>
                    <a:pt x="175135" y="154498"/>
                  </a:lnTo>
                  <a:lnTo>
                    <a:pt x="175424" y="153896"/>
                  </a:lnTo>
                  <a:lnTo>
                    <a:pt x="175699" y="153293"/>
                  </a:lnTo>
                  <a:lnTo>
                    <a:pt x="175960" y="152691"/>
                  </a:lnTo>
                  <a:lnTo>
                    <a:pt x="176222" y="152089"/>
                  </a:lnTo>
                  <a:lnTo>
                    <a:pt x="176484" y="151486"/>
                  </a:lnTo>
                  <a:lnTo>
                    <a:pt x="176720" y="150871"/>
                  </a:lnTo>
                  <a:lnTo>
                    <a:pt x="176956" y="150268"/>
                  </a:lnTo>
                  <a:lnTo>
                    <a:pt x="177191" y="149653"/>
                  </a:lnTo>
                  <a:lnTo>
                    <a:pt x="177414" y="149038"/>
                  </a:lnTo>
                  <a:lnTo>
                    <a:pt x="177624" y="148422"/>
                  </a:lnTo>
                  <a:lnTo>
                    <a:pt x="177833" y="147793"/>
                  </a:lnTo>
                  <a:lnTo>
                    <a:pt x="178029" y="147178"/>
                  </a:lnTo>
                  <a:lnTo>
                    <a:pt x="178226" y="146549"/>
                  </a:lnTo>
                  <a:lnTo>
                    <a:pt x="178409" y="145921"/>
                  </a:lnTo>
                  <a:lnTo>
                    <a:pt x="178579" y="145292"/>
                  </a:lnTo>
                  <a:lnTo>
                    <a:pt x="178750" y="144664"/>
                  </a:lnTo>
                  <a:lnTo>
                    <a:pt x="178907" y="144035"/>
                  </a:lnTo>
                  <a:lnTo>
                    <a:pt x="179051" y="143393"/>
                  </a:lnTo>
                  <a:lnTo>
                    <a:pt x="179195" y="142765"/>
                  </a:lnTo>
                  <a:lnTo>
                    <a:pt x="179326" y="142123"/>
                  </a:lnTo>
                  <a:lnTo>
                    <a:pt x="179457" y="141495"/>
                  </a:lnTo>
                  <a:lnTo>
                    <a:pt x="179575" y="140853"/>
                  </a:lnTo>
                  <a:lnTo>
                    <a:pt x="179693" y="140211"/>
                  </a:lnTo>
                  <a:lnTo>
                    <a:pt x="179797" y="139570"/>
                  </a:lnTo>
                  <a:lnTo>
                    <a:pt x="179889" y="138928"/>
                  </a:lnTo>
                  <a:lnTo>
                    <a:pt x="179968" y="138286"/>
                  </a:lnTo>
                  <a:lnTo>
                    <a:pt x="180046" y="137645"/>
                  </a:lnTo>
                  <a:lnTo>
                    <a:pt x="180125" y="137003"/>
                  </a:lnTo>
                  <a:lnTo>
                    <a:pt x="180190" y="136348"/>
                  </a:lnTo>
                  <a:lnTo>
                    <a:pt x="180243" y="135707"/>
                  </a:lnTo>
                  <a:lnTo>
                    <a:pt x="180282" y="135065"/>
                  </a:lnTo>
                  <a:lnTo>
                    <a:pt x="180321" y="134410"/>
                  </a:lnTo>
                  <a:lnTo>
                    <a:pt x="180360" y="133768"/>
                  </a:lnTo>
                  <a:lnTo>
                    <a:pt x="180374" y="133114"/>
                  </a:lnTo>
                  <a:lnTo>
                    <a:pt x="180400" y="132472"/>
                  </a:lnTo>
                  <a:lnTo>
                    <a:pt x="180400" y="131817"/>
                  </a:lnTo>
                  <a:lnTo>
                    <a:pt x="180400" y="131176"/>
                  </a:lnTo>
                  <a:lnTo>
                    <a:pt x="180387" y="130521"/>
                  </a:lnTo>
                  <a:lnTo>
                    <a:pt x="180374" y="129879"/>
                  </a:lnTo>
                  <a:lnTo>
                    <a:pt x="180347" y="129224"/>
                  </a:lnTo>
                  <a:lnTo>
                    <a:pt x="180308" y="128583"/>
                  </a:lnTo>
                  <a:lnTo>
                    <a:pt x="180269" y="127928"/>
                  </a:lnTo>
                  <a:lnTo>
                    <a:pt x="180216" y="127286"/>
                  </a:lnTo>
                  <a:lnTo>
                    <a:pt x="180164" y="126632"/>
                  </a:lnTo>
                  <a:lnTo>
                    <a:pt x="180099" y="125990"/>
                  </a:lnTo>
                  <a:lnTo>
                    <a:pt x="180020" y="125335"/>
                  </a:lnTo>
                  <a:lnTo>
                    <a:pt x="179941" y="124693"/>
                  </a:lnTo>
                  <a:lnTo>
                    <a:pt x="179850" y="124052"/>
                  </a:lnTo>
                  <a:lnTo>
                    <a:pt x="179745" y="123397"/>
                  </a:lnTo>
                  <a:lnTo>
                    <a:pt x="179640" y="122755"/>
                  </a:lnTo>
                  <a:lnTo>
                    <a:pt x="179522" y="122114"/>
                  </a:lnTo>
                  <a:lnTo>
                    <a:pt x="179404" y="121472"/>
                  </a:lnTo>
                  <a:lnTo>
                    <a:pt x="179274" y="120830"/>
                  </a:lnTo>
                  <a:lnTo>
                    <a:pt x="179129" y="120189"/>
                  </a:lnTo>
                  <a:lnTo>
                    <a:pt x="178985" y="119560"/>
                  </a:lnTo>
                  <a:lnTo>
                    <a:pt x="178828" y="118918"/>
                  </a:lnTo>
                  <a:lnTo>
                    <a:pt x="178658" y="118277"/>
                  </a:lnTo>
                  <a:lnTo>
                    <a:pt x="178488" y="117648"/>
                  </a:lnTo>
                  <a:lnTo>
                    <a:pt x="178318" y="117020"/>
                  </a:lnTo>
                  <a:lnTo>
                    <a:pt x="178121" y="116378"/>
                  </a:lnTo>
                  <a:lnTo>
                    <a:pt x="177925" y="115749"/>
                  </a:lnTo>
                  <a:lnTo>
                    <a:pt x="177715" y="115121"/>
                  </a:lnTo>
                  <a:lnTo>
                    <a:pt x="177506" y="114492"/>
                  </a:lnTo>
                  <a:lnTo>
                    <a:pt x="177283" y="113877"/>
                  </a:lnTo>
                  <a:lnTo>
                    <a:pt x="177060" y="113248"/>
                  </a:lnTo>
                  <a:lnTo>
                    <a:pt x="176812" y="112633"/>
                  </a:lnTo>
                  <a:lnTo>
                    <a:pt x="176576" y="112017"/>
                  </a:lnTo>
                  <a:lnTo>
                    <a:pt x="176314" y="111402"/>
                  </a:lnTo>
                  <a:lnTo>
                    <a:pt x="176052" y="110786"/>
                  </a:lnTo>
                  <a:lnTo>
                    <a:pt x="175777" y="110171"/>
                  </a:lnTo>
                  <a:lnTo>
                    <a:pt x="175502" y="109555"/>
                  </a:lnTo>
                  <a:lnTo>
                    <a:pt x="175214" y="108953"/>
                  </a:lnTo>
                  <a:lnTo>
                    <a:pt x="174913" y="108351"/>
                  </a:lnTo>
                  <a:lnTo>
                    <a:pt x="174612" y="107748"/>
                  </a:lnTo>
                  <a:lnTo>
                    <a:pt x="174297" y="107146"/>
                  </a:lnTo>
                  <a:lnTo>
                    <a:pt x="173970" y="106557"/>
                  </a:lnTo>
                  <a:lnTo>
                    <a:pt x="173643" y="105954"/>
                  </a:lnTo>
                  <a:lnTo>
                    <a:pt x="173302" y="105365"/>
                  </a:lnTo>
                  <a:lnTo>
                    <a:pt x="172962" y="104776"/>
                  </a:lnTo>
                  <a:lnTo>
                    <a:pt x="172608" y="104199"/>
                  </a:lnTo>
                  <a:lnTo>
                    <a:pt x="172241" y="103610"/>
                  </a:lnTo>
                  <a:lnTo>
                    <a:pt x="171875" y="103034"/>
                  </a:lnTo>
                  <a:lnTo>
                    <a:pt x="171495" y="102458"/>
                  </a:lnTo>
                  <a:lnTo>
                    <a:pt x="171102" y="101895"/>
                  </a:lnTo>
                  <a:lnTo>
                    <a:pt x="170709" y="101318"/>
                  </a:lnTo>
                  <a:lnTo>
                    <a:pt x="170303" y="100755"/>
                  </a:lnTo>
                  <a:lnTo>
                    <a:pt x="169884" y="100192"/>
                  </a:lnTo>
                  <a:lnTo>
                    <a:pt x="169465" y="99642"/>
                  </a:lnTo>
                  <a:lnTo>
                    <a:pt x="169033" y="99092"/>
                  </a:lnTo>
                  <a:lnTo>
                    <a:pt x="168601" y="98542"/>
                  </a:lnTo>
                  <a:lnTo>
                    <a:pt x="168156" y="97992"/>
                  </a:lnTo>
                  <a:lnTo>
                    <a:pt x="167697" y="97455"/>
                  </a:lnTo>
                  <a:lnTo>
                    <a:pt x="167226" y="96905"/>
                  </a:lnTo>
                  <a:lnTo>
                    <a:pt x="99406" y="19303"/>
                  </a:lnTo>
                  <a:lnTo>
                    <a:pt x="98934" y="18779"/>
                  </a:lnTo>
                  <a:lnTo>
                    <a:pt x="98450" y="18255"/>
                  </a:lnTo>
                  <a:lnTo>
                    <a:pt x="97965" y="17732"/>
                  </a:lnTo>
                  <a:lnTo>
                    <a:pt x="97481" y="17221"/>
                  </a:lnTo>
                  <a:lnTo>
                    <a:pt x="96996" y="16723"/>
                  </a:lnTo>
                  <a:lnTo>
                    <a:pt x="96499" y="16226"/>
                  </a:lnTo>
                  <a:lnTo>
                    <a:pt x="95988" y="15741"/>
                  </a:lnTo>
                  <a:lnTo>
                    <a:pt x="95477" y="15257"/>
                  </a:lnTo>
                  <a:lnTo>
                    <a:pt x="94967" y="14785"/>
                  </a:lnTo>
                  <a:lnTo>
                    <a:pt x="94443" y="14314"/>
                  </a:lnTo>
                  <a:lnTo>
                    <a:pt x="93919" y="13855"/>
                  </a:lnTo>
                  <a:lnTo>
                    <a:pt x="93395" y="13397"/>
                  </a:lnTo>
                  <a:lnTo>
                    <a:pt x="92858" y="12965"/>
                  </a:lnTo>
                  <a:lnTo>
                    <a:pt x="92321" y="12520"/>
                  </a:lnTo>
                  <a:lnTo>
                    <a:pt x="91784" y="12088"/>
                  </a:lnTo>
                  <a:lnTo>
                    <a:pt x="91234" y="11668"/>
                  </a:lnTo>
                  <a:lnTo>
                    <a:pt x="90684" y="11249"/>
                  </a:lnTo>
                  <a:lnTo>
                    <a:pt x="90121" y="10843"/>
                  </a:lnTo>
                  <a:lnTo>
                    <a:pt x="89571" y="10451"/>
                  </a:lnTo>
                  <a:lnTo>
                    <a:pt x="89008" y="10058"/>
                  </a:lnTo>
                  <a:lnTo>
                    <a:pt x="88432" y="9665"/>
                  </a:lnTo>
                  <a:lnTo>
                    <a:pt x="87856" y="9298"/>
                  </a:lnTo>
                  <a:lnTo>
                    <a:pt x="87280" y="8918"/>
                  </a:lnTo>
                  <a:lnTo>
                    <a:pt x="86704" y="8565"/>
                  </a:lnTo>
                  <a:lnTo>
                    <a:pt x="86114" y="8198"/>
                  </a:lnTo>
                  <a:lnTo>
                    <a:pt x="85538" y="7858"/>
                  </a:lnTo>
                  <a:lnTo>
                    <a:pt x="84936" y="7517"/>
                  </a:lnTo>
                  <a:lnTo>
                    <a:pt x="84346" y="7177"/>
                  </a:lnTo>
                  <a:lnTo>
                    <a:pt x="83744" y="6849"/>
                  </a:lnTo>
                  <a:lnTo>
                    <a:pt x="83142" y="6535"/>
                  </a:lnTo>
                  <a:lnTo>
                    <a:pt x="82539" y="6221"/>
                  </a:lnTo>
                  <a:lnTo>
                    <a:pt x="81937" y="5920"/>
                  </a:lnTo>
                  <a:lnTo>
                    <a:pt x="81321" y="5632"/>
                  </a:lnTo>
                  <a:lnTo>
                    <a:pt x="80706" y="5343"/>
                  </a:lnTo>
                  <a:lnTo>
                    <a:pt x="80090" y="5055"/>
                  </a:lnTo>
                  <a:lnTo>
                    <a:pt x="79462" y="4780"/>
                  </a:lnTo>
                  <a:lnTo>
                    <a:pt x="78846" y="4518"/>
                  </a:lnTo>
                  <a:lnTo>
                    <a:pt x="78218" y="4257"/>
                  </a:lnTo>
                  <a:lnTo>
                    <a:pt x="77589" y="4008"/>
                  </a:lnTo>
                  <a:lnTo>
                    <a:pt x="76948" y="3772"/>
                  </a:lnTo>
                  <a:lnTo>
                    <a:pt x="76319" y="3536"/>
                  </a:lnTo>
                  <a:lnTo>
                    <a:pt x="75677" y="3301"/>
                  </a:lnTo>
                  <a:lnTo>
                    <a:pt x="75036" y="3078"/>
                  </a:lnTo>
                  <a:lnTo>
                    <a:pt x="74394" y="2868"/>
                  </a:lnTo>
                  <a:lnTo>
                    <a:pt x="73752" y="2659"/>
                  </a:lnTo>
                  <a:lnTo>
                    <a:pt x="73111" y="2463"/>
                  </a:lnTo>
                  <a:lnTo>
                    <a:pt x="71814" y="2096"/>
                  </a:lnTo>
                  <a:lnTo>
                    <a:pt x="70505" y="1755"/>
                  </a:lnTo>
                  <a:lnTo>
                    <a:pt x="69195" y="1441"/>
                  </a:lnTo>
                  <a:lnTo>
                    <a:pt x="67873" y="1153"/>
                  </a:lnTo>
                  <a:lnTo>
                    <a:pt x="66537" y="904"/>
                  </a:lnTo>
                  <a:lnTo>
                    <a:pt x="65214" y="682"/>
                  </a:lnTo>
                  <a:lnTo>
                    <a:pt x="63879" y="498"/>
                  </a:lnTo>
                  <a:lnTo>
                    <a:pt x="62530" y="341"/>
                  </a:lnTo>
                  <a:lnTo>
                    <a:pt x="61194" y="210"/>
                  </a:lnTo>
                  <a:lnTo>
                    <a:pt x="59845" y="118"/>
                  </a:lnTo>
                  <a:lnTo>
                    <a:pt x="58496" y="40"/>
                  </a:lnTo>
                  <a:lnTo>
                    <a:pt x="57148" y="14"/>
                  </a:lnTo>
                  <a:lnTo>
                    <a:pt x="55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1726700" y="1654700"/>
              <a:ext cx="957925" cy="918325"/>
            </a:xfrm>
            <a:custGeom>
              <a:rect b="b" l="l" r="r" t="t"/>
              <a:pathLst>
                <a:path extrusionOk="0" h="36733" w="38317">
                  <a:moveTo>
                    <a:pt x="18255" y="0"/>
                  </a:moveTo>
                  <a:lnTo>
                    <a:pt x="17901" y="26"/>
                  </a:lnTo>
                  <a:lnTo>
                    <a:pt x="17535" y="79"/>
                  </a:lnTo>
                  <a:lnTo>
                    <a:pt x="17155" y="170"/>
                  </a:lnTo>
                  <a:lnTo>
                    <a:pt x="16775" y="288"/>
                  </a:lnTo>
                  <a:lnTo>
                    <a:pt x="16395" y="432"/>
                  </a:lnTo>
                  <a:lnTo>
                    <a:pt x="15989" y="602"/>
                  </a:lnTo>
                  <a:lnTo>
                    <a:pt x="15597" y="812"/>
                  </a:lnTo>
                  <a:lnTo>
                    <a:pt x="15191" y="1048"/>
                  </a:lnTo>
                  <a:lnTo>
                    <a:pt x="14772" y="1310"/>
                  </a:lnTo>
                  <a:lnTo>
                    <a:pt x="14353" y="1598"/>
                  </a:lnTo>
                  <a:lnTo>
                    <a:pt x="13933" y="1925"/>
                  </a:lnTo>
                  <a:lnTo>
                    <a:pt x="2816" y="10882"/>
                  </a:lnTo>
                  <a:lnTo>
                    <a:pt x="2410" y="11223"/>
                  </a:lnTo>
                  <a:lnTo>
                    <a:pt x="2030" y="11563"/>
                  </a:lnTo>
                  <a:lnTo>
                    <a:pt x="1689" y="11917"/>
                  </a:lnTo>
                  <a:lnTo>
                    <a:pt x="1375" y="12257"/>
                  </a:lnTo>
                  <a:lnTo>
                    <a:pt x="1100" y="12598"/>
                  </a:lnTo>
                  <a:lnTo>
                    <a:pt x="851" y="12951"/>
                  </a:lnTo>
                  <a:lnTo>
                    <a:pt x="642" y="13292"/>
                  </a:lnTo>
                  <a:lnTo>
                    <a:pt x="459" y="13632"/>
                  </a:lnTo>
                  <a:lnTo>
                    <a:pt x="301" y="13960"/>
                  </a:lnTo>
                  <a:lnTo>
                    <a:pt x="184" y="14300"/>
                  </a:lnTo>
                  <a:lnTo>
                    <a:pt x="92" y="14627"/>
                  </a:lnTo>
                  <a:lnTo>
                    <a:pt x="26" y="14955"/>
                  </a:lnTo>
                  <a:lnTo>
                    <a:pt x="0" y="15282"/>
                  </a:lnTo>
                  <a:lnTo>
                    <a:pt x="0" y="15597"/>
                  </a:lnTo>
                  <a:lnTo>
                    <a:pt x="26" y="15911"/>
                  </a:lnTo>
                  <a:lnTo>
                    <a:pt x="92" y="16212"/>
                  </a:lnTo>
                  <a:lnTo>
                    <a:pt x="184" y="16513"/>
                  </a:lnTo>
                  <a:lnTo>
                    <a:pt x="301" y="16801"/>
                  </a:lnTo>
                  <a:lnTo>
                    <a:pt x="459" y="17076"/>
                  </a:lnTo>
                  <a:lnTo>
                    <a:pt x="642" y="17351"/>
                  </a:lnTo>
                  <a:lnTo>
                    <a:pt x="851" y="17613"/>
                  </a:lnTo>
                  <a:lnTo>
                    <a:pt x="1087" y="17862"/>
                  </a:lnTo>
                  <a:lnTo>
                    <a:pt x="1349" y="18111"/>
                  </a:lnTo>
                  <a:lnTo>
                    <a:pt x="1650" y="18347"/>
                  </a:lnTo>
                  <a:lnTo>
                    <a:pt x="1978" y="18556"/>
                  </a:lnTo>
                  <a:lnTo>
                    <a:pt x="2331" y="18766"/>
                  </a:lnTo>
                  <a:lnTo>
                    <a:pt x="2724" y="18962"/>
                  </a:lnTo>
                  <a:lnTo>
                    <a:pt x="3130" y="19145"/>
                  </a:lnTo>
                  <a:lnTo>
                    <a:pt x="3575" y="19316"/>
                  </a:lnTo>
                  <a:lnTo>
                    <a:pt x="4047" y="19460"/>
                  </a:lnTo>
                  <a:lnTo>
                    <a:pt x="4544" y="19604"/>
                  </a:lnTo>
                  <a:lnTo>
                    <a:pt x="5068" y="19722"/>
                  </a:lnTo>
                  <a:lnTo>
                    <a:pt x="12978" y="21411"/>
                  </a:lnTo>
                  <a:lnTo>
                    <a:pt x="13383" y="21489"/>
                  </a:lnTo>
                  <a:lnTo>
                    <a:pt x="13776" y="21555"/>
                  </a:lnTo>
                  <a:lnTo>
                    <a:pt x="14169" y="21594"/>
                  </a:lnTo>
                  <a:lnTo>
                    <a:pt x="14562" y="21633"/>
                  </a:lnTo>
                  <a:lnTo>
                    <a:pt x="14942" y="21647"/>
                  </a:lnTo>
                  <a:lnTo>
                    <a:pt x="15322" y="21647"/>
                  </a:lnTo>
                  <a:lnTo>
                    <a:pt x="15688" y="21633"/>
                  </a:lnTo>
                  <a:lnTo>
                    <a:pt x="16055" y="21607"/>
                  </a:lnTo>
                  <a:lnTo>
                    <a:pt x="16422" y="21568"/>
                  </a:lnTo>
                  <a:lnTo>
                    <a:pt x="16775" y="21516"/>
                  </a:lnTo>
                  <a:lnTo>
                    <a:pt x="17116" y="21437"/>
                  </a:lnTo>
                  <a:lnTo>
                    <a:pt x="17456" y="21358"/>
                  </a:lnTo>
                  <a:lnTo>
                    <a:pt x="17783" y="21267"/>
                  </a:lnTo>
                  <a:lnTo>
                    <a:pt x="18111" y="21149"/>
                  </a:lnTo>
                  <a:lnTo>
                    <a:pt x="18425" y="21031"/>
                  </a:lnTo>
                  <a:lnTo>
                    <a:pt x="18739" y="20900"/>
                  </a:lnTo>
                  <a:lnTo>
                    <a:pt x="20795" y="23257"/>
                  </a:lnTo>
                  <a:lnTo>
                    <a:pt x="20808" y="23257"/>
                  </a:lnTo>
                  <a:lnTo>
                    <a:pt x="21005" y="23506"/>
                  </a:lnTo>
                  <a:lnTo>
                    <a:pt x="21201" y="23768"/>
                  </a:lnTo>
                  <a:lnTo>
                    <a:pt x="21372" y="24030"/>
                  </a:lnTo>
                  <a:lnTo>
                    <a:pt x="21529" y="24292"/>
                  </a:lnTo>
                  <a:lnTo>
                    <a:pt x="21673" y="24567"/>
                  </a:lnTo>
                  <a:lnTo>
                    <a:pt x="21804" y="24842"/>
                  </a:lnTo>
                  <a:lnTo>
                    <a:pt x="21922" y="25117"/>
                  </a:lnTo>
                  <a:lnTo>
                    <a:pt x="22013" y="25405"/>
                  </a:lnTo>
                  <a:lnTo>
                    <a:pt x="22105" y="25693"/>
                  </a:lnTo>
                  <a:lnTo>
                    <a:pt x="22170" y="25981"/>
                  </a:lnTo>
                  <a:lnTo>
                    <a:pt x="22223" y="26269"/>
                  </a:lnTo>
                  <a:lnTo>
                    <a:pt x="22262" y="26570"/>
                  </a:lnTo>
                  <a:lnTo>
                    <a:pt x="22288" y="26858"/>
                  </a:lnTo>
                  <a:lnTo>
                    <a:pt x="22301" y="27160"/>
                  </a:lnTo>
                  <a:lnTo>
                    <a:pt x="22288" y="27448"/>
                  </a:lnTo>
                  <a:lnTo>
                    <a:pt x="22275" y="27749"/>
                  </a:lnTo>
                  <a:lnTo>
                    <a:pt x="22236" y="28037"/>
                  </a:lnTo>
                  <a:lnTo>
                    <a:pt x="22197" y="28325"/>
                  </a:lnTo>
                  <a:lnTo>
                    <a:pt x="22131" y="28613"/>
                  </a:lnTo>
                  <a:lnTo>
                    <a:pt x="22053" y="28901"/>
                  </a:lnTo>
                  <a:lnTo>
                    <a:pt x="21961" y="29189"/>
                  </a:lnTo>
                  <a:lnTo>
                    <a:pt x="21856" y="29464"/>
                  </a:lnTo>
                  <a:lnTo>
                    <a:pt x="21738" y="29739"/>
                  </a:lnTo>
                  <a:lnTo>
                    <a:pt x="21594" y="30001"/>
                  </a:lnTo>
                  <a:lnTo>
                    <a:pt x="21450" y="30276"/>
                  </a:lnTo>
                  <a:lnTo>
                    <a:pt x="21293" y="30525"/>
                  </a:lnTo>
                  <a:lnTo>
                    <a:pt x="21110" y="30774"/>
                  </a:lnTo>
                  <a:lnTo>
                    <a:pt x="20913" y="31023"/>
                  </a:lnTo>
                  <a:lnTo>
                    <a:pt x="20717" y="31258"/>
                  </a:lnTo>
                  <a:lnTo>
                    <a:pt x="20494" y="31481"/>
                  </a:lnTo>
                  <a:lnTo>
                    <a:pt x="20258" y="31704"/>
                  </a:lnTo>
                  <a:lnTo>
                    <a:pt x="20023" y="31913"/>
                  </a:lnTo>
                  <a:lnTo>
                    <a:pt x="19761" y="32110"/>
                  </a:lnTo>
                  <a:lnTo>
                    <a:pt x="19499" y="32293"/>
                  </a:lnTo>
                  <a:lnTo>
                    <a:pt x="19224" y="32463"/>
                  </a:lnTo>
                  <a:lnTo>
                    <a:pt x="18949" y="32607"/>
                  </a:lnTo>
                  <a:lnTo>
                    <a:pt x="18661" y="32751"/>
                  </a:lnTo>
                  <a:lnTo>
                    <a:pt x="18373" y="32869"/>
                  </a:lnTo>
                  <a:lnTo>
                    <a:pt x="18085" y="32987"/>
                  </a:lnTo>
                  <a:lnTo>
                    <a:pt x="17783" y="33079"/>
                  </a:lnTo>
                  <a:lnTo>
                    <a:pt x="17482" y="33157"/>
                  </a:lnTo>
                  <a:lnTo>
                    <a:pt x="17181" y="33223"/>
                  </a:lnTo>
                  <a:lnTo>
                    <a:pt x="16880" y="33275"/>
                  </a:lnTo>
                  <a:lnTo>
                    <a:pt x="16579" y="33314"/>
                  </a:lnTo>
                  <a:lnTo>
                    <a:pt x="16264" y="33341"/>
                  </a:lnTo>
                  <a:lnTo>
                    <a:pt x="15649" y="33341"/>
                  </a:lnTo>
                  <a:lnTo>
                    <a:pt x="15348" y="33327"/>
                  </a:lnTo>
                  <a:lnTo>
                    <a:pt x="15047" y="33288"/>
                  </a:lnTo>
                  <a:lnTo>
                    <a:pt x="14745" y="33249"/>
                  </a:lnTo>
                  <a:lnTo>
                    <a:pt x="14444" y="33183"/>
                  </a:lnTo>
                  <a:lnTo>
                    <a:pt x="14143" y="33105"/>
                  </a:lnTo>
                  <a:lnTo>
                    <a:pt x="13842" y="33026"/>
                  </a:lnTo>
                  <a:lnTo>
                    <a:pt x="13554" y="32922"/>
                  </a:lnTo>
                  <a:lnTo>
                    <a:pt x="13266" y="32804"/>
                  </a:lnTo>
                  <a:lnTo>
                    <a:pt x="12991" y="32673"/>
                  </a:lnTo>
                  <a:lnTo>
                    <a:pt x="12716" y="32529"/>
                  </a:lnTo>
                  <a:lnTo>
                    <a:pt x="12454" y="32372"/>
                  </a:lnTo>
                  <a:lnTo>
                    <a:pt x="12192" y="32201"/>
                  </a:lnTo>
                  <a:lnTo>
                    <a:pt x="11930" y="32018"/>
                  </a:lnTo>
                  <a:lnTo>
                    <a:pt x="11694" y="31822"/>
                  </a:lnTo>
                  <a:lnTo>
                    <a:pt x="11458" y="31612"/>
                  </a:lnTo>
                  <a:lnTo>
                    <a:pt x="11223" y="31389"/>
                  </a:lnTo>
                  <a:lnTo>
                    <a:pt x="11013" y="31154"/>
                  </a:lnTo>
                  <a:lnTo>
                    <a:pt x="10882" y="31023"/>
                  </a:lnTo>
                  <a:lnTo>
                    <a:pt x="10751" y="30918"/>
                  </a:lnTo>
                  <a:lnTo>
                    <a:pt x="10607" y="30813"/>
                  </a:lnTo>
                  <a:lnTo>
                    <a:pt x="10463" y="30735"/>
                  </a:lnTo>
                  <a:lnTo>
                    <a:pt x="10306" y="30669"/>
                  </a:lnTo>
                  <a:lnTo>
                    <a:pt x="10149" y="30617"/>
                  </a:lnTo>
                  <a:lnTo>
                    <a:pt x="9979" y="30577"/>
                  </a:lnTo>
                  <a:lnTo>
                    <a:pt x="9808" y="30551"/>
                  </a:lnTo>
                  <a:lnTo>
                    <a:pt x="9638" y="30551"/>
                  </a:lnTo>
                  <a:lnTo>
                    <a:pt x="9468" y="30564"/>
                  </a:lnTo>
                  <a:lnTo>
                    <a:pt x="9298" y="30591"/>
                  </a:lnTo>
                  <a:lnTo>
                    <a:pt x="9141" y="30630"/>
                  </a:lnTo>
                  <a:lnTo>
                    <a:pt x="8970" y="30682"/>
                  </a:lnTo>
                  <a:lnTo>
                    <a:pt x="8813" y="30748"/>
                  </a:lnTo>
                  <a:lnTo>
                    <a:pt x="8669" y="30839"/>
                  </a:lnTo>
                  <a:lnTo>
                    <a:pt x="8525" y="30944"/>
                  </a:lnTo>
                  <a:lnTo>
                    <a:pt x="8394" y="31062"/>
                  </a:lnTo>
                  <a:lnTo>
                    <a:pt x="8276" y="31193"/>
                  </a:lnTo>
                  <a:lnTo>
                    <a:pt x="8172" y="31324"/>
                  </a:lnTo>
                  <a:lnTo>
                    <a:pt x="8093" y="31468"/>
                  </a:lnTo>
                  <a:lnTo>
                    <a:pt x="8014" y="31625"/>
                  </a:lnTo>
                  <a:lnTo>
                    <a:pt x="7962" y="31769"/>
                  </a:lnTo>
                  <a:lnTo>
                    <a:pt x="7923" y="31939"/>
                  </a:lnTo>
                  <a:lnTo>
                    <a:pt x="7897" y="32097"/>
                  </a:lnTo>
                  <a:lnTo>
                    <a:pt x="7897" y="32254"/>
                  </a:lnTo>
                  <a:lnTo>
                    <a:pt x="7910" y="32424"/>
                  </a:lnTo>
                  <a:lnTo>
                    <a:pt x="7936" y="32581"/>
                  </a:lnTo>
                  <a:lnTo>
                    <a:pt x="7975" y="32738"/>
                  </a:lnTo>
                  <a:lnTo>
                    <a:pt x="8028" y="32895"/>
                  </a:lnTo>
                  <a:lnTo>
                    <a:pt x="8106" y="33052"/>
                  </a:lnTo>
                  <a:lnTo>
                    <a:pt x="8198" y="33197"/>
                  </a:lnTo>
                  <a:lnTo>
                    <a:pt x="8303" y="33327"/>
                  </a:lnTo>
                  <a:lnTo>
                    <a:pt x="8643" y="33694"/>
                  </a:lnTo>
                  <a:lnTo>
                    <a:pt x="8997" y="34048"/>
                  </a:lnTo>
                  <a:lnTo>
                    <a:pt x="9363" y="34375"/>
                  </a:lnTo>
                  <a:lnTo>
                    <a:pt x="9743" y="34676"/>
                  </a:lnTo>
                  <a:lnTo>
                    <a:pt x="10136" y="34964"/>
                  </a:lnTo>
                  <a:lnTo>
                    <a:pt x="10542" y="35226"/>
                  </a:lnTo>
                  <a:lnTo>
                    <a:pt x="10961" y="35462"/>
                  </a:lnTo>
                  <a:lnTo>
                    <a:pt x="11380" y="35685"/>
                  </a:lnTo>
                  <a:lnTo>
                    <a:pt x="11825" y="35881"/>
                  </a:lnTo>
                  <a:lnTo>
                    <a:pt x="12257" y="36064"/>
                  </a:lnTo>
                  <a:lnTo>
                    <a:pt x="12716" y="36222"/>
                  </a:lnTo>
                  <a:lnTo>
                    <a:pt x="13174" y="36366"/>
                  </a:lnTo>
                  <a:lnTo>
                    <a:pt x="13632" y="36470"/>
                  </a:lnTo>
                  <a:lnTo>
                    <a:pt x="14104" y="36562"/>
                  </a:lnTo>
                  <a:lnTo>
                    <a:pt x="14562" y="36641"/>
                  </a:lnTo>
                  <a:lnTo>
                    <a:pt x="15047" y="36693"/>
                  </a:lnTo>
                  <a:lnTo>
                    <a:pt x="15518" y="36719"/>
                  </a:lnTo>
                  <a:lnTo>
                    <a:pt x="15989" y="36732"/>
                  </a:lnTo>
                  <a:lnTo>
                    <a:pt x="16474" y="36719"/>
                  </a:lnTo>
                  <a:lnTo>
                    <a:pt x="16945" y="36680"/>
                  </a:lnTo>
                  <a:lnTo>
                    <a:pt x="17417" y="36614"/>
                  </a:lnTo>
                  <a:lnTo>
                    <a:pt x="17888" y="36536"/>
                  </a:lnTo>
                  <a:lnTo>
                    <a:pt x="18360" y="36431"/>
                  </a:lnTo>
                  <a:lnTo>
                    <a:pt x="18831" y="36313"/>
                  </a:lnTo>
                  <a:lnTo>
                    <a:pt x="19289" y="36169"/>
                  </a:lnTo>
                  <a:lnTo>
                    <a:pt x="19735" y="35999"/>
                  </a:lnTo>
                  <a:lnTo>
                    <a:pt x="20180" y="35802"/>
                  </a:lnTo>
                  <a:lnTo>
                    <a:pt x="20625" y="35593"/>
                  </a:lnTo>
                  <a:lnTo>
                    <a:pt x="21057" y="35344"/>
                  </a:lnTo>
                  <a:lnTo>
                    <a:pt x="21476" y="35095"/>
                  </a:lnTo>
                  <a:lnTo>
                    <a:pt x="21882" y="34807"/>
                  </a:lnTo>
                  <a:lnTo>
                    <a:pt x="22288" y="34506"/>
                  </a:lnTo>
                  <a:lnTo>
                    <a:pt x="22524" y="34310"/>
                  </a:lnTo>
                  <a:lnTo>
                    <a:pt x="22747" y="34100"/>
                  </a:lnTo>
                  <a:lnTo>
                    <a:pt x="22969" y="33891"/>
                  </a:lnTo>
                  <a:lnTo>
                    <a:pt x="23192" y="33681"/>
                  </a:lnTo>
                  <a:lnTo>
                    <a:pt x="23388" y="33458"/>
                  </a:lnTo>
                  <a:lnTo>
                    <a:pt x="23585" y="33236"/>
                  </a:lnTo>
                  <a:lnTo>
                    <a:pt x="23781" y="33000"/>
                  </a:lnTo>
                  <a:lnTo>
                    <a:pt x="23964" y="32764"/>
                  </a:lnTo>
                  <a:lnTo>
                    <a:pt x="24135" y="32529"/>
                  </a:lnTo>
                  <a:lnTo>
                    <a:pt x="24292" y="32280"/>
                  </a:lnTo>
                  <a:lnTo>
                    <a:pt x="24449" y="32044"/>
                  </a:lnTo>
                  <a:lnTo>
                    <a:pt x="24606" y="31795"/>
                  </a:lnTo>
                  <a:lnTo>
                    <a:pt x="24737" y="31533"/>
                  </a:lnTo>
                  <a:lnTo>
                    <a:pt x="24868" y="31285"/>
                  </a:lnTo>
                  <a:lnTo>
                    <a:pt x="24999" y="31023"/>
                  </a:lnTo>
                  <a:lnTo>
                    <a:pt x="25104" y="30761"/>
                  </a:lnTo>
                  <a:lnTo>
                    <a:pt x="25208" y="30486"/>
                  </a:lnTo>
                  <a:lnTo>
                    <a:pt x="25313" y="30224"/>
                  </a:lnTo>
                  <a:lnTo>
                    <a:pt x="25405" y="29949"/>
                  </a:lnTo>
                  <a:lnTo>
                    <a:pt x="25483" y="29674"/>
                  </a:lnTo>
                  <a:lnTo>
                    <a:pt x="25549" y="29399"/>
                  </a:lnTo>
                  <a:lnTo>
                    <a:pt x="25614" y="29124"/>
                  </a:lnTo>
                  <a:lnTo>
                    <a:pt x="25667" y="28849"/>
                  </a:lnTo>
                  <a:lnTo>
                    <a:pt x="25719" y="28574"/>
                  </a:lnTo>
                  <a:lnTo>
                    <a:pt x="25758" y="28286"/>
                  </a:lnTo>
                  <a:lnTo>
                    <a:pt x="25785" y="28011"/>
                  </a:lnTo>
                  <a:lnTo>
                    <a:pt x="25798" y="27723"/>
                  </a:lnTo>
                  <a:lnTo>
                    <a:pt x="25811" y="27448"/>
                  </a:lnTo>
                  <a:lnTo>
                    <a:pt x="25824" y="27160"/>
                  </a:lnTo>
                  <a:lnTo>
                    <a:pt x="25811" y="26885"/>
                  </a:lnTo>
                  <a:lnTo>
                    <a:pt x="25798" y="26597"/>
                  </a:lnTo>
                  <a:lnTo>
                    <a:pt x="25772" y="26308"/>
                  </a:lnTo>
                  <a:lnTo>
                    <a:pt x="26060" y="26387"/>
                  </a:lnTo>
                  <a:lnTo>
                    <a:pt x="26348" y="26452"/>
                  </a:lnTo>
                  <a:lnTo>
                    <a:pt x="26636" y="26505"/>
                  </a:lnTo>
                  <a:lnTo>
                    <a:pt x="26924" y="26544"/>
                  </a:lnTo>
                  <a:lnTo>
                    <a:pt x="27225" y="26583"/>
                  </a:lnTo>
                  <a:lnTo>
                    <a:pt x="27513" y="26610"/>
                  </a:lnTo>
                  <a:lnTo>
                    <a:pt x="27801" y="26636"/>
                  </a:lnTo>
                  <a:lnTo>
                    <a:pt x="28102" y="26649"/>
                  </a:lnTo>
                  <a:lnTo>
                    <a:pt x="28692" y="26649"/>
                  </a:lnTo>
                  <a:lnTo>
                    <a:pt x="28980" y="26636"/>
                  </a:lnTo>
                  <a:lnTo>
                    <a:pt x="29281" y="26623"/>
                  </a:lnTo>
                  <a:lnTo>
                    <a:pt x="29569" y="26597"/>
                  </a:lnTo>
                  <a:lnTo>
                    <a:pt x="29857" y="26557"/>
                  </a:lnTo>
                  <a:lnTo>
                    <a:pt x="30158" y="26505"/>
                  </a:lnTo>
                  <a:lnTo>
                    <a:pt x="30447" y="26452"/>
                  </a:lnTo>
                  <a:lnTo>
                    <a:pt x="30735" y="26387"/>
                  </a:lnTo>
                  <a:lnTo>
                    <a:pt x="31023" y="26322"/>
                  </a:lnTo>
                  <a:lnTo>
                    <a:pt x="31311" y="26243"/>
                  </a:lnTo>
                  <a:lnTo>
                    <a:pt x="31599" y="26151"/>
                  </a:lnTo>
                  <a:lnTo>
                    <a:pt x="31874" y="26060"/>
                  </a:lnTo>
                  <a:lnTo>
                    <a:pt x="32162" y="25955"/>
                  </a:lnTo>
                  <a:lnTo>
                    <a:pt x="32437" y="25837"/>
                  </a:lnTo>
                  <a:lnTo>
                    <a:pt x="32712" y="25719"/>
                  </a:lnTo>
                  <a:lnTo>
                    <a:pt x="32987" y="25588"/>
                  </a:lnTo>
                  <a:lnTo>
                    <a:pt x="33249" y="25444"/>
                  </a:lnTo>
                  <a:lnTo>
                    <a:pt x="33511" y="25300"/>
                  </a:lnTo>
                  <a:lnTo>
                    <a:pt x="33773" y="25143"/>
                  </a:lnTo>
                  <a:lnTo>
                    <a:pt x="34035" y="24986"/>
                  </a:lnTo>
                  <a:lnTo>
                    <a:pt x="34283" y="24802"/>
                  </a:lnTo>
                  <a:lnTo>
                    <a:pt x="34532" y="24619"/>
                  </a:lnTo>
                  <a:lnTo>
                    <a:pt x="34781" y="24436"/>
                  </a:lnTo>
                  <a:lnTo>
                    <a:pt x="35161" y="24108"/>
                  </a:lnTo>
                  <a:lnTo>
                    <a:pt x="35527" y="23768"/>
                  </a:lnTo>
                  <a:lnTo>
                    <a:pt x="35868" y="23414"/>
                  </a:lnTo>
                  <a:lnTo>
                    <a:pt x="36182" y="23048"/>
                  </a:lnTo>
                  <a:lnTo>
                    <a:pt x="36483" y="22681"/>
                  </a:lnTo>
                  <a:lnTo>
                    <a:pt x="36758" y="22288"/>
                  </a:lnTo>
                  <a:lnTo>
                    <a:pt x="37007" y="21882"/>
                  </a:lnTo>
                  <a:lnTo>
                    <a:pt x="37230" y="21476"/>
                  </a:lnTo>
                  <a:lnTo>
                    <a:pt x="37439" y="21057"/>
                  </a:lnTo>
                  <a:lnTo>
                    <a:pt x="37636" y="20638"/>
                  </a:lnTo>
                  <a:lnTo>
                    <a:pt x="37793" y="20206"/>
                  </a:lnTo>
                  <a:lnTo>
                    <a:pt x="37937" y="19761"/>
                  </a:lnTo>
                  <a:lnTo>
                    <a:pt x="38055" y="19329"/>
                  </a:lnTo>
                  <a:lnTo>
                    <a:pt x="38160" y="18870"/>
                  </a:lnTo>
                  <a:lnTo>
                    <a:pt x="38225" y="18425"/>
                  </a:lnTo>
                  <a:lnTo>
                    <a:pt x="38277" y="17967"/>
                  </a:lnTo>
                  <a:lnTo>
                    <a:pt x="38317" y="17508"/>
                  </a:lnTo>
                  <a:lnTo>
                    <a:pt x="38317" y="17050"/>
                  </a:lnTo>
                  <a:lnTo>
                    <a:pt x="38304" y="16592"/>
                  </a:lnTo>
                  <a:lnTo>
                    <a:pt x="38264" y="16147"/>
                  </a:lnTo>
                  <a:lnTo>
                    <a:pt x="38212" y="15688"/>
                  </a:lnTo>
                  <a:lnTo>
                    <a:pt x="38120" y="15230"/>
                  </a:lnTo>
                  <a:lnTo>
                    <a:pt x="38016" y="14785"/>
                  </a:lnTo>
                  <a:lnTo>
                    <a:pt x="37885" y="14339"/>
                  </a:lnTo>
                  <a:lnTo>
                    <a:pt x="37727" y="13894"/>
                  </a:lnTo>
                  <a:lnTo>
                    <a:pt x="37557" y="13462"/>
                  </a:lnTo>
                  <a:lnTo>
                    <a:pt x="37361" y="13030"/>
                  </a:lnTo>
                  <a:lnTo>
                    <a:pt x="37138" y="12611"/>
                  </a:lnTo>
                  <a:lnTo>
                    <a:pt x="36889" y="12192"/>
                  </a:lnTo>
                  <a:lnTo>
                    <a:pt x="36614" y="11799"/>
                  </a:lnTo>
                  <a:lnTo>
                    <a:pt x="36326" y="11406"/>
                  </a:lnTo>
                  <a:lnTo>
                    <a:pt x="35999" y="11013"/>
                  </a:lnTo>
                  <a:lnTo>
                    <a:pt x="35881" y="10895"/>
                  </a:lnTo>
                  <a:lnTo>
                    <a:pt x="35750" y="10777"/>
                  </a:lnTo>
                  <a:lnTo>
                    <a:pt x="35606" y="10686"/>
                  </a:lnTo>
                  <a:lnTo>
                    <a:pt x="35462" y="10594"/>
                  </a:lnTo>
                  <a:lnTo>
                    <a:pt x="35305" y="10529"/>
                  </a:lnTo>
                  <a:lnTo>
                    <a:pt x="35135" y="10476"/>
                  </a:lnTo>
                  <a:lnTo>
                    <a:pt x="34977" y="10437"/>
                  </a:lnTo>
                  <a:lnTo>
                    <a:pt x="34807" y="10424"/>
                  </a:lnTo>
                  <a:lnTo>
                    <a:pt x="34637" y="10411"/>
                  </a:lnTo>
                  <a:lnTo>
                    <a:pt x="34467" y="10424"/>
                  </a:lnTo>
                  <a:lnTo>
                    <a:pt x="34297" y="10450"/>
                  </a:lnTo>
                  <a:lnTo>
                    <a:pt x="34139" y="10489"/>
                  </a:lnTo>
                  <a:lnTo>
                    <a:pt x="33969" y="10542"/>
                  </a:lnTo>
                  <a:lnTo>
                    <a:pt x="33812" y="10620"/>
                  </a:lnTo>
                  <a:lnTo>
                    <a:pt x="33668" y="10699"/>
                  </a:lnTo>
                  <a:lnTo>
                    <a:pt x="33524" y="10804"/>
                  </a:lnTo>
                  <a:lnTo>
                    <a:pt x="33393" y="10922"/>
                  </a:lnTo>
                  <a:lnTo>
                    <a:pt x="33275" y="11052"/>
                  </a:lnTo>
                  <a:lnTo>
                    <a:pt x="33170" y="11197"/>
                  </a:lnTo>
                  <a:lnTo>
                    <a:pt x="33092" y="11341"/>
                  </a:lnTo>
                  <a:lnTo>
                    <a:pt x="33013" y="11485"/>
                  </a:lnTo>
                  <a:lnTo>
                    <a:pt x="32961" y="11642"/>
                  </a:lnTo>
                  <a:lnTo>
                    <a:pt x="32922" y="11799"/>
                  </a:lnTo>
                  <a:lnTo>
                    <a:pt x="32895" y="11956"/>
                  </a:lnTo>
                  <a:lnTo>
                    <a:pt x="32895" y="12126"/>
                  </a:lnTo>
                  <a:lnTo>
                    <a:pt x="32908" y="12283"/>
                  </a:lnTo>
                  <a:lnTo>
                    <a:pt x="32922" y="12441"/>
                  </a:lnTo>
                  <a:lnTo>
                    <a:pt x="32974" y="12598"/>
                  </a:lnTo>
                  <a:lnTo>
                    <a:pt x="33026" y="12755"/>
                  </a:lnTo>
                  <a:lnTo>
                    <a:pt x="33105" y="12912"/>
                  </a:lnTo>
                  <a:lnTo>
                    <a:pt x="33197" y="13056"/>
                  </a:lnTo>
                  <a:lnTo>
                    <a:pt x="33301" y="13187"/>
                  </a:lnTo>
                  <a:lnTo>
                    <a:pt x="33511" y="13436"/>
                  </a:lnTo>
                  <a:lnTo>
                    <a:pt x="33694" y="13698"/>
                  </a:lnTo>
                  <a:lnTo>
                    <a:pt x="33877" y="13960"/>
                  </a:lnTo>
                  <a:lnTo>
                    <a:pt x="34035" y="14222"/>
                  </a:lnTo>
                  <a:lnTo>
                    <a:pt x="34179" y="14497"/>
                  </a:lnTo>
                  <a:lnTo>
                    <a:pt x="34310" y="14772"/>
                  </a:lnTo>
                  <a:lnTo>
                    <a:pt x="34414" y="15047"/>
                  </a:lnTo>
                  <a:lnTo>
                    <a:pt x="34519" y="15335"/>
                  </a:lnTo>
                  <a:lnTo>
                    <a:pt x="34598" y="15623"/>
                  </a:lnTo>
                  <a:lnTo>
                    <a:pt x="34676" y="15911"/>
                  </a:lnTo>
                  <a:lnTo>
                    <a:pt x="34729" y="16199"/>
                  </a:lnTo>
                  <a:lnTo>
                    <a:pt x="34768" y="16500"/>
                  </a:lnTo>
                  <a:lnTo>
                    <a:pt x="34794" y="16788"/>
                  </a:lnTo>
                  <a:lnTo>
                    <a:pt x="34794" y="17089"/>
                  </a:lnTo>
                  <a:lnTo>
                    <a:pt x="34794" y="17377"/>
                  </a:lnTo>
                  <a:lnTo>
                    <a:pt x="34768" y="17679"/>
                  </a:lnTo>
                  <a:lnTo>
                    <a:pt x="34742" y="17967"/>
                  </a:lnTo>
                  <a:lnTo>
                    <a:pt x="34689" y="18255"/>
                  </a:lnTo>
                  <a:lnTo>
                    <a:pt x="34624" y="18543"/>
                  </a:lnTo>
                  <a:lnTo>
                    <a:pt x="34545" y="18831"/>
                  </a:lnTo>
                  <a:lnTo>
                    <a:pt x="34454" y="19119"/>
                  </a:lnTo>
                  <a:lnTo>
                    <a:pt x="34349" y="19394"/>
                  </a:lnTo>
                  <a:lnTo>
                    <a:pt x="34231" y="19669"/>
                  </a:lnTo>
                  <a:lnTo>
                    <a:pt x="34100" y="19931"/>
                  </a:lnTo>
                  <a:lnTo>
                    <a:pt x="33943" y="20206"/>
                  </a:lnTo>
                  <a:lnTo>
                    <a:pt x="33786" y="20455"/>
                  </a:lnTo>
                  <a:lnTo>
                    <a:pt x="33602" y="20704"/>
                  </a:lnTo>
                  <a:lnTo>
                    <a:pt x="33419" y="20952"/>
                  </a:lnTo>
                  <a:lnTo>
                    <a:pt x="33210" y="21188"/>
                  </a:lnTo>
                  <a:lnTo>
                    <a:pt x="33000" y="21411"/>
                  </a:lnTo>
                  <a:lnTo>
                    <a:pt x="32764" y="21633"/>
                  </a:lnTo>
                  <a:lnTo>
                    <a:pt x="32516" y="21843"/>
                  </a:lnTo>
                  <a:lnTo>
                    <a:pt x="32254" y="22039"/>
                  </a:lnTo>
                  <a:lnTo>
                    <a:pt x="31992" y="22223"/>
                  </a:lnTo>
                  <a:lnTo>
                    <a:pt x="31717" y="22393"/>
                  </a:lnTo>
                  <a:lnTo>
                    <a:pt x="31442" y="22537"/>
                  </a:lnTo>
                  <a:lnTo>
                    <a:pt x="31167" y="22681"/>
                  </a:lnTo>
                  <a:lnTo>
                    <a:pt x="30879" y="22799"/>
                  </a:lnTo>
                  <a:lnTo>
                    <a:pt x="30577" y="22917"/>
                  </a:lnTo>
                  <a:lnTo>
                    <a:pt x="30289" y="23008"/>
                  </a:lnTo>
                  <a:lnTo>
                    <a:pt x="29988" y="23087"/>
                  </a:lnTo>
                  <a:lnTo>
                    <a:pt x="29687" y="23152"/>
                  </a:lnTo>
                  <a:lnTo>
                    <a:pt x="29386" y="23205"/>
                  </a:lnTo>
                  <a:lnTo>
                    <a:pt x="29072" y="23244"/>
                  </a:lnTo>
                  <a:lnTo>
                    <a:pt x="28770" y="23270"/>
                  </a:lnTo>
                  <a:lnTo>
                    <a:pt x="28155" y="23270"/>
                  </a:lnTo>
                  <a:lnTo>
                    <a:pt x="27854" y="23257"/>
                  </a:lnTo>
                  <a:lnTo>
                    <a:pt x="27539" y="23218"/>
                  </a:lnTo>
                  <a:lnTo>
                    <a:pt x="27238" y="23179"/>
                  </a:lnTo>
                  <a:lnTo>
                    <a:pt x="26937" y="23113"/>
                  </a:lnTo>
                  <a:lnTo>
                    <a:pt x="26636" y="23035"/>
                  </a:lnTo>
                  <a:lnTo>
                    <a:pt x="26348" y="22956"/>
                  </a:lnTo>
                  <a:lnTo>
                    <a:pt x="26060" y="22851"/>
                  </a:lnTo>
                  <a:lnTo>
                    <a:pt x="25772" y="22733"/>
                  </a:lnTo>
                  <a:lnTo>
                    <a:pt x="25497" y="22602"/>
                  </a:lnTo>
                  <a:lnTo>
                    <a:pt x="25222" y="22458"/>
                  </a:lnTo>
                  <a:lnTo>
                    <a:pt x="24947" y="22301"/>
                  </a:lnTo>
                  <a:lnTo>
                    <a:pt x="24685" y="22131"/>
                  </a:lnTo>
                  <a:lnTo>
                    <a:pt x="24436" y="21948"/>
                  </a:lnTo>
                  <a:lnTo>
                    <a:pt x="24187" y="21751"/>
                  </a:lnTo>
                  <a:lnTo>
                    <a:pt x="23951" y="21542"/>
                  </a:lnTo>
                  <a:lnTo>
                    <a:pt x="23729" y="21319"/>
                  </a:lnTo>
                  <a:lnTo>
                    <a:pt x="23506" y="21083"/>
                  </a:lnTo>
                  <a:lnTo>
                    <a:pt x="21437" y="18726"/>
                  </a:lnTo>
                  <a:lnTo>
                    <a:pt x="21633" y="18451"/>
                  </a:lnTo>
                  <a:lnTo>
                    <a:pt x="21817" y="18176"/>
                  </a:lnTo>
                  <a:lnTo>
                    <a:pt x="21974" y="17888"/>
                  </a:lnTo>
                  <a:lnTo>
                    <a:pt x="22131" y="17587"/>
                  </a:lnTo>
                  <a:lnTo>
                    <a:pt x="22275" y="17286"/>
                  </a:lnTo>
                  <a:lnTo>
                    <a:pt x="22406" y="16972"/>
                  </a:lnTo>
                  <a:lnTo>
                    <a:pt x="22524" y="16644"/>
                  </a:lnTo>
                  <a:lnTo>
                    <a:pt x="22642" y="16317"/>
                  </a:lnTo>
                  <a:lnTo>
                    <a:pt x="22733" y="15963"/>
                  </a:lnTo>
                  <a:lnTo>
                    <a:pt x="22799" y="15623"/>
                  </a:lnTo>
                  <a:lnTo>
                    <a:pt x="22864" y="15256"/>
                  </a:lnTo>
                  <a:lnTo>
                    <a:pt x="22917" y="14902"/>
                  </a:lnTo>
                  <a:lnTo>
                    <a:pt x="22956" y="14523"/>
                  </a:lnTo>
                  <a:lnTo>
                    <a:pt x="22969" y="14143"/>
                  </a:lnTo>
                  <a:lnTo>
                    <a:pt x="22982" y="13763"/>
                  </a:lnTo>
                  <a:lnTo>
                    <a:pt x="22969" y="13357"/>
                  </a:lnTo>
                  <a:lnTo>
                    <a:pt x="22616" y="5592"/>
                  </a:lnTo>
                  <a:lnTo>
                    <a:pt x="22576" y="5068"/>
                  </a:lnTo>
                  <a:lnTo>
                    <a:pt x="22524" y="4583"/>
                  </a:lnTo>
                  <a:lnTo>
                    <a:pt x="22445" y="4112"/>
                  </a:lnTo>
                  <a:lnTo>
                    <a:pt x="22354" y="3667"/>
                  </a:lnTo>
                  <a:lnTo>
                    <a:pt x="22236" y="3235"/>
                  </a:lnTo>
                  <a:lnTo>
                    <a:pt x="22105" y="2842"/>
                  </a:lnTo>
                  <a:lnTo>
                    <a:pt x="21948" y="2475"/>
                  </a:lnTo>
                  <a:lnTo>
                    <a:pt x="21778" y="2122"/>
                  </a:lnTo>
                  <a:lnTo>
                    <a:pt x="21594" y="1807"/>
                  </a:lnTo>
                  <a:lnTo>
                    <a:pt x="21398" y="1506"/>
                  </a:lnTo>
                  <a:lnTo>
                    <a:pt x="21175" y="1231"/>
                  </a:lnTo>
                  <a:lnTo>
                    <a:pt x="20939" y="995"/>
                  </a:lnTo>
                  <a:lnTo>
                    <a:pt x="20691" y="773"/>
                  </a:lnTo>
                  <a:lnTo>
                    <a:pt x="20429" y="576"/>
                  </a:lnTo>
                  <a:lnTo>
                    <a:pt x="20154" y="419"/>
                  </a:lnTo>
                  <a:lnTo>
                    <a:pt x="19866" y="275"/>
                  </a:lnTo>
                  <a:lnTo>
                    <a:pt x="19564" y="170"/>
                  </a:lnTo>
                  <a:lnTo>
                    <a:pt x="19250" y="79"/>
                  </a:lnTo>
                  <a:lnTo>
                    <a:pt x="18936" y="26"/>
                  </a:lnTo>
                  <a:lnTo>
                    <a:pt x="18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2134275" y="1279500"/>
              <a:ext cx="176500" cy="169300"/>
            </a:xfrm>
            <a:custGeom>
              <a:rect b="b" l="l" r="r" t="t"/>
              <a:pathLst>
                <a:path extrusionOk="0" h="6772" w="7060">
                  <a:moveTo>
                    <a:pt x="3497" y="1"/>
                  </a:moveTo>
                  <a:lnTo>
                    <a:pt x="3157" y="14"/>
                  </a:lnTo>
                  <a:lnTo>
                    <a:pt x="3000" y="40"/>
                  </a:lnTo>
                  <a:lnTo>
                    <a:pt x="2829" y="66"/>
                  </a:lnTo>
                  <a:lnTo>
                    <a:pt x="2659" y="106"/>
                  </a:lnTo>
                  <a:lnTo>
                    <a:pt x="2489" y="145"/>
                  </a:lnTo>
                  <a:lnTo>
                    <a:pt x="2332" y="197"/>
                  </a:lnTo>
                  <a:lnTo>
                    <a:pt x="2175" y="263"/>
                  </a:lnTo>
                  <a:lnTo>
                    <a:pt x="2004" y="328"/>
                  </a:lnTo>
                  <a:lnTo>
                    <a:pt x="1860" y="407"/>
                  </a:lnTo>
                  <a:lnTo>
                    <a:pt x="1703" y="485"/>
                  </a:lnTo>
                  <a:lnTo>
                    <a:pt x="1546" y="577"/>
                  </a:lnTo>
                  <a:lnTo>
                    <a:pt x="1402" y="682"/>
                  </a:lnTo>
                  <a:lnTo>
                    <a:pt x="1258" y="787"/>
                  </a:lnTo>
                  <a:lnTo>
                    <a:pt x="1127" y="905"/>
                  </a:lnTo>
                  <a:lnTo>
                    <a:pt x="996" y="1022"/>
                  </a:lnTo>
                  <a:lnTo>
                    <a:pt x="878" y="1153"/>
                  </a:lnTo>
                  <a:lnTo>
                    <a:pt x="760" y="1284"/>
                  </a:lnTo>
                  <a:lnTo>
                    <a:pt x="655" y="1415"/>
                  </a:lnTo>
                  <a:lnTo>
                    <a:pt x="564" y="1546"/>
                  </a:lnTo>
                  <a:lnTo>
                    <a:pt x="472" y="1690"/>
                  </a:lnTo>
                  <a:lnTo>
                    <a:pt x="394" y="1834"/>
                  </a:lnTo>
                  <a:lnTo>
                    <a:pt x="315" y="1991"/>
                  </a:lnTo>
                  <a:lnTo>
                    <a:pt x="250" y="2135"/>
                  </a:lnTo>
                  <a:lnTo>
                    <a:pt x="197" y="2293"/>
                  </a:lnTo>
                  <a:lnTo>
                    <a:pt x="145" y="2450"/>
                  </a:lnTo>
                  <a:lnTo>
                    <a:pt x="92" y="2607"/>
                  </a:lnTo>
                  <a:lnTo>
                    <a:pt x="66" y="2764"/>
                  </a:lnTo>
                  <a:lnTo>
                    <a:pt x="40" y="2921"/>
                  </a:lnTo>
                  <a:lnTo>
                    <a:pt x="14" y="3091"/>
                  </a:lnTo>
                  <a:lnTo>
                    <a:pt x="14" y="3249"/>
                  </a:lnTo>
                  <a:lnTo>
                    <a:pt x="1" y="3406"/>
                  </a:lnTo>
                  <a:lnTo>
                    <a:pt x="14" y="3576"/>
                  </a:lnTo>
                  <a:lnTo>
                    <a:pt x="27" y="3733"/>
                  </a:lnTo>
                  <a:lnTo>
                    <a:pt x="40" y="3903"/>
                  </a:lnTo>
                  <a:lnTo>
                    <a:pt x="79" y="4060"/>
                  </a:lnTo>
                  <a:lnTo>
                    <a:pt x="119" y="4218"/>
                  </a:lnTo>
                  <a:lnTo>
                    <a:pt x="158" y="4375"/>
                  </a:lnTo>
                  <a:lnTo>
                    <a:pt x="210" y="4532"/>
                  </a:lnTo>
                  <a:lnTo>
                    <a:pt x="276" y="4689"/>
                  </a:lnTo>
                  <a:lnTo>
                    <a:pt x="354" y="4846"/>
                  </a:lnTo>
                  <a:lnTo>
                    <a:pt x="433" y="4990"/>
                  </a:lnTo>
                  <a:lnTo>
                    <a:pt x="511" y="5134"/>
                  </a:lnTo>
                  <a:lnTo>
                    <a:pt x="616" y="5278"/>
                  </a:lnTo>
                  <a:lnTo>
                    <a:pt x="721" y="5422"/>
                  </a:lnTo>
                  <a:lnTo>
                    <a:pt x="826" y="5553"/>
                  </a:lnTo>
                  <a:lnTo>
                    <a:pt x="944" y="5684"/>
                  </a:lnTo>
                  <a:lnTo>
                    <a:pt x="1075" y="5815"/>
                  </a:lnTo>
                  <a:lnTo>
                    <a:pt x="1205" y="5933"/>
                  </a:lnTo>
                  <a:lnTo>
                    <a:pt x="1336" y="6038"/>
                  </a:lnTo>
                  <a:lnTo>
                    <a:pt x="1480" y="6143"/>
                  </a:lnTo>
                  <a:lnTo>
                    <a:pt x="1625" y="6234"/>
                  </a:lnTo>
                  <a:lnTo>
                    <a:pt x="1769" y="6313"/>
                  </a:lnTo>
                  <a:lnTo>
                    <a:pt x="1926" y="6391"/>
                  </a:lnTo>
                  <a:lnTo>
                    <a:pt x="2083" y="6470"/>
                  </a:lnTo>
                  <a:lnTo>
                    <a:pt x="2240" y="6535"/>
                  </a:lnTo>
                  <a:lnTo>
                    <a:pt x="2397" y="6588"/>
                  </a:lnTo>
                  <a:lnTo>
                    <a:pt x="2554" y="6640"/>
                  </a:lnTo>
                  <a:lnTo>
                    <a:pt x="2895" y="6706"/>
                  </a:lnTo>
                  <a:lnTo>
                    <a:pt x="3222" y="6758"/>
                  </a:lnTo>
                  <a:lnTo>
                    <a:pt x="3563" y="6771"/>
                  </a:lnTo>
                  <a:lnTo>
                    <a:pt x="3903" y="6745"/>
                  </a:lnTo>
                  <a:lnTo>
                    <a:pt x="4073" y="6732"/>
                  </a:lnTo>
                  <a:lnTo>
                    <a:pt x="4230" y="6693"/>
                  </a:lnTo>
                  <a:lnTo>
                    <a:pt x="4401" y="6666"/>
                  </a:lnTo>
                  <a:lnTo>
                    <a:pt x="4571" y="6614"/>
                  </a:lnTo>
                  <a:lnTo>
                    <a:pt x="4728" y="6562"/>
                  </a:lnTo>
                  <a:lnTo>
                    <a:pt x="4898" y="6509"/>
                  </a:lnTo>
                  <a:lnTo>
                    <a:pt x="5055" y="6431"/>
                  </a:lnTo>
                  <a:lnTo>
                    <a:pt x="5213" y="6365"/>
                  </a:lnTo>
                  <a:lnTo>
                    <a:pt x="5357" y="6274"/>
                  </a:lnTo>
                  <a:lnTo>
                    <a:pt x="5514" y="6182"/>
                  </a:lnTo>
                  <a:lnTo>
                    <a:pt x="5658" y="6077"/>
                  </a:lnTo>
                  <a:lnTo>
                    <a:pt x="5802" y="5972"/>
                  </a:lnTo>
                  <a:lnTo>
                    <a:pt x="5933" y="5855"/>
                  </a:lnTo>
                  <a:lnTo>
                    <a:pt x="6064" y="5737"/>
                  </a:lnTo>
                  <a:lnTo>
                    <a:pt x="6182" y="5619"/>
                  </a:lnTo>
                  <a:lnTo>
                    <a:pt x="6299" y="5488"/>
                  </a:lnTo>
                  <a:lnTo>
                    <a:pt x="6404" y="5344"/>
                  </a:lnTo>
                  <a:lnTo>
                    <a:pt x="6496" y="5213"/>
                  </a:lnTo>
                  <a:lnTo>
                    <a:pt x="6588" y="5069"/>
                  </a:lnTo>
                  <a:lnTo>
                    <a:pt x="6666" y="4925"/>
                  </a:lnTo>
                  <a:lnTo>
                    <a:pt x="6745" y="4781"/>
                  </a:lnTo>
                  <a:lnTo>
                    <a:pt x="6810" y="4624"/>
                  </a:lnTo>
                  <a:lnTo>
                    <a:pt x="6876" y="4466"/>
                  </a:lnTo>
                  <a:lnTo>
                    <a:pt x="6915" y="4309"/>
                  </a:lnTo>
                  <a:lnTo>
                    <a:pt x="6967" y="4152"/>
                  </a:lnTo>
                  <a:lnTo>
                    <a:pt x="6994" y="3995"/>
                  </a:lnTo>
                  <a:lnTo>
                    <a:pt x="7020" y="3838"/>
                  </a:lnTo>
                  <a:lnTo>
                    <a:pt x="7046" y="3681"/>
                  </a:lnTo>
                  <a:lnTo>
                    <a:pt x="7059" y="3510"/>
                  </a:lnTo>
                  <a:lnTo>
                    <a:pt x="7059" y="3353"/>
                  </a:lnTo>
                  <a:lnTo>
                    <a:pt x="7046" y="3196"/>
                  </a:lnTo>
                  <a:lnTo>
                    <a:pt x="7033" y="3026"/>
                  </a:lnTo>
                  <a:lnTo>
                    <a:pt x="7020" y="2869"/>
                  </a:lnTo>
                  <a:lnTo>
                    <a:pt x="6980" y="2699"/>
                  </a:lnTo>
                  <a:lnTo>
                    <a:pt x="6954" y="2541"/>
                  </a:lnTo>
                  <a:lnTo>
                    <a:pt x="6902" y="2384"/>
                  </a:lnTo>
                  <a:lnTo>
                    <a:pt x="6849" y="2227"/>
                  </a:lnTo>
                  <a:lnTo>
                    <a:pt x="6784" y="2070"/>
                  </a:lnTo>
                  <a:lnTo>
                    <a:pt x="6719" y="1926"/>
                  </a:lnTo>
                  <a:lnTo>
                    <a:pt x="6640" y="1769"/>
                  </a:lnTo>
                  <a:lnTo>
                    <a:pt x="6548" y="1625"/>
                  </a:lnTo>
                  <a:lnTo>
                    <a:pt x="6457" y="1481"/>
                  </a:lnTo>
                  <a:lnTo>
                    <a:pt x="6352" y="1337"/>
                  </a:lnTo>
                  <a:lnTo>
                    <a:pt x="6234" y="1206"/>
                  </a:lnTo>
                  <a:lnTo>
                    <a:pt x="6116" y="1075"/>
                  </a:lnTo>
                  <a:lnTo>
                    <a:pt x="5985" y="957"/>
                  </a:lnTo>
                  <a:lnTo>
                    <a:pt x="5854" y="839"/>
                  </a:lnTo>
                  <a:lnTo>
                    <a:pt x="5723" y="734"/>
                  </a:lnTo>
                  <a:lnTo>
                    <a:pt x="5579" y="630"/>
                  </a:lnTo>
                  <a:lnTo>
                    <a:pt x="5435" y="538"/>
                  </a:lnTo>
                  <a:lnTo>
                    <a:pt x="5291" y="446"/>
                  </a:lnTo>
                  <a:lnTo>
                    <a:pt x="5134" y="368"/>
                  </a:lnTo>
                  <a:lnTo>
                    <a:pt x="4977" y="302"/>
                  </a:lnTo>
                  <a:lnTo>
                    <a:pt x="4820" y="237"/>
                  </a:lnTo>
                  <a:lnTo>
                    <a:pt x="4663" y="171"/>
                  </a:lnTo>
                  <a:lnTo>
                    <a:pt x="4505" y="132"/>
                  </a:lnTo>
                  <a:lnTo>
                    <a:pt x="4178" y="53"/>
                  </a:lnTo>
                  <a:lnTo>
                    <a:pt x="3838" y="1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1335800" y="1922825"/>
              <a:ext cx="176150" cy="169275"/>
            </a:xfrm>
            <a:custGeom>
              <a:rect b="b" l="l" r="r" t="t"/>
              <a:pathLst>
                <a:path extrusionOk="0" h="6771" w="7046">
                  <a:moveTo>
                    <a:pt x="3497" y="0"/>
                  </a:moveTo>
                  <a:lnTo>
                    <a:pt x="3156" y="13"/>
                  </a:lnTo>
                  <a:lnTo>
                    <a:pt x="2986" y="39"/>
                  </a:lnTo>
                  <a:lnTo>
                    <a:pt x="2816" y="66"/>
                  </a:lnTo>
                  <a:lnTo>
                    <a:pt x="2646" y="105"/>
                  </a:lnTo>
                  <a:lnTo>
                    <a:pt x="2489" y="144"/>
                  </a:lnTo>
                  <a:lnTo>
                    <a:pt x="2318" y="197"/>
                  </a:lnTo>
                  <a:lnTo>
                    <a:pt x="2161" y="262"/>
                  </a:lnTo>
                  <a:lnTo>
                    <a:pt x="2004" y="327"/>
                  </a:lnTo>
                  <a:lnTo>
                    <a:pt x="1847" y="406"/>
                  </a:lnTo>
                  <a:lnTo>
                    <a:pt x="1690" y="485"/>
                  </a:lnTo>
                  <a:lnTo>
                    <a:pt x="1546" y="576"/>
                  </a:lnTo>
                  <a:lnTo>
                    <a:pt x="1402" y="681"/>
                  </a:lnTo>
                  <a:lnTo>
                    <a:pt x="1258" y="786"/>
                  </a:lnTo>
                  <a:lnTo>
                    <a:pt x="1114" y="904"/>
                  </a:lnTo>
                  <a:lnTo>
                    <a:pt x="996" y="1022"/>
                  </a:lnTo>
                  <a:lnTo>
                    <a:pt x="865" y="1152"/>
                  </a:lnTo>
                  <a:lnTo>
                    <a:pt x="760" y="1283"/>
                  </a:lnTo>
                  <a:lnTo>
                    <a:pt x="655" y="1414"/>
                  </a:lnTo>
                  <a:lnTo>
                    <a:pt x="551" y="1558"/>
                  </a:lnTo>
                  <a:lnTo>
                    <a:pt x="459" y="1702"/>
                  </a:lnTo>
                  <a:lnTo>
                    <a:pt x="380" y="1847"/>
                  </a:lnTo>
                  <a:lnTo>
                    <a:pt x="315" y="1991"/>
                  </a:lnTo>
                  <a:lnTo>
                    <a:pt x="236" y="2148"/>
                  </a:lnTo>
                  <a:lnTo>
                    <a:pt x="184" y="2292"/>
                  </a:lnTo>
                  <a:lnTo>
                    <a:pt x="131" y="2449"/>
                  </a:lnTo>
                  <a:lnTo>
                    <a:pt x="92" y="2606"/>
                  </a:lnTo>
                  <a:lnTo>
                    <a:pt x="53" y="2763"/>
                  </a:lnTo>
                  <a:lnTo>
                    <a:pt x="27" y="2933"/>
                  </a:lnTo>
                  <a:lnTo>
                    <a:pt x="14" y="3091"/>
                  </a:lnTo>
                  <a:lnTo>
                    <a:pt x="1" y="3248"/>
                  </a:lnTo>
                  <a:lnTo>
                    <a:pt x="1" y="3418"/>
                  </a:lnTo>
                  <a:lnTo>
                    <a:pt x="1" y="3575"/>
                  </a:lnTo>
                  <a:lnTo>
                    <a:pt x="14" y="3745"/>
                  </a:lnTo>
                  <a:lnTo>
                    <a:pt x="40" y="3902"/>
                  </a:lnTo>
                  <a:lnTo>
                    <a:pt x="66" y="4060"/>
                  </a:lnTo>
                  <a:lnTo>
                    <a:pt x="105" y="4217"/>
                  </a:lnTo>
                  <a:lnTo>
                    <a:pt x="158" y="4374"/>
                  </a:lnTo>
                  <a:lnTo>
                    <a:pt x="210" y="4531"/>
                  </a:lnTo>
                  <a:lnTo>
                    <a:pt x="262" y="4688"/>
                  </a:lnTo>
                  <a:lnTo>
                    <a:pt x="341" y="4845"/>
                  </a:lnTo>
                  <a:lnTo>
                    <a:pt x="420" y="4989"/>
                  </a:lnTo>
                  <a:lnTo>
                    <a:pt x="511" y="5147"/>
                  </a:lnTo>
                  <a:lnTo>
                    <a:pt x="603" y="5291"/>
                  </a:lnTo>
                  <a:lnTo>
                    <a:pt x="708" y="5422"/>
                  </a:lnTo>
                  <a:lnTo>
                    <a:pt x="826" y="5566"/>
                  </a:lnTo>
                  <a:lnTo>
                    <a:pt x="943" y="5697"/>
                  </a:lnTo>
                  <a:lnTo>
                    <a:pt x="1061" y="5814"/>
                  </a:lnTo>
                  <a:lnTo>
                    <a:pt x="1192" y="5932"/>
                  </a:lnTo>
                  <a:lnTo>
                    <a:pt x="1336" y="6037"/>
                  </a:lnTo>
                  <a:lnTo>
                    <a:pt x="1467" y="6142"/>
                  </a:lnTo>
                  <a:lnTo>
                    <a:pt x="1611" y="6233"/>
                  </a:lnTo>
                  <a:lnTo>
                    <a:pt x="1768" y="6325"/>
                  </a:lnTo>
                  <a:lnTo>
                    <a:pt x="1912" y="6404"/>
                  </a:lnTo>
                  <a:lnTo>
                    <a:pt x="2070" y="6469"/>
                  </a:lnTo>
                  <a:lnTo>
                    <a:pt x="2227" y="6535"/>
                  </a:lnTo>
                  <a:lnTo>
                    <a:pt x="2384" y="6587"/>
                  </a:lnTo>
                  <a:lnTo>
                    <a:pt x="2554" y="6639"/>
                  </a:lnTo>
                  <a:lnTo>
                    <a:pt x="2881" y="6718"/>
                  </a:lnTo>
                  <a:lnTo>
                    <a:pt x="3209" y="6757"/>
                  </a:lnTo>
                  <a:lnTo>
                    <a:pt x="3549" y="6770"/>
                  </a:lnTo>
                  <a:lnTo>
                    <a:pt x="3890" y="6757"/>
                  </a:lnTo>
                  <a:lnTo>
                    <a:pt x="4060" y="6731"/>
                  </a:lnTo>
                  <a:lnTo>
                    <a:pt x="4230" y="6705"/>
                  </a:lnTo>
                  <a:lnTo>
                    <a:pt x="4400" y="6666"/>
                  </a:lnTo>
                  <a:lnTo>
                    <a:pt x="4558" y="6626"/>
                  </a:lnTo>
                  <a:lnTo>
                    <a:pt x="4728" y="6574"/>
                  </a:lnTo>
                  <a:lnTo>
                    <a:pt x="4885" y="6508"/>
                  </a:lnTo>
                  <a:lnTo>
                    <a:pt x="5042" y="6443"/>
                  </a:lnTo>
                  <a:lnTo>
                    <a:pt x="5199" y="6364"/>
                  </a:lnTo>
                  <a:lnTo>
                    <a:pt x="5356" y="6286"/>
                  </a:lnTo>
                  <a:lnTo>
                    <a:pt x="5500" y="6181"/>
                  </a:lnTo>
                  <a:lnTo>
                    <a:pt x="5645" y="6089"/>
                  </a:lnTo>
                  <a:lnTo>
                    <a:pt x="5789" y="5985"/>
                  </a:lnTo>
                  <a:lnTo>
                    <a:pt x="5920" y="5867"/>
                  </a:lnTo>
                  <a:lnTo>
                    <a:pt x="6050" y="5736"/>
                  </a:lnTo>
                  <a:lnTo>
                    <a:pt x="6168" y="5618"/>
                  </a:lnTo>
                  <a:lnTo>
                    <a:pt x="6286" y="5487"/>
                  </a:lnTo>
                  <a:lnTo>
                    <a:pt x="6391" y="5356"/>
                  </a:lnTo>
                  <a:lnTo>
                    <a:pt x="6496" y="5212"/>
                  </a:lnTo>
                  <a:lnTo>
                    <a:pt x="6574" y="5068"/>
                  </a:lnTo>
                  <a:lnTo>
                    <a:pt x="6666" y="4924"/>
                  </a:lnTo>
                  <a:lnTo>
                    <a:pt x="6731" y="4780"/>
                  </a:lnTo>
                  <a:lnTo>
                    <a:pt x="6797" y="4623"/>
                  </a:lnTo>
                  <a:lnTo>
                    <a:pt x="6862" y="4479"/>
                  </a:lnTo>
                  <a:lnTo>
                    <a:pt x="6915" y="4322"/>
                  </a:lnTo>
                  <a:lnTo>
                    <a:pt x="6954" y="4164"/>
                  </a:lnTo>
                  <a:lnTo>
                    <a:pt x="6993" y="4007"/>
                  </a:lnTo>
                  <a:lnTo>
                    <a:pt x="7020" y="3837"/>
                  </a:lnTo>
                  <a:lnTo>
                    <a:pt x="7033" y="3680"/>
                  </a:lnTo>
                  <a:lnTo>
                    <a:pt x="7046" y="3523"/>
                  </a:lnTo>
                  <a:lnTo>
                    <a:pt x="7046" y="3352"/>
                  </a:lnTo>
                  <a:lnTo>
                    <a:pt x="7046" y="3195"/>
                  </a:lnTo>
                  <a:lnTo>
                    <a:pt x="7033" y="3025"/>
                  </a:lnTo>
                  <a:lnTo>
                    <a:pt x="7006" y="2868"/>
                  </a:lnTo>
                  <a:lnTo>
                    <a:pt x="6980" y="2711"/>
                  </a:lnTo>
                  <a:lnTo>
                    <a:pt x="6941" y="2554"/>
                  </a:lnTo>
                  <a:lnTo>
                    <a:pt x="6889" y="2383"/>
                  </a:lnTo>
                  <a:lnTo>
                    <a:pt x="6836" y="2226"/>
                  </a:lnTo>
                  <a:lnTo>
                    <a:pt x="6771" y="2082"/>
                  </a:lnTo>
                  <a:lnTo>
                    <a:pt x="6705" y="1925"/>
                  </a:lnTo>
                  <a:lnTo>
                    <a:pt x="6627" y="1781"/>
                  </a:lnTo>
                  <a:lnTo>
                    <a:pt x="6535" y="1624"/>
                  </a:lnTo>
                  <a:lnTo>
                    <a:pt x="6443" y="1480"/>
                  </a:lnTo>
                  <a:lnTo>
                    <a:pt x="6339" y="1349"/>
                  </a:lnTo>
                  <a:lnTo>
                    <a:pt x="6221" y="1205"/>
                  </a:lnTo>
                  <a:lnTo>
                    <a:pt x="6103" y="1074"/>
                  </a:lnTo>
                  <a:lnTo>
                    <a:pt x="5972" y="956"/>
                  </a:lnTo>
                  <a:lnTo>
                    <a:pt x="5841" y="838"/>
                  </a:lnTo>
                  <a:lnTo>
                    <a:pt x="5710" y="733"/>
                  </a:lnTo>
                  <a:lnTo>
                    <a:pt x="5566" y="629"/>
                  </a:lnTo>
                  <a:lnTo>
                    <a:pt x="5422" y="537"/>
                  </a:lnTo>
                  <a:lnTo>
                    <a:pt x="5278" y="445"/>
                  </a:lnTo>
                  <a:lnTo>
                    <a:pt x="5134" y="367"/>
                  </a:lnTo>
                  <a:lnTo>
                    <a:pt x="4977" y="301"/>
                  </a:lnTo>
                  <a:lnTo>
                    <a:pt x="4820" y="236"/>
                  </a:lnTo>
                  <a:lnTo>
                    <a:pt x="4662" y="183"/>
                  </a:lnTo>
                  <a:lnTo>
                    <a:pt x="4492" y="131"/>
                  </a:lnTo>
                  <a:lnTo>
                    <a:pt x="4165" y="52"/>
                  </a:lnTo>
                  <a:lnTo>
                    <a:pt x="3824" y="1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50875" y="1589875"/>
              <a:ext cx="1026350" cy="1532500"/>
            </a:xfrm>
            <a:custGeom>
              <a:rect b="b" l="l" r="r" t="t"/>
              <a:pathLst>
                <a:path extrusionOk="0" h="61300" w="41054">
                  <a:moveTo>
                    <a:pt x="21437" y="0"/>
                  </a:moveTo>
                  <a:lnTo>
                    <a:pt x="21109" y="13"/>
                  </a:lnTo>
                  <a:lnTo>
                    <a:pt x="20782" y="26"/>
                  </a:lnTo>
                  <a:lnTo>
                    <a:pt x="20455" y="53"/>
                  </a:lnTo>
                  <a:lnTo>
                    <a:pt x="20140" y="92"/>
                  </a:lnTo>
                  <a:lnTo>
                    <a:pt x="19813" y="131"/>
                  </a:lnTo>
                  <a:lnTo>
                    <a:pt x="19486" y="184"/>
                  </a:lnTo>
                  <a:lnTo>
                    <a:pt x="10620" y="1690"/>
                  </a:lnTo>
                  <a:lnTo>
                    <a:pt x="10293" y="1755"/>
                  </a:lnTo>
                  <a:lnTo>
                    <a:pt x="9965" y="1820"/>
                  </a:lnTo>
                  <a:lnTo>
                    <a:pt x="9651" y="1899"/>
                  </a:lnTo>
                  <a:lnTo>
                    <a:pt x="9337" y="1978"/>
                  </a:lnTo>
                  <a:lnTo>
                    <a:pt x="9023" y="2069"/>
                  </a:lnTo>
                  <a:lnTo>
                    <a:pt x="8721" y="2161"/>
                  </a:lnTo>
                  <a:lnTo>
                    <a:pt x="8119" y="2370"/>
                  </a:lnTo>
                  <a:lnTo>
                    <a:pt x="7530" y="2619"/>
                  </a:lnTo>
                  <a:lnTo>
                    <a:pt x="6954" y="2881"/>
                  </a:lnTo>
                  <a:lnTo>
                    <a:pt x="6404" y="3169"/>
                  </a:lnTo>
                  <a:lnTo>
                    <a:pt x="5867" y="3484"/>
                  </a:lnTo>
                  <a:lnTo>
                    <a:pt x="5356" y="3824"/>
                  </a:lnTo>
                  <a:lnTo>
                    <a:pt x="4858" y="4191"/>
                  </a:lnTo>
                  <a:lnTo>
                    <a:pt x="4387" y="4570"/>
                  </a:lnTo>
                  <a:lnTo>
                    <a:pt x="3929" y="4976"/>
                  </a:lnTo>
                  <a:lnTo>
                    <a:pt x="3496" y="5395"/>
                  </a:lnTo>
                  <a:lnTo>
                    <a:pt x="3077" y="5841"/>
                  </a:lnTo>
                  <a:lnTo>
                    <a:pt x="2698" y="6299"/>
                  </a:lnTo>
                  <a:lnTo>
                    <a:pt x="2331" y="6770"/>
                  </a:lnTo>
                  <a:lnTo>
                    <a:pt x="1990" y="7268"/>
                  </a:lnTo>
                  <a:lnTo>
                    <a:pt x="1663" y="7779"/>
                  </a:lnTo>
                  <a:lnTo>
                    <a:pt x="1375" y="8303"/>
                  </a:lnTo>
                  <a:lnTo>
                    <a:pt x="1113" y="8840"/>
                  </a:lnTo>
                  <a:lnTo>
                    <a:pt x="877" y="9376"/>
                  </a:lnTo>
                  <a:lnTo>
                    <a:pt x="668" y="9940"/>
                  </a:lnTo>
                  <a:lnTo>
                    <a:pt x="485" y="10516"/>
                  </a:lnTo>
                  <a:lnTo>
                    <a:pt x="327" y="11092"/>
                  </a:lnTo>
                  <a:lnTo>
                    <a:pt x="196" y="11681"/>
                  </a:lnTo>
                  <a:lnTo>
                    <a:pt x="105" y="12284"/>
                  </a:lnTo>
                  <a:lnTo>
                    <a:pt x="65" y="12585"/>
                  </a:lnTo>
                  <a:lnTo>
                    <a:pt x="39" y="12886"/>
                  </a:lnTo>
                  <a:lnTo>
                    <a:pt x="26" y="13200"/>
                  </a:lnTo>
                  <a:lnTo>
                    <a:pt x="13" y="13501"/>
                  </a:lnTo>
                  <a:lnTo>
                    <a:pt x="0" y="13816"/>
                  </a:lnTo>
                  <a:lnTo>
                    <a:pt x="13" y="14117"/>
                  </a:lnTo>
                  <a:lnTo>
                    <a:pt x="13" y="14431"/>
                  </a:lnTo>
                  <a:lnTo>
                    <a:pt x="39" y="14745"/>
                  </a:lnTo>
                  <a:lnTo>
                    <a:pt x="65" y="15047"/>
                  </a:lnTo>
                  <a:lnTo>
                    <a:pt x="105" y="15361"/>
                  </a:lnTo>
                  <a:lnTo>
                    <a:pt x="144" y="15675"/>
                  </a:lnTo>
                  <a:lnTo>
                    <a:pt x="210" y="15990"/>
                  </a:lnTo>
                  <a:lnTo>
                    <a:pt x="6679" y="51124"/>
                  </a:lnTo>
                  <a:lnTo>
                    <a:pt x="6744" y="51425"/>
                  </a:lnTo>
                  <a:lnTo>
                    <a:pt x="6810" y="51740"/>
                  </a:lnTo>
                  <a:lnTo>
                    <a:pt x="6888" y="52041"/>
                  </a:lnTo>
                  <a:lnTo>
                    <a:pt x="6980" y="52355"/>
                  </a:lnTo>
                  <a:lnTo>
                    <a:pt x="7071" y="52643"/>
                  </a:lnTo>
                  <a:lnTo>
                    <a:pt x="7163" y="52944"/>
                  </a:lnTo>
                  <a:lnTo>
                    <a:pt x="7268" y="53232"/>
                  </a:lnTo>
                  <a:lnTo>
                    <a:pt x="7386" y="53520"/>
                  </a:lnTo>
                  <a:lnTo>
                    <a:pt x="7504" y="53809"/>
                  </a:lnTo>
                  <a:lnTo>
                    <a:pt x="7635" y="54084"/>
                  </a:lnTo>
                  <a:lnTo>
                    <a:pt x="7910" y="54634"/>
                  </a:lnTo>
                  <a:lnTo>
                    <a:pt x="8224" y="55170"/>
                  </a:lnTo>
                  <a:lnTo>
                    <a:pt x="8551" y="55681"/>
                  </a:lnTo>
                  <a:lnTo>
                    <a:pt x="8905" y="56179"/>
                  </a:lnTo>
                  <a:lnTo>
                    <a:pt x="9271" y="56650"/>
                  </a:lnTo>
                  <a:lnTo>
                    <a:pt x="9677" y="57109"/>
                  </a:lnTo>
                  <a:lnTo>
                    <a:pt x="10096" y="57541"/>
                  </a:lnTo>
                  <a:lnTo>
                    <a:pt x="10529" y="57960"/>
                  </a:lnTo>
                  <a:lnTo>
                    <a:pt x="11000" y="58353"/>
                  </a:lnTo>
                  <a:lnTo>
                    <a:pt x="11471" y="58732"/>
                  </a:lnTo>
                  <a:lnTo>
                    <a:pt x="11969" y="59086"/>
                  </a:lnTo>
                  <a:lnTo>
                    <a:pt x="12480" y="59413"/>
                  </a:lnTo>
                  <a:lnTo>
                    <a:pt x="13017" y="59715"/>
                  </a:lnTo>
                  <a:lnTo>
                    <a:pt x="13554" y="59990"/>
                  </a:lnTo>
                  <a:lnTo>
                    <a:pt x="14117" y="60238"/>
                  </a:lnTo>
                  <a:lnTo>
                    <a:pt x="14693" y="60474"/>
                  </a:lnTo>
                  <a:lnTo>
                    <a:pt x="15269" y="60670"/>
                  </a:lnTo>
                  <a:lnTo>
                    <a:pt x="15871" y="60854"/>
                  </a:lnTo>
                  <a:lnTo>
                    <a:pt x="16474" y="60998"/>
                  </a:lnTo>
                  <a:lnTo>
                    <a:pt x="17089" y="61116"/>
                  </a:lnTo>
                  <a:lnTo>
                    <a:pt x="17718" y="61207"/>
                  </a:lnTo>
                  <a:lnTo>
                    <a:pt x="18346" y="61273"/>
                  </a:lnTo>
                  <a:lnTo>
                    <a:pt x="18975" y="61299"/>
                  </a:lnTo>
                  <a:lnTo>
                    <a:pt x="19944" y="61299"/>
                  </a:lnTo>
                  <a:lnTo>
                    <a:pt x="20271" y="61273"/>
                  </a:lnTo>
                  <a:lnTo>
                    <a:pt x="20599" y="61247"/>
                  </a:lnTo>
                  <a:lnTo>
                    <a:pt x="20926" y="61207"/>
                  </a:lnTo>
                  <a:lnTo>
                    <a:pt x="21254" y="61168"/>
                  </a:lnTo>
                  <a:lnTo>
                    <a:pt x="21581" y="61116"/>
                  </a:lnTo>
                  <a:lnTo>
                    <a:pt x="30433" y="59610"/>
                  </a:lnTo>
                  <a:lnTo>
                    <a:pt x="30761" y="59557"/>
                  </a:lnTo>
                  <a:lnTo>
                    <a:pt x="31088" y="59479"/>
                  </a:lnTo>
                  <a:lnTo>
                    <a:pt x="31402" y="59413"/>
                  </a:lnTo>
                  <a:lnTo>
                    <a:pt x="31717" y="59335"/>
                  </a:lnTo>
                  <a:lnTo>
                    <a:pt x="32031" y="59243"/>
                  </a:lnTo>
                  <a:lnTo>
                    <a:pt x="32345" y="59138"/>
                  </a:lnTo>
                  <a:lnTo>
                    <a:pt x="32948" y="58929"/>
                  </a:lnTo>
                  <a:lnTo>
                    <a:pt x="33524" y="58693"/>
                  </a:lnTo>
                  <a:lnTo>
                    <a:pt x="34100" y="58431"/>
                  </a:lnTo>
                  <a:lnTo>
                    <a:pt x="34650" y="58130"/>
                  </a:lnTo>
                  <a:lnTo>
                    <a:pt x="35187" y="57816"/>
                  </a:lnTo>
                  <a:lnTo>
                    <a:pt x="35698" y="57475"/>
                  </a:lnTo>
                  <a:lnTo>
                    <a:pt x="36195" y="57122"/>
                  </a:lnTo>
                  <a:lnTo>
                    <a:pt x="36680" y="56742"/>
                  </a:lnTo>
                  <a:lnTo>
                    <a:pt x="37125" y="56336"/>
                  </a:lnTo>
                  <a:lnTo>
                    <a:pt x="37570" y="55917"/>
                  </a:lnTo>
                  <a:lnTo>
                    <a:pt x="37976" y="55472"/>
                  </a:lnTo>
                  <a:lnTo>
                    <a:pt x="38369" y="55013"/>
                  </a:lnTo>
                  <a:lnTo>
                    <a:pt x="38736" y="54529"/>
                  </a:lnTo>
                  <a:lnTo>
                    <a:pt x="39076" y="54044"/>
                  </a:lnTo>
                  <a:lnTo>
                    <a:pt x="39390" y="53534"/>
                  </a:lnTo>
                  <a:lnTo>
                    <a:pt x="39678" y="53010"/>
                  </a:lnTo>
                  <a:lnTo>
                    <a:pt x="39940" y="52473"/>
                  </a:lnTo>
                  <a:lnTo>
                    <a:pt x="40176" y="51923"/>
                  </a:lnTo>
                  <a:lnTo>
                    <a:pt x="40399" y="51360"/>
                  </a:lnTo>
                  <a:lnTo>
                    <a:pt x="40569" y="50797"/>
                  </a:lnTo>
                  <a:lnTo>
                    <a:pt x="40726" y="50207"/>
                  </a:lnTo>
                  <a:lnTo>
                    <a:pt x="40857" y="49618"/>
                  </a:lnTo>
                  <a:lnTo>
                    <a:pt x="40949" y="49016"/>
                  </a:lnTo>
                  <a:lnTo>
                    <a:pt x="40988" y="48715"/>
                  </a:lnTo>
                  <a:lnTo>
                    <a:pt x="41014" y="48413"/>
                  </a:lnTo>
                  <a:lnTo>
                    <a:pt x="41040" y="48112"/>
                  </a:lnTo>
                  <a:lnTo>
                    <a:pt x="41040" y="47798"/>
                  </a:lnTo>
                  <a:lnTo>
                    <a:pt x="41053" y="47497"/>
                  </a:lnTo>
                  <a:lnTo>
                    <a:pt x="41053" y="47182"/>
                  </a:lnTo>
                  <a:lnTo>
                    <a:pt x="41040" y="46881"/>
                  </a:lnTo>
                  <a:lnTo>
                    <a:pt x="41014" y="46567"/>
                  </a:lnTo>
                  <a:lnTo>
                    <a:pt x="40988" y="46253"/>
                  </a:lnTo>
                  <a:lnTo>
                    <a:pt x="40949" y="45938"/>
                  </a:lnTo>
                  <a:lnTo>
                    <a:pt x="40909" y="45624"/>
                  </a:lnTo>
                  <a:lnTo>
                    <a:pt x="40857" y="45310"/>
                  </a:lnTo>
                  <a:lnTo>
                    <a:pt x="34375" y="10188"/>
                  </a:lnTo>
                  <a:lnTo>
                    <a:pt x="34309" y="9874"/>
                  </a:lnTo>
                  <a:lnTo>
                    <a:pt x="34244" y="9560"/>
                  </a:lnTo>
                  <a:lnTo>
                    <a:pt x="34165" y="9259"/>
                  </a:lnTo>
                  <a:lnTo>
                    <a:pt x="34087" y="8957"/>
                  </a:lnTo>
                  <a:lnTo>
                    <a:pt x="33995" y="8656"/>
                  </a:lnTo>
                  <a:lnTo>
                    <a:pt x="33890" y="8355"/>
                  </a:lnTo>
                  <a:lnTo>
                    <a:pt x="33786" y="8067"/>
                  </a:lnTo>
                  <a:lnTo>
                    <a:pt x="33668" y="7779"/>
                  </a:lnTo>
                  <a:lnTo>
                    <a:pt x="33550" y="7504"/>
                  </a:lnTo>
                  <a:lnTo>
                    <a:pt x="33419" y="7216"/>
                  </a:lnTo>
                  <a:lnTo>
                    <a:pt x="33144" y="6666"/>
                  </a:lnTo>
                  <a:lnTo>
                    <a:pt x="32843" y="6142"/>
                  </a:lnTo>
                  <a:lnTo>
                    <a:pt x="32515" y="5631"/>
                  </a:lnTo>
                  <a:lnTo>
                    <a:pt x="32162" y="5134"/>
                  </a:lnTo>
                  <a:lnTo>
                    <a:pt x="31782" y="4649"/>
                  </a:lnTo>
                  <a:lnTo>
                    <a:pt x="31376" y="4204"/>
                  </a:lnTo>
                  <a:lnTo>
                    <a:pt x="30957" y="3759"/>
                  </a:lnTo>
                  <a:lnTo>
                    <a:pt x="30525" y="3340"/>
                  </a:lnTo>
                  <a:lnTo>
                    <a:pt x="30067" y="2947"/>
                  </a:lnTo>
                  <a:lnTo>
                    <a:pt x="29582" y="2580"/>
                  </a:lnTo>
                  <a:lnTo>
                    <a:pt x="29084" y="2226"/>
                  </a:lnTo>
                  <a:lnTo>
                    <a:pt x="28574" y="1899"/>
                  </a:lnTo>
                  <a:lnTo>
                    <a:pt x="28037" y="1598"/>
                  </a:lnTo>
                  <a:lnTo>
                    <a:pt x="27500" y="1310"/>
                  </a:lnTo>
                  <a:lnTo>
                    <a:pt x="26937" y="1061"/>
                  </a:lnTo>
                  <a:lnTo>
                    <a:pt x="26361" y="825"/>
                  </a:lnTo>
                  <a:lnTo>
                    <a:pt x="25784" y="629"/>
                  </a:lnTo>
                  <a:lnTo>
                    <a:pt x="25182" y="459"/>
                  </a:lnTo>
                  <a:lnTo>
                    <a:pt x="24580" y="301"/>
                  </a:lnTo>
                  <a:lnTo>
                    <a:pt x="23964" y="184"/>
                  </a:lnTo>
                  <a:lnTo>
                    <a:pt x="23349" y="92"/>
                  </a:lnTo>
                  <a:lnTo>
                    <a:pt x="22707" y="26"/>
                  </a:lnTo>
                  <a:lnTo>
                    <a:pt x="220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1898575" y="238125"/>
              <a:ext cx="1592725" cy="1125550"/>
            </a:xfrm>
            <a:custGeom>
              <a:rect b="b" l="l" r="r" t="t"/>
              <a:pathLst>
                <a:path extrusionOk="0" h="45022" w="63709">
                  <a:moveTo>
                    <a:pt x="15924" y="0"/>
                  </a:moveTo>
                  <a:lnTo>
                    <a:pt x="15295" y="13"/>
                  </a:lnTo>
                  <a:lnTo>
                    <a:pt x="14680" y="52"/>
                  </a:lnTo>
                  <a:lnTo>
                    <a:pt x="14051" y="131"/>
                  </a:lnTo>
                  <a:lnTo>
                    <a:pt x="13449" y="236"/>
                  </a:lnTo>
                  <a:lnTo>
                    <a:pt x="12847" y="367"/>
                  </a:lnTo>
                  <a:lnTo>
                    <a:pt x="12244" y="524"/>
                  </a:lnTo>
                  <a:lnTo>
                    <a:pt x="11655" y="707"/>
                  </a:lnTo>
                  <a:lnTo>
                    <a:pt x="11079" y="917"/>
                  </a:lnTo>
                  <a:lnTo>
                    <a:pt x="10516" y="1152"/>
                  </a:lnTo>
                  <a:lnTo>
                    <a:pt x="9966" y="1414"/>
                  </a:lnTo>
                  <a:lnTo>
                    <a:pt x="9429" y="1702"/>
                  </a:lnTo>
                  <a:lnTo>
                    <a:pt x="8905" y="2017"/>
                  </a:lnTo>
                  <a:lnTo>
                    <a:pt x="8394" y="2357"/>
                  </a:lnTo>
                  <a:lnTo>
                    <a:pt x="7897" y="2711"/>
                  </a:lnTo>
                  <a:lnTo>
                    <a:pt x="7425" y="3090"/>
                  </a:lnTo>
                  <a:lnTo>
                    <a:pt x="6967" y="3496"/>
                  </a:lnTo>
                  <a:lnTo>
                    <a:pt x="6522" y="3929"/>
                  </a:lnTo>
                  <a:lnTo>
                    <a:pt x="6116" y="4387"/>
                  </a:lnTo>
                  <a:lnTo>
                    <a:pt x="5723" y="4858"/>
                  </a:lnTo>
                  <a:lnTo>
                    <a:pt x="5343" y="5343"/>
                  </a:lnTo>
                  <a:lnTo>
                    <a:pt x="5173" y="5605"/>
                  </a:lnTo>
                  <a:lnTo>
                    <a:pt x="5003" y="5867"/>
                  </a:lnTo>
                  <a:lnTo>
                    <a:pt x="4832" y="6129"/>
                  </a:lnTo>
                  <a:lnTo>
                    <a:pt x="4675" y="6390"/>
                  </a:lnTo>
                  <a:lnTo>
                    <a:pt x="4518" y="6665"/>
                  </a:lnTo>
                  <a:lnTo>
                    <a:pt x="4374" y="6954"/>
                  </a:lnTo>
                  <a:lnTo>
                    <a:pt x="4243" y="7229"/>
                  </a:lnTo>
                  <a:lnTo>
                    <a:pt x="4112" y="7517"/>
                  </a:lnTo>
                  <a:lnTo>
                    <a:pt x="3981" y="7818"/>
                  </a:lnTo>
                  <a:lnTo>
                    <a:pt x="3863" y="8106"/>
                  </a:lnTo>
                  <a:lnTo>
                    <a:pt x="786" y="16225"/>
                  </a:lnTo>
                  <a:lnTo>
                    <a:pt x="668" y="16526"/>
                  </a:lnTo>
                  <a:lnTo>
                    <a:pt x="576" y="16827"/>
                  </a:lnTo>
                  <a:lnTo>
                    <a:pt x="472" y="17129"/>
                  </a:lnTo>
                  <a:lnTo>
                    <a:pt x="393" y="17430"/>
                  </a:lnTo>
                  <a:lnTo>
                    <a:pt x="314" y="17744"/>
                  </a:lnTo>
                  <a:lnTo>
                    <a:pt x="249" y="18045"/>
                  </a:lnTo>
                  <a:lnTo>
                    <a:pt x="197" y="18346"/>
                  </a:lnTo>
                  <a:lnTo>
                    <a:pt x="144" y="18648"/>
                  </a:lnTo>
                  <a:lnTo>
                    <a:pt x="92" y="18949"/>
                  </a:lnTo>
                  <a:lnTo>
                    <a:pt x="66" y="19263"/>
                  </a:lnTo>
                  <a:lnTo>
                    <a:pt x="39" y="19564"/>
                  </a:lnTo>
                  <a:lnTo>
                    <a:pt x="13" y="19865"/>
                  </a:lnTo>
                  <a:lnTo>
                    <a:pt x="0" y="20468"/>
                  </a:lnTo>
                  <a:lnTo>
                    <a:pt x="13" y="21070"/>
                  </a:lnTo>
                  <a:lnTo>
                    <a:pt x="66" y="21673"/>
                  </a:lnTo>
                  <a:lnTo>
                    <a:pt x="144" y="22262"/>
                  </a:lnTo>
                  <a:lnTo>
                    <a:pt x="249" y="22851"/>
                  </a:lnTo>
                  <a:lnTo>
                    <a:pt x="380" y="23427"/>
                  </a:lnTo>
                  <a:lnTo>
                    <a:pt x="550" y="24004"/>
                  </a:lnTo>
                  <a:lnTo>
                    <a:pt x="733" y="24567"/>
                  </a:lnTo>
                  <a:lnTo>
                    <a:pt x="956" y="25117"/>
                  </a:lnTo>
                  <a:lnTo>
                    <a:pt x="1205" y="25667"/>
                  </a:lnTo>
                  <a:lnTo>
                    <a:pt x="1480" y="26190"/>
                  </a:lnTo>
                  <a:lnTo>
                    <a:pt x="1781" y="26714"/>
                  </a:lnTo>
                  <a:lnTo>
                    <a:pt x="2108" y="27212"/>
                  </a:lnTo>
                  <a:lnTo>
                    <a:pt x="2449" y="27696"/>
                  </a:lnTo>
                  <a:lnTo>
                    <a:pt x="2829" y="28181"/>
                  </a:lnTo>
                  <a:lnTo>
                    <a:pt x="3222" y="28626"/>
                  </a:lnTo>
                  <a:lnTo>
                    <a:pt x="3654" y="29071"/>
                  </a:lnTo>
                  <a:lnTo>
                    <a:pt x="4099" y="29490"/>
                  </a:lnTo>
                  <a:lnTo>
                    <a:pt x="4570" y="29883"/>
                  </a:lnTo>
                  <a:lnTo>
                    <a:pt x="5055" y="30263"/>
                  </a:lnTo>
                  <a:lnTo>
                    <a:pt x="5579" y="30630"/>
                  </a:lnTo>
                  <a:lnTo>
                    <a:pt x="6103" y="30957"/>
                  </a:lnTo>
                  <a:lnTo>
                    <a:pt x="6666" y="31271"/>
                  </a:lnTo>
                  <a:lnTo>
                    <a:pt x="6954" y="31415"/>
                  </a:lnTo>
                  <a:lnTo>
                    <a:pt x="7242" y="31560"/>
                  </a:lnTo>
                  <a:lnTo>
                    <a:pt x="7530" y="31690"/>
                  </a:lnTo>
                  <a:lnTo>
                    <a:pt x="7831" y="31808"/>
                  </a:lnTo>
                  <a:lnTo>
                    <a:pt x="8145" y="31939"/>
                  </a:lnTo>
                  <a:lnTo>
                    <a:pt x="8447" y="32044"/>
                  </a:lnTo>
                  <a:lnTo>
                    <a:pt x="43358" y="44275"/>
                  </a:lnTo>
                  <a:lnTo>
                    <a:pt x="43673" y="44380"/>
                  </a:lnTo>
                  <a:lnTo>
                    <a:pt x="43987" y="44471"/>
                  </a:lnTo>
                  <a:lnTo>
                    <a:pt x="44301" y="44563"/>
                  </a:lnTo>
                  <a:lnTo>
                    <a:pt x="44616" y="44642"/>
                  </a:lnTo>
                  <a:lnTo>
                    <a:pt x="44930" y="44720"/>
                  </a:lnTo>
                  <a:lnTo>
                    <a:pt x="45244" y="44773"/>
                  </a:lnTo>
                  <a:lnTo>
                    <a:pt x="45886" y="44890"/>
                  </a:lnTo>
                  <a:lnTo>
                    <a:pt x="46514" y="44956"/>
                  </a:lnTo>
                  <a:lnTo>
                    <a:pt x="47143" y="45008"/>
                  </a:lnTo>
                  <a:lnTo>
                    <a:pt x="47785" y="45021"/>
                  </a:lnTo>
                  <a:lnTo>
                    <a:pt x="48400" y="45008"/>
                  </a:lnTo>
                  <a:lnTo>
                    <a:pt x="49029" y="44956"/>
                  </a:lnTo>
                  <a:lnTo>
                    <a:pt x="49644" y="44890"/>
                  </a:lnTo>
                  <a:lnTo>
                    <a:pt x="50260" y="44786"/>
                  </a:lnTo>
                  <a:lnTo>
                    <a:pt x="50862" y="44655"/>
                  </a:lnTo>
                  <a:lnTo>
                    <a:pt x="51464" y="44498"/>
                  </a:lnTo>
                  <a:lnTo>
                    <a:pt x="52040" y="44314"/>
                  </a:lnTo>
                  <a:lnTo>
                    <a:pt x="52617" y="44105"/>
                  </a:lnTo>
                  <a:lnTo>
                    <a:pt x="53193" y="43869"/>
                  </a:lnTo>
                  <a:lnTo>
                    <a:pt x="53743" y="43594"/>
                  </a:lnTo>
                  <a:lnTo>
                    <a:pt x="54280" y="43319"/>
                  </a:lnTo>
                  <a:lnTo>
                    <a:pt x="54804" y="43005"/>
                  </a:lnTo>
                  <a:lnTo>
                    <a:pt x="55314" y="42664"/>
                  </a:lnTo>
                  <a:lnTo>
                    <a:pt x="55812" y="42298"/>
                  </a:lnTo>
                  <a:lnTo>
                    <a:pt x="56283" y="41918"/>
                  </a:lnTo>
                  <a:lnTo>
                    <a:pt x="56742" y="41512"/>
                  </a:lnTo>
                  <a:lnTo>
                    <a:pt x="57174" y="41080"/>
                  </a:lnTo>
                  <a:lnTo>
                    <a:pt x="57593" y="40635"/>
                  </a:lnTo>
                  <a:lnTo>
                    <a:pt x="57986" y="40163"/>
                  </a:lnTo>
                  <a:lnTo>
                    <a:pt x="58352" y="39665"/>
                  </a:lnTo>
                  <a:lnTo>
                    <a:pt x="58536" y="39417"/>
                  </a:lnTo>
                  <a:lnTo>
                    <a:pt x="58706" y="39155"/>
                  </a:lnTo>
                  <a:lnTo>
                    <a:pt x="58863" y="38893"/>
                  </a:lnTo>
                  <a:lnTo>
                    <a:pt x="59033" y="38618"/>
                  </a:lnTo>
                  <a:lnTo>
                    <a:pt x="59177" y="38343"/>
                  </a:lnTo>
                  <a:lnTo>
                    <a:pt x="59321" y="38068"/>
                  </a:lnTo>
                  <a:lnTo>
                    <a:pt x="59465" y="37780"/>
                  </a:lnTo>
                  <a:lnTo>
                    <a:pt x="59596" y="37492"/>
                  </a:lnTo>
                  <a:lnTo>
                    <a:pt x="59714" y="37204"/>
                  </a:lnTo>
                  <a:lnTo>
                    <a:pt x="59832" y="36902"/>
                  </a:lnTo>
                  <a:lnTo>
                    <a:pt x="62923" y="28783"/>
                  </a:lnTo>
                  <a:lnTo>
                    <a:pt x="63027" y="28482"/>
                  </a:lnTo>
                  <a:lnTo>
                    <a:pt x="63132" y="28181"/>
                  </a:lnTo>
                  <a:lnTo>
                    <a:pt x="63224" y="27880"/>
                  </a:lnTo>
                  <a:lnTo>
                    <a:pt x="63302" y="27579"/>
                  </a:lnTo>
                  <a:lnTo>
                    <a:pt x="63381" y="27277"/>
                  </a:lnTo>
                  <a:lnTo>
                    <a:pt x="63446" y="26976"/>
                  </a:lnTo>
                  <a:lnTo>
                    <a:pt x="63512" y="26675"/>
                  </a:lnTo>
                  <a:lnTo>
                    <a:pt x="63564" y="26361"/>
                  </a:lnTo>
                  <a:lnTo>
                    <a:pt x="63604" y="26060"/>
                  </a:lnTo>
                  <a:lnTo>
                    <a:pt x="63643" y="25758"/>
                  </a:lnTo>
                  <a:lnTo>
                    <a:pt x="63669" y="25457"/>
                  </a:lnTo>
                  <a:lnTo>
                    <a:pt x="63682" y="25156"/>
                  </a:lnTo>
                  <a:lnTo>
                    <a:pt x="63708" y="24540"/>
                  </a:lnTo>
                  <a:lnTo>
                    <a:pt x="63682" y="23938"/>
                  </a:lnTo>
                  <a:lnTo>
                    <a:pt x="63643" y="23349"/>
                  </a:lnTo>
                  <a:lnTo>
                    <a:pt x="63564" y="22760"/>
                  </a:lnTo>
                  <a:lnTo>
                    <a:pt x="63460" y="22170"/>
                  </a:lnTo>
                  <a:lnTo>
                    <a:pt x="63315" y="21581"/>
                  </a:lnTo>
                  <a:lnTo>
                    <a:pt x="63158" y="21018"/>
                  </a:lnTo>
                  <a:lnTo>
                    <a:pt x="62962" y="20455"/>
                  </a:lnTo>
                  <a:lnTo>
                    <a:pt x="62739" y="19892"/>
                  </a:lnTo>
                  <a:lnTo>
                    <a:pt x="62504" y="19355"/>
                  </a:lnTo>
                  <a:lnTo>
                    <a:pt x="62229" y="18818"/>
                  </a:lnTo>
                  <a:lnTo>
                    <a:pt x="61927" y="18307"/>
                  </a:lnTo>
                  <a:lnTo>
                    <a:pt x="61600" y="17796"/>
                  </a:lnTo>
                  <a:lnTo>
                    <a:pt x="61246" y="17312"/>
                  </a:lnTo>
                  <a:lnTo>
                    <a:pt x="60880" y="16840"/>
                  </a:lnTo>
                  <a:lnTo>
                    <a:pt x="60474" y="16382"/>
                  </a:lnTo>
                  <a:lnTo>
                    <a:pt x="60055" y="15950"/>
                  </a:lnTo>
                  <a:lnTo>
                    <a:pt x="59610" y="15531"/>
                  </a:lnTo>
                  <a:lnTo>
                    <a:pt x="59138" y="15125"/>
                  </a:lnTo>
                  <a:lnTo>
                    <a:pt x="58640" y="14745"/>
                  </a:lnTo>
                  <a:lnTo>
                    <a:pt x="58130" y="14392"/>
                  </a:lnTo>
                  <a:lnTo>
                    <a:pt x="57593" y="14051"/>
                  </a:lnTo>
                  <a:lnTo>
                    <a:pt x="57043" y="13750"/>
                  </a:lnTo>
                  <a:lnTo>
                    <a:pt x="56755" y="13606"/>
                  </a:lnTo>
                  <a:lnTo>
                    <a:pt x="56467" y="13462"/>
                  </a:lnTo>
                  <a:lnTo>
                    <a:pt x="56165" y="13331"/>
                  </a:lnTo>
                  <a:lnTo>
                    <a:pt x="55864" y="13200"/>
                  </a:lnTo>
                  <a:lnTo>
                    <a:pt x="55563" y="13082"/>
                  </a:lnTo>
                  <a:lnTo>
                    <a:pt x="55249" y="12964"/>
                  </a:lnTo>
                  <a:lnTo>
                    <a:pt x="20350" y="746"/>
                  </a:lnTo>
                  <a:lnTo>
                    <a:pt x="20036" y="642"/>
                  </a:lnTo>
                  <a:lnTo>
                    <a:pt x="19722" y="550"/>
                  </a:lnTo>
                  <a:lnTo>
                    <a:pt x="19407" y="458"/>
                  </a:lnTo>
                  <a:lnTo>
                    <a:pt x="19080" y="380"/>
                  </a:lnTo>
                  <a:lnTo>
                    <a:pt x="18766" y="301"/>
                  </a:lnTo>
                  <a:lnTo>
                    <a:pt x="18451" y="236"/>
                  </a:lnTo>
                  <a:lnTo>
                    <a:pt x="17823" y="131"/>
                  </a:lnTo>
                  <a:lnTo>
                    <a:pt x="17181" y="52"/>
                  </a:lnTo>
                  <a:lnTo>
                    <a:pt x="16552" y="13"/>
                  </a:lnTo>
                  <a:lnTo>
                    <a:pt x="15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2560200" y="398850"/>
              <a:ext cx="4808900" cy="5078025"/>
            </a:xfrm>
            <a:custGeom>
              <a:rect b="b" l="l" r="r" t="t"/>
              <a:pathLst>
                <a:path extrusionOk="0" h="203121" w="192356">
                  <a:moveTo>
                    <a:pt x="153332" y="1"/>
                  </a:moveTo>
                  <a:lnTo>
                    <a:pt x="120345" y="17575"/>
                  </a:lnTo>
                  <a:lnTo>
                    <a:pt x="119665" y="17614"/>
                  </a:lnTo>
                  <a:lnTo>
                    <a:pt x="118970" y="17679"/>
                  </a:lnTo>
                  <a:lnTo>
                    <a:pt x="118276" y="17745"/>
                  </a:lnTo>
                  <a:lnTo>
                    <a:pt x="117595" y="17810"/>
                  </a:lnTo>
                  <a:lnTo>
                    <a:pt x="116901" y="17889"/>
                  </a:lnTo>
                  <a:lnTo>
                    <a:pt x="116220" y="17981"/>
                  </a:lnTo>
                  <a:lnTo>
                    <a:pt x="115526" y="18085"/>
                  </a:lnTo>
                  <a:lnTo>
                    <a:pt x="114846" y="18190"/>
                  </a:lnTo>
                  <a:lnTo>
                    <a:pt x="114165" y="18295"/>
                  </a:lnTo>
                  <a:lnTo>
                    <a:pt x="113484" y="18426"/>
                  </a:lnTo>
                  <a:lnTo>
                    <a:pt x="112803" y="18557"/>
                  </a:lnTo>
                  <a:lnTo>
                    <a:pt x="112122" y="18688"/>
                  </a:lnTo>
                  <a:lnTo>
                    <a:pt x="111441" y="18832"/>
                  </a:lnTo>
                  <a:lnTo>
                    <a:pt x="110760" y="18989"/>
                  </a:lnTo>
                  <a:lnTo>
                    <a:pt x="110092" y="19146"/>
                  </a:lnTo>
                  <a:lnTo>
                    <a:pt x="109424" y="19316"/>
                  </a:lnTo>
                  <a:lnTo>
                    <a:pt x="108756" y="19500"/>
                  </a:lnTo>
                  <a:lnTo>
                    <a:pt x="108075" y="19683"/>
                  </a:lnTo>
                  <a:lnTo>
                    <a:pt x="107421" y="19879"/>
                  </a:lnTo>
                  <a:lnTo>
                    <a:pt x="106753" y="20076"/>
                  </a:lnTo>
                  <a:lnTo>
                    <a:pt x="106085" y="20285"/>
                  </a:lnTo>
                  <a:lnTo>
                    <a:pt x="105430" y="20508"/>
                  </a:lnTo>
                  <a:lnTo>
                    <a:pt x="104775" y="20731"/>
                  </a:lnTo>
                  <a:lnTo>
                    <a:pt x="104121" y="20966"/>
                  </a:lnTo>
                  <a:lnTo>
                    <a:pt x="103466" y="21202"/>
                  </a:lnTo>
                  <a:lnTo>
                    <a:pt x="102824" y="21451"/>
                  </a:lnTo>
                  <a:lnTo>
                    <a:pt x="102169" y="21713"/>
                  </a:lnTo>
                  <a:lnTo>
                    <a:pt x="101528" y="21975"/>
                  </a:lnTo>
                  <a:lnTo>
                    <a:pt x="100886" y="22250"/>
                  </a:lnTo>
                  <a:lnTo>
                    <a:pt x="100257" y="22525"/>
                  </a:lnTo>
                  <a:lnTo>
                    <a:pt x="99616" y="22826"/>
                  </a:lnTo>
                  <a:lnTo>
                    <a:pt x="98987" y="23114"/>
                  </a:lnTo>
                  <a:lnTo>
                    <a:pt x="98359" y="23415"/>
                  </a:lnTo>
                  <a:lnTo>
                    <a:pt x="97730" y="23729"/>
                  </a:lnTo>
                  <a:lnTo>
                    <a:pt x="97115" y="24057"/>
                  </a:lnTo>
                  <a:lnTo>
                    <a:pt x="96499" y="24384"/>
                  </a:lnTo>
                  <a:lnTo>
                    <a:pt x="95884" y="24725"/>
                  </a:lnTo>
                  <a:lnTo>
                    <a:pt x="95268" y="25065"/>
                  </a:lnTo>
                  <a:lnTo>
                    <a:pt x="94666" y="25419"/>
                  </a:lnTo>
                  <a:lnTo>
                    <a:pt x="94063" y="25772"/>
                  </a:lnTo>
                  <a:lnTo>
                    <a:pt x="93474" y="26139"/>
                  </a:lnTo>
                  <a:lnTo>
                    <a:pt x="92872" y="26519"/>
                  </a:lnTo>
                  <a:lnTo>
                    <a:pt x="92282" y="26898"/>
                  </a:lnTo>
                  <a:lnTo>
                    <a:pt x="91693" y="27291"/>
                  </a:lnTo>
                  <a:lnTo>
                    <a:pt x="91117" y="27697"/>
                  </a:lnTo>
                  <a:lnTo>
                    <a:pt x="90541" y="28103"/>
                  </a:lnTo>
                  <a:lnTo>
                    <a:pt x="89965" y="28509"/>
                  </a:lnTo>
                  <a:lnTo>
                    <a:pt x="89402" y="28941"/>
                  </a:lnTo>
                  <a:lnTo>
                    <a:pt x="88838" y="29360"/>
                  </a:lnTo>
                  <a:lnTo>
                    <a:pt x="88275" y="29806"/>
                  </a:lnTo>
                  <a:lnTo>
                    <a:pt x="87725" y="30251"/>
                  </a:lnTo>
                  <a:lnTo>
                    <a:pt x="87175" y="30709"/>
                  </a:lnTo>
                  <a:lnTo>
                    <a:pt x="86625" y="31167"/>
                  </a:lnTo>
                  <a:lnTo>
                    <a:pt x="86088" y="31639"/>
                  </a:lnTo>
                  <a:lnTo>
                    <a:pt x="85552" y="32110"/>
                  </a:lnTo>
                  <a:lnTo>
                    <a:pt x="85028" y="32595"/>
                  </a:lnTo>
                  <a:lnTo>
                    <a:pt x="84504" y="33092"/>
                  </a:lnTo>
                  <a:lnTo>
                    <a:pt x="83993" y="33590"/>
                  </a:lnTo>
                  <a:lnTo>
                    <a:pt x="83469" y="34101"/>
                  </a:lnTo>
                  <a:lnTo>
                    <a:pt x="82972" y="34611"/>
                  </a:lnTo>
                  <a:lnTo>
                    <a:pt x="82461" y="35135"/>
                  </a:lnTo>
                  <a:lnTo>
                    <a:pt x="81977" y="35659"/>
                  </a:lnTo>
                  <a:lnTo>
                    <a:pt x="81479" y="36209"/>
                  </a:lnTo>
                  <a:lnTo>
                    <a:pt x="80994" y="36746"/>
                  </a:lnTo>
                  <a:lnTo>
                    <a:pt x="13174" y="114348"/>
                  </a:lnTo>
                  <a:lnTo>
                    <a:pt x="12703" y="114898"/>
                  </a:lnTo>
                  <a:lnTo>
                    <a:pt x="12245" y="115435"/>
                  </a:lnTo>
                  <a:lnTo>
                    <a:pt x="11799" y="115985"/>
                  </a:lnTo>
                  <a:lnTo>
                    <a:pt x="11367" y="116535"/>
                  </a:lnTo>
                  <a:lnTo>
                    <a:pt x="10935" y="117085"/>
                  </a:lnTo>
                  <a:lnTo>
                    <a:pt x="10516" y="117635"/>
                  </a:lnTo>
                  <a:lnTo>
                    <a:pt x="10097" y="118198"/>
                  </a:lnTo>
                  <a:lnTo>
                    <a:pt x="9691" y="118761"/>
                  </a:lnTo>
                  <a:lnTo>
                    <a:pt x="9298" y="119338"/>
                  </a:lnTo>
                  <a:lnTo>
                    <a:pt x="8905" y="119901"/>
                  </a:lnTo>
                  <a:lnTo>
                    <a:pt x="8526" y="120477"/>
                  </a:lnTo>
                  <a:lnTo>
                    <a:pt x="8159" y="121053"/>
                  </a:lnTo>
                  <a:lnTo>
                    <a:pt x="7792" y="121642"/>
                  </a:lnTo>
                  <a:lnTo>
                    <a:pt x="7439" y="122219"/>
                  </a:lnTo>
                  <a:lnTo>
                    <a:pt x="7085" y="122808"/>
                  </a:lnTo>
                  <a:lnTo>
                    <a:pt x="6758" y="123397"/>
                  </a:lnTo>
                  <a:lnTo>
                    <a:pt x="6417" y="124000"/>
                  </a:lnTo>
                  <a:lnTo>
                    <a:pt x="6103" y="124589"/>
                  </a:lnTo>
                  <a:lnTo>
                    <a:pt x="5789" y="125191"/>
                  </a:lnTo>
                  <a:lnTo>
                    <a:pt x="5487" y="125794"/>
                  </a:lnTo>
                  <a:lnTo>
                    <a:pt x="5186" y="126396"/>
                  </a:lnTo>
                  <a:lnTo>
                    <a:pt x="4898" y="126998"/>
                  </a:lnTo>
                  <a:lnTo>
                    <a:pt x="4623" y="127614"/>
                  </a:lnTo>
                  <a:lnTo>
                    <a:pt x="4348" y="128229"/>
                  </a:lnTo>
                  <a:lnTo>
                    <a:pt x="4086" y="128845"/>
                  </a:lnTo>
                  <a:lnTo>
                    <a:pt x="3824" y="129460"/>
                  </a:lnTo>
                  <a:lnTo>
                    <a:pt x="3589" y="130076"/>
                  </a:lnTo>
                  <a:lnTo>
                    <a:pt x="3340" y="130691"/>
                  </a:lnTo>
                  <a:lnTo>
                    <a:pt x="3117" y="131320"/>
                  </a:lnTo>
                  <a:lnTo>
                    <a:pt x="2895" y="131935"/>
                  </a:lnTo>
                  <a:lnTo>
                    <a:pt x="2685" y="132564"/>
                  </a:lnTo>
                  <a:lnTo>
                    <a:pt x="2476" y="133192"/>
                  </a:lnTo>
                  <a:lnTo>
                    <a:pt x="2279" y="133821"/>
                  </a:lnTo>
                  <a:lnTo>
                    <a:pt x="2083" y="134463"/>
                  </a:lnTo>
                  <a:lnTo>
                    <a:pt x="1912" y="135091"/>
                  </a:lnTo>
                  <a:lnTo>
                    <a:pt x="1729" y="135720"/>
                  </a:lnTo>
                  <a:lnTo>
                    <a:pt x="1572" y="136361"/>
                  </a:lnTo>
                  <a:lnTo>
                    <a:pt x="1415" y="137003"/>
                  </a:lnTo>
                  <a:lnTo>
                    <a:pt x="1271" y="137632"/>
                  </a:lnTo>
                  <a:lnTo>
                    <a:pt x="1127" y="138273"/>
                  </a:lnTo>
                  <a:lnTo>
                    <a:pt x="996" y="138915"/>
                  </a:lnTo>
                  <a:lnTo>
                    <a:pt x="878" y="139557"/>
                  </a:lnTo>
                  <a:lnTo>
                    <a:pt x="760" y="140198"/>
                  </a:lnTo>
                  <a:lnTo>
                    <a:pt x="655" y="140840"/>
                  </a:lnTo>
                  <a:lnTo>
                    <a:pt x="551" y="141495"/>
                  </a:lnTo>
                  <a:lnTo>
                    <a:pt x="459" y="142136"/>
                  </a:lnTo>
                  <a:lnTo>
                    <a:pt x="380" y="142778"/>
                  </a:lnTo>
                  <a:lnTo>
                    <a:pt x="302" y="143433"/>
                  </a:lnTo>
                  <a:lnTo>
                    <a:pt x="236" y="144075"/>
                  </a:lnTo>
                  <a:lnTo>
                    <a:pt x="184" y="144729"/>
                  </a:lnTo>
                  <a:lnTo>
                    <a:pt x="132" y="145371"/>
                  </a:lnTo>
                  <a:lnTo>
                    <a:pt x="92" y="146026"/>
                  </a:lnTo>
                  <a:lnTo>
                    <a:pt x="53" y="146667"/>
                  </a:lnTo>
                  <a:lnTo>
                    <a:pt x="27" y="147322"/>
                  </a:lnTo>
                  <a:lnTo>
                    <a:pt x="14" y="147964"/>
                  </a:lnTo>
                  <a:lnTo>
                    <a:pt x="1" y="148619"/>
                  </a:lnTo>
                  <a:lnTo>
                    <a:pt x="1" y="149260"/>
                  </a:lnTo>
                  <a:lnTo>
                    <a:pt x="1" y="149915"/>
                  </a:lnTo>
                  <a:lnTo>
                    <a:pt x="27" y="150557"/>
                  </a:lnTo>
                  <a:lnTo>
                    <a:pt x="40" y="151211"/>
                  </a:lnTo>
                  <a:lnTo>
                    <a:pt x="79" y="151853"/>
                  </a:lnTo>
                  <a:lnTo>
                    <a:pt x="118" y="152508"/>
                  </a:lnTo>
                  <a:lnTo>
                    <a:pt x="158" y="153150"/>
                  </a:lnTo>
                  <a:lnTo>
                    <a:pt x="210" y="153791"/>
                  </a:lnTo>
                  <a:lnTo>
                    <a:pt x="276" y="154446"/>
                  </a:lnTo>
                  <a:lnTo>
                    <a:pt x="354" y="155088"/>
                  </a:lnTo>
                  <a:lnTo>
                    <a:pt x="433" y="155729"/>
                  </a:lnTo>
                  <a:lnTo>
                    <a:pt x="511" y="156371"/>
                  </a:lnTo>
                  <a:lnTo>
                    <a:pt x="603" y="157013"/>
                  </a:lnTo>
                  <a:lnTo>
                    <a:pt x="708" y="157654"/>
                  </a:lnTo>
                  <a:lnTo>
                    <a:pt x="826" y="158296"/>
                  </a:lnTo>
                  <a:lnTo>
                    <a:pt x="943" y="158938"/>
                  </a:lnTo>
                  <a:lnTo>
                    <a:pt x="1074" y="159566"/>
                  </a:lnTo>
                  <a:lnTo>
                    <a:pt x="1205" y="160208"/>
                  </a:lnTo>
                  <a:lnTo>
                    <a:pt x="1349" y="160836"/>
                  </a:lnTo>
                  <a:lnTo>
                    <a:pt x="1493" y="161478"/>
                  </a:lnTo>
                  <a:lnTo>
                    <a:pt x="1651" y="162107"/>
                  </a:lnTo>
                  <a:lnTo>
                    <a:pt x="1821" y="162735"/>
                  </a:lnTo>
                  <a:lnTo>
                    <a:pt x="1991" y="163364"/>
                  </a:lnTo>
                  <a:lnTo>
                    <a:pt x="2174" y="163992"/>
                  </a:lnTo>
                  <a:lnTo>
                    <a:pt x="2371" y="164621"/>
                  </a:lnTo>
                  <a:lnTo>
                    <a:pt x="2567" y="165236"/>
                  </a:lnTo>
                  <a:lnTo>
                    <a:pt x="2777" y="165865"/>
                  </a:lnTo>
                  <a:lnTo>
                    <a:pt x="2986" y="166481"/>
                  </a:lnTo>
                  <a:lnTo>
                    <a:pt x="3209" y="167096"/>
                  </a:lnTo>
                  <a:lnTo>
                    <a:pt x="3432" y="167711"/>
                  </a:lnTo>
                  <a:lnTo>
                    <a:pt x="3680" y="168314"/>
                  </a:lnTo>
                  <a:lnTo>
                    <a:pt x="3916" y="168929"/>
                  </a:lnTo>
                  <a:lnTo>
                    <a:pt x="4178" y="169532"/>
                  </a:lnTo>
                  <a:lnTo>
                    <a:pt x="4440" y="170134"/>
                  </a:lnTo>
                  <a:lnTo>
                    <a:pt x="4702" y="170736"/>
                  </a:lnTo>
                  <a:lnTo>
                    <a:pt x="4977" y="171339"/>
                  </a:lnTo>
                  <a:lnTo>
                    <a:pt x="5265" y="171941"/>
                  </a:lnTo>
                  <a:lnTo>
                    <a:pt x="5553" y="172531"/>
                  </a:lnTo>
                  <a:lnTo>
                    <a:pt x="5854" y="173120"/>
                  </a:lnTo>
                  <a:lnTo>
                    <a:pt x="6168" y="173709"/>
                  </a:lnTo>
                  <a:lnTo>
                    <a:pt x="6483" y="174298"/>
                  </a:lnTo>
                  <a:lnTo>
                    <a:pt x="6810" y="174875"/>
                  </a:lnTo>
                  <a:lnTo>
                    <a:pt x="7137" y="175451"/>
                  </a:lnTo>
                  <a:lnTo>
                    <a:pt x="7478" y="176027"/>
                  </a:lnTo>
                  <a:lnTo>
                    <a:pt x="7818" y="176603"/>
                  </a:lnTo>
                  <a:lnTo>
                    <a:pt x="8172" y="177166"/>
                  </a:lnTo>
                  <a:lnTo>
                    <a:pt x="8539" y="177729"/>
                  </a:lnTo>
                  <a:lnTo>
                    <a:pt x="8905" y="178292"/>
                  </a:lnTo>
                  <a:lnTo>
                    <a:pt x="9285" y="178842"/>
                  </a:lnTo>
                  <a:lnTo>
                    <a:pt x="9678" y="179406"/>
                  </a:lnTo>
                  <a:lnTo>
                    <a:pt x="10071" y="179956"/>
                  </a:lnTo>
                  <a:lnTo>
                    <a:pt x="10464" y="180492"/>
                  </a:lnTo>
                  <a:lnTo>
                    <a:pt x="10883" y="181042"/>
                  </a:lnTo>
                  <a:lnTo>
                    <a:pt x="11289" y="181579"/>
                  </a:lnTo>
                  <a:lnTo>
                    <a:pt x="11721" y="182116"/>
                  </a:lnTo>
                  <a:lnTo>
                    <a:pt x="12153" y="182640"/>
                  </a:lnTo>
                  <a:lnTo>
                    <a:pt x="12585" y="183164"/>
                  </a:lnTo>
                  <a:lnTo>
                    <a:pt x="13043" y="183688"/>
                  </a:lnTo>
                  <a:lnTo>
                    <a:pt x="13489" y="184198"/>
                  </a:lnTo>
                  <a:lnTo>
                    <a:pt x="13960" y="184709"/>
                  </a:lnTo>
                  <a:lnTo>
                    <a:pt x="14431" y="185220"/>
                  </a:lnTo>
                  <a:lnTo>
                    <a:pt x="14903" y="185731"/>
                  </a:lnTo>
                  <a:lnTo>
                    <a:pt x="15387" y="186228"/>
                  </a:lnTo>
                  <a:lnTo>
                    <a:pt x="15885" y="186713"/>
                  </a:lnTo>
                  <a:lnTo>
                    <a:pt x="16383" y="187210"/>
                  </a:lnTo>
                  <a:lnTo>
                    <a:pt x="16893" y="187682"/>
                  </a:lnTo>
                  <a:lnTo>
                    <a:pt x="17404" y="188166"/>
                  </a:lnTo>
                  <a:lnTo>
                    <a:pt x="17928" y="188638"/>
                  </a:lnTo>
                  <a:lnTo>
                    <a:pt x="18465" y="189109"/>
                  </a:lnTo>
                  <a:lnTo>
                    <a:pt x="19002" y="189567"/>
                  </a:lnTo>
                  <a:lnTo>
                    <a:pt x="19552" y="190026"/>
                  </a:lnTo>
                  <a:lnTo>
                    <a:pt x="20102" y="190484"/>
                  </a:lnTo>
                  <a:lnTo>
                    <a:pt x="20665" y="190929"/>
                  </a:lnTo>
                  <a:lnTo>
                    <a:pt x="21228" y="191361"/>
                  </a:lnTo>
                  <a:lnTo>
                    <a:pt x="21804" y="191794"/>
                  </a:lnTo>
                  <a:lnTo>
                    <a:pt x="22367" y="192213"/>
                  </a:lnTo>
                  <a:lnTo>
                    <a:pt x="22943" y="192632"/>
                  </a:lnTo>
                  <a:lnTo>
                    <a:pt x="23533" y="193038"/>
                  </a:lnTo>
                  <a:lnTo>
                    <a:pt x="24109" y="193431"/>
                  </a:lnTo>
                  <a:lnTo>
                    <a:pt x="24698" y="193823"/>
                  </a:lnTo>
                  <a:lnTo>
                    <a:pt x="25287" y="194203"/>
                  </a:lnTo>
                  <a:lnTo>
                    <a:pt x="25890" y="194570"/>
                  </a:lnTo>
                  <a:lnTo>
                    <a:pt x="26492" y="194936"/>
                  </a:lnTo>
                  <a:lnTo>
                    <a:pt x="27095" y="195290"/>
                  </a:lnTo>
                  <a:lnTo>
                    <a:pt x="27697" y="195644"/>
                  </a:lnTo>
                  <a:lnTo>
                    <a:pt x="28299" y="195984"/>
                  </a:lnTo>
                  <a:lnTo>
                    <a:pt x="28915" y="196311"/>
                  </a:lnTo>
                  <a:lnTo>
                    <a:pt x="29530" y="196639"/>
                  </a:lnTo>
                  <a:lnTo>
                    <a:pt x="30146" y="196953"/>
                  </a:lnTo>
                  <a:lnTo>
                    <a:pt x="30774" y="197267"/>
                  </a:lnTo>
                  <a:lnTo>
                    <a:pt x="31390" y="197569"/>
                  </a:lnTo>
                  <a:lnTo>
                    <a:pt x="32018" y="197857"/>
                  </a:lnTo>
                  <a:lnTo>
                    <a:pt x="32647" y="198145"/>
                  </a:lnTo>
                  <a:lnTo>
                    <a:pt x="33289" y="198420"/>
                  </a:lnTo>
                  <a:lnTo>
                    <a:pt x="33917" y="198682"/>
                  </a:lnTo>
                  <a:lnTo>
                    <a:pt x="34559" y="198944"/>
                  </a:lnTo>
                  <a:lnTo>
                    <a:pt x="35187" y="199206"/>
                  </a:lnTo>
                  <a:lnTo>
                    <a:pt x="35842" y="199441"/>
                  </a:lnTo>
                  <a:lnTo>
                    <a:pt x="36484" y="199677"/>
                  </a:lnTo>
                  <a:lnTo>
                    <a:pt x="37125" y="199913"/>
                  </a:lnTo>
                  <a:lnTo>
                    <a:pt x="37780" y="200135"/>
                  </a:lnTo>
                  <a:lnTo>
                    <a:pt x="38422" y="200345"/>
                  </a:lnTo>
                  <a:lnTo>
                    <a:pt x="39077" y="200554"/>
                  </a:lnTo>
                  <a:lnTo>
                    <a:pt x="39731" y="200751"/>
                  </a:lnTo>
                  <a:lnTo>
                    <a:pt x="40386" y="200934"/>
                  </a:lnTo>
                  <a:lnTo>
                    <a:pt x="41041" y="201117"/>
                  </a:lnTo>
                  <a:lnTo>
                    <a:pt x="41709" y="201288"/>
                  </a:lnTo>
                  <a:lnTo>
                    <a:pt x="42364" y="201458"/>
                  </a:lnTo>
                  <a:lnTo>
                    <a:pt x="43031" y="201615"/>
                  </a:lnTo>
                  <a:lnTo>
                    <a:pt x="43699" y="201759"/>
                  </a:lnTo>
                  <a:lnTo>
                    <a:pt x="44354" y="201903"/>
                  </a:lnTo>
                  <a:lnTo>
                    <a:pt x="45022" y="202047"/>
                  </a:lnTo>
                  <a:lnTo>
                    <a:pt x="45690" y="202165"/>
                  </a:lnTo>
                  <a:lnTo>
                    <a:pt x="46358" y="202283"/>
                  </a:lnTo>
                  <a:lnTo>
                    <a:pt x="47025" y="202401"/>
                  </a:lnTo>
                  <a:lnTo>
                    <a:pt x="47706" y="202492"/>
                  </a:lnTo>
                  <a:lnTo>
                    <a:pt x="48374" y="202597"/>
                  </a:lnTo>
                  <a:lnTo>
                    <a:pt x="49042" y="202676"/>
                  </a:lnTo>
                  <a:lnTo>
                    <a:pt x="50391" y="202833"/>
                  </a:lnTo>
                  <a:lnTo>
                    <a:pt x="51740" y="202951"/>
                  </a:lnTo>
                  <a:lnTo>
                    <a:pt x="53089" y="203042"/>
                  </a:lnTo>
                  <a:lnTo>
                    <a:pt x="54437" y="203095"/>
                  </a:lnTo>
                  <a:lnTo>
                    <a:pt x="55799" y="203121"/>
                  </a:lnTo>
                  <a:lnTo>
                    <a:pt x="57148" y="203121"/>
                  </a:lnTo>
                  <a:lnTo>
                    <a:pt x="58497" y="203082"/>
                  </a:lnTo>
                  <a:lnTo>
                    <a:pt x="59846" y="203016"/>
                  </a:lnTo>
                  <a:lnTo>
                    <a:pt x="61194" y="202911"/>
                  </a:lnTo>
                  <a:lnTo>
                    <a:pt x="62530" y="202794"/>
                  </a:lnTo>
                  <a:lnTo>
                    <a:pt x="63879" y="202623"/>
                  </a:lnTo>
                  <a:lnTo>
                    <a:pt x="65215" y="202440"/>
                  </a:lnTo>
                  <a:lnTo>
                    <a:pt x="66537" y="202217"/>
                  </a:lnTo>
                  <a:lnTo>
                    <a:pt x="67873" y="201969"/>
                  </a:lnTo>
                  <a:lnTo>
                    <a:pt x="69196" y="201681"/>
                  </a:lnTo>
                  <a:lnTo>
                    <a:pt x="70505" y="201379"/>
                  </a:lnTo>
                  <a:lnTo>
                    <a:pt x="71815" y="201026"/>
                  </a:lnTo>
                  <a:lnTo>
                    <a:pt x="73111" y="200659"/>
                  </a:lnTo>
                  <a:lnTo>
                    <a:pt x="73753" y="200463"/>
                  </a:lnTo>
                  <a:lnTo>
                    <a:pt x="74394" y="200253"/>
                  </a:lnTo>
                  <a:lnTo>
                    <a:pt x="75036" y="200044"/>
                  </a:lnTo>
                  <a:lnTo>
                    <a:pt x="75678" y="199821"/>
                  </a:lnTo>
                  <a:lnTo>
                    <a:pt x="76319" y="199598"/>
                  </a:lnTo>
                  <a:lnTo>
                    <a:pt x="76948" y="199363"/>
                  </a:lnTo>
                  <a:lnTo>
                    <a:pt x="77590" y="199114"/>
                  </a:lnTo>
                  <a:lnTo>
                    <a:pt x="78218" y="198865"/>
                  </a:lnTo>
                  <a:lnTo>
                    <a:pt x="78847" y="198603"/>
                  </a:lnTo>
                  <a:lnTo>
                    <a:pt x="79462" y="198341"/>
                  </a:lnTo>
                  <a:lnTo>
                    <a:pt x="80091" y="198066"/>
                  </a:lnTo>
                  <a:lnTo>
                    <a:pt x="80706" y="197791"/>
                  </a:lnTo>
                  <a:lnTo>
                    <a:pt x="81322" y="197503"/>
                  </a:lnTo>
                  <a:lnTo>
                    <a:pt x="81937" y="197202"/>
                  </a:lnTo>
                  <a:lnTo>
                    <a:pt x="82540" y="196901"/>
                  </a:lnTo>
                  <a:lnTo>
                    <a:pt x="83142" y="196586"/>
                  </a:lnTo>
                  <a:lnTo>
                    <a:pt x="83744" y="196272"/>
                  </a:lnTo>
                  <a:lnTo>
                    <a:pt x="84347" y="195945"/>
                  </a:lnTo>
                  <a:lnTo>
                    <a:pt x="84936" y="195617"/>
                  </a:lnTo>
                  <a:lnTo>
                    <a:pt x="85538" y="195277"/>
                  </a:lnTo>
                  <a:lnTo>
                    <a:pt x="86115" y="194923"/>
                  </a:lnTo>
                  <a:lnTo>
                    <a:pt x="86704" y="194570"/>
                  </a:lnTo>
                  <a:lnTo>
                    <a:pt x="87280" y="194203"/>
                  </a:lnTo>
                  <a:lnTo>
                    <a:pt x="87856" y="193836"/>
                  </a:lnTo>
                  <a:lnTo>
                    <a:pt x="88432" y="193457"/>
                  </a:lnTo>
                  <a:lnTo>
                    <a:pt x="89009" y="193077"/>
                  </a:lnTo>
                  <a:lnTo>
                    <a:pt x="89572" y="192684"/>
                  </a:lnTo>
                  <a:lnTo>
                    <a:pt x="90122" y="192278"/>
                  </a:lnTo>
                  <a:lnTo>
                    <a:pt x="90685" y="191872"/>
                  </a:lnTo>
                  <a:lnTo>
                    <a:pt x="91235" y="191453"/>
                  </a:lnTo>
                  <a:lnTo>
                    <a:pt x="91785" y="191034"/>
                  </a:lnTo>
                  <a:lnTo>
                    <a:pt x="92322" y="190602"/>
                  </a:lnTo>
                  <a:lnTo>
                    <a:pt x="92859" y="190170"/>
                  </a:lnTo>
                  <a:lnTo>
                    <a:pt x="93396" y="189725"/>
                  </a:lnTo>
                  <a:lnTo>
                    <a:pt x="93919" y="189266"/>
                  </a:lnTo>
                  <a:lnTo>
                    <a:pt x="94443" y="188808"/>
                  </a:lnTo>
                  <a:lnTo>
                    <a:pt x="94967" y="188350"/>
                  </a:lnTo>
                  <a:lnTo>
                    <a:pt x="95478" y="187878"/>
                  </a:lnTo>
                  <a:lnTo>
                    <a:pt x="95988" y="187394"/>
                  </a:lnTo>
                  <a:lnTo>
                    <a:pt x="96499" y="186909"/>
                  </a:lnTo>
                  <a:lnTo>
                    <a:pt x="96997" y="186411"/>
                  </a:lnTo>
                  <a:lnTo>
                    <a:pt x="97481" y="185901"/>
                  </a:lnTo>
                  <a:lnTo>
                    <a:pt x="97966" y="185390"/>
                  </a:lnTo>
                  <a:lnTo>
                    <a:pt x="98450" y="184879"/>
                  </a:lnTo>
                  <a:lnTo>
                    <a:pt x="98935" y="184356"/>
                  </a:lnTo>
                  <a:lnTo>
                    <a:pt x="99406" y="183819"/>
                  </a:lnTo>
                  <a:lnTo>
                    <a:pt x="167226" y="106216"/>
                  </a:lnTo>
                  <a:lnTo>
                    <a:pt x="167711" y="105666"/>
                  </a:lnTo>
                  <a:lnTo>
                    <a:pt x="168169" y="105103"/>
                  </a:lnTo>
                  <a:lnTo>
                    <a:pt x="168628" y="104540"/>
                  </a:lnTo>
                  <a:lnTo>
                    <a:pt x="169086" y="103977"/>
                  </a:lnTo>
                  <a:lnTo>
                    <a:pt x="169518" y="103414"/>
                  </a:lnTo>
                  <a:lnTo>
                    <a:pt x="169950" y="102838"/>
                  </a:lnTo>
                  <a:lnTo>
                    <a:pt x="170382" y="102261"/>
                  </a:lnTo>
                  <a:lnTo>
                    <a:pt x="170788" y="101685"/>
                  </a:lnTo>
                  <a:lnTo>
                    <a:pt x="171194" y="101096"/>
                  </a:lnTo>
                  <a:lnTo>
                    <a:pt x="171600" y="100507"/>
                  </a:lnTo>
                  <a:lnTo>
                    <a:pt x="171980" y="99917"/>
                  </a:lnTo>
                  <a:lnTo>
                    <a:pt x="172360" y="99328"/>
                  </a:lnTo>
                  <a:lnTo>
                    <a:pt x="172726" y="98726"/>
                  </a:lnTo>
                  <a:lnTo>
                    <a:pt x="173093" y="98123"/>
                  </a:lnTo>
                  <a:lnTo>
                    <a:pt x="173447" y="97521"/>
                  </a:lnTo>
                  <a:lnTo>
                    <a:pt x="173787" y="96919"/>
                  </a:lnTo>
                  <a:lnTo>
                    <a:pt x="174127" y="96303"/>
                  </a:lnTo>
                  <a:lnTo>
                    <a:pt x="174442" y="95688"/>
                  </a:lnTo>
                  <a:lnTo>
                    <a:pt x="174769" y="95072"/>
                  </a:lnTo>
                  <a:lnTo>
                    <a:pt x="175070" y="94457"/>
                  </a:lnTo>
                  <a:lnTo>
                    <a:pt x="175372" y="93841"/>
                  </a:lnTo>
                  <a:lnTo>
                    <a:pt x="175660" y="93213"/>
                  </a:lnTo>
                  <a:lnTo>
                    <a:pt x="175948" y="92584"/>
                  </a:lnTo>
                  <a:lnTo>
                    <a:pt x="176223" y="91956"/>
                  </a:lnTo>
                  <a:lnTo>
                    <a:pt x="176485" y="91327"/>
                  </a:lnTo>
                  <a:lnTo>
                    <a:pt x="176733" y="90685"/>
                  </a:lnTo>
                  <a:lnTo>
                    <a:pt x="176982" y="90057"/>
                  </a:lnTo>
                  <a:lnTo>
                    <a:pt x="177231" y="89415"/>
                  </a:lnTo>
                  <a:lnTo>
                    <a:pt x="177454" y="88773"/>
                  </a:lnTo>
                  <a:lnTo>
                    <a:pt x="177676" y="88132"/>
                  </a:lnTo>
                  <a:lnTo>
                    <a:pt x="177886" y="87490"/>
                  </a:lnTo>
                  <a:lnTo>
                    <a:pt x="178095" y="86835"/>
                  </a:lnTo>
                  <a:lnTo>
                    <a:pt x="178292" y="86194"/>
                  </a:lnTo>
                  <a:lnTo>
                    <a:pt x="178475" y="85539"/>
                  </a:lnTo>
                  <a:lnTo>
                    <a:pt x="178645" y="84897"/>
                  </a:lnTo>
                  <a:lnTo>
                    <a:pt x="178816" y="84242"/>
                  </a:lnTo>
                  <a:lnTo>
                    <a:pt x="178986" y="83588"/>
                  </a:lnTo>
                  <a:lnTo>
                    <a:pt x="179130" y="82933"/>
                  </a:lnTo>
                  <a:lnTo>
                    <a:pt x="179274" y="82278"/>
                  </a:lnTo>
                  <a:lnTo>
                    <a:pt x="179405" y="81610"/>
                  </a:lnTo>
                  <a:lnTo>
                    <a:pt x="179536" y="80956"/>
                  </a:lnTo>
                  <a:lnTo>
                    <a:pt x="179654" y="80301"/>
                  </a:lnTo>
                  <a:lnTo>
                    <a:pt x="179758" y="79633"/>
                  </a:lnTo>
                  <a:lnTo>
                    <a:pt x="179863" y="78978"/>
                  </a:lnTo>
                  <a:lnTo>
                    <a:pt x="179955" y="78310"/>
                  </a:lnTo>
                  <a:lnTo>
                    <a:pt x="180033" y="77642"/>
                  </a:lnTo>
                  <a:lnTo>
                    <a:pt x="180112" y="76988"/>
                  </a:lnTo>
                  <a:lnTo>
                    <a:pt x="180177" y="76320"/>
                  </a:lnTo>
                  <a:lnTo>
                    <a:pt x="180230" y="75652"/>
                  </a:lnTo>
                  <a:lnTo>
                    <a:pt x="180282" y="74984"/>
                  </a:lnTo>
                  <a:lnTo>
                    <a:pt x="180322" y="74316"/>
                  </a:lnTo>
                  <a:lnTo>
                    <a:pt x="180361" y="73661"/>
                  </a:lnTo>
                  <a:lnTo>
                    <a:pt x="180374" y="72994"/>
                  </a:lnTo>
                  <a:lnTo>
                    <a:pt x="180387" y="72326"/>
                  </a:lnTo>
                  <a:lnTo>
                    <a:pt x="180400" y="71658"/>
                  </a:lnTo>
                  <a:lnTo>
                    <a:pt x="180400" y="70990"/>
                  </a:lnTo>
                  <a:lnTo>
                    <a:pt x="180387" y="70322"/>
                  </a:lnTo>
                  <a:lnTo>
                    <a:pt x="180361" y="69654"/>
                  </a:lnTo>
                  <a:lnTo>
                    <a:pt x="180335" y="69000"/>
                  </a:lnTo>
                  <a:lnTo>
                    <a:pt x="180295" y="68332"/>
                  </a:lnTo>
                  <a:lnTo>
                    <a:pt x="180256" y="67664"/>
                  </a:lnTo>
                  <a:lnTo>
                    <a:pt x="180204" y="67009"/>
                  </a:lnTo>
                  <a:lnTo>
                    <a:pt x="180138" y="66341"/>
                  </a:lnTo>
                  <a:lnTo>
                    <a:pt x="180073" y="65673"/>
                  </a:lnTo>
                  <a:lnTo>
                    <a:pt x="192356" y="31442"/>
                  </a:lnTo>
                  <a:lnTo>
                    <a:pt x="166768" y="36209"/>
                  </a:lnTo>
                  <a:lnTo>
                    <a:pt x="166022" y="35410"/>
                  </a:lnTo>
                  <a:lnTo>
                    <a:pt x="165262" y="34611"/>
                  </a:lnTo>
                  <a:lnTo>
                    <a:pt x="164476" y="33826"/>
                  </a:lnTo>
                  <a:lnTo>
                    <a:pt x="163678" y="33053"/>
                  </a:lnTo>
                  <a:lnTo>
                    <a:pt x="162866" y="32294"/>
                  </a:lnTo>
                  <a:lnTo>
                    <a:pt x="162028" y="31547"/>
                  </a:lnTo>
                  <a:lnTo>
                    <a:pt x="161176" y="30814"/>
                  </a:lnTo>
                  <a:lnTo>
                    <a:pt x="160299" y="30094"/>
                  </a:lnTo>
                  <a:lnTo>
                    <a:pt x="159408" y="29386"/>
                  </a:lnTo>
                  <a:lnTo>
                    <a:pt x="158505" y="28706"/>
                  </a:lnTo>
                  <a:lnTo>
                    <a:pt x="157588" y="28038"/>
                  </a:lnTo>
                  <a:lnTo>
                    <a:pt x="156672" y="27396"/>
                  </a:lnTo>
                  <a:lnTo>
                    <a:pt x="155742" y="26781"/>
                  </a:lnTo>
                  <a:lnTo>
                    <a:pt x="154799" y="26178"/>
                  </a:lnTo>
                  <a:lnTo>
                    <a:pt x="153843" y="25602"/>
                  </a:lnTo>
                  <a:lnTo>
                    <a:pt x="152887" y="25039"/>
                  </a:lnTo>
                  <a:lnTo>
                    <a:pt x="153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632000" y="1640950"/>
              <a:ext cx="582450" cy="504825"/>
            </a:xfrm>
            <a:custGeom>
              <a:rect b="b" l="l" r="r" t="t"/>
              <a:pathLst>
                <a:path extrusionOk="0" h="20193" w="23298">
                  <a:moveTo>
                    <a:pt x="12782" y="0"/>
                  </a:moveTo>
                  <a:lnTo>
                    <a:pt x="12625" y="13"/>
                  </a:lnTo>
                  <a:lnTo>
                    <a:pt x="12467" y="39"/>
                  </a:lnTo>
                  <a:lnTo>
                    <a:pt x="12323" y="79"/>
                  </a:lnTo>
                  <a:lnTo>
                    <a:pt x="12179" y="131"/>
                  </a:lnTo>
                  <a:lnTo>
                    <a:pt x="12035" y="197"/>
                  </a:lnTo>
                  <a:lnTo>
                    <a:pt x="11904" y="275"/>
                  </a:lnTo>
                  <a:lnTo>
                    <a:pt x="11787" y="367"/>
                  </a:lnTo>
                  <a:lnTo>
                    <a:pt x="11669" y="472"/>
                  </a:lnTo>
                  <a:lnTo>
                    <a:pt x="11564" y="589"/>
                  </a:lnTo>
                  <a:lnTo>
                    <a:pt x="11459" y="720"/>
                  </a:lnTo>
                  <a:lnTo>
                    <a:pt x="11354" y="864"/>
                  </a:lnTo>
                  <a:lnTo>
                    <a:pt x="11276" y="1008"/>
                  </a:lnTo>
                  <a:lnTo>
                    <a:pt x="11184" y="1179"/>
                  </a:lnTo>
                  <a:lnTo>
                    <a:pt x="11119" y="1349"/>
                  </a:lnTo>
                  <a:lnTo>
                    <a:pt x="11053" y="1545"/>
                  </a:lnTo>
                  <a:lnTo>
                    <a:pt x="11001" y="1742"/>
                  </a:lnTo>
                  <a:lnTo>
                    <a:pt x="10962" y="1951"/>
                  </a:lnTo>
                  <a:lnTo>
                    <a:pt x="10922" y="2174"/>
                  </a:lnTo>
                  <a:lnTo>
                    <a:pt x="10896" y="2410"/>
                  </a:lnTo>
                  <a:lnTo>
                    <a:pt x="10883" y="2658"/>
                  </a:lnTo>
                  <a:lnTo>
                    <a:pt x="10713" y="6351"/>
                  </a:lnTo>
                  <a:lnTo>
                    <a:pt x="10700" y="6652"/>
                  </a:lnTo>
                  <a:lnTo>
                    <a:pt x="10713" y="6954"/>
                  </a:lnTo>
                  <a:lnTo>
                    <a:pt x="10752" y="7229"/>
                  </a:lnTo>
                  <a:lnTo>
                    <a:pt x="10804" y="7517"/>
                  </a:lnTo>
                  <a:lnTo>
                    <a:pt x="10883" y="7779"/>
                  </a:lnTo>
                  <a:lnTo>
                    <a:pt x="10962" y="8027"/>
                  </a:lnTo>
                  <a:lnTo>
                    <a:pt x="11066" y="8276"/>
                  </a:lnTo>
                  <a:lnTo>
                    <a:pt x="11197" y="8512"/>
                  </a:lnTo>
                  <a:lnTo>
                    <a:pt x="11014" y="8682"/>
                  </a:lnTo>
                  <a:lnTo>
                    <a:pt x="10831" y="8826"/>
                  </a:lnTo>
                  <a:lnTo>
                    <a:pt x="10647" y="8983"/>
                  </a:lnTo>
                  <a:lnTo>
                    <a:pt x="10451" y="9114"/>
                  </a:lnTo>
                  <a:lnTo>
                    <a:pt x="10254" y="9245"/>
                  </a:lnTo>
                  <a:lnTo>
                    <a:pt x="10058" y="9363"/>
                  </a:lnTo>
                  <a:lnTo>
                    <a:pt x="9848" y="9468"/>
                  </a:lnTo>
                  <a:lnTo>
                    <a:pt x="9639" y="9560"/>
                  </a:lnTo>
                  <a:lnTo>
                    <a:pt x="9416" y="9651"/>
                  </a:lnTo>
                  <a:lnTo>
                    <a:pt x="9207" y="9730"/>
                  </a:lnTo>
                  <a:lnTo>
                    <a:pt x="8984" y="9795"/>
                  </a:lnTo>
                  <a:lnTo>
                    <a:pt x="8762" y="9861"/>
                  </a:lnTo>
                  <a:lnTo>
                    <a:pt x="8526" y="9900"/>
                  </a:lnTo>
                  <a:lnTo>
                    <a:pt x="8303" y="9939"/>
                  </a:lnTo>
                  <a:lnTo>
                    <a:pt x="8068" y="9966"/>
                  </a:lnTo>
                  <a:lnTo>
                    <a:pt x="7845" y="9992"/>
                  </a:lnTo>
                  <a:lnTo>
                    <a:pt x="7373" y="9992"/>
                  </a:lnTo>
                  <a:lnTo>
                    <a:pt x="7138" y="9979"/>
                  </a:lnTo>
                  <a:lnTo>
                    <a:pt x="6915" y="9952"/>
                  </a:lnTo>
                  <a:lnTo>
                    <a:pt x="6679" y="9926"/>
                  </a:lnTo>
                  <a:lnTo>
                    <a:pt x="6457" y="9874"/>
                  </a:lnTo>
                  <a:lnTo>
                    <a:pt x="6221" y="9822"/>
                  </a:lnTo>
                  <a:lnTo>
                    <a:pt x="5998" y="9756"/>
                  </a:lnTo>
                  <a:lnTo>
                    <a:pt x="5776" y="9691"/>
                  </a:lnTo>
                  <a:lnTo>
                    <a:pt x="5553" y="9599"/>
                  </a:lnTo>
                  <a:lnTo>
                    <a:pt x="5344" y="9507"/>
                  </a:lnTo>
                  <a:lnTo>
                    <a:pt x="5121" y="9402"/>
                  </a:lnTo>
                  <a:lnTo>
                    <a:pt x="4925" y="9285"/>
                  </a:lnTo>
                  <a:lnTo>
                    <a:pt x="4715" y="9154"/>
                  </a:lnTo>
                  <a:lnTo>
                    <a:pt x="4519" y="9023"/>
                  </a:lnTo>
                  <a:lnTo>
                    <a:pt x="4322" y="8866"/>
                  </a:lnTo>
                  <a:lnTo>
                    <a:pt x="4126" y="8708"/>
                  </a:lnTo>
                  <a:lnTo>
                    <a:pt x="3943" y="8525"/>
                  </a:lnTo>
                  <a:lnTo>
                    <a:pt x="3772" y="8355"/>
                  </a:lnTo>
                  <a:lnTo>
                    <a:pt x="3615" y="8172"/>
                  </a:lnTo>
                  <a:lnTo>
                    <a:pt x="3458" y="7975"/>
                  </a:lnTo>
                  <a:lnTo>
                    <a:pt x="3314" y="7779"/>
                  </a:lnTo>
                  <a:lnTo>
                    <a:pt x="3196" y="7569"/>
                  </a:lnTo>
                  <a:lnTo>
                    <a:pt x="3078" y="7373"/>
                  </a:lnTo>
                  <a:lnTo>
                    <a:pt x="2973" y="7150"/>
                  </a:lnTo>
                  <a:lnTo>
                    <a:pt x="2869" y="6941"/>
                  </a:lnTo>
                  <a:lnTo>
                    <a:pt x="2790" y="6718"/>
                  </a:lnTo>
                  <a:lnTo>
                    <a:pt x="2712" y="6495"/>
                  </a:lnTo>
                  <a:lnTo>
                    <a:pt x="2659" y="6273"/>
                  </a:lnTo>
                  <a:lnTo>
                    <a:pt x="2607" y="6037"/>
                  </a:lnTo>
                  <a:lnTo>
                    <a:pt x="2568" y="5814"/>
                  </a:lnTo>
                  <a:lnTo>
                    <a:pt x="2541" y="5579"/>
                  </a:lnTo>
                  <a:lnTo>
                    <a:pt x="2528" y="5356"/>
                  </a:lnTo>
                  <a:lnTo>
                    <a:pt x="2528" y="5120"/>
                  </a:lnTo>
                  <a:lnTo>
                    <a:pt x="2528" y="4885"/>
                  </a:lnTo>
                  <a:lnTo>
                    <a:pt x="2554" y="4649"/>
                  </a:lnTo>
                  <a:lnTo>
                    <a:pt x="2581" y="4426"/>
                  </a:lnTo>
                  <a:lnTo>
                    <a:pt x="2620" y="4191"/>
                  </a:lnTo>
                  <a:lnTo>
                    <a:pt x="2672" y="3968"/>
                  </a:lnTo>
                  <a:lnTo>
                    <a:pt x="2738" y="3732"/>
                  </a:lnTo>
                  <a:lnTo>
                    <a:pt x="2816" y="3510"/>
                  </a:lnTo>
                  <a:lnTo>
                    <a:pt x="2908" y="3287"/>
                  </a:lnTo>
                  <a:lnTo>
                    <a:pt x="3013" y="3077"/>
                  </a:lnTo>
                  <a:lnTo>
                    <a:pt x="3131" y="2855"/>
                  </a:lnTo>
                  <a:lnTo>
                    <a:pt x="3248" y="2645"/>
                  </a:lnTo>
                  <a:lnTo>
                    <a:pt x="3393" y="2449"/>
                  </a:lnTo>
                  <a:lnTo>
                    <a:pt x="3537" y="2239"/>
                  </a:lnTo>
                  <a:lnTo>
                    <a:pt x="3694" y="2056"/>
                  </a:lnTo>
                  <a:lnTo>
                    <a:pt x="3772" y="1951"/>
                  </a:lnTo>
                  <a:lnTo>
                    <a:pt x="3838" y="1847"/>
                  </a:lnTo>
                  <a:lnTo>
                    <a:pt x="3903" y="1742"/>
                  </a:lnTo>
                  <a:lnTo>
                    <a:pt x="3943" y="1624"/>
                  </a:lnTo>
                  <a:lnTo>
                    <a:pt x="3969" y="1519"/>
                  </a:lnTo>
                  <a:lnTo>
                    <a:pt x="3982" y="1401"/>
                  </a:lnTo>
                  <a:lnTo>
                    <a:pt x="3995" y="1283"/>
                  </a:lnTo>
                  <a:lnTo>
                    <a:pt x="3995" y="1166"/>
                  </a:lnTo>
                  <a:lnTo>
                    <a:pt x="3969" y="1048"/>
                  </a:lnTo>
                  <a:lnTo>
                    <a:pt x="3943" y="943"/>
                  </a:lnTo>
                  <a:lnTo>
                    <a:pt x="3903" y="825"/>
                  </a:lnTo>
                  <a:lnTo>
                    <a:pt x="3851" y="720"/>
                  </a:lnTo>
                  <a:lnTo>
                    <a:pt x="3798" y="616"/>
                  </a:lnTo>
                  <a:lnTo>
                    <a:pt x="3720" y="524"/>
                  </a:lnTo>
                  <a:lnTo>
                    <a:pt x="3641" y="432"/>
                  </a:lnTo>
                  <a:lnTo>
                    <a:pt x="3550" y="341"/>
                  </a:lnTo>
                  <a:lnTo>
                    <a:pt x="3445" y="275"/>
                  </a:lnTo>
                  <a:lnTo>
                    <a:pt x="3327" y="210"/>
                  </a:lnTo>
                  <a:lnTo>
                    <a:pt x="3222" y="157"/>
                  </a:lnTo>
                  <a:lnTo>
                    <a:pt x="3104" y="118"/>
                  </a:lnTo>
                  <a:lnTo>
                    <a:pt x="2987" y="92"/>
                  </a:lnTo>
                  <a:lnTo>
                    <a:pt x="2869" y="66"/>
                  </a:lnTo>
                  <a:lnTo>
                    <a:pt x="2620" y="66"/>
                  </a:lnTo>
                  <a:lnTo>
                    <a:pt x="2502" y="79"/>
                  </a:lnTo>
                  <a:lnTo>
                    <a:pt x="2384" y="105"/>
                  </a:lnTo>
                  <a:lnTo>
                    <a:pt x="2266" y="144"/>
                  </a:lnTo>
                  <a:lnTo>
                    <a:pt x="2162" y="197"/>
                  </a:lnTo>
                  <a:lnTo>
                    <a:pt x="2057" y="249"/>
                  </a:lnTo>
                  <a:lnTo>
                    <a:pt x="1952" y="327"/>
                  </a:lnTo>
                  <a:lnTo>
                    <a:pt x="1860" y="406"/>
                  </a:lnTo>
                  <a:lnTo>
                    <a:pt x="1769" y="498"/>
                  </a:lnTo>
                  <a:lnTo>
                    <a:pt x="1533" y="786"/>
                  </a:lnTo>
                  <a:lnTo>
                    <a:pt x="1297" y="1087"/>
                  </a:lnTo>
                  <a:lnTo>
                    <a:pt x="1101" y="1401"/>
                  </a:lnTo>
                  <a:lnTo>
                    <a:pt x="904" y="1716"/>
                  </a:lnTo>
                  <a:lnTo>
                    <a:pt x="734" y="2030"/>
                  </a:lnTo>
                  <a:lnTo>
                    <a:pt x="590" y="2357"/>
                  </a:lnTo>
                  <a:lnTo>
                    <a:pt x="446" y="2685"/>
                  </a:lnTo>
                  <a:lnTo>
                    <a:pt x="341" y="3025"/>
                  </a:lnTo>
                  <a:lnTo>
                    <a:pt x="237" y="3366"/>
                  </a:lnTo>
                  <a:lnTo>
                    <a:pt x="158" y="3706"/>
                  </a:lnTo>
                  <a:lnTo>
                    <a:pt x="93" y="4047"/>
                  </a:lnTo>
                  <a:lnTo>
                    <a:pt x="40" y="4400"/>
                  </a:lnTo>
                  <a:lnTo>
                    <a:pt x="14" y="4754"/>
                  </a:lnTo>
                  <a:lnTo>
                    <a:pt x="1" y="5094"/>
                  </a:lnTo>
                  <a:lnTo>
                    <a:pt x="14" y="5448"/>
                  </a:lnTo>
                  <a:lnTo>
                    <a:pt x="27" y="5788"/>
                  </a:lnTo>
                  <a:lnTo>
                    <a:pt x="66" y="6142"/>
                  </a:lnTo>
                  <a:lnTo>
                    <a:pt x="132" y="6482"/>
                  </a:lnTo>
                  <a:lnTo>
                    <a:pt x="210" y="6823"/>
                  </a:lnTo>
                  <a:lnTo>
                    <a:pt x="302" y="7163"/>
                  </a:lnTo>
                  <a:lnTo>
                    <a:pt x="407" y="7504"/>
                  </a:lnTo>
                  <a:lnTo>
                    <a:pt x="525" y="7831"/>
                  </a:lnTo>
                  <a:lnTo>
                    <a:pt x="669" y="8145"/>
                  </a:lnTo>
                  <a:lnTo>
                    <a:pt x="826" y="8473"/>
                  </a:lnTo>
                  <a:lnTo>
                    <a:pt x="1009" y="8787"/>
                  </a:lnTo>
                  <a:lnTo>
                    <a:pt x="1206" y="9088"/>
                  </a:lnTo>
                  <a:lnTo>
                    <a:pt x="1402" y="9376"/>
                  </a:lnTo>
                  <a:lnTo>
                    <a:pt x="1638" y="9664"/>
                  </a:lnTo>
                  <a:lnTo>
                    <a:pt x="1873" y="9952"/>
                  </a:lnTo>
                  <a:lnTo>
                    <a:pt x="2135" y="10214"/>
                  </a:lnTo>
                  <a:lnTo>
                    <a:pt x="2410" y="10476"/>
                  </a:lnTo>
                  <a:lnTo>
                    <a:pt x="2698" y="10725"/>
                  </a:lnTo>
                  <a:lnTo>
                    <a:pt x="3091" y="11013"/>
                  </a:lnTo>
                  <a:lnTo>
                    <a:pt x="3484" y="11275"/>
                  </a:lnTo>
                  <a:lnTo>
                    <a:pt x="3890" y="11511"/>
                  </a:lnTo>
                  <a:lnTo>
                    <a:pt x="4309" y="11720"/>
                  </a:lnTo>
                  <a:lnTo>
                    <a:pt x="4741" y="11891"/>
                  </a:lnTo>
                  <a:lnTo>
                    <a:pt x="5187" y="12048"/>
                  </a:lnTo>
                  <a:lnTo>
                    <a:pt x="5632" y="12179"/>
                  </a:lnTo>
                  <a:lnTo>
                    <a:pt x="6077" y="12270"/>
                  </a:lnTo>
                  <a:lnTo>
                    <a:pt x="6535" y="12349"/>
                  </a:lnTo>
                  <a:lnTo>
                    <a:pt x="6994" y="12388"/>
                  </a:lnTo>
                  <a:lnTo>
                    <a:pt x="7452" y="12414"/>
                  </a:lnTo>
                  <a:lnTo>
                    <a:pt x="7910" y="12401"/>
                  </a:lnTo>
                  <a:lnTo>
                    <a:pt x="8356" y="12375"/>
                  </a:lnTo>
                  <a:lnTo>
                    <a:pt x="8814" y="12310"/>
                  </a:lnTo>
                  <a:lnTo>
                    <a:pt x="9259" y="12231"/>
                  </a:lnTo>
                  <a:lnTo>
                    <a:pt x="9704" y="12113"/>
                  </a:lnTo>
                  <a:lnTo>
                    <a:pt x="9665" y="12558"/>
                  </a:lnTo>
                  <a:lnTo>
                    <a:pt x="9665" y="12991"/>
                  </a:lnTo>
                  <a:lnTo>
                    <a:pt x="9678" y="13436"/>
                  </a:lnTo>
                  <a:lnTo>
                    <a:pt x="9718" y="13868"/>
                  </a:lnTo>
                  <a:lnTo>
                    <a:pt x="9796" y="14300"/>
                  </a:lnTo>
                  <a:lnTo>
                    <a:pt x="9888" y="14732"/>
                  </a:lnTo>
                  <a:lnTo>
                    <a:pt x="10019" y="15164"/>
                  </a:lnTo>
                  <a:lnTo>
                    <a:pt x="10176" y="15570"/>
                  </a:lnTo>
                  <a:lnTo>
                    <a:pt x="10359" y="15989"/>
                  </a:lnTo>
                  <a:lnTo>
                    <a:pt x="10556" y="16382"/>
                  </a:lnTo>
                  <a:lnTo>
                    <a:pt x="10791" y="16775"/>
                  </a:lnTo>
                  <a:lnTo>
                    <a:pt x="11053" y="17142"/>
                  </a:lnTo>
                  <a:lnTo>
                    <a:pt x="11341" y="17508"/>
                  </a:lnTo>
                  <a:lnTo>
                    <a:pt x="11656" y="17849"/>
                  </a:lnTo>
                  <a:lnTo>
                    <a:pt x="11996" y="18189"/>
                  </a:lnTo>
                  <a:lnTo>
                    <a:pt x="12350" y="18504"/>
                  </a:lnTo>
                  <a:lnTo>
                    <a:pt x="12664" y="18726"/>
                  </a:lnTo>
                  <a:lnTo>
                    <a:pt x="12965" y="18949"/>
                  </a:lnTo>
                  <a:lnTo>
                    <a:pt x="13292" y="19145"/>
                  </a:lnTo>
                  <a:lnTo>
                    <a:pt x="13620" y="19329"/>
                  </a:lnTo>
                  <a:lnTo>
                    <a:pt x="13947" y="19486"/>
                  </a:lnTo>
                  <a:lnTo>
                    <a:pt x="14288" y="19630"/>
                  </a:lnTo>
                  <a:lnTo>
                    <a:pt x="14641" y="19761"/>
                  </a:lnTo>
                  <a:lnTo>
                    <a:pt x="14995" y="19879"/>
                  </a:lnTo>
                  <a:lnTo>
                    <a:pt x="15348" y="19970"/>
                  </a:lnTo>
                  <a:lnTo>
                    <a:pt x="15702" y="20049"/>
                  </a:lnTo>
                  <a:lnTo>
                    <a:pt x="16056" y="20114"/>
                  </a:lnTo>
                  <a:lnTo>
                    <a:pt x="16422" y="20154"/>
                  </a:lnTo>
                  <a:lnTo>
                    <a:pt x="16789" y="20180"/>
                  </a:lnTo>
                  <a:lnTo>
                    <a:pt x="17142" y="20193"/>
                  </a:lnTo>
                  <a:lnTo>
                    <a:pt x="17509" y="20180"/>
                  </a:lnTo>
                  <a:lnTo>
                    <a:pt x="17876" y="20167"/>
                  </a:lnTo>
                  <a:lnTo>
                    <a:pt x="18229" y="20127"/>
                  </a:lnTo>
                  <a:lnTo>
                    <a:pt x="18596" y="20075"/>
                  </a:lnTo>
                  <a:lnTo>
                    <a:pt x="18950" y="19997"/>
                  </a:lnTo>
                  <a:lnTo>
                    <a:pt x="19303" y="19905"/>
                  </a:lnTo>
                  <a:lnTo>
                    <a:pt x="19644" y="19813"/>
                  </a:lnTo>
                  <a:lnTo>
                    <a:pt x="19997" y="19682"/>
                  </a:lnTo>
                  <a:lnTo>
                    <a:pt x="20325" y="19551"/>
                  </a:lnTo>
                  <a:lnTo>
                    <a:pt x="20665" y="19394"/>
                  </a:lnTo>
                  <a:lnTo>
                    <a:pt x="20979" y="19224"/>
                  </a:lnTo>
                  <a:lnTo>
                    <a:pt x="21307" y="19041"/>
                  </a:lnTo>
                  <a:lnTo>
                    <a:pt x="21608" y="18844"/>
                  </a:lnTo>
                  <a:lnTo>
                    <a:pt x="21909" y="18622"/>
                  </a:lnTo>
                  <a:lnTo>
                    <a:pt x="22197" y="18399"/>
                  </a:lnTo>
                  <a:lnTo>
                    <a:pt x="22485" y="18150"/>
                  </a:lnTo>
                  <a:lnTo>
                    <a:pt x="22747" y="17888"/>
                  </a:lnTo>
                  <a:lnTo>
                    <a:pt x="23009" y="17600"/>
                  </a:lnTo>
                  <a:lnTo>
                    <a:pt x="23088" y="17508"/>
                  </a:lnTo>
                  <a:lnTo>
                    <a:pt x="23153" y="17404"/>
                  </a:lnTo>
                  <a:lnTo>
                    <a:pt x="23206" y="17286"/>
                  </a:lnTo>
                  <a:lnTo>
                    <a:pt x="23245" y="17181"/>
                  </a:lnTo>
                  <a:lnTo>
                    <a:pt x="23271" y="17063"/>
                  </a:lnTo>
                  <a:lnTo>
                    <a:pt x="23297" y="16945"/>
                  </a:lnTo>
                  <a:lnTo>
                    <a:pt x="23297" y="16841"/>
                  </a:lnTo>
                  <a:lnTo>
                    <a:pt x="23297" y="16723"/>
                  </a:lnTo>
                  <a:lnTo>
                    <a:pt x="23284" y="16605"/>
                  </a:lnTo>
                  <a:lnTo>
                    <a:pt x="23258" y="16487"/>
                  </a:lnTo>
                  <a:lnTo>
                    <a:pt x="23219" y="16382"/>
                  </a:lnTo>
                  <a:lnTo>
                    <a:pt x="23166" y="16277"/>
                  </a:lnTo>
                  <a:lnTo>
                    <a:pt x="23101" y="16173"/>
                  </a:lnTo>
                  <a:lnTo>
                    <a:pt x="23022" y="16081"/>
                  </a:lnTo>
                  <a:lnTo>
                    <a:pt x="22944" y="15989"/>
                  </a:lnTo>
                  <a:lnTo>
                    <a:pt x="22852" y="15898"/>
                  </a:lnTo>
                  <a:lnTo>
                    <a:pt x="22747" y="15819"/>
                  </a:lnTo>
                  <a:lnTo>
                    <a:pt x="22642" y="15767"/>
                  </a:lnTo>
                  <a:lnTo>
                    <a:pt x="22525" y="15714"/>
                  </a:lnTo>
                  <a:lnTo>
                    <a:pt x="22407" y="15675"/>
                  </a:lnTo>
                  <a:lnTo>
                    <a:pt x="22289" y="15636"/>
                  </a:lnTo>
                  <a:lnTo>
                    <a:pt x="22171" y="15623"/>
                  </a:lnTo>
                  <a:lnTo>
                    <a:pt x="22053" y="15610"/>
                  </a:lnTo>
                  <a:lnTo>
                    <a:pt x="21935" y="15623"/>
                  </a:lnTo>
                  <a:lnTo>
                    <a:pt x="21804" y="15636"/>
                  </a:lnTo>
                  <a:lnTo>
                    <a:pt x="21687" y="15662"/>
                  </a:lnTo>
                  <a:lnTo>
                    <a:pt x="21582" y="15701"/>
                  </a:lnTo>
                  <a:lnTo>
                    <a:pt x="21464" y="15754"/>
                  </a:lnTo>
                  <a:lnTo>
                    <a:pt x="21359" y="15806"/>
                  </a:lnTo>
                  <a:lnTo>
                    <a:pt x="21254" y="15872"/>
                  </a:lnTo>
                  <a:lnTo>
                    <a:pt x="21163" y="15950"/>
                  </a:lnTo>
                  <a:lnTo>
                    <a:pt x="21071" y="16042"/>
                  </a:lnTo>
                  <a:lnTo>
                    <a:pt x="20901" y="16238"/>
                  </a:lnTo>
                  <a:lnTo>
                    <a:pt x="20731" y="16408"/>
                  </a:lnTo>
                  <a:lnTo>
                    <a:pt x="20534" y="16579"/>
                  </a:lnTo>
                  <a:lnTo>
                    <a:pt x="20351" y="16736"/>
                  </a:lnTo>
                  <a:lnTo>
                    <a:pt x="20141" y="16880"/>
                  </a:lnTo>
                  <a:lnTo>
                    <a:pt x="19945" y="17011"/>
                  </a:lnTo>
                  <a:lnTo>
                    <a:pt x="19722" y="17129"/>
                  </a:lnTo>
                  <a:lnTo>
                    <a:pt x="19513" y="17247"/>
                  </a:lnTo>
                  <a:lnTo>
                    <a:pt x="19290" y="17351"/>
                  </a:lnTo>
                  <a:lnTo>
                    <a:pt x="19067" y="17443"/>
                  </a:lnTo>
                  <a:lnTo>
                    <a:pt x="18832" y="17522"/>
                  </a:lnTo>
                  <a:lnTo>
                    <a:pt x="18609" y="17587"/>
                  </a:lnTo>
                  <a:lnTo>
                    <a:pt x="18373" y="17639"/>
                  </a:lnTo>
                  <a:lnTo>
                    <a:pt x="18138" y="17692"/>
                  </a:lnTo>
                  <a:lnTo>
                    <a:pt x="17889" y="17731"/>
                  </a:lnTo>
                  <a:lnTo>
                    <a:pt x="17653" y="17757"/>
                  </a:lnTo>
                  <a:lnTo>
                    <a:pt x="17417" y="17770"/>
                  </a:lnTo>
                  <a:lnTo>
                    <a:pt x="16933" y="17770"/>
                  </a:lnTo>
                  <a:lnTo>
                    <a:pt x="16684" y="17744"/>
                  </a:lnTo>
                  <a:lnTo>
                    <a:pt x="16448" y="17718"/>
                  </a:lnTo>
                  <a:lnTo>
                    <a:pt x="16200" y="17679"/>
                  </a:lnTo>
                  <a:lnTo>
                    <a:pt x="15964" y="17626"/>
                  </a:lnTo>
                  <a:lnTo>
                    <a:pt x="15728" y="17561"/>
                  </a:lnTo>
                  <a:lnTo>
                    <a:pt x="15492" y="17482"/>
                  </a:lnTo>
                  <a:lnTo>
                    <a:pt x="15270" y="17404"/>
                  </a:lnTo>
                  <a:lnTo>
                    <a:pt x="15034" y="17299"/>
                  </a:lnTo>
                  <a:lnTo>
                    <a:pt x="14812" y="17194"/>
                  </a:lnTo>
                  <a:lnTo>
                    <a:pt x="14602" y="17076"/>
                  </a:lnTo>
                  <a:lnTo>
                    <a:pt x="14379" y="16945"/>
                  </a:lnTo>
                  <a:lnTo>
                    <a:pt x="14183" y="16801"/>
                  </a:lnTo>
                  <a:lnTo>
                    <a:pt x="13973" y="16644"/>
                  </a:lnTo>
                  <a:lnTo>
                    <a:pt x="13790" y="16487"/>
                  </a:lnTo>
                  <a:lnTo>
                    <a:pt x="13607" y="16317"/>
                  </a:lnTo>
                  <a:lnTo>
                    <a:pt x="13450" y="16147"/>
                  </a:lnTo>
                  <a:lnTo>
                    <a:pt x="13292" y="15976"/>
                  </a:lnTo>
                  <a:lnTo>
                    <a:pt x="13148" y="15793"/>
                  </a:lnTo>
                  <a:lnTo>
                    <a:pt x="13004" y="15597"/>
                  </a:lnTo>
                  <a:lnTo>
                    <a:pt x="12887" y="15413"/>
                  </a:lnTo>
                  <a:lnTo>
                    <a:pt x="12769" y="15217"/>
                  </a:lnTo>
                  <a:lnTo>
                    <a:pt x="12664" y="15007"/>
                  </a:lnTo>
                  <a:lnTo>
                    <a:pt x="12559" y="14811"/>
                  </a:lnTo>
                  <a:lnTo>
                    <a:pt x="12481" y="14601"/>
                  </a:lnTo>
                  <a:lnTo>
                    <a:pt x="12402" y="14379"/>
                  </a:lnTo>
                  <a:lnTo>
                    <a:pt x="12337" y="14169"/>
                  </a:lnTo>
                  <a:lnTo>
                    <a:pt x="12284" y="13947"/>
                  </a:lnTo>
                  <a:lnTo>
                    <a:pt x="12245" y="13737"/>
                  </a:lnTo>
                  <a:lnTo>
                    <a:pt x="12219" y="13514"/>
                  </a:lnTo>
                  <a:lnTo>
                    <a:pt x="12192" y="13292"/>
                  </a:lnTo>
                  <a:lnTo>
                    <a:pt x="12179" y="13069"/>
                  </a:lnTo>
                  <a:lnTo>
                    <a:pt x="12179" y="12847"/>
                  </a:lnTo>
                  <a:lnTo>
                    <a:pt x="12192" y="12624"/>
                  </a:lnTo>
                  <a:lnTo>
                    <a:pt x="12206" y="12401"/>
                  </a:lnTo>
                  <a:lnTo>
                    <a:pt x="12245" y="12179"/>
                  </a:lnTo>
                  <a:lnTo>
                    <a:pt x="12284" y="11956"/>
                  </a:lnTo>
                  <a:lnTo>
                    <a:pt x="12337" y="11733"/>
                  </a:lnTo>
                  <a:lnTo>
                    <a:pt x="12402" y="11524"/>
                  </a:lnTo>
                  <a:lnTo>
                    <a:pt x="12467" y="11301"/>
                  </a:lnTo>
                  <a:lnTo>
                    <a:pt x="12559" y="11092"/>
                  </a:lnTo>
                  <a:lnTo>
                    <a:pt x="12651" y="10882"/>
                  </a:lnTo>
                  <a:lnTo>
                    <a:pt x="12756" y="10673"/>
                  </a:lnTo>
                  <a:lnTo>
                    <a:pt x="12873" y="10476"/>
                  </a:lnTo>
                  <a:lnTo>
                    <a:pt x="13004" y="10280"/>
                  </a:lnTo>
                  <a:lnTo>
                    <a:pt x="13148" y="10083"/>
                  </a:lnTo>
                  <a:lnTo>
                    <a:pt x="13410" y="10162"/>
                  </a:lnTo>
                  <a:lnTo>
                    <a:pt x="13672" y="10214"/>
                  </a:lnTo>
                  <a:lnTo>
                    <a:pt x="13947" y="10254"/>
                  </a:lnTo>
                  <a:lnTo>
                    <a:pt x="14235" y="10280"/>
                  </a:lnTo>
                  <a:lnTo>
                    <a:pt x="14537" y="10280"/>
                  </a:lnTo>
                  <a:lnTo>
                    <a:pt x="14838" y="10267"/>
                  </a:lnTo>
                  <a:lnTo>
                    <a:pt x="15139" y="10227"/>
                  </a:lnTo>
                  <a:lnTo>
                    <a:pt x="15453" y="10162"/>
                  </a:lnTo>
                  <a:lnTo>
                    <a:pt x="19212" y="9363"/>
                  </a:lnTo>
                  <a:lnTo>
                    <a:pt x="19460" y="9311"/>
                  </a:lnTo>
                  <a:lnTo>
                    <a:pt x="19696" y="9245"/>
                  </a:lnTo>
                  <a:lnTo>
                    <a:pt x="19919" y="9167"/>
                  </a:lnTo>
                  <a:lnTo>
                    <a:pt x="20128" y="9088"/>
                  </a:lnTo>
                  <a:lnTo>
                    <a:pt x="20325" y="9010"/>
                  </a:lnTo>
                  <a:lnTo>
                    <a:pt x="20508" y="8918"/>
                  </a:lnTo>
                  <a:lnTo>
                    <a:pt x="20665" y="8813"/>
                  </a:lnTo>
                  <a:lnTo>
                    <a:pt x="20822" y="8708"/>
                  </a:lnTo>
                  <a:lnTo>
                    <a:pt x="20966" y="8604"/>
                  </a:lnTo>
                  <a:lnTo>
                    <a:pt x="21097" y="8486"/>
                  </a:lnTo>
                  <a:lnTo>
                    <a:pt x="21202" y="8368"/>
                  </a:lnTo>
                  <a:lnTo>
                    <a:pt x="21307" y="8237"/>
                  </a:lnTo>
                  <a:lnTo>
                    <a:pt x="21398" y="8106"/>
                  </a:lnTo>
                  <a:lnTo>
                    <a:pt x="21464" y="7975"/>
                  </a:lnTo>
                  <a:lnTo>
                    <a:pt x="21529" y="7844"/>
                  </a:lnTo>
                  <a:lnTo>
                    <a:pt x="21569" y="7700"/>
                  </a:lnTo>
                  <a:lnTo>
                    <a:pt x="21595" y="7556"/>
                  </a:lnTo>
                  <a:lnTo>
                    <a:pt x="21608" y="7412"/>
                  </a:lnTo>
                  <a:lnTo>
                    <a:pt x="21608" y="7255"/>
                  </a:lnTo>
                  <a:lnTo>
                    <a:pt x="21595" y="7098"/>
                  </a:lnTo>
                  <a:lnTo>
                    <a:pt x="21569" y="6954"/>
                  </a:lnTo>
                  <a:lnTo>
                    <a:pt x="21529" y="6797"/>
                  </a:lnTo>
                  <a:lnTo>
                    <a:pt x="21464" y="6626"/>
                  </a:lnTo>
                  <a:lnTo>
                    <a:pt x="21398" y="6469"/>
                  </a:lnTo>
                  <a:lnTo>
                    <a:pt x="21307" y="6312"/>
                  </a:lnTo>
                  <a:lnTo>
                    <a:pt x="21202" y="6155"/>
                  </a:lnTo>
                  <a:lnTo>
                    <a:pt x="21084" y="5985"/>
                  </a:lnTo>
                  <a:lnTo>
                    <a:pt x="20953" y="5827"/>
                  </a:lnTo>
                  <a:lnTo>
                    <a:pt x="20809" y="5657"/>
                  </a:lnTo>
                  <a:lnTo>
                    <a:pt x="20639" y="5500"/>
                  </a:lnTo>
                  <a:lnTo>
                    <a:pt x="20469" y="5330"/>
                  </a:lnTo>
                  <a:lnTo>
                    <a:pt x="20272" y="5173"/>
                  </a:lnTo>
                  <a:lnTo>
                    <a:pt x="14995" y="917"/>
                  </a:lnTo>
                  <a:lnTo>
                    <a:pt x="14798" y="760"/>
                  </a:lnTo>
                  <a:lnTo>
                    <a:pt x="14602" y="629"/>
                  </a:lnTo>
                  <a:lnTo>
                    <a:pt x="14406" y="498"/>
                  </a:lnTo>
                  <a:lnTo>
                    <a:pt x="14209" y="393"/>
                  </a:lnTo>
                  <a:lnTo>
                    <a:pt x="14013" y="288"/>
                  </a:lnTo>
                  <a:lnTo>
                    <a:pt x="13829" y="210"/>
                  </a:lnTo>
                  <a:lnTo>
                    <a:pt x="13646" y="144"/>
                  </a:lnTo>
                  <a:lnTo>
                    <a:pt x="13463" y="79"/>
                  </a:lnTo>
                  <a:lnTo>
                    <a:pt x="13292" y="39"/>
                  </a:lnTo>
                  <a:lnTo>
                    <a:pt x="13122" y="13"/>
                  </a:lnTo>
                  <a:lnTo>
                    <a:pt x="12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6381050" y="1825900"/>
              <a:ext cx="176150" cy="169300"/>
            </a:xfrm>
            <a:custGeom>
              <a:rect b="b" l="l" r="r" t="t"/>
              <a:pathLst>
                <a:path extrusionOk="0" h="6772" w="7046">
                  <a:moveTo>
                    <a:pt x="3549" y="1"/>
                  </a:moveTo>
                  <a:lnTo>
                    <a:pt x="3222" y="14"/>
                  </a:lnTo>
                  <a:lnTo>
                    <a:pt x="2882" y="66"/>
                  </a:lnTo>
                  <a:lnTo>
                    <a:pt x="2554" y="132"/>
                  </a:lnTo>
                  <a:lnTo>
                    <a:pt x="2384" y="184"/>
                  </a:lnTo>
                  <a:lnTo>
                    <a:pt x="2227" y="237"/>
                  </a:lnTo>
                  <a:lnTo>
                    <a:pt x="2070" y="302"/>
                  </a:lnTo>
                  <a:lnTo>
                    <a:pt x="1913" y="381"/>
                  </a:lnTo>
                  <a:lnTo>
                    <a:pt x="1769" y="459"/>
                  </a:lnTo>
                  <a:lnTo>
                    <a:pt x="1611" y="538"/>
                  </a:lnTo>
                  <a:lnTo>
                    <a:pt x="1480" y="629"/>
                  </a:lnTo>
                  <a:lnTo>
                    <a:pt x="1336" y="734"/>
                  </a:lnTo>
                  <a:lnTo>
                    <a:pt x="1192" y="839"/>
                  </a:lnTo>
                  <a:lnTo>
                    <a:pt x="1074" y="957"/>
                  </a:lnTo>
                  <a:lnTo>
                    <a:pt x="944" y="1088"/>
                  </a:lnTo>
                  <a:lnTo>
                    <a:pt x="826" y="1219"/>
                  </a:lnTo>
                  <a:lnTo>
                    <a:pt x="708" y="1350"/>
                  </a:lnTo>
                  <a:lnTo>
                    <a:pt x="603" y="1494"/>
                  </a:lnTo>
                  <a:lnTo>
                    <a:pt x="511" y="1638"/>
                  </a:lnTo>
                  <a:lnTo>
                    <a:pt x="420" y="1782"/>
                  </a:lnTo>
                  <a:lnTo>
                    <a:pt x="341" y="1926"/>
                  </a:lnTo>
                  <a:lnTo>
                    <a:pt x="276" y="2083"/>
                  </a:lnTo>
                  <a:lnTo>
                    <a:pt x="210" y="2240"/>
                  </a:lnTo>
                  <a:lnTo>
                    <a:pt x="158" y="2397"/>
                  </a:lnTo>
                  <a:lnTo>
                    <a:pt x="105" y="2554"/>
                  </a:lnTo>
                  <a:lnTo>
                    <a:pt x="66" y="2712"/>
                  </a:lnTo>
                  <a:lnTo>
                    <a:pt x="40" y="2869"/>
                  </a:lnTo>
                  <a:lnTo>
                    <a:pt x="14" y="3039"/>
                  </a:lnTo>
                  <a:lnTo>
                    <a:pt x="1" y="3196"/>
                  </a:lnTo>
                  <a:lnTo>
                    <a:pt x="1" y="3353"/>
                  </a:lnTo>
                  <a:lnTo>
                    <a:pt x="1" y="3524"/>
                  </a:lnTo>
                  <a:lnTo>
                    <a:pt x="14" y="3681"/>
                  </a:lnTo>
                  <a:lnTo>
                    <a:pt x="27" y="3851"/>
                  </a:lnTo>
                  <a:lnTo>
                    <a:pt x="53" y="4008"/>
                  </a:lnTo>
                  <a:lnTo>
                    <a:pt x="92" y="4165"/>
                  </a:lnTo>
                  <a:lnTo>
                    <a:pt x="132" y="4322"/>
                  </a:lnTo>
                  <a:lnTo>
                    <a:pt x="184" y="4479"/>
                  </a:lnTo>
                  <a:lnTo>
                    <a:pt x="249" y="4637"/>
                  </a:lnTo>
                  <a:lnTo>
                    <a:pt x="315" y="4781"/>
                  </a:lnTo>
                  <a:lnTo>
                    <a:pt x="380" y="4938"/>
                  </a:lnTo>
                  <a:lnTo>
                    <a:pt x="472" y="5082"/>
                  </a:lnTo>
                  <a:lnTo>
                    <a:pt x="551" y="5213"/>
                  </a:lnTo>
                  <a:lnTo>
                    <a:pt x="655" y="5357"/>
                  </a:lnTo>
                  <a:lnTo>
                    <a:pt x="760" y="5488"/>
                  </a:lnTo>
                  <a:lnTo>
                    <a:pt x="878" y="5619"/>
                  </a:lnTo>
                  <a:lnTo>
                    <a:pt x="996" y="5750"/>
                  </a:lnTo>
                  <a:lnTo>
                    <a:pt x="1127" y="5868"/>
                  </a:lnTo>
                  <a:lnTo>
                    <a:pt x="1258" y="5985"/>
                  </a:lnTo>
                  <a:lnTo>
                    <a:pt x="1402" y="6090"/>
                  </a:lnTo>
                  <a:lnTo>
                    <a:pt x="1546" y="6195"/>
                  </a:lnTo>
                  <a:lnTo>
                    <a:pt x="1690" y="6287"/>
                  </a:lnTo>
                  <a:lnTo>
                    <a:pt x="1847" y="6365"/>
                  </a:lnTo>
                  <a:lnTo>
                    <a:pt x="2004" y="6444"/>
                  </a:lnTo>
                  <a:lnTo>
                    <a:pt x="2161" y="6509"/>
                  </a:lnTo>
                  <a:lnTo>
                    <a:pt x="2319" y="6575"/>
                  </a:lnTo>
                  <a:lnTo>
                    <a:pt x="2489" y="6627"/>
                  </a:lnTo>
                  <a:lnTo>
                    <a:pt x="2646" y="6666"/>
                  </a:lnTo>
                  <a:lnTo>
                    <a:pt x="2816" y="6706"/>
                  </a:lnTo>
                  <a:lnTo>
                    <a:pt x="2986" y="6732"/>
                  </a:lnTo>
                  <a:lnTo>
                    <a:pt x="3157" y="6758"/>
                  </a:lnTo>
                  <a:lnTo>
                    <a:pt x="3497" y="6771"/>
                  </a:lnTo>
                  <a:lnTo>
                    <a:pt x="3824" y="6758"/>
                  </a:lnTo>
                  <a:lnTo>
                    <a:pt x="4165" y="6719"/>
                  </a:lnTo>
                  <a:lnTo>
                    <a:pt x="4492" y="6640"/>
                  </a:lnTo>
                  <a:lnTo>
                    <a:pt x="4663" y="6588"/>
                  </a:lnTo>
                  <a:lnTo>
                    <a:pt x="4820" y="6535"/>
                  </a:lnTo>
                  <a:lnTo>
                    <a:pt x="4977" y="6470"/>
                  </a:lnTo>
                  <a:lnTo>
                    <a:pt x="5134" y="6404"/>
                  </a:lnTo>
                  <a:lnTo>
                    <a:pt x="5278" y="6326"/>
                  </a:lnTo>
                  <a:lnTo>
                    <a:pt x="5435" y="6234"/>
                  </a:lnTo>
                  <a:lnTo>
                    <a:pt x="5579" y="6143"/>
                  </a:lnTo>
                  <a:lnTo>
                    <a:pt x="5710" y="6038"/>
                  </a:lnTo>
                  <a:lnTo>
                    <a:pt x="5854" y="5933"/>
                  </a:lnTo>
                  <a:lnTo>
                    <a:pt x="5985" y="5815"/>
                  </a:lnTo>
                  <a:lnTo>
                    <a:pt x="6103" y="5697"/>
                  </a:lnTo>
                  <a:lnTo>
                    <a:pt x="6221" y="5566"/>
                  </a:lnTo>
                  <a:lnTo>
                    <a:pt x="6339" y="5422"/>
                  </a:lnTo>
                  <a:lnTo>
                    <a:pt x="6444" y="5291"/>
                  </a:lnTo>
                  <a:lnTo>
                    <a:pt x="6535" y="5147"/>
                  </a:lnTo>
                  <a:lnTo>
                    <a:pt x="6627" y="5003"/>
                  </a:lnTo>
                  <a:lnTo>
                    <a:pt x="6705" y="4846"/>
                  </a:lnTo>
                  <a:lnTo>
                    <a:pt x="6771" y="4702"/>
                  </a:lnTo>
                  <a:lnTo>
                    <a:pt x="6836" y="4545"/>
                  </a:lnTo>
                  <a:lnTo>
                    <a:pt x="6889" y="4388"/>
                  </a:lnTo>
                  <a:lnTo>
                    <a:pt x="6941" y="4231"/>
                  </a:lnTo>
                  <a:lnTo>
                    <a:pt x="6980" y="4060"/>
                  </a:lnTo>
                  <a:lnTo>
                    <a:pt x="7007" y="3903"/>
                  </a:lnTo>
                  <a:lnTo>
                    <a:pt x="7033" y="3746"/>
                  </a:lnTo>
                  <a:lnTo>
                    <a:pt x="7046" y="3576"/>
                  </a:lnTo>
                  <a:lnTo>
                    <a:pt x="7046" y="3419"/>
                  </a:lnTo>
                  <a:lnTo>
                    <a:pt x="7046" y="3262"/>
                  </a:lnTo>
                  <a:lnTo>
                    <a:pt x="7033" y="3091"/>
                  </a:lnTo>
                  <a:lnTo>
                    <a:pt x="7020" y="2934"/>
                  </a:lnTo>
                  <a:lnTo>
                    <a:pt x="6994" y="2777"/>
                  </a:lnTo>
                  <a:lnTo>
                    <a:pt x="6954" y="2607"/>
                  </a:lnTo>
                  <a:lnTo>
                    <a:pt x="6915" y="2450"/>
                  </a:lnTo>
                  <a:lnTo>
                    <a:pt x="6863" y="2306"/>
                  </a:lnTo>
                  <a:lnTo>
                    <a:pt x="6797" y="2149"/>
                  </a:lnTo>
                  <a:lnTo>
                    <a:pt x="6732" y="1991"/>
                  </a:lnTo>
                  <a:lnTo>
                    <a:pt x="6666" y="1847"/>
                  </a:lnTo>
                  <a:lnTo>
                    <a:pt x="6574" y="1703"/>
                  </a:lnTo>
                  <a:lnTo>
                    <a:pt x="6496" y="1559"/>
                  </a:lnTo>
                  <a:lnTo>
                    <a:pt x="6391" y="1415"/>
                  </a:lnTo>
                  <a:lnTo>
                    <a:pt x="6286" y="1284"/>
                  </a:lnTo>
                  <a:lnTo>
                    <a:pt x="6169" y="1153"/>
                  </a:lnTo>
                  <a:lnTo>
                    <a:pt x="6051" y="1035"/>
                  </a:lnTo>
                  <a:lnTo>
                    <a:pt x="5920" y="904"/>
                  </a:lnTo>
                  <a:lnTo>
                    <a:pt x="5789" y="800"/>
                  </a:lnTo>
                  <a:lnTo>
                    <a:pt x="5645" y="682"/>
                  </a:lnTo>
                  <a:lnTo>
                    <a:pt x="5501" y="590"/>
                  </a:lnTo>
                  <a:lnTo>
                    <a:pt x="5357" y="499"/>
                  </a:lnTo>
                  <a:lnTo>
                    <a:pt x="5199" y="407"/>
                  </a:lnTo>
                  <a:lnTo>
                    <a:pt x="5042" y="328"/>
                  </a:lnTo>
                  <a:lnTo>
                    <a:pt x="4885" y="263"/>
                  </a:lnTo>
                  <a:lnTo>
                    <a:pt x="4728" y="210"/>
                  </a:lnTo>
                  <a:lnTo>
                    <a:pt x="4558" y="158"/>
                  </a:lnTo>
                  <a:lnTo>
                    <a:pt x="4401" y="106"/>
                  </a:lnTo>
                  <a:lnTo>
                    <a:pt x="4230" y="66"/>
                  </a:lnTo>
                  <a:lnTo>
                    <a:pt x="4060" y="40"/>
                  </a:lnTo>
                  <a:lnTo>
                    <a:pt x="3890" y="27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717450" y="1291300"/>
              <a:ext cx="176150" cy="169275"/>
            </a:xfrm>
            <a:custGeom>
              <a:rect b="b" l="l" r="r" t="t"/>
              <a:pathLst>
                <a:path extrusionOk="0" h="6771" w="7046">
                  <a:moveTo>
                    <a:pt x="3550" y="0"/>
                  </a:moveTo>
                  <a:lnTo>
                    <a:pt x="3209" y="13"/>
                  </a:lnTo>
                  <a:lnTo>
                    <a:pt x="2882" y="66"/>
                  </a:lnTo>
                  <a:lnTo>
                    <a:pt x="2554" y="131"/>
                  </a:lnTo>
                  <a:lnTo>
                    <a:pt x="2384" y="184"/>
                  </a:lnTo>
                  <a:lnTo>
                    <a:pt x="2227" y="236"/>
                  </a:lnTo>
                  <a:lnTo>
                    <a:pt x="2070" y="302"/>
                  </a:lnTo>
                  <a:lnTo>
                    <a:pt x="1913" y="380"/>
                  </a:lnTo>
                  <a:lnTo>
                    <a:pt x="1769" y="459"/>
                  </a:lnTo>
                  <a:lnTo>
                    <a:pt x="1611" y="537"/>
                  </a:lnTo>
                  <a:lnTo>
                    <a:pt x="1467" y="629"/>
                  </a:lnTo>
                  <a:lnTo>
                    <a:pt x="1336" y="734"/>
                  </a:lnTo>
                  <a:lnTo>
                    <a:pt x="1192" y="838"/>
                  </a:lnTo>
                  <a:lnTo>
                    <a:pt x="1061" y="956"/>
                  </a:lnTo>
                  <a:lnTo>
                    <a:pt x="944" y="1087"/>
                  </a:lnTo>
                  <a:lnTo>
                    <a:pt x="826" y="1218"/>
                  </a:lnTo>
                  <a:lnTo>
                    <a:pt x="708" y="1349"/>
                  </a:lnTo>
                  <a:lnTo>
                    <a:pt x="603" y="1493"/>
                  </a:lnTo>
                  <a:lnTo>
                    <a:pt x="511" y="1637"/>
                  </a:lnTo>
                  <a:lnTo>
                    <a:pt x="420" y="1781"/>
                  </a:lnTo>
                  <a:lnTo>
                    <a:pt x="341" y="1925"/>
                  </a:lnTo>
                  <a:lnTo>
                    <a:pt x="263" y="2083"/>
                  </a:lnTo>
                  <a:lnTo>
                    <a:pt x="210" y="2240"/>
                  </a:lnTo>
                  <a:lnTo>
                    <a:pt x="145" y="2397"/>
                  </a:lnTo>
                  <a:lnTo>
                    <a:pt x="105" y="2554"/>
                  </a:lnTo>
                  <a:lnTo>
                    <a:pt x="66" y="2711"/>
                  </a:lnTo>
                  <a:lnTo>
                    <a:pt x="40" y="2868"/>
                  </a:lnTo>
                  <a:lnTo>
                    <a:pt x="14" y="3038"/>
                  </a:lnTo>
                  <a:lnTo>
                    <a:pt x="1" y="3196"/>
                  </a:lnTo>
                  <a:lnTo>
                    <a:pt x="1" y="3366"/>
                  </a:lnTo>
                  <a:lnTo>
                    <a:pt x="1" y="3523"/>
                  </a:lnTo>
                  <a:lnTo>
                    <a:pt x="14" y="3680"/>
                  </a:lnTo>
                  <a:lnTo>
                    <a:pt x="27" y="3850"/>
                  </a:lnTo>
                  <a:lnTo>
                    <a:pt x="53" y="4008"/>
                  </a:lnTo>
                  <a:lnTo>
                    <a:pt x="92" y="4165"/>
                  </a:lnTo>
                  <a:lnTo>
                    <a:pt x="132" y="4322"/>
                  </a:lnTo>
                  <a:lnTo>
                    <a:pt x="184" y="4479"/>
                  </a:lnTo>
                  <a:lnTo>
                    <a:pt x="236" y="4636"/>
                  </a:lnTo>
                  <a:lnTo>
                    <a:pt x="302" y="4780"/>
                  </a:lnTo>
                  <a:lnTo>
                    <a:pt x="380" y="4937"/>
                  </a:lnTo>
                  <a:lnTo>
                    <a:pt x="459" y="5081"/>
                  </a:lnTo>
                  <a:lnTo>
                    <a:pt x="551" y="5212"/>
                  </a:lnTo>
                  <a:lnTo>
                    <a:pt x="655" y="5356"/>
                  </a:lnTo>
                  <a:lnTo>
                    <a:pt x="760" y="5487"/>
                  </a:lnTo>
                  <a:lnTo>
                    <a:pt x="865" y="5618"/>
                  </a:lnTo>
                  <a:lnTo>
                    <a:pt x="996" y="5749"/>
                  </a:lnTo>
                  <a:lnTo>
                    <a:pt x="1114" y="5867"/>
                  </a:lnTo>
                  <a:lnTo>
                    <a:pt x="1258" y="5985"/>
                  </a:lnTo>
                  <a:lnTo>
                    <a:pt x="1402" y="6090"/>
                  </a:lnTo>
                  <a:lnTo>
                    <a:pt x="1546" y="6194"/>
                  </a:lnTo>
                  <a:lnTo>
                    <a:pt x="1690" y="6286"/>
                  </a:lnTo>
                  <a:lnTo>
                    <a:pt x="1847" y="6365"/>
                  </a:lnTo>
                  <a:lnTo>
                    <a:pt x="2004" y="6443"/>
                  </a:lnTo>
                  <a:lnTo>
                    <a:pt x="2161" y="6509"/>
                  </a:lnTo>
                  <a:lnTo>
                    <a:pt x="2319" y="6574"/>
                  </a:lnTo>
                  <a:lnTo>
                    <a:pt x="2489" y="6627"/>
                  </a:lnTo>
                  <a:lnTo>
                    <a:pt x="2646" y="6666"/>
                  </a:lnTo>
                  <a:lnTo>
                    <a:pt x="2816" y="6705"/>
                  </a:lnTo>
                  <a:lnTo>
                    <a:pt x="2986" y="6731"/>
                  </a:lnTo>
                  <a:lnTo>
                    <a:pt x="3157" y="6758"/>
                  </a:lnTo>
                  <a:lnTo>
                    <a:pt x="3497" y="6771"/>
                  </a:lnTo>
                  <a:lnTo>
                    <a:pt x="3825" y="6758"/>
                  </a:lnTo>
                  <a:lnTo>
                    <a:pt x="4165" y="6718"/>
                  </a:lnTo>
                  <a:lnTo>
                    <a:pt x="4492" y="6640"/>
                  </a:lnTo>
                  <a:lnTo>
                    <a:pt x="4663" y="6600"/>
                  </a:lnTo>
                  <a:lnTo>
                    <a:pt x="4820" y="6535"/>
                  </a:lnTo>
                  <a:lnTo>
                    <a:pt x="4977" y="6469"/>
                  </a:lnTo>
                  <a:lnTo>
                    <a:pt x="5134" y="6404"/>
                  </a:lnTo>
                  <a:lnTo>
                    <a:pt x="5278" y="6325"/>
                  </a:lnTo>
                  <a:lnTo>
                    <a:pt x="5422" y="6234"/>
                  </a:lnTo>
                  <a:lnTo>
                    <a:pt x="5566" y="6142"/>
                  </a:lnTo>
                  <a:lnTo>
                    <a:pt x="5710" y="6037"/>
                  </a:lnTo>
                  <a:lnTo>
                    <a:pt x="5841" y="5933"/>
                  </a:lnTo>
                  <a:lnTo>
                    <a:pt x="5972" y="5815"/>
                  </a:lnTo>
                  <a:lnTo>
                    <a:pt x="6103" y="5697"/>
                  </a:lnTo>
                  <a:lnTo>
                    <a:pt x="6221" y="5566"/>
                  </a:lnTo>
                  <a:lnTo>
                    <a:pt x="6339" y="5435"/>
                  </a:lnTo>
                  <a:lnTo>
                    <a:pt x="6444" y="5291"/>
                  </a:lnTo>
                  <a:lnTo>
                    <a:pt x="6535" y="5147"/>
                  </a:lnTo>
                  <a:lnTo>
                    <a:pt x="6627" y="5003"/>
                  </a:lnTo>
                  <a:lnTo>
                    <a:pt x="6705" y="4846"/>
                  </a:lnTo>
                  <a:lnTo>
                    <a:pt x="6771" y="4702"/>
                  </a:lnTo>
                  <a:lnTo>
                    <a:pt x="6836" y="4544"/>
                  </a:lnTo>
                  <a:lnTo>
                    <a:pt x="6889" y="4387"/>
                  </a:lnTo>
                  <a:lnTo>
                    <a:pt x="6941" y="4230"/>
                  </a:lnTo>
                  <a:lnTo>
                    <a:pt x="6980" y="4060"/>
                  </a:lnTo>
                  <a:lnTo>
                    <a:pt x="7007" y="3903"/>
                  </a:lnTo>
                  <a:lnTo>
                    <a:pt x="7033" y="3746"/>
                  </a:lnTo>
                  <a:lnTo>
                    <a:pt x="7046" y="3575"/>
                  </a:lnTo>
                  <a:lnTo>
                    <a:pt x="7046" y="3418"/>
                  </a:lnTo>
                  <a:lnTo>
                    <a:pt x="7046" y="3261"/>
                  </a:lnTo>
                  <a:lnTo>
                    <a:pt x="7033" y="3091"/>
                  </a:lnTo>
                  <a:lnTo>
                    <a:pt x="7020" y="2934"/>
                  </a:lnTo>
                  <a:lnTo>
                    <a:pt x="6994" y="2777"/>
                  </a:lnTo>
                  <a:lnTo>
                    <a:pt x="6954" y="2606"/>
                  </a:lnTo>
                  <a:lnTo>
                    <a:pt x="6915" y="2449"/>
                  </a:lnTo>
                  <a:lnTo>
                    <a:pt x="6863" y="2305"/>
                  </a:lnTo>
                  <a:lnTo>
                    <a:pt x="6797" y="2148"/>
                  </a:lnTo>
                  <a:lnTo>
                    <a:pt x="6732" y="1991"/>
                  </a:lnTo>
                  <a:lnTo>
                    <a:pt x="6666" y="1847"/>
                  </a:lnTo>
                  <a:lnTo>
                    <a:pt x="6575" y="1703"/>
                  </a:lnTo>
                  <a:lnTo>
                    <a:pt x="6496" y="1559"/>
                  </a:lnTo>
                  <a:lnTo>
                    <a:pt x="6391" y="1415"/>
                  </a:lnTo>
                  <a:lnTo>
                    <a:pt x="6286" y="1284"/>
                  </a:lnTo>
                  <a:lnTo>
                    <a:pt x="6169" y="1153"/>
                  </a:lnTo>
                  <a:lnTo>
                    <a:pt x="6051" y="1035"/>
                  </a:lnTo>
                  <a:lnTo>
                    <a:pt x="5920" y="917"/>
                  </a:lnTo>
                  <a:lnTo>
                    <a:pt x="5789" y="799"/>
                  </a:lnTo>
                  <a:lnTo>
                    <a:pt x="5645" y="681"/>
                  </a:lnTo>
                  <a:lnTo>
                    <a:pt x="5501" y="590"/>
                  </a:lnTo>
                  <a:lnTo>
                    <a:pt x="5357" y="498"/>
                  </a:lnTo>
                  <a:lnTo>
                    <a:pt x="5200" y="406"/>
                  </a:lnTo>
                  <a:lnTo>
                    <a:pt x="5042" y="328"/>
                  </a:lnTo>
                  <a:lnTo>
                    <a:pt x="4885" y="262"/>
                  </a:lnTo>
                  <a:lnTo>
                    <a:pt x="4728" y="210"/>
                  </a:lnTo>
                  <a:lnTo>
                    <a:pt x="4558" y="158"/>
                  </a:lnTo>
                  <a:lnTo>
                    <a:pt x="4401" y="105"/>
                  </a:lnTo>
                  <a:lnTo>
                    <a:pt x="4230" y="66"/>
                  </a:lnTo>
                  <a:lnTo>
                    <a:pt x="4060" y="40"/>
                  </a:lnTo>
                  <a:lnTo>
                    <a:pt x="3890" y="2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560200" y="2030850"/>
              <a:ext cx="2803050" cy="3446025"/>
            </a:xfrm>
            <a:custGeom>
              <a:rect b="b" l="l" r="r" t="t"/>
              <a:pathLst>
                <a:path extrusionOk="0" h="137841" w="112122">
                  <a:moveTo>
                    <a:pt x="56061" y="1"/>
                  </a:moveTo>
                  <a:lnTo>
                    <a:pt x="13174" y="49068"/>
                  </a:lnTo>
                  <a:lnTo>
                    <a:pt x="12703" y="49618"/>
                  </a:lnTo>
                  <a:lnTo>
                    <a:pt x="12245" y="50155"/>
                  </a:lnTo>
                  <a:lnTo>
                    <a:pt x="11799" y="50705"/>
                  </a:lnTo>
                  <a:lnTo>
                    <a:pt x="11367" y="51255"/>
                  </a:lnTo>
                  <a:lnTo>
                    <a:pt x="10935" y="51805"/>
                  </a:lnTo>
                  <a:lnTo>
                    <a:pt x="10516" y="52355"/>
                  </a:lnTo>
                  <a:lnTo>
                    <a:pt x="10097" y="52918"/>
                  </a:lnTo>
                  <a:lnTo>
                    <a:pt x="9691" y="53481"/>
                  </a:lnTo>
                  <a:lnTo>
                    <a:pt x="9298" y="54058"/>
                  </a:lnTo>
                  <a:lnTo>
                    <a:pt x="8905" y="54621"/>
                  </a:lnTo>
                  <a:lnTo>
                    <a:pt x="8526" y="55197"/>
                  </a:lnTo>
                  <a:lnTo>
                    <a:pt x="8159" y="55773"/>
                  </a:lnTo>
                  <a:lnTo>
                    <a:pt x="7792" y="56362"/>
                  </a:lnTo>
                  <a:lnTo>
                    <a:pt x="7439" y="56939"/>
                  </a:lnTo>
                  <a:lnTo>
                    <a:pt x="7085" y="57528"/>
                  </a:lnTo>
                  <a:lnTo>
                    <a:pt x="6758" y="58117"/>
                  </a:lnTo>
                  <a:lnTo>
                    <a:pt x="6417" y="58720"/>
                  </a:lnTo>
                  <a:lnTo>
                    <a:pt x="6103" y="59309"/>
                  </a:lnTo>
                  <a:lnTo>
                    <a:pt x="5789" y="59911"/>
                  </a:lnTo>
                  <a:lnTo>
                    <a:pt x="5487" y="60514"/>
                  </a:lnTo>
                  <a:lnTo>
                    <a:pt x="5186" y="61116"/>
                  </a:lnTo>
                  <a:lnTo>
                    <a:pt x="4898" y="61718"/>
                  </a:lnTo>
                  <a:lnTo>
                    <a:pt x="4623" y="62334"/>
                  </a:lnTo>
                  <a:lnTo>
                    <a:pt x="4348" y="62949"/>
                  </a:lnTo>
                  <a:lnTo>
                    <a:pt x="4086" y="63565"/>
                  </a:lnTo>
                  <a:lnTo>
                    <a:pt x="3824" y="64180"/>
                  </a:lnTo>
                  <a:lnTo>
                    <a:pt x="3589" y="64796"/>
                  </a:lnTo>
                  <a:lnTo>
                    <a:pt x="3340" y="65411"/>
                  </a:lnTo>
                  <a:lnTo>
                    <a:pt x="3117" y="66040"/>
                  </a:lnTo>
                  <a:lnTo>
                    <a:pt x="2895" y="66655"/>
                  </a:lnTo>
                  <a:lnTo>
                    <a:pt x="2685" y="67284"/>
                  </a:lnTo>
                  <a:lnTo>
                    <a:pt x="2476" y="67912"/>
                  </a:lnTo>
                  <a:lnTo>
                    <a:pt x="2279" y="68541"/>
                  </a:lnTo>
                  <a:lnTo>
                    <a:pt x="2083" y="69183"/>
                  </a:lnTo>
                  <a:lnTo>
                    <a:pt x="1912" y="69811"/>
                  </a:lnTo>
                  <a:lnTo>
                    <a:pt x="1729" y="70440"/>
                  </a:lnTo>
                  <a:lnTo>
                    <a:pt x="1572" y="71081"/>
                  </a:lnTo>
                  <a:lnTo>
                    <a:pt x="1415" y="71723"/>
                  </a:lnTo>
                  <a:lnTo>
                    <a:pt x="1271" y="72352"/>
                  </a:lnTo>
                  <a:lnTo>
                    <a:pt x="1127" y="72993"/>
                  </a:lnTo>
                  <a:lnTo>
                    <a:pt x="996" y="73635"/>
                  </a:lnTo>
                  <a:lnTo>
                    <a:pt x="878" y="74277"/>
                  </a:lnTo>
                  <a:lnTo>
                    <a:pt x="760" y="74918"/>
                  </a:lnTo>
                  <a:lnTo>
                    <a:pt x="655" y="75560"/>
                  </a:lnTo>
                  <a:lnTo>
                    <a:pt x="551" y="76215"/>
                  </a:lnTo>
                  <a:lnTo>
                    <a:pt x="459" y="76856"/>
                  </a:lnTo>
                  <a:lnTo>
                    <a:pt x="380" y="77498"/>
                  </a:lnTo>
                  <a:lnTo>
                    <a:pt x="302" y="78153"/>
                  </a:lnTo>
                  <a:lnTo>
                    <a:pt x="236" y="78795"/>
                  </a:lnTo>
                  <a:lnTo>
                    <a:pt x="184" y="79449"/>
                  </a:lnTo>
                  <a:lnTo>
                    <a:pt x="132" y="80091"/>
                  </a:lnTo>
                  <a:lnTo>
                    <a:pt x="92" y="80746"/>
                  </a:lnTo>
                  <a:lnTo>
                    <a:pt x="53" y="81387"/>
                  </a:lnTo>
                  <a:lnTo>
                    <a:pt x="27" y="82042"/>
                  </a:lnTo>
                  <a:lnTo>
                    <a:pt x="14" y="82684"/>
                  </a:lnTo>
                  <a:lnTo>
                    <a:pt x="1" y="83339"/>
                  </a:lnTo>
                  <a:lnTo>
                    <a:pt x="1" y="83980"/>
                  </a:lnTo>
                  <a:lnTo>
                    <a:pt x="1" y="84635"/>
                  </a:lnTo>
                  <a:lnTo>
                    <a:pt x="27" y="85277"/>
                  </a:lnTo>
                  <a:lnTo>
                    <a:pt x="40" y="85931"/>
                  </a:lnTo>
                  <a:lnTo>
                    <a:pt x="79" y="86573"/>
                  </a:lnTo>
                  <a:lnTo>
                    <a:pt x="118" y="87228"/>
                  </a:lnTo>
                  <a:lnTo>
                    <a:pt x="158" y="87870"/>
                  </a:lnTo>
                  <a:lnTo>
                    <a:pt x="210" y="88511"/>
                  </a:lnTo>
                  <a:lnTo>
                    <a:pt x="276" y="89166"/>
                  </a:lnTo>
                  <a:lnTo>
                    <a:pt x="354" y="89808"/>
                  </a:lnTo>
                  <a:lnTo>
                    <a:pt x="433" y="90449"/>
                  </a:lnTo>
                  <a:lnTo>
                    <a:pt x="511" y="91091"/>
                  </a:lnTo>
                  <a:lnTo>
                    <a:pt x="603" y="91733"/>
                  </a:lnTo>
                  <a:lnTo>
                    <a:pt x="708" y="92374"/>
                  </a:lnTo>
                  <a:lnTo>
                    <a:pt x="826" y="93016"/>
                  </a:lnTo>
                  <a:lnTo>
                    <a:pt x="943" y="93658"/>
                  </a:lnTo>
                  <a:lnTo>
                    <a:pt x="1074" y="94286"/>
                  </a:lnTo>
                  <a:lnTo>
                    <a:pt x="1205" y="94928"/>
                  </a:lnTo>
                  <a:lnTo>
                    <a:pt x="1349" y="95556"/>
                  </a:lnTo>
                  <a:lnTo>
                    <a:pt x="1493" y="96198"/>
                  </a:lnTo>
                  <a:lnTo>
                    <a:pt x="1651" y="96827"/>
                  </a:lnTo>
                  <a:lnTo>
                    <a:pt x="1821" y="97455"/>
                  </a:lnTo>
                  <a:lnTo>
                    <a:pt x="1991" y="98084"/>
                  </a:lnTo>
                  <a:lnTo>
                    <a:pt x="2174" y="98712"/>
                  </a:lnTo>
                  <a:lnTo>
                    <a:pt x="2371" y="99341"/>
                  </a:lnTo>
                  <a:lnTo>
                    <a:pt x="2567" y="99956"/>
                  </a:lnTo>
                  <a:lnTo>
                    <a:pt x="2777" y="100585"/>
                  </a:lnTo>
                  <a:lnTo>
                    <a:pt x="2986" y="101201"/>
                  </a:lnTo>
                  <a:lnTo>
                    <a:pt x="3209" y="101816"/>
                  </a:lnTo>
                  <a:lnTo>
                    <a:pt x="3432" y="102431"/>
                  </a:lnTo>
                  <a:lnTo>
                    <a:pt x="3680" y="103034"/>
                  </a:lnTo>
                  <a:lnTo>
                    <a:pt x="3916" y="103649"/>
                  </a:lnTo>
                  <a:lnTo>
                    <a:pt x="4178" y="104252"/>
                  </a:lnTo>
                  <a:lnTo>
                    <a:pt x="4440" y="104854"/>
                  </a:lnTo>
                  <a:lnTo>
                    <a:pt x="4702" y="105456"/>
                  </a:lnTo>
                  <a:lnTo>
                    <a:pt x="4977" y="106059"/>
                  </a:lnTo>
                  <a:lnTo>
                    <a:pt x="5265" y="106661"/>
                  </a:lnTo>
                  <a:lnTo>
                    <a:pt x="5553" y="107251"/>
                  </a:lnTo>
                  <a:lnTo>
                    <a:pt x="5854" y="107840"/>
                  </a:lnTo>
                  <a:lnTo>
                    <a:pt x="6168" y="108429"/>
                  </a:lnTo>
                  <a:lnTo>
                    <a:pt x="6483" y="109018"/>
                  </a:lnTo>
                  <a:lnTo>
                    <a:pt x="6810" y="109595"/>
                  </a:lnTo>
                  <a:lnTo>
                    <a:pt x="7137" y="110171"/>
                  </a:lnTo>
                  <a:lnTo>
                    <a:pt x="7478" y="110747"/>
                  </a:lnTo>
                  <a:lnTo>
                    <a:pt x="7818" y="111323"/>
                  </a:lnTo>
                  <a:lnTo>
                    <a:pt x="8172" y="111886"/>
                  </a:lnTo>
                  <a:lnTo>
                    <a:pt x="8539" y="112449"/>
                  </a:lnTo>
                  <a:lnTo>
                    <a:pt x="8905" y="113012"/>
                  </a:lnTo>
                  <a:lnTo>
                    <a:pt x="9285" y="113562"/>
                  </a:lnTo>
                  <a:lnTo>
                    <a:pt x="9678" y="114126"/>
                  </a:lnTo>
                  <a:lnTo>
                    <a:pt x="10071" y="114676"/>
                  </a:lnTo>
                  <a:lnTo>
                    <a:pt x="10464" y="115212"/>
                  </a:lnTo>
                  <a:lnTo>
                    <a:pt x="10883" y="115762"/>
                  </a:lnTo>
                  <a:lnTo>
                    <a:pt x="11289" y="116299"/>
                  </a:lnTo>
                  <a:lnTo>
                    <a:pt x="11721" y="116836"/>
                  </a:lnTo>
                  <a:lnTo>
                    <a:pt x="12153" y="117360"/>
                  </a:lnTo>
                  <a:lnTo>
                    <a:pt x="12585" y="117884"/>
                  </a:lnTo>
                  <a:lnTo>
                    <a:pt x="13043" y="118408"/>
                  </a:lnTo>
                  <a:lnTo>
                    <a:pt x="13489" y="118918"/>
                  </a:lnTo>
                  <a:lnTo>
                    <a:pt x="13960" y="119429"/>
                  </a:lnTo>
                  <a:lnTo>
                    <a:pt x="14431" y="119940"/>
                  </a:lnTo>
                  <a:lnTo>
                    <a:pt x="14903" y="120451"/>
                  </a:lnTo>
                  <a:lnTo>
                    <a:pt x="15387" y="120948"/>
                  </a:lnTo>
                  <a:lnTo>
                    <a:pt x="15885" y="121433"/>
                  </a:lnTo>
                  <a:lnTo>
                    <a:pt x="16383" y="121930"/>
                  </a:lnTo>
                  <a:lnTo>
                    <a:pt x="16893" y="122402"/>
                  </a:lnTo>
                  <a:lnTo>
                    <a:pt x="17404" y="122886"/>
                  </a:lnTo>
                  <a:lnTo>
                    <a:pt x="17928" y="123358"/>
                  </a:lnTo>
                  <a:lnTo>
                    <a:pt x="18465" y="123829"/>
                  </a:lnTo>
                  <a:lnTo>
                    <a:pt x="19002" y="124287"/>
                  </a:lnTo>
                  <a:lnTo>
                    <a:pt x="19552" y="124746"/>
                  </a:lnTo>
                  <a:lnTo>
                    <a:pt x="20102" y="125204"/>
                  </a:lnTo>
                  <a:lnTo>
                    <a:pt x="21097" y="125977"/>
                  </a:lnTo>
                  <a:lnTo>
                    <a:pt x="22105" y="126736"/>
                  </a:lnTo>
                  <a:lnTo>
                    <a:pt x="23114" y="127470"/>
                  </a:lnTo>
                  <a:lnTo>
                    <a:pt x="24148" y="128164"/>
                  </a:lnTo>
                  <a:lnTo>
                    <a:pt x="25183" y="128845"/>
                  </a:lnTo>
                  <a:lnTo>
                    <a:pt x="26230" y="129499"/>
                  </a:lnTo>
                  <a:lnTo>
                    <a:pt x="27291" y="130128"/>
                  </a:lnTo>
                  <a:lnTo>
                    <a:pt x="28365" y="130743"/>
                  </a:lnTo>
                  <a:lnTo>
                    <a:pt x="29452" y="131320"/>
                  </a:lnTo>
                  <a:lnTo>
                    <a:pt x="30539" y="131870"/>
                  </a:lnTo>
                  <a:lnTo>
                    <a:pt x="31639" y="132406"/>
                  </a:lnTo>
                  <a:lnTo>
                    <a:pt x="32752" y="132904"/>
                  </a:lnTo>
                  <a:lnTo>
                    <a:pt x="33865" y="133389"/>
                  </a:lnTo>
                  <a:lnTo>
                    <a:pt x="34991" y="133847"/>
                  </a:lnTo>
                  <a:lnTo>
                    <a:pt x="36117" y="134266"/>
                  </a:lnTo>
                  <a:lnTo>
                    <a:pt x="37256" y="134672"/>
                  </a:lnTo>
                  <a:lnTo>
                    <a:pt x="38409" y="135065"/>
                  </a:lnTo>
                  <a:lnTo>
                    <a:pt x="39561" y="135418"/>
                  </a:lnTo>
                  <a:lnTo>
                    <a:pt x="40714" y="135746"/>
                  </a:lnTo>
                  <a:lnTo>
                    <a:pt x="41879" y="136060"/>
                  </a:lnTo>
                  <a:lnTo>
                    <a:pt x="43045" y="136335"/>
                  </a:lnTo>
                  <a:lnTo>
                    <a:pt x="44210" y="136597"/>
                  </a:lnTo>
                  <a:lnTo>
                    <a:pt x="45389" y="136833"/>
                  </a:lnTo>
                  <a:lnTo>
                    <a:pt x="46567" y="137042"/>
                  </a:lnTo>
                  <a:lnTo>
                    <a:pt x="47746" y="137226"/>
                  </a:lnTo>
                  <a:lnTo>
                    <a:pt x="48937" y="137383"/>
                  </a:lnTo>
                  <a:lnTo>
                    <a:pt x="50116" y="137527"/>
                  </a:lnTo>
                  <a:lnTo>
                    <a:pt x="51308" y="137631"/>
                  </a:lnTo>
                  <a:lnTo>
                    <a:pt x="52499" y="137723"/>
                  </a:lnTo>
                  <a:lnTo>
                    <a:pt x="53691" y="137789"/>
                  </a:lnTo>
                  <a:lnTo>
                    <a:pt x="54883" y="137828"/>
                  </a:lnTo>
                  <a:lnTo>
                    <a:pt x="56074" y="137841"/>
                  </a:lnTo>
                  <a:lnTo>
                    <a:pt x="57266" y="137828"/>
                  </a:lnTo>
                  <a:lnTo>
                    <a:pt x="58444" y="137789"/>
                  </a:lnTo>
                  <a:lnTo>
                    <a:pt x="59636" y="137723"/>
                  </a:lnTo>
                  <a:lnTo>
                    <a:pt x="60828" y="137631"/>
                  </a:lnTo>
                  <a:lnTo>
                    <a:pt x="62019" y="137527"/>
                  </a:lnTo>
                  <a:lnTo>
                    <a:pt x="63198" y="137383"/>
                  </a:lnTo>
                  <a:lnTo>
                    <a:pt x="64390" y="137226"/>
                  </a:lnTo>
                  <a:lnTo>
                    <a:pt x="65568" y="137042"/>
                  </a:lnTo>
                  <a:lnTo>
                    <a:pt x="66747" y="136833"/>
                  </a:lnTo>
                  <a:lnTo>
                    <a:pt x="67925" y="136597"/>
                  </a:lnTo>
                  <a:lnTo>
                    <a:pt x="69091" y="136335"/>
                  </a:lnTo>
                  <a:lnTo>
                    <a:pt x="70256" y="136047"/>
                  </a:lnTo>
                  <a:lnTo>
                    <a:pt x="71422" y="135746"/>
                  </a:lnTo>
                  <a:lnTo>
                    <a:pt x="72574" y="135405"/>
                  </a:lnTo>
                  <a:lnTo>
                    <a:pt x="73727" y="135052"/>
                  </a:lnTo>
                  <a:lnTo>
                    <a:pt x="74866" y="134672"/>
                  </a:lnTo>
                  <a:lnTo>
                    <a:pt x="76005" y="134266"/>
                  </a:lnTo>
                  <a:lnTo>
                    <a:pt x="77144" y="133834"/>
                  </a:lnTo>
                  <a:lnTo>
                    <a:pt x="78271" y="133389"/>
                  </a:lnTo>
                  <a:lnTo>
                    <a:pt x="79384" y="132904"/>
                  </a:lnTo>
                  <a:lnTo>
                    <a:pt x="80484" y="132393"/>
                  </a:lnTo>
                  <a:lnTo>
                    <a:pt x="81584" y="131870"/>
                  </a:lnTo>
                  <a:lnTo>
                    <a:pt x="82684" y="131320"/>
                  </a:lnTo>
                  <a:lnTo>
                    <a:pt x="83757" y="130730"/>
                  </a:lnTo>
                  <a:lnTo>
                    <a:pt x="84831" y="130128"/>
                  </a:lnTo>
                  <a:lnTo>
                    <a:pt x="85892" y="129499"/>
                  </a:lnTo>
                  <a:lnTo>
                    <a:pt x="86940" y="128845"/>
                  </a:lnTo>
                  <a:lnTo>
                    <a:pt x="87974" y="128164"/>
                  </a:lnTo>
                  <a:lnTo>
                    <a:pt x="89009" y="127470"/>
                  </a:lnTo>
                  <a:lnTo>
                    <a:pt x="90017" y="126736"/>
                  </a:lnTo>
                  <a:lnTo>
                    <a:pt x="91025" y="125977"/>
                  </a:lnTo>
                  <a:lnTo>
                    <a:pt x="92021" y="125204"/>
                  </a:lnTo>
                  <a:lnTo>
                    <a:pt x="92571" y="124746"/>
                  </a:lnTo>
                  <a:lnTo>
                    <a:pt x="93121" y="124287"/>
                  </a:lnTo>
                  <a:lnTo>
                    <a:pt x="93657" y="123829"/>
                  </a:lnTo>
                  <a:lnTo>
                    <a:pt x="94181" y="123358"/>
                  </a:lnTo>
                  <a:lnTo>
                    <a:pt x="94705" y="122886"/>
                  </a:lnTo>
                  <a:lnTo>
                    <a:pt x="95229" y="122402"/>
                  </a:lnTo>
                  <a:lnTo>
                    <a:pt x="95740" y="121930"/>
                  </a:lnTo>
                  <a:lnTo>
                    <a:pt x="96237" y="121433"/>
                  </a:lnTo>
                  <a:lnTo>
                    <a:pt x="96735" y="120948"/>
                  </a:lnTo>
                  <a:lnTo>
                    <a:pt x="97219" y="120451"/>
                  </a:lnTo>
                  <a:lnTo>
                    <a:pt x="97691" y="119940"/>
                  </a:lnTo>
                  <a:lnTo>
                    <a:pt x="98162" y="119429"/>
                  </a:lnTo>
                  <a:lnTo>
                    <a:pt x="98634" y="118918"/>
                  </a:lnTo>
                  <a:lnTo>
                    <a:pt x="99079" y="118408"/>
                  </a:lnTo>
                  <a:lnTo>
                    <a:pt x="99524" y="117884"/>
                  </a:lnTo>
                  <a:lnTo>
                    <a:pt x="99969" y="117360"/>
                  </a:lnTo>
                  <a:lnTo>
                    <a:pt x="100401" y="116836"/>
                  </a:lnTo>
                  <a:lnTo>
                    <a:pt x="100821" y="116299"/>
                  </a:lnTo>
                  <a:lnTo>
                    <a:pt x="101240" y="115762"/>
                  </a:lnTo>
                  <a:lnTo>
                    <a:pt x="101646" y="115212"/>
                  </a:lnTo>
                  <a:lnTo>
                    <a:pt x="102051" y="114676"/>
                  </a:lnTo>
                  <a:lnTo>
                    <a:pt x="102444" y="114126"/>
                  </a:lnTo>
                  <a:lnTo>
                    <a:pt x="102837" y="113562"/>
                  </a:lnTo>
                  <a:lnTo>
                    <a:pt x="103217" y="113012"/>
                  </a:lnTo>
                  <a:lnTo>
                    <a:pt x="103584" y="112449"/>
                  </a:lnTo>
                  <a:lnTo>
                    <a:pt x="103937" y="111886"/>
                  </a:lnTo>
                  <a:lnTo>
                    <a:pt x="104304" y="111323"/>
                  </a:lnTo>
                  <a:lnTo>
                    <a:pt x="104644" y="110747"/>
                  </a:lnTo>
                  <a:lnTo>
                    <a:pt x="104985" y="110171"/>
                  </a:lnTo>
                  <a:lnTo>
                    <a:pt x="105312" y="109595"/>
                  </a:lnTo>
                  <a:lnTo>
                    <a:pt x="105640" y="109018"/>
                  </a:lnTo>
                  <a:lnTo>
                    <a:pt x="105954" y="108429"/>
                  </a:lnTo>
                  <a:lnTo>
                    <a:pt x="106268" y="107840"/>
                  </a:lnTo>
                  <a:lnTo>
                    <a:pt x="106569" y="107251"/>
                  </a:lnTo>
                  <a:lnTo>
                    <a:pt x="106857" y="106661"/>
                  </a:lnTo>
                  <a:lnTo>
                    <a:pt x="107146" y="106059"/>
                  </a:lnTo>
                  <a:lnTo>
                    <a:pt x="107421" y="105456"/>
                  </a:lnTo>
                  <a:lnTo>
                    <a:pt x="107682" y="104854"/>
                  </a:lnTo>
                  <a:lnTo>
                    <a:pt x="107944" y="104252"/>
                  </a:lnTo>
                  <a:lnTo>
                    <a:pt x="108206" y="103649"/>
                  </a:lnTo>
                  <a:lnTo>
                    <a:pt x="108442" y="103034"/>
                  </a:lnTo>
                  <a:lnTo>
                    <a:pt x="108678" y="102431"/>
                  </a:lnTo>
                  <a:lnTo>
                    <a:pt x="108913" y="101816"/>
                  </a:lnTo>
                  <a:lnTo>
                    <a:pt x="109136" y="101201"/>
                  </a:lnTo>
                  <a:lnTo>
                    <a:pt x="109346" y="100585"/>
                  </a:lnTo>
                  <a:lnTo>
                    <a:pt x="109555" y="99956"/>
                  </a:lnTo>
                  <a:lnTo>
                    <a:pt x="109751" y="99341"/>
                  </a:lnTo>
                  <a:lnTo>
                    <a:pt x="109948" y="98712"/>
                  </a:lnTo>
                  <a:lnTo>
                    <a:pt x="110131" y="98084"/>
                  </a:lnTo>
                  <a:lnTo>
                    <a:pt x="110301" y="97455"/>
                  </a:lnTo>
                  <a:lnTo>
                    <a:pt x="110472" y="96827"/>
                  </a:lnTo>
                  <a:lnTo>
                    <a:pt x="110629" y="96198"/>
                  </a:lnTo>
                  <a:lnTo>
                    <a:pt x="110773" y="95556"/>
                  </a:lnTo>
                  <a:lnTo>
                    <a:pt x="110917" y="94928"/>
                  </a:lnTo>
                  <a:lnTo>
                    <a:pt x="111048" y="94286"/>
                  </a:lnTo>
                  <a:lnTo>
                    <a:pt x="111179" y="93658"/>
                  </a:lnTo>
                  <a:lnTo>
                    <a:pt x="111297" y="93016"/>
                  </a:lnTo>
                  <a:lnTo>
                    <a:pt x="111415" y="92374"/>
                  </a:lnTo>
                  <a:lnTo>
                    <a:pt x="111519" y="91733"/>
                  </a:lnTo>
                  <a:lnTo>
                    <a:pt x="111611" y="91091"/>
                  </a:lnTo>
                  <a:lnTo>
                    <a:pt x="111690" y="90449"/>
                  </a:lnTo>
                  <a:lnTo>
                    <a:pt x="111768" y="89808"/>
                  </a:lnTo>
                  <a:lnTo>
                    <a:pt x="111847" y="89166"/>
                  </a:lnTo>
                  <a:lnTo>
                    <a:pt x="111912" y="88511"/>
                  </a:lnTo>
                  <a:lnTo>
                    <a:pt x="111965" y="87870"/>
                  </a:lnTo>
                  <a:lnTo>
                    <a:pt x="112004" y="87228"/>
                  </a:lnTo>
                  <a:lnTo>
                    <a:pt x="112043" y="86573"/>
                  </a:lnTo>
                  <a:lnTo>
                    <a:pt x="112082" y="85931"/>
                  </a:lnTo>
                  <a:lnTo>
                    <a:pt x="112096" y="85277"/>
                  </a:lnTo>
                  <a:lnTo>
                    <a:pt x="112122" y="84635"/>
                  </a:lnTo>
                  <a:lnTo>
                    <a:pt x="112122" y="83980"/>
                  </a:lnTo>
                  <a:lnTo>
                    <a:pt x="112122" y="83339"/>
                  </a:lnTo>
                  <a:lnTo>
                    <a:pt x="112109" y="82684"/>
                  </a:lnTo>
                  <a:lnTo>
                    <a:pt x="112096" y="82042"/>
                  </a:lnTo>
                  <a:lnTo>
                    <a:pt x="112069" y="81387"/>
                  </a:lnTo>
                  <a:lnTo>
                    <a:pt x="112030" y="80746"/>
                  </a:lnTo>
                  <a:lnTo>
                    <a:pt x="111991" y="80091"/>
                  </a:lnTo>
                  <a:lnTo>
                    <a:pt x="111938" y="79449"/>
                  </a:lnTo>
                  <a:lnTo>
                    <a:pt x="111886" y="78795"/>
                  </a:lnTo>
                  <a:lnTo>
                    <a:pt x="111821" y="78153"/>
                  </a:lnTo>
                  <a:lnTo>
                    <a:pt x="111742" y="77498"/>
                  </a:lnTo>
                  <a:lnTo>
                    <a:pt x="111663" y="76856"/>
                  </a:lnTo>
                  <a:lnTo>
                    <a:pt x="111572" y="76215"/>
                  </a:lnTo>
                  <a:lnTo>
                    <a:pt x="111467" y="75560"/>
                  </a:lnTo>
                  <a:lnTo>
                    <a:pt x="111362" y="74918"/>
                  </a:lnTo>
                  <a:lnTo>
                    <a:pt x="111244" y="74277"/>
                  </a:lnTo>
                  <a:lnTo>
                    <a:pt x="111126" y="73635"/>
                  </a:lnTo>
                  <a:lnTo>
                    <a:pt x="110996" y="72993"/>
                  </a:lnTo>
                  <a:lnTo>
                    <a:pt x="110851" y="72352"/>
                  </a:lnTo>
                  <a:lnTo>
                    <a:pt x="110707" y="71723"/>
                  </a:lnTo>
                  <a:lnTo>
                    <a:pt x="110550" y="71081"/>
                  </a:lnTo>
                  <a:lnTo>
                    <a:pt x="110380" y="70440"/>
                  </a:lnTo>
                  <a:lnTo>
                    <a:pt x="110210" y="69811"/>
                  </a:lnTo>
                  <a:lnTo>
                    <a:pt x="110040" y="69183"/>
                  </a:lnTo>
                  <a:lnTo>
                    <a:pt x="109843" y="68541"/>
                  </a:lnTo>
                  <a:lnTo>
                    <a:pt x="109647" y="67912"/>
                  </a:lnTo>
                  <a:lnTo>
                    <a:pt x="109437" y="67284"/>
                  </a:lnTo>
                  <a:lnTo>
                    <a:pt x="109228" y="66655"/>
                  </a:lnTo>
                  <a:lnTo>
                    <a:pt x="109005" y="66040"/>
                  </a:lnTo>
                  <a:lnTo>
                    <a:pt x="108782" y="65411"/>
                  </a:lnTo>
                  <a:lnTo>
                    <a:pt x="108534" y="64796"/>
                  </a:lnTo>
                  <a:lnTo>
                    <a:pt x="108298" y="64180"/>
                  </a:lnTo>
                  <a:lnTo>
                    <a:pt x="108036" y="63565"/>
                  </a:lnTo>
                  <a:lnTo>
                    <a:pt x="107774" y="62949"/>
                  </a:lnTo>
                  <a:lnTo>
                    <a:pt x="107499" y="62334"/>
                  </a:lnTo>
                  <a:lnTo>
                    <a:pt x="107224" y="61718"/>
                  </a:lnTo>
                  <a:lnTo>
                    <a:pt x="106936" y="61116"/>
                  </a:lnTo>
                  <a:lnTo>
                    <a:pt x="106635" y="60514"/>
                  </a:lnTo>
                  <a:lnTo>
                    <a:pt x="106334" y="59911"/>
                  </a:lnTo>
                  <a:lnTo>
                    <a:pt x="106019" y="59309"/>
                  </a:lnTo>
                  <a:lnTo>
                    <a:pt x="105692" y="58720"/>
                  </a:lnTo>
                  <a:lnTo>
                    <a:pt x="105365" y="58117"/>
                  </a:lnTo>
                  <a:lnTo>
                    <a:pt x="105024" y="57528"/>
                  </a:lnTo>
                  <a:lnTo>
                    <a:pt x="104684" y="56939"/>
                  </a:lnTo>
                  <a:lnTo>
                    <a:pt x="104330" y="56362"/>
                  </a:lnTo>
                  <a:lnTo>
                    <a:pt x="103963" y="55773"/>
                  </a:lnTo>
                  <a:lnTo>
                    <a:pt x="103597" y="55197"/>
                  </a:lnTo>
                  <a:lnTo>
                    <a:pt x="103217" y="54621"/>
                  </a:lnTo>
                  <a:lnTo>
                    <a:pt x="102824" y="54058"/>
                  </a:lnTo>
                  <a:lnTo>
                    <a:pt x="102431" y="53481"/>
                  </a:lnTo>
                  <a:lnTo>
                    <a:pt x="102025" y="52918"/>
                  </a:lnTo>
                  <a:lnTo>
                    <a:pt x="101606" y="52355"/>
                  </a:lnTo>
                  <a:lnTo>
                    <a:pt x="101187" y="51805"/>
                  </a:lnTo>
                  <a:lnTo>
                    <a:pt x="100755" y="51255"/>
                  </a:lnTo>
                  <a:lnTo>
                    <a:pt x="100323" y="50705"/>
                  </a:lnTo>
                  <a:lnTo>
                    <a:pt x="99878" y="50155"/>
                  </a:lnTo>
                  <a:lnTo>
                    <a:pt x="99419" y="49618"/>
                  </a:lnTo>
                  <a:lnTo>
                    <a:pt x="98948" y="49068"/>
                  </a:lnTo>
                  <a:lnTo>
                    <a:pt x="56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2560200" y="2030850"/>
              <a:ext cx="2803050" cy="3446025"/>
            </a:xfrm>
            <a:custGeom>
              <a:rect b="b" l="l" r="r" t="t"/>
              <a:pathLst>
                <a:path extrusionOk="0" fill="none" h="137841" w="112122">
                  <a:moveTo>
                    <a:pt x="56061" y="1"/>
                  </a:moveTo>
                  <a:lnTo>
                    <a:pt x="13174" y="49068"/>
                  </a:lnTo>
                  <a:lnTo>
                    <a:pt x="13174" y="49068"/>
                  </a:lnTo>
                  <a:lnTo>
                    <a:pt x="12703" y="49618"/>
                  </a:lnTo>
                  <a:lnTo>
                    <a:pt x="12245" y="50155"/>
                  </a:lnTo>
                  <a:lnTo>
                    <a:pt x="11799" y="50705"/>
                  </a:lnTo>
                  <a:lnTo>
                    <a:pt x="11367" y="51255"/>
                  </a:lnTo>
                  <a:lnTo>
                    <a:pt x="10935" y="51805"/>
                  </a:lnTo>
                  <a:lnTo>
                    <a:pt x="10516" y="52355"/>
                  </a:lnTo>
                  <a:lnTo>
                    <a:pt x="10097" y="52918"/>
                  </a:lnTo>
                  <a:lnTo>
                    <a:pt x="9691" y="53481"/>
                  </a:lnTo>
                  <a:lnTo>
                    <a:pt x="9298" y="54058"/>
                  </a:lnTo>
                  <a:lnTo>
                    <a:pt x="8905" y="54621"/>
                  </a:lnTo>
                  <a:lnTo>
                    <a:pt x="8526" y="55197"/>
                  </a:lnTo>
                  <a:lnTo>
                    <a:pt x="8159" y="55773"/>
                  </a:lnTo>
                  <a:lnTo>
                    <a:pt x="7792" y="56362"/>
                  </a:lnTo>
                  <a:lnTo>
                    <a:pt x="7439" y="56939"/>
                  </a:lnTo>
                  <a:lnTo>
                    <a:pt x="7085" y="57528"/>
                  </a:lnTo>
                  <a:lnTo>
                    <a:pt x="6758" y="58117"/>
                  </a:lnTo>
                  <a:lnTo>
                    <a:pt x="6417" y="58720"/>
                  </a:lnTo>
                  <a:lnTo>
                    <a:pt x="6103" y="59309"/>
                  </a:lnTo>
                  <a:lnTo>
                    <a:pt x="5789" y="59911"/>
                  </a:lnTo>
                  <a:lnTo>
                    <a:pt x="5487" y="60514"/>
                  </a:lnTo>
                  <a:lnTo>
                    <a:pt x="5186" y="61116"/>
                  </a:lnTo>
                  <a:lnTo>
                    <a:pt x="4898" y="61718"/>
                  </a:lnTo>
                  <a:lnTo>
                    <a:pt x="4623" y="62334"/>
                  </a:lnTo>
                  <a:lnTo>
                    <a:pt x="4348" y="62949"/>
                  </a:lnTo>
                  <a:lnTo>
                    <a:pt x="4086" y="63565"/>
                  </a:lnTo>
                  <a:lnTo>
                    <a:pt x="3824" y="64180"/>
                  </a:lnTo>
                  <a:lnTo>
                    <a:pt x="3589" y="64796"/>
                  </a:lnTo>
                  <a:lnTo>
                    <a:pt x="3340" y="65411"/>
                  </a:lnTo>
                  <a:lnTo>
                    <a:pt x="3117" y="66040"/>
                  </a:lnTo>
                  <a:lnTo>
                    <a:pt x="2895" y="66655"/>
                  </a:lnTo>
                  <a:lnTo>
                    <a:pt x="2685" y="67284"/>
                  </a:lnTo>
                  <a:lnTo>
                    <a:pt x="2476" y="67912"/>
                  </a:lnTo>
                  <a:lnTo>
                    <a:pt x="2279" y="68541"/>
                  </a:lnTo>
                  <a:lnTo>
                    <a:pt x="2083" y="69183"/>
                  </a:lnTo>
                  <a:lnTo>
                    <a:pt x="1912" y="69811"/>
                  </a:lnTo>
                  <a:lnTo>
                    <a:pt x="1729" y="70440"/>
                  </a:lnTo>
                  <a:lnTo>
                    <a:pt x="1572" y="71081"/>
                  </a:lnTo>
                  <a:lnTo>
                    <a:pt x="1415" y="71723"/>
                  </a:lnTo>
                  <a:lnTo>
                    <a:pt x="1271" y="72352"/>
                  </a:lnTo>
                  <a:lnTo>
                    <a:pt x="1127" y="72993"/>
                  </a:lnTo>
                  <a:lnTo>
                    <a:pt x="996" y="73635"/>
                  </a:lnTo>
                  <a:lnTo>
                    <a:pt x="878" y="74277"/>
                  </a:lnTo>
                  <a:lnTo>
                    <a:pt x="760" y="74918"/>
                  </a:lnTo>
                  <a:lnTo>
                    <a:pt x="655" y="75560"/>
                  </a:lnTo>
                  <a:lnTo>
                    <a:pt x="551" y="76215"/>
                  </a:lnTo>
                  <a:lnTo>
                    <a:pt x="459" y="76856"/>
                  </a:lnTo>
                  <a:lnTo>
                    <a:pt x="380" y="77498"/>
                  </a:lnTo>
                  <a:lnTo>
                    <a:pt x="302" y="78153"/>
                  </a:lnTo>
                  <a:lnTo>
                    <a:pt x="236" y="78795"/>
                  </a:lnTo>
                  <a:lnTo>
                    <a:pt x="184" y="79449"/>
                  </a:lnTo>
                  <a:lnTo>
                    <a:pt x="132" y="80091"/>
                  </a:lnTo>
                  <a:lnTo>
                    <a:pt x="92" y="80746"/>
                  </a:lnTo>
                  <a:lnTo>
                    <a:pt x="53" y="81387"/>
                  </a:lnTo>
                  <a:lnTo>
                    <a:pt x="27" y="82042"/>
                  </a:lnTo>
                  <a:lnTo>
                    <a:pt x="14" y="82684"/>
                  </a:lnTo>
                  <a:lnTo>
                    <a:pt x="1" y="83339"/>
                  </a:lnTo>
                  <a:lnTo>
                    <a:pt x="1" y="83980"/>
                  </a:lnTo>
                  <a:lnTo>
                    <a:pt x="1" y="84635"/>
                  </a:lnTo>
                  <a:lnTo>
                    <a:pt x="27" y="85277"/>
                  </a:lnTo>
                  <a:lnTo>
                    <a:pt x="40" y="85931"/>
                  </a:lnTo>
                  <a:lnTo>
                    <a:pt x="79" y="86573"/>
                  </a:lnTo>
                  <a:lnTo>
                    <a:pt x="118" y="87228"/>
                  </a:lnTo>
                  <a:lnTo>
                    <a:pt x="158" y="87870"/>
                  </a:lnTo>
                  <a:lnTo>
                    <a:pt x="210" y="88511"/>
                  </a:lnTo>
                  <a:lnTo>
                    <a:pt x="276" y="89166"/>
                  </a:lnTo>
                  <a:lnTo>
                    <a:pt x="354" y="89808"/>
                  </a:lnTo>
                  <a:lnTo>
                    <a:pt x="433" y="90449"/>
                  </a:lnTo>
                  <a:lnTo>
                    <a:pt x="511" y="91091"/>
                  </a:lnTo>
                  <a:lnTo>
                    <a:pt x="603" y="91733"/>
                  </a:lnTo>
                  <a:lnTo>
                    <a:pt x="708" y="92374"/>
                  </a:lnTo>
                  <a:lnTo>
                    <a:pt x="826" y="93016"/>
                  </a:lnTo>
                  <a:lnTo>
                    <a:pt x="943" y="93658"/>
                  </a:lnTo>
                  <a:lnTo>
                    <a:pt x="1074" y="94286"/>
                  </a:lnTo>
                  <a:lnTo>
                    <a:pt x="1205" y="94928"/>
                  </a:lnTo>
                  <a:lnTo>
                    <a:pt x="1349" y="95556"/>
                  </a:lnTo>
                  <a:lnTo>
                    <a:pt x="1493" y="96198"/>
                  </a:lnTo>
                  <a:lnTo>
                    <a:pt x="1651" y="96827"/>
                  </a:lnTo>
                  <a:lnTo>
                    <a:pt x="1821" y="97455"/>
                  </a:lnTo>
                  <a:lnTo>
                    <a:pt x="1991" y="98084"/>
                  </a:lnTo>
                  <a:lnTo>
                    <a:pt x="2174" y="98712"/>
                  </a:lnTo>
                  <a:lnTo>
                    <a:pt x="2371" y="99341"/>
                  </a:lnTo>
                  <a:lnTo>
                    <a:pt x="2567" y="99956"/>
                  </a:lnTo>
                  <a:lnTo>
                    <a:pt x="2777" y="100585"/>
                  </a:lnTo>
                  <a:lnTo>
                    <a:pt x="2986" y="101201"/>
                  </a:lnTo>
                  <a:lnTo>
                    <a:pt x="3209" y="101816"/>
                  </a:lnTo>
                  <a:lnTo>
                    <a:pt x="3432" y="102431"/>
                  </a:lnTo>
                  <a:lnTo>
                    <a:pt x="3680" y="103034"/>
                  </a:lnTo>
                  <a:lnTo>
                    <a:pt x="3916" y="103649"/>
                  </a:lnTo>
                  <a:lnTo>
                    <a:pt x="4178" y="104252"/>
                  </a:lnTo>
                  <a:lnTo>
                    <a:pt x="4440" y="104854"/>
                  </a:lnTo>
                  <a:lnTo>
                    <a:pt x="4702" y="105456"/>
                  </a:lnTo>
                  <a:lnTo>
                    <a:pt x="4977" y="106059"/>
                  </a:lnTo>
                  <a:lnTo>
                    <a:pt x="5265" y="106661"/>
                  </a:lnTo>
                  <a:lnTo>
                    <a:pt x="5553" y="107251"/>
                  </a:lnTo>
                  <a:lnTo>
                    <a:pt x="5854" y="107840"/>
                  </a:lnTo>
                  <a:lnTo>
                    <a:pt x="6168" y="108429"/>
                  </a:lnTo>
                  <a:lnTo>
                    <a:pt x="6483" y="109018"/>
                  </a:lnTo>
                  <a:lnTo>
                    <a:pt x="6810" y="109595"/>
                  </a:lnTo>
                  <a:lnTo>
                    <a:pt x="7137" y="110171"/>
                  </a:lnTo>
                  <a:lnTo>
                    <a:pt x="7478" y="110747"/>
                  </a:lnTo>
                  <a:lnTo>
                    <a:pt x="7818" y="111323"/>
                  </a:lnTo>
                  <a:lnTo>
                    <a:pt x="8172" y="111886"/>
                  </a:lnTo>
                  <a:lnTo>
                    <a:pt x="8539" y="112449"/>
                  </a:lnTo>
                  <a:lnTo>
                    <a:pt x="8905" y="113012"/>
                  </a:lnTo>
                  <a:lnTo>
                    <a:pt x="9285" y="113562"/>
                  </a:lnTo>
                  <a:lnTo>
                    <a:pt x="9678" y="114126"/>
                  </a:lnTo>
                  <a:lnTo>
                    <a:pt x="10071" y="114676"/>
                  </a:lnTo>
                  <a:lnTo>
                    <a:pt x="10464" y="115212"/>
                  </a:lnTo>
                  <a:lnTo>
                    <a:pt x="10883" y="115762"/>
                  </a:lnTo>
                  <a:lnTo>
                    <a:pt x="11289" y="116299"/>
                  </a:lnTo>
                  <a:lnTo>
                    <a:pt x="11721" y="116836"/>
                  </a:lnTo>
                  <a:lnTo>
                    <a:pt x="12153" y="117360"/>
                  </a:lnTo>
                  <a:lnTo>
                    <a:pt x="12585" y="117884"/>
                  </a:lnTo>
                  <a:lnTo>
                    <a:pt x="13043" y="118408"/>
                  </a:lnTo>
                  <a:lnTo>
                    <a:pt x="13489" y="118918"/>
                  </a:lnTo>
                  <a:lnTo>
                    <a:pt x="13960" y="119429"/>
                  </a:lnTo>
                  <a:lnTo>
                    <a:pt x="14431" y="119940"/>
                  </a:lnTo>
                  <a:lnTo>
                    <a:pt x="14903" y="120451"/>
                  </a:lnTo>
                  <a:lnTo>
                    <a:pt x="15387" y="120948"/>
                  </a:lnTo>
                  <a:lnTo>
                    <a:pt x="15885" y="121433"/>
                  </a:lnTo>
                  <a:lnTo>
                    <a:pt x="16383" y="121930"/>
                  </a:lnTo>
                  <a:lnTo>
                    <a:pt x="16893" y="122402"/>
                  </a:lnTo>
                  <a:lnTo>
                    <a:pt x="17404" y="122886"/>
                  </a:lnTo>
                  <a:lnTo>
                    <a:pt x="17928" y="123358"/>
                  </a:lnTo>
                  <a:lnTo>
                    <a:pt x="18465" y="123829"/>
                  </a:lnTo>
                  <a:lnTo>
                    <a:pt x="19002" y="124287"/>
                  </a:lnTo>
                  <a:lnTo>
                    <a:pt x="19552" y="124746"/>
                  </a:lnTo>
                  <a:lnTo>
                    <a:pt x="20102" y="125204"/>
                  </a:lnTo>
                  <a:lnTo>
                    <a:pt x="20102" y="125204"/>
                  </a:lnTo>
                  <a:lnTo>
                    <a:pt x="21097" y="125977"/>
                  </a:lnTo>
                  <a:lnTo>
                    <a:pt x="22105" y="126736"/>
                  </a:lnTo>
                  <a:lnTo>
                    <a:pt x="23114" y="127470"/>
                  </a:lnTo>
                  <a:lnTo>
                    <a:pt x="24148" y="128164"/>
                  </a:lnTo>
                  <a:lnTo>
                    <a:pt x="25183" y="128845"/>
                  </a:lnTo>
                  <a:lnTo>
                    <a:pt x="26230" y="129499"/>
                  </a:lnTo>
                  <a:lnTo>
                    <a:pt x="27291" y="130128"/>
                  </a:lnTo>
                  <a:lnTo>
                    <a:pt x="28365" y="130743"/>
                  </a:lnTo>
                  <a:lnTo>
                    <a:pt x="29452" y="131320"/>
                  </a:lnTo>
                  <a:lnTo>
                    <a:pt x="30539" y="131870"/>
                  </a:lnTo>
                  <a:lnTo>
                    <a:pt x="31639" y="132406"/>
                  </a:lnTo>
                  <a:lnTo>
                    <a:pt x="32752" y="132904"/>
                  </a:lnTo>
                  <a:lnTo>
                    <a:pt x="33865" y="133389"/>
                  </a:lnTo>
                  <a:lnTo>
                    <a:pt x="34991" y="133847"/>
                  </a:lnTo>
                  <a:lnTo>
                    <a:pt x="36117" y="134266"/>
                  </a:lnTo>
                  <a:lnTo>
                    <a:pt x="37256" y="134672"/>
                  </a:lnTo>
                  <a:lnTo>
                    <a:pt x="38409" y="135065"/>
                  </a:lnTo>
                  <a:lnTo>
                    <a:pt x="39561" y="135418"/>
                  </a:lnTo>
                  <a:lnTo>
                    <a:pt x="40714" y="135746"/>
                  </a:lnTo>
                  <a:lnTo>
                    <a:pt x="41879" y="136060"/>
                  </a:lnTo>
                  <a:lnTo>
                    <a:pt x="43045" y="136335"/>
                  </a:lnTo>
                  <a:lnTo>
                    <a:pt x="44210" y="136597"/>
                  </a:lnTo>
                  <a:lnTo>
                    <a:pt x="45389" y="136833"/>
                  </a:lnTo>
                  <a:lnTo>
                    <a:pt x="46567" y="137042"/>
                  </a:lnTo>
                  <a:lnTo>
                    <a:pt x="47746" y="137226"/>
                  </a:lnTo>
                  <a:lnTo>
                    <a:pt x="48937" y="137383"/>
                  </a:lnTo>
                  <a:lnTo>
                    <a:pt x="50116" y="137527"/>
                  </a:lnTo>
                  <a:lnTo>
                    <a:pt x="51308" y="137631"/>
                  </a:lnTo>
                  <a:lnTo>
                    <a:pt x="52499" y="137723"/>
                  </a:lnTo>
                  <a:lnTo>
                    <a:pt x="53691" y="137789"/>
                  </a:lnTo>
                  <a:lnTo>
                    <a:pt x="54883" y="137828"/>
                  </a:lnTo>
                  <a:lnTo>
                    <a:pt x="56074" y="137841"/>
                  </a:lnTo>
                  <a:lnTo>
                    <a:pt x="56074" y="137841"/>
                  </a:lnTo>
                  <a:lnTo>
                    <a:pt x="57266" y="137828"/>
                  </a:lnTo>
                  <a:lnTo>
                    <a:pt x="58444" y="137789"/>
                  </a:lnTo>
                  <a:lnTo>
                    <a:pt x="59636" y="137723"/>
                  </a:lnTo>
                  <a:lnTo>
                    <a:pt x="60828" y="137631"/>
                  </a:lnTo>
                  <a:lnTo>
                    <a:pt x="62019" y="137527"/>
                  </a:lnTo>
                  <a:lnTo>
                    <a:pt x="63198" y="137383"/>
                  </a:lnTo>
                  <a:lnTo>
                    <a:pt x="64390" y="137226"/>
                  </a:lnTo>
                  <a:lnTo>
                    <a:pt x="65568" y="137042"/>
                  </a:lnTo>
                  <a:lnTo>
                    <a:pt x="66747" y="136833"/>
                  </a:lnTo>
                  <a:lnTo>
                    <a:pt x="67925" y="136597"/>
                  </a:lnTo>
                  <a:lnTo>
                    <a:pt x="69091" y="136335"/>
                  </a:lnTo>
                  <a:lnTo>
                    <a:pt x="70256" y="136047"/>
                  </a:lnTo>
                  <a:lnTo>
                    <a:pt x="71422" y="135746"/>
                  </a:lnTo>
                  <a:lnTo>
                    <a:pt x="72574" y="135405"/>
                  </a:lnTo>
                  <a:lnTo>
                    <a:pt x="73727" y="135052"/>
                  </a:lnTo>
                  <a:lnTo>
                    <a:pt x="74866" y="134672"/>
                  </a:lnTo>
                  <a:lnTo>
                    <a:pt x="76005" y="134266"/>
                  </a:lnTo>
                  <a:lnTo>
                    <a:pt x="77144" y="133834"/>
                  </a:lnTo>
                  <a:lnTo>
                    <a:pt x="78271" y="133389"/>
                  </a:lnTo>
                  <a:lnTo>
                    <a:pt x="79384" y="132904"/>
                  </a:lnTo>
                  <a:lnTo>
                    <a:pt x="80484" y="132393"/>
                  </a:lnTo>
                  <a:lnTo>
                    <a:pt x="81584" y="131870"/>
                  </a:lnTo>
                  <a:lnTo>
                    <a:pt x="82684" y="131320"/>
                  </a:lnTo>
                  <a:lnTo>
                    <a:pt x="83757" y="130730"/>
                  </a:lnTo>
                  <a:lnTo>
                    <a:pt x="84831" y="130128"/>
                  </a:lnTo>
                  <a:lnTo>
                    <a:pt x="85892" y="129499"/>
                  </a:lnTo>
                  <a:lnTo>
                    <a:pt x="86940" y="128845"/>
                  </a:lnTo>
                  <a:lnTo>
                    <a:pt x="87974" y="128164"/>
                  </a:lnTo>
                  <a:lnTo>
                    <a:pt x="89009" y="127470"/>
                  </a:lnTo>
                  <a:lnTo>
                    <a:pt x="90017" y="126736"/>
                  </a:lnTo>
                  <a:lnTo>
                    <a:pt x="91025" y="125977"/>
                  </a:lnTo>
                  <a:lnTo>
                    <a:pt x="92021" y="125204"/>
                  </a:lnTo>
                  <a:lnTo>
                    <a:pt x="92021" y="125204"/>
                  </a:lnTo>
                  <a:lnTo>
                    <a:pt x="92571" y="124746"/>
                  </a:lnTo>
                  <a:lnTo>
                    <a:pt x="93121" y="124287"/>
                  </a:lnTo>
                  <a:lnTo>
                    <a:pt x="93657" y="123829"/>
                  </a:lnTo>
                  <a:lnTo>
                    <a:pt x="94181" y="123358"/>
                  </a:lnTo>
                  <a:lnTo>
                    <a:pt x="94705" y="122886"/>
                  </a:lnTo>
                  <a:lnTo>
                    <a:pt x="95229" y="122402"/>
                  </a:lnTo>
                  <a:lnTo>
                    <a:pt x="95740" y="121930"/>
                  </a:lnTo>
                  <a:lnTo>
                    <a:pt x="96237" y="121433"/>
                  </a:lnTo>
                  <a:lnTo>
                    <a:pt x="96735" y="120948"/>
                  </a:lnTo>
                  <a:lnTo>
                    <a:pt x="97219" y="120451"/>
                  </a:lnTo>
                  <a:lnTo>
                    <a:pt x="97691" y="119940"/>
                  </a:lnTo>
                  <a:lnTo>
                    <a:pt x="98162" y="119429"/>
                  </a:lnTo>
                  <a:lnTo>
                    <a:pt x="98634" y="118918"/>
                  </a:lnTo>
                  <a:lnTo>
                    <a:pt x="99079" y="118408"/>
                  </a:lnTo>
                  <a:lnTo>
                    <a:pt x="99524" y="117884"/>
                  </a:lnTo>
                  <a:lnTo>
                    <a:pt x="99969" y="117360"/>
                  </a:lnTo>
                  <a:lnTo>
                    <a:pt x="100401" y="116836"/>
                  </a:lnTo>
                  <a:lnTo>
                    <a:pt x="100821" y="116299"/>
                  </a:lnTo>
                  <a:lnTo>
                    <a:pt x="101240" y="115762"/>
                  </a:lnTo>
                  <a:lnTo>
                    <a:pt x="101646" y="115212"/>
                  </a:lnTo>
                  <a:lnTo>
                    <a:pt x="102051" y="114676"/>
                  </a:lnTo>
                  <a:lnTo>
                    <a:pt x="102444" y="114126"/>
                  </a:lnTo>
                  <a:lnTo>
                    <a:pt x="102837" y="113562"/>
                  </a:lnTo>
                  <a:lnTo>
                    <a:pt x="103217" y="113012"/>
                  </a:lnTo>
                  <a:lnTo>
                    <a:pt x="103584" y="112449"/>
                  </a:lnTo>
                  <a:lnTo>
                    <a:pt x="103937" y="111886"/>
                  </a:lnTo>
                  <a:lnTo>
                    <a:pt x="104304" y="111323"/>
                  </a:lnTo>
                  <a:lnTo>
                    <a:pt x="104644" y="110747"/>
                  </a:lnTo>
                  <a:lnTo>
                    <a:pt x="104985" y="110171"/>
                  </a:lnTo>
                  <a:lnTo>
                    <a:pt x="105312" y="109595"/>
                  </a:lnTo>
                  <a:lnTo>
                    <a:pt x="105640" y="109018"/>
                  </a:lnTo>
                  <a:lnTo>
                    <a:pt x="105954" y="108429"/>
                  </a:lnTo>
                  <a:lnTo>
                    <a:pt x="106268" y="107840"/>
                  </a:lnTo>
                  <a:lnTo>
                    <a:pt x="106569" y="107251"/>
                  </a:lnTo>
                  <a:lnTo>
                    <a:pt x="106857" y="106661"/>
                  </a:lnTo>
                  <a:lnTo>
                    <a:pt x="107146" y="106059"/>
                  </a:lnTo>
                  <a:lnTo>
                    <a:pt x="107421" y="105456"/>
                  </a:lnTo>
                  <a:lnTo>
                    <a:pt x="107682" y="104854"/>
                  </a:lnTo>
                  <a:lnTo>
                    <a:pt x="107944" y="104252"/>
                  </a:lnTo>
                  <a:lnTo>
                    <a:pt x="108206" y="103649"/>
                  </a:lnTo>
                  <a:lnTo>
                    <a:pt x="108442" y="103034"/>
                  </a:lnTo>
                  <a:lnTo>
                    <a:pt x="108678" y="102431"/>
                  </a:lnTo>
                  <a:lnTo>
                    <a:pt x="108913" y="101816"/>
                  </a:lnTo>
                  <a:lnTo>
                    <a:pt x="109136" y="101201"/>
                  </a:lnTo>
                  <a:lnTo>
                    <a:pt x="109346" y="100585"/>
                  </a:lnTo>
                  <a:lnTo>
                    <a:pt x="109555" y="99956"/>
                  </a:lnTo>
                  <a:lnTo>
                    <a:pt x="109751" y="99341"/>
                  </a:lnTo>
                  <a:lnTo>
                    <a:pt x="109948" y="98712"/>
                  </a:lnTo>
                  <a:lnTo>
                    <a:pt x="110131" y="98084"/>
                  </a:lnTo>
                  <a:lnTo>
                    <a:pt x="110301" y="97455"/>
                  </a:lnTo>
                  <a:lnTo>
                    <a:pt x="110472" y="96827"/>
                  </a:lnTo>
                  <a:lnTo>
                    <a:pt x="110629" y="96198"/>
                  </a:lnTo>
                  <a:lnTo>
                    <a:pt x="110773" y="95556"/>
                  </a:lnTo>
                  <a:lnTo>
                    <a:pt x="110917" y="94928"/>
                  </a:lnTo>
                  <a:lnTo>
                    <a:pt x="111048" y="94286"/>
                  </a:lnTo>
                  <a:lnTo>
                    <a:pt x="111179" y="93658"/>
                  </a:lnTo>
                  <a:lnTo>
                    <a:pt x="111297" y="93016"/>
                  </a:lnTo>
                  <a:lnTo>
                    <a:pt x="111415" y="92374"/>
                  </a:lnTo>
                  <a:lnTo>
                    <a:pt x="111519" y="91733"/>
                  </a:lnTo>
                  <a:lnTo>
                    <a:pt x="111611" y="91091"/>
                  </a:lnTo>
                  <a:lnTo>
                    <a:pt x="111690" y="90449"/>
                  </a:lnTo>
                  <a:lnTo>
                    <a:pt x="111768" y="89808"/>
                  </a:lnTo>
                  <a:lnTo>
                    <a:pt x="111847" y="89166"/>
                  </a:lnTo>
                  <a:lnTo>
                    <a:pt x="111912" y="88511"/>
                  </a:lnTo>
                  <a:lnTo>
                    <a:pt x="111965" y="87870"/>
                  </a:lnTo>
                  <a:lnTo>
                    <a:pt x="112004" y="87228"/>
                  </a:lnTo>
                  <a:lnTo>
                    <a:pt x="112043" y="86573"/>
                  </a:lnTo>
                  <a:lnTo>
                    <a:pt x="112082" y="85931"/>
                  </a:lnTo>
                  <a:lnTo>
                    <a:pt x="112096" y="85277"/>
                  </a:lnTo>
                  <a:lnTo>
                    <a:pt x="112122" y="84635"/>
                  </a:lnTo>
                  <a:lnTo>
                    <a:pt x="112122" y="83980"/>
                  </a:lnTo>
                  <a:lnTo>
                    <a:pt x="112122" y="83339"/>
                  </a:lnTo>
                  <a:lnTo>
                    <a:pt x="112109" y="82684"/>
                  </a:lnTo>
                  <a:lnTo>
                    <a:pt x="112096" y="82042"/>
                  </a:lnTo>
                  <a:lnTo>
                    <a:pt x="112069" y="81387"/>
                  </a:lnTo>
                  <a:lnTo>
                    <a:pt x="112030" y="80746"/>
                  </a:lnTo>
                  <a:lnTo>
                    <a:pt x="111991" y="80091"/>
                  </a:lnTo>
                  <a:lnTo>
                    <a:pt x="111938" y="79449"/>
                  </a:lnTo>
                  <a:lnTo>
                    <a:pt x="111886" y="78795"/>
                  </a:lnTo>
                  <a:lnTo>
                    <a:pt x="111821" y="78153"/>
                  </a:lnTo>
                  <a:lnTo>
                    <a:pt x="111742" y="77498"/>
                  </a:lnTo>
                  <a:lnTo>
                    <a:pt x="111663" y="76856"/>
                  </a:lnTo>
                  <a:lnTo>
                    <a:pt x="111572" y="76215"/>
                  </a:lnTo>
                  <a:lnTo>
                    <a:pt x="111467" y="75560"/>
                  </a:lnTo>
                  <a:lnTo>
                    <a:pt x="111362" y="74918"/>
                  </a:lnTo>
                  <a:lnTo>
                    <a:pt x="111244" y="74277"/>
                  </a:lnTo>
                  <a:lnTo>
                    <a:pt x="111126" y="73635"/>
                  </a:lnTo>
                  <a:lnTo>
                    <a:pt x="110996" y="72993"/>
                  </a:lnTo>
                  <a:lnTo>
                    <a:pt x="110851" y="72352"/>
                  </a:lnTo>
                  <a:lnTo>
                    <a:pt x="110707" y="71723"/>
                  </a:lnTo>
                  <a:lnTo>
                    <a:pt x="110550" y="71081"/>
                  </a:lnTo>
                  <a:lnTo>
                    <a:pt x="110380" y="70440"/>
                  </a:lnTo>
                  <a:lnTo>
                    <a:pt x="110210" y="69811"/>
                  </a:lnTo>
                  <a:lnTo>
                    <a:pt x="110040" y="69183"/>
                  </a:lnTo>
                  <a:lnTo>
                    <a:pt x="109843" y="68541"/>
                  </a:lnTo>
                  <a:lnTo>
                    <a:pt x="109647" y="67912"/>
                  </a:lnTo>
                  <a:lnTo>
                    <a:pt x="109437" y="67284"/>
                  </a:lnTo>
                  <a:lnTo>
                    <a:pt x="109228" y="66655"/>
                  </a:lnTo>
                  <a:lnTo>
                    <a:pt x="109005" y="66040"/>
                  </a:lnTo>
                  <a:lnTo>
                    <a:pt x="108782" y="65411"/>
                  </a:lnTo>
                  <a:lnTo>
                    <a:pt x="108534" y="64796"/>
                  </a:lnTo>
                  <a:lnTo>
                    <a:pt x="108298" y="64180"/>
                  </a:lnTo>
                  <a:lnTo>
                    <a:pt x="108036" y="63565"/>
                  </a:lnTo>
                  <a:lnTo>
                    <a:pt x="107774" y="62949"/>
                  </a:lnTo>
                  <a:lnTo>
                    <a:pt x="107499" y="62334"/>
                  </a:lnTo>
                  <a:lnTo>
                    <a:pt x="107224" y="61718"/>
                  </a:lnTo>
                  <a:lnTo>
                    <a:pt x="106936" y="61116"/>
                  </a:lnTo>
                  <a:lnTo>
                    <a:pt x="106635" y="60514"/>
                  </a:lnTo>
                  <a:lnTo>
                    <a:pt x="106334" y="59911"/>
                  </a:lnTo>
                  <a:lnTo>
                    <a:pt x="106019" y="59309"/>
                  </a:lnTo>
                  <a:lnTo>
                    <a:pt x="105692" y="58720"/>
                  </a:lnTo>
                  <a:lnTo>
                    <a:pt x="105365" y="58117"/>
                  </a:lnTo>
                  <a:lnTo>
                    <a:pt x="105024" y="57528"/>
                  </a:lnTo>
                  <a:lnTo>
                    <a:pt x="104684" y="56939"/>
                  </a:lnTo>
                  <a:lnTo>
                    <a:pt x="104330" y="56362"/>
                  </a:lnTo>
                  <a:lnTo>
                    <a:pt x="103963" y="55773"/>
                  </a:lnTo>
                  <a:lnTo>
                    <a:pt x="103597" y="55197"/>
                  </a:lnTo>
                  <a:lnTo>
                    <a:pt x="103217" y="54621"/>
                  </a:lnTo>
                  <a:lnTo>
                    <a:pt x="102824" y="54058"/>
                  </a:lnTo>
                  <a:lnTo>
                    <a:pt x="102431" y="53481"/>
                  </a:lnTo>
                  <a:lnTo>
                    <a:pt x="102025" y="52918"/>
                  </a:lnTo>
                  <a:lnTo>
                    <a:pt x="101606" y="52355"/>
                  </a:lnTo>
                  <a:lnTo>
                    <a:pt x="101187" y="51805"/>
                  </a:lnTo>
                  <a:lnTo>
                    <a:pt x="100755" y="51255"/>
                  </a:lnTo>
                  <a:lnTo>
                    <a:pt x="100323" y="50705"/>
                  </a:lnTo>
                  <a:lnTo>
                    <a:pt x="99878" y="50155"/>
                  </a:lnTo>
                  <a:lnTo>
                    <a:pt x="99419" y="49618"/>
                  </a:lnTo>
                  <a:lnTo>
                    <a:pt x="98948" y="49068"/>
                  </a:lnTo>
                  <a:lnTo>
                    <a:pt x="560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232325" y="3206800"/>
              <a:ext cx="1458825" cy="1400575"/>
            </a:xfrm>
            <a:custGeom>
              <a:rect b="b" l="l" r="r" t="t"/>
              <a:pathLst>
                <a:path extrusionOk="0" h="56023" w="58353">
                  <a:moveTo>
                    <a:pt x="20559" y="1"/>
                  </a:moveTo>
                  <a:lnTo>
                    <a:pt x="20389" y="14"/>
                  </a:lnTo>
                  <a:lnTo>
                    <a:pt x="20232" y="40"/>
                  </a:lnTo>
                  <a:lnTo>
                    <a:pt x="20088" y="66"/>
                  </a:lnTo>
                  <a:lnTo>
                    <a:pt x="19944" y="118"/>
                  </a:lnTo>
                  <a:lnTo>
                    <a:pt x="19800" y="184"/>
                  </a:lnTo>
                  <a:lnTo>
                    <a:pt x="19669" y="263"/>
                  </a:lnTo>
                  <a:lnTo>
                    <a:pt x="19551" y="354"/>
                  </a:lnTo>
                  <a:lnTo>
                    <a:pt x="19433" y="446"/>
                  </a:lnTo>
                  <a:lnTo>
                    <a:pt x="19342" y="551"/>
                  </a:lnTo>
                  <a:lnTo>
                    <a:pt x="19250" y="668"/>
                  </a:lnTo>
                  <a:lnTo>
                    <a:pt x="19171" y="799"/>
                  </a:lnTo>
                  <a:lnTo>
                    <a:pt x="19106" y="930"/>
                  </a:lnTo>
                  <a:lnTo>
                    <a:pt x="19054" y="1061"/>
                  </a:lnTo>
                  <a:lnTo>
                    <a:pt x="19014" y="1205"/>
                  </a:lnTo>
                  <a:lnTo>
                    <a:pt x="18988" y="1363"/>
                  </a:lnTo>
                  <a:lnTo>
                    <a:pt x="18975" y="1520"/>
                  </a:lnTo>
                  <a:lnTo>
                    <a:pt x="18975" y="18229"/>
                  </a:lnTo>
                  <a:lnTo>
                    <a:pt x="1414" y="18229"/>
                  </a:lnTo>
                  <a:lnTo>
                    <a:pt x="1257" y="18255"/>
                  </a:lnTo>
                  <a:lnTo>
                    <a:pt x="1100" y="18295"/>
                  </a:lnTo>
                  <a:lnTo>
                    <a:pt x="956" y="18347"/>
                  </a:lnTo>
                  <a:lnTo>
                    <a:pt x="825" y="18399"/>
                  </a:lnTo>
                  <a:lnTo>
                    <a:pt x="694" y="18478"/>
                  </a:lnTo>
                  <a:lnTo>
                    <a:pt x="576" y="18570"/>
                  </a:lnTo>
                  <a:lnTo>
                    <a:pt x="458" y="18661"/>
                  </a:lnTo>
                  <a:lnTo>
                    <a:pt x="354" y="18779"/>
                  </a:lnTo>
                  <a:lnTo>
                    <a:pt x="262" y="18884"/>
                  </a:lnTo>
                  <a:lnTo>
                    <a:pt x="183" y="19015"/>
                  </a:lnTo>
                  <a:lnTo>
                    <a:pt x="118" y="19146"/>
                  </a:lnTo>
                  <a:lnTo>
                    <a:pt x="65" y="19290"/>
                  </a:lnTo>
                  <a:lnTo>
                    <a:pt x="26" y="19434"/>
                  </a:lnTo>
                  <a:lnTo>
                    <a:pt x="13" y="19578"/>
                  </a:lnTo>
                  <a:lnTo>
                    <a:pt x="0" y="19735"/>
                  </a:lnTo>
                  <a:lnTo>
                    <a:pt x="0" y="36288"/>
                  </a:lnTo>
                  <a:lnTo>
                    <a:pt x="13" y="36445"/>
                  </a:lnTo>
                  <a:lnTo>
                    <a:pt x="26" y="36602"/>
                  </a:lnTo>
                  <a:lnTo>
                    <a:pt x="65" y="36746"/>
                  </a:lnTo>
                  <a:lnTo>
                    <a:pt x="118" y="36877"/>
                  </a:lnTo>
                  <a:lnTo>
                    <a:pt x="183" y="37008"/>
                  </a:lnTo>
                  <a:lnTo>
                    <a:pt x="262" y="37139"/>
                  </a:lnTo>
                  <a:lnTo>
                    <a:pt x="354" y="37257"/>
                  </a:lnTo>
                  <a:lnTo>
                    <a:pt x="458" y="37361"/>
                  </a:lnTo>
                  <a:lnTo>
                    <a:pt x="576" y="37453"/>
                  </a:lnTo>
                  <a:lnTo>
                    <a:pt x="694" y="37545"/>
                  </a:lnTo>
                  <a:lnTo>
                    <a:pt x="825" y="37623"/>
                  </a:lnTo>
                  <a:lnTo>
                    <a:pt x="956" y="37689"/>
                  </a:lnTo>
                  <a:lnTo>
                    <a:pt x="1100" y="37741"/>
                  </a:lnTo>
                  <a:lnTo>
                    <a:pt x="1257" y="37767"/>
                  </a:lnTo>
                  <a:lnTo>
                    <a:pt x="1414" y="37793"/>
                  </a:lnTo>
                  <a:lnTo>
                    <a:pt x="1571" y="37807"/>
                  </a:lnTo>
                  <a:lnTo>
                    <a:pt x="18975" y="37807"/>
                  </a:lnTo>
                  <a:lnTo>
                    <a:pt x="18975" y="54516"/>
                  </a:lnTo>
                  <a:lnTo>
                    <a:pt x="18988" y="54660"/>
                  </a:lnTo>
                  <a:lnTo>
                    <a:pt x="19014" y="54817"/>
                  </a:lnTo>
                  <a:lnTo>
                    <a:pt x="19054" y="54961"/>
                  </a:lnTo>
                  <a:lnTo>
                    <a:pt x="19106" y="55092"/>
                  </a:lnTo>
                  <a:lnTo>
                    <a:pt x="19171" y="55236"/>
                  </a:lnTo>
                  <a:lnTo>
                    <a:pt x="19250" y="55354"/>
                  </a:lnTo>
                  <a:lnTo>
                    <a:pt x="19342" y="55472"/>
                  </a:lnTo>
                  <a:lnTo>
                    <a:pt x="19433" y="55577"/>
                  </a:lnTo>
                  <a:lnTo>
                    <a:pt x="19551" y="55682"/>
                  </a:lnTo>
                  <a:lnTo>
                    <a:pt x="19669" y="55760"/>
                  </a:lnTo>
                  <a:lnTo>
                    <a:pt x="19800" y="55839"/>
                  </a:lnTo>
                  <a:lnTo>
                    <a:pt x="19944" y="55904"/>
                  </a:lnTo>
                  <a:lnTo>
                    <a:pt x="20088" y="55957"/>
                  </a:lnTo>
                  <a:lnTo>
                    <a:pt x="20232" y="55996"/>
                  </a:lnTo>
                  <a:lnTo>
                    <a:pt x="20389" y="56009"/>
                  </a:lnTo>
                  <a:lnTo>
                    <a:pt x="20559" y="56022"/>
                  </a:lnTo>
                  <a:lnTo>
                    <a:pt x="37793" y="56022"/>
                  </a:lnTo>
                  <a:lnTo>
                    <a:pt x="37963" y="56009"/>
                  </a:lnTo>
                  <a:lnTo>
                    <a:pt x="38120" y="55996"/>
                  </a:lnTo>
                  <a:lnTo>
                    <a:pt x="38264" y="55957"/>
                  </a:lnTo>
                  <a:lnTo>
                    <a:pt x="38408" y="55904"/>
                  </a:lnTo>
                  <a:lnTo>
                    <a:pt x="38552" y="55839"/>
                  </a:lnTo>
                  <a:lnTo>
                    <a:pt x="38683" y="55760"/>
                  </a:lnTo>
                  <a:lnTo>
                    <a:pt x="38801" y="55682"/>
                  </a:lnTo>
                  <a:lnTo>
                    <a:pt x="38906" y="55577"/>
                  </a:lnTo>
                  <a:lnTo>
                    <a:pt x="39011" y="55472"/>
                  </a:lnTo>
                  <a:lnTo>
                    <a:pt x="39102" y="55354"/>
                  </a:lnTo>
                  <a:lnTo>
                    <a:pt x="39181" y="55236"/>
                  </a:lnTo>
                  <a:lnTo>
                    <a:pt x="39246" y="55092"/>
                  </a:lnTo>
                  <a:lnTo>
                    <a:pt x="39299" y="54961"/>
                  </a:lnTo>
                  <a:lnTo>
                    <a:pt x="39338" y="54817"/>
                  </a:lnTo>
                  <a:lnTo>
                    <a:pt x="39364" y="54660"/>
                  </a:lnTo>
                  <a:lnTo>
                    <a:pt x="39377" y="54516"/>
                  </a:lnTo>
                  <a:lnTo>
                    <a:pt x="39377" y="37807"/>
                  </a:lnTo>
                  <a:lnTo>
                    <a:pt x="56781" y="37807"/>
                  </a:lnTo>
                  <a:lnTo>
                    <a:pt x="56938" y="37793"/>
                  </a:lnTo>
                  <a:lnTo>
                    <a:pt x="57095" y="37767"/>
                  </a:lnTo>
                  <a:lnTo>
                    <a:pt x="57239" y="37741"/>
                  </a:lnTo>
                  <a:lnTo>
                    <a:pt x="57383" y="37689"/>
                  </a:lnTo>
                  <a:lnTo>
                    <a:pt x="57527" y="37623"/>
                  </a:lnTo>
                  <a:lnTo>
                    <a:pt x="57658" y="37545"/>
                  </a:lnTo>
                  <a:lnTo>
                    <a:pt x="57776" y="37453"/>
                  </a:lnTo>
                  <a:lnTo>
                    <a:pt x="57894" y="37361"/>
                  </a:lnTo>
                  <a:lnTo>
                    <a:pt x="57986" y="37257"/>
                  </a:lnTo>
                  <a:lnTo>
                    <a:pt x="58077" y="37139"/>
                  </a:lnTo>
                  <a:lnTo>
                    <a:pt x="58156" y="37008"/>
                  </a:lnTo>
                  <a:lnTo>
                    <a:pt x="58234" y="36877"/>
                  </a:lnTo>
                  <a:lnTo>
                    <a:pt x="58287" y="36746"/>
                  </a:lnTo>
                  <a:lnTo>
                    <a:pt x="58326" y="36602"/>
                  </a:lnTo>
                  <a:lnTo>
                    <a:pt x="58339" y="36445"/>
                  </a:lnTo>
                  <a:lnTo>
                    <a:pt x="58352" y="36288"/>
                  </a:lnTo>
                  <a:lnTo>
                    <a:pt x="58352" y="19735"/>
                  </a:lnTo>
                  <a:lnTo>
                    <a:pt x="58339" y="19578"/>
                  </a:lnTo>
                  <a:lnTo>
                    <a:pt x="58326" y="19434"/>
                  </a:lnTo>
                  <a:lnTo>
                    <a:pt x="58287" y="19290"/>
                  </a:lnTo>
                  <a:lnTo>
                    <a:pt x="58234" y="19146"/>
                  </a:lnTo>
                  <a:lnTo>
                    <a:pt x="58156" y="19015"/>
                  </a:lnTo>
                  <a:lnTo>
                    <a:pt x="58077" y="18884"/>
                  </a:lnTo>
                  <a:lnTo>
                    <a:pt x="57986" y="18779"/>
                  </a:lnTo>
                  <a:lnTo>
                    <a:pt x="57894" y="18661"/>
                  </a:lnTo>
                  <a:lnTo>
                    <a:pt x="57776" y="18570"/>
                  </a:lnTo>
                  <a:lnTo>
                    <a:pt x="57658" y="18478"/>
                  </a:lnTo>
                  <a:lnTo>
                    <a:pt x="57527" y="18399"/>
                  </a:lnTo>
                  <a:lnTo>
                    <a:pt x="57383" y="18347"/>
                  </a:lnTo>
                  <a:lnTo>
                    <a:pt x="57239" y="18295"/>
                  </a:lnTo>
                  <a:lnTo>
                    <a:pt x="57095" y="18255"/>
                  </a:lnTo>
                  <a:lnTo>
                    <a:pt x="56938" y="18229"/>
                  </a:lnTo>
                  <a:lnTo>
                    <a:pt x="39377" y="18229"/>
                  </a:lnTo>
                  <a:lnTo>
                    <a:pt x="39377" y="1520"/>
                  </a:lnTo>
                  <a:lnTo>
                    <a:pt x="39364" y="1363"/>
                  </a:lnTo>
                  <a:lnTo>
                    <a:pt x="39338" y="1205"/>
                  </a:lnTo>
                  <a:lnTo>
                    <a:pt x="39299" y="1061"/>
                  </a:lnTo>
                  <a:lnTo>
                    <a:pt x="39246" y="930"/>
                  </a:lnTo>
                  <a:lnTo>
                    <a:pt x="39181" y="799"/>
                  </a:lnTo>
                  <a:lnTo>
                    <a:pt x="39102" y="668"/>
                  </a:lnTo>
                  <a:lnTo>
                    <a:pt x="39011" y="551"/>
                  </a:lnTo>
                  <a:lnTo>
                    <a:pt x="38906" y="446"/>
                  </a:lnTo>
                  <a:lnTo>
                    <a:pt x="38801" y="354"/>
                  </a:lnTo>
                  <a:lnTo>
                    <a:pt x="38683" y="263"/>
                  </a:lnTo>
                  <a:lnTo>
                    <a:pt x="38552" y="184"/>
                  </a:lnTo>
                  <a:lnTo>
                    <a:pt x="38408" y="118"/>
                  </a:lnTo>
                  <a:lnTo>
                    <a:pt x="38264" y="66"/>
                  </a:lnTo>
                  <a:lnTo>
                    <a:pt x="38120" y="40"/>
                  </a:lnTo>
                  <a:lnTo>
                    <a:pt x="37963" y="14"/>
                  </a:lnTo>
                  <a:lnTo>
                    <a:pt x="37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32"/>
          <p:cNvGrpSpPr/>
          <p:nvPr/>
        </p:nvGrpSpPr>
        <p:grpSpPr>
          <a:xfrm>
            <a:off x="457075" y="1023303"/>
            <a:ext cx="2061075" cy="3708764"/>
            <a:chOff x="457075" y="1023303"/>
            <a:chExt cx="2061075" cy="3708764"/>
          </a:xfrm>
        </p:grpSpPr>
        <p:grpSp>
          <p:nvGrpSpPr>
            <p:cNvPr id="1388" name="Google Shape;1388;p32"/>
            <p:cNvGrpSpPr/>
            <p:nvPr/>
          </p:nvGrpSpPr>
          <p:grpSpPr>
            <a:xfrm>
              <a:off x="990692" y="1023303"/>
              <a:ext cx="993877" cy="994043"/>
              <a:chOff x="803892" y="1254697"/>
              <a:chExt cx="828300" cy="828300"/>
            </a:xfrm>
          </p:grpSpPr>
          <p:sp>
            <p:nvSpPr>
              <p:cNvPr id="1389" name="Google Shape;1389;p32"/>
              <p:cNvSpPr/>
              <p:nvPr/>
            </p:nvSpPr>
            <p:spPr>
              <a:xfrm>
                <a:off x="803892" y="1254697"/>
                <a:ext cx="828300" cy="828300"/>
              </a:xfrm>
              <a:prstGeom prst="donut">
                <a:avLst>
                  <a:gd fmla="val 25415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2"/>
              <p:cNvSpPr/>
              <p:nvPr/>
            </p:nvSpPr>
            <p:spPr>
              <a:xfrm>
                <a:off x="803892" y="1254697"/>
                <a:ext cx="828300" cy="828300"/>
              </a:xfrm>
              <a:prstGeom prst="blockArc">
                <a:avLst>
                  <a:gd fmla="val 8021458" name="adj1"/>
                  <a:gd fmla="val 21566296" name="adj2"/>
                  <a:gd fmla="val 25710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1" name="Google Shape;1391;p32"/>
            <p:cNvSpPr/>
            <p:nvPr/>
          </p:nvSpPr>
          <p:spPr>
            <a:xfrm>
              <a:off x="990700" y="2857975"/>
              <a:ext cx="993900" cy="37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65 %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392" name="Google Shape;1392;p32"/>
            <p:cNvGrpSpPr/>
            <p:nvPr/>
          </p:nvGrpSpPr>
          <p:grpSpPr>
            <a:xfrm>
              <a:off x="457075" y="3920925"/>
              <a:ext cx="2061075" cy="811142"/>
              <a:chOff x="457075" y="3920925"/>
              <a:chExt cx="2061075" cy="811142"/>
            </a:xfrm>
          </p:grpSpPr>
          <p:sp>
            <p:nvSpPr>
              <p:cNvPr id="1393" name="Google Shape;1393;p32"/>
              <p:cNvSpPr txBox="1"/>
              <p:nvPr/>
            </p:nvSpPr>
            <p:spPr>
              <a:xfrm>
                <a:off x="457075" y="3920925"/>
                <a:ext cx="20610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94" name="Google Shape;1394;p32"/>
              <p:cNvSpPr txBox="1"/>
              <p:nvPr/>
            </p:nvSpPr>
            <p:spPr>
              <a:xfrm>
                <a:off x="457150" y="4246367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95" name="Google Shape;1395;p32"/>
            <p:cNvCxnSpPr>
              <a:stCxn id="1389" idx="4"/>
              <a:endCxn id="1391" idx="0"/>
            </p:cNvCxnSpPr>
            <p:nvPr/>
          </p:nvCxnSpPr>
          <p:spPr>
            <a:xfrm>
              <a:off x="1487630" y="2017346"/>
              <a:ext cx="0" cy="8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>
              <a:stCxn id="1391" idx="2"/>
              <a:endCxn id="1393" idx="0"/>
            </p:cNvCxnSpPr>
            <p:nvPr/>
          </p:nvCxnSpPr>
          <p:spPr>
            <a:xfrm>
              <a:off x="1487650" y="3229375"/>
              <a:ext cx="0" cy="6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7" name="Google Shape;1397;p32"/>
          <p:cNvGrpSpPr/>
          <p:nvPr/>
        </p:nvGrpSpPr>
        <p:grpSpPr>
          <a:xfrm>
            <a:off x="3541500" y="2910100"/>
            <a:ext cx="2061000" cy="1821975"/>
            <a:chOff x="3541500" y="2910100"/>
            <a:chExt cx="2061000" cy="1821975"/>
          </a:xfrm>
        </p:grpSpPr>
        <p:grpSp>
          <p:nvGrpSpPr>
            <p:cNvPr id="1398" name="Google Shape;1398;p32"/>
            <p:cNvGrpSpPr/>
            <p:nvPr/>
          </p:nvGrpSpPr>
          <p:grpSpPr>
            <a:xfrm>
              <a:off x="3541500" y="3920800"/>
              <a:ext cx="2061000" cy="811275"/>
              <a:chOff x="3541500" y="3920800"/>
              <a:chExt cx="2061000" cy="811275"/>
            </a:xfrm>
          </p:grpSpPr>
          <p:sp>
            <p:nvSpPr>
              <p:cNvPr id="1399" name="Google Shape;1399;p32"/>
              <p:cNvSpPr txBox="1"/>
              <p:nvPr/>
            </p:nvSpPr>
            <p:spPr>
              <a:xfrm>
                <a:off x="3541500" y="3920800"/>
                <a:ext cx="20610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0" name="Google Shape;1400;p32"/>
              <p:cNvSpPr txBox="1"/>
              <p:nvPr/>
            </p:nvSpPr>
            <p:spPr>
              <a:xfrm>
                <a:off x="3541500" y="4246375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01" name="Google Shape;1401;p32"/>
            <p:cNvCxnSpPr>
              <a:stCxn id="1399" idx="0"/>
            </p:cNvCxnSpPr>
            <p:nvPr/>
          </p:nvCxnSpPr>
          <p:spPr>
            <a:xfrm rot="10800000">
              <a:off x="4572000" y="2910100"/>
              <a:ext cx="0" cy="101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02" name="Google Shape;1402;p32"/>
          <p:cNvGrpSpPr/>
          <p:nvPr/>
        </p:nvGrpSpPr>
        <p:grpSpPr>
          <a:xfrm>
            <a:off x="6625850" y="1023303"/>
            <a:ext cx="2061000" cy="3708764"/>
            <a:chOff x="6625850" y="1023303"/>
            <a:chExt cx="2061000" cy="3708764"/>
          </a:xfrm>
        </p:grpSpPr>
        <p:grpSp>
          <p:nvGrpSpPr>
            <p:cNvPr id="1403" name="Google Shape;1403;p32"/>
            <p:cNvGrpSpPr/>
            <p:nvPr/>
          </p:nvGrpSpPr>
          <p:grpSpPr>
            <a:xfrm>
              <a:off x="6625850" y="3920925"/>
              <a:ext cx="2061000" cy="811142"/>
              <a:chOff x="6625850" y="3920925"/>
              <a:chExt cx="2061000" cy="811142"/>
            </a:xfrm>
          </p:grpSpPr>
          <p:sp>
            <p:nvSpPr>
              <p:cNvPr id="1404" name="Google Shape;1404;p32"/>
              <p:cNvSpPr txBox="1"/>
              <p:nvPr/>
            </p:nvSpPr>
            <p:spPr>
              <a:xfrm>
                <a:off x="6625850" y="3920925"/>
                <a:ext cx="20610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5" name="Google Shape;1405;p32"/>
              <p:cNvSpPr txBox="1"/>
              <p:nvPr/>
            </p:nvSpPr>
            <p:spPr>
              <a:xfrm>
                <a:off x="6625850" y="4246367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06" name="Google Shape;1406;p32"/>
            <p:cNvGrpSpPr/>
            <p:nvPr/>
          </p:nvGrpSpPr>
          <p:grpSpPr>
            <a:xfrm>
              <a:off x="7158742" y="1023303"/>
              <a:ext cx="993877" cy="994043"/>
              <a:chOff x="803892" y="1254697"/>
              <a:chExt cx="828300" cy="828300"/>
            </a:xfrm>
          </p:grpSpPr>
          <p:sp>
            <p:nvSpPr>
              <p:cNvPr id="1407" name="Google Shape;1407;p32"/>
              <p:cNvSpPr/>
              <p:nvPr/>
            </p:nvSpPr>
            <p:spPr>
              <a:xfrm>
                <a:off x="803892" y="1254697"/>
                <a:ext cx="828300" cy="828300"/>
              </a:xfrm>
              <a:prstGeom prst="donut">
                <a:avLst>
                  <a:gd fmla="val 25415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>
                <a:off x="803892" y="1254697"/>
                <a:ext cx="828300" cy="828300"/>
              </a:xfrm>
              <a:prstGeom prst="blockArc">
                <a:avLst>
                  <a:gd fmla="val 12710695" name="adj1"/>
                  <a:gd fmla="val 21566296" name="adj2"/>
                  <a:gd fmla="val 25710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9" name="Google Shape;1409;p32"/>
            <p:cNvSpPr/>
            <p:nvPr/>
          </p:nvSpPr>
          <p:spPr>
            <a:xfrm>
              <a:off x="7158750" y="2857975"/>
              <a:ext cx="9939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5 %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410" name="Google Shape;1410;p32"/>
            <p:cNvCxnSpPr>
              <a:stCxn id="1407" idx="4"/>
              <a:endCxn id="1409" idx="0"/>
            </p:cNvCxnSpPr>
            <p:nvPr/>
          </p:nvCxnSpPr>
          <p:spPr>
            <a:xfrm>
              <a:off x="7655680" y="2017346"/>
              <a:ext cx="0" cy="8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2"/>
            <p:cNvCxnSpPr>
              <a:stCxn id="1409" idx="2"/>
              <a:endCxn id="1404" idx="0"/>
            </p:cNvCxnSpPr>
            <p:nvPr/>
          </p:nvCxnSpPr>
          <p:spPr>
            <a:xfrm>
              <a:off x="7655700" y="3229375"/>
              <a:ext cx="600" cy="6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pic>
        <p:nvPicPr>
          <p:cNvPr id="1417" name="Google Shape;1417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7058" l="11205" r="0" t="13765"/>
          <a:stretch/>
        </p:blipFill>
        <p:spPr>
          <a:xfrm>
            <a:off x="457125" y="1035375"/>
            <a:ext cx="4382859" cy="23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9" name="Google Shape;1419;p33"/>
          <p:cNvGrpSpPr/>
          <p:nvPr/>
        </p:nvGrpSpPr>
        <p:grpSpPr>
          <a:xfrm>
            <a:off x="657525" y="3516600"/>
            <a:ext cx="2061075" cy="811142"/>
            <a:chOff x="657525" y="3516600"/>
            <a:chExt cx="2061075" cy="811142"/>
          </a:xfrm>
        </p:grpSpPr>
        <p:sp>
          <p:nvSpPr>
            <p:cNvPr id="1420" name="Google Shape;1420;p33"/>
            <p:cNvSpPr txBox="1"/>
            <p:nvPr/>
          </p:nvSpPr>
          <p:spPr>
            <a:xfrm>
              <a:off x="657525" y="3516600"/>
              <a:ext cx="20610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1" name="Google Shape;1421;p33"/>
            <p:cNvSpPr txBox="1"/>
            <p:nvPr/>
          </p:nvSpPr>
          <p:spPr>
            <a:xfrm>
              <a:off x="657600" y="3842042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2" name="Google Shape;1422;p33"/>
          <p:cNvGrpSpPr/>
          <p:nvPr/>
        </p:nvGrpSpPr>
        <p:grpSpPr>
          <a:xfrm>
            <a:off x="3641725" y="3516600"/>
            <a:ext cx="2061000" cy="811142"/>
            <a:chOff x="3641725" y="3516600"/>
            <a:chExt cx="2061000" cy="811142"/>
          </a:xfrm>
        </p:grpSpPr>
        <p:sp>
          <p:nvSpPr>
            <p:cNvPr id="1423" name="Google Shape;1423;p33"/>
            <p:cNvSpPr txBox="1"/>
            <p:nvPr/>
          </p:nvSpPr>
          <p:spPr>
            <a:xfrm>
              <a:off x="3641725" y="3516600"/>
              <a:ext cx="20610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4" name="Google Shape;1424;p33"/>
            <p:cNvSpPr txBox="1"/>
            <p:nvPr/>
          </p:nvSpPr>
          <p:spPr>
            <a:xfrm>
              <a:off x="3641725" y="3842042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5" name="Google Shape;1425;p33"/>
          <p:cNvGrpSpPr/>
          <p:nvPr/>
        </p:nvGrpSpPr>
        <p:grpSpPr>
          <a:xfrm>
            <a:off x="6625850" y="3516600"/>
            <a:ext cx="2061000" cy="811142"/>
            <a:chOff x="6625850" y="3516600"/>
            <a:chExt cx="2061000" cy="811142"/>
          </a:xfrm>
        </p:grpSpPr>
        <p:sp>
          <p:nvSpPr>
            <p:cNvPr id="1426" name="Google Shape;1426;p33"/>
            <p:cNvSpPr txBox="1"/>
            <p:nvPr/>
          </p:nvSpPr>
          <p:spPr>
            <a:xfrm>
              <a:off x="6625850" y="3516600"/>
              <a:ext cx="20610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7" name="Google Shape;1427;p33"/>
            <p:cNvSpPr txBox="1"/>
            <p:nvPr/>
          </p:nvSpPr>
          <p:spPr>
            <a:xfrm>
              <a:off x="6625850" y="3842042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8" name="Google Shape;1428;p33"/>
          <p:cNvSpPr/>
          <p:nvPr/>
        </p:nvSpPr>
        <p:spPr>
          <a:xfrm>
            <a:off x="457125" y="3668525"/>
            <a:ext cx="124200" cy="648900"/>
          </a:xfrm>
          <a:prstGeom prst="roundRect">
            <a:avLst>
              <a:gd fmla="val 690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3"/>
          <p:cNvSpPr/>
          <p:nvPr/>
        </p:nvSpPr>
        <p:spPr>
          <a:xfrm>
            <a:off x="3441325" y="3668525"/>
            <a:ext cx="124200" cy="648900"/>
          </a:xfrm>
          <a:prstGeom prst="roundRect">
            <a:avLst>
              <a:gd fmla="val 690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3"/>
          <p:cNvSpPr/>
          <p:nvPr/>
        </p:nvSpPr>
        <p:spPr>
          <a:xfrm>
            <a:off x="6425450" y="3668525"/>
            <a:ext cx="124200" cy="648900"/>
          </a:xfrm>
          <a:prstGeom prst="roundRect">
            <a:avLst>
              <a:gd fmla="val 690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33"/>
          <p:cNvGrpSpPr/>
          <p:nvPr/>
        </p:nvGrpSpPr>
        <p:grpSpPr>
          <a:xfrm>
            <a:off x="4646475" y="1035363"/>
            <a:ext cx="4040326" cy="600312"/>
            <a:chOff x="4646475" y="1035363"/>
            <a:chExt cx="4040326" cy="600312"/>
          </a:xfrm>
        </p:grpSpPr>
        <p:sp>
          <p:nvSpPr>
            <p:cNvPr id="1432" name="Google Shape;1432;p33"/>
            <p:cNvSpPr/>
            <p:nvPr/>
          </p:nvSpPr>
          <p:spPr>
            <a:xfrm>
              <a:off x="8086501" y="1035363"/>
              <a:ext cx="600300" cy="60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5812575" y="1035375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434" name="Google Shape;1434;p33"/>
            <p:cNvCxnSpPr>
              <a:stCxn id="1433" idx="3"/>
              <a:endCxn id="1432" idx="2"/>
            </p:cNvCxnSpPr>
            <p:nvPr/>
          </p:nvCxnSpPr>
          <p:spPr>
            <a:xfrm>
              <a:off x="6943875" y="1335525"/>
              <a:ext cx="114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3"/>
            <p:cNvCxnSpPr>
              <a:stCxn id="1433" idx="1"/>
            </p:cNvCxnSpPr>
            <p:nvPr/>
          </p:nvCxnSpPr>
          <p:spPr>
            <a:xfrm rot="10800000">
              <a:off x="4646475" y="1335525"/>
              <a:ext cx="116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33"/>
          <p:cNvGrpSpPr/>
          <p:nvPr/>
        </p:nvGrpSpPr>
        <p:grpSpPr>
          <a:xfrm>
            <a:off x="2550075" y="1914232"/>
            <a:ext cx="6136726" cy="600306"/>
            <a:chOff x="2550075" y="1914232"/>
            <a:chExt cx="6136726" cy="600306"/>
          </a:xfrm>
        </p:grpSpPr>
        <p:sp>
          <p:nvSpPr>
            <p:cNvPr id="1437" name="Google Shape;1437;p33"/>
            <p:cNvSpPr/>
            <p:nvPr/>
          </p:nvSpPr>
          <p:spPr>
            <a:xfrm>
              <a:off x="8086501" y="1914232"/>
              <a:ext cx="600300" cy="60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5812575" y="1914238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439" name="Google Shape;1439;p33"/>
            <p:cNvCxnSpPr>
              <a:stCxn id="1438" idx="1"/>
            </p:cNvCxnSpPr>
            <p:nvPr/>
          </p:nvCxnSpPr>
          <p:spPr>
            <a:xfrm rot="10800000">
              <a:off x="2550075" y="2214388"/>
              <a:ext cx="3262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3"/>
            <p:cNvCxnSpPr>
              <a:stCxn id="1438" idx="3"/>
              <a:endCxn id="1437" idx="2"/>
            </p:cNvCxnSpPr>
            <p:nvPr/>
          </p:nvCxnSpPr>
          <p:spPr>
            <a:xfrm>
              <a:off x="6943875" y="2214388"/>
              <a:ext cx="114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1" name="Google Shape;1441;p33"/>
          <p:cNvGrpSpPr/>
          <p:nvPr/>
        </p:nvGrpSpPr>
        <p:grpSpPr>
          <a:xfrm>
            <a:off x="3606975" y="2793063"/>
            <a:ext cx="5079826" cy="600338"/>
            <a:chOff x="3606975" y="2793063"/>
            <a:chExt cx="5079826" cy="600338"/>
          </a:xfrm>
        </p:grpSpPr>
        <p:sp>
          <p:nvSpPr>
            <p:cNvPr id="1442" name="Google Shape;1442;p33"/>
            <p:cNvSpPr/>
            <p:nvPr/>
          </p:nvSpPr>
          <p:spPr>
            <a:xfrm>
              <a:off x="8086501" y="2793100"/>
              <a:ext cx="600300" cy="60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5812575" y="2793063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444" name="Google Shape;1444;p33"/>
            <p:cNvCxnSpPr>
              <a:stCxn id="1443" idx="1"/>
            </p:cNvCxnSpPr>
            <p:nvPr/>
          </p:nvCxnSpPr>
          <p:spPr>
            <a:xfrm rot="10800000">
              <a:off x="3606975" y="3093213"/>
              <a:ext cx="2205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3"/>
            <p:cNvCxnSpPr>
              <a:stCxn id="1443" idx="3"/>
              <a:endCxn id="1442" idx="2"/>
            </p:cNvCxnSpPr>
            <p:nvPr/>
          </p:nvCxnSpPr>
          <p:spPr>
            <a:xfrm>
              <a:off x="6943875" y="3093213"/>
              <a:ext cx="114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6" name="Google Shape;1446;p33"/>
          <p:cNvGrpSpPr/>
          <p:nvPr/>
        </p:nvGrpSpPr>
        <p:grpSpPr>
          <a:xfrm>
            <a:off x="8230807" y="2916404"/>
            <a:ext cx="311698" cy="385504"/>
            <a:chOff x="6174307" y="1701804"/>
            <a:chExt cx="311698" cy="385504"/>
          </a:xfrm>
        </p:grpSpPr>
        <p:sp>
          <p:nvSpPr>
            <p:cNvPr id="1447" name="Google Shape;1447;p33"/>
            <p:cNvSpPr/>
            <p:nvPr/>
          </p:nvSpPr>
          <p:spPr>
            <a:xfrm>
              <a:off x="6391120" y="1865189"/>
              <a:ext cx="94885" cy="94885"/>
            </a:xfrm>
            <a:custGeom>
              <a:rect b="b" l="l" r="r" t="t"/>
              <a:pathLst>
                <a:path extrusionOk="0" h="16683" w="16683">
                  <a:moveTo>
                    <a:pt x="8342" y="1"/>
                  </a:moveTo>
                  <a:lnTo>
                    <a:pt x="7906" y="11"/>
                  </a:lnTo>
                  <a:lnTo>
                    <a:pt x="7491" y="41"/>
                  </a:lnTo>
                  <a:lnTo>
                    <a:pt x="7066" y="102"/>
                  </a:lnTo>
                  <a:lnTo>
                    <a:pt x="6661" y="173"/>
                  </a:lnTo>
                  <a:lnTo>
                    <a:pt x="6256" y="264"/>
                  </a:lnTo>
                  <a:lnTo>
                    <a:pt x="5862" y="375"/>
                  </a:lnTo>
                  <a:lnTo>
                    <a:pt x="5477" y="507"/>
                  </a:lnTo>
                  <a:lnTo>
                    <a:pt x="5092" y="659"/>
                  </a:lnTo>
                  <a:lnTo>
                    <a:pt x="4728" y="821"/>
                  </a:lnTo>
                  <a:lnTo>
                    <a:pt x="4363" y="1013"/>
                  </a:lnTo>
                  <a:lnTo>
                    <a:pt x="4019" y="1205"/>
                  </a:lnTo>
                  <a:lnTo>
                    <a:pt x="3675" y="1428"/>
                  </a:lnTo>
                  <a:lnTo>
                    <a:pt x="3351" y="1661"/>
                  </a:lnTo>
                  <a:lnTo>
                    <a:pt x="3037" y="1904"/>
                  </a:lnTo>
                  <a:lnTo>
                    <a:pt x="2734" y="2167"/>
                  </a:lnTo>
                  <a:lnTo>
                    <a:pt x="2440" y="2440"/>
                  </a:lnTo>
                  <a:lnTo>
                    <a:pt x="2167" y="2734"/>
                  </a:lnTo>
                  <a:lnTo>
                    <a:pt x="1904" y="3037"/>
                  </a:lnTo>
                  <a:lnTo>
                    <a:pt x="1661" y="3351"/>
                  </a:lnTo>
                  <a:lnTo>
                    <a:pt x="1428" y="3675"/>
                  </a:lnTo>
                  <a:lnTo>
                    <a:pt x="1205" y="4019"/>
                  </a:lnTo>
                  <a:lnTo>
                    <a:pt x="1003" y="4363"/>
                  </a:lnTo>
                  <a:lnTo>
                    <a:pt x="821" y="4728"/>
                  </a:lnTo>
                  <a:lnTo>
                    <a:pt x="659" y="5092"/>
                  </a:lnTo>
                  <a:lnTo>
                    <a:pt x="507" y="5477"/>
                  </a:lnTo>
                  <a:lnTo>
                    <a:pt x="375" y="5862"/>
                  </a:lnTo>
                  <a:lnTo>
                    <a:pt x="264" y="6256"/>
                  </a:lnTo>
                  <a:lnTo>
                    <a:pt x="173" y="6661"/>
                  </a:lnTo>
                  <a:lnTo>
                    <a:pt x="92" y="7076"/>
                  </a:lnTo>
                  <a:lnTo>
                    <a:pt x="41" y="7491"/>
                  </a:lnTo>
                  <a:lnTo>
                    <a:pt x="11" y="7916"/>
                  </a:lnTo>
                  <a:lnTo>
                    <a:pt x="1" y="8342"/>
                  </a:lnTo>
                  <a:lnTo>
                    <a:pt x="11" y="8767"/>
                  </a:lnTo>
                  <a:lnTo>
                    <a:pt x="41" y="9192"/>
                  </a:lnTo>
                  <a:lnTo>
                    <a:pt x="92" y="9607"/>
                  </a:lnTo>
                  <a:lnTo>
                    <a:pt x="173" y="10022"/>
                  </a:lnTo>
                  <a:lnTo>
                    <a:pt x="264" y="10427"/>
                  </a:lnTo>
                  <a:lnTo>
                    <a:pt x="375" y="10822"/>
                  </a:lnTo>
                  <a:lnTo>
                    <a:pt x="507" y="11206"/>
                  </a:lnTo>
                  <a:lnTo>
                    <a:pt x="659" y="11591"/>
                  </a:lnTo>
                  <a:lnTo>
                    <a:pt x="821" y="11955"/>
                  </a:lnTo>
                  <a:lnTo>
                    <a:pt x="1003" y="12320"/>
                  </a:lnTo>
                  <a:lnTo>
                    <a:pt x="1205" y="12664"/>
                  </a:lnTo>
                  <a:lnTo>
                    <a:pt x="1428" y="13008"/>
                  </a:lnTo>
                  <a:lnTo>
                    <a:pt x="1661" y="13332"/>
                  </a:lnTo>
                  <a:lnTo>
                    <a:pt x="1904" y="13646"/>
                  </a:lnTo>
                  <a:lnTo>
                    <a:pt x="2167" y="13949"/>
                  </a:lnTo>
                  <a:lnTo>
                    <a:pt x="2440" y="14243"/>
                  </a:lnTo>
                  <a:lnTo>
                    <a:pt x="2734" y="14516"/>
                  </a:lnTo>
                  <a:lnTo>
                    <a:pt x="3037" y="14780"/>
                  </a:lnTo>
                  <a:lnTo>
                    <a:pt x="3351" y="15022"/>
                  </a:lnTo>
                  <a:lnTo>
                    <a:pt x="3675" y="15255"/>
                  </a:lnTo>
                  <a:lnTo>
                    <a:pt x="4019" y="15478"/>
                  </a:lnTo>
                  <a:lnTo>
                    <a:pt x="4363" y="15670"/>
                  </a:lnTo>
                  <a:lnTo>
                    <a:pt x="4728" y="15863"/>
                  </a:lnTo>
                  <a:lnTo>
                    <a:pt x="5092" y="16025"/>
                  </a:lnTo>
                  <a:lnTo>
                    <a:pt x="5477" y="16176"/>
                  </a:lnTo>
                  <a:lnTo>
                    <a:pt x="5862" y="16308"/>
                  </a:lnTo>
                  <a:lnTo>
                    <a:pt x="6256" y="16419"/>
                  </a:lnTo>
                  <a:lnTo>
                    <a:pt x="6661" y="16510"/>
                  </a:lnTo>
                  <a:lnTo>
                    <a:pt x="7066" y="16581"/>
                  </a:lnTo>
                  <a:lnTo>
                    <a:pt x="7491" y="16642"/>
                  </a:lnTo>
                  <a:lnTo>
                    <a:pt x="7906" y="16672"/>
                  </a:lnTo>
                  <a:lnTo>
                    <a:pt x="8342" y="16683"/>
                  </a:lnTo>
                  <a:lnTo>
                    <a:pt x="8767" y="16672"/>
                  </a:lnTo>
                  <a:lnTo>
                    <a:pt x="9192" y="16642"/>
                  </a:lnTo>
                  <a:lnTo>
                    <a:pt x="9607" y="16581"/>
                  </a:lnTo>
                  <a:lnTo>
                    <a:pt x="10022" y="16510"/>
                  </a:lnTo>
                  <a:lnTo>
                    <a:pt x="10427" y="16419"/>
                  </a:lnTo>
                  <a:lnTo>
                    <a:pt x="10822" y="16308"/>
                  </a:lnTo>
                  <a:lnTo>
                    <a:pt x="11206" y="16176"/>
                  </a:lnTo>
                  <a:lnTo>
                    <a:pt x="11581" y="16025"/>
                  </a:lnTo>
                  <a:lnTo>
                    <a:pt x="11955" y="15863"/>
                  </a:lnTo>
                  <a:lnTo>
                    <a:pt x="12310" y="15670"/>
                  </a:lnTo>
                  <a:lnTo>
                    <a:pt x="12664" y="15478"/>
                  </a:lnTo>
                  <a:lnTo>
                    <a:pt x="12998" y="15255"/>
                  </a:lnTo>
                  <a:lnTo>
                    <a:pt x="13332" y="15022"/>
                  </a:lnTo>
                  <a:lnTo>
                    <a:pt x="13646" y="14780"/>
                  </a:lnTo>
                  <a:lnTo>
                    <a:pt x="13949" y="14516"/>
                  </a:lnTo>
                  <a:lnTo>
                    <a:pt x="14233" y="14243"/>
                  </a:lnTo>
                  <a:lnTo>
                    <a:pt x="14516" y="13949"/>
                  </a:lnTo>
                  <a:lnTo>
                    <a:pt x="14780" y="13646"/>
                  </a:lnTo>
                  <a:lnTo>
                    <a:pt x="15022" y="13332"/>
                  </a:lnTo>
                  <a:lnTo>
                    <a:pt x="15255" y="13008"/>
                  </a:lnTo>
                  <a:lnTo>
                    <a:pt x="15468" y="12664"/>
                  </a:lnTo>
                  <a:lnTo>
                    <a:pt x="15670" y="12320"/>
                  </a:lnTo>
                  <a:lnTo>
                    <a:pt x="15853" y="11955"/>
                  </a:lnTo>
                  <a:lnTo>
                    <a:pt x="16025" y="11591"/>
                  </a:lnTo>
                  <a:lnTo>
                    <a:pt x="16176" y="11206"/>
                  </a:lnTo>
                  <a:lnTo>
                    <a:pt x="16308" y="10822"/>
                  </a:lnTo>
                  <a:lnTo>
                    <a:pt x="16419" y="10427"/>
                  </a:lnTo>
                  <a:lnTo>
                    <a:pt x="16511" y="10022"/>
                  </a:lnTo>
                  <a:lnTo>
                    <a:pt x="16581" y="9607"/>
                  </a:lnTo>
                  <a:lnTo>
                    <a:pt x="16632" y="9192"/>
                  </a:lnTo>
                  <a:lnTo>
                    <a:pt x="16672" y="8767"/>
                  </a:lnTo>
                  <a:lnTo>
                    <a:pt x="16683" y="8342"/>
                  </a:lnTo>
                  <a:lnTo>
                    <a:pt x="16672" y="7916"/>
                  </a:lnTo>
                  <a:lnTo>
                    <a:pt x="16632" y="7491"/>
                  </a:lnTo>
                  <a:lnTo>
                    <a:pt x="16581" y="7076"/>
                  </a:lnTo>
                  <a:lnTo>
                    <a:pt x="16511" y="6661"/>
                  </a:lnTo>
                  <a:lnTo>
                    <a:pt x="16419" y="6256"/>
                  </a:lnTo>
                  <a:lnTo>
                    <a:pt x="16308" y="5862"/>
                  </a:lnTo>
                  <a:lnTo>
                    <a:pt x="16176" y="5477"/>
                  </a:lnTo>
                  <a:lnTo>
                    <a:pt x="16025" y="5092"/>
                  </a:lnTo>
                  <a:lnTo>
                    <a:pt x="15853" y="4728"/>
                  </a:lnTo>
                  <a:lnTo>
                    <a:pt x="15670" y="4363"/>
                  </a:lnTo>
                  <a:lnTo>
                    <a:pt x="15468" y="4019"/>
                  </a:lnTo>
                  <a:lnTo>
                    <a:pt x="15255" y="3675"/>
                  </a:lnTo>
                  <a:lnTo>
                    <a:pt x="15022" y="3351"/>
                  </a:lnTo>
                  <a:lnTo>
                    <a:pt x="14780" y="3037"/>
                  </a:lnTo>
                  <a:lnTo>
                    <a:pt x="14516" y="2734"/>
                  </a:lnTo>
                  <a:lnTo>
                    <a:pt x="14233" y="2440"/>
                  </a:lnTo>
                  <a:lnTo>
                    <a:pt x="13949" y="2167"/>
                  </a:lnTo>
                  <a:lnTo>
                    <a:pt x="13646" y="1904"/>
                  </a:lnTo>
                  <a:lnTo>
                    <a:pt x="13332" y="1661"/>
                  </a:lnTo>
                  <a:lnTo>
                    <a:pt x="12998" y="1428"/>
                  </a:lnTo>
                  <a:lnTo>
                    <a:pt x="12664" y="1205"/>
                  </a:lnTo>
                  <a:lnTo>
                    <a:pt x="12310" y="1013"/>
                  </a:lnTo>
                  <a:lnTo>
                    <a:pt x="11955" y="821"/>
                  </a:lnTo>
                  <a:lnTo>
                    <a:pt x="11581" y="659"/>
                  </a:lnTo>
                  <a:lnTo>
                    <a:pt x="11206" y="507"/>
                  </a:lnTo>
                  <a:lnTo>
                    <a:pt x="10822" y="375"/>
                  </a:lnTo>
                  <a:lnTo>
                    <a:pt x="10427" y="264"/>
                  </a:lnTo>
                  <a:lnTo>
                    <a:pt x="10022" y="173"/>
                  </a:lnTo>
                  <a:lnTo>
                    <a:pt x="9607" y="102"/>
                  </a:lnTo>
                  <a:lnTo>
                    <a:pt x="9192" y="41"/>
                  </a:lnTo>
                  <a:lnTo>
                    <a:pt x="8767" y="11"/>
                  </a:lnTo>
                  <a:lnTo>
                    <a:pt x="8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6415184" y="1774860"/>
              <a:ext cx="70821" cy="70764"/>
            </a:xfrm>
            <a:custGeom>
              <a:rect b="b" l="l" r="r" t="t"/>
              <a:pathLst>
                <a:path extrusionOk="0" h="12442" w="12452">
                  <a:moveTo>
                    <a:pt x="6226" y="0"/>
                  </a:moveTo>
                  <a:lnTo>
                    <a:pt x="5902" y="11"/>
                  </a:lnTo>
                  <a:lnTo>
                    <a:pt x="5588" y="31"/>
                  </a:lnTo>
                  <a:lnTo>
                    <a:pt x="5275" y="71"/>
                  </a:lnTo>
                  <a:lnTo>
                    <a:pt x="4971" y="122"/>
                  </a:lnTo>
                  <a:lnTo>
                    <a:pt x="4667" y="193"/>
                  </a:lnTo>
                  <a:lnTo>
                    <a:pt x="4374" y="284"/>
                  </a:lnTo>
                  <a:lnTo>
                    <a:pt x="4090" y="375"/>
                  </a:lnTo>
                  <a:lnTo>
                    <a:pt x="3807" y="486"/>
                  </a:lnTo>
                  <a:lnTo>
                    <a:pt x="3534" y="608"/>
                  </a:lnTo>
                  <a:lnTo>
                    <a:pt x="3260" y="750"/>
                  </a:lnTo>
                  <a:lnTo>
                    <a:pt x="2997" y="901"/>
                  </a:lnTo>
                  <a:lnTo>
                    <a:pt x="2744" y="1063"/>
                  </a:lnTo>
                  <a:lnTo>
                    <a:pt x="2501" y="1235"/>
                  </a:lnTo>
                  <a:lnTo>
                    <a:pt x="2268" y="1418"/>
                  </a:lnTo>
                  <a:lnTo>
                    <a:pt x="2046" y="1620"/>
                  </a:lnTo>
                  <a:lnTo>
                    <a:pt x="1823" y="1823"/>
                  </a:lnTo>
                  <a:lnTo>
                    <a:pt x="1620" y="2035"/>
                  </a:lnTo>
                  <a:lnTo>
                    <a:pt x="1428" y="2268"/>
                  </a:lnTo>
                  <a:lnTo>
                    <a:pt x="1246" y="2501"/>
                  </a:lnTo>
                  <a:lnTo>
                    <a:pt x="1064" y="2744"/>
                  </a:lnTo>
                  <a:lnTo>
                    <a:pt x="902" y="2997"/>
                  </a:lnTo>
                  <a:lnTo>
                    <a:pt x="760" y="3260"/>
                  </a:lnTo>
                  <a:lnTo>
                    <a:pt x="618" y="3523"/>
                  </a:lnTo>
                  <a:lnTo>
                    <a:pt x="497" y="3796"/>
                  </a:lnTo>
                  <a:lnTo>
                    <a:pt x="385" y="4080"/>
                  </a:lnTo>
                  <a:lnTo>
                    <a:pt x="284" y="4373"/>
                  </a:lnTo>
                  <a:lnTo>
                    <a:pt x="203" y="4667"/>
                  </a:lnTo>
                  <a:lnTo>
                    <a:pt x="132" y="4971"/>
                  </a:lnTo>
                  <a:lnTo>
                    <a:pt x="72" y="5274"/>
                  </a:lnTo>
                  <a:lnTo>
                    <a:pt x="41" y="5588"/>
                  </a:lnTo>
                  <a:lnTo>
                    <a:pt x="11" y="5902"/>
                  </a:lnTo>
                  <a:lnTo>
                    <a:pt x="1" y="6226"/>
                  </a:lnTo>
                  <a:lnTo>
                    <a:pt x="11" y="6540"/>
                  </a:lnTo>
                  <a:lnTo>
                    <a:pt x="41" y="6853"/>
                  </a:lnTo>
                  <a:lnTo>
                    <a:pt x="72" y="7167"/>
                  </a:lnTo>
                  <a:lnTo>
                    <a:pt x="132" y="7471"/>
                  </a:lnTo>
                  <a:lnTo>
                    <a:pt x="203" y="7775"/>
                  </a:lnTo>
                  <a:lnTo>
                    <a:pt x="284" y="8068"/>
                  </a:lnTo>
                  <a:lnTo>
                    <a:pt x="385" y="8362"/>
                  </a:lnTo>
                  <a:lnTo>
                    <a:pt x="497" y="8645"/>
                  </a:lnTo>
                  <a:lnTo>
                    <a:pt x="618" y="8918"/>
                  </a:lnTo>
                  <a:lnTo>
                    <a:pt x="760" y="9182"/>
                  </a:lnTo>
                  <a:lnTo>
                    <a:pt x="902" y="9445"/>
                  </a:lnTo>
                  <a:lnTo>
                    <a:pt x="1064" y="9698"/>
                  </a:lnTo>
                  <a:lnTo>
                    <a:pt x="1246" y="9941"/>
                  </a:lnTo>
                  <a:lnTo>
                    <a:pt x="1428" y="10174"/>
                  </a:lnTo>
                  <a:lnTo>
                    <a:pt x="1620" y="10406"/>
                  </a:lnTo>
                  <a:lnTo>
                    <a:pt x="1823" y="10619"/>
                  </a:lnTo>
                  <a:lnTo>
                    <a:pt x="2046" y="10821"/>
                  </a:lnTo>
                  <a:lnTo>
                    <a:pt x="2268" y="11024"/>
                  </a:lnTo>
                  <a:lnTo>
                    <a:pt x="2501" y="11206"/>
                  </a:lnTo>
                  <a:lnTo>
                    <a:pt x="2744" y="11378"/>
                  </a:lnTo>
                  <a:lnTo>
                    <a:pt x="2997" y="11540"/>
                  </a:lnTo>
                  <a:lnTo>
                    <a:pt x="3260" y="11692"/>
                  </a:lnTo>
                  <a:lnTo>
                    <a:pt x="3534" y="11834"/>
                  </a:lnTo>
                  <a:lnTo>
                    <a:pt x="3807" y="11955"/>
                  </a:lnTo>
                  <a:lnTo>
                    <a:pt x="4090" y="12066"/>
                  </a:lnTo>
                  <a:lnTo>
                    <a:pt x="4374" y="12168"/>
                  </a:lnTo>
                  <a:lnTo>
                    <a:pt x="4667" y="12249"/>
                  </a:lnTo>
                  <a:lnTo>
                    <a:pt x="4971" y="12320"/>
                  </a:lnTo>
                  <a:lnTo>
                    <a:pt x="5275" y="12370"/>
                  </a:lnTo>
                  <a:lnTo>
                    <a:pt x="5588" y="12411"/>
                  </a:lnTo>
                  <a:lnTo>
                    <a:pt x="5902" y="12431"/>
                  </a:lnTo>
                  <a:lnTo>
                    <a:pt x="6226" y="12441"/>
                  </a:lnTo>
                  <a:lnTo>
                    <a:pt x="6550" y="12431"/>
                  </a:lnTo>
                  <a:lnTo>
                    <a:pt x="6864" y="12411"/>
                  </a:lnTo>
                  <a:lnTo>
                    <a:pt x="7178" y="12370"/>
                  </a:lnTo>
                  <a:lnTo>
                    <a:pt x="7481" y="12320"/>
                  </a:lnTo>
                  <a:lnTo>
                    <a:pt x="7785" y="12249"/>
                  </a:lnTo>
                  <a:lnTo>
                    <a:pt x="8079" y="12168"/>
                  </a:lnTo>
                  <a:lnTo>
                    <a:pt x="8362" y="12066"/>
                  </a:lnTo>
                  <a:lnTo>
                    <a:pt x="8646" y="11955"/>
                  </a:lnTo>
                  <a:lnTo>
                    <a:pt x="8929" y="11834"/>
                  </a:lnTo>
                  <a:lnTo>
                    <a:pt x="9192" y="11692"/>
                  </a:lnTo>
                  <a:lnTo>
                    <a:pt x="9455" y="11540"/>
                  </a:lnTo>
                  <a:lnTo>
                    <a:pt x="9708" y="11378"/>
                  </a:lnTo>
                  <a:lnTo>
                    <a:pt x="9951" y="11206"/>
                  </a:lnTo>
                  <a:lnTo>
                    <a:pt x="10184" y="11024"/>
                  </a:lnTo>
                  <a:lnTo>
                    <a:pt x="10407" y="10821"/>
                  </a:lnTo>
                  <a:lnTo>
                    <a:pt x="10630" y="10619"/>
                  </a:lnTo>
                  <a:lnTo>
                    <a:pt x="10832" y="10406"/>
                  </a:lnTo>
                  <a:lnTo>
                    <a:pt x="11024" y="10174"/>
                  </a:lnTo>
                  <a:lnTo>
                    <a:pt x="11217" y="9941"/>
                  </a:lnTo>
                  <a:lnTo>
                    <a:pt x="11389" y="9698"/>
                  </a:lnTo>
                  <a:lnTo>
                    <a:pt x="11551" y="9445"/>
                  </a:lnTo>
                  <a:lnTo>
                    <a:pt x="11692" y="9182"/>
                  </a:lnTo>
                  <a:lnTo>
                    <a:pt x="11834" y="8918"/>
                  </a:lnTo>
                  <a:lnTo>
                    <a:pt x="11956" y="8645"/>
                  </a:lnTo>
                  <a:lnTo>
                    <a:pt x="12067" y="8362"/>
                  </a:lnTo>
                  <a:lnTo>
                    <a:pt x="12168" y="8068"/>
                  </a:lnTo>
                  <a:lnTo>
                    <a:pt x="12249" y="7775"/>
                  </a:lnTo>
                  <a:lnTo>
                    <a:pt x="12320" y="7471"/>
                  </a:lnTo>
                  <a:lnTo>
                    <a:pt x="12381" y="7167"/>
                  </a:lnTo>
                  <a:lnTo>
                    <a:pt x="12411" y="6853"/>
                  </a:lnTo>
                  <a:lnTo>
                    <a:pt x="12441" y="6540"/>
                  </a:lnTo>
                  <a:lnTo>
                    <a:pt x="12452" y="6226"/>
                  </a:lnTo>
                  <a:lnTo>
                    <a:pt x="12441" y="5902"/>
                  </a:lnTo>
                  <a:lnTo>
                    <a:pt x="12411" y="5588"/>
                  </a:lnTo>
                  <a:lnTo>
                    <a:pt x="12381" y="5274"/>
                  </a:lnTo>
                  <a:lnTo>
                    <a:pt x="12320" y="4971"/>
                  </a:lnTo>
                  <a:lnTo>
                    <a:pt x="12249" y="4667"/>
                  </a:lnTo>
                  <a:lnTo>
                    <a:pt x="12168" y="4373"/>
                  </a:lnTo>
                  <a:lnTo>
                    <a:pt x="12067" y="4080"/>
                  </a:lnTo>
                  <a:lnTo>
                    <a:pt x="11956" y="3796"/>
                  </a:lnTo>
                  <a:lnTo>
                    <a:pt x="11834" y="3523"/>
                  </a:lnTo>
                  <a:lnTo>
                    <a:pt x="11692" y="3260"/>
                  </a:lnTo>
                  <a:lnTo>
                    <a:pt x="11551" y="2997"/>
                  </a:lnTo>
                  <a:lnTo>
                    <a:pt x="11389" y="2744"/>
                  </a:lnTo>
                  <a:lnTo>
                    <a:pt x="11217" y="2501"/>
                  </a:lnTo>
                  <a:lnTo>
                    <a:pt x="11024" y="2268"/>
                  </a:lnTo>
                  <a:lnTo>
                    <a:pt x="10832" y="2035"/>
                  </a:lnTo>
                  <a:lnTo>
                    <a:pt x="10630" y="1823"/>
                  </a:lnTo>
                  <a:lnTo>
                    <a:pt x="10407" y="1620"/>
                  </a:lnTo>
                  <a:lnTo>
                    <a:pt x="10184" y="1418"/>
                  </a:lnTo>
                  <a:lnTo>
                    <a:pt x="9951" y="1235"/>
                  </a:lnTo>
                  <a:lnTo>
                    <a:pt x="9708" y="1063"/>
                  </a:lnTo>
                  <a:lnTo>
                    <a:pt x="9455" y="901"/>
                  </a:lnTo>
                  <a:lnTo>
                    <a:pt x="9192" y="750"/>
                  </a:lnTo>
                  <a:lnTo>
                    <a:pt x="8929" y="608"/>
                  </a:lnTo>
                  <a:lnTo>
                    <a:pt x="8646" y="486"/>
                  </a:lnTo>
                  <a:lnTo>
                    <a:pt x="8362" y="375"/>
                  </a:lnTo>
                  <a:lnTo>
                    <a:pt x="8079" y="284"/>
                  </a:lnTo>
                  <a:lnTo>
                    <a:pt x="7785" y="193"/>
                  </a:lnTo>
                  <a:lnTo>
                    <a:pt x="7481" y="122"/>
                  </a:lnTo>
                  <a:lnTo>
                    <a:pt x="7178" y="71"/>
                  </a:lnTo>
                  <a:lnTo>
                    <a:pt x="6864" y="31"/>
                  </a:lnTo>
                  <a:lnTo>
                    <a:pt x="6550" y="11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6174307" y="1821549"/>
              <a:ext cx="191202" cy="37600"/>
            </a:xfrm>
            <a:custGeom>
              <a:rect b="b" l="l" r="r" t="t"/>
              <a:pathLst>
                <a:path extrusionOk="0" h="6611" w="33618">
                  <a:moveTo>
                    <a:pt x="1984" y="1"/>
                  </a:moveTo>
                  <a:lnTo>
                    <a:pt x="1771" y="294"/>
                  </a:lnTo>
                  <a:lnTo>
                    <a:pt x="1559" y="588"/>
                  </a:lnTo>
                  <a:lnTo>
                    <a:pt x="1356" y="902"/>
                  </a:lnTo>
                  <a:lnTo>
                    <a:pt x="1174" y="1216"/>
                  </a:lnTo>
                  <a:lnTo>
                    <a:pt x="992" y="1539"/>
                  </a:lnTo>
                  <a:lnTo>
                    <a:pt x="830" y="1863"/>
                  </a:lnTo>
                  <a:lnTo>
                    <a:pt x="688" y="2197"/>
                  </a:lnTo>
                  <a:lnTo>
                    <a:pt x="557" y="2542"/>
                  </a:lnTo>
                  <a:lnTo>
                    <a:pt x="435" y="2896"/>
                  </a:lnTo>
                  <a:lnTo>
                    <a:pt x="324" y="3240"/>
                  </a:lnTo>
                  <a:lnTo>
                    <a:pt x="233" y="3604"/>
                  </a:lnTo>
                  <a:lnTo>
                    <a:pt x="152" y="3969"/>
                  </a:lnTo>
                  <a:lnTo>
                    <a:pt x="91" y="4333"/>
                  </a:lnTo>
                  <a:lnTo>
                    <a:pt x="51" y="4708"/>
                  </a:lnTo>
                  <a:lnTo>
                    <a:pt x="20" y="5082"/>
                  </a:lnTo>
                  <a:lnTo>
                    <a:pt x="0" y="5457"/>
                  </a:lnTo>
                  <a:lnTo>
                    <a:pt x="0" y="6611"/>
                  </a:lnTo>
                  <a:lnTo>
                    <a:pt x="33617" y="6611"/>
                  </a:lnTo>
                  <a:lnTo>
                    <a:pt x="33617" y="5507"/>
                  </a:lnTo>
                  <a:lnTo>
                    <a:pt x="33607" y="5123"/>
                  </a:lnTo>
                  <a:lnTo>
                    <a:pt x="33587" y="4748"/>
                  </a:lnTo>
                  <a:lnTo>
                    <a:pt x="33546" y="4374"/>
                  </a:lnTo>
                  <a:lnTo>
                    <a:pt x="33496" y="3999"/>
                  </a:lnTo>
                  <a:lnTo>
                    <a:pt x="33425" y="3635"/>
                  </a:lnTo>
                  <a:lnTo>
                    <a:pt x="33334" y="3270"/>
                  </a:lnTo>
                  <a:lnTo>
                    <a:pt x="33232" y="2916"/>
                  </a:lnTo>
                  <a:lnTo>
                    <a:pt x="33121" y="2562"/>
                  </a:lnTo>
                  <a:lnTo>
                    <a:pt x="32989" y="2218"/>
                  </a:lnTo>
                  <a:lnTo>
                    <a:pt x="32848" y="1884"/>
                  </a:lnTo>
                  <a:lnTo>
                    <a:pt x="32686" y="1550"/>
                  </a:lnTo>
                  <a:lnTo>
                    <a:pt x="32524" y="1226"/>
                  </a:lnTo>
                  <a:lnTo>
                    <a:pt x="32342" y="912"/>
                  </a:lnTo>
                  <a:lnTo>
                    <a:pt x="32149" y="598"/>
                  </a:lnTo>
                  <a:lnTo>
                    <a:pt x="31937" y="294"/>
                  </a:lnTo>
                  <a:lnTo>
                    <a:pt x="31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6174307" y="1881768"/>
              <a:ext cx="191202" cy="134037"/>
            </a:xfrm>
            <a:custGeom>
              <a:rect b="b" l="l" r="r" t="t"/>
              <a:pathLst>
                <a:path extrusionOk="0" h="23567" w="33618">
                  <a:moveTo>
                    <a:pt x="16814" y="4495"/>
                  </a:moveTo>
                  <a:lnTo>
                    <a:pt x="17016" y="4505"/>
                  </a:lnTo>
                  <a:lnTo>
                    <a:pt x="17208" y="4536"/>
                  </a:lnTo>
                  <a:lnTo>
                    <a:pt x="17401" y="4586"/>
                  </a:lnTo>
                  <a:lnTo>
                    <a:pt x="17583" y="4657"/>
                  </a:lnTo>
                  <a:lnTo>
                    <a:pt x="17755" y="4738"/>
                  </a:lnTo>
                  <a:lnTo>
                    <a:pt x="17917" y="4839"/>
                  </a:lnTo>
                  <a:lnTo>
                    <a:pt x="18069" y="4951"/>
                  </a:lnTo>
                  <a:lnTo>
                    <a:pt x="18211" y="5082"/>
                  </a:lnTo>
                  <a:lnTo>
                    <a:pt x="18342" y="5224"/>
                  </a:lnTo>
                  <a:lnTo>
                    <a:pt x="18453" y="5376"/>
                  </a:lnTo>
                  <a:lnTo>
                    <a:pt x="18555" y="5538"/>
                  </a:lnTo>
                  <a:lnTo>
                    <a:pt x="18636" y="5710"/>
                  </a:lnTo>
                  <a:lnTo>
                    <a:pt x="18707" y="5892"/>
                  </a:lnTo>
                  <a:lnTo>
                    <a:pt x="18757" y="6085"/>
                  </a:lnTo>
                  <a:lnTo>
                    <a:pt x="18787" y="6287"/>
                  </a:lnTo>
                  <a:lnTo>
                    <a:pt x="18798" y="6489"/>
                  </a:lnTo>
                  <a:lnTo>
                    <a:pt x="18798" y="9800"/>
                  </a:lnTo>
                  <a:lnTo>
                    <a:pt x="22108" y="9800"/>
                  </a:lnTo>
                  <a:lnTo>
                    <a:pt x="22310" y="9810"/>
                  </a:lnTo>
                  <a:lnTo>
                    <a:pt x="22502" y="9840"/>
                  </a:lnTo>
                  <a:lnTo>
                    <a:pt x="22695" y="9881"/>
                  </a:lnTo>
                  <a:lnTo>
                    <a:pt x="22877" y="9951"/>
                  </a:lnTo>
                  <a:lnTo>
                    <a:pt x="23049" y="10032"/>
                  </a:lnTo>
                  <a:lnTo>
                    <a:pt x="23211" y="10134"/>
                  </a:lnTo>
                  <a:lnTo>
                    <a:pt x="23363" y="10245"/>
                  </a:lnTo>
                  <a:lnTo>
                    <a:pt x="23505" y="10377"/>
                  </a:lnTo>
                  <a:lnTo>
                    <a:pt x="23636" y="10518"/>
                  </a:lnTo>
                  <a:lnTo>
                    <a:pt x="23748" y="10670"/>
                  </a:lnTo>
                  <a:lnTo>
                    <a:pt x="23849" y="10832"/>
                  </a:lnTo>
                  <a:lnTo>
                    <a:pt x="23930" y="11004"/>
                  </a:lnTo>
                  <a:lnTo>
                    <a:pt x="24001" y="11186"/>
                  </a:lnTo>
                  <a:lnTo>
                    <a:pt x="24051" y="11379"/>
                  </a:lnTo>
                  <a:lnTo>
                    <a:pt x="24082" y="11581"/>
                  </a:lnTo>
                  <a:lnTo>
                    <a:pt x="24092" y="11784"/>
                  </a:lnTo>
                  <a:lnTo>
                    <a:pt x="24082" y="11986"/>
                  </a:lnTo>
                  <a:lnTo>
                    <a:pt x="24051" y="12178"/>
                  </a:lnTo>
                  <a:lnTo>
                    <a:pt x="24001" y="12371"/>
                  </a:lnTo>
                  <a:lnTo>
                    <a:pt x="23930" y="12553"/>
                  </a:lnTo>
                  <a:lnTo>
                    <a:pt x="23849" y="12725"/>
                  </a:lnTo>
                  <a:lnTo>
                    <a:pt x="23748" y="12887"/>
                  </a:lnTo>
                  <a:lnTo>
                    <a:pt x="23636" y="13049"/>
                  </a:lnTo>
                  <a:lnTo>
                    <a:pt x="23505" y="13180"/>
                  </a:lnTo>
                  <a:lnTo>
                    <a:pt x="23363" y="13312"/>
                  </a:lnTo>
                  <a:lnTo>
                    <a:pt x="23211" y="13423"/>
                  </a:lnTo>
                  <a:lnTo>
                    <a:pt x="23049" y="13525"/>
                  </a:lnTo>
                  <a:lnTo>
                    <a:pt x="22877" y="13606"/>
                  </a:lnTo>
                  <a:lnTo>
                    <a:pt x="22695" y="13676"/>
                  </a:lnTo>
                  <a:lnTo>
                    <a:pt x="22502" y="13727"/>
                  </a:lnTo>
                  <a:lnTo>
                    <a:pt x="22310" y="13757"/>
                  </a:lnTo>
                  <a:lnTo>
                    <a:pt x="22108" y="13768"/>
                  </a:lnTo>
                  <a:lnTo>
                    <a:pt x="18798" y="13768"/>
                  </a:lnTo>
                  <a:lnTo>
                    <a:pt x="18798" y="17078"/>
                  </a:lnTo>
                  <a:lnTo>
                    <a:pt x="18787" y="17280"/>
                  </a:lnTo>
                  <a:lnTo>
                    <a:pt x="18757" y="17472"/>
                  </a:lnTo>
                  <a:lnTo>
                    <a:pt x="18707" y="17665"/>
                  </a:lnTo>
                  <a:lnTo>
                    <a:pt x="18636" y="17847"/>
                  </a:lnTo>
                  <a:lnTo>
                    <a:pt x="18555" y="18019"/>
                  </a:lnTo>
                  <a:lnTo>
                    <a:pt x="18453" y="18181"/>
                  </a:lnTo>
                  <a:lnTo>
                    <a:pt x="18342" y="18343"/>
                  </a:lnTo>
                  <a:lnTo>
                    <a:pt x="18211" y="18485"/>
                  </a:lnTo>
                  <a:lnTo>
                    <a:pt x="18069" y="18606"/>
                  </a:lnTo>
                  <a:lnTo>
                    <a:pt x="17917" y="18717"/>
                  </a:lnTo>
                  <a:lnTo>
                    <a:pt x="17755" y="18819"/>
                  </a:lnTo>
                  <a:lnTo>
                    <a:pt x="17583" y="18910"/>
                  </a:lnTo>
                  <a:lnTo>
                    <a:pt x="17401" y="18971"/>
                  </a:lnTo>
                  <a:lnTo>
                    <a:pt x="17208" y="19021"/>
                  </a:lnTo>
                  <a:lnTo>
                    <a:pt x="17016" y="19051"/>
                  </a:lnTo>
                  <a:lnTo>
                    <a:pt x="16814" y="19062"/>
                  </a:lnTo>
                  <a:lnTo>
                    <a:pt x="16601" y="19051"/>
                  </a:lnTo>
                  <a:lnTo>
                    <a:pt x="16409" y="19021"/>
                  </a:lnTo>
                  <a:lnTo>
                    <a:pt x="16216" y="18971"/>
                  </a:lnTo>
                  <a:lnTo>
                    <a:pt x="16034" y="18910"/>
                  </a:lnTo>
                  <a:lnTo>
                    <a:pt x="15862" y="18819"/>
                  </a:lnTo>
                  <a:lnTo>
                    <a:pt x="15700" y="18717"/>
                  </a:lnTo>
                  <a:lnTo>
                    <a:pt x="15548" y="18606"/>
                  </a:lnTo>
                  <a:lnTo>
                    <a:pt x="15407" y="18485"/>
                  </a:lnTo>
                  <a:lnTo>
                    <a:pt x="15275" y="18343"/>
                  </a:lnTo>
                  <a:lnTo>
                    <a:pt x="15164" y="18181"/>
                  </a:lnTo>
                  <a:lnTo>
                    <a:pt x="15062" y="18019"/>
                  </a:lnTo>
                  <a:lnTo>
                    <a:pt x="14981" y="17847"/>
                  </a:lnTo>
                  <a:lnTo>
                    <a:pt x="14911" y="17665"/>
                  </a:lnTo>
                  <a:lnTo>
                    <a:pt x="14860" y="17472"/>
                  </a:lnTo>
                  <a:lnTo>
                    <a:pt x="14830" y="17280"/>
                  </a:lnTo>
                  <a:lnTo>
                    <a:pt x="14819" y="17078"/>
                  </a:lnTo>
                  <a:lnTo>
                    <a:pt x="14819" y="13768"/>
                  </a:lnTo>
                  <a:lnTo>
                    <a:pt x="11509" y="13768"/>
                  </a:lnTo>
                  <a:lnTo>
                    <a:pt x="11307" y="13757"/>
                  </a:lnTo>
                  <a:lnTo>
                    <a:pt x="11115" y="13727"/>
                  </a:lnTo>
                  <a:lnTo>
                    <a:pt x="10922" y="13676"/>
                  </a:lnTo>
                  <a:lnTo>
                    <a:pt x="10740" y="13606"/>
                  </a:lnTo>
                  <a:lnTo>
                    <a:pt x="10568" y="13525"/>
                  </a:lnTo>
                  <a:lnTo>
                    <a:pt x="10406" y="13423"/>
                  </a:lnTo>
                  <a:lnTo>
                    <a:pt x="10254" y="13312"/>
                  </a:lnTo>
                  <a:lnTo>
                    <a:pt x="10112" y="13180"/>
                  </a:lnTo>
                  <a:lnTo>
                    <a:pt x="9981" y="13049"/>
                  </a:lnTo>
                  <a:lnTo>
                    <a:pt x="9870" y="12887"/>
                  </a:lnTo>
                  <a:lnTo>
                    <a:pt x="9768" y="12725"/>
                  </a:lnTo>
                  <a:lnTo>
                    <a:pt x="9687" y="12553"/>
                  </a:lnTo>
                  <a:lnTo>
                    <a:pt x="9616" y="12371"/>
                  </a:lnTo>
                  <a:lnTo>
                    <a:pt x="9566" y="12178"/>
                  </a:lnTo>
                  <a:lnTo>
                    <a:pt x="9535" y="11986"/>
                  </a:lnTo>
                  <a:lnTo>
                    <a:pt x="9525" y="11784"/>
                  </a:lnTo>
                  <a:lnTo>
                    <a:pt x="9535" y="11581"/>
                  </a:lnTo>
                  <a:lnTo>
                    <a:pt x="9566" y="11379"/>
                  </a:lnTo>
                  <a:lnTo>
                    <a:pt x="9616" y="11186"/>
                  </a:lnTo>
                  <a:lnTo>
                    <a:pt x="9687" y="11004"/>
                  </a:lnTo>
                  <a:lnTo>
                    <a:pt x="9768" y="10832"/>
                  </a:lnTo>
                  <a:lnTo>
                    <a:pt x="9870" y="10670"/>
                  </a:lnTo>
                  <a:lnTo>
                    <a:pt x="9981" y="10518"/>
                  </a:lnTo>
                  <a:lnTo>
                    <a:pt x="10112" y="10377"/>
                  </a:lnTo>
                  <a:lnTo>
                    <a:pt x="10254" y="10245"/>
                  </a:lnTo>
                  <a:lnTo>
                    <a:pt x="10406" y="10134"/>
                  </a:lnTo>
                  <a:lnTo>
                    <a:pt x="10568" y="10032"/>
                  </a:lnTo>
                  <a:lnTo>
                    <a:pt x="10740" y="9951"/>
                  </a:lnTo>
                  <a:lnTo>
                    <a:pt x="10922" y="9881"/>
                  </a:lnTo>
                  <a:lnTo>
                    <a:pt x="11115" y="9840"/>
                  </a:lnTo>
                  <a:lnTo>
                    <a:pt x="11307" y="9810"/>
                  </a:lnTo>
                  <a:lnTo>
                    <a:pt x="11509" y="9800"/>
                  </a:lnTo>
                  <a:lnTo>
                    <a:pt x="14819" y="9800"/>
                  </a:lnTo>
                  <a:lnTo>
                    <a:pt x="14819" y="6489"/>
                  </a:lnTo>
                  <a:lnTo>
                    <a:pt x="14830" y="6287"/>
                  </a:lnTo>
                  <a:lnTo>
                    <a:pt x="14860" y="6085"/>
                  </a:lnTo>
                  <a:lnTo>
                    <a:pt x="14911" y="5892"/>
                  </a:lnTo>
                  <a:lnTo>
                    <a:pt x="14981" y="5710"/>
                  </a:lnTo>
                  <a:lnTo>
                    <a:pt x="15062" y="5538"/>
                  </a:lnTo>
                  <a:lnTo>
                    <a:pt x="15164" y="5376"/>
                  </a:lnTo>
                  <a:lnTo>
                    <a:pt x="15275" y="5224"/>
                  </a:lnTo>
                  <a:lnTo>
                    <a:pt x="15407" y="5082"/>
                  </a:lnTo>
                  <a:lnTo>
                    <a:pt x="15548" y="4951"/>
                  </a:lnTo>
                  <a:lnTo>
                    <a:pt x="15700" y="4839"/>
                  </a:lnTo>
                  <a:lnTo>
                    <a:pt x="15862" y="4738"/>
                  </a:lnTo>
                  <a:lnTo>
                    <a:pt x="16034" y="4657"/>
                  </a:lnTo>
                  <a:lnTo>
                    <a:pt x="16216" y="4586"/>
                  </a:lnTo>
                  <a:lnTo>
                    <a:pt x="16409" y="4536"/>
                  </a:lnTo>
                  <a:lnTo>
                    <a:pt x="16601" y="4505"/>
                  </a:lnTo>
                  <a:lnTo>
                    <a:pt x="16814" y="4495"/>
                  </a:lnTo>
                  <a:close/>
                  <a:moveTo>
                    <a:pt x="0" y="1"/>
                  </a:moveTo>
                  <a:lnTo>
                    <a:pt x="0" y="23566"/>
                  </a:lnTo>
                  <a:lnTo>
                    <a:pt x="33617" y="23566"/>
                  </a:lnTo>
                  <a:lnTo>
                    <a:pt x="33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6174307" y="2038368"/>
              <a:ext cx="191202" cy="48941"/>
            </a:xfrm>
            <a:custGeom>
              <a:rect b="b" l="l" r="r" t="t"/>
              <a:pathLst>
                <a:path extrusionOk="0" h="8605" w="33618">
                  <a:moveTo>
                    <a:pt x="0" y="0"/>
                  </a:moveTo>
                  <a:lnTo>
                    <a:pt x="0" y="4009"/>
                  </a:lnTo>
                  <a:lnTo>
                    <a:pt x="10" y="4231"/>
                  </a:lnTo>
                  <a:lnTo>
                    <a:pt x="30" y="4454"/>
                  </a:lnTo>
                  <a:lnTo>
                    <a:pt x="61" y="4667"/>
                  </a:lnTo>
                  <a:lnTo>
                    <a:pt x="111" y="4889"/>
                  </a:lnTo>
                  <a:lnTo>
                    <a:pt x="162" y="5102"/>
                  </a:lnTo>
                  <a:lnTo>
                    <a:pt x="233" y="5314"/>
                  </a:lnTo>
                  <a:lnTo>
                    <a:pt x="314" y="5517"/>
                  </a:lnTo>
                  <a:lnTo>
                    <a:pt x="415" y="5729"/>
                  </a:lnTo>
                  <a:lnTo>
                    <a:pt x="516" y="5922"/>
                  </a:lnTo>
                  <a:lnTo>
                    <a:pt x="628" y="6124"/>
                  </a:lnTo>
                  <a:lnTo>
                    <a:pt x="759" y="6317"/>
                  </a:lnTo>
                  <a:lnTo>
                    <a:pt x="891" y="6499"/>
                  </a:lnTo>
                  <a:lnTo>
                    <a:pt x="1033" y="6681"/>
                  </a:lnTo>
                  <a:lnTo>
                    <a:pt x="1184" y="6863"/>
                  </a:lnTo>
                  <a:lnTo>
                    <a:pt x="1346" y="7025"/>
                  </a:lnTo>
                  <a:lnTo>
                    <a:pt x="1508" y="7197"/>
                  </a:lnTo>
                  <a:lnTo>
                    <a:pt x="1690" y="7349"/>
                  </a:lnTo>
                  <a:lnTo>
                    <a:pt x="1873" y="7501"/>
                  </a:lnTo>
                  <a:lnTo>
                    <a:pt x="2055" y="7643"/>
                  </a:lnTo>
                  <a:lnTo>
                    <a:pt x="2247" y="7774"/>
                  </a:lnTo>
                  <a:lnTo>
                    <a:pt x="2450" y="7896"/>
                  </a:lnTo>
                  <a:lnTo>
                    <a:pt x="2662" y="8017"/>
                  </a:lnTo>
                  <a:lnTo>
                    <a:pt x="2865" y="8118"/>
                  </a:lnTo>
                  <a:lnTo>
                    <a:pt x="3087" y="8220"/>
                  </a:lnTo>
                  <a:lnTo>
                    <a:pt x="3300" y="8301"/>
                  </a:lnTo>
                  <a:lnTo>
                    <a:pt x="3523" y="8382"/>
                  </a:lnTo>
                  <a:lnTo>
                    <a:pt x="3755" y="8452"/>
                  </a:lnTo>
                  <a:lnTo>
                    <a:pt x="3978" y="8503"/>
                  </a:lnTo>
                  <a:lnTo>
                    <a:pt x="4211" y="8544"/>
                  </a:lnTo>
                  <a:lnTo>
                    <a:pt x="4444" y="8574"/>
                  </a:lnTo>
                  <a:lnTo>
                    <a:pt x="4687" y="8594"/>
                  </a:lnTo>
                  <a:lnTo>
                    <a:pt x="4920" y="8604"/>
                  </a:lnTo>
                  <a:lnTo>
                    <a:pt x="28758" y="8604"/>
                  </a:lnTo>
                  <a:lnTo>
                    <a:pt x="28991" y="8594"/>
                  </a:lnTo>
                  <a:lnTo>
                    <a:pt x="29234" y="8574"/>
                  </a:lnTo>
                  <a:lnTo>
                    <a:pt x="29467" y="8544"/>
                  </a:lnTo>
                  <a:lnTo>
                    <a:pt x="29700" y="8503"/>
                  </a:lnTo>
                  <a:lnTo>
                    <a:pt x="29922" y="8452"/>
                  </a:lnTo>
                  <a:lnTo>
                    <a:pt x="30145" y="8392"/>
                  </a:lnTo>
                  <a:lnTo>
                    <a:pt x="30368" y="8311"/>
                  </a:lnTo>
                  <a:lnTo>
                    <a:pt x="30590" y="8230"/>
                  </a:lnTo>
                  <a:lnTo>
                    <a:pt x="30803" y="8139"/>
                  </a:lnTo>
                  <a:lnTo>
                    <a:pt x="31016" y="8037"/>
                  </a:lnTo>
                  <a:lnTo>
                    <a:pt x="31218" y="7926"/>
                  </a:lnTo>
                  <a:lnTo>
                    <a:pt x="31410" y="7805"/>
                  </a:lnTo>
                  <a:lnTo>
                    <a:pt x="31603" y="7673"/>
                  </a:lnTo>
                  <a:lnTo>
                    <a:pt x="31795" y="7531"/>
                  </a:lnTo>
                  <a:lnTo>
                    <a:pt x="31967" y="7390"/>
                  </a:lnTo>
                  <a:lnTo>
                    <a:pt x="32139" y="7238"/>
                  </a:lnTo>
                  <a:lnTo>
                    <a:pt x="32311" y="7076"/>
                  </a:lnTo>
                  <a:lnTo>
                    <a:pt x="32463" y="6914"/>
                  </a:lnTo>
                  <a:lnTo>
                    <a:pt x="32615" y="6742"/>
                  </a:lnTo>
                  <a:lnTo>
                    <a:pt x="32757" y="6560"/>
                  </a:lnTo>
                  <a:lnTo>
                    <a:pt x="32878" y="6377"/>
                  </a:lnTo>
                  <a:lnTo>
                    <a:pt x="33010" y="6185"/>
                  </a:lnTo>
                  <a:lnTo>
                    <a:pt x="33121" y="5993"/>
                  </a:lnTo>
                  <a:lnTo>
                    <a:pt x="33222" y="5800"/>
                  </a:lnTo>
                  <a:lnTo>
                    <a:pt x="33313" y="5598"/>
                  </a:lnTo>
                  <a:lnTo>
                    <a:pt x="33394" y="5395"/>
                  </a:lnTo>
                  <a:lnTo>
                    <a:pt x="33455" y="5183"/>
                  </a:lnTo>
                  <a:lnTo>
                    <a:pt x="33516" y="4970"/>
                  </a:lnTo>
                  <a:lnTo>
                    <a:pt x="33556" y="4758"/>
                  </a:lnTo>
                  <a:lnTo>
                    <a:pt x="33597" y="4535"/>
                  </a:lnTo>
                  <a:lnTo>
                    <a:pt x="33617" y="4322"/>
                  </a:lnTo>
                  <a:lnTo>
                    <a:pt x="33617" y="4100"/>
                  </a:lnTo>
                  <a:lnTo>
                    <a:pt x="33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6216446" y="1701804"/>
              <a:ext cx="173184" cy="97125"/>
            </a:xfrm>
            <a:custGeom>
              <a:rect b="b" l="l" r="r" t="t"/>
              <a:pathLst>
                <a:path extrusionOk="0" h="17077" w="30450">
                  <a:moveTo>
                    <a:pt x="24234" y="0"/>
                  </a:moveTo>
                  <a:lnTo>
                    <a:pt x="4475" y="51"/>
                  </a:lnTo>
                  <a:lnTo>
                    <a:pt x="4272" y="61"/>
                  </a:lnTo>
                  <a:lnTo>
                    <a:pt x="4080" y="91"/>
                  </a:lnTo>
                  <a:lnTo>
                    <a:pt x="3888" y="142"/>
                  </a:lnTo>
                  <a:lnTo>
                    <a:pt x="3706" y="202"/>
                  </a:lnTo>
                  <a:lnTo>
                    <a:pt x="3533" y="283"/>
                  </a:lnTo>
                  <a:lnTo>
                    <a:pt x="3372" y="385"/>
                  </a:lnTo>
                  <a:lnTo>
                    <a:pt x="3210" y="506"/>
                  </a:lnTo>
                  <a:lnTo>
                    <a:pt x="3078" y="628"/>
                  </a:lnTo>
                  <a:lnTo>
                    <a:pt x="2946" y="769"/>
                  </a:lnTo>
                  <a:lnTo>
                    <a:pt x="2835" y="921"/>
                  </a:lnTo>
                  <a:lnTo>
                    <a:pt x="2734" y="1093"/>
                  </a:lnTo>
                  <a:lnTo>
                    <a:pt x="2653" y="1265"/>
                  </a:lnTo>
                  <a:lnTo>
                    <a:pt x="2582" y="1448"/>
                  </a:lnTo>
                  <a:lnTo>
                    <a:pt x="2531" y="1640"/>
                  </a:lnTo>
                  <a:lnTo>
                    <a:pt x="2501" y="1832"/>
                  </a:lnTo>
                  <a:lnTo>
                    <a:pt x="2491" y="2035"/>
                  </a:lnTo>
                  <a:lnTo>
                    <a:pt x="2501" y="2237"/>
                  </a:lnTo>
                  <a:lnTo>
                    <a:pt x="2531" y="2440"/>
                  </a:lnTo>
                  <a:lnTo>
                    <a:pt x="2582" y="2622"/>
                  </a:lnTo>
                  <a:lnTo>
                    <a:pt x="2653" y="2804"/>
                  </a:lnTo>
                  <a:lnTo>
                    <a:pt x="2734" y="2986"/>
                  </a:lnTo>
                  <a:lnTo>
                    <a:pt x="2835" y="3148"/>
                  </a:lnTo>
                  <a:lnTo>
                    <a:pt x="2946" y="3300"/>
                  </a:lnTo>
                  <a:lnTo>
                    <a:pt x="3078" y="3442"/>
                  </a:lnTo>
                  <a:lnTo>
                    <a:pt x="3220" y="3563"/>
                  </a:lnTo>
                  <a:lnTo>
                    <a:pt x="3372" y="3685"/>
                  </a:lnTo>
                  <a:lnTo>
                    <a:pt x="3533" y="3776"/>
                  </a:lnTo>
                  <a:lnTo>
                    <a:pt x="3706" y="3867"/>
                  </a:lnTo>
                  <a:lnTo>
                    <a:pt x="3888" y="3928"/>
                  </a:lnTo>
                  <a:lnTo>
                    <a:pt x="4080" y="3978"/>
                  </a:lnTo>
                  <a:lnTo>
                    <a:pt x="4283" y="4009"/>
                  </a:lnTo>
                  <a:lnTo>
                    <a:pt x="4485" y="4019"/>
                  </a:lnTo>
                  <a:lnTo>
                    <a:pt x="7410" y="4009"/>
                  </a:lnTo>
                  <a:lnTo>
                    <a:pt x="7410" y="8604"/>
                  </a:lnTo>
                  <a:lnTo>
                    <a:pt x="3574" y="8604"/>
                  </a:lnTo>
                  <a:lnTo>
                    <a:pt x="3392" y="8614"/>
                  </a:lnTo>
                  <a:lnTo>
                    <a:pt x="3210" y="8624"/>
                  </a:lnTo>
                  <a:lnTo>
                    <a:pt x="3027" y="8645"/>
                  </a:lnTo>
                  <a:lnTo>
                    <a:pt x="2855" y="8685"/>
                  </a:lnTo>
                  <a:lnTo>
                    <a:pt x="2683" y="8726"/>
                  </a:lnTo>
                  <a:lnTo>
                    <a:pt x="2511" y="8766"/>
                  </a:lnTo>
                  <a:lnTo>
                    <a:pt x="2349" y="8827"/>
                  </a:lnTo>
                  <a:lnTo>
                    <a:pt x="2187" y="8888"/>
                  </a:lnTo>
                  <a:lnTo>
                    <a:pt x="2025" y="8958"/>
                  </a:lnTo>
                  <a:lnTo>
                    <a:pt x="1873" y="9039"/>
                  </a:lnTo>
                  <a:lnTo>
                    <a:pt x="1722" y="9131"/>
                  </a:lnTo>
                  <a:lnTo>
                    <a:pt x="1580" y="9222"/>
                  </a:lnTo>
                  <a:lnTo>
                    <a:pt x="1438" y="9323"/>
                  </a:lnTo>
                  <a:lnTo>
                    <a:pt x="1307" y="9424"/>
                  </a:lnTo>
                  <a:lnTo>
                    <a:pt x="1175" y="9535"/>
                  </a:lnTo>
                  <a:lnTo>
                    <a:pt x="1053" y="9657"/>
                  </a:lnTo>
                  <a:lnTo>
                    <a:pt x="932" y="9778"/>
                  </a:lnTo>
                  <a:lnTo>
                    <a:pt x="821" y="9910"/>
                  </a:lnTo>
                  <a:lnTo>
                    <a:pt x="709" y="10042"/>
                  </a:lnTo>
                  <a:lnTo>
                    <a:pt x="608" y="10183"/>
                  </a:lnTo>
                  <a:lnTo>
                    <a:pt x="517" y="10335"/>
                  </a:lnTo>
                  <a:lnTo>
                    <a:pt x="436" y="10477"/>
                  </a:lnTo>
                  <a:lnTo>
                    <a:pt x="355" y="10639"/>
                  </a:lnTo>
                  <a:lnTo>
                    <a:pt x="284" y="10791"/>
                  </a:lnTo>
                  <a:lnTo>
                    <a:pt x="213" y="10953"/>
                  </a:lnTo>
                  <a:lnTo>
                    <a:pt x="163" y="11125"/>
                  </a:lnTo>
                  <a:lnTo>
                    <a:pt x="112" y="11287"/>
                  </a:lnTo>
                  <a:lnTo>
                    <a:pt x="72" y="11459"/>
                  </a:lnTo>
                  <a:lnTo>
                    <a:pt x="41" y="11641"/>
                  </a:lnTo>
                  <a:lnTo>
                    <a:pt x="21" y="11813"/>
                  </a:lnTo>
                  <a:lnTo>
                    <a:pt x="1" y="11995"/>
                  </a:lnTo>
                  <a:lnTo>
                    <a:pt x="1" y="12187"/>
                  </a:lnTo>
                  <a:lnTo>
                    <a:pt x="1" y="17077"/>
                  </a:lnTo>
                  <a:lnTo>
                    <a:pt x="18798" y="17077"/>
                  </a:lnTo>
                  <a:lnTo>
                    <a:pt x="18798" y="12187"/>
                  </a:lnTo>
                  <a:lnTo>
                    <a:pt x="18798" y="11995"/>
                  </a:lnTo>
                  <a:lnTo>
                    <a:pt x="18778" y="11813"/>
                  </a:lnTo>
                  <a:lnTo>
                    <a:pt x="18758" y="11641"/>
                  </a:lnTo>
                  <a:lnTo>
                    <a:pt x="18727" y="11459"/>
                  </a:lnTo>
                  <a:lnTo>
                    <a:pt x="18687" y="11287"/>
                  </a:lnTo>
                  <a:lnTo>
                    <a:pt x="18636" y="11125"/>
                  </a:lnTo>
                  <a:lnTo>
                    <a:pt x="18586" y="10953"/>
                  </a:lnTo>
                  <a:lnTo>
                    <a:pt x="18515" y="10791"/>
                  </a:lnTo>
                  <a:lnTo>
                    <a:pt x="18444" y="10639"/>
                  </a:lnTo>
                  <a:lnTo>
                    <a:pt x="18363" y="10477"/>
                  </a:lnTo>
                  <a:lnTo>
                    <a:pt x="18282" y="10335"/>
                  </a:lnTo>
                  <a:lnTo>
                    <a:pt x="18191" y="10183"/>
                  </a:lnTo>
                  <a:lnTo>
                    <a:pt x="18090" y="10042"/>
                  </a:lnTo>
                  <a:lnTo>
                    <a:pt x="17978" y="9910"/>
                  </a:lnTo>
                  <a:lnTo>
                    <a:pt x="17867" y="9778"/>
                  </a:lnTo>
                  <a:lnTo>
                    <a:pt x="17746" y="9657"/>
                  </a:lnTo>
                  <a:lnTo>
                    <a:pt x="17624" y="9535"/>
                  </a:lnTo>
                  <a:lnTo>
                    <a:pt x="17493" y="9424"/>
                  </a:lnTo>
                  <a:lnTo>
                    <a:pt x="17361" y="9323"/>
                  </a:lnTo>
                  <a:lnTo>
                    <a:pt x="17219" y="9222"/>
                  </a:lnTo>
                  <a:lnTo>
                    <a:pt x="17077" y="9131"/>
                  </a:lnTo>
                  <a:lnTo>
                    <a:pt x="16926" y="9039"/>
                  </a:lnTo>
                  <a:lnTo>
                    <a:pt x="16774" y="8958"/>
                  </a:lnTo>
                  <a:lnTo>
                    <a:pt x="16612" y="8888"/>
                  </a:lnTo>
                  <a:lnTo>
                    <a:pt x="16450" y="8827"/>
                  </a:lnTo>
                  <a:lnTo>
                    <a:pt x="16288" y="8766"/>
                  </a:lnTo>
                  <a:lnTo>
                    <a:pt x="16116" y="8726"/>
                  </a:lnTo>
                  <a:lnTo>
                    <a:pt x="15944" y="8685"/>
                  </a:lnTo>
                  <a:lnTo>
                    <a:pt x="15772" y="8645"/>
                  </a:lnTo>
                  <a:lnTo>
                    <a:pt x="15589" y="8624"/>
                  </a:lnTo>
                  <a:lnTo>
                    <a:pt x="15407" y="8614"/>
                  </a:lnTo>
                  <a:lnTo>
                    <a:pt x="15225" y="8604"/>
                  </a:lnTo>
                  <a:lnTo>
                    <a:pt x="11389" y="8604"/>
                  </a:lnTo>
                  <a:lnTo>
                    <a:pt x="11389" y="3998"/>
                  </a:lnTo>
                  <a:lnTo>
                    <a:pt x="24234" y="3978"/>
                  </a:lnTo>
                  <a:lnTo>
                    <a:pt x="24457" y="3988"/>
                  </a:lnTo>
                  <a:lnTo>
                    <a:pt x="24690" y="4019"/>
                  </a:lnTo>
                  <a:lnTo>
                    <a:pt x="24902" y="4079"/>
                  </a:lnTo>
                  <a:lnTo>
                    <a:pt x="25105" y="4150"/>
                  </a:lnTo>
                  <a:lnTo>
                    <a:pt x="25307" y="4251"/>
                  </a:lnTo>
                  <a:lnTo>
                    <a:pt x="25489" y="4363"/>
                  </a:lnTo>
                  <a:lnTo>
                    <a:pt x="25661" y="4484"/>
                  </a:lnTo>
                  <a:lnTo>
                    <a:pt x="25823" y="4636"/>
                  </a:lnTo>
                  <a:lnTo>
                    <a:pt x="25965" y="4788"/>
                  </a:lnTo>
                  <a:lnTo>
                    <a:pt x="26097" y="4970"/>
                  </a:lnTo>
                  <a:lnTo>
                    <a:pt x="26208" y="5152"/>
                  </a:lnTo>
                  <a:lnTo>
                    <a:pt x="26299" y="5345"/>
                  </a:lnTo>
                  <a:lnTo>
                    <a:pt x="26380" y="5547"/>
                  </a:lnTo>
                  <a:lnTo>
                    <a:pt x="26431" y="5770"/>
                  </a:lnTo>
                  <a:lnTo>
                    <a:pt x="26461" y="5993"/>
                  </a:lnTo>
                  <a:lnTo>
                    <a:pt x="26471" y="6215"/>
                  </a:lnTo>
                  <a:lnTo>
                    <a:pt x="26481" y="6418"/>
                  </a:lnTo>
                  <a:lnTo>
                    <a:pt x="26512" y="6620"/>
                  </a:lnTo>
                  <a:lnTo>
                    <a:pt x="26562" y="6802"/>
                  </a:lnTo>
                  <a:lnTo>
                    <a:pt x="26633" y="6985"/>
                  </a:lnTo>
                  <a:lnTo>
                    <a:pt x="26714" y="7167"/>
                  </a:lnTo>
                  <a:lnTo>
                    <a:pt x="26815" y="7329"/>
                  </a:lnTo>
                  <a:lnTo>
                    <a:pt x="26927" y="7481"/>
                  </a:lnTo>
                  <a:lnTo>
                    <a:pt x="27058" y="7622"/>
                  </a:lnTo>
                  <a:lnTo>
                    <a:pt x="27200" y="7744"/>
                  </a:lnTo>
                  <a:lnTo>
                    <a:pt x="27352" y="7865"/>
                  </a:lnTo>
                  <a:lnTo>
                    <a:pt x="27514" y="7966"/>
                  </a:lnTo>
                  <a:lnTo>
                    <a:pt x="27686" y="8047"/>
                  </a:lnTo>
                  <a:lnTo>
                    <a:pt x="27868" y="8108"/>
                  </a:lnTo>
                  <a:lnTo>
                    <a:pt x="28060" y="8159"/>
                  </a:lnTo>
                  <a:lnTo>
                    <a:pt x="28263" y="8189"/>
                  </a:lnTo>
                  <a:lnTo>
                    <a:pt x="28465" y="8199"/>
                  </a:lnTo>
                  <a:lnTo>
                    <a:pt x="28668" y="8189"/>
                  </a:lnTo>
                  <a:lnTo>
                    <a:pt x="28860" y="8159"/>
                  </a:lnTo>
                  <a:lnTo>
                    <a:pt x="29052" y="8108"/>
                  </a:lnTo>
                  <a:lnTo>
                    <a:pt x="29235" y="8047"/>
                  </a:lnTo>
                  <a:lnTo>
                    <a:pt x="29407" y="7966"/>
                  </a:lnTo>
                  <a:lnTo>
                    <a:pt x="29569" y="7865"/>
                  </a:lnTo>
                  <a:lnTo>
                    <a:pt x="29721" y="7744"/>
                  </a:lnTo>
                  <a:lnTo>
                    <a:pt x="29862" y="7622"/>
                  </a:lnTo>
                  <a:lnTo>
                    <a:pt x="29994" y="7481"/>
                  </a:lnTo>
                  <a:lnTo>
                    <a:pt x="30105" y="7329"/>
                  </a:lnTo>
                  <a:lnTo>
                    <a:pt x="30206" y="7167"/>
                  </a:lnTo>
                  <a:lnTo>
                    <a:pt x="30287" y="6985"/>
                  </a:lnTo>
                  <a:lnTo>
                    <a:pt x="30358" y="6802"/>
                  </a:lnTo>
                  <a:lnTo>
                    <a:pt x="30409" y="6620"/>
                  </a:lnTo>
                  <a:lnTo>
                    <a:pt x="30439" y="6418"/>
                  </a:lnTo>
                  <a:lnTo>
                    <a:pt x="30449" y="6215"/>
                  </a:lnTo>
                  <a:lnTo>
                    <a:pt x="30439" y="5901"/>
                  </a:lnTo>
                  <a:lnTo>
                    <a:pt x="30419" y="5588"/>
                  </a:lnTo>
                  <a:lnTo>
                    <a:pt x="30379" y="5274"/>
                  </a:lnTo>
                  <a:lnTo>
                    <a:pt x="30318" y="4970"/>
                  </a:lnTo>
                  <a:lnTo>
                    <a:pt x="30257" y="4666"/>
                  </a:lnTo>
                  <a:lnTo>
                    <a:pt x="30166" y="4373"/>
                  </a:lnTo>
                  <a:lnTo>
                    <a:pt x="30075" y="4089"/>
                  </a:lnTo>
                  <a:lnTo>
                    <a:pt x="29964" y="3806"/>
                  </a:lnTo>
                  <a:lnTo>
                    <a:pt x="29842" y="3533"/>
                  </a:lnTo>
                  <a:lnTo>
                    <a:pt x="29700" y="3259"/>
                  </a:lnTo>
                  <a:lnTo>
                    <a:pt x="29549" y="2996"/>
                  </a:lnTo>
                  <a:lnTo>
                    <a:pt x="29387" y="2743"/>
                  </a:lnTo>
                  <a:lnTo>
                    <a:pt x="29214" y="2500"/>
                  </a:lnTo>
                  <a:lnTo>
                    <a:pt x="29032" y="2267"/>
                  </a:lnTo>
                  <a:lnTo>
                    <a:pt x="28840" y="2045"/>
                  </a:lnTo>
                  <a:lnTo>
                    <a:pt x="28637" y="1832"/>
                  </a:lnTo>
                  <a:lnTo>
                    <a:pt x="28415" y="1620"/>
                  </a:lnTo>
                  <a:lnTo>
                    <a:pt x="28192" y="1427"/>
                  </a:lnTo>
                  <a:lnTo>
                    <a:pt x="27959" y="1245"/>
                  </a:lnTo>
                  <a:lnTo>
                    <a:pt x="27716" y="1073"/>
                  </a:lnTo>
                  <a:lnTo>
                    <a:pt x="27463" y="911"/>
                  </a:lnTo>
                  <a:lnTo>
                    <a:pt x="27200" y="759"/>
                  </a:lnTo>
                  <a:lnTo>
                    <a:pt x="26937" y="617"/>
                  </a:lnTo>
                  <a:lnTo>
                    <a:pt x="26664" y="496"/>
                  </a:lnTo>
                  <a:lnTo>
                    <a:pt x="26380" y="385"/>
                  </a:lnTo>
                  <a:lnTo>
                    <a:pt x="26087" y="283"/>
                  </a:lnTo>
                  <a:lnTo>
                    <a:pt x="25793" y="202"/>
                  </a:lnTo>
                  <a:lnTo>
                    <a:pt x="25489" y="132"/>
                  </a:lnTo>
                  <a:lnTo>
                    <a:pt x="25186" y="81"/>
                  </a:lnTo>
                  <a:lnTo>
                    <a:pt x="24872" y="40"/>
                  </a:lnTo>
                  <a:lnTo>
                    <a:pt x="24558" y="10"/>
                  </a:lnTo>
                  <a:lnTo>
                    <a:pt x="24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3"/>
          <p:cNvGrpSpPr/>
          <p:nvPr/>
        </p:nvGrpSpPr>
        <p:grpSpPr>
          <a:xfrm>
            <a:off x="8193917" y="2052494"/>
            <a:ext cx="385453" cy="323789"/>
            <a:chOff x="6750542" y="1768007"/>
            <a:chExt cx="385453" cy="323789"/>
          </a:xfrm>
        </p:grpSpPr>
        <p:sp>
          <p:nvSpPr>
            <p:cNvPr id="1454" name="Google Shape;1454;p33"/>
            <p:cNvSpPr/>
            <p:nvPr/>
          </p:nvSpPr>
          <p:spPr>
            <a:xfrm>
              <a:off x="6750542" y="2008947"/>
              <a:ext cx="83544" cy="82850"/>
            </a:xfrm>
            <a:custGeom>
              <a:rect b="b" l="l" r="r" t="t"/>
              <a:pathLst>
                <a:path extrusionOk="0" h="14567" w="14689">
                  <a:moveTo>
                    <a:pt x="1924" y="1"/>
                  </a:moveTo>
                  <a:lnTo>
                    <a:pt x="1722" y="21"/>
                  </a:lnTo>
                  <a:lnTo>
                    <a:pt x="1529" y="51"/>
                  </a:lnTo>
                  <a:lnTo>
                    <a:pt x="1347" y="112"/>
                  </a:lnTo>
                  <a:lnTo>
                    <a:pt x="1175" y="173"/>
                  </a:lnTo>
                  <a:lnTo>
                    <a:pt x="1003" y="264"/>
                  </a:lnTo>
                  <a:lnTo>
                    <a:pt x="841" y="365"/>
                  </a:lnTo>
                  <a:lnTo>
                    <a:pt x="699" y="476"/>
                  </a:lnTo>
                  <a:lnTo>
                    <a:pt x="558" y="608"/>
                  </a:lnTo>
                  <a:lnTo>
                    <a:pt x="436" y="750"/>
                  </a:lnTo>
                  <a:lnTo>
                    <a:pt x="325" y="901"/>
                  </a:lnTo>
                  <a:lnTo>
                    <a:pt x="223" y="1063"/>
                  </a:lnTo>
                  <a:lnTo>
                    <a:pt x="153" y="1235"/>
                  </a:lnTo>
                  <a:lnTo>
                    <a:pt x="82" y="1408"/>
                  </a:lnTo>
                  <a:lnTo>
                    <a:pt x="41" y="1600"/>
                  </a:lnTo>
                  <a:lnTo>
                    <a:pt x="11" y="1792"/>
                  </a:lnTo>
                  <a:lnTo>
                    <a:pt x="1" y="1985"/>
                  </a:lnTo>
                  <a:lnTo>
                    <a:pt x="1" y="10994"/>
                  </a:lnTo>
                  <a:lnTo>
                    <a:pt x="1" y="11176"/>
                  </a:lnTo>
                  <a:lnTo>
                    <a:pt x="21" y="11358"/>
                  </a:lnTo>
                  <a:lnTo>
                    <a:pt x="41" y="11530"/>
                  </a:lnTo>
                  <a:lnTo>
                    <a:pt x="72" y="11712"/>
                  </a:lnTo>
                  <a:lnTo>
                    <a:pt x="112" y="11884"/>
                  </a:lnTo>
                  <a:lnTo>
                    <a:pt x="163" y="12056"/>
                  </a:lnTo>
                  <a:lnTo>
                    <a:pt x="213" y="12218"/>
                  </a:lnTo>
                  <a:lnTo>
                    <a:pt x="274" y="12380"/>
                  </a:lnTo>
                  <a:lnTo>
                    <a:pt x="355" y="12542"/>
                  </a:lnTo>
                  <a:lnTo>
                    <a:pt x="426" y="12694"/>
                  </a:lnTo>
                  <a:lnTo>
                    <a:pt x="517" y="12846"/>
                  </a:lnTo>
                  <a:lnTo>
                    <a:pt x="608" y="12988"/>
                  </a:lnTo>
                  <a:lnTo>
                    <a:pt x="709" y="13129"/>
                  </a:lnTo>
                  <a:lnTo>
                    <a:pt x="811" y="13261"/>
                  </a:lnTo>
                  <a:lnTo>
                    <a:pt x="932" y="13393"/>
                  </a:lnTo>
                  <a:lnTo>
                    <a:pt x="1043" y="13514"/>
                  </a:lnTo>
                  <a:lnTo>
                    <a:pt x="1175" y="13636"/>
                  </a:lnTo>
                  <a:lnTo>
                    <a:pt x="1296" y="13747"/>
                  </a:lnTo>
                  <a:lnTo>
                    <a:pt x="1438" y="13858"/>
                  </a:lnTo>
                  <a:lnTo>
                    <a:pt x="1580" y="13949"/>
                  </a:lnTo>
                  <a:lnTo>
                    <a:pt x="1722" y="14051"/>
                  </a:lnTo>
                  <a:lnTo>
                    <a:pt x="1873" y="14132"/>
                  </a:lnTo>
                  <a:lnTo>
                    <a:pt x="2025" y="14213"/>
                  </a:lnTo>
                  <a:lnTo>
                    <a:pt x="2177" y="14283"/>
                  </a:lnTo>
                  <a:lnTo>
                    <a:pt x="2349" y="14344"/>
                  </a:lnTo>
                  <a:lnTo>
                    <a:pt x="2511" y="14405"/>
                  </a:lnTo>
                  <a:lnTo>
                    <a:pt x="2683" y="14455"/>
                  </a:lnTo>
                  <a:lnTo>
                    <a:pt x="2855" y="14496"/>
                  </a:lnTo>
                  <a:lnTo>
                    <a:pt x="3027" y="14526"/>
                  </a:lnTo>
                  <a:lnTo>
                    <a:pt x="3210" y="14547"/>
                  </a:lnTo>
                  <a:lnTo>
                    <a:pt x="3392" y="14557"/>
                  </a:lnTo>
                  <a:lnTo>
                    <a:pt x="3574" y="14567"/>
                  </a:lnTo>
                  <a:lnTo>
                    <a:pt x="12705" y="14567"/>
                  </a:lnTo>
                  <a:lnTo>
                    <a:pt x="12907" y="14557"/>
                  </a:lnTo>
                  <a:lnTo>
                    <a:pt x="13110" y="14526"/>
                  </a:lnTo>
                  <a:lnTo>
                    <a:pt x="13292" y="14476"/>
                  </a:lnTo>
                  <a:lnTo>
                    <a:pt x="13474" y="14405"/>
                  </a:lnTo>
                  <a:lnTo>
                    <a:pt x="13656" y="14324"/>
                  </a:lnTo>
                  <a:lnTo>
                    <a:pt x="13818" y="14223"/>
                  </a:lnTo>
                  <a:lnTo>
                    <a:pt x="13970" y="14111"/>
                  </a:lnTo>
                  <a:lnTo>
                    <a:pt x="14112" y="13980"/>
                  </a:lnTo>
                  <a:lnTo>
                    <a:pt x="14233" y="13838"/>
                  </a:lnTo>
                  <a:lnTo>
                    <a:pt x="14355" y="13686"/>
                  </a:lnTo>
                  <a:lnTo>
                    <a:pt x="14456" y="13524"/>
                  </a:lnTo>
                  <a:lnTo>
                    <a:pt x="14537" y="13352"/>
                  </a:lnTo>
                  <a:lnTo>
                    <a:pt x="14598" y="13170"/>
                  </a:lnTo>
                  <a:lnTo>
                    <a:pt x="14648" y="12978"/>
                  </a:lnTo>
                  <a:lnTo>
                    <a:pt x="14679" y="12785"/>
                  </a:lnTo>
                  <a:lnTo>
                    <a:pt x="14689" y="12583"/>
                  </a:lnTo>
                  <a:lnTo>
                    <a:pt x="14689" y="12239"/>
                  </a:lnTo>
                  <a:lnTo>
                    <a:pt x="14668" y="11905"/>
                  </a:lnTo>
                  <a:lnTo>
                    <a:pt x="14648" y="11581"/>
                  </a:lnTo>
                  <a:lnTo>
                    <a:pt x="14618" y="11247"/>
                  </a:lnTo>
                  <a:lnTo>
                    <a:pt x="14577" y="10923"/>
                  </a:lnTo>
                  <a:lnTo>
                    <a:pt x="14537" y="10599"/>
                  </a:lnTo>
                  <a:lnTo>
                    <a:pt x="14476" y="10275"/>
                  </a:lnTo>
                  <a:lnTo>
                    <a:pt x="14415" y="9961"/>
                  </a:lnTo>
                  <a:lnTo>
                    <a:pt x="14344" y="9647"/>
                  </a:lnTo>
                  <a:lnTo>
                    <a:pt x="14263" y="9334"/>
                  </a:lnTo>
                  <a:lnTo>
                    <a:pt x="14183" y="9030"/>
                  </a:lnTo>
                  <a:lnTo>
                    <a:pt x="14091" y="8726"/>
                  </a:lnTo>
                  <a:lnTo>
                    <a:pt x="13990" y="8422"/>
                  </a:lnTo>
                  <a:lnTo>
                    <a:pt x="13879" y="8129"/>
                  </a:lnTo>
                  <a:lnTo>
                    <a:pt x="13757" y="7835"/>
                  </a:lnTo>
                  <a:lnTo>
                    <a:pt x="13636" y="7542"/>
                  </a:lnTo>
                  <a:lnTo>
                    <a:pt x="13514" y="7258"/>
                  </a:lnTo>
                  <a:lnTo>
                    <a:pt x="13373" y="6985"/>
                  </a:lnTo>
                  <a:lnTo>
                    <a:pt x="13231" y="6702"/>
                  </a:lnTo>
                  <a:lnTo>
                    <a:pt x="13079" y="6428"/>
                  </a:lnTo>
                  <a:lnTo>
                    <a:pt x="12927" y="6165"/>
                  </a:lnTo>
                  <a:lnTo>
                    <a:pt x="12765" y="5892"/>
                  </a:lnTo>
                  <a:lnTo>
                    <a:pt x="12593" y="5639"/>
                  </a:lnTo>
                  <a:lnTo>
                    <a:pt x="12421" y="5386"/>
                  </a:lnTo>
                  <a:lnTo>
                    <a:pt x="12239" y="5133"/>
                  </a:lnTo>
                  <a:lnTo>
                    <a:pt x="12057" y="4880"/>
                  </a:lnTo>
                  <a:lnTo>
                    <a:pt x="11864" y="4647"/>
                  </a:lnTo>
                  <a:lnTo>
                    <a:pt x="11662" y="4404"/>
                  </a:lnTo>
                  <a:lnTo>
                    <a:pt x="11460" y="4181"/>
                  </a:lnTo>
                  <a:lnTo>
                    <a:pt x="11257" y="3948"/>
                  </a:lnTo>
                  <a:lnTo>
                    <a:pt x="11045" y="3726"/>
                  </a:lnTo>
                  <a:lnTo>
                    <a:pt x="10822" y="3513"/>
                  </a:lnTo>
                  <a:lnTo>
                    <a:pt x="10599" y="3300"/>
                  </a:lnTo>
                  <a:lnTo>
                    <a:pt x="10376" y="3098"/>
                  </a:lnTo>
                  <a:lnTo>
                    <a:pt x="10144" y="2906"/>
                  </a:lnTo>
                  <a:lnTo>
                    <a:pt x="9901" y="2703"/>
                  </a:lnTo>
                  <a:lnTo>
                    <a:pt x="9658" y="2521"/>
                  </a:lnTo>
                  <a:lnTo>
                    <a:pt x="9415" y="2339"/>
                  </a:lnTo>
                  <a:lnTo>
                    <a:pt x="9162" y="2167"/>
                  </a:lnTo>
                  <a:lnTo>
                    <a:pt x="8909" y="1995"/>
                  </a:lnTo>
                  <a:lnTo>
                    <a:pt x="8656" y="1833"/>
                  </a:lnTo>
                  <a:lnTo>
                    <a:pt x="8392" y="1671"/>
                  </a:lnTo>
                  <a:lnTo>
                    <a:pt x="8129" y="1519"/>
                  </a:lnTo>
                  <a:lnTo>
                    <a:pt x="7856" y="1377"/>
                  </a:lnTo>
                  <a:lnTo>
                    <a:pt x="7583" y="1246"/>
                  </a:lnTo>
                  <a:lnTo>
                    <a:pt x="7309" y="1114"/>
                  </a:lnTo>
                  <a:lnTo>
                    <a:pt x="7026" y="993"/>
                  </a:lnTo>
                  <a:lnTo>
                    <a:pt x="6753" y="871"/>
                  </a:lnTo>
                  <a:lnTo>
                    <a:pt x="6459" y="760"/>
                  </a:lnTo>
                  <a:lnTo>
                    <a:pt x="6176" y="659"/>
                  </a:lnTo>
                  <a:lnTo>
                    <a:pt x="5882" y="557"/>
                  </a:lnTo>
                  <a:lnTo>
                    <a:pt x="5588" y="476"/>
                  </a:lnTo>
                  <a:lnTo>
                    <a:pt x="5295" y="395"/>
                  </a:lnTo>
                  <a:lnTo>
                    <a:pt x="5001" y="314"/>
                  </a:lnTo>
                  <a:lnTo>
                    <a:pt x="4698" y="254"/>
                  </a:lnTo>
                  <a:lnTo>
                    <a:pt x="4394" y="193"/>
                  </a:lnTo>
                  <a:lnTo>
                    <a:pt x="4090" y="142"/>
                  </a:lnTo>
                  <a:lnTo>
                    <a:pt x="3787" y="92"/>
                  </a:lnTo>
                  <a:lnTo>
                    <a:pt x="3483" y="61"/>
                  </a:lnTo>
                  <a:lnTo>
                    <a:pt x="3169" y="31"/>
                  </a:lnTo>
                  <a:lnTo>
                    <a:pt x="2865" y="11"/>
                  </a:lnTo>
                  <a:lnTo>
                    <a:pt x="2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7052451" y="2008947"/>
              <a:ext cx="83544" cy="82850"/>
            </a:xfrm>
            <a:custGeom>
              <a:rect b="b" l="l" r="r" t="t"/>
              <a:pathLst>
                <a:path extrusionOk="0" h="14567" w="14689">
                  <a:moveTo>
                    <a:pt x="12138" y="1"/>
                  </a:moveTo>
                  <a:lnTo>
                    <a:pt x="11824" y="11"/>
                  </a:lnTo>
                  <a:lnTo>
                    <a:pt x="11520" y="31"/>
                  </a:lnTo>
                  <a:lnTo>
                    <a:pt x="11206" y="61"/>
                  </a:lnTo>
                  <a:lnTo>
                    <a:pt x="10903" y="92"/>
                  </a:lnTo>
                  <a:lnTo>
                    <a:pt x="10599" y="142"/>
                  </a:lnTo>
                  <a:lnTo>
                    <a:pt x="10295" y="193"/>
                  </a:lnTo>
                  <a:lnTo>
                    <a:pt x="9992" y="254"/>
                  </a:lnTo>
                  <a:lnTo>
                    <a:pt x="9688" y="314"/>
                  </a:lnTo>
                  <a:lnTo>
                    <a:pt x="9394" y="385"/>
                  </a:lnTo>
                  <a:lnTo>
                    <a:pt x="9101" y="466"/>
                  </a:lnTo>
                  <a:lnTo>
                    <a:pt x="8807" y="557"/>
                  </a:lnTo>
                  <a:lnTo>
                    <a:pt x="8514" y="659"/>
                  </a:lnTo>
                  <a:lnTo>
                    <a:pt x="8230" y="760"/>
                  </a:lnTo>
                  <a:lnTo>
                    <a:pt x="7947" y="871"/>
                  </a:lnTo>
                  <a:lnTo>
                    <a:pt x="7663" y="982"/>
                  </a:lnTo>
                  <a:lnTo>
                    <a:pt x="7380" y="1114"/>
                  </a:lnTo>
                  <a:lnTo>
                    <a:pt x="7107" y="1235"/>
                  </a:lnTo>
                  <a:lnTo>
                    <a:pt x="6833" y="1377"/>
                  </a:lnTo>
                  <a:lnTo>
                    <a:pt x="6570" y="1519"/>
                  </a:lnTo>
                  <a:lnTo>
                    <a:pt x="6297" y="1671"/>
                  </a:lnTo>
                  <a:lnTo>
                    <a:pt x="6044" y="1833"/>
                  </a:lnTo>
                  <a:lnTo>
                    <a:pt x="5781" y="1995"/>
                  </a:lnTo>
                  <a:lnTo>
                    <a:pt x="5527" y="2157"/>
                  </a:lnTo>
                  <a:lnTo>
                    <a:pt x="5274" y="2339"/>
                  </a:lnTo>
                  <a:lnTo>
                    <a:pt x="5031" y="2521"/>
                  </a:lnTo>
                  <a:lnTo>
                    <a:pt x="4789" y="2703"/>
                  </a:lnTo>
                  <a:lnTo>
                    <a:pt x="4556" y="2896"/>
                  </a:lnTo>
                  <a:lnTo>
                    <a:pt x="4323" y="3098"/>
                  </a:lnTo>
                  <a:lnTo>
                    <a:pt x="4090" y="3300"/>
                  </a:lnTo>
                  <a:lnTo>
                    <a:pt x="3867" y="3513"/>
                  </a:lnTo>
                  <a:lnTo>
                    <a:pt x="3655" y="3726"/>
                  </a:lnTo>
                  <a:lnTo>
                    <a:pt x="3442" y="3948"/>
                  </a:lnTo>
                  <a:lnTo>
                    <a:pt x="3230" y="4171"/>
                  </a:lnTo>
                  <a:lnTo>
                    <a:pt x="3027" y="4404"/>
                  </a:lnTo>
                  <a:lnTo>
                    <a:pt x="2825" y="4637"/>
                  </a:lnTo>
                  <a:lnTo>
                    <a:pt x="2643" y="4880"/>
                  </a:lnTo>
                  <a:lnTo>
                    <a:pt x="2450" y="5123"/>
                  </a:lnTo>
                  <a:lnTo>
                    <a:pt x="2268" y="5376"/>
                  </a:lnTo>
                  <a:lnTo>
                    <a:pt x="2096" y="5629"/>
                  </a:lnTo>
                  <a:lnTo>
                    <a:pt x="1924" y="5892"/>
                  </a:lnTo>
                  <a:lnTo>
                    <a:pt x="1762" y="6155"/>
                  </a:lnTo>
                  <a:lnTo>
                    <a:pt x="1610" y="6428"/>
                  </a:lnTo>
                  <a:lnTo>
                    <a:pt x="1458" y="6702"/>
                  </a:lnTo>
                  <a:lnTo>
                    <a:pt x="1316" y="6975"/>
                  </a:lnTo>
                  <a:lnTo>
                    <a:pt x="1185" y="7258"/>
                  </a:lnTo>
                  <a:lnTo>
                    <a:pt x="1053" y="7542"/>
                  </a:lnTo>
                  <a:lnTo>
                    <a:pt x="932" y="7835"/>
                  </a:lnTo>
                  <a:lnTo>
                    <a:pt x="810" y="8129"/>
                  </a:lnTo>
                  <a:lnTo>
                    <a:pt x="699" y="8422"/>
                  </a:lnTo>
                  <a:lnTo>
                    <a:pt x="598" y="8726"/>
                  </a:lnTo>
                  <a:lnTo>
                    <a:pt x="507" y="9030"/>
                  </a:lnTo>
                  <a:lnTo>
                    <a:pt x="426" y="9334"/>
                  </a:lnTo>
                  <a:lnTo>
                    <a:pt x="345" y="9647"/>
                  </a:lnTo>
                  <a:lnTo>
                    <a:pt x="274" y="9961"/>
                  </a:lnTo>
                  <a:lnTo>
                    <a:pt x="213" y="10275"/>
                  </a:lnTo>
                  <a:lnTo>
                    <a:pt x="152" y="10599"/>
                  </a:lnTo>
                  <a:lnTo>
                    <a:pt x="102" y="10923"/>
                  </a:lnTo>
                  <a:lnTo>
                    <a:pt x="71" y="11247"/>
                  </a:lnTo>
                  <a:lnTo>
                    <a:pt x="41" y="11571"/>
                  </a:lnTo>
                  <a:lnTo>
                    <a:pt x="11" y="11905"/>
                  </a:lnTo>
                  <a:lnTo>
                    <a:pt x="1" y="12239"/>
                  </a:lnTo>
                  <a:lnTo>
                    <a:pt x="1" y="12583"/>
                  </a:lnTo>
                  <a:lnTo>
                    <a:pt x="11" y="12785"/>
                  </a:lnTo>
                  <a:lnTo>
                    <a:pt x="41" y="12978"/>
                  </a:lnTo>
                  <a:lnTo>
                    <a:pt x="92" y="13170"/>
                  </a:lnTo>
                  <a:lnTo>
                    <a:pt x="152" y="13352"/>
                  </a:lnTo>
                  <a:lnTo>
                    <a:pt x="233" y="13524"/>
                  </a:lnTo>
                  <a:lnTo>
                    <a:pt x="335" y="13686"/>
                  </a:lnTo>
                  <a:lnTo>
                    <a:pt x="456" y="13838"/>
                  </a:lnTo>
                  <a:lnTo>
                    <a:pt x="578" y="13980"/>
                  </a:lnTo>
                  <a:lnTo>
                    <a:pt x="719" y="14111"/>
                  </a:lnTo>
                  <a:lnTo>
                    <a:pt x="871" y="14223"/>
                  </a:lnTo>
                  <a:lnTo>
                    <a:pt x="1033" y="14324"/>
                  </a:lnTo>
                  <a:lnTo>
                    <a:pt x="1215" y="14405"/>
                  </a:lnTo>
                  <a:lnTo>
                    <a:pt x="1397" y="14476"/>
                  </a:lnTo>
                  <a:lnTo>
                    <a:pt x="1580" y="14526"/>
                  </a:lnTo>
                  <a:lnTo>
                    <a:pt x="1782" y="14557"/>
                  </a:lnTo>
                  <a:lnTo>
                    <a:pt x="1985" y="14567"/>
                  </a:lnTo>
                  <a:lnTo>
                    <a:pt x="11115" y="14567"/>
                  </a:lnTo>
                  <a:lnTo>
                    <a:pt x="11297" y="14557"/>
                  </a:lnTo>
                  <a:lnTo>
                    <a:pt x="11480" y="14547"/>
                  </a:lnTo>
                  <a:lnTo>
                    <a:pt x="11662" y="14526"/>
                  </a:lnTo>
                  <a:lnTo>
                    <a:pt x="11834" y="14496"/>
                  </a:lnTo>
                  <a:lnTo>
                    <a:pt x="12006" y="14455"/>
                  </a:lnTo>
                  <a:lnTo>
                    <a:pt x="12178" y="14405"/>
                  </a:lnTo>
                  <a:lnTo>
                    <a:pt x="12340" y="14344"/>
                  </a:lnTo>
                  <a:lnTo>
                    <a:pt x="12502" y="14283"/>
                  </a:lnTo>
                  <a:lnTo>
                    <a:pt x="12664" y="14213"/>
                  </a:lnTo>
                  <a:lnTo>
                    <a:pt x="12816" y="14132"/>
                  </a:lnTo>
                  <a:lnTo>
                    <a:pt x="12968" y="14051"/>
                  </a:lnTo>
                  <a:lnTo>
                    <a:pt x="13109" y="13949"/>
                  </a:lnTo>
                  <a:lnTo>
                    <a:pt x="13251" y="13858"/>
                  </a:lnTo>
                  <a:lnTo>
                    <a:pt x="13393" y="13747"/>
                  </a:lnTo>
                  <a:lnTo>
                    <a:pt x="13514" y="13636"/>
                  </a:lnTo>
                  <a:lnTo>
                    <a:pt x="13646" y="13514"/>
                  </a:lnTo>
                  <a:lnTo>
                    <a:pt x="13757" y="13393"/>
                  </a:lnTo>
                  <a:lnTo>
                    <a:pt x="13868" y="13261"/>
                  </a:lnTo>
                  <a:lnTo>
                    <a:pt x="13980" y="13129"/>
                  </a:lnTo>
                  <a:lnTo>
                    <a:pt x="14081" y="12988"/>
                  </a:lnTo>
                  <a:lnTo>
                    <a:pt x="14172" y="12846"/>
                  </a:lnTo>
                  <a:lnTo>
                    <a:pt x="14263" y="12694"/>
                  </a:lnTo>
                  <a:lnTo>
                    <a:pt x="14334" y="12542"/>
                  </a:lnTo>
                  <a:lnTo>
                    <a:pt x="14405" y="12380"/>
                  </a:lnTo>
                  <a:lnTo>
                    <a:pt x="14476" y="12218"/>
                  </a:lnTo>
                  <a:lnTo>
                    <a:pt x="14526" y="12056"/>
                  </a:lnTo>
                  <a:lnTo>
                    <a:pt x="14577" y="11884"/>
                  </a:lnTo>
                  <a:lnTo>
                    <a:pt x="14618" y="11712"/>
                  </a:lnTo>
                  <a:lnTo>
                    <a:pt x="14648" y="11530"/>
                  </a:lnTo>
                  <a:lnTo>
                    <a:pt x="14668" y="11358"/>
                  </a:lnTo>
                  <a:lnTo>
                    <a:pt x="14688" y="11176"/>
                  </a:lnTo>
                  <a:lnTo>
                    <a:pt x="14688" y="10994"/>
                  </a:lnTo>
                  <a:lnTo>
                    <a:pt x="14688" y="1985"/>
                  </a:lnTo>
                  <a:lnTo>
                    <a:pt x="14678" y="1792"/>
                  </a:lnTo>
                  <a:lnTo>
                    <a:pt x="14648" y="1600"/>
                  </a:lnTo>
                  <a:lnTo>
                    <a:pt x="14607" y="1408"/>
                  </a:lnTo>
                  <a:lnTo>
                    <a:pt x="14537" y="1235"/>
                  </a:lnTo>
                  <a:lnTo>
                    <a:pt x="14456" y="1063"/>
                  </a:lnTo>
                  <a:lnTo>
                    <a:pt x="14364" y="901"/>
                  </a:lnTo>
                  <a:lnTo>
                    <a:pt x="14253" y="750"/>
                  </a:lnTo>
                  <a:lnTo>
                    <a:pt x="14132" y="608"/>
                  </a:lnTo>
                  <a:lnTo>
                    <a:pt x="13990" y="476"/>
                  </a:lnTo>
                  <a:lnTo>
                    <a:pt x="13848" y="365"/>
                  </a:lnTo>
                  <a:lnTo>
                    <a:pt x="13686" y="264"/>
                  </a:lnTo>
                  <a:lnTo>
                    <a:pt x="13514" y="173"/>
                  </a:lnTo>
                  <a:lnTo>
                    <a:pt x="13342" y="112"/>
                  </a:lnTo>
                  <a:lnTo>
                    <a:pt x="13160" y="51"/>
                  </a:lnTo>
                  <a:lnTo>
                    <a:pt x="12968" y="21"/>
                  </a:lnTo>
                  <a:lnTo>
                    <a:pt x="127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6750542" y="1768007"/>
              <a:ext cx="385453" cy="323789"/>
            </a:xfrm>
            <a:custGeom>
              <a:rect b="b" l="l" r="r" t="t"/>
              <a:pathLst>
                <a:path extrusionOk="0" h="56930" w="67772">
                  <a:moveTo>
                    <a:pt x="49905" y="3979"/>
                  </a:moveTo>
                  <a:lnTo>
                    <a:pt x="49905" y="10599"/>
                  </a:lnTo>
                  <a:lnTo>
                    <a:pt x="17867" y="10599"/>
                  </a:lnTo>
                  <a:lnTo>
                    <a:pt x="17867" y="3979"/>
                  </a:lnTo>
                  <a:close/>
                  <a:moveTo>
                    <a:pt x="33881" y="21187"/>
                  </a:moveTo>
                  <a:lnTo>
                    <a:pt x="34094" y="21197"/>
                  </a:lnTo>
                  <a:lnTo>
                    <a:pt x="34286" y="21228"/>
                  </a:lnTo>
                  <a:lnTo>
                    <a:pt x="34478" y="21278"/>
                  </a:lnTo>
                  <a:lnTo>
                    <a:pt x="34660" y="21339"/>
                  </a:lnTo>
                  <a:lnTo>
                    <a:pt x="34833" y="21420"/>
                  </a:lnTo>
                  <a:lnTo>
                    <a:pt x="34995" y="21521"/>
                  </a:lnTo>
                  <a:lnTo>
                    <a:pt x="35146" y="21643"/>
                  </a:lnTo>
                  <a:lnTo>
                    <a:pt x="35288" y="21764"/>
                  </a:lnTo>
                  <a:lnTo>
                    <a:pt x="35420" y="21906"/>
                  </a:lnTo>
                  <a:lnTo>
                    <a:pt x="35531" y="22058"/>
                  </a:lnTo>
                  <a:lnTo>
                    <a:pt x="35632" y="22220"/>
                  </a:lnTo>
                  <a:lnTo>
                    <a:pt x="35713" y="22402"/>
                  </a:lnTo>
                  <a:lnTo>
                    <a:pt x="35784" y="22584"/>
                  </a:lnTo>
                  <a:lnTo>
                    <a:pt x="35835" y="22766"/>
                  </a:lnTo>
                  <a:lnTo>
                    <a:pt x="35865" y="22969"/>
                  </a:lnTo>
                  <a:lnTo>
                    <a:pt x="35875" y="23171"/>
                  </a:lnTo>
                  <a:lnTo>
                    <a:pt x="35875" y="31775"/>
                  </a:lnTo>
                  <a:lnTo>
                    <a:pt x="44479" y="31775"/>
                  </a:lnTo>
                  <a:lnTo>
                    <a:pt x="44682" y="31786"/>
                  </a:lnTo>
                  <a:lnTo>
                    <a:pt x="44874" y="31816"/>
                  </a:lnTo>
                  <a:lnTo>
                    <a:pt x="45066" y="31867"/>
                  </a:lnTo>
                  <a:lnTo>
                    <a:pt x="45249" y="31927"/>
                  </a:lnTo>
                  <a:lnTo>
                    <a:pt x="45421" y="32018"/>
                  </a:lnTo>
                  <a:lnTo>
                    <a:pt x="45583" y="32109"/>
                  </a:lnTo>
                  <a:lnTo>
                    <a:pt x="45735" y="32231"/>
                  </a:lnTo>
                  <a:lnTo>
                    <a:pt x="45876" y="32352"/>
                  </a:lnTo>
                  <a:lnTo>
                    <a:pt x="46008" y="32494"/>
                  </a:lnTo>
                  <a:lnTo>
                    <a:pt x="46119" y="32646"/>
                  </a:lnTo>
                  <a:lnTo>
                    <a:pt x="46220" y="32818"/>
                  </a:lnTo>
                  <a:lnTo>
                    <a:pt x="46301" y="32990"/>
                  </a:lnTo>
                  <a:lnTo>
                    <a:pt x="46372" y="33172"/>
                  </a:lnTo>
                  <a:lnTo>
                    <a:pt x="46423" y="33365"/>
                  </a:lnTo>
                  <a:lnTo>
                    <a:pt x="46453" y="33557"/>
                  </a:lnTo>
                  <a:lnTo>
                    <a:pt x="46463" y="33759"/>
                  </a:lnTo>
                  <a:lnTo>
                    <a:pt x="46453" y="33962"/>
                  </a:lnTo>
                  <a:lnTo>
                    <a:pt x="46423" y="34164"/>
                  </a:lnTo>
                  <a:lnTo>
                    <a:pt x="46372" y="34347"/>
                  </a:lnTo>
                  <a:lnTo>
                    <a:pt x="46301" y="34529"/>
                  </a:lnTo>
                  <a:lnTo>
                    <a:pt x="46220" y="34711"/>
                  </a:lnTo>
                  <a:lnTo>
                    <a:pt x="46119" y="34873"/>
                  </a:lnTo>
                  <a:lnTo>
                    <a:pt x="46008" y="35025"/>
                  </a:lnTo>
                  <a:lnTo>
                    <a:pt x="45876" y="35166"/>
                  </a:lnTo>
                  <a:lnTo>
                    <a:pt x="45735" y="35288"/>
                  </a:lnTo>
                  <a:lnTo>
                    <a:pt x="45583" y="35409"/>
                  </a:lnTo>
                  <a:lnTo>
                    <a:pt x="45421" y="35511"/>
                  </a:lnTo>
                  <a:lnTo>
                    <a:pt x="45249" y="35592"/>
                  </a:lnTo>
                  <a:lnTo>
                    <a:pt x="45066" y="35652"/>
                  </a:lnTo>
                  <a:lnTo>
                    <a:pt x="44874" y="35703"/>
                  </a:lnTo>
                  <a:lnTo>
                    <a:pt x="44682" y="35733"/>
                  </a:lnTo>
                  <a:lnTo>
                    <a:pt x="44479" y="35743"/>
                  </a:lnTo>
                  <a:lnTo>
                    <a:pt x="35875" y="35743"/>
                  </a:lnTo>
                  <a:lnTo>
                    <a:pt x="35875" y="44348"/>
                  </a:lnTo>
                  <a:lnTo>
                    <a:pt x="35865" y="44550"/>
                  </a:lnTo>
                  <a:lnTo>
                    <a:pt x="35835" y="44752"/>
                  </a:lnTo>
                  <a:lnTo>
                    <a:pt x="35784" y="44945"/>
                  </a:lnTo>
                  <a:lnTo>
                    <a:pt x="35713" y="45127"/>
                  </a:lnTo>
                  <a:lnTo>
                    <a:pt x="35632" y="45299"/>
                  </a:lnTo>
                  <a:lnTo>
                    <a:pt x="35531" y="45461"/>
                  </a:lnTo>
                  <a:lnTo>
                    <a:pt x="35420" y="45613"/>
                  </a:lnTo>
                  <a:lnTo>
                    <a:pt x="35288" y="45755"/>
                  </a:lnTo>
                  <a:lnTo>
                    <a:pt x="35146" y="45886"/>
                  </a:lnTo>
                  <a:lnTo>
                    <a:pt x="34995" y="45998"/>
                  </a:lnTo>
                  <a:lnTo>
                    <a:pt x="34833" y="46099"/>
                  </a:lnTo>
                  <a:lnTo>
                    <a:pt x="34660" y="46180"/>
                  </a:lnTo>
                  <a:lnTo>
                    <a:pt x="34478" y="46251"/>
                  </a:lnTo>
                  <a:lnTo>
                    <a:pt x="34286" y="46301"/>
                  </a:lnTo>
                  <a:lnTo>
                    <a:pt x="34094" y="46332"/>
                  </a:lnTo>
                  <a:lnTo>
                    <a:pt x="33881" y="46342"/>
                  </a:lnTo>
                  <a:lnTo>
                    <a:pt x="33679" y="46332"/>
                  </a:lnTo>
                  <a:lnTo>
                    <a:pt x="33486" y="46301"/>
                  </a:lnTo>
                  <a:lnTo>
                    <a:pt x="33294" y="46251"/>
                  </a:lnTo>
                  <a:lnTo>
                    <a:pt x="33112" y="46180"/>
                  </a:lnTo>
                  <a:lnTo>
                    <a:pt x="32940" y="46099"/>
                  </a:lnTo>
                  <a:lnTo>
                    <a:pt x="32778" y="45998"/>
                  </a:lnTo>
                  <a:lnTo>
                    <a:pt x="32626" y="45886"/>
                  </a:lnTo>
                  <a:lnTo>
                    <a:pt x="32484" y="45755"/>
                  </a:lnTo>
                  <a:lnTo>
                    <a:pt x="32353" y="45613"/>
                  </a:lnTo>
                  <a:lnTo>
                    <a:pt x="32241" y="45461"/>
                  </a:lnTo>
                  <a:lnTo>
                    <a:pt x="32140" y="45299"/>
                  </a:lnTo>
                  <a:lnTo>
                    <a:pt x="32059" y="45127"/>
                  </a:lnTo>
                  <a:lnTo>
                    <a:pt x="31988" y="44945"/>
                  </a:lnTo>
                  <a:lnTo>
                    <a:pt x="31938" y="44752"/>
                  </a:lnTo>
                  <a:lnTo>
                    <a:pt x="31907" y="44550"/>
                  </a:lnTo>
                  <a:lnTo>
                    <a:pt x="31897" y="44348"/>
                  </a:lnTo>
                  <a:lnTo>
                    <a:pt x="31897" y="35743"/>
                  </a:lnTo>
                  <a:lnTo>
                    <a:pt x="23293" y="35743"/>
                  </a:lnTo>
                  <a:lnTo>
                    <a:pt x="23090" y="35733"/>
                  </a:lnTo>
                  <a:lnTo>
                    <a:pt x="22898" y="35703"/>
                  </a:lnTo>
                  <a:lnTo>
                    <a:pt x="22706" y="35652"/>
                  </a:lnTo>
                  <a:lnTo>
                    <a:pt x="22524" y="35592"/>
                  </a:lnTo>
                  <a:lnTo>
                    <a:pt x="22351" y="35511"/>
                  </a:lnTo>
                  <a:lnTo>
                    <a:pt x="22189" y="35409"/>
                  </a:lnTo>
                  <a:lnTo>
                    <a:pt x="22028" y="35288"/>
                  </a:lnTo>
                  <a:lnTo>
                    <a:pt x="21896" y="35166"/>
                  </a:lnTo>
                  <a:lnTo>
                    <a:pt x="21764" y="35025"/>
                  </a:lnTo>
                  <a:lnTo>
                    <a:pt x="21653" y="34873"/>
                  </a:lnTo>
                  <a:lnTo>
                    <a:pt x="21552" y="34711"/>
                  </a:lnTo>
                  <a:lnTo>
                    <a:pt x="21461" y="34529"/>
                  </a:lnTo>
                  <a:lnTo>
                    <a:pt x="21400" y="34347"/>
                  </a:lnTo>
                  <a:lnTo>
                    <a:pt x="21349" y="34164"/>
                  </a:lnTo>
                  <a:lnTo>
                    <a:pt x="21319" y="33962"/>
                  </a:lnTo>
                  <a:lnTo>
                    <a:pt x="21309" y="33759"/>
                  </a:lnTo>
                  <a:lnTo>
                    <a:pt x="21319" y="33557"/>
                  </a:lnTo>
                  <a:lnTo>
                    <a:pt x="21349" y="33365"/>
                  </a:lnTo>
                  <a:lnTo>
                    <a:pt x="21400" y="33172"/>
                  </a:lnTo>
                  <a:lnTo>
                    <a:pt x="21461" y="32990"/>
                  </a:lnTo>
                  <a:lnTo>
                    <a:pt x="21552" y="32818"/>
                  </a:lnTo>
                  <a:lnTo>
                    <a:pt x="21653" y="32646"/>
                  </a:lnTo>
                  <a:lnTo>
                    <a:pt x="21764" y="32494"/>
                  </a:lnTo>
                  <a:lnTo>
                    <a:pt x="21896" y="32352"/>
                  </a:lnTo>
                  <a:lnTo>
                    <a:pt x="22028" y="32231"/>
                  </a:lnTo>
                  <a:lnTo>
                    <a:pt x="22189" y="32109"/>
                  </a:lnTo>
                  <a:lnTo>
                    <a:pt x="22351" y="32018"/>
                  </a:lnTo>
                  <a:lnTo>
                    <a:pt x="22524" y="31927"/>
                  </a:lnTo>
                  <a:lnTo>
                    <a:pt x="22706" y="31867"/>
                  </a:lnTo>
                  <a:lnTo>
                    <a:pt x="22898" y="31816"/>
                  </a:lnTo>
                  <a:lnTo>
                    <a:pt x="23090" y="31786"/>
                  </a:lnTo>
                  <a:lnTo>
                    <a:pt x="23293" y="31775"/>
                  </a:lnTo>
                  <a:lnTo>
                    <a:pt x="31897" y="31775"/>
                  </a:lnTo>
                  <a:lnTo>
                    <a:pt x="31897" y="23171"/>
                  </a:lnTo>
                  <a:lnTo>
                    <a:pt x="31907" y="22969"/>
                  </a:lnTo>
                  <a:lnTo>
                    <a:pt x="31938" y="22766"/>
                  </a:lnTo>
                  <a:lnTo>
                    <a:pt x="31988" y="22584"/>
                  </a:lnTo>
                  <a:lnTo>
                    <a:pt x="32059" y="22402"/>
                  </a:lnTo>
                  <a:lnTo>
                    <a:pt x="32140" y="22220"/>
                  </a:lnTo>
                  <a:lnTo>
                    <a:pt x="32241" y="22058"/>
                  </a:lnTo>
                  <a:lnTo>
                    <a:pt x="32353" y="21906"/>
                  </a:lnTo>
                  <a:lnTo>
                    <a:pt x="32484" y="21764"/>
                  </a:lnTo>
                  <a:lnTo>
                    <a:pt x="32626" y="21643"/>
                  </a:lnTo>
                  <a:lnTo>
                    <a:pt x="32778" y="21521"/>
                  </a:lnTo>
                  <a:lnTo>
                    <a:pt x="32940" y="21420"/>
                  </a:lnTo>
                  <a:lnTo>
                    <a:pt x="33112" y="21339"/>
                  </a:lnTo>
                  <a:lnTo>
                    <a:pt x="33294" y="21278"/>
                  </a:lnTo>
                  <a:lnTo>
                    <a:pt x="33486" y="21228"/>
                  </a:lnTo>
                  <a:lnTo>
                    <a:pt x="33679" y="21197"/>
                  </a:lnTo>
                  <a:lnTo>
                    <a:pt x="33881" y="21187"/>
                  </a:lnTo>
                  <a:close/>
                  <a:moveTo>
                    <a:pt x="17472" y="1"/>
                  </a:moveTo>
                  <a:lnTo>
                    <a:pt x="17290" y="11"/>
                  </a:lnTo>
                  <a:lnTo>
                    <a:pt x="17108" y="21"/>
                  </a:lnTo>
                  <a:lnTo>
                    <a:pt x="16926" y="41"/>
                  </a:lnTo>
                  <a:lnTo>
                    <a:pt x="16754" y="72"/>
                  </a:lnTo>
                  <a:lnTo>
                    <a:pt x="16582" y="112"/>
                  </a:lnTo>
                  <a:lnTo>
                    <a:pt x="16409" y="163"/>
                  </a:lnTo>
                  <a:lnTo>
                    <a:pt x="16248" y="224"/>
                  </a:lnTo>
                  <a:lnTo>
                    <a:pt x="16086" y="284"/>
                  </a:lnTo>
                  <a:lnTo>
                    <a:pt x="15924" y="355"/>
                  </a:lnTo>
                  <a:lnTo>
                    <a:pt x="15772" y="436"/>
                  </a:lnTo>
                  <a:lnTo>
                    <a:pt x="15620" y="517"/>
                  </a:lnTo>
                  <a:lnTo>
                    <a:pt x="15478" y="618"/>
                  </a:lnTo>
                  <a:lnTo>
                    <a:pt x="15336" y="720"/>
                  </a:lnTo>
                  <a:lnTo>
                    <a:pt x="15195" y="821"/>
                  </a:lnTo>
                  <a:lnTo>
                    <a:pt x="15073" y="932"/>
                  </a:lnTo>
                  <a:lnTo>
                    <a:pt x="14942" y="1054"/>
                  </a:lnTo>
                  <a:lnTo>
                    <a:pt x="14830" y="1175"/>
                  </a:lnTo>
                  <a:lnTo>
                    <a:pt x="14709" y="1307"/>
                  </a:lnTo>
                  <a:lnTo>
                    <a:pt x="14608" y="1438"/>
                  </a:lnTo>
                  <a:lnTo>
                    <a:pt x="14506" y="1580"/>
                  </a:lnTo>
                  <a:lnTo>
                    <a:pt x="14415" y="1722"/>
                  </a:lnTo>
                  <a:lnTo>
                    <a:pt x="14324" y="1874"/>
                  </a:lnTo>
                  <a:lnTo>
                    <a:pt x="14253" y="2025"/>
                  </a:lnTo>
                  <a:lnTo>
                    <a:pt x="14183" y="2187"/>
                  </a:lnTo>
                  <a:lnTo>
                    <a:pt x="14112" y="2349"/>
                  </a:lnTo>
                  <a:lnTo>
                    <a:pt x="14061" y="2521"/>
                  </a:lnTo>
                  <a:lnTo>
                    <a:pt x="14010" y="2683"/>
                  </a:lnTo>
                  <a:lnTo>
                    <a:pt x="13970" y="2855"/>
                  </a:lnTo>
                  <a:lnTo>
                    <a:pt x="13940" y="3038"/>
                  </a:lnTo>
                  <a:lnTo>
                    <a:pt x="13919" y="3210"/>
                  </a:lnTo>
                  <a:lnTo>
                    <a:pt x="13899" y="3392"/>
                  </a:lnTo>
                  <a:lnTo>
                    <a:pt x="13899" y="3574"/>
                  </a:lnTo>
                  <a:lnTo>
                    <a:pt x="13899" y="10599"/>
                  </a:lnTo>
                  <a:lnTo>
                    <a:pt x="3392" y="10599"/>
                  </a:lnTo>
                  <a:lnTo>
                    <a:pt x="3210" y="10609"/>
                  </a:lnTo>
                  <a:lnTo>
                    <a:pt x="3027" y="10640"/>
                  </a:lnTo>
                  <a:lnTo>
                    <a:pt x="2855" y="10670"/>
                  </a:lnTo>
                  <a:lnTo>
                    <a:pt x="2683" y="10710"/>
                  </a:lnTo>
                  <a:lnTo>
                    <a:pt x="2511" y="10751"/>
                  </a:lnTo>
                  <a:lnTo>
                    <a:pt x="2349" y="10812"/>
                  </a:lnTo>
                  <a:lnTo>
                    <a:pt x="2177" y="10872"/>
                  </a:lnTo>
                  <a:lnTo>
                    <a:pt x="2025" y="10943"/>
                  </a:lnTo>
                  <a:lnTo>
                    <a:pt x="1873" y="11024"/>
                  </a:lnTo>
                  <a:lnTo>
                    <a:pt x="1722" y="11115"/>
                  </a:lnTo>
                  <a:lnTo>
                    <a:pt x="1580" y="11206"/>
                  </a:lnTo>
                  <a:lnTo>
                    <a:pt x="1438" y="11308"/>
                  </a:lnTo>
                  <a:lnTo>
                    <a:pt x="1296" y="11409"/>
                  </a:lnTo>
                  <a:lnTo>
                    <a:pt x="1175" y="11520"/>
                  </a:lnTo>
                  <a:lnTo>
                    <a:pt x="1043" y="11642"/>
                  </a:lnTo>
                  <a:lnTo>
                    <a:pt x="932" y="11763"/>
                  </a:lnTo>
                  <a:lnTo>
                    <a:pt x="811" y="11895"/>
                  </a:lnTo>
                  <a:lnTo>
                    <a:pt x="709" y="12037"/>
                  </a:lnTo>
                  <a:lnTo>
                    <a:pt x="608" y="12168"/>
                  </a:lnTo>
                  <a:lnTo>
                    <a:pt x="517" y="12320"/>
                  </a:lnTo>
                  <a:lnTo>
                    <a:pt x="426" y="12462"/>
                  </a:lnTo>
                  <a:lnTo>
                    <a:pt x="355" y="12624"/>
                  </a:lnTo>
                  <a:lnTo>
                    <a:pt x="274" y="12775"/>
                  </a:lnTo>
                  <a:lnTo>
                    <a:pt x="213" y="12937"/>
                  </a:lnTo>
                  <a:lnTo>
                    <a:pt x="163" y="13110"/>
                  </a:lnTo>
                  <a:lnTo>
                    <a:pt x="112" y="13271"/>
                  </a:lnTo>
                  <a:lnTo>
                    <a:pt x="72" y="13454"/>
                  </a:lnTo>
                  <a:lnTo>
                    <a:pt x="41" y="13626"/>
                  </a:lnTo>
                  <a:lnTo>
                    <a:pt x="21" y="13808"/>
                  </a:lnTo>
                  <a:lnTo>
                    <a:pt x="1" y="13980"/>
                  </a:lnTo>
                  <a:lnTo>
                    <a:pt x="1" y="14172"/>
                  </a:lnTo>
                  <a:lnTo>
                    <a:pt x="1" y="38740"/>
                  </a:lnTo>
                  <a:lnTo>
                    <a:pt x="213" y="38659"/>
                  </a:lnTo>
                  <a:lnTo>
                    <a:pt x="436" y="38598"/>
                  </a:lnTo>
                  <a:lnTo>
                    <a:pt x="659" y="38547"/>
                  </a:lnTo>
                  <a:lnTo>
                    <a:pt x="881" y="38497"/>
                  </a:lnTo>
                  <a:lnTo>
                    <a:pt x="1104" y="38456"/>
                  </a:lnTo>
                  <a:lnTo>
                    <a:pt x="1337" y="38426"/>
                  </a:lnTo>
                  <a:lnTo>
                    <a:pt x="1570" y="38406"/>
                  </a:lnTo>
                  <a:lnTo>
                    <a:pt x="1803" y="38396"/>
                  </a:lnTo>
                  <a:lnTo>
                    <a:pt x="2633" y="38396"/>
                  </a:lnTo>
                  <a:lnTo>
                    <a:pt x="3048" y="38406"/>
                  </a:lnTo>
                  <a:lnTo>
                    <a:pt x="3463" y="38436"/>
                  </a:lnTo>
                  <a:lnTo>
                    <a:pt x="3868" y="38477"/>
                  </a:lnTo>
                  <a:lnTo>
                    <a:pt x="4273" y="38517"/>
                  </a:lnTo>
                  <a:lnTo>
                    <a:pt x="4677" y="38578"/>
                  </a:lnTo>
                  <a:lnTo>
                    <a:pt x="5082" y="38638"/>
                  </a:lnTo>
                  <a:lnTo>
                    <a:pt x="5477" y="38719"/>
                  </a:lnTo>
                  <a:lnTo>
                    <a:pt x="5882" y="38811"/>
                  </a:lnTo>
                  <a:lnTo>
                    <a:pt x="6277" y="38902"/>
                  </a:lnTo>
                  <a:lnTo>
                    <a:pt x="6661" y="39013"/>
                  </a:lnTo>
                  <a:lnTo>
                    <a:pt x="7046" y="39124"/>
                  </a:lnTo>
                  <a:lnTo>
                    <a:pt x="7431" y="39256"/>
                  </a:lnTo>
                  <a:lnTo>
                    <a:pt x="7815" y="39388"/>
                  </a:lnTo>
                  <a:lnTo>
                    <a:pt x="8190" y="39539"/>
                  </a:lnTo>
                  <a:lnTo>
                    <a:pt x="8564" y="39691"/>
                  </a:lnTo>
                  <a:lnTo>
                    <a:pt x="8929" y="39853"/>
                  </a:lnTo>
                  <a:lnTo>
                    <a:pt x="9293" y="40025"/>
                  </a:lnTo>
                  <a:lnTo>
                    <a:pt x="9658" y="40207"/>
                  </a:lnTo>
                  <a:lnTo>
                    <a:pt x="10012" y="40400"/>
                  </a:lnTo>
                  <a:lnTo>
                    <a:pt x="10356" y="40592"/>
                  </a:lnTo>
                  <a:lnTo>
                    <a:pt x="10710" y="40795"/>
                  </a:lnTo>
                  <a:lnTo>
                    <a:pt x="11045" y="41017"/>
                  </a:lnTo>
                  <a:lnTo>
                    <a:pt x="11379" y="41240"/>
                  </a:lnTo>
                  <a:lnTo>
                    <a:pt x="11713" y="41463"/>
                  </a:lnTo>
                  <a:lnTo>
                    <a:pt x="12037" y="41706"/>
                  </a:lnTo>
                  <a:lnTo>
                    <a:pt x="12350" y="41949"/>
                  </a:lnTo>
                  <a:lnTo>
                    <a:pt x="12664" y="42202"/>
                  </a:lnTo>
                  <a:lnTo>
                    <a:pt x="12978" y="42465"/>
                  </a:lnTo>
                  <a:lnTo>
                    <a:pt x="13271" y="42738"/>
                  </a:lnTo>
                  <a:lnTo>
                    <a:pt x="13565" y="43011"/>
                  </a:lnTo>
                  <a:lnTo>
                    <a:pt x="13859" y="43295"/>
                  </a:lnTo>
                  <a:lnTo>
                    <a:pt x="14142" y="43588"/>
                  </a:lnTo>
                  <a:lnTo>
                    <a:pt x="14415" y="43882"/>
                  </a:lnTo>
                  <a:lnTo>
                    <a:pt x="14679" y="44186"/>
                  </a:lnTo>
                  <a:lnTo>
                    <a:pt x="14942" y="44499"/>
                  </a:lnTo>
                  <a:lnTo>
                    <a:pt x="15195" y="44813"/>
                  </a:lnTo>
                  <a:lnTo>
                    <a:pt x="15438" y="45137"/>
                  </a:lnTo>
                  <a:lnTo>
                    <a:pt x="15671" y="45471"/>
                  </a:lnTo>
                  <a:lnTo>
                    <a:pt x="15903" y="45805"/>
                  </a:lnTo>
                  <a:lnTo>
                    <a:pt x="16126" y="46149"/>
                  </a:lnTo>
                  <a:lnTo>
                    <a:pt x="16339" y="46494"/>
                  </a:lnTo>
                  <a:lnTo>
                    <a:pt x="16541" y="46848"/>
                  </a:lnTo>
                  <a:lnTo>
                    <a:pt x="16744" y="47212"/>
                  </a:lnTo>
                  <a:lnTo>
                    <a:pt x="16926" y="47577"/>
                  </a:lnTo>
                  <a:lnTo>
                    <a:pt x="17108" y="47941"/>
                  </a:lnTo>
                  <a:lnTo>
                    <a:pt x="17280" y="48316"/>
                  </a:lnTo>
                  <a:lnTo>
                    <a:pt x="17442" y="48700"/>
                  </a:lnTo>
                  <a:lnTo>
                    <a:pt x="17594" y="49085"/>
                  </a:lnTo>
                  <a:lnTo>
                    <a:pt x="17736" y="49480"/>
                  </a:lnTo>
                  <a:lnTo>
                    <a:pt x="17867" y="49874"/>
                  </a:lnTo>
                  <a:lnTo>
                    <a:pt x="17989" y="50269"/>
                  </a:lnTo>
                  <a:lnTo>
                    <a:pt x="18110" y="50674"/>
                  </a:lnTo>
                  <a:lnTo>
                    <a:pt x="18211" y="51079"/>
                  </a:lnTo>
                  <a:lnTo>
                    <a:pt x="18302" y="51494"/>
                  </a:lnTo>
                  <a:lnTo>
                    <a:pt x="18383" y="51919"/>
                  </a:lnTo>
                  <a:lnTo>
                    <a:pt x="18454" y="52334"/>
                  </a:lnTo>
                  <a:lnTo>
                    <a:pt x="18515" y="52759"/>
                  </a:lnTo>
                  <a:lnTo>
                    <a:pt x="18566" y="53195"/>
                  </a:lnTo>
                  <a:lnTo>
                    <a:pt x="18606" y="53620"/>
                  </a:lnTo>
                  <a:lnTo>
                    <a:pt x="18636" y="54055"/>
                  </a:lnTo>
                  <a:lnTo>
                    <a:pt x="18657" y="54500"/>
                  </a:lnTo>
                  <a:lnTo>
                    <a:pt x="18667" y="54946"/>
                  </a:lnTo>
                  <a:lnTo>
                    <a:pt x="18657" y="55199"/>
                  </a:lnTo>
                  <a:lnTo>
                    <a:pt x="18636" y="55462"/>
                  </a:lnTo>
                  <a:lnTo>
                    <a:pt x="18616" y="55715"/>
                  </a:lnTo>
                  <a:lnTo>
                    <a:pt x="18576" y="55958"/>
                  </a:lnTo>
                  <a:lnTo>
                    <a:pt x="18525" y="56211"/>
                  </a:lnTo>
                  <a:lnTo>
                    <a:pt x="18464" y="56454"/>
                  </a:lnTo>
                  <a:lnTo>
                    <a:pt x="18394" y="56697"/>
                  </a:lnTo>
                  <a:lnTo>
                    <a:pt x="18323" y="56930"/>
                  </a:lnTo>
                  <a:lnTo>
                    <a:pt x="49450" y="56930"/>
                  </a:lnTo>
                  <a:lnTo>
                    <a:pt x="49369" y="56697"/>
                  </a:lnTo>
                  <a:lnTo>
                    <a:pt x="49308" y="56454"/>
                  </a:lnTo>
                  <a:lnTo>
                    <a:pt x="49247" y="56211"/>
                  </a:lnTo>
                  <a:lnTo>
                    <a:pt x="49196" y="55958"/>
                  </a:lnTo>
                  <a:lnTo>
                    <a:pt x="49156" y="55715"/>
                  </a:lnTo>
                  <a:lnTo>
                    <a:pt x="49136" y="55462"/>
                  </a:lnTo>
                  <a:lnTo>
                    <a:pt x="49116" y="55199"/>
                  </a:lnTo>
                  <a:lnTo>
                    <a:pt x="49105" y="54946"/>
                  </a:lnTo>
                  <a:lnTo>
                    <a:pt x="49116" y="54511"/>
                  </a:lnTo>
                  <a:lnTo>
                    <a:pt x="49136" y="54096"/>
                  </a:lnTo>
                  <a:lnTo>
                    <a:pt x="49156" y="53670"/>
                  </a:lnTo>
                  <a:lnTo>
                    <a:pt x="49196" y="53255"/>
                  </a:lnTo>
                  <a:lnTo>
                    <a:pt x="49247" y="52840"/>
                  </a:lnTo>
                  <a:lnTo>
                    <a:pt x="49298" y="52425"/>
                  </a:lnTo>
                  <a:lnTo>
                    <a:pt x="49369" y="52020"/>
                  </a:lnTo>
                  <a:lnTo>
                    <a:pt x="49450" y="51616"/>
                  </a:lnTo>
                  <a:lnTo>
                    <a:pt x="49531" y="51211"/>
                  </a:lnTo>
                  <a:lnTo>
                    <a:pt x="49632" y="50816"/>
                  </a:lnTo>
                  <a:lnTo>
                    <a:pt x="49743" y="50421"/>
                  </a:lnTo>
                  <a:lnTo>
                    <a:pt x="49854" y="50026"/>
                  </a:lnTo>
                  <a:lnTo>
                    <a:pt x="49976" y="49642"/>
                  </a:lnTo>
                  <a:lnTo>
                    <a:pt x="50118" y="49257"/>
                  </a:lnTo>
                  <a:lnTo>
                    <a:pt x="50259" y="48882"/>
                  </a:lnTo>
                  <a:lnTo>
                    <a:pt x="50411" y="48508"/>
                  </a:lnTo>
                  <a:lnTo>
                    <a:pt x="50573" y="48133"/>
                  </a:lnTo>
                  <a:lnTo>
                    <a:pt x="50745" y="47769"/>
                  </a:lnTo>
                  <a:lnTo>
                    <a:pt x="50927" y="47415"/>
                  </a:lnTo>
                  <a:lnTo>
                    <a:pt x="51110" y="47060"/>
                  </a:lnTo>
                  <a:lnTo>
                    <a:pt x="51302" y="46716"/>
                  </a:lnTo>
                  <a:lnTo>
                    <a:pt x="51504" y="46372"/>
                  </a:lnTo>
                  <a:lnTo>
                    <a:pt x="51717" y="46028"/>
                  </a:lnTo>
                  <a:lnTo>
                    <a:pt x="51940" y="45694"/>
                  </a:lnTo>
                  <a:lnTo>
                    <a:pt x="52162" y="45370"/>
                  </a:lnTo>
                  <a:lnTo>
                    <a:pt x="52405" y="45046"/>
                  </a:lnTo>
                  <a:lnTo>
                    <a:pt x="52648" y="44732"/>
                  </a:lnTo>
                  <a:lnTo>
                    <a:pt x="52891" y="44418"/>
                  </a:lnTo>
                  <a:lnTo>
                    <a:pt x="53154" y="44115"/>
                  </a:lnTo>
                  <a:lnTo>
                    <a:pt x="53418" y="43821"/>
                  </a:lnTo>
                  <a:lnTo>
                    <a:pt x="53681" y="43528"/>
                  </a:lnTo>
                  <a:lnTo>
                    <a:pt x="53964" y="43244"/>
                  </a:lnTo>
                  <a:lnTo>
                    <a:pt x="54248" y="42971"/>
                  </a:lnTo>
                  <a:lnTo>
                    <a:pt x="54541" y="42698"/>
                  </a:lnTo>
                  <a:lnTo>
                    <a:pt x="54835" y="42434"/>
                  </a:lnTo>
                  <a:lnTo>
                    <a:pt x="55138" y="42181"/>
                  </a:lnTo>
                  <a:lnTo>
                    <a:pt x="55442" y="41928"/>
                  </a:lnTo>
                  <a:lnTo>
                    <a:pt x="55766" y="41685"/>
                  </a:lnTo>
                  <a:lnTo>
                    <a:pt x="56080" y="41453"/>
                  </a:lnTo>
                  <a:lnTo>
                    <a:pt x="56414" y="41220"/>
                  </a:lnTo>
                  <a:lnTo>
                    <a:pt x="56748" y="41007"/>
                  </a:lnTo>
                  <a:lnTo>
                    <a:pt x="57082" y="40795"/>
                  </a:lnTo>
                  <a:lnTo>
                    <a:pt x="57426" y="40592"/>
                  </a:lnTo>
                  <a:lnTo>
                    <a:pt x="57780" y="40390"/>
                  </a:lnTo>
                  <a:lnTo>
                    <a:pt x="58135" y="40207"/>
                  </a:lnTo>
                  <a:lnTo>
                    <a:pt x="58489" y="40025"/>
                  </a:lnTo>
                  <a:lnTo>
                    <a:pt x="58853" y="39863"/>
                  </a:lnTo>
                  <a:lnTo>
                    <a:pt x="59218" y="39701"/>
                  </a:lnTo>
                  <a:lnTo>
                    <a:pt x="59592" y="39539"/>
                  </a:lnTo>
                  <a:lnTo>
                    <a:pt x="59977" y="39398"/>
                  </a:lnTo>
                  <a:lnTo>
                    <a:pt x="60352" y="39266"/>
                  </a:lnTo>
                  <a:lnTo>
                    <a:pt x="60746" y="39134"/>
                  </a:lnTo>
                  <a:lnTo>
                    <a:pt x="61131" y="39023"/>
                  </a:lnTo>
                  <a:lnTo>
                    <a:pt x="61526" y="38912"/>
                  </a:lnTo>
                  <a:lnTo>
                    <a:pt x="61921" y="38821"/>
                  </a:lnTo>
                  <a:lnTo>
                    <a:pt x="62325" y="38730"/>
                  </a:lnTo>
                  <a:lnTo>
                    <a:pt x="62730" y="38649"/>
                  </a:lnTo>
                  <a:lnTo>
                    <a:pt x="63145" y="38588"/>
                  </a:lnTo>
                  <a:lnTo>
                    <a:pt x="63550" y="38527"/>
                  </a:lnTo>
                  <a:lnTo>
                    <a:pt x="63965" y="38477"/>
                  </a:lnTo>
                  <a:lnTo>
                    <a:pt x="64390" y="38446"/>
                  </a:lnTo>
                  <a:lnTo>
                    <a:pt x="64805" y="38416"/>
                  </a:lnTo>
                  <a:lnTo>
                    <a:pt x="65231" y="38396"/>
                  </a:lnTo>
                  <a:lnTo>
                    <a:pt x="65919" y="38396"/>
                  </a:lnTo>
                  <a:lnTo>
                    <a:pt x="66182" y="38406"/>
                  </a:lnTo>
                  <a:lnTo>
                    <a:pt x="66435" y="38436"/>
                  </a:lnTo>
                  <a:lnTo>
                    <a:pt x="66698" y="38466"/>
                  </a:lnTo>
                  <a:lnTo>
                    <a:pt x="66962" y="38507"/>
                  </a:lnTo>
                  <a:lnTo>
                    <a:pt x="67225" y="38568"/>
                  </a:lnTo>
                  <a:lnTo>
                    <a:pt x="67498" y="38649"/>
                  </a:lnTo>
                  <a:lnTo>
                    <a:pt x="67771" y="38740"/>
                  </a:lnTo>
                  <a:lnTo>
                    <a:pt x="67771" y="14172"/>
                  </a:lnTo>
                  <a:lnTo>
                    <a:pt x="67771" y="13980"/>
                  </a:lnTo>
                  <a:lnTo>
                    <a:pt x="67751" y="13808"/>
                  </a:lnTo>
                  <a:lnTo>
                    <a:pt x="67731" y="13626"/>
                  </a:lnTo>
                  <a:lnTo>
                    <a:pt x="67701" y="13454"/>
                  </a:lnTo>
                  <a:lnTo>
                    <a:pt x="67660" y="13271"/>
                  </a:lnTo>
                  <a:lnTo>
                    <a:pt x="67609" y="13110"/>
                  </a:lnTo>
                  <a:lnTo>
                    <a:pt x="67559" y="12937"/>
                  </a:lnTo>
                  <a:lnTo>
                    <a:pt x="67488" y="12775"/>
                  </a:lnTo>
                  <a:lnTo>
                    <a:pt x="67417" y="12624"/>
                  </a:lnTo>
                  <a:lnTo>
                    <a:pt x="67346" y="12462"/>
                  </a:lnTo>
                  <a:lnTo>
                    <a:pt x="67255" y="12320"/>
                  </a:lnTo>
                  <a:lnTo>
                    <a:pt x="67164" y="12168"/>
                  </a:lnTo>
                  <a:lnTo>
                    <a:pt x="67063" y="12037"/>
                  </a:lnTo>
                  <a:lnTo>
                    <a:pt x="66951" y="11895"/>
                  </a:lnTo>
                  <a:lnTo>
                    <a:pt x="66840" y="11763"/>
                  </a:lnTo>
                  <a:lnTo>
                    <a:pt x="66729" y="11642"/>
                  </a:lnTo>
                  <a:lnTo>
                    <a:pt x="66597" y="11520"/>
                  </a:lnTo>
                  <a:lnTo>
                    <a:pt x="66476" y="11409"/>
                  </a:lnTo>
                  <a:lnTo>
                    <a:pt x="66334" y="11308"/>
                  </a:lnTo>
                  <a:lnTo>
                    <a:pt x="66192" y="11206"/>
                  </a:lnTo>
                  <a:lnTo>
                    <a:pt x="66051" y="11115"/>
                  </a:lnTo>
                  <a:lnTo>
                    <a:pt x="65899" y="11024"/>
                  </a:lnTo>
                  <a:lnTo>
                    <a:pt x="65747" y="10943"/>
                  </a:lnTo>
                  <a:lnTo>
                    <a:pt x="65585" y="10872"/>
                  </a:lnTo>
                  <a:lnTo>
                    <a:pt x="65423" y="10812"/>
                  </a:lnTo>
                  <a:lnTo>
                    <a:pt x="65261" y="10751"/>
                  </a:lnTo>
                  <a:lnTo>
                    <a:pt x="65089" y="10710"/>
                  </a:lnTo>
                  <a:lnTo>
                    <a:pt x="64917" y="10670"/>
                  </a:lnTo>
                  <a:lnTo>
                    <a:pt x="64745" y="10640"/>
                  </a:lnTo>
                  <a:lnTo>
                    <a:pt x="64563" y="10609"/>
                  </a:lnTo>
                  <a:lnTo>
                    <a:pt x="64380" y="10599"/>
                  </a:lnTo>
                  <a:lnTo>
                    <a:pt x="53873" y="10599"/>
                  </a:lnTo>
                  <a:lnTo>
                    <a:pt x="53873" y="3574"/>
                  </a:lnTo>
                  <a:lnTo>
                    <a:pt x="53873" y="3392"/>
                  </a:lnTo>
                  <a:lnTo>
                    <a:pt x="53853" y="3210"/>
                  </a:lnTo>
                  <a:lnTo>
                    <a:pt x="53833" y="3038"/>
                  </a:lnTo>
                  <a:lnTo>
                    <a:pt x="53802" y="2855"/>
                  </a:lnTo>
                  <a:lnTo>
                    <a:pt x="53762" y="2683"/>
                  </a:lnTo>
                  <a:lnTo>
                    <a:pt x="53711" y="2521"/>
                  </a:lnTo>
                  <a:lnTo>
                    <a:pt x="53661" y="2349"/>
                  </a:lnTo>
                  <a:lnTo>
                    <a:pt x="53590" y="2187"/>
                  </a:lnTo>
                  <a:lnTo>
                    <a:pt x="53519" y="2025"/>
                  </a:lnTo>
                  <a:lnTo>
                    <a:pt x="53448" y="1874"/>
                  </a:lnTo>
                  <a:lnTo>
                    <a:pt x="53357" y="1722"/>
                  </a:lnTo>
                  <a:lnTo>
                    <a:pt x="53266" y="1580"/>
                  </a:lnTo>
                  <a:lnTo>
                    <a:pt x="53165" y="1438"/>
                  </a:lnTo>
                  <a:lnTo>
                    <a:pt x="53053" y="1307"/>
                  </a:lnTo>
                  <a:lnTo>
                    <a:pt x="52942" y="1175"/>
                  </a:lnTo>
                  <a:lnTo>
                    <a:pt x="52830" y="1054"/>
                  </a:lnTo>
                  <a:lnTo>
                    <a:pt x="52699" y="932"/>
                  </a:lnTo>
                  <a:lnTo>
                    <a:pt x="52577" y="821"/>
                  </a:lnTo>
                  <a:lnTo>
                    <a:pt x="52436" y="720"/>
                  </a:lnTo>
                  <a:lnTo>
                    <a:pt x="52294" y="618"/>
                  </a:lnTo>
                  <a:lnTo>
                    <a:pt x="52152" y="517"/>
                  </a:lnTo>
                  <a:lnTo>
                    <a:pt x="52000" y="436"/>
                  </a:lnTo>
                  <a:lnTo>
                    <a:pt x="51849" y="355"/>
                  </a:lnTo>
                  <a:lnTo>
                    <a:pt x="51687" y="284"/>
                  </a:lnTo>
                  <a:lnTo>
                    <a:pt x="51525" y="224"/>
                  </a:lnTo>
                  <a:lnTo>
                    <a:pt x="51363" y="163"/>
                  </a:lnTo>
                  <a:lnTo>
                    <a:pt x="51191" y="112"/>
                  </a:lnTo>
                  <a:lnTo>
                    <a:pt x="51019" y="72"/>
                  </a:lnTo>
                  <a:lnTo>
                    <a:pt x="50846" y="41"/>
                  </a:lnTo>
                  <a:lnTo>
                    <a:pt x="50664" y="21"/>
                  </a:lnTo>
                  <a:lnTo>
                    <a:pt x="50482" y="11"/>
                  </a:lnTo>
                  <a:lnTo>
                    <a:pt x="50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8193925" y="1155826"/>
            <a:ext cx="385448" cy="385448"/>
            <a:chOff x="7414063" y="1762826"/>
            <a:chExt cx="385448" cy="385448"/>
          </a:xfrm>
        </p:grpSpPr>
        <p:sp>
          <p:nvSpPr>
            <p:cNvPr id="1458" name="Google Shape;1458;p33"/>
            <p:cNvSpPr/>
            <p:nvPr/>
          </p:nvSpPr>
          <p:spPr>
            <a:xfrm>
              <a:off x="7584938" y="1933701"/>
              <a:ext cx="214572" cy="214572"/>
            </a:xfrm>
            <a:custGeom>
              <a:rect b="b" l="l" r="r" t="t"/>
              <a:pathLst>
                <a:path extrusionOk="0" h="37727" w="37727">
                  <a:moveTo>
                    <a:pt x="18899" y="9404"/>
                  </a:moveTo>
                  <a:lnTo>
                    <a:pt x="19041" y="9414"/>
                  </a:lnTo>
                  <a:lnTo>
                    <a:pt x="19182" y="9435"/>
                  </a:lnTo>
                  <a:lnTo>
                    <a:pt x="19334" y="9465"/>
                  </a:lnTo>
                  <a:lnTo>
                    <a:pt x="19466" y="9516"/>
                  </a:lnTo>
                  <a:lnTo>
                    <a:pt x="19608" y="9566"/>
                  </a:lnTo>
                  <a:lnTo>
                    <a:pt x="19749" y="9637"/>
                  </a:lnTo>
                  <a:lnTo>
                    <a:pt x="19871" y="9718"/>
                  </a:lnTo>
                  <a:lnTo>
                    <a:pt x="20002" y="9799"/>
                  </a:lnTo>
                  <a:lnTo>
                    <a:pt x="20124" y="9900"/>
                  </a:lnTo>
                  <a:lnTo>
                    <a:pt x="20235" y="10022"/>
                  </a:lnTo>
                  <a:lnTo>
                    <a:pt x="20347" y="10143"/>
                  </a:lnTo>
                  <a:lnTo>
                    <a:pt x="20448" y="10285"/>
                  </a:lnTo>
                  <a:lnTo>
                    <a:pt x="20559" y="10467"/>
                  </a:lnTo>
                  <a:lnTo>
                    <a:pt x="20640" y="10649"/>
                  </a:lnTo>
                  <a:lnTo>
                    <a:pt x="20701" y="10842"/>
                  </a:lnTo>
                  <a:lnTo>
                    <a:pt x="20751" y="11034"/>
                  </a:lnTo>
                  <a:lnTo>
                    <a:pt x="20772" y="11226"/>
                  </a:lnTo>
                  <a:lnTo>
                    <a:pt x="20782" y="11419"/>
                  </a:lnTo>
                  <a:lnTo>
                    <a:pt x="20772" y="11611"/>
                  </a:lnTo>
                  <a:lnTo>
                    <a:pt x="20741" y="11793"/>
                  </a:lnTo>
                  <a:lnTo>
                    <a:pt x="20691" y="11975"/>
                  </a:lnTo>
                  <a:lnTo>
                    <a:pt x="20630" y="12158"/>
                  </a:lnTo>
                  <a:lnTo>
                    <a:pt x="20549" y="12330"/>
                  </a:lnTo>
                  <a:lnTo>
                    <a:pt x="20448" y="12492"/>
                  </a:lnTo>
                  <a:lnTo>
                    <a:pt x="20336" y="12643"/>
                  </a:lnTo>
                  <a:lnTo>
                    <a:pt x="20205" y="12785"/>
                  </a:lnTo>
                  <a:lnTo>
                    <a:pt x="20063" y="12917"/>
                  </a:lnTo>
                  <a:lnTo>
                    <a:pt x="19901" y="13038"/>
                  </a:lnTo>
                  <a:lnTo>
                    <a:pt x="19770" y="13119"/>
                  </a:lnTo>
                  <a:lnTo>
                    <a:pt x="19638" y="13190"/>
                  </a:lnTo>
                  <a:lnTo>
                    <a:pt x="19506" y="13241"/>
                  </a:lnTo>
                  <a:lnTo>
                    <a:pt x="19375" y="13291"/>
                  </a:lnTo>
                  <a:lnTo>
                    <a:pt x="19233" y="13322"/>
                  </a:lnTo>
                  <a:lnTo>
                    <a:pt x="19101" y="13352"/>
                  </a:lnTo>
                  <a:lnTo>
                    <a:pt x="18960" y="13372"/>
                  </a:lnTo>
                  <a:lnTo>
                    <a:pt x="18686" y="13372"/>
                  </a:lnTo>
                  <a:lnTo>
                    <a:pt x="18545" y="13352"/>
                  </a:lnTo>
                  <a:lnTo>
                    <a:pt x="18413" y="13332"/>
                  </a:lnTo>
                  <a:lnTo>
                    <a:pt x="18282" y="13301"/>
                  </a:lnTo>
                  <a:lnTo>
                    <a:pt x="18150" y="13261"/>
                  </a:lnTo>
                  <a:lnTo>
                    <a:pt x="18028" y="13210"/>
                  </a:lnTo>
                  <a:lnTo>
                    <a:pt x="17907" y="13160"/>
                  </a:lnTo>
                  <a:lnTo>
                    <a:pt x="17786" y="13089"/>
                  </a:lnTo>
                  <a:lnTo>
                    <a:pt x="17674" y="13018"/>
                  </a:lnTo>
                  <a:lnTo>
                    <a:pt x="17563" y="12937"/>
                  </a:lnTo>
                  <a:lnTo>
                    <a:pt x="17462" y="12856"/>
                  </a:lnTo>
                  <a:lnTo>
                    <a:pt x="17360" y="12755"/>
                  </a:lnTo>
                  <a:lnTo>
                    <a:pt x="17269" y="12654"/>
                  </a:lnTo>
                  <a:lnTo>
                    <a:pt x="17188" y="12552"/>
                  </a:lnTo>
                  <a:lnTo>
                    <a:pt x="17107" y="12441"/>
                  </a:lnTo>
                  <a:lnTo>
                    <a:pt x="17036" y="12320"/>
                  </a:lnTo>
                  <a:lnTo>
                    <a:pt x="16976" y="12198"/>
                  </a:lnTo>
                  <a:lnTo>
                    <a:pt x="16925" y="12066"/>
                  </a:lnTo>
                  <a:lnTo>
                    <a:pt x="16885" y="11935"/>
                  </a:lnTo>
                  <a:lnTo>
                    <a:pt x="16844" y="11793"/>
                  </a:lnTo>
                  <a:lnTo>
                    <a:pt x="16824" y="11651"/>
                  </a:lnTo>
                  <a:lnTo>
                    <a:pt x="16814" y="11500"/>
                  </a:lnTo>
                  <a:lnTo>
                    <a:pt x="16814" y="11348"/>
                  </a:lnTo>
                  <a:lnTo>
                    <a:pt x="16824" y="11186"/>
                  </a:lnTo>
                  <a:lnTo>
                    <a:pt x="16844" y="11024"/>
                  </a:lnTo>
                  <a:lnTo>
                    <a:pt x="16885" y="10862"/>
                  </a:lnTo>
                  <a:lnTo>
                    <a:pt x="16935" y="10700"/>
                  </a:lnTo>
                  <a:lnTo>
                    <a:pt x="16996" y="10558"/>
                  </a:lnTo>
                  <a:lnTo>
                    <a:pt x="17057" y="10416"/>
                  </a:lnTo>
                  <a:lnTo>
                    <a:pt x="17138" y="10285"/>
                  </a:lnTo>
                  <a:lnTo>
                    <a:pt x="17229" y="10163"/>
                  </a:lnTo>
                  <a:lnTo>
                    <a:pt x="17320" y="10052"/>
                  </a:lnTo>
                  <a:lnTo>
                    <a:pt x="17431" y="9951"/>
                  </a:lnTo>
                  <a:lnTo>
                    <a:pt x="17543" y="9850"/>
                  </a:lnTo>
                  <a:lnTo>
                    <a:pt x="17654" y="9759"/>
                  </a:lnTo>
                  <a:lnTo>
                    <a:pt x="17786" y="9688"/>
                  </a:lnTo>
                  <a:lnTo>
                    <a:pt x="17907" y="9617"/>
                  </a:lnTo>
                  <a:lnTo>
                    <a:pt x="18039" y="9556"/>
                  </a:lnTo>
                  <a:lnTo>
                    <a:pt x="18180" y="9505"/>
                  </a:lnTo>
                  <a:lnTo>
                    <a:pt x="18322" y="9465"/>
                  </a:lnTo>
                  <a:lnTo>
                    <a:pt x="18464" y="9435"/>
                  </a:lnTo>
                  <a:lnTo>
                    <a:pt x="18605" y="9414"/>
                  </a:lnTo>
                  <a:lnTo>
                    <a:pt x="18747" y="9404"/>
                  </a:lnTo>
                  <a:close/>
                  <a:moveTo>
                    <a:pt x="12390" y="12046"/>
                  </a:moveTo>
                  <a:lnTo>
                    <a:pt x="12603" y="12056"/>
                  </a:lnTo>
                  <a:lnTo>
                    <a:pt x="12815" y="12087"/>
                  </a:lnTo>
                  <a:lnTo>
                    <a:pt x="13018" y="12137"/>
                  </a:lnTo>
                  <a:lnTo>
                    <a:pt x="13170" y="12188"/>
                  </a:lnTo>
                  <a:lnTo>
                    <a:pt x="13311" y="12249"/>
                  </a:lnTo>
                  <a:lnTo>
                    <a:pt x="13443" y="12330"/>
                  </a:lnTo>
                  <a:lnTo>
                    <a:pt x="13575" y="12401"/>
                  </a:lnTo>
                  <a:lnTo>
                    <a:pt x="13686" y="12492"/>
                  </a:lnTo>
                  <a:lnTo>
                    <a:pt x="13797" y="12583"/>
                  </a:lnTo>
                  <a:lnTo>
                    <a:pt x="13898" y="12684"/>
                  </a:lnTo>
                  <a:lnTo>
                    <a:pt x="13990" y="12785"/>
                  </a:lnTo>
                  <a:lnTo>
                    <a:pt x="14071" y="12897"/>
                  </a:lnTo>
                  <a:lnTo>
                    <a:pt x="14152" y="13008"/>
                  </a:lnTo>
                  <a:lnTo>
                    <a:pt x="14212" y="13129"/>
                  </a:lnTo>
                  <a:lnTo>
                    <a:pt x="14273" y="13251"/>
                  </a:lnTo>
                  <a:lnTo>
                    <a:pt x="14314" y="13382"/>
                  </a:lnTo>
                  <a:lnTo>
                    <a:pt x="14354" y="13504"/>
                  </a:lnTo>
                  <a:lnTo>
                    <a:pt x="14384" y="13635"/>
                  </a:lnTo>
                  <a:lnTo>
                    <a:pt x="14415" y="13767"/>
                  </a:lnTo>
                  <a:lnTo>
                    <a:pt x="14425" y="13899"/>
                  </a:lnTo>
                  <a:lnTo>
                    <a:pt x="14425" y="14030"/>
                  </a:lnTo>
                  <a:lnTo>
                    <a:pt x="14425" y="14172"/>
                  </a:lnTo>
                  <a:lnTo>
                    <a:pt x="14415" y="14304"/>
                  </a:lnTo>
                  <a:lnTo>
                    <a:pt x="14384" y="14435"/>
                  </a:lnTo>
                  <a:lnTo>
                    <a:pt x="14354" y="14567"/>
                  </a:lnTo>
                  <a:lnTo>
                    <a:pt x="14314" y="14698"/>
                  </a:lnTo>
                  <a:lnTo>
                    <a:pt x="14273" y="14820"/>
                  </a:lnTo>
                  <a:lnTo>
                    <a:pt x="14212" y="14941"/>
                  </a:lnTo>
                  <a:lnTo>
                    <a:pt x="14141" y="15063"/>
                  </a:lnTo>
                  <a:lnTo>
                    <a:pt x="14071" y="15184"/>
                  </a:lnTo>
                  <a:lnTo>
                    <a:pt x="13979" y="15296"/>
                  </a:lnTo>
                  <a:lnTo>
                    <a:pt x="13888" y="15397"/>
                  </a:lnTo>
                  <a:lnTo>
                    <a:pt x="13787" y="15498"/>
                  </a:lnTo>
                  <a:lnTo>
                    <a:pt x="13666" y="15599"/>
                  </a:lnTo>
                  <a:lnTo>
                    <a:pt x="13544" y="15680"/>
                  </a:lnTo>
                  <a:lnTo>
                    <a:pt x="13402" y="15771"/>
                  </a:lnTo>
                  <a:lnTo>
                    <a:pt x="13261" y="15842"/>
                  </a:lnTo>
                  <a:lnTo>
                    <a:pt x="13119" y="15903"/>
                  </a:lnTo>
                  <a:lnTo>
                    <a:pt x="12977" y="15943"/>
                  </a:lnTo>
                  <a:lnTo>
                    <a:pt x="12836" y="15984"/>
                  </a:lnTo>
                  <a:lnTo>
                    <a:pt x="12684" y="16004"/>
                  </a:lnTo>
                  <a:lnTo>
                    <a:pt x="12542" y="16024"/>
                  </a:lnTo>
                  <a:lnTo>
                    <a:pt x="12400" y="16024"/>
                  </a:lnTo>
                  <a:lnTo>
                    <a:pt x="12259" y="16014"/>
                  </a:lnTo>
                  <a:lnTo>
                    <a:pt x="12117" y="15994"/>
                  </a:lnTo>
                  <a:lnTo>
                    <a:pt x="11975" y="15964"/>
                  </a:lnTo>
                  <a:lnTo>
                    <a:pt x="11844" y="15923"/>
                  </a:lnTo>
                  <a:lnTo>
                    <a:pt x="11712" y="15883"/>
                  </a:lnTo>
                  <a:lnTo>
                    <a:pt x="11591" y="15822"/>
                  </a:lnTo>
                  <a:lnTo>
                    <a:pt x="11459" y="15761"/>
                  </a:lnTo>
                  <a:lnTo>
                    <a:pt x="11348" y="15680"/>
                  </a:lnTo>
                  <a:lnTo>
                    <a:pt x="11236" y="15599"/>
                  </a:lnTo>
                  <a:lnTo>
                    <a:pt x="11125" y="15518"/>
                  </a:lnTo>
                  <a:lnTo>
                    <a:pt x="11024" y="15417"/>
                  </a:lnTo>
                  <a:lnTo>
                    <a:pt x="10933" y="15316"/>
                  </a:lnTo>
                  <a:lnTo>
                    <a:pt x="10841" y="15204"/>
                  </a:lnTo>
                  <a:lnTo>
                    <a:pt x="10760" y="15083"/>
                  </a:lnTo>
                  <a:lnTo>
                    <a:pt x="10690" y="14961"/>
                  </a:lnTo>
                  <a:lnTo>
                    <a:pt x="10629" y="14840"/>
                  </a:lnTo>
                  <a:lnTo>
                    <a:pt x="10578" y="14698"/>
                  </a:lnTo>
                  <a:lnTo>
                    <a:pt x="10528" y="14567"/>
                  </a:lnTo>
                  <a:lnTo>
                    <a:pt x="10497" y="14425"/>
                  </a:lnTo>
                  <a:lnTo>
                    <a:pt x="10477" y="14273"/>
                  </a:lnTo>
                  <a:lnTo>
                    <a:pt x="10467" y="14121"/>
                  </a:lnTo>
                  <a:lnTo>
                    <a:pt x="10457" y="13969"/>
                  </a:lnTo>
                  <a:lnTo>
                    <a:pt x="10477" y="13808"/>
                  </a:lnTo>
                  <a:lnTo>
                    <a:pt x="10497" y="13646"/>
                  </a:lnTo>
                  <a:lnTo>
                    <a:pt x="10558" y="13433"/>
                  </a:lnTo>
                  <a:lnTo>
                    <a:pt x="10629" y="13231"/>
                  </a:lnTo>
                  <a:lnTo>
                    <a:pt x="10720" y="13048"/>
                  </a:lnTo>
                  <a:lnTo>
                    <a:pt x="10841" y="12866"/>
                  </a:lnTo>
                  <a:lnTo>
                    <a:pt x="10963" y="12714"/>
                  </a:lnTo>
                  <a:lnTo>
                    <a:pt x="11105" y="12562"/>
                  </a:lnTo>
                  <a:lnTo>
                    <a:pt x="11267" y="12441"/>
                  </a:lnTo>
                  <a:lnTo>
                    <a:pt x="11429" y="12330"/>
                  </a:lnTo>
                  <a:lnTo>
                    <a:pt x="11611" y="12228"/>
                  </a:lnTo>
                  <a:lnTo>
                    <a:pt x="11793" y="12158"/>
                  </a:lnTo>
                  <a:lnTo>
                    <a:pt x="11985" y="12097"/>
                  </a:lnTo>
                  <a:lnTo>
                    <a:pt x="12188" y="12066"/>
                  </a:lnTo>
                  <a:lnTo>
                    <a:pt x="12390" y="12046"/>
                  </a:lnTo>
                  <a:close/>
                  <a:moveTo>
                    <a:pt x="25124" y="12046"/>
                  </a:moveTo>
                  <a:lnTo>
                    <a:pt x="25347" y="12056"/>
                  </a:lnTo>
                  <a:lnTo>
                    <a:pt x="25499" y="12077"/>
                  </a:lnTo>
                  <a:lnTo>
                    <a:pt x="25651" y="12107"/>
                  </a:lnTo>
                  <a:lnTo>
                    <a:pt x="25793" y="12158"/>
                  </a:lnTo>
                  <a:lnTo>
                    <a:pt x="25934" y="12208"/>
                  </a:lnTo>
                  <a:lnTo>
                    <a:pt x="26056" y="12269"/>
                  </a:lnTo>
                  <a:lnTo>
                    <a:pt x="26187" y="12330"/>
                  </a:lnTo>
                  <a:lnTo>
                    <a:pt x="26299" y="12411"/>
                  </a:lnTo>
                  <a:lnTo>
                    <a:pt x="26410" y="12492"/>
                  </a:lnTo>
                  <a:lnTo>
                    <a:pt x="26511" y="12583"/>
                  </a:lnTo>
                  <a:lnTo>
                    <a:pt x="26612" y="12684"/>
                  </a:lnTo>
                  <a:lnTo>
                    <a:pt x="26693" y="12785"/>
                  </a:lnTo>
                  <a:lnTo>
                    <a:pt x="26774" y="12897"/>
                  </a:lnTo>
                  <a:lnTo>
                    <a:pt x="26855" y="13008"/>
                  </a:lnTo>
                  <a:lnTo>
                    <a:pt x="26916" y="13129"/>
                  </a:lnTo>
                  <a:lnTo>
                    <a:pt x="26977" y="13251"/>
                  </a:lnTo>
                  <a:lnTo>
                    <a:pt x="27027" y="13372"/>
                  </a:lnTo>
                  <a:lnTo>
                    <a:pt x="27068" y="13504"/>
                  </a:lnTo>
                  <a:lnTo>
                    <a:pt x="27098" y="13635"/>
                  </a:lnTo>
                  <a:lnTo>
                    <a:pt x="27119" y="13767"/>
                  </a:lnTo>
                  <a:lnTo>
                    <a:pt x="27139" y="13899"/>
                  </a:lnTo>
                  <a:lnTo>
                    <a:pt x="27139" y="14030"/>
                  </a:lnTo>
                  <a:lnTo>
                    <a:pt x="27139" y="14172"/>
                  </a:lnTo>
                  <a:lnTo>
                    <a:pt x="27119" y="14304"/>
                  </a:lnTo>
                  <a:lnTo>
                    <a:pt x="27098" y="14435"/>
                  </a:lnTo>
                  <a:lnTo>
                    <a:pt x="27068" y="14577"/>
                  </a:lnTo>
                  <a:lnTo>
                    <a:pt x="27027" y="14708"/>
                  </a:lnTo>
                  <a:lnTo>
                    <a:pt x="26977" y="14830"/>
                  </a:lnTo>
                  <a:lnTo>
                    <a:pt x="26916" y="14961"/>
                  </a:lnTo>
                  <a:lnTo>
                    <a:pt x="26835" y="15083"/>
                  </a:lnTo>
                  <a:lnTo>
                    <a:pt x="26754" y="15204"/>
                  </a:lnTo>
                  <a:lnTo>
                    <a:pt x="26663" y="15326"/>
                  </a:lnTo>
                  <a:lnTo>
                    <a:pt x="26562" y="15437"/>
                  </a:lnTo>
                  <a:lnTo>
                    <a:pt x="26410" y="15569"/>
                  </a:lnTo>
                  <a:lnTo>
                    <a:pt x="26258" y="15680"/>
                  </a:lnTo>
                  <a:lnTo>
                    <a:pt x="26096" y="15781"/>
                  </a:lnTo>
                  <a:lnTo>
                    <a:pt x="25924" y="15862"/>
                  </a:lnTo>
                  <a:lnTo>
                    <a:pt x="25732" y="15933"/>
                  </a:lnTo>
                  <a:lnTo>
                    <a:pt x="25550" y="15984"/>
                  </a:lnTo>
                  <a:lnTo>
                    <a:pt x="25347" y="16014"/>
                  </a:lnTo>
                  <a:lnTo>
                    <a:pt x="25155" y="16024"/>
                  </a:lnTo>
                  <a:lnTo>
                    <a:pt x="24952" y="16004"/>
                  </a:lnTo>
                  <a:lnTo>
                    <a:pt x="24750" y="15974"/>
                  </a:lnTo>
                  <a:lnTo>
                    <a:pt x="24558" y="15933"/>
                  </a:lnTo>
                  <a:lnTo>
                    <a:pt x="24375" y="15862"/>
                  </a:lnTo>
                  <a:lnTo>
                    <a:pt x="24203" y="15781"/>
                  </a:lnTo>
                  <a:lnTo>
                    <a:pt x="24041" y="15680"/>
                  </a:lnTo>
                  <a:lnTo>
                    <a:pt x="23889" y="15559"/>
                  </a:lnTo>
                  <a:lnTo>
                    <a:pt x="23748" y="15437"/>
                  </a:lnTo>
                  <a:lnTo>
                    <a:pt x="23616" y="15296"/>
                  </a:lnTo>
                  <a:lnTo>
                    <a:pt x="23505" y="15144"/>
                  </a:lnTo>
                  <a:lnTo>
                    <a:pt x="23404" y="14972"/>
                  </a:lnTo>
                  <a:lnTo>
                    <a:pt x="23323" y="14800"/>
                  </a:lnTo>
                  <a:lnTo>
                    <a:pt x="23252" y="14617"/>
                  </a:lnTo>
                  <a:lnTo>
                    <a:pt x="23211" y="14435"/>
                  </a:lnTo>
                  <a:lnTo>
                    <a:pt x="23181" y="14233"/>
                  </a:lnTo>
                  <a:lnTo>
                    <a:pt x="23171" y="14030"/>
                  </a:lnTo>
                  <a:lnTo>
                    <a:pt x="23181" y="13828"/>
                  </a:lnTo>
                  <a:lnTo>
                    <a:pt x="23211" y="13615"/>
                  </a:lnTo>
                  <a:lnTo>
                    <a:pt x="23262" y="13423"/>
                  </a:lnTo>
                  <a:lnTo>
                    <a:pt x="23333" y="13231"/>
                  </a:lnTo>
                  <a:lnTo>
                    <a:pt x="23434" y="13048"/>
                  </a:lnTo>
                  <a:lnTo>
                    <a:pt x="23535" y="12876"/>
                  </a:lnTo>
                  <a:lnTo>
                    <a:pt x="23667" y="12724"/>
                  </a:lnTo>
                  <a:lnTo>
                    <a:pt x="23808" y="12583"/>
                  </a:lnTo>
                  <a:lnTo>
                    <a:pt x="23960" y="12451"/>
                  </a:lnTo>
                  <a:lnTo>
                    <a:pt x="24122" y="12330"/>
                  </a:lnTo>
                  <a:lnTo>
                    <a:pt x="24304" y="12239"/>
                  </a:lnTo>
                  <a:lnTo>
                    <a:pt x="24497" y="12158"/>
                  </a:lnTo>
                  <a:lnTo>
                    <a:pt x="24699" y="12097"/>
                  </a:lnTo>
                  <a:lnTo>
                    <a:pt x="24912" y="12066"/>
                  </a:lnTo>
                  <a:lnTo>
                    <a:pt x="25124" y="12046"/>
                  </a:lnTo>
                  <a:close/>
                  <a:moveTo>
                    <a:pt x="18798" y="15164"/>
                  </a:moveTo>
                  <a:lnTo>
                    <a:pt x="19203" y="15174"/>
                  </a:lnTo>
                  <a:lnTo>
                    <a:pt x="19597" y="15204"/>
                  </a:lnTo>
                  <a:lnTo>
                    <a:pt x="19992" y="15255"/>
                  </a:lnTo>
                  <a:lnTo>
                    <a:pt x="20377" y="15326"/>
                  </a:lnTo>
                  <a:lnTo>
                    <a:pt x="20751" y="15417"/>
                  </a:lnTo>
                  <a:lnTo>
                    <a:pt x="21126" y="15518"/>
                  </a:lnTo>
                  <a:lnTo>
                    <a:pt x="21490" y="15650"/>
                  </a:lnTo>
                  <a:lnTo>
                    <a:pt x="21845" y="15781"/>
                  </a:lnTo>
                  <a:lnTo>
                    <a:pt x="22199" y="15943"/>
                  </a:lnTo>
                  <a:lnTo>
                    <a:pt x="22533" y="16115"/>
                  </a:lnTo>
                  <a:lnTo>
                    <a:pt x="22857" y="16308"/>
                  </a:lnTo>
                  <a:lnTo>
                    <a:pt x="23181" y="16510"/>
                  </a:lnTo>
                  <a:lnTo>
                    <a:pt x="23485" y="16733"/>
                  </a:lnTo>
                  <a:lnTo>
                    <a:pt x="23778" y="16966"/>
                  </a:lnTo>
                  <a:lnTo>
                    <a:pt x="24072" y="17209"/>
                  </a:lnTo>
                  <a:lnTo>
                    <a:pt x="24345" y="17472"/>
                  </a:lnTo>
                  <a:lnTo>
                    <a:pt x="24598" y="17735"/>
                  </a:lnTo>
                  <a:lnTo>
                    <a:pt x="24851" y="18029"/>
                  </a:lnTo>
                  <a:lnTo>
                    <a:pt x="25084" y="18322"/>
                  </a:lnTo>
                  <a:lnTo>
                    <a:pt x="25297" y="18626"/>
                  </a:lnTo>
                  <a:lnTo>
                    <a:pt x="25499" y="18950"/>
                  </a:lnTo>
                  <a:lnTo>
                    <a:pt x="25691" y="19274"/>
                  </a:lnTo>
                  <a:lnTo>
                    <a:pt x="25863" y="19618"/>
                  </a:lnTo>
                  <a:lnTo>
                    <a:pt x="26025" y="19962"/>
                  </a:lnTo>
                  <a:lnTo>
                    <a:pt x="26167" y="20316"/>
                  </a:lnTo>
                  <a:lnTo>
                    <a:pt x="26289" y="20681"/>
                  </a:lnTo>
                  <a:lnTo>
                    <a:pt x="26390" y="21055"/>
                  </a:lnTo>
                  <a:lnTo>
                    <a:pt x="26481" y="21430"/>
                  </a:lnTo>
                  <a:lnTo>
                    <a:pt x="26552" y="21814"/>
                  </a:lnTo>
                  <a:lnTo>
                    <a:pt x="26602" y="22209"/>
                  </a:lnTo>
                  <a:lnTo>
                    <a:pt x="26633" y="22604"/>
                  </a:lnTo>
                  <a:lnTo>
                    <a:pt x="26643" y="23009"/>
                  </a:lnTo>
                  <a:lnTo>
                    <a:pt x="26643" y="23292"/>
                  </a:lnTo>
                  <a:lnTo>
                    <a:pt x="26633" y="23566"/>
                  </a:lnTo>
                  <a:lnTo>
                    <a:pt x="26602" y="23829"/>
                  </a:lnTo>
                  <a:lnTo>
                    <a:pt x="26572" y="24092"/>
                  </a:lnTo>
                  <a:lnTo>
                    <a:pt x="26511" y="24345"/>
                  </a:lnTo>
                  <a:lnTo>
                    <a:pt x="26450" y="24588"/>
                  </a:lnTo>
                  <a:lnTo>
                    <a:pt x="26359" y="24831"/>
                  </a:lnTo>
                  <a:lnTo>
                    <a:pt x="26268" y="25064"/>
                  </a:lnTo>
                  <a:lnTo>
                    <a:pt x="26157" y="25286"/>
                  </a:lnTo>
                  <a:lnTo>
                    <a:pt x="26035" y="25509"/>
                  </a:lnTo>
                  <a:lnTo>
                    <a:pt x="25904" y="25722"/>
                  </a:lnTo>
                  <a:lnTo>
                    <a:pt x="25762" y="25924"/>
                  </a:lnTo>
                  <a:lnTo>
                    <a:pt x="25610" y="26116"/>
                  </a:lnTo>
                  <a:lnTo>
                    <a:pt x="25448" y="26299"/>
                  </a:lnTo>
                  <a:lnTo>
                    <a:pt x="25276" y="26471"/>
                  </a:lnTo>
                  <a:lnTo>
                    <a:pt x="25094" y="26633"/>
                  </a:lnTo>
                  <a:lnTo>
                    <a:pt x="24902" y="26785"/>
                  </a:lnTo>
                  <a:lnTo>
                    <a:pt x="24699" y="26926"/>
                  </a:lnTo>
                  <a:lnTo>
                    <a:pt x="24487" y="27058"/>
                  </a:lnTo>
                  <a:lnTo>
                    <a:pt x="24274" y="27179"/>
                  </a:lnTo>
                  <a:lnTo>
                    <a:pt x="24051" y="27291"/>
                  </a:lnTo>
                  <a:lnTo>
                    <a:pt x="23829" y="27382"/>
                  </a:lnTo>
                  <a:lnTo>
                    <a:pt x="23596" y="27463"/>
                  </a:lnTo>
                  <a:lnTo>
                    <a:pt x="23353" y="27534"/>
                  </a:lnTo>
                  <a:lnTo>
                    <a:pt x="23110" y="27584"/>
                  </a:lnTo>
                  <a:lnTo>
                    <a:pt x="22867" y="27625"/>
                  </a:lnTo>
                  <a:lnTo>
                    <a:pt x="22614" y="27655"/>
                  </a:lnTo>
                  <a:lnTo>
                    <a:pt x="22361" y="27665"/>
                  </a:lnTo>
                  <a:lnTo>
                    <a:pt x="22108" y="27665"/>
                  </a:lnTo>
                  <a:lnTo>
                    <a:pt x="21845" y="27645"/>
                  </a:lnTo>
                  <a:lnTo>
                    <a:pt x="21582" y="27615"/>
                  </a:lnTo>
                  <a:lnTo>
                    <a:pt x="21328" y="27564"/>
                  </a:lnTo>
                  <a:lnTo>
                    <a:pt x="21065" y="27503"/>
                  </a:lnTo>
                  <a:lnTo>
                    <a:pt x="20782" y="27422"/>
                  </a:lnTo>
                  <a:lnTo>
                    <a:pt x="20509" y="27362"/>
                  </a:lnTo>
                  <a:lnTo>
                    <a:pt x="20225" y="27301"/>
                  </a:lnTo>
                  <a:lnTo>
                    <a:pt x="19942" y="27260"/>
                  </a:lnTo>
                  <a:lnTo>
                    <a:pt x="19658" y="27230"/>
                  </a:lnTo>
                  <a:lnTo>
                    <a:pt x="19365" y="27200"/>
                  </a:lnTo>
                  <a:lnTo>
                    <a:pt x="19081" y="27189"/>
                  </a:lnTo>
                  <a:lnTo>
                    <a:pt x="18798" y="27179"/>
                  </a:lnTo>
                  <a:lnTo>
                    <a:pt x="18514" y="27189"/>
                  </a:lnTo>
                  <a:lnTo>
                    <a:pt x="18231" y="27200"/>
                  </a:lnTo>
                  <a:lnTo>
                    <a:pt x="17937" y="27230"/>
                  </a:lnTo>
                  <a:lnTo>
                    <a:pt x="17654" y="27260"/>
                  </a:lnTo>
                  <a:lnTo>
                    <a:pt x="17371" y="27301"/>
                  </a:lnTo>
                  <a:lnTo>
                    <a:pt x="17097" y="27362"/>
                  </a:lnTo>
                  <a:lnTo>
                    <a:pt x="16814" y="27422"/>
                  </a:lnTo>
                  <a:lnTo>
                    <a:pt x="16530" y="27503"/>
                  </a:lnTo>
                  <a:lnTo>
                    <a:pt x="16267" y="27564"/>
                  </a:lnTo>
                  <a:lnTo>
                    <a:pt x="16014" y="27615"/>
                  </a:lnTo>
                  <a:lnTo>
                    <a:pt x="15751" y="27645"/>
                  </a:lnTo>
                  <a:lnTo>
                    <a:pt x="15488" y="27665"/>
                  </a:lnTo>
                  <a:lnTo>
                    <a:pt x="15235" y="27665"/>
                  </a:lnTo>
                  <a:lnTo>
                    <a:pt x="14982" y="27655"/>
                  </a:lnTo>
                  <a:lnTo>
                    <a:pt x="14729" y="27625"/>
                  </a:lnTo>
                  <a:lnTo>
                    <a:pt x="14486" y="27584"/>
                  </a:lnTo>
                  <a:lnTo>
                    <a:pt x="14243" y="27534"/>
                  </a:lnTo>
                  <a:lnTo>
                    <a:pt x="14000" y="27463"/>
                  </a:lnTo>
                  <a:lnTo>
                    <a:pt x="13767" y="27382"/>
                  </a:lnTo>
                  <a:lnTo>
                    <a:pt x="13544" y="27291"/>
                  </a:lnTo>
                  <a:lnTo>
                    <a:pt x="13322" y="27179"/>
                  </a:lnTo>
                  <a:lnTo>
                    <a:pt x="13109" y="27058"/>
                  </a:lnTo>
                  <a:lnTo>
                    <a:pt x="12896" y="26926"/>
                  </a:lnTo>
                  <a:lnTo>
                    <a:pt x="12694" y="26785"/>
                  </a:lnTo>
                  <a:lnTo>
                    <a:pt x="12502" y="26633"/>
                  </a:lnTo>
                  <a:lnTo>
                    <a:pt x="12319" y="26471"/>
                  </a:lnTo>
                  <a:lnTo>
                    <a:pt x="12147" y="26299"/>
                  </a:lnTo>
                  <a:lnTo>
                    <a:pt x="11985" y="26116"/>
                  </a:lnTo>
                  <a:lnTo>
                    <a:pt x="11833" y="25924"/>
                  </a:lnTo>
                  <a:lnTo>
                    <a:pt x="11692" y="25722"/>
                  </a:lnTo>
                  <a:lnTo>
                    <a:pt x="11560" y="25509"/>
                  </a:lnTo>
                  <a:lnTo>
                    <a:pt x="11439" y="25286"/>
                  </a:lnTo>
                  <a:lnTo>
                    <a:pt x="11327" y="25064"/>
                  </a:lnTo>
                  <a:lnTo>
                    <a:pt x="11236" y="24831"/>
                  </a:lnTo>
                  <a:lnTo>
                    <a:pt x="11155" y="24588"/>
                  </a:lnTo>
                  <a:lnTo>
                    <a:pt x="11084" y="24345"/>
                  </a:lnTo>
                  <a:lnTo>
                    <a:pt x="11034" y="24092"/>
                  </a:lnTo>
                  <a:lnTo>
                    <a:pt x="10993" y="23829"/>
                  </a:lnTo>
                  <a:lnTo>
                    <a:pt x="10963" y="23566"/>
                  </a:lnTo>
                  <a:lnTo>
                    <a:pt x="10963" y="23292"/>
                  </a:lnTo>
                  <a:lnTo>
                    <a:pt x="10963" y="23009"/>
                  </a:lnTo>
                  <a:lnTo>
                    <a:pt x="10973" y="22604"/>
                  </a:lnTo>
                  <a:lnTo>
                    <a:pt x="11003" y="22209"/>
                  </a:lnTo>
                  <a:lnTo>
                    <a:pt x="11044" y="21814"/>
                  </a:lnTo>
                  <a:lnTo>
                    <a:pt x="11115" y="21430"/>
                  </a:lnTo>
                  <a:lnTo>
                    <a:pt x="11206" y="21055"/>
                  </a:lnTo>
                  <a:lnTo>
                    <a:pt x="11307" y="20681"/>
                  </a:lnTo>
                  <a:lnTo>
                    <a:pt x="11439" y="20316"/>
                  </a:lnTo>
                  <a:lnTo>
                    <a:pt x="11570" y="19962"/>
                  </a:lnTo>
                  <a:lnTo>
                    <a:pt x="11732" y="19618"/>
                  </a:lnTo>
                  <a:lnTo>
                    <a:pt x="11904" y="19274"/>
                  </a:lnTo>
                  <a:lnTo>
                    <a:pt x="12097" y="18950"/>
                  </a:lnTo>
                  <a:lnTo>
                    <a:pt x="12299" y="18626"/>
                  </a:lnTo>
                  <a:lnTo>
                    <a:pt x="12522" y="18322"/>
                  </a:lnTo>
                  <a:lnTo>
                    <a:pt x="12755" y="18029"/>
                  </a:lnTo>
                  <a:lnTo>
                    <a:pt x="12998" y="17735"/>
                  </a:lnTo>
                  <a:lnTo>
                    <a:pt x="13261" y="17472"/>
                  </a:lnTo>
                  <a:lnTo>
                    <a:pt x="13534" y="17209"/>
                  </a:lnTo>
                  <a:lnTo>
                    <a:pt x="13818" y="16966"/>
                  </a:lnTo>
                  <a:lnTo>
                    <a:pt x="14111" y="16733"/>
                  </a:lnTo>
                  <a:lnTo>
                    <a:pt x="14415" y="16510"/>
                  </a:lnTo>
                  <a:lnTo>
                    <a:pt x="14739" y="16308"/>
                  </a:lnTo>
                  <a:lnTo>
                    <a:pt x="15063" y="16115"/>
                  </a:lnTo>
                  <a:lnTo>
                    <a:pt x="15407" y="15943"/>
                  </a:lnTo>
                  <a:lnTo>
                    <a:pt x="15751" y="15781"/>
                  </a:lnTo>
                  <a:lnTo>
                    <a:pt x="16105" y="15650"/>
                  </a:lnTo>
                  <a:lnTo>
                    <a:pt x="16470" y="15518"/>
                  </a:lnTo>
                  <a:lnTo>
                    <a:pt x="16844" y="15417"/>
                  </a:lnTo>
                  <a:lnTo>
                    <a:pt x="17219" y="15326"/>
                  </a:lnTo>
                  <a:lnTo>
                    <a:pt x="17603" y="15255"/>
                  </a:lnTo>
                  <a:lnTo>
                    <a:pt x="17998" y="15204"/>
                  </a:lnTo>
                  <a:lnTo>
                    <a:pt x="18393" y="15174"/>
                  </a:lnTo>
                  <a:lnTo>
                    <a:pt x="18798" y="15164"/>
                  </a:lnTo>
                  <a:close/>
                  <a:moveTo>
                    <a:pt x="18808" y="0"/>
                  </a:moveTo>
                  <a:lnTo>
                    <a:pt x="18322" y="11"/>
                  </a:lnTo>
                  <a:lnTo>
                    <a:pt x="17836" y="31"/>
                  </a:lnTo>
                  <a:lnTo>
                    <a:pt x="17360" y="61"/>
                  </a:lnTo>
                  <a:lnTo>
                    <a:pt x="16885" y="102"/>
                  </a:lnTo>
                  <a:lnTo>
                    <a:pt x="16419" y="152"/>
                  </a:lnTo>
                  <a:lnTo>
                    <a:pt x="15943" y="223"/>
                  </a:lnTo>
                  <a:lnTo>
                    <a:pt x="15478" y="294"/>
                  </a:lnTo>
                  <a:lnTo>
                    <a:pt x="15022" y="385"/>
                  </a:lnTo>
                  <a:lnTo>
                    <a:pt x="14567" y="486"/>
                  </a:lnTo>
                  <a:lnTo>
                    <a:pt x="14111" y="598"/>
                  </a:lnTo>
                  <a:lnTo>
                    <a:pt x="13666" y="719"/>
                  </a:lnTo>
                  <a:lnTo>
                    <a:pt x="13220" y="851"/>
                  </a:lnTo>
                  <a:lnTo>
                    <a:pt x="12785" y="992"/>
                  </a:lnTo>
                  <a:lnTo>
                    <a:pt x="12350" y="1144"/>
                  </a:lnTo>
                  <a:lnTo>
                    <a:pt x="11914" y="1306"/>
                  </a:lnTo>
                  <a:lnTo>
                    <a:pt x="11489" y="1478"/>
                  </a:lnTo>
                  <a:lnTo>
                    <a:pt x="11074" y="1671"/>
                  </a:lnTo>
                  <a:lnTo>
                    <a:pt x="10659" y="1863"/>
                  </a:lnTo>
                  <a:lnTo>
                    <a:pt x="10254" y="2065"/>
                  </a:lnTo>
                  <a:lnTo>
                    <a:pt x="9849" y="2278"/>
                  </a:lnTo>
                  <a:lnTo>
                    <a:pt x="9455" y="2501"/>
                  </a:lnTo>
                  <a:lnTo>
                    <a:pt x="9060" y="2734"/>
                  </a:lnTo>
                  <a:lnTo>
                    <a:pt x="8675" y="2966"/>
                  </a:lnTo>
                  <a:lnTo>
                    <a:pt x="8301" y="3219"/>
                  </a:lnTo>
                  <a:lnTo>
                    <a:pt x="7926" y="3472"/>
                  </a:lnTo>
                  <a:lnTo>
                    <a:pt x="7562" y="3746"/>
                  </a:lnTo>
                  <a:lnTo>
                    <a:pt x="7207" y="4019"/>
                  </a:lnTo>
                  <a:lnTo>
                    <a:pt x="6853" y="4303"/>
                  </a:lnTo>
                  <a:lnTo>
                    <a:pt x="6509" y="4596"/>
                  </a:lnTo>
                  <a:lnTo>
                    <a:pt x="6165" y="4890"/>
                  </a:lnTo>
                  <a:lnTo>
                    <a:pt x="5841" y="5203"/>
                  </a:lnTo>
                  <a:lnTo>
                    <a:pt x="5517" y="5517"/>
                  </a:lnTo>
                  <a:lnTo>
                    <a:pt x="5203" y="5841"/>
                  </a:lnTo>
                  <a:lnTo>
                    <a:pt x="4889" y="6165"/>
                  </a:lnTo>
                  <a:lnTo>
                    <a:pt x="4596" y="6509"/>
                  </a:lnTo>
                  <a:lnTo>
                    <a:pt x="4302" y="6853"/>
                  </a:lnTo>
                  <a:lnTo>
                    <a:pt x="4019" y="7208"/>
                  </a:lnTo>
                  <a:lnTo>
                    <a:pt x="3746" y="7562"/>
                  </a:lnTo>
                  <a:lnTo>
                    <a:pt x="3472" y="7926"/>
                  </a:lnTo>
                  <a:lnTo>
                    <a:pt x="3219" y="8301"/>
                  </a:lnTo>
                  <a:lnTo>
                    <a:pt x="2966" y="8675"/>
                  </a:lnTo>
                  <a:lnTo>
                    <a:pt x="2723" y="9060"/>
                  </a:lnTo>
                  <a:lnTo>
                    <a:pt x="2500" y="9455"/>
                  </a:lnTo>
                  <a:lnTo>
                    <a:pt x="2278" y="9850"/>
                  </a:lnTo>
                  <a:lnTo>
                    <a:pt x="2065" y="10255"/>
                  </a:lnTo>
                  <a:lnTo>
                    <a:pt x="1863" y="10659"/>
                  </a:lnTo>
                  <a:lnTo>
                    <a:pt x="1660" y="11074"/>
                  </a:lnTo>
                  <a:lnTo>
                    <a:pt x="1478" y="11489"/>
                  </a:lnTo>
                  <a:lnTo>
                    <a:pt x="1306" y="11915"/>
                  </a:lnTo>
                  <a:lnTo>
                    <a:pt x="1144" y="12350"/>
                  </a:lnTo>
                  <a:lnTo>
                    <a:pt x="992" y="12785"/>
                  </a:lnTo>
                  <a:lnTo>
                    <a:pt x="850" y="13220"/>
                  </a:lnTo>
                  <a:lnTo>
                    <a:pt x="719" y="13666"/>
                  </a:lnTo>
                  <a:lnTo>
                    <a:pt x="597" y="14111"/>
                  </a:lnTo>
                  <a:lnTo>
                    <a:pt x="486" y="14567"/>
                  </a:lnTo>
                  <a:lnTo>
                    <a:pt x="385" y="15022"/>
                  </a:lnTo>
                  <a:lnTo>
                    <a:pt x="294" y="15478"/>
                  </a:lnTo>
                  <a:lnTo>
                    <a:pt x="223" y="15943"/>
                  </a:lnTo>
                  <a:lnTo>
                    <a:pt x="152" y="16419"/>
                  </a:lnTo>
                  <a:lnTo>
                    <a:pt x="101" y="16885"/>
                  </a:lnTo>
                  <a:lnTo>
                    <a:pt x="61" y="17361"/>
                  </a:lnTo>
                  <a:lnTo>
                    <a:pt x="31" y="17836"/>
                  </a:lnTo>
                  <a:lnTo>
                    <a:pt x="10" y="18322"/>
                  </a:lnTo>
                  <a:lnTo>
                    <a:pt x="0" y="18808"/>
                  </a:lnTo>
                  <a:lnTo>
                    <a:pt x="10" y="19294"/>
                  </a:lnTo>
                  <a:lnTo>
                    <a:pt x="31" y="19780"/>
                  </a:lnTo>
                  <a:lnTo>
                    <a:pt x="61" y="20256"/>
                  </a:lnTo>
                  <a:lnTo>
                    <a:pt x="101" y="20741"/>
                  </a:lnTo>
                  <a:lnTo>
                    <a:pt x="152" y="21217"/>
                  </a:lnTo>
                  <a:lnTo>
                    <a:pt x="223" y="21683"/>
                  </a:lnTo>
                  <a:lnTo>
                    <a:pt x="294" y="22148"/>
                  </a:lnTo>
                  <a:lnTo>
                    <a:pt x="385" y="22614"/>
                  </a:lnTo>
                  <a:lnTo>
                    <a:pt x="486" y="23080"/>
                  </a:lnTo>
                  <a:lnTo>
                    <a:pt x="597" y="23525"/>
                  </a:lnTo>
                  <a:lnTo>
                    <a:pt x="719" y="23981"/>
                  </a:lnTo>
                  <a:lnTo>
                    <a:pt x="850" y="24426"/>
                  </a:lnTo>
                  <a:lnTo>
                    <a:pt x="992" y="24871"/>
                  </a:lnTo>
                  <a:lnTo>
                    <a:pt x="1144" y="25307"/>
                  </a:lnTo>
                  <a:lnTo>
                    <a:pt x="1306" y="25742"/>
                  </a:lnTo>
                  <a:lnTo>
                    <a:pt x="1478" y="26167"/>
                  </a:lnTo>
                  <a:lnTo>
                    <a:pt x="1660" y="26582"/>
                  </a:lnTo>
                  <a:lnTo>
                    <a:pt x="1863" y="27007"/>
                  </a:lnTo>
                  <a:lnTo>
                    <a:pt x="2065" y="27412"/>
                  </a:lnTo>
                  <a:lnTo>
                    <a:pt x="2278" y="27817"/>
                  </a:lnTo>
                  <a:lnTo>
                    <a:pt x="2500" y="28222"/>
                  </a:lnTo>
                  <a:lnTo>
                    <a:pt x="2723" y="28607"/>
                  </a:lnTo>
                  <a:lnTo>
                    <a:pt x="2966" y="29001"/>
                  </a:lnTo>
                  <a:lnTo>
                    <a:pt x="3219" y="29376"/>
                  </a:lnTo>
                  <a:lnTo>
                    <a:pt x="3472" y="29750"/>
                  </a:lnTo>
                  <a:lnTo>
                    <a:pt x="3746" y="30125"/>
                  </a:lnTo>
                  <a:lnTo>
                    <a:pt x="4019" y="30479"/>
                  </a:lnTo>
                  <a:lnTo>
                    <a:pt x="4302" y="30834"/>
                  </a:lnTo>
                  <a:lnTo>
                    <a:pt x="4596" y="31188"/>
                  </a:lnTo>
                  <a:lnTo>
                    <a:pt x="4889" y="31522"/>
                  </a:lnTo>
                  <a:lnTo>
                    <a:pt x="5203" y="31856"/>
                  </a:lnTo>
                  <a:lnTo>
                    <a:pt x="5517" y="32180"/>
                  </a:lnTo>
                  <a:lnTo>
                    <a:pt x="5841" y="32494"/>
                  </a:lnTo>
                  <a:lnTo>
                    <a:pt x="6165" y="32807"/>
                  </a:lnTo>
                  <a:lnTo>
                    <a:pt x="6509" y="33111"/>
                  </a:lnTo>
                  <a:lnTo>
                    <a:pt x="6853" y="33405"/>
                  </a:lnTo>
                  <a:lnTo>
                    <a:pt x="7207" y="33688"/>
                  </a:lnTo>
                  <a:lnTo>
                    <a:pt x="7562" y="33961"/>
                  </a:lnTo>
                  <a:lnTo>
                    <a:pt x="7926" y="34235"/>
                  </a:lnTo>
                  <a:lnTo>
                    <a:pt x="8301" y="34488"/>
                  </a:lnTo>
                  <a:lnTo>
                    <a:pt x="8675" y="34741"/>
                  </a:lnTo>
                  <a:lnTo>
                    <a:pt x="9060" y="34984"/>
                  </a:lnTo>
                  <a:lnTo>
                    <a:pt x="9455" y="35217"/>
                  </a:lnTo>
                  <a:lnTo>
                    <a:pt x="9849" y="35439"/>
                  </a:lnTo>
                  <a:lnTo>
                    <a:pt x="10254" y="35652"/>
                  </a:lnTo>
                  <a:lnTo>
                    <a:pt x="10659" y="35864"/>
                  </a:lnTo>
                  <a:lnTo>
                    <a:pt x="11074" y="36057"/>
                  </a:lnTo>
                  <a:lnTo>
                    <a:pt x="11489" y="36239"/>
                  </a:lnTo>
                  <a:lnTo>
                    <a:pt x="11914" y="36411"/>
                  </a:lnTo>
                  <a:lnTo>
                    <a:pt x="12350" y="36583"/>
                  </a:lnTo>
                  <a:lnTo>
                    <a:pt x="12785" y="36735"/>
                  </a:lnTo>
                  <a:lnTo>
                    <a:pt x="13220" y="36877"/>
                  </a:lnTo>
                  <a:lnTo>
                    <a:pt x="13666" y="37008"/>
                  </a:lnTo>
                  <a:lnTo>
                    <a:pt x="14111" y="37130"/>
                  </a:lnTo>
                  <a:lnTo>
                    <a:pt x="14567" y="37241"/>
                  </a:lnTo>
                  <a:lnTo>
                    <a:pt x="15022" y="37342"/>
                  </a:lnTo>
                  <a:lnTo>
                    <a:pt x="15478" y="37433"/>
                  </a:lnTo>
                  <a:lnTo>
                    <a:pt x="15943" y="37514"/>
                  </a:lnTo>
                  <a:lnTo>
                    <a:pt x="16419" y="37575"/>
                  </a:lnTo>
                  <a:lnTo>
                    <a:pt x="16885" y="37636"/>
                  </a:lnTo>
                  <a:lnTo>
                    <a:pt x="17360" y="37676"/>
                  </a:lnTo>
                  <a:lnTo>
                    <a:pt x="17836" y="37707"/>
                  </a:lnTo>
                  <a:lnTo>
                    <a:pt x="18322" y="37727"/>
                  </a:lnTo>
                  <a:lnTo>
                    <a:pt x="19294" y="37727"/>
                  </a:lnTo>
                  <a:lnTo>
                    <a:pt x="19780" y="37707"/>
                  </a:lnTo>
                  <a:lnTo>
                    <a:pt x="20255" y="37676"/>
                  </a:lnTo>
                  <a:lnTo>
                    <a:pt x="20731" y="37626"/>
                  </a:lnTo>
                  <a:lnTo>
                    <a:pt x="21207" y="37575"/>
                  </a:lnTo>
                  <a:lnTo>
                    <a:pt x="21673" y="37514"/>
                  </a:lnTo>
                  <a:lnTo>
                    <a:pt x="22138" y="37433"/>
                  </a:lnTo>
                  <a:lnTo>
                    <a:pt x="22604" y="37342"/>
                  </a:lnTo>
                  <a:lnTo>
                    <a:pt x="23059" y="37241"/>
                  </a:lnTo>
                  <a:lnTo>
                    <a:pt x="23515" y="37130"/>
                  </a:lnTo>
                  <a:lnTo>
                    <a:pt x="23970" y="37008"/>
                  </a:lnTo>
                  <a:lnTo>
                    <a:pt x="24416" y="36877"/>
                  </a:lnTo>
                  <a:lnTo>
                    <a:pt x="24851" y="36725"/>
                  </a:lnTo>
                  <a:lnTo>
                    <a:pt x="25286" y="36573"/>
                  </a:lnTo>
                  <a:lnTo>
                    <a:pt x="25722" y="36411"/>
                  </a:lnTo>
                  <a:lnTo>
                    <a:pt x="26147" y="36239"/>
                  </a:lnTo>
                  <a:lnTo>
                    <a:pt x="26572" y="36047"/>
                  </a:lnTo>
                  <a:lnTo>
                    <a:pt x="26987" y="35854"/>
                  </a:lnTo>
                  <a:lnTo>
                    <a:pt x="27392" y="35652"/>
                  </a:lnTo>
                  <a:lnTo>
                    <a:pt x="27797" y="35429"/>
                  </a:lnTo>
                  <a:lnTo>
                    <a:pt x="28202" y="35207"/>
                  </a:lnTo>
                  <a:lnTo>
                    <a:pt x="28596" y="34974"/>
                  </a:lnTo>
                  <a:lnTo>
                    <a:pt x="28981" y="34731"/>
                  </a:lnTo>
                  <a:lnTo>
                    <a:pt x="29366" y="34488"/>
                  </a:lnTo>
                  <a:lnTo>
                    <a:pt x="29740" y="34225"/>
                  </a:lnTo>
                  <a:lnTo>
                    <a:pt x="30105" y="33951"/>
                  </a:lnTo>
                  <a:lnTo>
                    <a:pt x="30469" y="33678"/>
                  </a:lnTo>
                  <a:lnTo>
                    <a:pt x="30823" y="33395"/>
                  </a:lnTo>
                  <a:lnTo>
                    <a:pt x="31168" y="33101"/>
                  </a:lnTo>
                  <a:lnTo>
                    <a:pt x="31512" y="32797"/>
                  </a:lnTo>
                  <a:lnTo>
                    <a:pt x="31836" y="32484"/>
                  </a:lnTo>
                  <a:lnTo>
                    <a:pt x="32170" y="32170"/>
                  </a:lnTo>
                  <a:lnTo>
                    <a:pt x="32484" y="31846"/>
                  </a:lnTo>
                  <a:lnTo>
                    <a:pt x="32797" y="31512"/>
                  </a:lnTo>
                  <a:lnTo>
                    <a:pt x="33091" y="31168"/>
                  </a:lnTo>
                  <a:lnTo>
                    <a:pt x="33395" y="30823"/>
                  </a:lnTo>
                  <a:lnTo>
                    <a:pt x="33678" y="30469"/>
                  </a:lnTo>
                  <a:lnTo>
                    <a:pt x="33951" y="30105"/>
                  </a:lnTo>
                  <a:lnTo>
                    <a:pt x="34225" y="29740"/>
                  </a:lnTo>
                  <a:lnTo>
                    <a:pt x="34478" y="29366"/>
                  </a:lnTo>
                  <a:lnTo>
                    <a:pt x="34731" y="28981"/>
                  </a:lnTo>
                  <a:lnTo>
                    <a:pt x="34974" y="28597"/>
                  </a:lnTo>
                  <a:lnTo>
                    <a:pt x="35206" y="28202"/>
                  </a:lnTo>
                  <a:lnTo>
                    <a:pt x="35429" y="27807"/>
                  </a:lnTo>
                  <a:lnTo>
                    <a:pt x="35652" y="27402"/>
                  </a:lnTo>
                  <a:lnTo>
                    <a:pt x="35854" y="26987"/>
                  </a:lnTo>
                  <a:lnTo>
                    <a:pt x="36047" y="26572"/>
                  </a:lnTo>
                  <a:lnTo>
                    <a:pt x="36229" y="26147"/>
                  </a:lnTo>
                  <a:lnTo>
                    <a:pt x="36411" y="25722"/>
                  </a:lnTo>
                  <a:lnTo>
                    <a:pt x="36573" y="25286"/>
                  </a:lnTo>
                  <a:lnTo>
                    <a:pt x="36725" y="24851"/>
                  </a:lnTo>
                  <a:lnTo>
                    <a:pt x="36877" y="24416"/>
                  </a:lnTo>
                  <a:lnTo>
                    <a:pt x="37008" y="23971"/>
                  </a:lnTo>
                  <a:lnTo>
                    <a:pt x="37130" y="23515"/>
                  </a:lnTo>
                  <a:lnTo>
                    <a:pt x="37241" y="23060"/>
                  </a:lnTo>
                  <a:lnTo>
                    <a:pt x="37342" y="22604"/>
                  </a:lnTo>
                  <a:lnTo>
                    <a:pt x="37433" y="22138"/>
                  </a:lnTo>
                  <a:lnTo>
                    <a:pt x="37504" y="21673"/>
                  </a:lnTo>
                  <a:lnTo>
                    <a:pt x="37575" y="21207"/>
                  </a:lnTo>
                  <a:lnTo>
                    <a:pt x="37626" y="20731"/>
                  </a:lnTo>
                  <a:lnTo>
                    <a:pt x="37676" y="20256"/>
                  </a:lnTo>
                  <a:lnTo>
                    <a:pt x="37707" y="19780"/>
                  </a:lnTo>
                  <a:lnTo>
                    <a:pt x="37717" y="19294"/>
                  </a:lnTo>
                  <a:lnTo>
                    <a:pt x="37727" y="18808"/>
                  </a:lnTo>
                  <a:lnTo>
                    <a:pt x="37717" y="18322"/>
                  </a:lnTo>
                  <a:lnTo>
                    <a:pt x="37707" y="17836"/>
                  </a:lnTo>
                  <a:lnTo>
                    <a:pt x="37676" y="17361"/>
                  </a:lnTo>
                  <a:lnTo>
                    <a:pt x="37626" y="16885"/>
                  </a:lnTo>
                  <a:lnTo>
                    <a:pt x="37575" y="16419"/>
                  </a:lnTo>
                  <a:lnTo>
                    <a:pt x="37514" y="15943"/>
                  </a:lnTo>
                  <a:lnTo>
                    <a:pt x="37433" y="15478"/>
                  </a:lnTo>
                  <a:lnTo>
                    <a:pt x="37342" y="15022"/>
                  </a:lnTo>
                  <a:lnTo>
                    <a:pt x="37241" y="14567"/>
                  </a:lnTo>
                  <a:lnTo>
                    <a:pt x="37130" y="14111"/>
                  </a:lnTo>
                  <a:lnTo>
                    <a:pt x="37008" y="13666"/>
                  </a:lnTo>
                  <a:lnTo>
                    <a:pt x="36877" y="13220"/>
                  </a:lnTo>
                  <a:lnTo>
                    <a:pt x="36735" y="12785"/>
                  </a:lnTo>
                  <a:lnTo>
                    <a:pt x="36573" y="12350"/>
                  </a:lnTo>
                  <a:lnTo>
                    <a:pt x="36411" y="11915"/>
                  </a:lnTo>
                  <a:lnTo>
                    <a:pt x="36239" y="11489"/>
                  </a:lnTo>
                  <a:lnTo>
                    <a:pt x="36057" y="11074"/>
                  </a:lnTo>
                  <a:lnTo>
                    <a:pt x="35854" y="10659"/>
                  </a:lnTo>
                  <a:lnTo>
                    <a:pt x="35652" y="10255"/>
                  </a:lnTo>
                  <a:lnTo>
                    <a:pt x="35439" y="9850"/>
                  </a:lnTo>
                  <a:lnTo>
                    <a:pt x="35217" y="9455"/>
                  </a:lnTo>
                  <a:lnTo>
                    <a:pt x="34984" y="9060"/>
                  </a:lnTo>
                  <a:lnTo>
                    <a:pt x="34741" y="8675"/>
                  </a:lnTo>
                  <a:lnTo>
                    <a:pt x="34488" y="8301"/>
                  </a:lnTo>
                  <a:lnTo>
                    <a:pt x="34235" y="7926"/>
                  </a:lnTo>
                  <a:lnTo>
                    <a:pt x="33961" y="7562"/>
                  </a:lnTo>
                  <a:lnTo>
                    <a:pt x="33688" y="7208"/>
                  </a:lnTo>
                  <a:lnTo>
                    <a:pt x="33405" y="6853"/>
                  </a:lnTo>
                  <a:lnTo>
                    <a:pt x="33111" y="6509"/>
                  </a:lnTo>
                  <a:lnTo>
                    <a:pt x="32807" y="6165"/>
                  </a:lnTo>
                  <a:lnTo>
                    <a:pt x="32494" y="5841"/>
                  </a:lnTo>
                  <a:lnTo>
                    <a:pt x="32180" y="5517"/>
                  </a:lnTo>
                  <a:lnTo>
                    <a:pt x="31856" y="5203"/>
                  </a:lnTo>
                  <a:lnTo>
                    <a:pt x="31522" y="4890"/>
                  </a:lnTo>
                  <a:lnTo>
                    <a:pt x="31178" y="4596"/>
                  </a:lnTo>
                  <a:lnTo>
                    <a:pt x="30834" y="4303"/>
                  </a:lnTo>
                  <a:lnTo>
                    <a:pt x="30479" y="4019"/>
                  </a:lnTo>
                  <a:lnTo>
                    <a:pt x="30125" y="3746"/>
                  </a:lnTo>
                  <a:lnTo>
                    <a:pt x="29750" y="3472"/>
                  </a:lnTo>
                  <a:lnTo>
                    <a:pt x="29376" y="3219"/>
                  </a:lnTo>
                  <a:lnTo>
                    <a:pt x="29001" y="2966"/>
                  </a:lnTo>
                  <a:lnTo>
                    <a:pt x="28607" y="2734"/>
                  </a:lnTo>
                  <a:lnTo>
                    <a:pt x="28222" y="2501"/>
                  </a:lnTo>
                  <a:lnTo>
                    <a:pt x="27817" y="2278"/>
                  </a:lnTo>
                  <a:lnTo>
                    <a:pt x="27412" y="2065"/>
                  </a:lnTo>
                  <a:lnTo>
                    <a:pt x="27007" y="1863"/>
                  </a:lnTo>
                  <a:lnTo>
                    <a:pt x="26582" y="1671"/>
                  </a:lnTo>
                  <a:lnTo>
                    <a:pt x="26167" y="1478"/>
                  </a:lnTo>
                  <a:lnTo>
                    <a:pt x="25742" y="1306"/>
                  </a:lnTo>
                  <a:lnTo>
                    <a:pt x="25307" y="1144"/>
                  </a:lnTo>
                  <a:lnTo>
                    <a:pt x="24871" y="992"/>
                  </a:lnTo>
                  <a:lnTo>
                    <a:pt x="24426" y="851"/>
                  </a:lnTo>
                  <a:lnTo>
                    <a:pt x="23981" y="719"/>
                  </a:lnTo>
                  <a:lnTo>
                    <a:pt x="23525" y="598"/>
                  </a:lnTo>
                  <a:lnTo>
                    <a:pt x="23070" y="486"/>
                  </a:lnTo>
                  <a:lnTo>
                    <a:pt x="22614" y="385"/>
                  </a:lnTo>
                  <a:lnTo>
                    <a:pt x="22148" y="294"/>
                  </a:lnTo>
                  <a:lnTo>
                    <a:pt x="21683" y="223"/>
                  </a:lnTo>
                  <a:lnTo>
                    <a:pt x="21217" y="152"/>
                  </a:lnTo>
                  <a:lnTo>
                    <a:pt x="20741" y="102"/>
                  </a:lnTo>
                  <a:lnTo>
                    <a:pt x="20255" y="61"/>
                  </a:lnTo>
                  <a:lnTo>
                    <a:pt x="19780" y="31"/>
                  </a:lnTo>
                  <a:lnTo>
                    <a:pt x="19294" y="11"/>
                  </a:lnTo>
                  <a:lnTo>
                    <a:pt x="18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7414063" y="1762826"/>
              <a:ext cx="336512" cy="336512"/>
            </a:xfrm>
            <a:custGeom>
              <a:rect b="b" l="l" r="r" t="t"/>
              <a:pathLst>
                <a:path extrusionOk="0" h="59167" w="59167">
                  <a:moveTo>
                    <a:pt x="23738" y="1"/>
                  </a:moveTo>
                  <a:lnTo>
                    <a:pt x="23576" y="11"/>
                  </a:lnTo>
                  <a:lnTo>
                    <a:pt x="23404" y="31"/>
                  </a:lnTo>
                  <a:lnTo>
                    <a:pt x="23242" y="62"/>
                  </a:lnTo>
                  <a:lnTo>
                    <a:pt x="23090" y="102"/>
                  </a:lnTo>
                  <a:lnTo>
                    <a:pt x="22928" y="143"/>
                  </a:lnTo>
                  <a:lnTo>
                    <a:pt x="22776" y="203"/>
                  </a:lnTo>
                  <a:lnTo>
                    <a:pt x="22624" y="254"/>
                  </a:lnTo>
                  <a:lnTo>
                    <a:pt x="22483" y="325"/>
                  </a:lnTo>
                  <a:lnTo>
                    <a:pt x="22331" y="396"/>
                  </a:lnTo>
                  <a:lnTo>
                    <a:pt x="22199" y="477"/>
                  </a:lnTo>
                  <a:lnTo>
                    <a:pt x="22068" y="568"/>
                  </a:lnTo>
                  <a:lnTo>
                    <a:pt x="21936" y="659"/>
                  </a:lnTo>
                  <a:lnTo>
                    <a:pt x="21804" y="750"/>
                  </a:lnTo>
                  <a:lnTo>
                    <a:pt x="21683" y="861"/>
                  </a:lnTo>
                  <a:lnTo>
                    <a:pt x="21572" y="973"/>
                  </a:lnTo>
                  <a:lnTo>
                    <a:pt x="21460" y="1084"/>
                  </a:lnTo>
                  <a:lnTo>
                    <a:pt x="21359" y="1205"/>
                  </a:lnTo>
                  <a:lnTo>
                    <a:pt x="21258" y="1327"/>
                  </a:lnTo>
                  <a:lnTo>
                    <a:pt x="21167" y="1458"/>
                  </a:lnTo>
                  <a:lnTo>
                    <a:pt x="21086" y="1590"/>
                  </a:lnTo>
                  <a:lnTo>
                    <a:pt x="21005" y="1732"/>
                  </a:lnTo>
                  <a:lnTo>
                    <a:pt x="20934" y="1874"/>
                  </a:lnTo>
                  <a:lnTo>
                    <a:pt x="20863" y="2015"/>
                  </a:lnTo>
                  <a:lnTo>
                    <a:pt x="20802" y="2167"/>
                  </a:lnTo>
                  <a:lnTo>
                    <a:pt x="20752" y="2319"/>
                  </a:lnTo>
                  <a:lnTo>
                    <a:pt x="20711" y="2481"/>
                  </a:lnTo>
                  <a:lnTo>
                    <a:pt x="20671" y="2643"/>
                  </a:lnTo>
                  <a:lnTo>
                    <a:pt x="20640" y="2805"/>
                  </a:lnTo>
                  <a:lnTo>
                    <a:pt x="20620" y="2967"/>
                  </a:lnTo>
                  <a:lnTo>
                    <a:pt x="20610" y="3139"/>
                  </a:lnTo>
                  <a:lnTo>
                    <a:pt x="20600" y="3311"/>
                  </a:lnTo>
                  <a:lnTo>
                    <a:pt x="20600" y="20600"/>
                  </a:lnTo>
                  <a:lnTo>
                    <a:pt x="3310" y="20600"/>
                  </a:lnTo>
                  <a:lnTo>
                    <a:pt x="3138" y="20610"/>
                  </a:lnTo>
                  <a:lnTo>
                    <a:pt x="2966" y="20620"/>
                  </a:lnTo>
                  <a:lnTo>
                    <a:pt x="2804" y="20641"/>
                  </a:lnTo>
                  <a:lnTo>
                    <a:pt x="2642" y="20671"/>
                  </a:lnTo>
                  <a:lnTo>
                    <a:pt x="2480" y="20711"/>
                  </a:lnTo>
                  <a:lnTo>
                    <a:pt x="2318" y="20752"/>
                  </a:lnTo>
                  <a:lnTo>
                    <a:pt x="2167" y="20803"/>
                  </a:lnTo>
                  <a:lnTo>
                    <a:pt x="2015" y="20863"/>
                  </a:lnTo>
                  <a:lnTo>
                    <a:pt x="1873" y="20934"/>
                  </a:lnTo>
                  <a:lnTo>
                    <a:pt x="1731" y="21005"/>
                  </a:lnTo>
                  <a:lnTo>
                    <a:pt x="1590" y="21086"/>
                  </a:lnTo>
                  <a:lnTo>
                    <a:pt x="1458" y="21167"/>
                  </a:lnTo>
                  <a:lnTo>
                    <a:pt x="1326" y="21258"/>
                  </a:lnTo>
                  <a:lnTo>
                    <a:pt x="1205" y="21359"/>
                  </a:lnTo>
                  <a:lnTo>
                    <a:pt x="1084" y="21461"/>
                  </a:lnTo>
                  <a:lnTo>
                    <a:pt x="962" y="21572"/>
                  </a:lnTo>
                  <a:lnTo>
                    <a:pt x="861" y="21693"/>
                  </a:lnTo>
                  <a:lnTo>
                    <a:pt x="749" y="21805"/>
                  </a:lnTo>
                  <a:lnTo>
                    <a:pt x="658" y="21936"/>
                  </a:lnTo>
                  <a:lnTo>
                    <a:pt x="557" y="22068"/>
                  </a:lnTo>
                  <a:lnTo>
                    <a:pt x="476" y="22200"/>
                  </a:lnTo>
                  <a:lnTo>
                    <a:pt x="395" y="22341"/>
                  </a:lnTo>
                  <a:lnTo>
                    <a:pt x="324" y="22483"/>
                  </a:lnTo>
                  <a:lnTo>
                    <a:pt x="253" y="22625"/>
                  </a:lnTo>
                  <a:lnTo>
                    <a:pt x="193" y="22776"/>
                  </a:lnTo>
                  <a:lnTo>
                    <a:pt x="142" y="22928"/>
                  </a:lnTo>
                  <a:lnTo>
                    <a:pt x="102" y="23090"/>
                  </a:lnTo>
                  <a:lnTo>
                    <a:pt x="61" y="23242"/>
                  </a:lnTo>
                  <a:lnTo>
                    <a:pt x="31" y="23414"/>
                  </a:lnTo>
                  <a:lnTo>
                    <a:pt x="11" y="23576"/>
                  </a:lnTo>
                  <a:lnTo>
                    <a:pt x="0" y="23738"/>
                  </a:lnTo>
                  <a:lnTo>
                    <a:pt x="0" y="23910"/>
                  </a:lnTo>
                  <a:lnTo>
                    <a:pt x="0" y="35389"/>
                  </a:lnTo>
                  <a:lnTo>
                    <a:pt x="0" y="35551"/>
                  </a:lnTo>
                  <a:lnTo>
                    <a:pt x="11" y="35723"/>
                  </a:lnTo>
                  <a:lnTo>
                    <a:pt x="31" y="35885"/>
                  </a:lnTo>
                  <a:lnTo>
                    <a:pt x="61" y="36047"/>
                  </a:lnTo>
                  <a:lnTo>
                    <a:pt x="102" y="36209"/>
                  </a:lnTo>
                  <a:lnTo>
                    <a:pt x="142" y="36371"/>
                  </a:lnTo>
                  <a:lnTo>
                    <a:pt x="193" y="36523"/>
                  </a:lnTo>
                  <a:lnTo>
                    <a:pt x="253" y="36675"/>
                  </a:lnTo>
                  <a:lnTo>
                    <a:pt x="324" y="36816"/>
                  </a:lnTo>
                  <a:lnTo>
                    <a:pt x="395" y="36958"/>
                  </a:lnTo>
                  <a:lnTo>
                    <a:pt x="476" y="37100"/>
                  </a:lnTo>
                  <a:lnTo>
                    <a:pt x="557" y="37231"/>
                  </a:lnTo>
                  <a:lnTo>
                    <a:pt x="658" y="37363"/>
                  </a:lnTo>
                  <a:lnTo>
                    <a:pt x="749" y="37484"/>
                  </a:lnTo>
                  <a:lnTo>
                    <a:pt x="861" y="37606"/>
                  </a:lnTo>
                  <a:lnTo>
                    <a:pt x="962" y="37727"/>
                  </a:lnTo>
                  <a:lnTo>
                    <a:pt x="1084" y="37839"/>
                  </a:lnTo>
                  <a:lnTo>
                    <a:pt x="1205" y="37940"/>
                  </a:lnTo>
                  <a:lnTo>
                    <a:pt x="1326" y="38041"/>
                  </a:lnTo>
                  <a:lnTo>
                    <a:pt x="1458" y="38132"/>
                  </a:lnTo>
                  <a:lnTo>
                    <a:pt x="1590" y="38213"/>
                  </a:lnTo>
                  <a:lnTo>
                    <a:pt x="1731" y="38294"/>
                  </a:lnTo>
                  <a:lnTo>
                    <a:pt x="1873" y="38365"/>
                  </a:lnTo>
                  <a:lnTo>
                    <a:pt x="2015" y="38436"/>
                  </a:lnTo>
                  <a:lnTo>
                    <a:pt x="2167" y="38497"/>
                  </a:lnTo>
                  <a:lnTo>
                    <a:pt x="2318" y="38547"/>
                  </a:lnTo>
                  <a:lnTo>
                    <a:pt x="2480" y="38588"/>
                  </a:lnTo>
                  <a:lnTo>
                    <a:pt x="2642" y="38628"/>
                  </a:lnTo>
                  <a:lnTo>
                    <a:pt x="2804" y="38659"/>
                  </a:lnTo>
                  <a:lnTo>
                    <a:pt x="2966" y="38679"/>
                  </a:lnTo>
                  <a:lnTo>
                    <a:pt x="3138" y="38689"/>
                  </a:lnTo>
                  <a:lnTo>
                    <a:pt x="3310" y="38699"/>
                  </a:lnTo>
                  <a:lnTo>
                    <a:pt x="20600" y="38699"/>
                  </a:lnTo>
                  <a:lnTo>
                    <a:pt x="20600" y="55857"/>
                  </a:lnTo>
                  <a:lnTo>
                    <a:pt x="20610" y="56029"/>
                  </a:lnTo>
                  <a:lnTo>
                    <a:pt x="20620" y="56201"/>
                  </a:lnTo>
                  <a:lnTo>
                    <a:pt x="20640" y="56363"/>
                  </a:lnTo>
                  <a:lnTo>
                    <a:pt x="20671" y="56525"/>
                  </a:lnTo>
                  <a:lnTo>
                    <a:pt x="20711" y="56687"/>
                  </a:lnTo>
                  <a:lnTo>
                    <a:pt x="20752" y="56839"/>
                  </a:lnTo>
                  <a:lnTo>
                    <a:pt x="20802" y="57001"/>
                  </a:lnTo>
                  <a:lnTo>
                    <a:pt x="20863" y="57142"/>
                  </a:lnTo>
                  <a:lnTo>
                    <a:pt x="20934" y="57294"/>
                  </a:lnTo>
                  <a:lnTo>
                    <a:pt x="21005" y="57436"/>
                  </a:lnTo>
                  <a:lnTo>
                    <a:pt x="21086" y="57578"/>
                  </a:lnTo>
                  <a:lnTo>
                    <a:pt x="21167" y="57709"/>
                  </a:lnTo>
                  <a:lnTo>
                    <a:pt x="21258" y="57841"/>
                  </a:lnTo>
                  <a:lnTo>
                    <a:pt x="21359" y="57962"/>
                  </a:lnTo>
                  <a:lnTo>
                    <a:pt x="21460" y="58084"/>
                  </a:lnTo>
                  <a:lnTo>
                    <a:pt x="21572" y="58195"/>
                  </a:lnTo>
                  <a:lnTo>
                    <a:pt x="21693" y="58306"/>
                  </a:lnTo>
                  <a:lnTo>
                    <a:pt x="21804" y="58408"/>
                  </a:lnTo>
                  <a:lnTo>
                    <a:pt x="21936" y="58509"/>
                  </a:lnTo>
                  <a:lnTo>
                    <a:pt x="22068" y="58600"/>
                  </a:lnTo>
                  <a:lnTo>
                    <a:pt x="22199" y="58691"/>
                  </a:lnTo>
                  <a:lnTo>
                    <a:pt x="22341" y="58772"/>
                  </a:lnTo>
                  <a:lnTo>
                    <a:pt x="22483" y="58843"/>
                  </a:lnTo>
                  <a:lnTo>
                    <a:pt x="22624" y="58904"/>
                  </a:lnTo>
                  <a:lnTo>
                    <a:pt x="22776" y="58964"/>
                  </a:lnTo>
                  <a:lnTo>
                    <a:pt x="22928" y="59015"/>
                  </a:lnTo>
                  <a:lnTo>
                    <a:pt x="23090" y="59066"/>
                  </a:lnTo>
                  <a:lnTo>
                    <a:pt x="23242" y="59106"/>
                  </a:lnTo>
                  <a:lnTo>
                    <a:pt x="23414" y="59126"/>
                  </a:lnTo>
                  <a:lnTo>
                    <a:pt x="23576" y="59147"/>
                  </a:lnTo>
                  <a:lnTo>
                    <a:pt x="23738" y="59167"/>
                  </a:lnTo>
                  <a:lnTo>
                    <a:pt x="28526" y="59167"/>
                  </a:lnTo>
                  <a:lnTo>
                    <a:pt x="28232" y="58580"/>
                  </a:lnTo>
                  <a:lnTo>
                    <a:pt x="27969" y="57983"/>
                  </a:lnTo>
                  <a:lnTo>
                    <a:pt x="27716" y="57385"/>
                  </a:lnTo>
                  <a:lnTo>
                    <a:pt x="27483" y="56768"/>
                  </a:lnTo>
                  <a:lnTo>
                    <a:pt x="27260" y="56150"/>
                  </a:lnTo>
                  <a:lnTo>
                    <a:pt x="27058" y="55523"/>
                  </a:lnTo>
                  <a:lnTo>
                    <a:pt x="26876" y="54885"/>
                  </a:lnTo>
                  <a:lnTo>
                    <a:pt x="26714" y="54237"/>
                  </a:lnTo>
                  <a:lnTo>
                    <a:pt x="26562" y="53589"/>
                  </a:lnTo>
                  <a:lnTo>
                    <a:pt x="26441" y="52931"/>
                  </a:lnTo>
                  <a:lnTo>
                    <a:pt x="26329" y="52263"/>
                  </a:lnTo>
                  <a:lnTo>
                    <a:pt x="26238" y="51595"/>
                  </a:lnTo>
                  <a:lnTo>
                    <a:pt x="26167" y="50917"/>
                  </a:lnTo>
                  <a:lnTo>
                    <a:pt x="26117" y="50229"/>
                  </a:lnTo>
                  <a:lnTo>
                    <a:pt x="26086" y="49540"/>
                  </a:lnTo>
                  <a:lnTo>
                    <a:pt x="26076" y="48852"/>
                  </a:lnTo>
                  <a:lnTo>
                    <a:pt x="26086" y="48265"/>
                  </a:lnTo>
                  <a:lnTo>
                    <a:pt x="26107" y="47678"/>
                  </a:lnTo>
                  <a:lnTo>
                    <a:pt x="26137" y="47101"/>
                  </a:lnTo>
                  <a:lnTo>
                    <a:pt x="26187" y="46524"/>
                  </a:lnTo>
                  <a:lnTo>
                    <a:pt x="26258" y="45957"/>
                  </a:lnTo>
                  <a:lnTo>
                    <a:pt x="26339" y="45390"/>
                  </a:lnTo>
                  <a:lnTo>
                    <a:pt x="26430" y="44823"/>
                  </a:lnTo>
                  <a:lnTo>
                    <a:pt x="26542" y="44267"/>
                  </a:lnTo>
                  <a:lnTo>
                    <a:pt x="26663" y="43710"/>
                  </a:lnTo>
                  <a:lnTo>
                    <a:pt x="26795" y="43163"/>
                  </a:lnTo>
                  <a:lnTo>
                    <a:pt x="26937" y="42627"/>
                  </a:lnTo>
                  <a:lnTo>
                    <a:pt x="27099" y="42090"/>
                  </a:lnTo>
                  <a:lnTo>
                    <a:pt x="27271" y="41554"/>
                  </a:lnTo>
                  <a:lnTo>
                    <a:pt x="27463" y="41027"/>
                  </a:lnTo>
                  <a:lnTo>
                    <a:pt x="27655" y="40511"/>
                  </a:lnTo>
                  <a:lnTo>
                    <a:pt x="27868" y="39995"/>
                  </a:lnTo>
                  <a:lnTo>
                    <a:pt x="28091" y="39489"/>
                  </a:lnTo>
                  <a:lnTo>
                    <a:pt x="28323" y="38983"/>
                  </a:lnTo>
                  <a:lnTo>
                    <a:pt x="28566" y="38487"/>
                  </a:lnTo>
                  <a:lnTo>
                    <a:pt x="28829" y="38001"/>
                  </a:lnTo>
                  <a:lnTo>
                    <a:pt x="29093" y="37525"/>
                  </a:lnTo>
                  <a:lnTo>
                    <a:pt x="29376" y="37049"/>
                  </a:lnTo>
                  <a:lnTo>
                    <a:pt x="29670" y="36584"/>
                  </a:lnTo>
                  <a:lnTo>
                    <a:pt x="29973" y="36128"/>
                  </a:lnTo>
                  <a:lnTo>
                    <a:pt x="30277" y="35673"/>
                  </a:lnTo>
                  <a:lnTo>
                    <a:pt x="30601" y="35237"/>
                  </a:lnTo>
                  <a:lnTo>
                    <a:pt x="30935" y="34802"/>
                  </a:lnTo>
                  <a:lnTo>
                    <a:pt x="31279" y="34377"/>
                  </a:lnTo>
                  <a:lnTo>
                    <a:pt x="31633" y="33952"/>
                  </a:lnTo>
                  <a:lnTo>
                    <a:pt x="31998" y="33547"/>
                  </a:lnTo>
                  <a:lnTo>
                    <a:pt x="32372" y="33142"/>
                  </a:lnTo>
                  <a:lnTo>
                    <a:pt x="32757" y="32757"/>
                  </a:lnTo>
                  <a:lnTo>
                    <a:pt x="33142" y="32373"/>
                  </a:lnTo>
                  <a:lnTo>
                    <a:pt x="33547" y="31998"/>
                  </a:lnTo>
                  <a:lnTo>
                    <a:pt x="33952" y="31634"/>
                  </a:lnTo>
                  <a:lnTo>
                    <a:pt x="34367" y="31279"/>
                  </a:lnTo>
                  <a:lnTo>
                    <a:pt x="34802" y="30935"/>
                  </a:lnTo>
                  <a:lnTo>
                    <a:pt x="35227" y="30601"/>
                  </a:lnTo>
                  <a:lnTo>
                    <a:pt x="35672" y="30287"/>
                  </a:lnTo>
                  <a:lnTo>
                    <a:pt x="36128" y="29974"/>
                  </a:lnTo>
                  <a:lnTo>
                    <a:pt x="36583" y="29670"/>
                  </a:lnTo>
                  <a:lnTo>
                    <a:pt x="37049" y="29376"/>
                  </a:lnTo>
                  <a:lnTo>
                    <a:pt x="37525" y="29093"/>
                  </a:lnTo>
                  <a:lnTo>
                    <a:pt x="38001" y="28830"/>
                  </a:lnTo>
                  <a:lnTo>
                    <a:pt x="38486" y="28567"/>
                  </a:lnTo>
                  <a:lnTo>
                    <a:pt x="38982" y="28324"/>
                  </a:lnTo>
                  <a:lnTo>
                    <a:pt x="39489" y="28091"/>
                  </a:lnTo>
                  <a:lnTo>
                    <a:pt x="39995" y="27868"/>
                  </a:lnTo>
                  <a:lnTo>
                    <a:pt x="40511" y="27656"/>
                  </a:lnTo>
                  <a:lnTo>
                    <a:pt x="41027" y="27463"/>
                  </a:lnTo>
                  <a:lnTo>
                    <a:pt x="41554" y="27271"/>
                  </a:lnTo>
                  <a:lnTo>
                    <a:pt x="42080" y="27099"/>
                  </a:lnTo>
                  <a:lnTo>
                    <a:pt x="42627" y="26937"/>
                  </a:lnTo>
                  <a:lnTo>
                    <a:pt x="43163" y="26795"/>
                  </a:lnTo>
                  <a:lnTo>
                    <a:pt x="43710" y="26664"/>
                  </a:lnTo>
                  <a:lnTo>
                    <a:pt x="44266" y="26542"/>
                  </a:lnTo>
                  <a:lnTo>
                    <a:pt x="44823" y="26431"/>
                  </a:lnTo>
                  <a:lnTo>
                    <a:pt x="45390" y="26340"/>
                  </a:lnTo>
                  <a:lnTo>
                    <a:pt x="45957" y="26259"/>
                  </a:lnTo>
                  <a:lnTo>
                    <a:pt x="46524" y="26188"/>
                  </a:lnTo>
                  <a:lnTo>
                    <a:pt x="47101" y="26137"/>
                  </a:lnTo>
                  <a:lnTo>
                    <a:pt x="47678" y="26107"/>
                  </a:lnTo>
                  <a:lnTo>
                    <a:pt x="48265" y="26087"/>
                  </a:lnTo>
                  <a:lnTo>
                    <a:pt x="48852" y="26076"/>
                  </a:lnTo>
                  <a:lnTo>
                    <a:pt x="49540" y="26087"/>
                  </a:lnTo>
                  <a:lnTo>
                    <a:pt x="50229" y="26117"/>
                  </a:lnTo>
                  <a:lnTo>
                    <a:pt x="50917" y="26168"/>
                  </a:lnTo>
                  <a:lnTo>
                    <a:pt x="51595" y="26238"/>
                  </a:lnTo>
                  <a:lnTo>
                    <a:pt x="52263" y="26329"/>
                  </a:lnTo>
                  <a:lnTo>
                    <a:pt x="52931" y="26441"/>
                  </a:lnTo>
                  <a:lnTo>
                    <a:pt x="53589" y="26562"/>
                  </a:lnTo>
                  <a:lnTo>
                    <a:pt x="54237" y="26714"/>
                  </a:lnTo>
                  <a:lnTo>
                    <a:pt x="54885" y="26876"/>
                  </a:lnTo>
                  <a:lnTo>
                    <a:pt x="55523" y="27058"/>
                  </a:lnTo>
                  <a:lnTo>
                    <a:pt x="56150" y="27261"/>
                  </a:lnTo>
                  <a:lnTo>
                    <a:pt x="56768" y="27483"/>
                  </a:lnTo>
                  <a:lnTo>
                    <a:pt x="57385" y="27716"/>
                  </a:lnTo>
                  <a:lnTo>
                    <a:pt x="57982" y="27969"/>
                  </a:lnTo>
                  <a:lnTo>
                    <a:pt x="58580" y="28243"/>
                  </a:lnTo>
                  <a:lnTo>
                    <a:pt x="59167" y="28526"/>
                  </a:lnTo>
                  <a:lnTo>
                    <a:pt x="59167" y="23910"/>
                  </a:lnTo>
                  <a:lnTo>
                    <a:pt x="59167" y="23748"/>
                  </a:lnTo>
                  <a:lnTo>
                    <a:pt x="59147" y="23576"/>
                  </a:lnTo>
                  <a:lnTo>
                    <a:pt x="59126" y="23414"/>
                  </a:lnTo>
                  <a:lnTo>
                    <a:pt x="59096" y="23252"/>
                  </a:lnTo>
                  <a:lnTo>
                    <a:pt x="59066" y="23090"/>
                  </a:lnTo>
                  <a:lnTo>
                    <a:pt x="59015" y="22928"/>
                  </a:lnTo>
                  <a:lnTo>
                    <a:pt x="58964" y="22776"/>
                  </a:lnTo>
                  <a:lnTo>
                    <a:pt x="58904" y="22625"/>
                  </a:lnTo>
                  <a:lnTo>
                    <a:pt x="58843" y="22483"/>
                  </a:lnTo>
                  <a:lnTo>
                    <a:pt x="58772" y="22341"/>
                  </a:lnTo>
                  <a:lnTo>
                    <a:pt x="58691" y="22200"/>
                  </a:lnTo>
                  <a:lnTo>
                    <a:pt x="58600" y="22068"/>
                  </a:lnTo>
                  <a:lnTo>
                    <a:pt x="58509" y="21936"/>
                  </a:lnTo>
                  <a:lnTo>
                    <a:pt x="58408" y="21805"/>
                  </a:lnTo>
                  <a:lnTo>
                    <a:pt x="58306" y="21693"/>
                  </a:lnTo>
                  <a:lnTo>
                    <a:pt x="58195" y="21572"/>
                  </a:lnTo>
                  <a:lnTo>
                    <a:pt x="58084" y="21461"/>
                  </a:lnTo>
                  <a:lnTo>
                    <a:pt x="57962" y="21359"/>
                  </a:lnTo>
                  <a:lnTo>
                    <a:pt x="57841" y="21258"/>
                  </a:lnTo>
                  <a:lnTo>
                    <a:pt x="57709" y="21167"/>
                  </a:lnTo>
                  <a:lnTo>
                    <a:pt x="57578" y="21086"/>
                  </a:lnTo>
                  <a:lnTo>
                    <a:pt x="57436" y="21005"/>
                  </a:lnTo>
                  <a:lnTo>
                    <a:pt x="57294" y="20934"/>
                  </a:lnTo>
                  <a:lnTo>
                    <a:pt x="57142" y="20863"/>
                  </a:lnTo>
                  <a:lnTo>
                    <a:pt x="56990" y="20803"/>
                  </a:lnTo>
                  <a:lnTo>
                    <a:pt x="56839" y="20752"/>
                  </a:lnTo>
                  <a:lnTo>
                    <a:pt x="56687" y="20711"/>
                  </a:lnTo>
                  <a:lnTo>
                    <a:pt x="56525" y="20671"/>
                  </a:lnTo>
                  <a:lnTo>
                    <a:pt x="56363" y="20641"/>
                  </a:lnTo>
                  <a:lnTo>
                    <a:pt x="56201" y="20620"/>
                  </a:lnTo>
                  <a:lnTo>
                    <a:pt x="56029" y="20610"/>
                  </a:lnTo>
                  <a:lnTo>
                    <a:pt x="55857" y="20600"/>
                  </a:lnTo>
                  <a:lnTo>
                    <a:pt x="38689" y="20600"/>
                  </a:lnTo>
                  <a:lnTo>
                    <a:pt x="38689" y="3311"/>
                  </a:lnTo>
                  <a:lnTo>
                    <a:pt x="38689" y="3139"/>
                  </a:lnTo>
                  <a:lnTo>
                    <a:pt x="38679" y="2967"/>
                  </a:lnTo>
                  <a:lnTo>
                    <a:pt x="38659" y="2805"/>
                  </a:lnTo>
                  <a:lnTo>
                    <a:pt x="38628" y="2643"/>
                  </a:lnTo>
                  <a:lnTo>
                    <a:pt x="38588" y="2481"/>
                  </a:lnTo>
                  <a:lnTo>
                    <a:pt x="38547" y="2319"/>
                  </a:lnTo>
                  <a:lnTo>
                    <a:pt x="38497" y="2167"/>
                  </a:lnTo>
                  <a:lnTo>
                    <a:pt x="38436" y="2015"/>
                  </a:lnTo>
                  <a:lnTo>
                    <a:pt x="38365" y="1874"/>
                  </a:lnTo>
                  <a:lnTo>
                    <a:pt x="38294" y="1732"/>
                  </a:lnTo>
                  <a:lnTo>
                    <a:pt x="38213" y="1590"/>
                  </a:lnTo>
                  <a:lnTo>
                    <a:pt x="38132" y="1458"/>
                  </a:lnTo>
                  <a:lnTo>
                    <a:pt x="38031" y="1327"/>
                  </a:lnTo>
                  <a:lnTo>
                    <a:pt x="37940" y="1205"/>
                  </a:lnTo>
                  <a:lnTo>
                    <a:pt x="37828" y="1084"/>
                  </a:lnTo>
                  <a:lnTo>
                    <a:pt x="37727" y="973"/>
                  </a:lnTo>
                  <a:lnTo>
                    <a:pt x="37606" y="861"/>
                  </a:lnTo>
                  <a:lnTo>
                    <a:pt x="37484" y="750"/>
                  </a:lnTo>
                  <a:lnTo>
                    <a:pt x="37363" y="659"/>
                  </a:lnTo>
                  <a:lnTo>
                    <a:pt x="37231" y="568"/>
                  </a:lnTo>
                  <a:lnTo>
                    <a:pt x="37100" y="477"/>
                  </a:lnTo>
                  <a:lnTo>
                    <a:pt x="36958" y="396"/>
                  </a:lnTo>
                  <a:lnTo>
                    <a:pt x="36816" y="325"/>
                  </a:lnTo>
                  <a:lnTo>
                    <a:pt x="36674" y="254"/>
                  </a:lnTo>
                  <a:lnTo>
                    <a:pt x="36523" y="203"/>
                  </a:lnTo>
                  <a:lnTo>
                    <a:pt x="36371" y="143"/>
                  </a:lnTo>
                  <a:lnTo>
                    <a:pt x="36209" y="102"/>
                  </a:lnTo>
                  <a:lnTo>
                    <a:pt x="36047" y="62"/>
                  </a:lnTo>
                  <a:lnTo>
                    <a:pt x="35885" y="31"/>
                  </a:lnTo>
                  <a:lnTo>
                    <a:pt x="35723" y="11"/>
                  </a:lnTo>
                  <a:lnTo>
                    <a:pt x="35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7669795" y="2043720"/>
              <a:ext cx="43993" cy="25969"/>
            </a:xfrm>
            <a:custGeom>
              <a:rect b="b" l="l" r="r" t="t"/>
              <a:pathLst>
                <a:path extrusionOk="0" h="4566" w="7735">
                  <a:moveTo>
                    <a:pt x="3868" y="1"/>
                  </a:moveTo>
                  <a:lnTo>
                    <a:pt x="3675" y="11"/>
                  </a:lnTo>
                  <a:lnTo>
                    <a:pt x="3473" y="21"/>
                  </a:lnTo>
                  <a:lnTo>
                    <a:pt x="3281" y="51"/>
                  </a:lnTo>
                  <a:lnTo>
                    <a:pt x="3088" y="82"/>
                  </a:lnTo>
                  <a:lnTo>
                    <a:pt x="2906" y="122"/>
                  </a:lnTo>
                  <a:lnTo>
                    <a:pt x="2724" y="183"/>
                  </a:lnTo>
                  <a:lnTo>
                    <a:pt x="2542" y="243"/>
                  </a:lnTo>
                  <a:lnTo>
                    <a:pt x="2370" y="304"/>
                  </a:lnTo>
                  <a:lnTo>
                    <a:pt x="2197" y="385"/>
                  </a:lnTo>
                  <a:lnTo>
                    <a:pt x="2025" y="476"/>
                  </a:lnTo>
                  <a:lnTo>
                    <a:pt x="1863" y="567"/>
                  </a:lnTo>
                  <a:lnTo>
                    <a:pt x="1712" y="669"/>
                  </a:lnTo>
                  <a:lnTo>
                    <a:pt x="1560" y="770"/>
                  </a:lnTo>
                  <a:lnTo>
                    <a:pt x="1408" y="891"/>
                  </a:lnTo>
                  <a:lnTo>
                    <a:pt x="1266" y="1013"/>
                  </a:lnTo>
                  <a:lnTo>
                    <a:pt x="1135" y="1134"/>
                  </a:lnTo>
                  <a:lnTo>
                    <a:pt x="1003" y="1276"/>
                  </a:lnTo>
                  <a:lnTo>
                    <a:pt x="882" y="1418"/>
                  </a:lnTo>
                  <a:lnTo>
                    <a:pt x="770" y="1559"/>
                  </a:lnTo>
                  <a:lnTo>
                    <a:pt x="659" y="1711"/>
                  </a:lnTo>
                  <a:lnTo>
                    <a:pt x="558" y="1873"/>
                  </a:lnTo>
                  <a:lnTo>
                    <a:pt x="467" y="2035"/>
                  </a:lnTo>
                  <a:lnTo>
                    <a:pt x="386" y="2197"/>
                  </a:lnTo>
                  <a:lnTo>
                    <a:pt x="305" y="2369"/>
                  </a:lnTo>
                  <a:lnTo>
                    <a:pt x="234" y="2541"/>
                  </a:lnTo>
                  <a:lnTo>
                    <a:pt x="173" y="2723"/>
                  </a:lnTo>
                  <a:lnTo>
                    <a:pt x="122" y="2906"/>
                  </a:lnTo>
                  <a:lnTo>
                    <a:pt x="82" y="3098"/>
                  </a:lnTo>
                  <a:lnTo>
                    <a:pt x="41" y="3280"/>
                  </a:lnTo>
                  <a:lnTo>
                    <a:pt x="21" y="3483"/>
                  </a:lnTo>
                  <a:lnTo>
                    <a:pt x="11" y="3675"/>
                  </a:lnTo>
                  <a:lnTo>
                    <a:pt x="1" y="3877"/>
                  </a:lnTo>
                  <a:lnTo>
                    <a:pt x="1" y="4060"/>
                  </a:lnTo>
                  <a:lnTo>
                    <a:pt x="1" y="4151"/>
                  </a:lnTo>
                  <a:lnTo>
                    <a:pt x="11" y="4222"/>
                  </a:lnTo>
                  <a:lnTo>
                    <a:pt x="21" y="4292"/>
                  </a:lnTo>
                  <a:lnTo>
                    <a:pt x="51" y="4363"/>
                  </a:lnTo>
                  <a:lnTo>
                    <a:pt x="102" y="4424"/>
                  </a:lnTo>
                  <a:lnTo>
                    <a:pt x="163" y="4475"/>
                  </a:lnTo>
                  <a:lnTo>
                    <a:pt x="224" y="4515"/>
                  </a:lnTo>
                  <a:lnTo>
                    <a:pt x="305" y="4546"/>
                  </a:lnTo>
                  <a:lnTo>
                    <a:pt x="355" y="4556"/>
                  </a:lnTo>
                  <a:lnTo>
                    <a:pt x="406" y="4566"/>
                  </a:lnTo>
                  <a:lnTo>
                    <a:pt x="456" y="4556"/>
                  </a:lnTo>
                  <a:lnTo>
                    <a:pt x="517" y="4546"/>
                  </a:lnTo>
                  <a:lnTo>
                    <a:pt x="932" y="4434"/>
                  </a:lnTo>
                  <a:lnTo>
                    <a:pt x="1347" y="4343"/>
                  </a:lnTo>
                  <a:lnTo>
                    <a:pt x="1762" y="4262"/>
                  </a:lnTo>
                  <a:lnTo>
                    <a:pt x="2177" y="4191"/>
                  </a:lnTo>
                  <a:lnTo>
                    <a:pt x="2602" y="4141"/>
                  </a:lnTo>
                  <a:lnTo>
                    <a:pt x="3028" y="4100"/>
                  </a:lnTo>
                  <a:lnTo>
                    <a:pt x="3443" y="4080"/>
                  </a:lnTo>
                  <a:lnTo>
                    <a:pt x="3868" y="4070"/>
                  </a:lnTo>
                  <a:lnTo>
                    <a:pt x="4293" y="4080"/>
                  </a:lnTo>
                  <a:lnTo>
                    <a:pt x="4718" y="4100"/>
                  </a:lnTo>
                  <a:lnTo>
                    <a:pt x="5143" y="4141"/>
                  </a:lnTo>
                  <a:lnTo>
                    <a:pt x="5558" y="4191"/>
                  </a:lnTo>
                  <a:lnTo>
                    <a:pt x="5983" y="4262"/>
                  </a:lnTo>
                  <a:lnTo>
                    <a:pt x="6398" y="4343"/>
                  </a:lnTo>
                  <a:lnTo>
                    <a:pt x="6813" y="4434"/>
                  </a:lnTo>
                  <a:lnTo>
                    <a:pt x="7228" y="4546"/>
                  </a:lnTo>
                  <a:lnTo>
                    <a:pt x="7319" y="4556"/>
                  </a:lnTo>
                  <a:lnTo>
                    <a:pt x="7421" y="4556"/>
                  </a:lnTo>
                  <a:lnTo>
                    <a:pt x="7502" y="4525"/>
                  </a:lnTo>
                  <a:lnTo>
                    <a:pt x="7583" y="4475"/>
                  </a:lnTo>
                  <a:lnTo>
                    <a:pt x="7643" y="4414"/>
                  </a:lnTo>
                  <a:lnTo>
                    <a:pt x="7694" y="4343"/>
                  </a:lnTo>
                  <a:lnTo>
                    <a:pt x="7724" y="4252"/>
                  </a:lnTo>
                  <a:lnTo>
                    <a:pt x="7735" y="4161"/>
                  </a:lnTo>
                  <a:lnTo>
                    <a:pt x="7735" y="3877"/>
                  </a:lnTo>
                  <a:lnTo>
                    <a:pt x="7735" y="3675"/>
                  </a:lnTo>
                  <a:lnTo>
                    <a:pt x="7724" y="3483"/>
                  </a:lnTo>
                  <a:lnTo>
                    <a:pt x="7694" y="3280"/>
                  </a:lnTo>
                  <a:lnTo>
                    <a:pt x="7664" y="3098"/>
                  </a:lnTo>
                  <a:lnTo>
                    <a:pt x="7613" y="2906"/>
                  </a:lnTo>
                  <a:lnTo>
                    <a:pt x="7562" y="2723"/>
                  </a:lnTo>
                  <a:lnTo>
                    <a:pt x="7502" y="2541"/>
                  </a:lnTo>
                  <a:lnTo>
                    <a:pt x="7431" y="2369"/>
                  </a:lnTo>
                  <a:lnTo>
                    <a:pt x="7360" y="2197"/>
                  </a:lnTo>
                  <a:lnTo>
                    <a:pt x="7269" y="2035"/>
                  </a:lnTo>
                  <a:lnTo>
                    <a:pt x="7178" y="1873"/>
                  </a:lnTo>
                  <a:lnTo>
                    <a:pt x="7077" y="1711"/>
                  </a:lnTo>
                  <a:lnTo>
                    <a:pt x="6965" y="1559"/>
                  </a:lnTo>
                  <a:lnTo>
                    <a:pt x="6854" y="1418"/>
                  </a:lnTo>
                  <a:lnTo>
                    <a:pt x="6732" y="1276"/>
                  </a:lnTo>
                  <a:lnTo>
                    <a:pt x="6601" y="1134"/>
                  </a:lnTo>
                  <a:lnTo>
                    <a:pt x="6469" y="1013"/>
                  </a:lnTo>
                  <a:lnTo>
                    <a:pt x="6327" y="891"/>
                  </a:lnTo>
                  <a:lnTo>
                    <a:pt x="6186" y="770"/>
                  </a:lnTo>
                  <a:lnTo>
                    <a:pt x="6034" y="669"/>
                  </a:lnTo>
                  <a:lnTo>
                    <a:pt x="5872" y="567"/>
                  </a:lnTo>
                  <a:lnTo>
                    <a:pt x="5710" y="476"/>
                  </a:lnTo>
                  <a:lnTo>
                    <a:pt x="5548" y="385"/>
                  </a:lnTo>
                  <a:lnTo>
                    <a:pt x="5376" y="304"/>
                  </a:lnTo>
                  <a:lnTo>
                    <a:pt x="5204" y="243"/>
                  </a:lnTo>
                  <a:lnTo>
                    <a:pt x="5022" y="183"/>
                  </a:lnTo>
                  <a:lnTo>
                    <a:pt x="4839" y="122"/>
                  </a:lnTo>
                  <a:lnTo>
                    <a:pt x="4647" y="82"/>
                  </a:lnTo>
                  <a:lnTo>
                    <a:pt x="4455" y="51"/>
                  </a:lnTo>
                  <a:lnTo>
                    <a:pt x="4262" y="21"/>
                  </a:lnTo>
                  <a:lnTo>
                    <a:pt x="4070" y="11"/>
                  </a:lnTo>
                  <a:lnTo>
                    <a:pt x="3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457188" y="2924225"/>
            <a:ext cx="2061000" cy="1598300"/>
            <a:chOff x="457188" y="2924225"/>
            <a:chExt cx="2061000" cy="15983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662088" y="36979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57188" y="40395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177038" y="2924225"/>
              <a:ext cx="621300" cy="621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6625788" y="2924225"/>
            <a:ext cx="2061000" cy="1598300"/>
            <a:chOff x="6625788" y="2924225"/>
            <a:chExt cx="2061000" cy="15983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6830688" y="36979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625788" y="40395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345638" y="2924225"/>
              <a:ext cx="621300" cy="62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3541488" y="2924225"/>
            <a:ext cx="2061000" cy="1598300"/>
            <a:chOff x="3541488" y="2924225"/>
            <a:chExt cx="2061000" cy="159830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3746388" y="36979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541488" y="40395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261338" y="2924225"/>
              <a:ext cx="621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657125" y="1096263"/>
            <a:ext cx="1661125" cy="1649775"/>
            <a:chOff x="3019525" y="289700"/>
            <a:chExt cx="1661125" cy="1649775"/>
          </a:xfrm>
        </p:grpSpPr>
        <p:sp>
          <p:nvSpPr>
            <p:cNvPr id="100" name="Google Shape;100;p16"/>
            <p:cNvSpPr/>
            <p:nvPr/>
          </p:nvSpPr>
          <p:spPr>
            <a:xfrm>
              <a:off x="3162000" y="343325"/>
              <a:ext cx="999875" cy="1191900"/>
            </a:xfrm>
            <a:custGeom>
              <a:rect b="b" l="l" r="r" t="t"/>
              <a:pathLst>
                <a:path extrusionOk="0" h="47676" w="39995">
                  <a:moveTo>
                    <a:pt x="39995" y="43176"/>
                  </a:moveTo>
                  <a:lnTo>
                    <a:pt x="39995" y="43176"/>
                  </a:lnTo>
                  <a:lnTo>
                    <a:pt x="39986" y="43403"/>
                  </a:lnTo>
                  <a:lnTo>
                    <a:pt x="39967" y="43630"/>
                  </a:lnTo>
                  <a:lnTo>
                    <a:pt x="39940" y="43857"/>
                  </a:lnTo>
                  <a:lnTo>
                    <a:pt x="39904" y="44076"/>
                  </a:lnTo>
                  <a:lnTo>
                    <a:pt x="39849" y="44294"/>
                  </a:lnTo>
                  <a:lnTo>
                    <a:pt x="39795" y="44512"/>
                  </a:lnTo>
                  <a:lnTo>
                    <a:pt x="39722" y="44721"/>
                  </a:lnTo>
                  <a:lnTo>
                    <a:pt x="39640" y="44921"/>
                  </a:lnTo>
                  <a:lnTo>
                    <a:pt x="39549" y="45121"/>
                  </a:lnTo>
                  <a:lnTo>
                    <a:pt x="39449" y="45321"/>
                  </a:lnTo>
                  <a:lnTo>
                    <a:pt x="39340" y="45512"/>
                  </a:lnTo>
                  <a:lnTo>
                    <a:pt x="39222" y="45694"/>
                  </a:lnTo>
                  <a:lnTo>
                    <a:pt x="39104" y="45866"/>
                  </a:lnTo>
                  <a:lnTo>
                    <a:pt x="38968" y="46039"/>
                  </a:lnTo>
                  <a:lnTo>
                    <a:pt x="38822" y="46203"/>
                  </a:lnTo>
                  <a:lnTo>
                    <a:pt x="38677" y="46357"/>
                  </a:lnTo>
                  <a:lnTo>
                    <a:pt x="38522" y="46502"/>
                  </a:lnTo>
                  <a:lnTo>
                    <a:pt x="38359" y="46648"/>
                  </a:lnTo>
                  <a:lnTo>
                    <a:pt x="38186" y="46784"/>
                  </a:lnTo>
                  <a:lnTo>
                    <a:pt x="38013" y="46902"/>
                  </a:lnTo>
                  <a:lnTo>
                    <a:pt x="37822" y="47021"/>
                  </a:lnTo>
                  <a:lnTo>
                    <a:pt x="37640" y="47130"/>
                  </a:lnTo>
                  <a:lnTo>
                    <a:pt x="37440" y="47230"/>
                  </a:lnTo>
                  <a:lnTo>
                    <a:pt x="37241" y="47321"/>
                  </a:lnTo>
                  <a:lnTo>
                    <a:pt x="37041" y="47402"/>
                  </a:lnTo>
                  <a:lnTo>
                    <a:pt x="36831" y="47475"/>
                  </a:lnTo>
                  <a:lnTo>
                    <a:pt x="36613" y="47530"/>
                  </a:lnTo>
                  <a:lnTo>
                    <a:pt x="36395" y="47584"/>
                  </a:lnTo>
                  <a:lnTo>
                    <a:pt x="36177" y="47620"/>
                  </a:lnTo>
                  <a:lnTo>
                    <a:pt x="35950" y="47657"/>
                  </a:lnTo>
                  <a:lnTo>
                    <a:pt x="35723" y="47666"/>
                  </a:lnTo>
                  <a:lnTo>
                    <a:pt x="35495" y="47675"/>
                  </a:lnTo>
                  <a:lnTo>
                    <a:pt x="4500" y="47675"/>
                  </a:lnTo>
                  <a:lnTo>
                    <a:pt x="4500" y="47675"/>
                  </a:lnTo>
                  <a:lnTo>
                    <a:pt x="4273" y="47666"/>
                  </a:lnTo>
                  <a:lnTo>
                    <a:pt x="4046" y="47657"/>
                  </a:lnTo>
                  <a:lnTo>
                    <a:pt x="3818" y="47620"/>
                  </a:lnTo>
                  <a:lnTo>
                    <a:pt x="3591" y="47584"/>
                  </a:lnTo>
                  <a:lnTo>
                    <a:pt x="3382" y="47539"/>
                  </a:lnTo>
                  <a:lnTo>
                    <a:pt x="3164" y="47475"/>
                  </a:lnTo>
                  <a:lnTo>
                    <a:pt x="2955" y="47402"/>
                  </a:lnTo>
                  <a:lnTo>
                    <a:pt x="2746" y="47321"/>
                  </a:lnTo>
                  <a:lnTo>
                    <a:pt x="2555" y="47230"/>
                  </a:lnTo>
                  <a:lnTo>
                    <a:pt x="2355" y="47130"/>
                  </a:lnTo>
                  <a:lnTo>
                    <a:pt x="2164" y="47021"/>
                  </a:lnTo>
                  <a:lnTo>
                    <a:pt x="1982" y="46902"/>
                  </a:lnTo>
                  <a:lnTo>
                    <a:pt x="1810" y="46784"/>
                  </a:lnTo>
                  <a:lnTo>
                    <a:pt x="1637" y="46648"/>
                  </a:lnTo>
                  <a:lnTo>
                    <a:pt x="1473" y="46502"/>
                  </a:lnTo>
                  <a:lnTo>
                    <a:pt x="1319" y="46357"/>
                  </a:lnTo>
                  <a:lnTo>
                    <a:pt x="1173" y="46203"/>
                  </a:lnTo>
                  <a:lnTo>
                    <a:pt x="1028" y="46039"/>
                  </a:lnTo>
                  <a:lnTo>
                    <a:pt x="892" y="45866"/>
                  </a:lnTo>
                  <a:lnTo>
                    <a:pt x="764" y="45694"/>
                  </a:lnTo>
                  <a:lnTo>
                    <a:pt x="655" y="45512"/>
                  </a:lnTo>
                  <a:lnTo>
                    <a:pt x="546" y="45321"/>
                  </a:lnTo>
                  <a:lnTo>
                    <a:pt x="446" y="45121"/>
                  </a:lnTo>
                  <a:lnTo>
                    <a:pt x="355" y="44921"/>
                  </a:lnTo>
                  <a:lnTo>
                    <a:pt x="273" y="44721"/>
                  </a:lnTo>
                  <a:lnTo>
                    <a:pt x="201" y="44512"/>
                  </a:lnTo>
                  <a:lnTo>
                    <a:pt x="137" y="44294"/>
                  </a:lnTo>
                  <a:lnTo>
                    <a:pt x="92" y="44076"/>
                  </a:lnTo>
                  <a:lnTo>
                    <a:pt x="55" y="43857"/>
                  </a:lnTo>
                  <a:lnTo>
                    <a:pt x="19" y="43630"/>
                  </a:lnTo>
                  <a:lnTo>
                    <a:pt x="10" y="43403"/>
                  </a:lnTo>
                  <a:lnTo>
                    <a:pt x="1" y="43176"/>
                  </a:lnTo>
                  <a:lnTo>
                    <a:pt x="1" y="4500"/>
                  </a:lnTo>
                  <a:lnTo>
                    <a:pt x="1" y="4500"/>
                  </a:lnTo>
                  <a:lnTo>
                    <a:pt x="1" y="4273"/>
                  </a:lnTo>
                  <a:lnTo>
                    <a:pt x="19" y="4036"/>
                  </a:lnTo>
                  <a:lnTo>
                    <a:pt x="55" y="3818"/>
                  </a:lnTo>
                  <a:lnTo>
                    <a:pt x="92" y="3591"/>
                  </a:lnTo>
                  <a:lnTo>
                    <a:pt x="137" y="3373"/>
                  </a:lnTo>
                  <a:lnTo>
                    <a:pt x="201" y="3164"/>
                  </a:lnTo>
                  <a:lnTo>
                    <a:pt x="273" y="2955"/>
                  </a:lnTo>
                  <a:lnTo>
                    <a:pt x="355" y="2745"/>
                  </a:lnTo>
                  <a:lnTo>
                    <a:pt x="446" y="2546"/>
                  </a:lnTo>
                  <a:lnTo>
                    <a:pt x="546" y="2355"/>
                  </a:lnTo>
                  <a:lnTo>
                    <a:pt x="655" y="2164"/>
                  </a:lnTo>
                  <a:lnTo>
                    <a:pt x="764" y="1982"/>
                  </a:lnTo>
                  <a:lnTo>
                    <a:pt x="892" y="1809"/>
                  </a:lnTo>
                  <a:lnTo>
                    <a:pt x="1028" y="1637"/>
                  </a:lnTo>
                  <a:lnTo>
                    <a:pt x="1173" y="1473"/>
                  </a:lnTo>
                  <a:lnTo>
                    <a:pt x="1319" y="1318"/>
                  </a:lnTo>
                  <a:lnTo>
                    <a:pt x="1473" y="1164"/>
                  </a:lnTo>
                  <a:lnTo>
                    <a:pt x="1637" y="1028"/>
                  </a:lnTo>
                  <a:lnTo>
                    <a:pt x="1810" y="891"/>
                  </a:lnTo>
                  <a:lnTo>
                    <a:pt x="1982" y="764"/>
                  </a:lnTo>
                  <a:lnTo>
                    <a:pt x="2164" y="646"/>
                  </a:lnTo>
                  <a:lnTo>
                    <a:pt x="2355" y="537"/>
                  </a:lnTo>
                  <a:lnTo>
                    <a:pt x="2546" y="437"/>
                  </a:lnTo>
                  <a:lnTo>
                    <a:pt x="2746" y="355"/>
                  </a:lnTo>
                  <a:lnTo>
                    <a:pt x="2955" y="273"/>
                  </a:lnTo>
                  <a:lnTo>
                    <a:pt x="3164" y="200"/>
                  </a:lnTo>
                  <a:lnTo>
                    <a:pt x="3373" y="137"/>
                  </a:lnTo>
                  <a:lnTo>
                    <a:pt x="3591" y="91"/>
                  </a:lnTo>
                  <a:lnTo>
                    <a:pt x="3818" y="46"/>
                  </a:lnTo>
                  <a:lnTo>
                    <a:pt x="4046" y="19"/>
                  </a:lnTo>
                  <a:lnTo>
                    <a:pt x="4273" y="0"/>
                  </a:lnTo>
                  <a:lnTo>
                    <a:pt x="4500" y="0"/>
                  </a:lnTo>
                  <a:lnTo>
                    <a:pt x="35486" y="0"/>
                  </a:lnTo>
                  <a:lnTo>
                    <a:pt x="35486" y="0"/>
                  </a:lnTo>
                  <a:lnTo>
                    <a:pt x="35723" y="0"/>
                  </a:lnTo>
                  <a:lnTo>
                    <a:pt x="35950" y="19"/>
                  </a:lnTo>
                  <a:lnTo>
                    <a:pt x="36177" y="46"/>
                  </a:lnTo>
                  <a:lnTo>
                    <a:pt x="36395" y="91"/>
                  </a:lnTo>
                  <a:lnTo>
                    <a:pt x="36613" y="137"/>
                  </a:lnTo>
                  <a:lnTo>
                    <a:pt x="36831" y="200"/>
                  </a:lnTo>
                  <a:lnTo>
                    <a:pt x="37041" y="273"/>
                  </a:lnTo>
                  <a:lnTo>
                    <a:pt x="37241" y="346"/>
                  </a:lnTo>
                  <a:lnTo>
                    <a:pt x="37440" y="437"/>
                  </a:lnTo>
                  <a:lnTo>
                    <a:pt x="37640" y="537"/>
                  </a:lnTo>
                  <a:lnTo>
                    <a:pt x="37822" y="646"/>
                  </a:lnTo>
                  <a:lnTo>
                    <a:pt x="38013" y="764"/>
                  </a:lnTo>
                  <a:lnTo>
                    <a:pt x="38186" y="891"/>
                  </a:lnTo>
                  <a:lnTo>
                    <a:pt x="38359" y="1028"/>
                  </a:lnTo>
                  <a:lnTo>
                    <a:pt x="38522" y="1164"/>
                  </a:lnTo>
                  <a:lnTo>
                    <a:pt x="38677" y="1318"/>
                  </a:lnTo>
                  <a:lnTo>
                    <a:pt x="38822" y="1473"/>
                  </a:lnTo>
                  <a:lnTo>
                    <a:pt x="38968" y="1637"/>
                  </a:lnTo>
                  <a:lnTo>
                    <a:pt x="39104" y="1809"/>
                  </a:lnTo>
                  <a:lnTo>
                    <a:pt x="39222" y="1982"/>
                  </a:lnTo>
                  <a:lnTo>
                    <a:pt x="39340" y="2164"/>
                  </a:lnTo>
                  <a:lnTo>
                    <a:pt x="39449" y="2355"/>
                  </a:lnTo>
                  <a:lnTo>
                    <a:pt x="39549" y="2546"/>
                  </a:lnTo>
                  <a:lnTo>
                    <a:pt x="39640" y="2745"/>
                  </a:lnTo>
                  <a:lnTo>
                    <a:pt x="39722" y="2955"/>
                  </a:lnTo>
                  <a:lnTo>
                    <a:pt x="39795" y="3164"/>
                  </a:lnTo>
                  <a:lnTo>
                    <a:pt x="39849" y="3373"/>
                  </a:lnTo>
                  <a:lnTo>
                    <a:pt x="39904" y="3591"/>
                  </a:lnTo>
                  <a:lnTo>
                    <a:pt x="39940" y="3818"/>
                  </a:lnTo>
                  <a:lnTo>
                    <a:pt x="39967" y="4036"/>
                  </a:lnTo>
                  <a:lnTo>
                    <a:pt x="39986" y="4273"/>
                  </a:lnTo>
                  <a:lnTo>
                    <a:pt x="39995" y="4500"/>
                  </a:lnTo>
                  <a:lnTo>
                    <a:pt x="39995" y="431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62225" y="440350"/>
              <a:ext cx="799450" cy="970575"/>
            </a:xfrm>
            <a:custGeom>
              <a:rect b="b" l="l" r="r" t="t"/>
              <a:pathLst>
                <a:path extrusionOk="0" h="38823" w="31978">
                  <a:moveTo>
                    <a:pt x="31977" y="1"/>
                  </a:moveTo>
                  <a:lnTo>
                    <a:pt x="0" y="1"/>
                  </a:lnTo>
                  <a:lnTo>
                    <a:pt x="0" y="38822"/>
                  </a:lnTo>
                  <a:lnTo>
                    <a:pt x="24915" y="38822"/>
                  </a:lnTo>
                  <a:lnTo>
                    <a:pt x="31977" y="31169"/>
                  </a:lnTo>
                  <a:lnTo>
                    <a:pt x="31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885075" y="1219550"/>
              <a:ext cx="176600" cy="191375"/>
            </a:xfrm>
            <a:custGeom>
              <a:rect b="b" l="l" r="r" t="t"/>
              <a:pathLst>
                <a:path extrusionOk="0" h="7655" w="7064">
                  <a:moveTo>
                    <a:pt x="1" y="7654"/>
                  </a:moveTo>
                  <a:lnTo>
                    <a:pt x="7063" y="1"/>
                  </a:lnTo>
                  <a:lnTo>
                    <a:pt x="1" y="1"/>
                  </a:lnTo>
                  <a:lnTo>
                    <a:pt x="1" y="7654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885075" y="1219550"/>
              <a:ext cx="176600" cy="191375"/>
            </a:xfrm>
            <a:custGeom>
              <a:rect b="b" l="l" r="r" t="t"/>
              <a:pathLst>
                <a:path extrusionOk="0" h="7655" w="7064">
                  <a:moveTo>
                    <a:pt x="7063" y="1"/>
                  </a:moveTo>
                  <a:lnTo>
                    <a:pt x="1" y="7654"/>
                  </a:lnTo>
                  <a:lnTo>
                    <a:pt x="7063" y="1"/>
                  </a:lnTo>
                  <a:close/>
                </a:path>
              </a:pathLst>
            </a:custGeom>
            <a:solidFill>
              <a:srgbClr val="F3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459925" y="322200"/>
              <a:ext cx="413600" cy="147500"/>
            </a:xfrm>
            <a:custGeom>
              <a:rect b="b" l="l" r="r" t="t"/>
              <a:pathLst>
                <a:path extrusionOk="0" h="5900" w="16544">
                  <a:moveTo>
                    <a:pt x="16543" y="5899"/>
                  </a:moveTo>
                  <a:lnTo>
                    <a:pt x="0" y="5899"/>
                  </a:lnTo>
                  <a:lnTo>
                    <a:pt x="0" y="0"/>
                  </a:lnTo>
                  <a:lnTo>
                    <a:pt x="16543" y="0"/>
                  </a:lnTo>
                  <a:lnTo>
                    <a:pt x="16543" y="5899"/>
                  </a:lnTo>
                  <a:close/>
                </a:path>
              </a:pathLst>
            </a:custGeom>
            <a:solidFill>
              <a:srgbClr val="C1E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499000" y="374225"/>
              <a:ext cx="43650" cy="43425"/>
            </a:xfrm>
            <a:custGeom>
              <a:rect b="b" l="l" r="r" t="t"/>
              <a:pathLst>
                <a:path extrusionOk="0" h="1737" w="1746">
                  <a:moveTo>
                    <a:pt x="1746" y="864"/>
                  </a:moveTo>
                  <a:lnTo>
                    <a:pt x="1746" y="864"/>
                  </a:lnTo>
                  <a:lnTo>
                    <a:pt x="1737" y="955"/>
                  </a:lnTo>
                  <a:lnTo>
                    <a:pt x="1728" y="1046"/>
                  </a:lnTo>
                  <a:lnTo>
                    <a:pt x="1700" y="1128"/>
                  </a:lnTo>
                  <a:lnTo>
                    <a:pt x="1673" y="1210"/>
                  </a:lnTo>
                  <a:lnTo>
                    <a:pt x="1637" y="1282"/>
                  </a:lnTo>
                  <a:lnTo>
                    <a:pt x="1591" y="1355"/>
                  </a:lnTo>
                  <a:lnTo>
                    <a:pt x="1546" y="1419"/>
                  </a:lnTo>
                  <a:lnTo>
                    <a:pt x="1491" y="1482"/>
                  </a:lnTo>
                  <a:lnTo>
                    <a:pt x="1428" y="1537"/>
                  </a:lnTo>
                  <a:lnTo>
                    <a:pt x="1364" y="1591"/>
                  </a:lnTo>
                  <a:lnTo>
                    <a:pt x="1291" y="1628"/>
                  </a:lnTo>
                  <a:lnTo>
                    <a:pt x="1209" y="1664"/>
                  </a:lnTo>
                  <a:lnTo>
                    <a:pt x="1137" y="1700"/>
                  </a:lnTo>
                  <a:lnTo>
                    <a:pt x="1046" y="1719"/>
                  </a:lnTo>
                  <a:lnTo>
                    <a:pt x="964" y="1728"/>
                  </a:lnTo>
                  <a:lnTo>
                    <a:pt x="873" y="1737"/>
                  </a:lnTo>
                  <a:lnTo>
                    <a:pt x="873" y="1737"/>
                  </a:lnTo>
                  <a:lnTo>
                    <a:pt x="782" y="1728"/>
                  </a:lnTo>
                  <a:lnTo>
                    <a:pt x="700" y="1719"/>
                  </a:lnTo>
                  <a:lnTo>
                    <a:pt x="619" y="1700"/>
                  </a:lnTo>
                  <a:lnTo>
                    <a:pt x="537" y="1664"/>
                  </a:lnTo>
                  <a:lnTo>
                    <a:pt x="464" y="1628"/>
                  </a:lnTo>
                  <a:lnTo>
                    <a:pt x="391" y="1591"/>
                  </a:lnTo>
                  <a:lnTo>
                    <a:pt x="319" y="1537"/>
                  </a:lnTo>
                  <a:lnTo>
                    <a:pt x="264" y="1482"/>
                  </a:lnTo>
                  <a:lnTo>
                    <a:pt x="200" y="1419"/>
                  </a:lnTo>
                  <a:lnTo>
                    <a:pt x="155" y="1355"/>
                  </a:lnTo>
                  <a:lnTo>
                    <a:pt x="110" y="1282"/>
                  </a:lnTo>
                  <a:lnTo>
                    <a:pt x="73" y="1210"/>
                  </a:lnTo>
                  <a:lnTo>
                    <a:pt x="46" y="1128"/>
                  </a:lnTo>
                  <a:lnTo>
                    <a:pt x="19" y="1046"/>
                  </a:lnTo>
                  <a:lnTo>
                    <a:pt x="10" y="955"/>
                  </a:lnTo>
                  <a:lnTo>
                    <a:pt x="0" y="864"/>
                  </a:lnTo>
                  <a:lnTo>
                    <a:pt x="0" y="864"/>
                  </a:lnTo>
                  <a:lnTo>
                    <a:pt x="10" y="782"/>
                  </a:lnTo>
                  <a:lnTo>
                    <a:pt x="19" y="691"/>
                  </a:lnTo>
                  <a:lnTo>
                    <a:pt x="46" y="610"/>
                  </a:lnTo>
                  <a:lnTo>
                    <a:pt x="73" y="528"/>
                  </a:lnTo>
                  <a:lnTo>
                    <a:pt x="110" y="455"/>
                  </a:lnTo>
                  <a:lnTo>
                    <a:pt x="155" y="382"/>
                  </a:lnTo>
                  <a:lnTo>
                    <a:pt x="200" y="319"/>
                  </a:lnTo>
                  <a:lnTo>
                    <a:pt x="264" y="255"/>
                  </a:lnTo>
                  <a:lnTo>
                    <a:pt x="319" y="201"/>
                  </a:lnTo>
                  <a:lnTo>
                    <a:pt x="391" y="146"/>
                  </a:lnTo>
                  <a:lnTo>
                    <a:pt x="464" y="101"/>
                  </a:lnTo>
                  <a:lnTo>
                    <a:pt x="537" y="64"/>
                  </a:lnTo>
                  <a:lnTo>
                    <a:pt x="619" y="37"/>
                  </a:lnTo>
                  <a:lnTo>
                    <a:pt x="700" y="19"/>
                  </a:lnTo>
                  <a:lnTo>
                    <a:pt x="782" y="1"/>
                  </a:lnTo>
                  <a:lnTo>
                    <a:pt x="873" y="1"/>
                  </a:lnTo>
                  <a:lnTo>
                    <a:pt x="873" y="1"/>
                  </a:lnTo>
                  <a:lnTo>
                    <a:pt x="964" y="1"/>
                  </a:lnTo>
                  <a:lnTo>
                    <a:pt x="1046" y="19"/>
                  </a:lnTo>
                  <a:lnTo>
                    <a:pt x="1137" y="37"/>
                  </a:lnTo>
                  <a:lnTo>
                    <a:pt x="1209" y="64"/>
                  </a:lnTo>
                  <a:lnTo>
                    <a:pt x="1291" y="101"/>
                  </a:lnTo>
                  <a:lnTo>
                    <a:pt x="1364" y="146"/>
                  </a:lnTo>
                  <a:lnTo>
                    <a:pt x="1428" y="201"/>
                  </a:lnTo>
                  <a:lnTo>
                    <a:pt x="1491" y="255"/>
                  </a:lnTo>
                  <a:lnTo>
                    <a:pt x="1546" y="319"/>
                  </a:lnTo>
                  <a:lnTo>
                    <a:pt x="1591" y="382"/>
                  </a:lnTo>
                  <a:lnTo>
                    <a:pt x="1637" y="455"/>
                  </a:lnTo>
                  <a:lnTo>
                    <a:pt x="1673" y="528"/>
                  </a:lnTo>
                  <a:lnTo>
                    <a:pt x="1700" y="610"/>
                  </a:lnTo>
                  <a:lnTo>
                    <a:pt x="1728" y="691"/>
                  </a:lnTo>
                  <a:lnTo>
                    <a:pt x="1737" y="782"/>
                  </a:lnTo>
                  <a:lnTo>
                    <a:pt x="1746" y="864"/>
                  </a:lnTo>
                  <a:lnTo>
                    <a:pt x="1746" y="8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790775" y="374225"/>
              <a:ext cx="43425" cy="43425"/>
            </a:xfrm>
            <a:custGeom>
              <a:rect b="b" l="l" r="r" t="t"/>
              <a:pathLst>
                <a:path extrusionOk="0" h="1737" w="1737">
                  <a:moveTo>
                    <a:pt x="1737" y="864"/>
                  </a:moveTo>
                  <a:lnTo>
                    <a:pt x="1737" y="864"/>
                  </a:lnTo>
                  <a:lnTo>
                    <a:pt x="1727" y="955"/>
                  </a:lnTo>
                  <a:lnTo>
                    <a:pt x="1718" y="1046"/>
                  </a:lnTo>
                  <a:lnTo>
                    <a:pt x="1700" y="1128"/>
                  </a:lnTo>
                  <a:lnTo>
                    <a:pt x="1664" y="1210"/>
                  </a:lnTo>
                  <a:lnTo>
                    <a:pt x="1627" y="1282"/>
                  </a:lnTo>
                  <a:lnTo>
                    <a:pt x="1591" y="1355"/>
                  </a:lnTo>
                  <a:lnTo>
                    <a:pt x="1537" y="1419"/>
                  </a:lnTo>
                  <a:lnTo>
                    <a:pt x="1482" y="1482"/>
                  </a:lnTo>
                  <a:lnTo>
                    <a:pt x="1418" y="1537"/>
                  </a:lnTo>
                  <a:lnTo>
                    <a:pt x="1355" y="1591"/>
                  </a:lnTo>
                  <a:lnTo>
                    <a:pt x="1282" y="1628"/>
                  </a:lnTo>
                  <a:lnTo>
                    <a:pt x="1209" y="1664"/>
                  </a:lnTo>
                  <a:lnTo>
                    <a:pt x="1128" y="1700"/>
                  </a:lnTo>
                  <a:lnTo>
                    <a:pt x="1046" y="1719"/>
                  </a:lnTo>
                  <a:lnTo>
                    <a:pt x="955" y="1728"/>
                  </a:lnTo>
                  <a:lnTo>
                    <a:pt x="864" y="1737"/>
                  </a:lnTo>
                  <a:lnTo>
                    <a:pt x="864" y="1737"/>
                  </a:lnTo>
                  <a:lnTo>
                    <a:pt x="782" y="1728"/>
                  </a:lnTo>
                  <a:lnTo>
                    <a:pt x="691" y="1719"/>
                  </a:lnTo>
                  <a:lnTo>
                    <a:pt x="609" y="1700"/>
                  </a:lnTo>
                  <a:lnTo>
                    <a:pt x="528" y="1664"/>
                  </a:lnTo>
                  <a:lnTo>
                    <a:pt x="455" y="1628"/>
                  </a:lnTo>
                  <a:lnTo>
                    <a:pt x="382" y="1591"/>
                  </a:lnTo>
                  <a:lnTo>
                    <a:pt x="309" y="1537"/>
                  </a:lnTo>
                  <a:lnTo>
                    <a:pt x="255" y="1482"/>
                  </a:lnTo>
                  <a:lnTo>
                    <a:pt x="191" y="1419"/>
                  </a:lnTo>
                  <a:lnTo>
                    <a:pt x="146" y="1355"/>
                  </a:lnTo>
                  <a:lnTo>
                    <a:pt x="100" y="1282"/>
                  </a:lnTo>
                  <a:lnTo>
                    <a:pt x="64" y="1210"/>
                  </a:lnTo>
                  <a:lnTo>
                    <a:pt x="37" y="1128"/>
                  </a:lnTo>
                  <a:lnTo>
                    <a:pt x="19" y="1046"/>
                  </a:lnTo>
                  <a:lnTo>
                    <a:pt x="0" y="955"/>
                  </a:lnTo>
                  <a:lnTo>
                    <a:pt x="0" y="864"/>
                  </a:lnTo>
                  <a:lnTo>
                    <a:pt x="0" y="864"/>
                  </a:lnTo>
                  <a:lnTo>
                    <a:pt x="0" y="782"/>
                  </a:lnTo>
                  <a:lnTo>
                    <a:pt x="19" y="691"/>
                  </a:lnTo>
                  <a:lnTo>
                    <a:pt x="37" y="610"/>
                  </a:lnTo>
                  <a:lnTo>
                    <a:pt x="64" y="528"/>
                  </a:lnTo>
                  <a:lnTo>
                    <a:pt x="100" y="455"/>
                  </a:lnTo>
                  <a:lnTo>
                    <a:pt x="146" y="382"/>
                  </a:lnTo>
                  <a:lnTo>
                    <a:pt x="191" y="319"/>
                  </a:lnTo>
                  <a:lnTo>
                    <a:pt x="255" y="255"/>
                  </a:lnTo>
                  <a:lnTo>
                    <a:pt x="309" y="201"/>
                  </a:lnTo>
                  <a:lnTo>
                    <a:pt x="382" y="146"/>
                  </a:lnTo>
                  <a:lnTo>
                    <a:pt x="455" y="101"/>
                  </a:lnTo>
                  <a:lnTo>
                    <a:pt x="528" y="64"/>
                  </a:lnTo>
                  <a:lnTo>
                    <a:pt x="609" y="37"/>
                  </a:lnTo>
                  <a:lnTo>
                    <a:pt x="691" y="19"/>
                  </a:lnTo>
                  <a:lnTo>
                    <a:pt x="782" y="1"/>
                  </a:lnTo>
                  <a:lnTo>
                    <a:pt x="864" y="1"/>
                  </a:lnTo>
                  <a:lnTo>
                    <a:pt x="864" y="1"/>
                  </a:lnTo>
                  <a:lnTo>
                    <a:pt x="955" y="1"/>
                  </a:lnTo>
                  <a:lnTo>
                    <a:pt x="1046" y="19"/>
                  </a:lnTo>
                  <a:lnTo>
                    <a:pt x="1128" y="37"/>
                  </a:lnTo>
                  <a:lnTo>
                    <a:pt x="1209" y="64"/>
                  </a:lnTo>
                  <a:lnTo>
                    <a:pt x="1282" y="101"/>
                  </a:lnTo>
                  <a:lnTo>
                    <a:pt x="1355" y="146"/>
                  </a:lnTo>
                  <a:lnTo>
                    <a:pt x="1418" y="201"/>
                  </a:lnTo>
                  <a:lnTo>
                    <a:pt x="1482" y="255"/>
                  </a:lnTo>
                  <a:lnTo>
                    <a:pt x="1537" y="319"/>
                  </a:lnTo>
                  <a:lnTo>
                    <a:pt x="1591" y="382"/>
                  </a:lnTo>
                  <a:lnTo>
                    <a:pt x="1627" y="455"/>
                  </a:lnTo>
                  <a:lnTo>
                    <a:pt x="1664" y="528"/>
                  </a:lnTo>
                  <a:lnTo>
                    <a:pt x="1700" y="610"/>
                  </a:lnTo>
                  <a:lnTo>
                    <a:pt x="1718" y="691"/>
                  </a:lnTo>
                  <a:lnTo>
                    <a:pt x="1727" y="782"/>
                  </a:lnTo>
                  <a:lnTo>
                    <a:pt x="1737" y="864"/>
                  </a:lnTo>
                  <a:lnTo>
                    <a:pt x="1737" y="8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532175" y="289700"/>
              <a:ext cx="269075" cy="107050"/>
            </a:xfrm>
            <a:custGeom>
              <a:rect b="b" l="l" r="r" t="t"/>
              <a:pathLst>
                <a:path extrusionOk="0" h="4282" w="10763">
                  <a:moveTo>
                    <a:pt x="8663" y="4281"/>
                  </a:moveTo>
                  <a:lnTo>
                    <a:pt x="2091" y="4281"/>
                  </a:lnTo>
                  <a:lnTo>
                    <a:pt x="1" y="0"/>
                  </a:lnTo>
                  <a:lnTo>
                    <a:pt x="10763" y="0"/>
                  </a:lnTo>
                  <a:lnTo>
                    <a:pt x="8663" y="4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218600" y="838475"/>
              <a:ext cx="127950" cy="93650"/>
            </a:xfrm>
            <a:custGeom>
              <a:rect b="b" l="l" r="r" t="t"/>
              <a:pathLst>
                <a:path extrusionOk="0" h="3746" w="5118">
                  <a:moveTo>
                    <a:pt x="5117" y="891"/>
                  </a:moveTo>
                  <a:lnTo>
                    <a:pt x="564" y="1"/>
                  </a:lnTo>
                  <a:lnTo>
                    <a:pt x="0" y="2855"/>
                  </a:lnTo>
                  <a:lnTo>
                    <a:pt x="4563" y="3745"/>
                  </a:lnTo>
                  <a:lnTo>
                    <a:pt x="5117" y="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254500" y="813700"/>
              <a:ext cx="73650" cy="53875"/>
            </a:xfrm>
            <a:custGeom>
              <a:rect b="b" l="l" r="r" t="t"/>
              <a:pathLst>
                <a:path extrusionOk="0" h="2155" w="2946">
                  <a:moveTo>
                    <a:pt x="2945" y="510"/>
                  </a:moveTo>
                  <a:lnTo>
                    <a:pt x="327" y="1"/>
                  </a:lnTo>
                  <a:lnTo>
                    <a:pt x="0" y="1637"/>
                  </a:lnTo>
                  <a:lnTo>
                    <a:pt x="2627" y="2155"/>
                  </a:lnTo>
                  <a:lnTo>
                    <a:pt x="2945" y="5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021125" y="1638125"/>
              <a:ext cx="215450" cy="70925"/>
            </a:xfrm>
            <a:custGeom>
              <a:rect b="b" l="l" r="r" t="t"/>
              <a:pathLst>
                <a:path extrusionOk="0" h="2837" w="8618">
                  <a:moveTo>
                    <a:pt x="8617" y="1637"/>
                  </a:moveTo>
                  <a:lnTo>
                    <a:pt x="227" y="1"/>
                  </a:lnTo>
                  <a:lnTo>
                    <a:pt x="0" y="1191"/>
                  </a:lnTo>
                  <a:lnTo>
                    <a:pt x="8390" y="2837"/>
                  </a:lnTo>
                  <a:lnTo>
                    <a:pt x="8617" y="16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061100" y="1523600"/>
              <a:ext cx="162050" cy="163175"/>
            </a:xfrm>
            <a:custGeom>
              <a:rect b="b" l="l" r="r" t="t"/>
              <a:pathLst>
                <a:path extrusionOk="0" h="6527" w="6482">
                  <a:moveTo>
                    <a:pt x="6482" y="1064"/>
                  </a:moveTo>
                  <a:lnTo>
                    <a:pt x="1064" y="0"/>
                  </a:lnTo>
                  <a:lnTo>
                    <a:pt x="1" y="5472"/>
                  </a:lnTo>
                  <a:lnTo>
                    <a:pt x="5418" y="6527"/>
                  </a:lnTo>
                  <a:lnTo>
                    <a:pt x="6482" y="10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286075" y="454000"/>
              <a:ext cx="81825" cy="367900"/>
            </a:xfrm>
            <a:custGeom>
              <a:rect b="b" l="l" r="r" t="t"/>
              <a:pathLst>
                <a:path extrusionOk="0" h="14716" w="3273">
                  <a:moveTo>
                    <a:pt x="3273" y="1164"/>
                  </a:moveTo>
                  <a:lnTo>
                    <a:pt x="3118" y="0"/>
                  </a:lnTo>
                  <a:lnTo>
                    <a:pt x="2537" y="1018"/>
                  </a:lnTo>
                  <a:lnTo>
                    <a:pt x="1" y="14571"/>
                  </a:lnTo>
                  <a:lnTo>
                    <a:pt x="746" y="14716"/>
                  </a:lnTo>
                  <a:lnTo>
                    <a:pt x="3273" y="1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056575" y="878475"/>
              <a:ext cx="324750" cy="666725"/>
            </a:xfrm>
            <a:custGeom>
              <a:rect b="b" l="l" r="r" t="t"/>
              <a:pathLst>
                <a:path extrusionOk="0" h="26669" w="12990">
                  <a:moveTo>
                    <a:pt x="12989" y="1573"/>
                  </a:moveTo>
                  <a:lnTo>
                    <a:pt x="4899" y="0"/>
                  </a:lnTo>
                  <a:lnTo>
                    <a:pt x="0" y="25087"/>
                  </a:lnTo>
                  <a:lnTo>
                    <a:pt x="8099" y="26669"/>
                  </a:lnTo>
                  <a:lnTo>
                    <a:pt x="12989" y="1573"/>
                  </a:lnTo>
                  <a:close/>
                </a:path>
              </a:pathLst>
            </a:custGeom>
            <a:solidFill>
              <a:srgbClr val="C1E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019525" y="1472025"/>
              <a:ext cx="278625" cy="95450"/>
            </a:xfrm>
            <a:custGeom>
              <a:rect b="b" l="l" r="r" t="t"/>
              <a:pathLst>
                <a:path extrusionOk="0" h="3818" w="11145">
                  <a:moveTo>
                    <a:pt x="11144" y="2100"/>
                  </a:moveTo>
                  <a:lnTo>
                    <a:pt x="337" y="0"/>
                  </a:lnTo>
                  <a:lnTo>
                    <a:pt x="1" y="1709"/>
                  </a:lnTo>
                  <a:lnTo>
                    <a:pt x="10808" y="3818"/>
                  </a:lnTo>
                  <a:lnTo>
                    <a:pt x="11144" y="2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084750" y="1241600"/>
              <a:ext cx="203850" cy="272025"/>
            </a:xfrm>
            <a:custGeom>
              <a:rect b="b" l="l" r="r" t="t"/>
              <a:pathLst>
                <a:path extrusionOk="0" h="10881" w="8154">
                  <a:moveTo>
                    <a:pt x="8154" y="1218"/>
                  </a:moveTo>
                  <a:lnTo>
                    <a:pt x="1882" y="0"/>
                  </a:lnTo>
                  <a:lnTo>
                    <a:pt x="0" y="9653"/>
                  </a:lnTo>
                  <a:lnTo>
                    <a:pt x="6272" y="10881"/>
                  </a:lnTo>
                  <a:lnTo>
                    <a:pt x="8154" y="12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023700" y="1372950"/>
              <a:ext cx="336550" cy="479250"/>
            </a:xfrm>
            <a:custGeom>
              <a:rect b="b" l="l" r="r" t="t"/>
              <a:pathLst>
                <a:path extrusionOk="0" h="19170" w="13462">
                  <a:moveTo>
                    <a:pt x="11208" y="19170"/>
                  </a:moveTo>
                  <a:lnTo>
                    <a:pt x="11208" y="19170"/>
                  </a:lnTo>
                  <a:lnTo>
                    <a:pt x="2491" y="19170"/>
                  </a:lnTo>
                  <a:lnTo>
                    <a:pt x="2491" y="19170"/>
                  </a:lnTo>
                  <a:lnTo>
                    <a:pt x="2245" y="19170"/>
                  </a:lnTo>
                  <a:lnTo>
                    <a:pt x="2009" y="19152"/>
                  </a:lnTo>
                  <a:lnTo>
                    <a:pt x="1791" y="19115"/>
                  </a:lnTo>
                  <a:lnTo>
                    <a:pt x="1591" y="19079"/>
                  </a:lnTo>
                  <a:lnTo>
                    <a:pt x="1409" y="19034"/>
                  </a:lnTo>
                  <a:lnTo>
                    <a:pt x="1236" y="18979"/>
                  </a:lnTo>
                  <a:lnTo>
                    <a:pt x="1082" y="18915"/>
                  </a:lnTo>
                  <a:lnTo>
                    <a:pt x="946" y="18843"/>
                  </a:lnTo>
                  <a:lnTo>
                    <a:pt x="809" y="18761"/>
                  </a:lnTo>
                  <a:lnTo>
                    <a:pt x="691" y="18679"/>
                  </a:lnTo>
                  <a:lnTo>
                    <a:pt x="591" y="18588"/>
                  </a:lnTo>
                  <a:lnTo>
                    <a:pt x="491" y="18497"/>
                  </a:lnTo>
                  <a:lnTo>
                    <a:pt x="409" y="18406"/>
                  </a:lnTo>
                  <a:lnTo>
                    <a:pt x="337" y="18306"/>
                  </a:lnTo>
                  <a:lnTo>
                    <a:pt x="273" y="18206"/>
                  </a:lnTo>
                  <a:lnTo>
                    <a:pt x="218" y="18106"/>
                  </a:lnTo>
                  <a:lnTo>
                    <a:pt x="164" y="18006"/>
                  </a:lnTo>
                  <a:lnTo>
                    <a:pt x="127" y="17906"/>
                  </a:lnTo>
                  <a:lnTo>
                    <a:pt x="91" y="17816"/>
                  </a:lnTo>
                  <a:lnTo>
                    <a:pt x="64" y="17716"/>
                  </a:lnTo>
                  <a:lnTo>
                    <a:pt x="27" y="17543"/>
                  </a:lnTo>
                  <a:lnTo>
                    <a:pt x="9" y="17379"/>
                  </a:lnTo>
                  <a:lnTo>
                    <a:pt x="0" y="17243"/>
                  </a:lnTo>
                  <a:lnTo>
                    <a:pt x="0" y="17134"/>
                  </a:lnTo>
                  <a:lnTo>
                    <a:pt x="0" y="17043"/>
                  </a:lnTo>
                  <a:lnTo>
                    <a:pt x="0" y="973"/>
                  </a:lnTo>
                  <a:lnTo>
                    <a:pt x="0" y="973"/>
                  </a:lnTo>
                  <a:lnTo>
                    <a:pt x="9" y="882"/>
                  </a:lnTo>
                  <a:lnTo>
                    <a:pt x="27" y="782"/>
                  </a:lnTo>
                  <a:lnTo>
                    <a:pt x="46" y="691"/>
                  </a:lnTo>
                  <a:lnTo>
                    <a:pt x="82" y="600"/>
                  </a:lnTo>
                  <a:lnTo>
                    <a:pt x="118" y="518"/>
                  </a:lnTo>
                  <a:lnTo>
                    <a:pt x="173" y="436"/>
                  </a:lnTo>
                  <a:lnTo>
                    <a:pt x="227" y="355"/>
                  </a:lnTo>
                  <a:lnTo>
                    <a:pt x="291" y="291"/>
                  </a:lnTo>
                  <a:lnTo>
                    <a:pt x="355" y="227"/>
                  </a:lnTo>
                  <a:lnTo>
                    <a:pt x="436" y="173"/>
                  </a:lnTo>
                  <a:lnTo>
                    <a:pt x="518" y="118"/>
                  </a:lnTo>
                  <a:lnTo>
                    <a:pt x="600" y="82"/>
                  </a:lnTo>
                  <a:lnTo>
                    <a:pt x="691" y="46"/>
                  </a:lnTo>
                  <a:lnTo>
                    <a:pt x="782" y="27"/>
                  </a:lnTo>
                  <a:lnTo>
                    <a:pt x="882" y="9"/>
                  </a:lnTo>
                  <a:lnTo>
                    <a:pt x="973" y="0"/>
                  </a:lnTo>
                  <a:lnTo>
                    <a:pt x="12480" y="0"/>
                  </a:lnTo>
                  <a:lnTo>
                    <a:pt x="12480" y="0"/>
                  </a:lnTo>
                  <a:lnTo>
                    <a:pt x="12580" y="9"/>
                  </a:lnTo>
                  <a:lnTo>
                    <a:pt x="12680" y="27"/>
                  </a:lnTo>
                  <a:lnTo>
                    <a:pt x="12771" y="46"/>
                  </a:lnTo>
                  <a:lnTo>
                    <a:pt x="12862" y="82"/>
                  </a:lnTo>
                  <a:lnTo>
                    <a:pt x="12944" y="118"/>
                  </a:lnTo>
                  <a:lnTo>
                    <a:pt x="13025" y="173"/>
                  </a:lnTo>
                  <a:lnTo>
                    <a:pt x="13098" y="227"/>
                  </a:lnTo>
                  <a:lnTo>
                    <a:pt x="13171" y="291"/>
                  </a:lnTo>
                  <a:lnTo>
                    <a:pt x="13225" y="355"/>
                  </a:lnTo>
                  <a:lnTo>
                    <a:pt x="13289" y="436"/>
                  </a:lnTo>
                  <a:lnTo>
                    <a:pt x="13335" y="518"/>
                  </a:lnTo>
                  <a:lnTo>
                    <a:pt x="13380" y="600"/>
                  </a:lnTo>
                  <a:lnTo>
                    <a:pt x="13407" y="691"/>
                  </a:lnTo>
                  <a:lnTo>
                    <a:pt x="13435" y="782"/>
                  </a:lnTo>
                  <a:lnTo>
                    <a:pt x="13444" y="882"/>
                  </a:lnTo>
                  <a:lnTo>
                    <a:pt x="13453" y="973"/>
                  </a:lnTo>
                  <a:lnTo>
                    <a:pt x="13453" y="16907"/>
                  </a:lnTo>
                  <a:lnTo>
                    <a:pt x="13453" y="16907"/>
                  </a:lnTo>
                  <a:lnTo>
                    <a:pt x="13462" y="17007"/>
                  </a:lnTo>
                  <a:lnTo>
                    <a:pt x="13462" y="17116"/>
                  </a:lnTo>
                  <a:lnTo>
                    <a:pt x="13453" y="17261"/>
                  </a:lnTo>
                  <a:lnTo>
                    <a:pt x="13444" y="17434"/>
                  </a:lnTo>
                  <a:lnTo>
                    <a:pt x="13407" y="17625"/>
                  </a:lnTo>
                  <a:lnTo>
                    <a:pt x="13353" y="17834"/>
                  </a:lnTo>
                  <a:lnTo>
                    <a:pt x="13316" y="17934"/>
                  </a:lnTo>
                  <a:lnTo>
                    <a:pt x="13271" y="18043"/>
                  </a:lnTo>
                  <a:lnTo>
                    <a:pt x="13225" y="18143"/>
                  </a:lnTo>
                  <a:lnTo>
                    <a:pt x="13171" y="18252"/>
                  </a:lnTo>
                  <a:lnTo>
                    <a:pt x="13098" y="18352"/>
                  </a:lnTo>
                  <a:lnTo>
                    <a:pt x="13025" y="18452"/>
                  </a:lnTo>
                  <a:lnTo>
                    <a:pt x="12944" y="18552"/>
                  </a:lnTo>
                  <a:lnTo>
                    <a:pt x="12844" y="18652"/>
                  </a:lnTo>
                  <a:lnTo>
                    <a:pt x="12735" y="18734"/>
                  </a:lnTo>
                  <a:lnTo>
                    <a:pt x="12626" y="18815"/>
                  </a:lnTo>
                  <a:lnTo>
                    <a:pt x="12489" y="18897"/>
                  </a:lnTo>
                  <a:lnTo>
                    <a:pt x="12353" y="18961"/>
                  </a:lnTo>
                  <a:lnTo>
                    <a:pt x="12198" y="19024"/>
                  </a:lnTo>
                  <a:lnTo>
                    <a:pt x="12026" y="19079"/>
                  </a:lnTo>
                  <a:lnTo>
                    <a:pt x="11844" y="19115"/>
                  </a:lnTo>
                  <a:lnTo>
                    <a:pt x="11653" y="19143"/>
                  </a:lnTo>
                  <a:lnTo>
                    <a:pt x="11435" y="19170"/>
                  </a:lnTo>
                  <a:lnTo>
                    <a:pt x="11208" y="19170"/>
                  </a:lnTo>
                  <a:lnTo>
                    <a:pt x="11208" y="19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981875" y="1332950"/>
              <a:ext cx="420875" cy="92050"/>
            </a:xfrm>
            <a:custGeom>
              <a:rect b="b" l="l" r="r" t="t"/>
              <a:pathLst>
                <a:path extrusionOk="0" h="3682" w="16835">
                  <a:moveTo>
                    <a:pt x="16544" y="3682"/>
                  </a:moveTo>
                  <a:lnTo>
                    <a:pt x="1" y="3682"/>
                  </a:lnTo>
                  <a:lnTo>
                    <a:pt x="292" y="0"/>
                  </a:lnTo>
                  <a:lnTo>
                    <a:pt x="16835" y="0"/>
                  </a:lnTo>
                  <a:lnTo>
                    <a:pt x="16544" y="3682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056200" y="1479300"/>
              <a:ext cx="271550" cy="223850"/>
            </a:xfrm>
            <a:custGeom>
              <a:rect b="b" l="l" r="r" t="t"/>
              <a:pathLst>
                <a:path extrusionOk="0" h="8954" w="10862">
                  <a:moveTo>
                    <a:pt x="0" y="0"/>
                  </a:moveTo>
                  <a:lnTo>
                    <a:pt x="10862" y="0"/>
                  </a:lnTo>
                  <a:lnTo>
                    <a:pt x="10862" y="8953"/>
                  </a:lnTo>
                  <a:lnTo>
                    <a:pt x="0" y="8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86175" y="1578825"/>
              <a:ext cx="211375" cy="18200"/>
            </a:xfrm>
            <a:custGeom>
              <a:rect b="b" l="l" r="r" t="t"/>
              <a:pathLst>
                <a:path extrusionOk="0" h="728" w="8455">
                  <a:moveTo>
                    <a:pt x="8454" y="727"/>
                  </a:moveTo>
                  <a:lnTo>
                    <a:pt x="1" y="727"/>
                  </a:lnTo>
                  <a:lnTo>
                    <a:pt x="1" y="0"/>
                  </a:lnTo>
                  <a:lnTo>
                    <a:pt x="8454" y="0"/>
                  </a:lnTo>
                  <a:lnTo>
                    <a:pt x="8454" y="7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086175" y="1517000"/>
              <a:ext cx="211375" cy="18450"/>
            </a:xfrm>
            <a:custGeom>
              <a:rect b="b" l="l" r="r" t="t"/>
              <a:pathLst>
                <a:path extrusionOk="0" h="738" w="8455">
                  <a:moveTo>
                    <a:pt x="8454" y="737"/>
                  </a:moveTo>
                  <a:lnTo>
                    <a:pt x="1" y="737"/>
                  </a:lnTo>
                  <a:lnTo>
                    <a:pt x="1" y="1"/>
                  </a:lnTo>
                  <a:lnTo>
                    <a:pt x="8454" y="1"/>
                  </a:lnTo>
                  <a:lnTo>
                    <a:pt x="8454" y="7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086175" y="1636300"/>
              <a:ext cx="211375" cy="18225"/>
            </a:xfrm>
            <a:custGeom>
              <a:rect b="b" l="l" r="r" t="t"/>
              <a:pathLst>
                <a:path extrusionOk="0" h="729" w="8455">
                  <a:moveTo>
                    <a:pt x="8454" y="728"/>
                  </a:moveTo>
                  <a:lnTo>
                    <a:pt x="1" y="728"/>
                  </a:lnTo>
                  <a:lnTo>
                    <a:pt x="1" y="1"/>
                  </a:lnTo>
                  <a:lnTo>
                    <a:pt x="8454" y="1"/>
                  </a:lnTo>
                  <a:lnTo>
                    <a:pt x="8454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301375" y="1578600"/>
              <a:ext cx="336800" cy="360875"/>
            </a:xfrm>
            <a:custGeom>
              <a:rect b="b" l="l" r="r" t="t"/>
              <a:pathLst>
                <a:path extrusionOk="0" h="14435" w="13472">
                  <a:moveTo>
                    <a:pt x="11217" y="14434"/>
                  </a:moveTo>
                  <a:lnTo>
                    <a:pt x="11217" y="14434"/>
                  </a:lnTo>
                  <a:lnTo>
                    <a:pt x="2500" y="14434"/>
                  </a:lnTo>
                  <a:lnTo>
                    <a:pt x="2500" y="14434"/>
                  </a:lnTo>
                  <a:lnTo>
                    <a:pt x="2246" y="14425"/>
                  </a:lnTo>
                  <a:lnTo>
                    <a:pt x="2018" y="14407"/>
                  </a:lnTo>
                  <a:lnTo>
                    <a:pt x="1800" y="14380"/>
                  </a:lnTo>
                  <a:lnTo>
                    <a:pt x="1600" y="14343"/>
                  </a:lnTo>
                  <a:lnTo>
                    <a:pt x="1419" y="14289"/>
                  </a:lnTo>
                  <a:lnTo>
                    <a:pt x="1246" y="14234"/>
                  </a:lnTo>
                  <a:lnTo>
                    <a:pt x="1091" y="14171"/>
                  </a:lnTo>
                  <a:lnTo>
                    <a:pt x="946" y="14098"/>
                  </a:lnTo>
                  <a:lnTo>
                    <a:pt x="819" y="14025"/>
                  </a:lnTo>
                  <a:lnTo>
                    <a:pt x="700" y="13934"/>
                  </a:lnTo>
                  <a:lnTo>
                    <a:pt x="591" y="13853"/>
                  </a:lnTo>
                  <a:lnTo>
                    <a:pt x="501" y="13762"/>
                  </a:lnTo>
                  <a:lnTo>
                    <a:pt x="419" y="13662"/>
                  </a:lnTo>
                  <a:lnTo>
                    <a:pt x="346" y="13571"/>
                  </a:lnTo>
                  <a:lnTo>
                    <a:pt x="273" y="13471"/>
                  </a:lnTo>
                  <a:lnTo>
                    <a:pt x="219" y="13371"/>
                  </a:lnTo>
                  <a:lnTo>
                    <a:pt x="173" y="13271"/>
                  </a:lnTo>
                  <a:lnTo>
                    <a:pt x="128" y="13171"/>
                  </a:lnTo>
                  <a:lnTo>
                    <a:pt x="101" y="13071"/>
                  </a:lnTo>
                  <a:lnTo>
                    <a:pt x="73" y="12980"/>
                  </a:lnTo>
                  <a:lnTo>
                    <a:pt x="28" y="12798"/>
                  </a:lnTo>
                  <a:lnTo>
                    <a:pt x="10" y="12635"/>
                  </a:lnTo>
                  <a:lnTo>
                    <a:pt x="1" y="12498"/>
                  </a:lnTo>
                  <a:lnTo>
                    <a:pt x="1" y="12398"/>
                  </a:lnTo>
                  <a:lnTo>
                    <a:pt x="10" y="12307"/>
                  </a:lnTo>
                  <a:lnTo>
                    <a:pt x="10" y="973"/>
                  </a:lnTo>
                  <a:lnTo>
                    <a:pt x="10" y="973"/>
                  </a:lnTo>
                  <a:lnTo>
                    <a:pt x="19" y="873"/>
                  </a:lnTo>
                  <a:lnTo>
                    <a:pt x="28" y="773"/>
                  </a:lnTo>
                  <a:lnTo>
                    <a:pt x="55" y="682"/>
                  </a:lnTo>
                  <a:lnTo>
                    <a:pt x="82" y="591"/>
                  </a:lnTo>
                  <a:lnTo>
                    <a:pt x="128" y="509"/>
                  </a:lnTo>
                  <a:lnTo>
                    <a:pt x="173" y="427"/>
                  </a:lnTo>
                  <a:lnTo>
                    <a:pt x="237" y="355"/>
                  </a:lnTo>
                  <a:lnTo>
                    <a:pt x="291" y="282"/>
                  </a:lnTo>
                  <a:lnTo>
                    <a:pt x="364" y="218"/>
                  </a:lnTo>
                  <a:lnTo>
                    <a:pt x="437" y="164"/>
                  </a:lnTo>
                  <a:lnTo>
                    <a:pt x="519" y="118"/>
                  </a:lnTo>
                  <a:lnTo>
                    <a:pt x="601" y="73"/>
                  </a:lnTo>
                  <a:lnTo>
                    <a:pt x="691" y="46"/>
                  </a:lnTo>
                  <a:lnTo>
                    <a:pt x="782" y="18"/>
                  </a:lnTo>
                  <a:lnTo>
                    <a:pt x="882" y="0"/>
                  </a:lnTo>
                  <a:lnTo>
                    <a:pt x="982" y="0"/>
                  </a:lnTo>
                  <a:lnTo>
                    <a:pt x="12490" y="0"/>
                  </a:lnTo>
                  <a:lnTo>
                    <a:pt x="12490" y="0"/>
                  </a:lnTo>
                  <a:lnTo>
                    <a:pt x="12590" y="0"/>
                  </a:lnTo>
                  <a:lnTo>
                    <a:pt x="12680" y="18"/>
                  </a:lnTo>
                  <a:lnTo>
                    <a:pt x="12771" y="46"/>
                  </a:lnTo>
                  <a:lnTo>
                    <a:pt x="12862" y="73"/>
                  </a:lnTo>
                  <a:lnTo>
                    <a:pt x="12944" y="118"/>
                  </a:lnTo>
                  <a:lnTo>
                    <a:pt x="13026" y="164"/>
                  </a:lnTo>
                  <a:lnTo>
                    <a:pt x="13108" y="218"/>
                  </a:lnTo>
                  <a:lnTo>
                    <a:pt x="13171" y="282"/>
                  </a:lnTo>
                  <a:lnTo>
                    <a:pt x="13235" y="355"/>
                  </a:lnTo>
                  <a:lnTo>
                    <a:pt x="13289" y="427"/>
                  </a:lnTo>
                  <a:lnTo>
                    <a:pt x="13344" y="509"/>
                  </a:lnTo>
                  <a:lnTo>
                    <a:pt x="13380" y="591"/>
                  </a:lnTo>
                  <a:lnTo>
                    <a:pt x="13417" y="682"/>
                  </a:lnTo>
                  <a:lnTo>
                    <a:pt x="13435" y="773"/>
                  </a:lnTo>
                  <a:lnTo>
                    <a:pt x="13453" y="873"/>
                  </a:lnTo>
                  <a:lnTo>
                    <a:pt x="13462" y="973"/>
                  </a:lnTo>
                  <a:lnTo>
                    <a:pt x="13462" y="12171"/>
                  </a:lnTo>
                  <a:lnTo>
                    <a:pt x="13462" y="12171"/>
                  </a:lnTo>
                  <a:lnTo>
                    <a:pt x="13462" y="12262"/>
                  </a:lnTo>
                  <a:lnTo>
                    <a:pt x="13471" y="12380"/>
                  </a:lnTo>
                  <a:lnTo>
                    <a:pt x="13462" y="12526"/>
                  </a:lnTo>
                  <a:lnTo>
                    <a:pt x="13444" y="12689"/>
                  </a:lnTo>
                  <a:lnTo>
                    <a:pt x="13417" y="12889"/>
                  </a:lnTo>
                  <a:lnTo>
                    <a:pt x="13362" y="13089"/>
                  </a:lnTo>
                  <a:lnTo>
                    <a:pt x="13326" y="13198"/>
                  </a:lnTo>
                  <a:lnTo>
                    <a:pt x="13280" y="13298"/>
                  </a:lnTo>
                  <a:lnTo>
                    <a:pt x="13235" y="13407"/>
                  </a:lnTo>
                  <a:lnTo>
                    <a:pt x="13171" y="13507"/>
                  </a:lnTo>
                  <a:lnTo>
                    <a:pt x="13108" y="13616"/>
                  </a:lnTo>
                  <a:lnTo>
                    <a:pt x="13035" y="13716"/>
                  </a:lnTo>
                  <a:lnTo>
                    <a:pt x="12944" y="13816"/>
                  </a:lnTo>
                  <a:lnTo>
                    <a:pt x="12853" y="13907"/>
                  </a:lnTo>
                  <a:lnTo>
                    <a:pt x="12744" y="13998"/>
                  </a:lnTo>
                  <a:lnTo>
                    <a:pt x="12626" y="14080"/>
                  </a:lnTo>
                  <a:lnTo>
                    <a:pt x="12499" y="14153"/>
                  </a:lnTo>
                  <a:lnTo>
                    <a:pt x="12353" y="14225"/>
                  </a:lnTo>
                  <a:lnTo>
                    <a:pt x="12199" y="14280"/>
                  </a:lnTo>
                  <a:lnTo>
                    <a:pt x="12035" y="14334"/>
                  </a:lnTo>
                  <a:lnTo>
                    <a:pt x="11853" y="14380"/>
                  </a:lnTo>
                  <a:lnTo>
                    <a:pt x="11653" y="14407"/>
                  </a:lnTo>
                  <a:lnTo>
                    <a:pt x="11444" y="14425"/>
                  </a:lnTo>
                  <a:lnTo>
                    <a:pt x="11217" y="14434"/>
                  </a:lnTo>
                  <a:lnTo>
                    <a:pt x="11217" y="14434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267075" y="1538375"/>
              <a:ext cx="413575" cy="70225"/>
            </a:xfrm>
            <a:custGeom>
              <a:rect b="b" l="l" r="r" t="t"/>
              <a:pathLst>
                <a:path extrusionOk="0" h="2809" w="16543">
                  <a:moveTo>
                    <a:pt x="16543" y="2809"/>
                  </a:moveTo>
                  <a:lnTo>
                    <a:pt x="0" y="2809"/>
                  </a:lnTo>
                  <a:lnTo>
                    <a:pt x="0" y="0"/>
                  </a:lnTo>
                  <a:lnTo>
                    <a:pt x="16543" y="0"/>
                  </a:lnTo>
                  <a:lnTo>
                    <a:pt x="16543" y="2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438175" y="1684700"/>
              <a:ext cx="199300" cy="156825"/>
            </a:xfrm>
            <a:custGeom>
              <a:rect b="b" l="l" r="r" t="t"/>
              <a:pathLst>
                <a:path extrusionOk="0" h="6273" w="7972">
                  <a:moveTo>
                    <a:pt x="0" y="1"/>
                  </a:moveTo>
                  <a:lnTo>
                    <a:pt x="7972" y="1"/>
                  </a:lnTo>
                  <a:lnTo>
                    <a:pt x="7972" y="6273"/>
                  </a:lnTo>
                  <a:lnTo>
                    <a:pt x="0" y="62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482475" y="1784250"/>
              <a:ext cx="155000" cy="18200"/>
            </a:xfrm>
            <a:custGeom>
              <a:rect b="b" l="l" r="r" t="t"/>
              <a:pathLst>
                <a:path extrusionOk="0" h="728" w="6200">
                  <a:moveTo>
                    <a:pt x="6200" y="727"/>
                  </a:moveTo>
                  <a:lnTo>
                    <a:pt x="1" y="727"/>
                  </a:lnTo>
                  <a:lnTo>
                    <a:pt x="1" y="0"/>
                  </a:lnTo>
                  <a:lnTo>
                    <a:pt x="6200" y="0"/>
                  </a:lnTo>
                  <a:lnTo>
                    <a:pt x="6200" y="7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482475" y="1722650"/>
              <a:ext cx="155000" cy="18225"/>
            </a:xfrm>
            <a:custGeom>
              <a:rect b="b" l="l" r="r" t="t"/>
              <a:pathLst>
                <a:path extrusionOk="0" h="729" w="6200">
                  <a:moveTo>
                    <a:pt x="6200" y="728"/>
                  </a:moveTo>
                  <a:lnTo>
                    <a:pt x="1" y="728"/>
                  </a:lnTo>
                  <a:lnTo>
                    <a:pt x="1" y="1"/>
                  </a:lnTo>
                  <a:lnTo>
                    <a:pt x="6200" y="1"/>
                  </a:lnTo>
                  <a:lnTo>
                    <a:pt x="6200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560575" y="635550"/>
              <a:ext cx="202500" cy="607425"/>
            </a:xfrm>
            <a:custGeom>
              <a:rect b="b" l="l" r="r" t="t"/>
              <a:pathLst>
                <a:path extrusionOk="0" h="24297" w="8100">
                  <a:moveTo>
                    <a:pt x="1" y="24297"/>
                  </a:moveTo>
                  <a:lnTo>
                    <a:pt x="8100" y="24297"/>
                  </a:lnTo>
                  <a:lnTo>
                    <a:pt x="8100" y="1"/>
                  </a:lnTo>
                  <a:lnTo>
                    <a:pt x="1" y="1"/>
                  </a:lnTo>
                  <a:lnTo>
                    <a:pt x="1" y="24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58350" y="838025"/>
              <a:ext cx="607200" cy="202500"/>
            </a:xfrm>
            <a:custGeom>
              <a:rect b="b" l="l" r="r" t="t"/>
              <a:pathLst>
                <a:path extrusionOk="0" h="8100" w="24288">
                  <a:moveTo>
                    <a:pt x="24287" y="0"/>
                  </a:moveTo>
                  <a:lnTo>
                    <a:pt x="24287" y="8099"/>
                  </a:lnTo>
                  <a:lnTo>
                    <a:pt x="0" y="8099"/>
                  </a:lnTo>
                  <a:lnTo>
                    <a:pt x="0" y="0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7033538" y="1070475"/>
            <a:ext cx="1245500" cy="1701350"/>
            <a:chOff x="5308500" y="238125"/>
            <a:chExt cx="1245500" cy="1701350"/>
          </a:xfrm>
        </p:grpSpPr>
        <p:sp>
          <p:nvSpPr>
            <p:cNvPr id="130" name="Google Shape;130;p16"/>
            <p:cNvSpPr/>
            <p:nvPr/>
          </p:nvSpPr>
          <p:spPr>
            <a:xfrm>
              <a:off x="5848175" y="505125"/>
              <a:ext cx="98200" cy="1144400"/>
            </a:xfrm>
            <a:custGeom>
              <a:rect b="b" l="l" r="r" t="t"/>
              <a:pathLst>
                <a:path extrusionOk="0" h="45776" w="3928">
                  <a:moveTo>
                    <a:pt x="1" y="45775"/>
                  </a:moveTo>
                  <a:lnTo>
                    <a:pt x="3928" y="45775"/>
                  </a:lnTo>
                  <a:lnTo>
                    <a:pt x="3928" y="0"/>
                  </a:lnTo>
                  <a:lnTo>
                    <a:pt x="1" y="0"/>
                  </a:lnTo>
                  <a:lnTo>
                    <a:pt x="1" y="457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308500" y="1301575"/>
              <a:ext cx="637875" cy="637900"/>
            </a:xfrm>
            <a:custGeom>
              <a:rect b="b" l="l" r="r" t="t"/>
              <a:pathLst>
                <a:path extrusionOk="0" h="25516" w="25515">
                  <a:moveTo>
                    <a:pt x="12762" y="25515"/>
                  </a:moveTo>
                  <a:lnTo>
                    <a:pt x="12762" y="25515"/>
                  </a:lnTo>
                  <a:lnTo>
                    <a:pt x="13089" y="25506"/>
                  </a:lnTo>
                  <a:lnTo>
                    <a:pt x="13416" y="25497"/>
                  </a:lnTo>
                  <a:lnTo>
                    <a:pt x="13735" y="25479"/>
                  </a:lnTo>
                  <a:lnTo>
                    <a:pt x="14062" y="25443"/>
                  </a:lnTo>
                  <a:lnTo>
                    <a:pt x="14380" y="25406"/>
                  </a:lnTo>
                  <a:lnTo>
                    <a:pt x="14698" y="25361"/>
                  </a:lnTo>
                  <a:lnTo>
                    <a:pt x="15016" y="25315"/>
                  </a:lnTo>
                  <a:lnTo>
                    <a:pt x="15325" y="25252"/>
                  </a:lnTo>
                  <a:lnTo>
                    <a:pt x="15634" y="25188"/>
                  </a:lnTo>
                  <a:lnTo>
                    <a:pt x="15943" y="25106"/>
                  </a:lnTo>
                  <a:lnTo>
                    <a:pt x="16243" y="25024"/>
                  </a:lnTo>
                  <a:lnTo>
                    <a:pt x="16543" y="24934"/>
                  </a:lnTo>
                  <a:lnTo>
                    <a:pt x="16843" y="24843"/>
                  </a:lnTo>
                  <a:lnTo>
                    <a:pt x="17134" y="24734"/>
                  </a:lnTo>
                  <a:lnTo>
                    <a:pt x="17425" y="24625"/>
                  </a:lnTo>
                  <a:lnTo>
                    <a:pt x="17716" y="24506"/>
                  </a:lnTo>
                  <a:lnTo>
                    <a:pt x="17998" y="24379"/>
                  </a:lnTo>
                  <a:lnTo>
                    <a:pt x="18279" y="24252"/>
                  </a:lnTo>
                  <a:lnTo>
                    <a:pt x="18561" y="24116"/>
                  </a:lnTo>
                  <a:lnTo>
                    <a:pt x="18834" y="23970"/>
                  </a:lnTo>
                  <a:lnTo>
                    <a:pt x="19097" y="23816"/>
                  </a:lnTo>
                  <a:lnTo>
                    <a:pt x="19361" y="23661"/>
                  </a:lnTo>
                  <a:lnTo>
                    <a:pt x="19625" y="23497"/>
                  </a:lnTo>
                  <a:lnTo>
                    <a:pt x="19879" y="23325"/>
                  </a:lnTo>
                  <a:lnTo>
                    <a:pt x="20134" y="23152"/>
                  </a:lnTo>
                  <a:lnTo>
                    <a:pt x="20379" y="22970"/>
                  </a:lnTo>
                  <a:lnTo>
                    <a:pt x="20624" y="22788"/>
                  </a:lnTo>
                  <a:lnTo>
                    <a:pt x="20870" y="22598"/>
                  </a:lnTo>
                  <a:lnTo>
                    <a:pt x="21097" y="22398"/>
                  </a:lnTo>
                  <a:lnTo>
                    <a:pt x="21333" y="22189"/>
                  </a:lnTo>
                  <a:lnTo>
                    <a:pt x="21552" y="21979"/>
                  </a:lnTo>
                  <a:lnTo>
                    <a:pt x="21770" y="21770"/>
                  </a:lnTo>
                  <a:lnTo>
                    <a:pt x="21988" y="21552"/>
                  </a:lnTo>
                  <a:lnTo>
                    <a:pt x="22197" y="21325"/>
                  </a:lnTo>
                  <a:lnTo>
                    <a:pt x="22397" y="21098"/>
                  </a:lnTo>
                  <a:lnTo>
                    <a:pt x="22597" y="20861"/>
                  </a:lnTo>
                  <a:lnTo>
                    <a:pt x="22788" y="20625"/>
                  </a:lnTo>
                  <a:lnTo>
                    <a:pt x="22979" y="20380"/>
                  </a:lnTo>
                  <a:lnTo>
                    <a:pt x="23160" y="20134"/>
                  </a:lnTo>
                  <a:lnTo>
                    <a:pt x="23333" y="19880"/>
                  </a:lnTo>
                  <a:lnTo>
                    <a:pt x="23506" y="19625"/>
                  </a:lnTo>
                  <a:lnTo>
                    <a:pt x="23660" y="19362"/>
                  </a:lnTo>
                  <a:lnTo>
                    <a:pt x="23824" y="19098"/>
                  </a:lnTo>
                  <a:lnTo>
                    <a:pt x="23969" y="18825"/>
                  </a:lnTo>
                  <a:lnTo>
                    <a:pt x="24115" y="18553"/>
                  </a:lnTo>
                  <a:lnTo>
                    <a:pt x="24251" y="18280"/>
                  </a:lnTo>
                  <a:lnTo>
                    <a:pt x="24388" y="17998"/>
                  </a:lnTo>
                  <a:lnTo>
                    <a:pt x="24515" y="17716"/>
                  </a:lnTo>
                  <a:lnTo>
                    <a:pt x="24633" y="17426"/>
                  </a:lnTo>
                  <a:lnTo>
                    <a:pt x="24742" y="17135"/>
                  </a:lnTo>
                  <a:lnTo>
                    <a:pt x="24842" y="16844"/>
                  </a:lnTo>
                  <a:lnTo>
                    <a:pt x="24942" y="16544"/>
                  </a:lnTo>
                  <a:lnTo>
                    <a:pt x="25033" y="16244"/>
                  </a:lnTo>
                  <a:lnTo>
                    <a:pt x="25115" y="15935"/>
                  </a:lnTo>
                  <a:lnTo>
                    <a:pt x="25187" y="15635"/>
                  </a:lnTo>
                  <a:lnTo>
                    <a:pt x="25260" y="15317"/>
                  </a:lnTo>
                  <a:lnTo>
                    <a:pt x="25315" y="15008"/>
                  </a:lnTo>
                  <a:lnTo>
                    <a:pt x="25369" y="14699"/>
                  </a:lnTo>
                  <a:lnTo>
                    <a:pt x="25415" y="14381"/>
                  </a:lnTo>
                  <a:lnTo>
                    <a:pt x="25451" y="14053"/>
                  </a:lnTo>
                  <a:lnTo>
                    <a:pt x="25478" y="13735"/>
                  </a:lnTo>
                  <a:lnTo>
                    <a:pt x="25496" y="13408"/>
                  </a:lnTo>
                  <a:lnTo>
                    <a:pt x="25515" y="13081"/>
                  </a:lnTo>
                  <a:lnTo>
                    <a:pt x="25515" y="12754"/>
                  </a:lnTo>
                  <a:lnTo>
                    <a:pt x="25515" y="12754"/>
                  </a:lnTo>
                  <a:lnTo>
                    <a:pt x="25515" y="12426"/>
                  </a:lnTo>
                  <a:lnTo>
                    <a:pt x="25496" y="12099"/>
                  </a:lnTo>
                  <a:lnTo>
                    <a:pt x="25478" y="11781"/>
                  </a:lnTo>
                  <a:lnTo>
                    <a:pt x="25451" y="11454"/>
                  </a:lnTo>
                  <a:lnTo>
                    <a:pt x="25415" y="11136"/>
                  </a:lnTo>
                  <a:lnTo>
                    <a:pt x="25369" y="10818"/>
                  </a:lnTo>
                  <a:lnTo>
                    <a:pt x="25315" y="10499"/>
                  </a:lnTo>
                  <a:lnTo>
                    <a:pt x="25260" y="10190"/>
                  </a:lnTo>
                  <a:lnTo>
                    <a:pt x="25187" y="9881"/>
                  </a:lnTo>
                  <a:lnTo>
                    <a:pt x="25115" y="9572"/>
                  </a:lnTo>
                  <a:lnTo>
                    <a:pt x="25033" y="9272"/>
                  </a:lnTo>
                  <a:lnTo>
                    <a:pt x="24942" y="8972"/>
                  </a:lnTo>
                  <a:lnTo>
                    <a:pt x="24842" y="8672"/>
                  </a:lnTo>
                  <a:lnTo>
                    <a:pt x="24742" y="8382"/>
                  </a:lnTo>
                  <a:lnTo>
                    <a:pt x="24633" y="8091"/>
                  </a:lnTo>
                  <a:lnTo>
                    <a:pt x="24515" y="7800"/>
                  </a:lnTo>
                  <a:lnTo>
                    <a:pt x="24388" y="7518"/>
                  </a:lnTo>
                  <a:lnTo>
                    <a:pt x="24251" y="7236"/>
                  </a:lnTo>
                  <a:lnTo>
                    <a:pt x="24115" y="6954"/>
                  </a:lnTo>
                  <a:lnTo>
                    <a:pt x="23969" y="6682"/>
                  </a:lnTo>
                  <a:lnTo>
                    <a:pt x="23824" y="6418"/>
                  </a:lnTo>
                  <a:lnTo>
                    <a:pt x="23660" y="6146"/>
                  </a:lnTo>
                  <a:lnTo>
                    <a:pt x="23506" y="5891"/>
                  </a:lnTo>
                  <a:lnTo>
                    <a:pt x="23333" y="5637"/>
                  </a:lnTo>
                  <a:lnTo>
                    <a:pt x="23160" y="5382"/>
                  </a:lnTo>
                  <a:lnTo>
                    <a:pt x="22979" y="5127"/>
                  </a:lnTo>
                  <a:lnTo>
                    <a:pt x="22788" y="4891"/>
                  </a:lnTo>
                  <a:lnTo>
                    <a:pt x="22597" y="4646"/>
                  </a:lnTo>
                  <a:lnTo>
                    <a:pt x="22397" y="4419"/>
                  </a:lnTo>
                  <a:lnTo>
                    <a:pt x="22197" y="4182"/>
                  </a:lnTo>
                  <a:lnTo>
                    <a:pt x="21988" y="3964"/>
                  </a:lnTo>
                  <a:lnTo>
                    <a:pt x="21770" y="3746"/>
                  </a:lnTo>
                  <a:lnTo>
                    <a:pt x="21552" y="3528"/>
                  </a:lnTo>
                  <a:lnTo>
                    <a:pt x="21333" y="3319"/>
                  </a:lnTo>
                  <a:lnTo>
                    <a:pt x="21097" y="3119"/>
                  </a:lnTo>
                  <a:lnTo>
                    <a:pt x="20870" y="2919"/>
                  </a:lnTo>
                  <a:lnTo>
                    <a:pt x="20624" y="2728"/>
                  </a:lnTo>
                  <a:lnTo>
                    <a:pt x="20379" y="2537"/>
                  </a:lnTo>
                  <a:lnTo>
                    <a:pt x="20134" y="2355"/>
                  </a:lnTo>
                  <a:lnTo>
                    <a:pt x="19879" y="2182"/>
                  </a:lnTo>
                  <a:lnTo>
                    <a:pt x="19625" y="2010"/>
                  </a:lnTo>
                  <a:lnTo>
                    <a:pt x="19361" y="1846"/>
                  </a:lnTo>
                  <a:lnTo>
                    <a:pt x="19097" y="1692"/>
                  </a:lnTo>
                  <a:lnTo>
                    <a:pt x="18834" y="1546"/>
                  </a:lnTo>
                  <a:lnTo>
                    <a:pt x="18561" y="1401"/>
                  </a:lnTo>
                  <a:lnTo>
                    <a:pt x="18279" y="1264"/>
                  </a:lnTo>
                  <a:lnTo>
                    <a:pt x="17998" y="1128"/>
                  </a:lnTo>
                  <a:lnTo>
                    <a:pt x="17716" y="1001"/>
                  </a:lnTo>
                  <a:lnTo>
                    <a:pt x="17425" y="883"/>
                  </a:lnTo>
                  <a:lnTo>
                    <a:pt x="17134" y="774"/>
                  </a:lnTo>
                  <a:lnTo>
                    <a:pt x="16843" y="674"/>
                  </a:lnTo>
                  <a:lnTo>
                    <a:pt x="16543" y="574"/>
                  </a:lnTo>
                  <a:lnTo>
                    <a:pt x="16243" y="483"/>
                  </a:lnTo>
                  <a:lnTo>
                    <a:pt x="15943" y="401"/>
                  </a:lnTo>
                  <a:lnTo>
                    <a:pt x="15634" y="328"/>
                  </a:lnTo>
                  <a:lnTo>
                    <a:pt x="15325" y="256"/>
                  </a:lnTo>
                  <a:lnTo>
                    <a:pt x="15016" y="201"/>
                  </a:lnTo>
                  <a:lnTo>
                    <a:pt x="14698" y="146"/>
                  </a:lnTo>
                  <a:lnTo>
                    <a:pt x="14380" y="101"/>
                  </a:lnTo>
                  <a:lnTo>
                    <a:pt x="14062" y="65"/>
                  </a:lnTo>
                  <a:lnTo>
                    <a:pt x="13735" y="37"/>
                  </a:lnTo>
                  <a:lnTo>
                    <a:pt x="13416" y="19"/>
                  </a:lnTo>
                  <a:lnTo>
                    <a:pt x="13089" y="1"/>
                  </a:lnTo>
                  <a:lnTo>
                    <a:pt x="12762" y="1"/>
                  </a:lnTo>
                  <a:lnTo>
                    <a:pt x="12762" y="1"/>
                  </a:lnTo>
                  <a:lnTo>
                    <a:pt x="12435" y="1"/>
                  </a:lnTo>
                  <a:lnTo>
                    <a:pt x="12108" y="19"/>
                  </a:lnTo>
                  <a:lnTo>
                    <a:pt x="11780" y="37"/>
                  </a:lnTo>
                  <a:lnTo>
                    <a:pt x="11462" y="65"/>
                  </a:lnTo>
                  <a:lnTo>
                    <a:pt x="11135" y="101"/>
                  </a:lnTo>
                  <a:lnTo>
                    <a:pt x="10817" y="146"/>
                  </a:lnTo>
                  <a:lnTo>
                    <a:pt x="10508" y="201"/>
                  </a:lnTo>
                  <a:lnTo>
                    <a:pt x="10190" y="256"/>
                  </a:lnTo>
                  <a:lnTo>
                    <a:pt x="9881" y="328"/>
                  </a:lnTo>
                  <a:lnTo>
                    <a:pt x="9581" y="401"/>
                  </a:lnTo>
                  <a:lnTo>
                    <a:pt x="9272" y="483"/>
                  </a:lnTo>
                  <a:lnTo>
                    <a:pt x="8972" y="574"/>
                  </a:lnTo>
                  <a:lnTo>
                    <a:pt x="8672" y="674"/>
                  </a:lnTo>
                  <a:lnTo>
                    <a:pt x="8381" y="774"/>
                  </a:lnTo>
                  <a:lnTo>
                    <a:pt x="8090" y="883"/>
                  </a:lnTo>
                  <a:lnTo>
                    <a:pt x="7799" y="1001"/>
                  </a:lnTo>
                  <a:lnTo>
                    <a:pt x="7517" y="1128"/>
                  </a:lnTo>
                  <a:lnTo>
                    <a:pt x="7236" y="1264"/>
                  </a:lnTo>
                  <a:lnTo>
                    <a:pt x="6963" y="1401"/>
                  </a:lnTo>
                  <a:lnTo>
                    <a:pt x="6690" y="1546"/>
                  </a:lnTo>
                  <a:lnTo>
                    <a:pt x="6418" y="1692"/>
                  </a:lnTo>
                  <a:lnTo>
                    <a:pt x="6154" y="1846"/>
                  </a:lnTo>
                  <a:lnTo>
                    <a:pt x="5890" y="2010"/>
                  </a:lnTo>
                  <a:lnTo>
                    <a:pt x="5636" y="2182"/>
                  </a:lnTo>
                  <a:lnTo>
                    <a:pt x="5381" y="2355"/>
                  </a:lnTo>
                  <a:lnTo>
                    <a:pt x="5136" y="2537"/>
                  </a:lnTo>
                  <a:lnTo>
                    <a:pt x="4891" y="2728"/>
                  </a:lnTo>
                  <a:lnTo>
                    <a:pt x="4654" y="2919"/>
                  </a:lnTo>
                  <a:lnTo>
                    <a:pt x="4418" y="3119"/>
                  </a:lnTo>
                  <a:lnTo>
                    <a:pt x="4191" y="3319"/>
                  </a:lnTo>
                  <a:lnTo>
                    <a:pt x="3963" y="3528"/>
                  </a:lnTo>
                  <a:lnTo>
                    <a:pt x="3745" y="3746"/>
                  </a:lnTo>
                  <a:lnTo>
                    <a:pt x="3536" y="3964"/>
                  </a:lnTo>
                  <a:lnTo>
                    <a:pt x="3327" y="4182"/>
                  </a:lnTo>
                  <a:lnTo>
                    <a:pt x="3118" y="4419"/>
                  </a:lnTo>
                  <a:lnTo>
                    <a:pt x="2918" y="4646"/>
                  </a:lnTo>
                  <a:lnTo>
                    <a:pt x="2727" y="4891"/>
                  </a:lnTo>
                  <a:lnTo>
                    <a:pt x="2545" y="5127"/>
                  </a:lnTo>
                  <a:lnTo>
                    <a:pt x="2364" y="5382"/>
                  </a:lnTo>
                  <a:lnTo>
                    <a:pt x="2191" y="5637"/>
                  </a:lnTo>
                  <a:lnTo>
                    <a:pt x="2018" y="5891"/>
                  </a:lnTo>
                  <a:lnTo>
                    <a:pt x="1855" y="6146"/>
                  </a:lnTo>
                  <a:lnTo>
                    <a:pt x="1700" y="6418"/>
                  </a:lnTo>
                  <a:lnTo>
                    <a:pt x="1546" y="6682"/>
                  </a:lnTo>
                  <a:lnTo>
                    <a:pt x="1400" y="6954"/>
                  </a:lnTo>
                  <a:lnTo>
                    <a:pt x="1264" y="7236"/>
                  </a:lnTo>
                  <a:lnTo>
                    <a:pt x="1137" y="7518"/>
                  </a:lnTo>
                  <a:lnTo>
                    <a:pt x="1009" y="7800"/>
                  </a:lnTo>
                  <a:lnTo>
                    <a:pt x="891" y="8091"/>
                  </a:lnTo>
                  <a:lnTo>
                    <a:pt x="782" y="8382"/>
                  </a:lnTo>
                  <a:lnTo>
                    <a:pt x="673" y="8672"/>
                  </a:lnTo>
                  <a:lnTo>
                    <a:pt x="582" y="8972"/>
                  </a:lnTo>
                  <a:lnTo>
                    <a:pt x="491" y="9272"/>
                  </a:lnTo>
                  <a:lnTo>
                    <a:pt x="409" y="9572"/>
                  </a:lnTo>
                  <a:lnTo>
                    <a:pt x="328" y="9881"/>
                  </a:lnTo>
                  <a:lnTo>
                    <a:pt x="264" y="10190"/>
                  </a:lnTo>
                  <a:lnTo>
                    <a:pt x="200" y="10499"/>
                  </a:lnTo>
                  <a:lnTo>
                    <a:pt x="146" y="10818"/>
                  </a:lnTo>
                  <a:lnTo>
                    <a:pt x="109" y="11136"/>
                  </a:lnTo>
                  <a:lnTo>
                    <a:pt x="73" y="11454"/>
                  </a:lnTo>
                  <a:lnTo>
                    <a:pt x="37" y="11781"/>
                  </a:lnTo>
                  <a:lnTo>
                    <a:pt x="19" y="12099"/>
                  </a:lnTo>
                  <a:lnTo>
                    <a:pt x="9" y="12426"/>
                  </a:lnTo>
                  <a:lnTo>
                    <a:pt x="0" y="12754"/>
                  </a:lnTo>
                  <a:lnTo>
                    <a:pt x="0" y="12754"/>
                  </a:lnTo>
                  <a:lnTo>
                    <a:pt x="9" y="13081"/>
                  </a:lnTo>
                  <a:lnTo>
                    <a:pt x="19" y="13408"/>
                  </a:lnTo>
                  <a:lnTo>
                    <a:pt x="37" y="13735"/>
                  </a:lnTo>
                  <a:lnTo>
                    <a:pt x="73" y="14053"/>
                  </a:lnTo>
                  <a:lnTo>
                    <a:pt x="109" y="14381"/>
                  </a:lnTo>
                  <a:lnTo>
                    <a:pt x="146" y="14699"/>
                  </a:lnTo>
                  <a:lnTo>
                    <a:pt x="200" y="15008"/>
                  </a:lnTo>
                  <a:lnTo>
                    <a:pt x="264" y="15317"/>
                  </a:lnTo>
                  <a:lnTo>
                    <a:pt x="328" y="15635"/>
                  </a:lnTo>
                  <a:lnTo>
                    <a:pt x="409" y="15935"/>
                  </a:lnTo>
                  <a:lnTo>
                    <a:pt x="491" y="16244"/>
                  </a:lnTo>
                  <a:lnTo>
                    <a:pt x="582" y="16544"/>
                  </a:lnTo>
                  <a:lnTo>
                    <a:pt x="673" y="16844"/>
                  </a:lnTo>
                  <a:lnTo>
                    <a:pt x="782" y="17135"/>
                  </a:lnTo>
                  <a:lnTo>
                    <a:pt x="891" y="17426"/>
                  </a:lnTo>
                  <a:lnTo>
                    <a:pt x="1009" y="17716"/>
                  </a:lnTo>
                  <a:lnTo>
                    <a:pt x="1137" y="17998"/>
                  </a:lnTo>
                  <a:lnTo>
                    <a:pt x="1264" y="18280"/>
                  </a:lnTo>
                  <a:lnTo>
                    <a:pt x="1400" y="18553"/>
                  </a:lnTo>
                  <a:lnTo>
                    <a:pt x="1546" y="18825"/>
                  </a:lnTo>
                  <a:lnTo>
                    <a:pt x="1700" y="19098"/>
                  </a:lnTo>
                  <a:lnTo>
                    <a:pt x="1855" y="19362"/>
                  </a:lnTo>
                  <a:lnTo>
                    <a:pt x="2018" y="19625"/>
                  </a:lnTo>
                  <a:lnTo>
                    <a:pt x="2191" y="19880"/>
                  </a:lnTo>
                  <a:lnTo>
                    <a:pt x="2364" y="20134"/>
                  </a:lnTo>
                  <a:lnTo>
                    <a:pt x="2545" y="20380"/>
                  </a:lnTo>
                  <a:lnTo>
                    <a:pt x="2727" y="20625"/>
                  </a:lnTo>
                  <a:lnTo>
                    <a:pt x="2918" y="20861"/>
                  </a:lnTo>
                  <a:lnTo>
                    <a:pt x="3118" y="21098"/>
                  </a:lnTo>
                  <a:lnTo>
                    <a:pt x="3327" y="21325"/>
                  </a:lnTo>
                  <a:lnTo>
                    <a:pt x="3536" y="21552"/>
                  </a:lnTo>
                  <a:lnTo>
                    <a:pt x="3745" y="21770"/>
                  </a:lnTo>
                  <a:lnTo>
                    <a:pt x="3963" y="21979"/>
                  </a:lnTo>
                  <a:lnTo>
                    <a:pt x="4191" y="22189"/>
                  </a:lnTo>
                  <a:lnTo>
                    <a:pt x="4418" y="22398"/>
                  </a:lnTo>
                  <a:lnTo>
                    <a:pt x="4654" y="22598"/>
                  </a:lnTo>
                  <a:lnTo>
                    <a:pt x="4891" y="22788"/>
                  </a:lnTo>
                  <a:lnTo>
                    <a:pt x="5136" y="22970"/>
                  </a:lnTo>
                  <a:lnTo>
                    <a:pt x="5381" y="23152"/>
                  </a:lnTo>
                  <a:lnTo>
                    <a:pt x="5636" y="23325"/>
                  </a:lnTo>
                  <a:lnTo>
                    <a:pt x="5890" y="23497"/>
                  </a:lnTo>
                  <a:lnTo>
                    <a:pt x="6154" y="23661"/>
                  </a:lnTo>
                  <a:lnTo>
                    <a:pt x="6418" y="23816"/>
                  </a:lnTo>
                  <a:lnTo>
                    <a:pt x="6690" y="23970"/>
                  </a:lnTo>
                  <a:lnTo>
                    <a:pt x="6963" y="24116"/>
                  </a:lnTo>
                  <a:lnTo>
                    <a:pt x="7236" y="24252"/>
                  </a:lnTo>
                  <a:lnTo>
                    <a:pt x="7517" y="24379"/>
                  </a:lnTo>
                  <a:lnTo>
                    <a:pt x="7799" y="24506"/>
                  </a:lnTo>
                  <a:lnTo>
                    <a:pt x="8090" y="24625"/>
                  </a:lnTo>
                  <a:lnTo>
                    <a:pt x="8381" y="24734"/>
                  </a:lnTo>
                  <a:lnTo>
                    <a:pt x="8672" y="24843"/>
                  </a:lnTo>
                  <a:lnTo>
                    <a:pt x="8972" y="24934"/>
                  </a:lnTo>
                  <a:lnTo>
                    <a:pt x="9272" y="25024"/>
                  </a:lnTo>
                  <a:lnTo>
                    <a:pt x="9581" y="25106"/>
                  </a:lnTo>
                  <a:lnTo>
                    <a:pt x="9881" y="25188"/>
                  </a:lnTo>
                  <a:lnTo>
                    <a:pt x="10190" y="25252"/>
                  </a:lnTo>
                  <a:lnTo>
                    <a:pt x="10508" y="25315"/>
                  </a:lnTo>
                  <a:lnTo>
                    <a:pt x="10817" y="25361"/>
                  </a:lnTo>
                  <a:lnTo>
                    <a:pt x="11135" y="25406"/>
                  </a:lnTo>
                  <a:lnTo>
                    <a:pt x="11462" y="25443"/>
                  </a:lnTo>
                  <a:lnTo>
                    <a:pt x="11780" y="25479"/>
                  </a:lnTo>
                  <a:lnTo>
                    <a:pt x="12108" y="25497"/>
                  </a:lnTo>
                  <a:lnTo>
                    <a:pt x="12435" y="25506"/>
                  </a:lnTo>
                  <a:lnTo>
                    <a:pt x="12762" y="25515"/>
                  </a:lnTo>
                  <a:lnTo>
                    <a:pt x="12762" y="25515"/>
                  </a:lnTo>
                  <a:close/>
                </a:path>
              </a:pathLst>
            </a:custGeom>
            <a:solidFill>
              <a:srgbClr val="79D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500500" y="1541550"/>
              <a:ext cx="253850" cy="253850"/>
            </a:xfrm>
            <a:custGeom>
              <a:rect b="b" l="l" r="r" t="t"/>
              <a:pathLst>
                <a:path extrusionOk="0" h="10154" w="10154">
                  <a:moveTo>
                    <a:pt x="5082" y="10154"/>
                  </a:moveTo>
                  <a:lnTo>
                    <a:pt x="5082" y="10154"/>
                  </a:lnTo>
                  <a:lnTo>
                    <a:pt x="5337" y="10144"/>
                  </a:lnTo>
                  <a:lnTo>
                    <a:pt x="5600" y="10126"/>
                  </a:lnTo>
                  <a:lnTo>
                    <a:pt x="5855" y="10090"/>
                  </a:lnTo>
                  <a:lnTo>
                    <a:pt x="6100" y="10044"/>
                  </a:lnTo>
                  <a:lnTo>
                    <a:pt x="6345" y="9990"/>
                  </a:lnTo>
                  <a:lnTo>
                    <a:pt x="6591" y="9926"/>
                  </a:lnTo>
                  <a:lnTo>
                    <a:pt x="6818" y="9845"/>
                  </a:lnTo>
                  <a:lnTo>
                    <a:pt x="7054" y="9754"/>
                  </a:lnTo>
                  <a:lnTo>
                    <a:pt x="7282" y="9654"/>
                  </a:lnTo>
                  <a:lnTo>
                    <a:pt x="7500" y="9535"/>
                  </a:lnTo>
                  <a:lnTo>
                    <a:pt x="7709" y="9417"/>
                  </a:lnTo>
                  <a:lnTo>
                    <a:pt x="7918" y="9281"/>
                  </a:lnTo>
                  <a:lnTo>
                    <a:pt x="8118" y="9145"/>
                  </a:lnTo>
                  <a:lnTo>
                    <a:pt x="8309" y="8990"/>
                  </a:lnTo>
                  <a:lnTo>
                    <a:pt x="8491" y="8826"/>
                  </a:lnTo>
                  <a:lnTo>
                    <a:pt x="8663" y="8663"/>
                  </a:lnTo>
                  <a:lnTo>
                    <a:pt x="8836" y="8481"/>
                  </a:lnTo>
                  <a:lnTo>
                    <a:pt x="9000" y="8299"/>
                  </a:lnTo>
                  <a:lnTo>
                    <a:pt x="9145" y="8108"/>
                  </a:lnTo>
                  <a:lnTo>
                    <a:pt x="9290" y="7908"/>
                  </a:lnTo>
                  <a:lnTo>
                    <a:pt x="9418" y="7708"/>
                  </a:lnTo>
                  <a:lnTo>
                    <a:pt x="9545" y="7490"/>
                  </a:lnTo>
                  <a:lnTo>
                    <a:pt x="9654" y="7272"/>
                  </a:lnTo>
                  <a:lnTo>
                    <a:pt x="9754" y="7045"/>
                  </a:lnTo>
                  <a:lnTo>
                    <a:pt x="9845" y="6818"/>
                  </a:lnTo>
                  <a:lnTo>
                    <a:pt x="9927" y="6581"/>
                  </a:lnTo>
                  <a:lnTo>
                    <a:pt x="9999" y="6345"/>
                  </a:lnTo>
                  <a:lnTo>
                    <a:pt x="10054" y="6100"/>
                  </a:lnTo>
                  <a:lnTo>
                    <a:pt x="10099" y="5845"/>
                  </a:lnTo>
                  <a:lnTo>
                    <a:pt x="10127" y="5591"/>
                  </a:lnTo>
                  <a:lnTo>
                    <a:pt x="10154" y="5336"/>
                  </a:lnTo>
                  <a:lnTo>
                    <a:pt x="10154" y="5072"/>
                  </a:lnTo>
                  <a:lnTo>
                    <a:pt x="10154" y="5072"/>
                  </a:lnTo>
                  <a:lnTo>
                    <a:pt x="10154" y="4818"/>
                  </a:lnTo>
                  <a:lnTo>
                    <a:pt x="10127" y="4554"/>
                  </a:lnTo>
                  <a:lnTo>
                    <a:pt x="10099" y="4300"/>
                  </a:lnTo>
                  <a:lnTo>
                    <a:pt x="10054" y="4054"/>
                  </a:lnTo>
                  <a:lnTo>
                    <a:pt x="9999" y="3809"/>
                  </a:lnTo>
                  <a:lnTo>
                    <a:pt x="9927" y="3564"/>
                  </a:lnTo>
                  <a:lnTo>
                    <a:pt x="9845" y="3327"/>
                  </a:lnTo>
                  <a:lnTo>
                    <a:pt x="9754" y="3100"/>
                  </a:lnTo>
                  <a:lnTo>
                    <a:pt x="9654" y="2873"/>
                  </a:lnTo>
                  <a:lnTo>
                    <a:pt x="9545" y="2655"/>
                  </a:lnTo>
                  <a:lnTo>
                    <a:pt x="9418" y="2446"/>
                  </a:lnTo>
                  <a:lnTo>
                    <a:pt x="9290" y="2237"/>
                  </a:lnTo>
                  <a:lnTo>
                    <a:pt x="9145" y="2037"/>
                  </a:lnTo>
                  <a:lnTo>
                    <a:pt x="9000" y="1846"/>
                  </a:lnTo>
                  <a:lnTo>
                    <a:pt x="8836" y="1664"/>
                  </a:lnTo>
                  <a:lnTo>
                    <a:pt x="8663" y="1482"/>
                  </a:lnTo>
                  <a:lnTo>
                    <a:pt x="8491" y="1319"/>
                  </a:lnTo>
                  <a:lnTo>
                    <a:pt x="8309" y="1155"/>
                  </a:lnTo>
                  <a:lnTo>
                    <a:pt x="8118" y="1009"/>
                  </a:lnTo>
                  <a:lnTo>
                    <a:pt x="7918" y="864"/>
                  </a:lnTo>
                  <a:lnTo>
                    <a:pt x="7709" y="737"/>
                  </a:lnTo>
                  <a:lnTo>
                    <a:pt x="7500" y="610"/>
                  </a:lnTo>
                  <a:lnTo>
                    <a:pt x="7282" y="500"/>
                  </a:lnTo>
                  <a:lnTo>
                    <a:pt x="7054" y="400"/>
                  </a:lnTo>
                  <a:lnTo>
                    <a:pt x="6818" y="310"/>
                  </a:lnTo>
                  <a:lnTo>
                    <a:pt x="6591" y="228"/>
                  </a:lnTo>
                  <a:lnTo>
                    <a:pt x="6345" y="155"/>
                  </a:lnTo>
                  <a:lnTo>
                    <a:pt x="6100" y="101"/>
                  </a:lnTo>
                  <a:lnTo>
                    <a:pt x="5855" y="55"/>
                  </a:lnTo>
                  <a:lnTo>
                    <a:pt x="5600" y="19"/>
                  </a:lnTo>
                  <a:lnTo>
                    <a:pt x="5337" y="1"/>
                  </a:lnTo>
                  <a:lnTo>
                    <a:pt x="5082" y="1"/>
                  </a:lnTo>
                  <a:lnTo>
                    <a:pt x="5082" y="1"/>
                  </a:lnTo>
                  <a:lnTo>
                    <a:pt x="4818" y="1"/>
                  </a:lnTo>
                  <a:lnTo>
                    <a:pt x="4564" y="19"/>
                  </a:lnTo>
                  <a:lnTo>
                    <a:pt x="4309" y="55"/>
                  </a:lnTo>
                  <a:lnTo>
                    <a:pt x="4055" y="101"/>
                  </a:lnTo>
                  <a:lnTo>
                    <a:pt x="3810" y="155"/>
                  </a:lnTo>
                  <a:lnTo>
                    <a:pt x="3573" y="228"/>
                  </a:lnTo>
                  <a:lnTo>
                    <a:pt x="3337" y="310"/>
                  </a:lnTo>
                  <a:lnTo>
                    <a:pt x="3110" y="400"/>
                  </a:lnTo>
                  <a:lnTo>
                    <a:pt x="2882" y="500"/>
                  </a:lnTo>
                  <a:lnTo>
                    <a:pt x="2664" y="610"/>
                  </a:lnTo>
                  <a:lnTo>
                    <a:pt x="2446" y="737"/>
                  </a:lnTo>
                  <a:lnTo>
                    <a:pt x="2246" y="864"/>
                  </a:lnTo>
                  <a:lnTo>
                    <a:pt x="2046" y="1009"/>
                  </a:lnTo>
                  <a:lnTo>
                    <a:pt x="1855" y="1155"/>
                  </a:lnTo>
                  <a:lnTo>
                    <a:pt x="1664" y="1319"/>
                  </a:lnTo>
                  <a:lnTo>
                    <a:pt x="1492" y="1482"/>
                  </a:lnTo>
                  <a:lnTo>
                    <a:pt x="1319" y="1664"/>
                  </a:lnTo>
                  <a:lnTo>
                    <a:pt x="1164" y="1846"/>
                  </a:lnTo>
                  <a:lnTo>
                    <a:pt x="1010" y="2037"/>
                  </a:lnTo>
                  <a:lnTo>
                    <a:pt x="874" y="2237"/>
                  </a:lnTo>
                  <a:lnTo>
                    <a:pt x="737" y="2446"/>
                  </a:lnTo>
                  <a:lnTo>
                    <a:pt x="619" y="2655"/>
                  </a:lnTo>
                  <a:lnTo>
                    <a:pt x="501" y="2873"/>
                  </a:lnTo>
                  <a:lnTo>
                    <a:pt x="401" y="3100"/>
                  </a:lnTo>
                  <a:lnTo>
                    <a:pt x="310" y="3327"/>
                  </a:lnTo>
                  <a:lnTo>
                    <a:pt x="228" y="3564"/>
                  </a:lnTo>
                  <a:lnTo>
                    <a:pt x="165" y="3809"/>
                  </a:lnTo>
                  <a:lnTo>
                    <a:pt x="101" y="4054"/>
                  </a:lnTo>
                  <a:lnTo>
                    <a:pt x="56" y="4300"/>
                  </a:lnTo>
                  <a:lnTo>
                    <a:pt x="28" y="4554"/>
                  </a:lnTo>
                  <a:lnTo>
                    <a:pt x="10" y="4818"/>
                  </a:lnTo>
                  <a:lnTo>
                    <a:pt x="1" y="5072"/>
                  </a:lnTo>
                  <a:lnTo>
                    <a:pt x="1" y="5072"/>
                  </a:lnTo>
                  <a:lnTo>
                    <a:pt x="10" y="5336"/>
                  </a:lnTo>
                  <a:lnTo>
                    <a:pt x="28" y="5591"/>
                  </a:lnTo>
                  <a:lnTo>
                    <a:pt x="56" y="5845"/>
                  </a:lnTo>
                  <a:lnTo>
                    <a:pt x="101" y="6100"/>
                  </a:lnTo>
                  <a:lnTo>
                    <a:pt x="165" y="6345"/>
                  </a:lnTo>
                  <a:lnTo>
                    <a:pt x="228" y="6581"/>
                  </a:lnTo>
                  <a:lnTo>
                    <a:pt x="310" y="6818"/>
                  </a:lnTo>
                  <a:lnTo>
                    <a:pt x="401" y="7045"/>
                  </a:lnTo>
                  <a:lnTo>
                    <a:pt x="501" y="7272"/>
                  </a:lnTo>
                  <a:lnTo>
                    <a:pt x="619" y="7490"/>
                  </a:lnTo>
                  <a:lnTo>
                    <a:pt x="737" y="7708"/>
                  </a:lnTo>
                  <a:lnTo>
                    <a:pt x="874" y="7908"/>
                  </a:lnTo>
                  <a:lnTo>
                    <a:pt x="1010" y="8108"/>
                  </a:lnTo>
                  <a:lnTo>
                    <a:pt x="1164" y="8299"/>
                  </a:lnTo>
                  <a:lnTo>
                    <a:pt x="1319" y="8481"/>
                  </a:lnTo>
                  <a:lnTo>
                    <a:pt x="1492" y="8663"/>
                  </a:lnTo>
                  <a:lnTo>
                    <a:pt x="1664" y="8826"/>
                  </a:lnTo>
                  <a:lnTo>
                    <a:pt x="1855" y="8990"/>
                  </a:lnTo>
                  <a:lnTo>
                    <a:pt x="2046" y="9145"/>
                  </a:lnTo>
                  <a:lnTo>
                    <a:pt x="2246" y="9281"/>
                  </a:lnTo>
                  <a:lnTo>
                    <a:pt x="2446" y="9417"/>
                  </a:lnTo>
                  <a:lnTo>
                    <a:pt x="2664" y="9535"/>
                  </a:lnTo>
                  <a:lnTo>
                    <a:pt x="2882" y="9654"/>
                  </a:lnTo>
                  <a:lnTo>
                    <a:pt x="3110" y="9754"/>
                  </a:lnTo>
                  <a:lnTo>
                    <a:pt x="3337" y="9845"/>
                  </a:lnTo>
                  <a:lnTo>
                    <a:pt x="3573" y="9926"/>
                  </a:lnTo>
                  <a:lnTo>
                    <a:pt x="3810" y="9990"/>
                  </a:lnTo>
                  <a:lnTo>
                    <a:pt x="4055" y="10044"/>
                  </a:lnTo>
                  <a:lnTo>
                    <a:pt x="4309" y="10090"/>
                  </a:lnTo>
                  <a:lnTo>
                    <a:pt x="4564" y="10126"/>
                  </a:lnTo>
                  <a:lnTo>
                    <a:pt x="4818" y="10144"/>
                  </a:lnTo>
                  <a:lnTo>
                    <a:pt x="5082" y="10154"/>
                  </a:lnTo>
                  <a:lnTo>
                    <a:pt x="5082" y="101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125875" y="1649500"/>
              <a:ext cx="184550" cy="289975"/>
            </a:xfrm>
            <a:custGeom>
              <a:rect b="b" l="l" r="r" t="t"/>
              <a:pathLst>
                <a:path extrusionOk="0" h="11599" w="7382">
                  <a:moveTo>
                    <a:pt x="946" y="11598"/>
                  </a:moveTo>
                  <a:lnTo>
                    <a:pt x="6427" y="11598"/>
                  </a:lnTo>
                  <a:lnTo>
                    <a:pt x="6427" y="11598"/>
                  </a:lnTo>
                  <a:lnTo>
                    <a:pt x="6527" y="11589"/>
                  </a:lnTo>
                  <a:lnTo>
                    <a:pt x="6618" y="11580"/>
                  </a:lnTo>
                  <a:lnTo>
                    <a:pt x="6708" y="11553"/>
                  </a:lnTo>
                  <a:lnTo>
                    <a:pt x="6799" y="11517"/>
                  </a:lnTo>
                  <a:lnTo>
                    <a:pt x="6881" y="11480"/>
                  </a:lnTo>
                  <a:lnTo>
                    <a:pt x="6954" y="11435"/>
                  </a:lnTo>
                  <a:lnTo>
                    <a:pt x="7036" y="11380"/>
                  </a:lnTo>
                  <a:lnTo>
                    <a:pt x="7099" y="11317"/>
                  </a:lnTo>
                  <a:lnTo>
                    <a:pt x="7163" y="11244"/>
                  </a:lnTo>
                  <a:lnTo>
                    <a:pt x="7217" y="11171"/>
                  </a:lnTo>
                  <a:lnTo>
                    <a:pt x="7263" y="11098"/>
                  </a:lnTo>
                  <a:lnTo>
                    <a:pt x="7299" y="11017"/>
                  </a:lnTo>
                  <a:lnTo>
                    <a:pt x="7336" y="10926"/>
                  </a:lnTo>
                  <a:lnTo>
                    <a:pt x="7363" y="10835"/>
                  </a:lnTo>
                  <a:lnTo>
                    <a:pt x="7372" y="10744"/>
                  </a:lnTo>
                  <a:lnTo>
                    <a:pt x="7381" y="10644"/>
                  </a:lnTo>
                  <a:lnTo>
                    <a:pt x="7381" y="945"/>
                  </a:lnTo>
                  <a:lnTo>
                    <a:pt x="7381" y="945"/>
                  </a:lnTo>
                  <a:lnTo>
                    <a:pt x="7372" y="854"/>
                  </a:lnTo>
                  <a:lnTo>
                    <a:pt x="7363" y="754"/>
                  </a:lnTo>
                  <a:lnTo>
                    <a:pt x="7336" y="664"/>
                  </a:lnTo>
                  <a:lnTo>
                    <a:pt x="7299" y="582"/>
                  </a:lnTo>
                  <a:lnTo>
                    <a:pt x="7263" y="491"/>
                  </a:lnTo>
                  <a:lnTo>
                    <a:pt x="7217" y="418"/>
                  </a:lnTo>
                  <a:lnTo>
                    <a:pt x="7163" y="345"/>
                  </a:lnTo>
                  <a:lnTo>
                    <a:pt x="7099" y="273"/>
                  </a:lnTo>
                  <a:lnTo>
                    <a:pt x="7036" y="218"/>
                  </a:lnTo>
                  <a:lnTo>
                    <a:pt x="6954" y="164"/>
                  </a:lnTo>
                  <a:lnTo>
                    <a:pt x="6881" y="109"/>
                  </a:lnTo>
                  <a:lnTo>
                    <a:pt x="6799" y="73"/>
                  </a:lnTo>
                  <a:lnTo>
                    <a:pt x="6708" y="36"/>
                  </a:lnTo>
                  <a:lnTo>
                    <a:pt x="6618" y="18"/>
                  </a:lnTo>
                  <a:lnTo>
                    <a:pt x="6527" y="0"/>
                  </a:lnTo>
                  <a:lnTo>
                    <a:pt x="6427" y="0"/>
                  </a:lnTo>
                  <a:lnTo>
                    <a:pt x="946" y="0"/>
                  </a:lnTo>
                  <a:lnTo>
                    <a:pt x="946" y="0"/>
                  </a:lnTo>
                  <a:lnTo>
                    <a:pt x="855" y="0"/>
                  </a:lnTo>
                  <a:lnTo>
                    <a:pt x="755" y="18"/>
                  </a:lnTo>
                  <a:lnTo>
                    <a:pt x="664" y="36"/>
                  </a:lnTo>
                  <a:lnTo>
                    <a:pt x="582" y="73"/>
                  </a:lnTo>
                  <a:lnTo>
                    <a:pt x="500" y="109"/>
                  </a:lnTo>
                  <a:lnTo>
                    <a:pt x="418" y="164"/>
                  </a:lnTo>
                  <a:lnTo>
                    <a:pt x="346" y="218"/>
                  </a:lnTo>
                  <a:lnTo>
                    <a:pt x="273" y="273"/>
                  </a:lnTo>
                  <a:lnTo>
                    <a:pt x="219" y="345"/>
                  </a:lnTo>
                  <a:lnTo>
                    <a:pt x="164" y="418"/>
                  </a:lnTo>
                  <a:lnTo>
                    <a:pt x="109" y="491"/>
                  </a:lnTo>
                  <a:lnTo>
                    <a:pt x="73" y="582"/>
                  </a:lnTo>
                  <a:lnTo>
                    <a:pt x="37" y="664"/>
                  </a:lnTo>
                  <a:lnTo>
                    <a:pt x="19" y="754"/>
                  </a:lnTo>
                  <a:lnTo>
                    <a:pt x="0" y="854"/>
                  </a:lnTo>
                  <a:lnTo>
                    <a:pt x="0" y="945"/>
                  </a:lnTo>
                  <a:lnTo>
                    <a:pt x="0" y="10644"/>
                  </a:lnTo>
                  <a:lnTo>
                    <a:pt x="0" y="10644"/>
                  </a:lnTo>
                  <a:lnTo>
                    <a:pt x="0" y="10744"/>
                  </a:lnTo>
                  <a:lnTo>
                    <a:pt x="19" y="10835"/>
                  </a:lnTo>
                  <a:lnTo>
                    <a:pt x="37" y="10926"/>
                  </a:lnTo>
                  <a:lnTo>
                    <a:pt x="73" y="11017"/>
                  </a:lnTo>
                  <a:lnTo>
                    <a:pt x="109" y="11098"/>
                  </a:lnTo>
                  <a:lnTo>
                    <a:pt x="164" y="11171"/>
                  </a:lnTo>
                  <a:lnTo>
                    <a:pt x="219" y="11244"/>
                  </a:lnTo>
                  <a:lnTo>
                    <a:pt x="273" y="11317"/>
                  </a:lnTo>
                  <a:lnTo>
                    <a:pt x="346" y="11380"/>
                  </a:lnTo>
                  <a:lnTo>
                    <a:pt x="418" y="11435"/>
                  </a:lnTo>
                  <a:lnTo>
                    <a:pt x="500" y="11480"/>
                  </a:lnTo>
                  <a:lnTo>
                    <a:pt x="582" y="11517"/>
                  </a:lnTo>
                  <a:lnTo>
                    <a:pt x="664" y="11553"/>
                  </a:lnTo>
                  <a:lnTo>
                    <a:pt x="755" y="11580"/>
                  </a:lnTo>
                  <a:lnTo>
                    <a:pt x="855" y="11589"/>
                  </a:lnTo>
                  <a:lnTo>
                    <a:pt x="946" y="11598"/>
                  </a:lnTo>
                  <a:lnTo>
                    <a:pt x="946" y="11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308500" y="1801050"/>
              <a:ext cx="1212800" cy="138425"/>
            </a:xfrm>
            <a:custGeom>
              <a:rect b="b" l="l" r="r" t="t"/>
              <a:pathLst>
                <a:path extrusionOk="0" h="5537" w="48512">
                  <a:moveTo>
                    <a:pt x="2773" y="5536"/>
                  </a:moveTo>
                  <a:lnTo>
                    <a:pt x="45739" y="5536"/>
                  </a:lnTo>
                  <a:lnTo>
                    <a:pt x="45739" y="5536"/>
                  </a:lnTo>
                  <a:lnTo>
                    <a:pt x="45884" y="5527"/>
                  </a:lnTo>
                  <a:lnTo>
                    <a:pt x="46021" y="5518"/>
                  </a:lnTo>
                  <a:lnTo>
                    <a:pt x="46166" y="5500"/>
                  </a:lnTo>
                  <a:lnTo>
                    <a:pt x="46293" y="5473"/>
                  </a:lnTo>
                  <a:lnTo>
                    <a:pt x="46430" y="5445"/>
                  </a:lnTo>
                  <a:lnTo>
                    <a:pt x="46566" y="5409"/>
                  </a:lnTo>
                  <a:lnTo>
                    <a:pt x="46693" y="5364"/>
                  </a:lnTo>
                  <a:lnTo>
                    <a:pt x="46820" y="5318"/>
                  </a:lnTo>
                  <a:lnTo>
                    <a:pt x="46939" y="5264"/>
                  </a:lnTo>
                  <a:lnTo>
                    <a:pt x="47057" y="5200"/>
                  </a:lnTo>
                  <a:lnTo>
                    <a:pt x="47175" y="5127"/>
                  </a:lnTo>
                  <a:lnTo>
                    <a:pt x="47284" y="5064"/>
                  </a:lnTo>
                  <a:lnTo>
                    <a:pt x="47393" y="4982"/>
                  </a:lnTo>
                  <a:lnTo>
                    <a:pt x="47502" y="4900"/>
                  </a:lnTo>
                  <a:lnTo>
                    <a:pt x="47602" y="4809"/>
                  </a:lnTo>
                  <a:lnTo>
                    <a:pt x="47693" y="4718"/>
                  </a:lnTo>
                  <a:lnTo>
                    <a:pt x="47784" y="4627"/>
                  </a:lnTo>
                  <a:lnTo>
                    <a:pt x="47875" y="4527"/>
                  </a:lnTo>
                  <a:lnTo>
                    <a:pt x="47957" y="4418"/>
                  </a:lnTo>
                  <a:lnTo>
                    <a:pt x="48038" y="4309"/>
                  </a:lnTo>
                  <a:lnTo>
                    <a:pt x="48111" y="4200"/>
                  </a:lnTo>
                  <a:lnTo>
                    <a:pt x="48175" y="4082"/>
                  </a:lnTo>
                  <a:lnTo>
                    <a:pt x="48238" y="3964"/>
                  </a:lnTo>
                  <a:lnTo>
                    <a:pt x="48293" y="3837"/>
                  </a:lnTo>
                  <a:lnTo>
                    <a:pt x="48338" y="3718"/>
                  </a:lnTo>
                  <a:lnTo>
                    <a:pt x="48384" y="3582"/>
                  </a:lnTo>
                  <a:lnTo>
                    <a:pt x="48420" y="3455"/>
                  </a:lnTo>
                  <a:lnTo>
                    <a:pt x="48457" y="3318"/>
                  </a:lnTo>
                  <a:lnTo>
                    <a:pt x="48475" y="3182"/>
                  </a:lnTo>
                  <a:lnTo>
                    <a:pt x="48493" y="3046"/>
                  </a:lnTo>
                  <a:lnTo>
                    <a:pt x="48502" y="2909"/>
                  </a:lnTo>
                  <a:lnTo>
                    <a:pt x="48511" y="2764"/>
                  </a:lnTo>
                  <a:lnTo>
                    <a:pt x="48511" y="2764"/>
                  </a:lnTo>
                  <a:lnTo>
                    <a:pt x="48511" y="2764"/>
                  </a:lnTo>
                  <a:lnTo>
                    <a:pt x="48502" y="2628"/>
                  </a:lnTo>
                  <a:lnTo>
                    <a:pt x="48493" y="2482"/>
                  </a:lnTo>
                  <a:lnTo>
                    <a:pt x="48475" y="2346"/>
                  </a:lnTo>
                  <a:lnTo>
                    <a:pt x="48457" y="2210"/>
                  </a:lnTo>
                  <a:lnTo>
                    <a:pt x="48420" y="2073"/>
                  </a:lnTo>
                  <a:lnTo>
                    <a:pt x="48384" y="1946"/>
                  </a:lnTo>
                  <a:lnTo>
                    <a:pt x="48338" y="1819"/>
                  </a:lnTo>
                  <a:lnTo>
                    <a:pt x="48293" y="1691"/>
                  </a:lnTo>
                  <a:lnTo>
                    <a:pt x="48238" y="1564"/>
                  </a:lnTo>
                  <a:lnTo>
                    <a:pt x="48175" y="1446"/>
                  </a:lnTo>
                  <a:lnTo>
                    <a:pt x="48111" y="1337"/>
                  </a:lnTo>
                  <a:lnTo>
                    <a:pt x="48038" y="1219"/>
                  </a:lnTo>
                  <a:lnTo>
                    <a:pt x="47957" y="1110"/>
                  </a:lnTo>
                  <a:lnTo>
                    <a:pt x="47875" y="1010"/>
                  </a:lnTo>
                  <a:lnTo>
                    <a:pt x="47784" y="910"/>
                  </a:lnTo>
                  <a:lnTo>
                    <a:pt x="47693" y="810"/>
                  </a:lnTo>
                  <a:lnTo>
                    <a:pt x="47602" y="719"/>
                  </a:lnTo>
                  <a:lnTo>
                    <a:pt x="47502" y="628"/>
                  </a:lnTo>
                  <a:lnTo>
                    <a:pt x="47393" y="546"/>
                  </a:lnTo>
                  <a:lnTo>
                    <a:pt x="47284" y="473"/>
                  </a:lnTo>
                  <a:lnTo>
                    <a:pt x="47175" y="401"/>
                  </a:lnTo>
                  <a:lnTo>
                    <a:pt x="47057" y="337"/>
                  </a:lnTo>
                  <a:lnTo>
                    <a:pt x="46939" y="273"/>
                  </a:lnTo>
                  <a:lnTo>
                    <a:pt x="46820" y="219"/>
                  </a:lnTo>
                  <a:lnTo>
                    <a:pt x="46693" y="164"/>
                  </a:lnTo>
                  <a:lnTo>
                    <a:pt x="46566" y="119"/>
                  </a:lnTo>
                  <a:lnTo>
                    <a:pt x="46430" y="83"/>
                  </a:lnTo>
                  <a:lnTo>
                    <a:pt x="46293" y="55"/>
                  </a:lnTo>
                  <a:lnTo>
                    <a:pt x="46166" y="28"/>
                  </a:lnTo>
                  <a:lnTo>
                    <a:pt x="46021" y="10"/>
                  </a:lnTo>
                  <a:lnTo>
                    <a:pt x="45884" y="1"/>
                  </a:lnTo>
                  <a:lnTo>
                    <a:pt x="45739" y="1"/>
                  </a:lnTo>
                  <a:lnTo>
                    <a:pt x="2773" y="1"/>
                  </a:lnTo>
                  <a:lnTo>
                    <a:pt x="2773" y="1"/>
                  </a:lnTo>
                  <a:lnTo>
                    <a:pt x="2627" y="1"/>
                  </a:lnTo>
                  <a:lnTo>
                    <a:pt x="2491" y="10"/>
                  </a:lnTo>
                  <a:lnTo>
                    <a:pt x="2355" y="28"/>
                  </a:lnTo>
                  <a:lnTo>
                    <a:pt x="2218" y="55"/>
                  </a:lnTo>
                  <a:lnTo>
                    <a:pt x="2082" y="83"/>
                  </a:lnTo>
                  <a:lnTo>
                    <a:pt x="1955" y="119"/>
                  </a:lnTo>
                  <a:lnTo>
                    <a:pt x="1818" y="164"/>
                  </a:lnTo>
                  <a:lnTo>
                    <a:pt x="1700" y="219"/>
                  </a:lnTo>
                  <a:lnTo>
                    <a:pt x="1573" y="273"/>
                  </a:lnTo>
                  <a:lnTo>
                    <a:pt x="1455" y="337"/>
                  </a:lnTo>
                  <a:lnTo>
                    <a:pt x="1337" y="401"/>
                  </a:lnTo>
                  <a:lnTo>
                    <a:pt x="1227" y="473"/>
                  </a:lnTo>
                  <a:lnTo>
                    <a:pt x="1118" y="546"/>
                  </a:lnTo>
                  <a:lnTo>
                    <a:pt x="1009" y="628"/>
                  </a:lnTo>
                  <a:lnTo>
                    <a:pt x="909" y="719"/>
                  </a:lnTo>
                  <a:lnTo>
                    <a:pt x="818" y="810"/>
                  </a:lnTo>
                  <a:lnTo>
                    <a:pt x="728" y="910"/>
                  </a:lnTo>
                  <a:lnTo>
                    <a:pt x="637" y="1010"/>
                  </a:lnTo>
                  <a:lnTo>
                    <a:pt x="555" y="1110"/>
                  </a:lnTo>
                  <a:lnTo>
                    <a:pt x="473" y="1219"/>
                  </a:lnTo>
                  <a:lnTo>
                    <a:pt x="409" y="1337"/>
                  </a:lnTo>
                  <a:lnTo>
                    <a:pt x="337" y="1446"/>
                  </a:lnTo>
                  <a:lnTo>
                    <a:pt x="273" y="1564"/>
                  </a:lnTo>
                  <a:lnTo>
                    <a:pt x="218" y="1691"/>
                  </a:lnTo>
                  <a:lnTo>
                    <a:pt x="173" y="1819"/>
                  </a:lnTo>
                  <a:lnTo>
                    <a:pt x="128" y="1946"/>
                  </a:lnTo>
                  <a:lnTo>
                    <a:pt x="91" y="2073"/>
                  </a:lnTo>
                  <a:lnTo>
                    <a:pt x="55" y="2210"/>
                  </a:lnTo>
                  <a:lnTo>
                    <a:pt x="37" y="2346"/>
                  </a:lnTo>
                  <a:lnTo>
                    <a:pt x="19" y="2482"/>
                  </a:lnTo>
                  <a:lnTo>
                    <a:pt x="9" y="2628"/>
                  </a:lnTo>
                  <a:lnTo>
                    <a:pt x="0" y="2764"/>
                  </a:lnTo>
                  <a:lnTo>
                    <a:pt x="0" y="2764"/>
                  </a:lnTo>
                  <a:lnTo>
                    <a:pt x="0" y="2764"/>
                  </a:lnTo>
                  <a:lnTo>
                    <a:pt x="9" y="2909"/>
                  </a:lnTo>
                  <a:lnTo>
                    <a:pt x="19" y="3046"/>
                  </a:lnTo>
                  <a:lnTo>
                    <a:pt x="37" y="3182"/>
                  </a:lnTo>
                  <a:lnTo>
                    <a:pt x="55" y="3318"/>
                  </a:lnTo>
                  <a:lnTo>
                    <a:pt x="91" y="3455"/>
                  </a:lnTo>
                  <a:lnTo>
                    <a:pt x="128" y="3582"/>
                  </a:lnTo>
                  <a:lnTo>
                    <a:pt x="173" y="3718"/>
                  </a:lnTo>
                  <a:lnTo>
                    <a:pt x="218" y="3837"/>
                  </a:lnTo>
                  <a:lnTo>
                    <a:pt x="273" y="3964"/>
                  </a:lnTo>
                  <a:lnTo>
                    <a:pt x="337" y="4082"/>
                  </a:lnTo>
                  <a:lnTo>
                    <a:pt x="409" y="4200"/>
                  </a:lnTo>
                  <a:lnTo>
                    <a:pt x="473" y="4309"/>
                  </a:lnTo>
                  <a:lnTo>
                    <a:pt x="555" y="4418"/>
                  </a:lnTo>
                  <a:lnTo>
                    <a:pt x="637" y="4527"/>
                  </a:lnTo>
                  <a:lnTo>
                    <a:pt x="728" y="4627"/>
                  </a:lnTo>
                  <a:lnTo>
                    <a:pt x="818" y="4718"/>
                  </a:lnTo>
                  <a:lnTo>
                    <a:pt x="909" y="4809"/>
                  </a:lnTo>
                  <a:lnTo>
                    <a:pt x="1009" y="4900"/>
                  </a:lnTo>
                  <a:lnTo>
                    <a:pt x="1118" y="4982"/>
                  </a:lnTo>
                  <a:lnTo>
                    <a:pt x="1227" y="5064"/>
                  </a:lnTo>
                  <a:lnTo>
                    <a:pt x="1337" y="5127"/>
                  </a:lnTo>
                  <a:lnTo>
                    <a:pt x="1455" y="5200"/>
                  </a:lnTo>
                  <a:lnTo>
                    <a:pt x="1573" y="5264"/>
                  </a:lnTo>
                  <a:lnTo>
                    <a:pt x="1700" y="5318"/>
                  </a:lnTo>
                  <a:lnTo>
                    <a:pt x="1818" y="5364"/>
                  </a:lnTo>
                  <a:lnTo>
                    <a:pt x="1955" y="5409"/>
                  </a:lnTo>
                  <a:lnTo>
                    <a:pt x="2082" y="5445"/>
                  </a:lnTo>
                  <a:lnTo>
                    <a:pt x="2218" y="5473"/>
                  </a:lnTo>
                  <a:lnTo>
                    <a:pt x="2355" y="5500"/>
                  </a:lnTo>
                  <a:lnTo>
                    <a:pt x="2491" y="5518"/>
                  </a:lnTo>
                  <a:lnTo>
                    <a:pt x="2627" y="5527"/>
                  </a:lnTo>
                  <a:lnTo>
                    <a:pt x="2773" y="5536"/>
                  </a:lnTo>
                  <a:lnTo>
                    <a:pt x="2773" y="5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168825" y="848025"/>
              <a:ext cx="98425" cy="801500"/>
            </a:xfrm>
            <a:custGeom>
              <a:rect b="b" l="l" r="r" t="t"/>
              <a:pathLst>
                <a:path extrusionOk="0" h="32060" w="3937">
                  <a:moveTo>
                    <a:pt x="0" y="32059"/>
                  </a:moveTo>
                  <a:lnTo>
                    <a:pt x="3936" y="32059"/>
                  </a:lnTo>
                  <a:lnTo>
                    <a:pt x="3936" y="0"/>
                  </a:lnTo>
                  <a:lnTo>
                    <a:pt x="0" y="0"/>
                  </a:lnTo>
                  <a:lnTo>
                    <a:pt x="0" y="320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669125" y="771450"/>
              <a:ext cx="884875" cy="76600"/>
            </a:xfrm>
            <a:custGeom>
              <a:rect b="b" l="l" r="r" t="t"/>
              <a:pathLst>
                <a:path extrusionOk="0" h="3064" w="35395">
                  <a:moveTo>
                    <a:pt x="1537" y="3063"/>
                  </a:moveTo>
                  <a:lnTo>
                    <a:pt x="33859" y="3063"/>
                  </a:lnTo>
                  <a:lnTo>
                    <a:pt x="33859" y="3063"/>
                  </a:lnTo>
                  <a:lnTo>
                    <a:pt x="34013" y="3063"/>
                  </a:lnTo>
                  <a:lnTo>
                    <a:pt x="34168" y="3036"/>
                  </a:lnTo>
                  <a:lnTo>
                    <a:pt x="34313" y="3000"/>
                  </a:lnTo>
                  <a:lnTo>
                    <a:pt x="34450" y="2945"/>
                  </a:lnTo>
                  <a:lnTo>
                    <a:pt x="34586" y="2882"/>
                  </a:lnTo>
                  <a:lnTo>
                    <a:pt x="34713" y="2809"/>
                  </a:lnTo>
                  <a:lnTo>
                    <a:pt x="34831" y="2718"/>
                  </a:lnTo>
                  <a:lnTo>
                    <a:pt x="34941" y="2618"/>
                  </a:lnTo>
                  <a:lnTo>
                    <a:pt x="35041" y="2509"/>
                  </a:lnTo>
                  <a:lnTo>
                    <a:pt x="35131" y="2391"/>
                  </a:lnTo>
                  <a:lnTo>
                    <a:pt x="35204" y="2263"/>
                  </a:lnTo>
                  <a:lnTo>
                    <a:pt x="35268" y="2127"/>
                  </a:lnTo>
                  <a:lnTo>
                    <a:pt x="35322" y="1991"/>
                  </a:lnTo>
                  <a:lnTo>
                    <a:pt x="35359" y="1845"/>
                  </a:lnTo>
                  <a:lnTo>
                    <a:pt x="35386" y="1691"/>
                  </a:lnTo>
                  <a:lnTo>
                    <a:pt x="35395" y="1536"/>
                  </a:lnTo>
                  <a:lnTo>
                    <a:pt x="35395" y="1536"/>
                  </a:lnTo>
                  <a:lnTo>
                    <a:pt x="35395" y="1536"/>
                  </a:lnTo>
                  <a:lnTo>
                    <a:pt x="35386" y="1382"/>
                  </a:lnTo>
                  <a:lnTo>
                    <a:pt x="35359" y="1227"/>
                  </a:lnTo>
                  <a:lnTo>
                    <a:pt x="35322" y="1082"/>
                  </a:lnTo>
                  <a:lnTo>
                    <a:pt x="35268" y="936"/>
                  </a:lnTo>
                  <a:lnTo>
                    <a:pt x="35204" y="809"/>
                  </a:lnTo>
                  <a:lnTo>
                    <a:pt x="35131" y="682"/>
                  </a:lnTo>
                  <a:lnTo>
                    <a:pt x="35041" y="564"/>
                  </a:lnTo>
                  <a:lnTo>
                    <a:pt x="34941" y="455"/>
                  </a:lnTo>
                  <a:lnTo>
                    <a:pt x="34831" y="355"/>
                  </a:lnTo>
                  <a:lnTo>
                    <a:pt x="34713" y="264"/>
                  </a:lnTo>
                  <a:lnTo>
                    <a:pt x="34586" y="191"/>
                  </a:lnTo>
                  <a:lnTo>
                    <a:pt x="34450" y="118"/>
                  </a:lnTo>
                  <a:lnTo>
                    <a:pt x="34313" y="73"/>
                  </a:lnTo>
                  <a:lnTo>
                    <a:pt x="34168" y="36"/>
                  </a:lnTo>
                  <a:lnTo>
                    <a:pt x="34013" y="9"/>
                  </a:lnTo>
                  <a:lnTo>
                    <a:pt x="33859" y="0"/>
                  </a:lnTo>
                  <a:lnTo>
                    <a:pt x="1537" y="0"/>
                  </a:lnTo>
                  <a:lnTo>
                    <a:pt x="1537" y="0"/>
                  </a:lnTo>
                  <a:lnTo>
                    <a:pt x="1382" y="9"/>
                  </a:lnTo>
                  <a:lnTo>
                    <a:pt x="1228" y="36"/>
                  </a:lnTo>
                  <a:lnTo>
                    <a:pt x="1082" y="73"/>
                  </a:lnTo>
                  <a:lnTo>
                    <a:pt x="937" y="118"/>
                  </a:lnTo>
                  <a:lnTo>
                    <a:pt x="809" y="191"/>
                  </a:lnTo>
                  <a:lnTo>
                    <a:pt x="682" y="264"/>
                  </a:lnTo>
                  <a:lnTo>
                    <a:pt x="564" y="355"/>
                  </a:lnTo>
                  <a:lnTo>
                    <a:pt x="455" y="455"/>
                  </a:lnTo>
                  <a:lnTo>
                    <a:pt x="355" y="564"/>
                  </a:lnTo>
                  <a:lnTo>
                    <a:pt x="264" y="682"/>
                  </a:lnTo>
                  <a:lnTo>
                    <a:pt x="191" y="809"/>
                  </a:lnTo>
                  <a:lnTo>
                    <a:pt x="119" y="936"/>
                  </a:lnTo>
                  <a:lnTo>
                    <a:pt x="73" y="1082"/>
                  </a:lnTo>
                  <a:lnTo>
                    <a:pt x="37" y="1227"/>
                  </a:lnTo>
                  <a:lnTo>
                    <a:pt x="10" y="1382"/>
                  </a:lnTo>
                  <a:lnTo>
                    <a:pt x="0" y="1536"/>
                  </a:lnTo>
                  <a:lnTo>
                    <a:pt x="0" y="1536"/>
                  </a:lnTo>
                  <a:lnTo>
                    <a:pt x="0" y="1536"/>
                  </a:lnTo>
                  <a:lnTo>
                    <a:pt x="10" y="1691"/>
                  </a:lnTo>
                  <a:lnTo>
                    <a:pt x="37" y="1845"/>
                  </a:lnTo>
                  <a:lnTo>
                    <a:pt x="73" y="1991"/>
                  </a:lnTo>
                  <a:lnTo>
                    <a:pt x="119" y="2127"/>
                  </a:lnTo>
                  <a:lnTo>
                    <a:pt x="191" y="2263"/>
                  </a:lnTo>
                  <a:lnTo>
                    <a:pt x="264" y="2391"/>
                  </a:lnTo>
                  <a:lnTo>
                    <a:pt x="355" y="2509"/>
                  </a:lnTo>
                  <a:lnTo>
                    <a:pt x="455" y="2618"/>
                  </a:lnTo>
                  <a:lnTo>
                    <a:pt x="564" y="2718"/>
                  </a:lnTo>
                  <a:lnTo>
                    <a:pt x="682" y="2809"/>
                  </a:lnTo>
                  <a:lnTo>
                    <a:pt x="809" y="2882"/>
                  </a:lnTo>
                  <a:lnTo>
                    <a:pt x="937" y="2945"/>
                  </a:lnTo>
                  <a:lnTo>
                    <a:pt x="1082" y="3000"/>
                  </a:lnTo>
                  <a:lnTo>
                    <a:pt x="1228" y="3036"/>
                  </a:lnTo>
                  <a:lnTo>
                    <a:pt x="1382" y="3063"/>
                  </a:lnTo>
                  <a:lnTo>
                    <a:pt x="1537" y="3063"/>
                  </a:lnTo>
                  <a:lnTo>
                    <a:pt x="1537" y="3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668675" y="238125"/>
              <a:ext cx="457000" cy="228625"/>
            </a:xfrm>
            <a:custGeom>
              <a:rect b="b" l="l" r="r" t="t"/>
              <a:pathLst>
                <a:path extrusionOk="0" h="9145" w="18280">
                  <a:moveTo>
                    <a:pt x="9144" y="0"/>
                  </a:moveTo>
                  <a:lnTo>
                    <a:pt x="9144" y="0"/>
                  </a:lnTo>
                  <a:lnTo>
                    <a:pt x="9381" y="9"/>
                  </a:lnTo>
                  <a:lnTo>
                    <a:pt x="9617" y="18"/>
                  </a:lnTo>
                  <a:lnTo>
                    <a:pt x="9844" y="27"/>
                  </a:lnTo>
                  <a:lnTo>
                    <a:pt x="10081" y="45"/>
                  </a:lnTo>
                  <a:lnTo>
                    <a:pt x="10308" y="73"/>
                  </a:lnTo>
                  <a:lnTo>
                    <a:pt x="10535" y="109"/>
                  </a:lnTo>
                  <a:lnTo>
                    <a:pt x="10762" y="145"/>
                  </a:lnTo>
                  <a:lnTo>
                    <a:pt x="10989" y="191"/>
                  </a:lnTo>
                  <a:lnTo>
                    <a:pt x="11208" y="236"/>
                  </a:lnTo>
                  <a:lnTo>
                    <a:pt x="11426" y="291"/>
                  </a:lnTo>
                  <a:lnTo>
                    <a:pt x="11644" y="345"/>
                  </a:lnTo>
                  <a:lnTo>
                    <a:pt x="11862" y="409"/>
                  </a:lnTo>
                  <a:lnTo>
                    <a:pt x="12071" y="482"/>
                  </a:lnTo>
                  <a:lnTo>
                    <a:pt x="12289" y="554"/>
                  </a:lnTo>
                  <a:lnTo>
                    <a:pt x="12498" y="636"/>
                  </a:lnTo>
                  <a:lnTo>
                    <a:pt x="12698" y="718"/>
                  </a:lnTo>
                  <a:lnTo>
                    <a:pt x="13107" y="900"/>
                  </a:lnTo>
                  <a:lnTo>
                    <a:pt x="13498" y="1109"/>
                  </a:lnTo>
                  <a:lnTo>
                    <a:pt x="13880" y="1327"/>
                  </a:lnTo>
                  <a:lnTo>
                    <a:pt x="14253" y="1563"/>
                  </a:lnTo>
                  <a:lnTo>
                    <a:pt x="14616" y="1818"/>
                  </a:lnTo>
                  <a:lnTo>
                    <a:pt x="14962" y="2091"/>
                  </a:lnTo>
                  <a:lnTo>
                    <a:pt x="15289" y="2372"/>
                  </a:lnTo>
                  <a:lnTo>
                    <a:pt x="15607" y="2681"/>
                  </a:lnTo>
                  <a:lnTo>
                    <a:pt x="15907" y="3000"/>
                  </a:lnTo>
                  <a:lnTo>
                    <a:pt x="16198" y="3327"/>
                  </a:lnTo>
                  <a:lnTo>
                    <a:pt x="16470" y="3672"/>
                  </a:lnTo>
                  <a:lnTo>
                    <a:pt x="16725" y="4036"/>
                  </a:lnTo>
                  <a:lnTo>
                    <a:pt x="16961" y="4399"/>
                  </a:lnTo>
                  <a:lnTo>
                    <a:pt x="17179" y="4790"/>
                  </a:lnTo>
                  <a:lnTo>
                    <a:pt x="17379" y="5181"/>
                  </a:lnTo>
                  <a:lnTo>
                    <a:pt x="17561" y="5581"/>
                  </a:lnTo>
                  <a:lnTo>
                    <a:pt x="17652" y="5790"/>
                  </a:lnTo>
                  <a:lnTo>
                    <a:pt x="17725" y="5999"/>
                  </a:lnTo>
                  <a:lnTo>
                    <a:pt x="17807" y="6208"/>
                  </a:lnTo>
                  <a:lnTo>
                    <a:pt x="17870" y="6426"/>
                  </a:lnTo>
                  <a:lnTo>
                    <a:pt x="17934" y="6644"/>
                  </a:lnTo>
                  <a:lnTo>
                    <a:pt x="17997" y="6863"/>
                  </a:lnTo>
                  <a:lnTo>
                    <a:pt x="18052" y="7081"/>
                  </a:lnTo>
                  <a:lnTo>
                    <a:pt x="18097" y="7299"/>
                  </a:lnTo>
                  <a:lnTo>
                    <a:pt x="18143" y="7526"/>
                  </a:lnTo>
                  <a:lnTo>
                    <a:pt x="18179" y="7753"/>
                  </a:lnTo>
                  <a:lnTo>
                    <a:pt x="18207" y="7981"/>
                  </a:lnTo>
                  <a:lnTo>
                    <a:pt x="18234" y="8208"/>
                  </a:lnTo>
                  <a:lnTo>
                    <a:pt x="18261" y="8435"/>
                  </a:lnTo>
                  <a:lnTo>
                    <a:pt x="18270" y="8671"/>
                  </a:lnTo>
                  <a:lnTo>
                    <a:pt x="18279" y="8908"/>
                  </a:lnTo>
                  <a:lnTo>
                    <a:pt x="18279" y="9144"/>
                  </a:lnTo>
                  <a:lnTo>
                    <a:pt x="0" y="9144"/>
                  </a:lnTo>
                  <a:lnTo>
                    <a:pt x="0" y="9144"/>
                  </a:lnTo>
                  <a:lnTo>
                    <a:pt x="9" y="8908"/>
                  </a:lnTo>
                  <a:lnTo>
                    <a:pt x="18" y="8671"/>
                  </a:lnTo>
                  <a:lnTo>
                    <a:pt x="28" y="8435"/>
                  </a:lnTo>
                  <a:lnTo>
                    <a:pt x="46" y="8208"/>
                  </a:lnTo>
                  <a:lnTo>
                    <a:pt x="73" y="7981"/>
                  </a:lnTo>
                  <a:lnTo>
                    <a:pt x="109" y="7753"/>
                  </a:lnTo>
                  <a:lnTo>
                    <a:pt x="146" y="7526"/>
                  </a:lnTo>
                  <a:lnTo>
                    <a:pt x="191" y="7299"/>
                  </a:lnTo>
                  <a:lnTo>
                    <a:pt x="237" y="7081"/>
                  </a:lnTo>
                  <a:lnTo>
                    <a:pt x="291" y="6863"/>
                  </a:lnTo>
                  <a:lnTo>
                    <a:pt x="346" y="6644"/>
                  </a:lnTo>
                  <a:lnTo>
                    <a:pt x="409" y="6426"/>
                  </a:lnTo>
                  <a:lnTo>
                    <a:pt x="482" y="6208"/>
                  </a:lnTo>
                  <a:lnTo>
                    <a:pt x="555" y="5999"/>
                  </a:lnTo>
                  <a:lnTo>
                    <a:pt x="637" y="5790"/>
                  </a:lnTo>
                  <a:lnTo>
                    <a:pt x="718" y="5581"/>
                  </a:lnTo>
                  <a:lnTo>
                    <a:pt x="900" y="5181"/>
                  </a:lnTo>
                  <a:lnTo>
                    <a:pt x="1109" y="4790"/>
                  </a:lnTo>
                  <a:lnTo>
                    <a:pt x="1327" y="4399"/>
                  </a:lnTo>
                  <a:lnTo>
                    <a:pt x="1564" y="4036"/>
                  </a:lnTo>
                  <a:lnTo>
                    <a:pt x="1818" y="3672"/>
                  </a:lnTo>
                  <a:lnTo>
                    <a:pt x="2091" y="3327"/>
                  </a:lnTo>
                  <a:lnTo>
                    <a:pt x="2373" y="3000"/>
                  </a:lnTo>
                  <a:lnTo>
                    <a:pt x="2682" y="2681"/>
                  </a:lnTo>
                  <a:lnTo>
                    <a:pt x="3000" y="2372"/>
                  </a:lnTo>
                  <a:lnTo>
                    <a:pt x="3327" y="2091"/>
                  </a:lnTo>
                  <a:lnTo>
                    <a:pt x="3672" y="1818"/>
                  </a:lnTo>
                  <a:lnTo>
                    <a:pt x="4036" y="1563"/>
                  </a:lnTo>
                  <a:lnTo>
                    <a:pt x="4400" y="1327"/>
                  </a:lnTo>
                  <a:lnTo>
                    <a:pt x="4781" y="1109"/>
                  </a:lnTo>
                  <a:lnTo>
                    <a:pt x="5181" y="900"/>
                  </a:lnTo>
                  <a:lnTo>
                    <a:pt x="5581" y="718"/>
                  </a:lnTo>
                  <a:lnTo>
                    <a:pt x="5790" y="636"/>
                  </a:lnTo>
                  <a:lnTo>
                    <a:pt x="5999" y="554"/>
                  </a:lnTo>
                  <a:lnTo>
                    <a:pt x="6208" y="482"/>
                  </a:lnTo>
                  <a:lnTo>
                    <a:pt x="6427" y="409"/>
                  </a:lnTo>
                  <a:lnTo>
                    <a:pt x="6645" y="345"/>
                  </a:lnTo>
                  <a:lnTo>
                    <a:pt x="6863" y="291"/>
                  </a:lnTo>
                  <a:lnTo>
                    <a:pt x="7081" y="236"/>
                  </a:lnTo>
                  <a:lnTo>
                    <a:pt x="7299" y="191"/>
                  </a:lnTo>
                  <a:lnTo>
                    <a:pt x="7526" y="145"/>
                  </a:lnTo>
                  <a:lnTo>
                    <a:pt x="7754" y="109"/>
                  </a:lnTo>
                  <a:lnTo>
                    <a:pt x="7981" y="73"/>
                  </a:lnTo>
                  <a:lnTo>
                    <a:pt x="8208" y="45"/>
                  </a:lnTo>
                  <a:lnTo>
                    <a:pt x="8435" y="27"/>
                  </a:lnTo>
                  <a:lnTo>
                    <a:pt x="8672" y="18"/>
                  </a:lnTo>
                  <a:lnTo>
                    <a:pt x="8908" y="9"/>
                  </a:lnTo>
                  <a:lnTo>
                    <a:pt x="9144" y="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2C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712075" y="281525"/>
              <a:ext cx="370425" cy="185225"/>
            </a:xfrm>
            <a:custGeom>
              <a:rect b="b" l="l" r="r" t="t"/>
              <a:pathLst>
                <a:path extrusionOk="0" h="7409" w="14817">
                  <a:moveTo>
                    <a:pt x="7408" y="0"/>
                  </a:moveTo>
                  <a:lnTo>
                    <a:pt x="7408" y="0"/>
                  </a:lnTo>
                  <a:lnTo>
                    <a:pt x="7790" y="9"/>
                  </a:lnTo>
                  <a:lnTo>
                    <a:pt x="8163" y="36"/>
                  </a:lnTo>
                  <a:lnTo>
                    <a:pt x="8535" y="82"/>
                  </a:lnTo>
                  <a:lnTo>
                    <a:pt x="8899" y="146"/>
                  </a:lnTo>
                  <a:lnTo>
                    <a:pt x="9253" y="227"/>
                  </a:lnTo>
                  <a:lnTo>
                    <a:pt x="9608" y="327"/>
                  </a:lnTo>
                  <a:lnTo>
                    <a:pt x="9953" y="445"/>
                  </a:lnTo>
                  <a:lnTo>
                    <a:pt x="10290" y="582"/>
                  </a:lnTo>
                  <a:lnTo>
                    <a:pt x="10617" y="727"/>
                  </a:lnTo>
                  <a:lnTo>
                    <a:pt x="10935" y="891"/>
                  </a:lnTo>
                  <a:lnTo>
                    <a:pt x="11244" y="1073"/>
                  </a:lnTo>
                  <a:lnTo>
                    <a:pt x="11544" y="1264"/>
                  </a:lnTo>
                  <a:lnTo>
                    <a:pt x="11835" y="1473"/>
                  </a:lnTo>
                  <a:lnTo>
                    <a:pt x="12117" y="1691"/>
                  </a:lnTo>
                  <a:lnTo>
                    <a:pt x="12389" y="1927"/>
                  </a:lnTo>
                  <a:lnTo>
                    <a:pt x="12644" y="2163"/>
                  </a:lnTo>
                  <a:lnTo>
                    <a:pt x="12889" y="2427"/>
                  </a:lnTo>
                  <a:lnTo>
                    <a:pt x="13126" y="2691"/>
                  </a:lnTo>
                  <a:lnTo>
                    <a:pt x="13344" y="2972"/>
                  </a:lnTo>
                  <a:lnTo>
                    <a:pt x="13553" y="3263"/>
                  </a:lnTo>
                  <a:lnTo>
                    <a:pt x="13744" y="3563"/>
                  </a:lnTo>
                  <a:lnTo>
                    <a:pt x="13916" y="3872"/>
                  </a:lnTo>
                  <a:lnTo>
                    <a:pt x="14080" y="4190"/>
                  </a:lnTo>
                  <a:lnTo>
                    <a:pt x="14235" y="4527"/>
                  </a:lnTo>
                  <a:lnTo>
                    <a:pt x="14362" y="4863"/>
                  </a:lnTo>
                  <a:lnTo>
                    <a:pt x="14480" y="5199"/>
                  </a:lnTo>
                  <a:lnTo>
                    <a:pt x="14580" y="5554"/>
                  </a:lnTo>
                  <a:lnTo>
                    <a:pt x="14662" y="5908"/>
                  </a:lnTo>
                  <a:lnTo>
                    <a:pt x="14725" y="6281"/>
                  </a:lnTo>
                  <a:lnTo>
                    <a:pt x="14771" y="6645"/>
                  </a:lnTo>
                  <a:lnTo>
                    <a:pt x="14807" y="7026"/>
                  </a:lnTo>
                  <a:lnTo>
                    <a:pt x="14816" y="7408"/>
                  </a:lnTo>
                  <a:lnTo>
                    <a:pt x="0" y="7408"/>
                  </a:lnTo>
                  <a:lnTo>
                    <a:pt x="0" y="7408"/>
                  </a:lnTo>
                  <a:lnTo>
                    <a:pt x="9" y="7026"/>
                  </a:lnTo>
                  <a:lnTo>
                    <a:pt x="37" y="6645"/>
                  </a:lnTo>
                  <a:lnTo>
                    <a:pt x="82" y="6281"/>
                  </a:lnTo>
                  <a:lnTo>
                    <a:pt x="155" y="5908"/>
                  </a:lnTo>
                  <a:lnTo>
                    <a:pt x="237" y="5554"/>
                  </a:lnTo>
                  <a:lnTo>
                    <a:pt x="337" y="5199"/>
                  </a:lnTo>
                  <a:lnTo>
                    <a:pt x="446" y="4863"/>
                  </a:lnTo>
                  <a:lnTo>
                    <a:pt x="582" y="4527"/>
                  </a:lnTo>
                  <a:lnTo>
                    <a:pt x="727" y="4190"/>
                  </a:lnTo>
                  <a:lnTo>
                    <a:pt x="891" y="3872"/>
                  </a:lnTo>
                  <a:lnTo>
                    <a:pt x="1073" y="3563"/>
                  </a:lnTo>
                  <a:lnTo>
                    <a:pt x="1264" y="3263"/>
                  </a:lnTo>
                  <a:lnTo>
                    <a:pt x="1473" y="2972"/>
                  </a:lnTo>
                  <a:lnTo>
                    <a:pt x="1691" y="2691"/>
                  </a:lnTo>
                  <a:lnTo>
                    <a:pt x="1927" y="2427"/>
                  </a:lnTo>
                  <a:lnTo>
                    <a:pt x="2173" y="2163"/>
                  </a:lnTo>
                  <a:lnTo>
                    <a:pt x="2427" y="1927"/>
                  </a:lnTo>
                  <a:lnTo>
                    <a:pt x="2700" y="1691"/>
                  </a:lnTo>
                  <a:lnTo>
                    <a:pt x="2973" y="1473"/>
                  </a:lnTo>
                  <a:lnTo>
                    <a:pt x="3263" y="1264"/>
                  </a:lnTo>
                  <a:lnTo>
                    <a:pt x="3563" y="1073"/>
                  </a:lnTo>
                  <a:lnTo>
                    <a:pt x="3872" y="891"/>
                  </a:lnTo>
                  <a:lnTo>
                    <a:pt x="4200" y="727"/>
                  </a:lnTo>
                  <a:lnTo>
                    <a:pt x="4527" y="582"/>
                  </a:lnTo>
                  <a:lnTo>
                    <a:pt x="4863" y="445"/>
                  </a:lnTo>
                  <a:lnTo>
                    <a:pt x="5209" y="327"/>
                  </a:lnTo>
                  <a:lnTo>
                    <a:pt x="5554" y="227"/>
                  </a:lnTo>
                  <a:lnTo>
                    <a:pt x="5918" y="146"/>
                  </a:lnTo>
                  <a:lnTo>
                    <a:pt x="6281" y="82"/>
                  </a:lnTo>
                  <a:lnTo>
                    <a:pt x="6654" y="36"/>
                  </a:lnTo>
                  <a:lnTo>
                    <a:pt x="7027" y="9"/>
                  </a:lnTo>
                  <a:lnTo>
                    <a:pt x="7408" y="0"/>
                  </a:lnTo>
                  <a:lnTo>
                    <a:pt x="74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669125" y="428300"/>
              <a:ext cx="456325" cy="76850"/>
            </a:xfrm>
            <a:custGeom>
              <a:rect b="b" l="l" r="r" t="t"/>
              <a:pathLst>
                <a:path extrusionOk="0" h="3074" w="18253">
                  <a:moveTo>
                    <a:pt x="1537" y="3073"/>
                  </a:moveTo>
                  <a:lnTo>
                    <a:pt x="16716" y="3073"/>
                  </a:lnTo>
                  <a:lnTo>
                    <a:pt x="16716" y="3073"/>
                  </a:lnTo>
                  <a:lnTo>
                    <a:pt x="16871" y="3064"/>
                  </a:lnTo>
                  <a:lnTo>
                    <a:pt x="17025" y="3037"/>
                  </a:lnTo>
                  <a:lnTo>
                    <a:pt x="17171" y="3000"/>
                  </a:lnTo>
                  <a:lnTo>
                    <a:pt x="17307" y="2946"/>
                  </a:lnTo>
                  <a:lnTo>
                    <a:pt x="17443" y="2882"/>
                  </a:lnTo>
                  <a:lnTo>
                    <a:pt x="17570" y="2810"/>
                  </a:lnTo>
                  <a:lnTo>
                    <a:pt x="17689" y="2719"/>
                  </a:lnTo>
                  <a:lnTo>
                    <a:pt x="17798" y="2619"/>
                  </a:lnTo>
                  <a:lnTo>
                    <a:pt x="17898" y="2510"/>
                  </a:lnTo>
                  <a:lnTo>
                    <a:pt x="17989" y="2391"/>
                  </a:lnTo>
                  <a:lnTo>
                    <a:pt x="18061" y="2264"/>
                  </a:lnTo>
                  <a:lnTo>
                    <a:pt x="18125" y="2128"/>
                  </a:lnTo>
                  <a:lnTo>
                    <a:pt x="18179" y="1992"/>
                  </a:lnTo>
                  <a:lnTo>
                    <a:pt x="18216" y="1846"/>
                  </a:lnTo>
                  <a:lnTo>
                    <a:pt x="18243" y="1692"/>
                  </a:lnTo>
                  <a:lnTo>
                    <a:pt x="18252" y="1537"/>
                  </a:lnTo>
                  <a:lnTo>
                    <a:pt x="18252" y="1537"/>
                  </a:lnTo>
                  <a:lnTo>
                    <a:pt x="18252" y="1537"/>
                  </a:lnTo>
                  <a:lnTo>
                    <a:pt x="18243" y="1383"/>
                  </a:lnTo>
                  <a:lnTo>
                    <a:pt x="18216" y="1228"/>
                  </a:lnTo>
                  <a:lnTo>
                    <a:pt x="18179" y="1083"/>
                  </a:lnTo>
                  <a:lnTo>
                    <a:pt x="18125" y="937"/>
                  </a:lnTo>
                  <a:lnTo>
                    <a:pt x="18061" y="810"/>
                  </a:lnTo>
                  <a:lnTo>
                    <a:pt x="17989" y="683"/>
                  </a:lnTo>
                  <a:lnTo>
                    <a:pt x="17898" y="564"/>
                  </a:lnTo>
                  <a:lnTo>
                    <a:pt x="17798" y="455"/>
                  </a:lnTo>
                  <a:lnTo>
                    <a:pt x="17689" y="355"/>
                  </a:lnTo>
                  <a:lnTo>
                    <a:pt x="17570" y="265"/>
                  </a:lnTo>
                  <a:lnTo>
                    <a:pt x="17443" y="192"/>
                  </a:lnTo>
                  <a:lnTo>
                    <a:pt x="17307" y="119"/>
                  </a:lnTo>
                  <a:lnTo>
                    <a:pt x="17171" y="74"/>
                  </a:lnTo>
                  <a:lnTo>
                    <a:pt x="17025" y="37"/>
                  </a:lnTo>
                  <a:lnTo>
                    <a:pt x="16871" y="10"/>
                  </a:lnTo>
                  <a:lnTo>
                    <a:pt x="16716" y="1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382" y="10"/>
                  </a:lnTo>
                  <a:lnTo>
                    <a:pt x="1228" y="37"/>
                  </a:lnTo>
                  <a:lnTo>
                    <a:pt x="1082" y="74"/>
                  </a:lnTo>
                  <a:lnTo>
                    <a:pt x="937" y="119"/>
                  </a:lnTo>
                  <a:lnTo>
                    <a:pt x="809" y="192"/>
                  </a:lnTo>
                  <a:lnTo>
                    <a:pt x="682" y="265"/>
                  </a:lnTo>
                  <a:lnTo>
                    <a:pt x="564" y="355"/>
                  </a:lnTo>
                  <a:lnTo>
                    <a:pt x="455" y="455"/>
                  </a:lnTo>
                  <a:lnTo>
                    <a:pt x="355" y="564"/>
                  </a:lnTo>
                  <a:lnTo>
                    <a:pt x="264" y="683"/>
                  </a:lnTo>
                  <a:lnTo>
                    <a:pt x="191" y="810"/>
                  </a:lnTo>
                  <a:lnTo>
                    <a:pt x="119" y="937"/>
                  </a:lnTo>
                  <a:lnTo>
                    <a:pt x="73" y="1083"/>
                  </a:lnTo>
                  <a:lnTo>
                    <a:pt x="37" y="1228"/>
                  </a:lnTo>
                  <a:lnTo>
                    <a:pt x="10" y="1383"/>
                  </a:lnTo>
                  <a:lnTo>
                    <a:pt x="0" y="1537"/>
                  </a:lnTo>
                  <a:lnTo>
                    <a:pt x="0" y="1537"/>
                  </a:lnTo>
                  <a:lnTo>
                    <a:pt x="0" y="1537"/>
                  </a:lnTo>
                  <a:lnTo>
                    <a:pt x="10" y="1692"/>
                  </a:lnTo>
                  <a:lnTo>
                    <a:pt x="37" y="1846"/>
                  </a:lnTo>
                  <a:lnTo>
                    <a:pt x="73" y="1992"/>
                  </a:lnTo>
                  <a:lnTo>
                    <a:pt x="119" y="2128"/>
                  </a:lnTo>
                  <a:lnTo>
                    <a:pt x="191" y="2264"/>
                  </a:lnTo>
                  <a:lnTo>
                    <a:pt x="264" y="2391"/>
                  </a:lnTo>
                  <a:lnTo>
                    <a:pt x="355" y="2510"/>
                  </a:lnTo>
                  <a:lnTo>
                    <a:pt x="455" y="2619"/>
                  </a:lnTo>
                  <a:lnTo>
                    <a:pt x="564" y="2719"/>
                  </a:lnTo>
                  <a:lnTo>
                    <a:pt x="682" y="2810"/>
                  </a:lnTo>
                  <a:lnTo>
                    <a:pt x="809" y="2882"/>
                  </a:lnTo>
                  <a:lnTo>
                    <a:pt x="937" y="2946"/>
                  </a:lnTo>
                  <a:lnTo>
                    <a:pt x="1082" y="3000"/>
                  </a:lnTo>
                  <a:lnTo>
                    <a:pt x="1228" y="3037"/>
                  </a:lnTo>
                  <a:lnTo>
                    <a:pt x="1382" y="3064"/>
                  </a:lnTo>
                  <a:lnTo>
                    <a:pt x="1537" y="3073"/>
                  </a:lnTo>
                  <a:lnTo>
                    <a:pt x="1537" y="30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4140800" y="1194325"/>
            <a:ext cx="862375" cy="1453650"/>
            <a:chOff x="4140800" y="1096463"/>
            <a:chExt cx="862375" cy="1453650"/>
          </a:xfrm>
        </p:grpSpPr>
        <p:sp>
          <p:nvSpPr>
            <p:cNvPr id="141" name="Google Shape;141;p16"/>
            <p:cNvSpPr/>
            <p:nvPr/>
          </p:nvSpPr>
          <p:spPr>
            <a:xfrm>
              <a:off x="4419625" y="1292113"/>
              <a:ext cx="583550" cy="1258000"/>
            </a:xfrm>
            <a:custGeom>
              <a:rect b="b" l="l" r="r" t="t"/>
              <a:pathLst>
                <a:path extrusionOk="0" h="50320" w="23342">
                  <a:moveTo>
                    <a:pt x="0" y="50320"/>
                  </a:moveTo>
                  <a:lnTo>
                    <a:pt x="23342" y="50320"/>
                  </a:lnTo>
                  <a:lnTo>
                    <a:pt x="23342" y="11671"/>
                  </a:lnTo>
                  <a:lnTo>
                    <a:pt x="23342" y="11671"/>
                  </a:lnTo>
                  <a:lnTo>
                    <a:pt x="23333" y="11371"/>
                  </a:lnTo>
                  <a:lnTo>
                    <a:pt x="23324" y="11071"/>
                  </a:lnTo>
                  <a:lnTo>
                    <a:pt x="23306" y="10771"/>
                  </a:lnTo>
                  <a:lnTo>
                    <a:pt x="23278" y="10481"/>
                  </a:lnTo>
                  <a:lnTo>
                    <a:pt x="23242" y="10190"/>
                  </a:lnTo>
                  <a:lnTo>
                    <a:pt x="23206" y="9899"/>
                  </a:lnTo>
                  <a:lnTo>
                    <a:pt x="23160" y="9608"/>
                  </a:lnTo>
                  <a:lnTo>
                    <a:pt x="23106" y="9326"/>
                  </a:lnTo>
                  <a:lnTo>
                    <a:pt x="23042" y="9044"/>
                  </a:lnTo>
                  <a:lnTo>
                    <a:pt x="22969" y="8763"/>
                  </a:lnTo>
                  <a:lnTo>
                    <a:pt x="22897" y="8481"/>
                  </a:lnTo>
                  <a:lnTo>
                    <a:pt x="22815" y="8208"/>
                  </a:lnTo>
                  <a:lnTo>
                    <a:pt x="22724" y="7936"/>
                  </a:lnTo>
                  <a:lnTo>
                    <a:pt x="22633" y="7663"/>
                  </a:lnTo>
                  <a:lnTo>
                    <a:pt x="22524" y="7399"/>
                  </a:lnTo>
                  <a:lnTo>
                    <a:pt x="22424" y="7136"/>
                  </a:lnTo>
                  <a:lnTo>
                    <a:pt x="22306" y="6881"/>
                  </a:lnTo>
                  <a:lnTo>
                    <a:pt x="22188" y="6618"/>
                  </a:lnTo>
                  <a:lnTo>
                    <a:pt x="22060" y="6372"/>
                  </a:lnTo>
                  <a:lnTo>
                    <a:pt x="21924" y="6118"/>
                  </a:lnTo>
                  <a:lnTo>
                    <a:pt x="21788" y="5872"/>
                  </a:lnTo>
                  <a:lnTo>
                    <a:pt x="21642" y="5627"/>
                  </a:lnTo>
                  <a:lnTo>
                    <a:pt x="21497" y="5390"/>
                  </a:lnTo>
                  <a:lnTo>
                    <a:pt x="21342" y="5154"/>
                  </a:lnTo>
                  <a:lnTo>
                    <a:pt x="21179" y="4927"/>
                  </a:lnTo>
                  <a:lnTo>
                    <a:pt x="21015" y="4700"/>
                  </a:lnTo>
                  <a:lnTo>
                    <a:pt x="20842" y="4472"/>
                  </a:lnTo>
                  <a:lnTo>
                    <a:pt x="20670" y="4254"/>
                  </a:lnTo>
                  <a:lnTo>
                    <a:pt x="20488" y="4045"/>
                  </a:lnTo>
                  <a:lnTo>
                    <a:pt x="20297" y="3836"/>
                  </a:lnTo>
                  <a:lnTo>
                    <a:pt x="20106" y="3627"/>
                  </a:lnTo>
                  <a:lnTo>
                    <a:pt x="19915" y="3427"/>
                  </a:lnTo>
                  <a:lnTo>
                    <a:pt x="19715" y="3227"/>
                  </a:lnTo>
                  <a:lnTo>
                    <a:pt x="19506" y="3036"/>
                  </a:lnTo>
                  <a:lnTo>
                    <a:pt x="19297" y="2854"/>
                  </a:lnTo>
                  <a:lnTo>
                    <a:pt x="19079" y="2673"/>
                  </a:lnTo>
                  <a:lnTo>
                    <a:pt x="18861" y="2500"/>
                  </a:lnTo>
                  <a:lnTo>
                    <a:pt x="18643" y="2327"/>
                  </a:lnTo>
                  <a:lnTo>
                    <a:pt x="18415" y="2164"/>
                  </a:lnTo>
                  <a:lnTo>
                    <a:pt x="18188" y="2000"/>
                  </a:lnTo>
                  <a:lnTo>
                    <a:pt x="17952" y="1846"/>
                  </a:lnTo>
                  <a:lnTo>
                    <a:pt x="17706" y="1691"/>
                  </a:lnTo>
                  <a:lnTo>
                    <a:pt x="17470" y="1555"/>
                  </a:lnTo>
                  <a:lnTo>
                    <a:pt x="17225" y="1409"/>
                  </a:lnTo>
                  <a:lnTo>
                    <a:pt x="16970" y="1282"/>
                  </a:lnTo>
                  <a:lnTo>
                    <a:pt x="16716" y="1155"/>
                  </a:lnTo>
                  <a:lnTo>
                    <a:pt x="16461" y="1037"/>
                  </a:lnTo>
                  <a:lnTo>
                    <a:pt x="16198" y="918"/>
                  </a:lnTo>
                  <a:lnTo>
                    <a:pt x="15943" y="809"/>
                  </a:lnTo>
                  <a:lnTo>
                    <a:pt x="15670" y="709"/>
                  </a:lnTo>
                  <a:lnTo>
                    <a:pt x="15407" y="618"/>
                  </a:lnTo>
                  <a:lnTo>
                    <a:pt x="15134" y="528"/>
                  </a:lnTo>
                  <a:lnTo>
                    <a:pt x="14852" y="446"/>
                  </a:lnTo>
                  <a:lnTo>
                    <a:pt x="14580" y="373"/>
                  </a:lnTo>
                  <a:lnTo>
                    <a:pt x="14298" y="300"/>
                  </a:lnTo>
                  <a:lnTo>
                    <a:pt x="14016" y="237"/>
                  </a:lnTo>
                  <a:lnTo>
                    <a:pt x="13734" y="182"/>
                  </a:lnTo>
                  <a:lnTo>
                    <a:pt x="13443" y="137"/>
                  </a:lnTo>
                  <a:lnTo>
                    <a:pt x="13153" y="91"/>
                  </a:lnTo>
                  <a:lnTo>
                    <a:pt x="12862" y="64"/>
                  </a:lnTo>
                  <a:lnTo>
                    <a:pt x="12562" y="37"/>
                  </a:lnTo>
                  <a:lnTo>
                    <a:pt x="12271" y="19"/>
                  </a:lnTo>
                  <a:lnTo>
                    <a:pt x="11971" y="0"/>
                  </a:lnTo>
                  <a:lnTo>
                    <a:pt x="11671" y="0"/>
                  </a:lnTo>
                  <a:lnTo>
                    <a:pt x="11671" y="0"/>
                  </a:lnTo>
                  <a:lnTo>
                    <a:pt x="11671" y="0"/>
                  </a:lnTo>
                  <a:lnTo>
                    <a:pt x="11371" y="0"/>
                  </a:lnTo>
                  <a:lnTo>
                    <a:pt x="11071" y="19"/>
                  </a:lnTo>
                  <a:lnTo>
                    <a:pt x="10780" y="37"/>
                  </a:lnTo>
                  <a:lnTo>
                    <a:pt x="10480" y="64"/>
                  </a:lnTo>
                  <a:lnTo>
                    <a:pt x="10189" y="91"/>
                  </a:lnTo>
                  <a:lnTo>
                    <a:pt x="9899" y="137"/>
                  </a:lnTo>
                  <a:lnTo>
                    <a:pt x="9617" y="182"/>
                  </a:lnTo>
                  <a:lnTo>
                    <a:pt x="9326" y="237"/>
                  </a:lnTo>
                  <a:lnTo>
                    <a:pt x="9044" y="300"/>
                  </a:lnTo>
                  <a:lnTo>
                    <a:pt x="8762" y="373"/>
                  </a:lnTo>
                  <a:lnTo>
                    <a:pt x="8490" y="446"/>
                  </a:lnTo>
                  <a:lnTo>
                    <a:pt x="8208" y="528"/>
                  </a:lnTo>
                  <a:lnTo>
                    <a:pt x="7935" y="618"/>
                  </a:lnTo>
                  <a:lnTo>
                    <a:pt x="7672" y="709"/>
                  </a:lnTo>
                  <a:lnTo>
                    <a:pt x="7399" y="809"/>
                  </a:lnTo>
                  <a:lnTo>
                    <a:pt x="7144" y="918"/>
                  </a:lnTo>
                  <a:lnTo>
                    <a:pt x="6881" y="1037"/>
                  </a:lnTo>
                  <a:lnTo>
                    <a:pt x="6626" y="1155"/>
                  </a:lnTo>
                  <a:lnTo>
                    <a:pt x="6372" y="1282"/>
                  </a:lnTo>
                  <a:lnTo>
                    <a:pt x="6117" y="1409"/>
                  </a:lnTo>
                  <a:lnTo>
                    <a:pt x="5872" y="1555"/>
                  </a:lnTo>
                  <a:lnTo>
                    <a:pt x="5636" y="1691"/>
                  </a:lnTo>
                  <a:lnTo>
                    <a:pt x="5390" y="1846"/>
                  </a:lnTo>
                  <a:lnTo>
                    <a:pt x="5163" y="2000"/>
                  </a:lnTo>
                  <a:lnTo>
                    <a:pt x="4927" y="2164"/>
                  </a:lnTo>
                  <a:lnTo>
                    <a:pt x="4699" y="2327"/>
                  </a:lnTo>
                  <a:lnTo>
                    <a:pt x="4481" y="2500"/>
                  </a:lnTo>
                  <a:lnTo>
                    <a:pt x="4263" y="2673"/>
                  </a:lnTo>
                  <a:lnTo>
                    <a:pt x="4045" y="2854"/>
                  </a:lnTo>
                  <a:lnTo>
                    <a:pt x="3836" y="3036"/>
                  </a:lnTo>
                  <a:lnTo>
                    <a:pt x="3627" y="3227"/>
                  </a:lnTo>
                  <a:lnTo>
                    <a:pt x="3427" y="3427"/>
                  </a:lnTo>
                  <a:lnTo>
                    <a:pt x="3236" y="3627"/>
                  </a:lnTo>
                  <a:lnTo>
                    <a:pt x="3045" y="3836"/>
                  </a:lnTo>
                  <a:lnTo>
                    <a:pt x="2854" y="4045"/>
                  </a:lnTo>
                  <a:lnTo>
                    <a:pt x="2672" y="4254"/>
                  </a:lnTo>
                  <a:lnTo>
                    <a:pt x="2500" y="4472"/>
                  </a:lnTo>
                  <a:lnTo>
                    <a:pt x="2327" y="4700"/>
                  </a:lnTo>
                  <a:lnTo>
                    <a:pt x="2163" y="4927"/>
                  </a:lnTo>
                  <a:lnTo>
                    <a:pt x="2000" y="5154"/>
                  </a:lnTo>
                  <a:lnTo>
                    <a:pt x="1845" y="5390"/>
                  </a:lnTo>
                  <a:lnTo>
                    <a:pt x="1700" y="5627"/>
                  </a:lnTo>
                  <a:lnTo>
                    <a:pt x="1554" y="5872"/>
                  </a:lnTo>
                  <a:lnTo>
                    <a:pt x="1418" y="6118"/>
                  </a:lnTo>
                  <a:lnTo>
                    <a:pt x="1282" y="6372"/>
                  </a:lnTo>
                  <a:lnTo>
                    <a:pt x="1154" y="6618"/>
                  </a:lnTo>
                  <a:lnTo>
                    <a:pt x="1036" y="6881"/>
                  </a:lnTo>
                  <a:lnTo>
                    <a:pt x="918" y="7136"/>
                  </a:lnTo>
                  <a:lnTo>
                    <a:pt x="818" y="7399"/>
                  </a:lnTo>
                  <a:lnTo>
                    <a:pt x="709" y="7663"/>
                  </a:lnTo>
                  <a:lnTo>
                    <a:pt x="618" y="7936"/>
                  </a:lnTo>
                  <a:lnTo>
                    <a:pt x="527" y="8208"/>
                  </a:lnTo>
                  <a:lnTo>
                    <a:pt x="445" y="8481"/>
                  </a:lnTo>
                  <a:lnTo>
                    <a:pt x="373" y="8763"/>
                  </a:lnTo>
                  <a:lnTo>
                    <a:pt x="300" y="9044"/>
                  </a:lnTo>
                  <a:lnTo>
                    <a:pt x="236" y="9326"/>
                  </a:lnTo>
                  <a:lnTo>
                    <a:pt x="182" y="9608"/>
                  </a:lnTo>
                  <a:lnTo>
                    <a:pt x="136" y="9899"/>
                  </a:lnTo>
                  <a:lnTo>
                    <a:pt x="100" y="10190"/>
                  </a:lnTo>
                  <a:lnTo>
                    <a:pt x="64" y="10481"/>
                  </a:lnTo>
                  <a:lnTo>
                    <a:pt x="36" y="10771"/>
                  </a:lnTo>
                  <a:lnTo>
                    <a:pt x="18" y="11071"/>
                  </a:lnTo>
                  <a:lnTo>
                    <a:pt x="9" y="11371"/>
                  </a:lnTo>
                  <a:lnTo>
                    <a:pt x="0" y="11671"/>
                  </a:lnTo>
                  <a:lnTo>
                    <a:pt x="0" y="50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479825" y="1555488"/>
              <a:ext cx="52075" cy="96375"/>
            </a:xfrm>
            <a:custGeom>
              <a:rect b="b" l="l" r="r" t="t"/>
              <a:pathLst>
                <a:path extrusionOk="0" h="3855" w="2083">
                  <a:moveTo>
                    <a:pt x="746" y="0"/>
                  </a:moveTo>
                  <a:lnTo>
                    <a:pt x="683" y="18"/>
                  </a:lnTo>
                  <a:lnTo>
                    <a:pt x="628" y="46"/>
                  </a:lnTo>
                  <a:lnTo>
                    <a:pt x="564" y="82"/>
                  </a:lnTo>
                  <a:lnTo>
                    <a:pt x="510" y="127"/>
                  </a:lnTo>
                  <a:lnTo>
                    <a:pt x="446" y="182"/>
                  </a:lnTo>
                  <a:lnTo>
                    <a:pt x="392" y="246"/>
                  </a:lnTo>
                  <a:lnTo>
                    <a:pt x="337" y="318"/>
                  </a:lnTo>
                  <a:lnTo>
                    <a:pt x="283" y="400"/>
                  </a:lnTo>
                  <a:lnTo>
                    <a:pt x="183" y="573"/>
                  </a:lnTo>
                  <a:lnTo>
                    <a:pt x="146" y="655"/>
                  </a:lnTo>
                  <a:lnTo>
                    <a:pt x="110" y="745"/>
                  </a:lnTo>
                  <a:lnTo>
                    <a:pt x="83" y="827"/>
                  </a:lnTo>
                  <a:lnTo>
                    <a:pt x="64" y="909"/>
                  </a:lnTo>
                  <a:lnTo>
                    <a:pt x="46" y="991"/>
                  </a:lnTo>
                  <a:lnTo>
                    <a:pt x="37" y="1082"/>
                  </a:lnTo>
                  <a:lnTo>
                    <a:pt x="37" y="1173"/>
                  </a:lnTo>
                  <a:lnTo>
                    <a:pt x="37" y="1273"/>
                  </a:lnTo>
                  <a:lnTo>
                    <a:pt x="55" y="1364"/>
                  </a:lnTo>
                  <a:lnTo>
                    <a:pt x="83" y="1454"/>
                  </a:lnTo>
                  <a:lnTo>
                    <a:pt x="119" y="1536"/>
                  </a:lnTo>
                  <a:lnTo>
                    <a:pt x="155" y="1618"/>
                  </a:lnTo>
                  <a:lnTo>
                    <a:pt x="210" y="1700"/>
                  </a:lnTo>
                  <a:lnTo>
                    <a:pt x="264" y="1773"/>
                  </a:lnTo>
                  <a:lnTo>
                    <a:pt x="328" y="1836"/>
                  </a:lnTo>
                  <a:lnTo>
                    <a:pt x="401" y="1909"/>
                  </a:lnTo>
                  <a:lnTo>
                    <a:pt x="573" y="2045"/>
                  </a:lnTo>
                  <a:lnTo>
                    <a:pt x="792" y="2182"/>
                  </a:lnTo>
                  <a:lnTo>
                    <a:pt x="1046" y="2327"/>
                  </a:lnTo>
                  <a:lnTo>
                    <a:pt x="1101" y="2363"/>
                  </a:lnTo>
                  <a:lnTo>
                    <a:pt x="1155" y="2409"/>
                  </a:lnTo>
                  <a:lnTo>
                    <a:pt x="1192" y="2463"/>
                  </a:lnTo>
                  <a:lnTo>
                    <a:pt x="1228" y="2527"/>
                  </a:lnTo>
                  <a:lnTo>
                    <a:pt x="1255" y="2591"/>
                  </a:lnTo>
                  <a:lnTo>
                    <a:pt x="1273" y="2672"/>
                  </a:lnTo>
                  <a:lnTo>
                    <a:pt x="1282" y="2754"/>
                  </a:lnTo>
                  <a:lnTo>
                    <a:pt x="1292" y="2845"/>
                  </a:lnTo>
                  <a:lnTo>
                    <a:pt x="1282" y="2936"/>
                  </a:lnTo>
                  <a:lnTo>
                    <a:pt x="1273" y="3018"/>
                  </a:lnTo>
                  <a:lnTo>
                    <a:pt x="1255" y="3091"/>
                  </a:lnTo>
                  <a:lnTo>
                    <a:pt x="1228" y="3163"/>
                  </a:lnTo>
                  <a:lnTo>
                    <a:pt x="1192" y="3227"/>
                  </a:lnTo>
                  <a:lnTo>
                    <a:pt x="1164" y="3272"/>
                  </a:lnTo>
                  <a:lnTo>
                    <a:pt x="1119" y="3300"/>
                  </a:lnTo>
                  <a:lnTo>
                    <a:pt x="1082" y="3309"/>
                  </a:lnTo>
                  <a:lnTo>
                    <a:pt x="1046" y="3300"/>
                  </a:lnTo>
                  <a:lnTo>
                    <a:pt x="1019" y="3291"/>
                  </a:lnTo>
                  <a:lnTo>
                    <a:pt x="1001" y="3272"/>
                  </a:lnTo>
                  <a:lnTo>
                    <a:pt x="973" y="3209"/>
                  </a:lnTo>
                  <a:lnTo>
                    <a:pt x="946" y="3118"/>
                  </a:lnTo>
                  <a:lnTo>
                    <a:pt x="919" y="3000"/>
                  </a:lnTo>
                  <a:lnTo>
                    <a:pt x="882" y="2772"/>
                  </a:lnTo>
                  <a:lnTo>
                    <a:pt x="864" y="2709"/>
                  </a:lnTo>
                  <a:lnTo>
                    <a:pt x="846" y="2682"/>
                  </a:lnTo>
                  <a:lnTo>
                    <a:pt x="828" y="2663"/>
                  </a:lnTo>
                  <a:lnTo>
                    <a:pt x="773" y="2645"/>
                  </a:lnTo>
                  <a:lnTo>
                    <a:pt x="601" y="2609"/>
                  </a:lnTo>
                  <a:lnTo>
                    <a:pt x="392" y="2582"/>
                  </a:lnTo>
                  <a:lnTo>
                    <a:pt x="219" y="2572"/>
                  </a:lnTo>
                  <a:lnTo>
                    <a:pt x="155" y="2572"/>
                  </a:lnTo>
                  <a:lnTo>
                    <a:pt x="119" y="2582"/>
                  </a:lnTo>
                  <a:lnTo>
                    <a:pt x="92" y="2591"/>
                  </a:lnTo>
                  <a:lnTo>
                    <a:pt x="64" y="2609"/>
                  </a:lnTo>
                  <a:lnTo>
                    <a:pt x="28" y="2663"/>
                  </a:lnTo>
                  <a:lnTo>
                    <a:pt x="10" y="2691"/>
                  </a:lnTo>
                  <a:lnTo>
                    <a:pt x="1" y="2727"/>
                  </a:lnTo>
                  <a:lnTo>
                    <a:pt x="1" y="2763"/>
                  </a:lnTo>
                  <a:lnTo>
                    <a:pt x="1" y="2791"/>
                  </a:lnTo>
                  <a:lnTo>
                    <a:pt x="46" y="2872"/>
                  </a:lnTo>
                  <a:lnTo>
                    <a:pt x="83" y="2918"/>
                  </a:lnTo>
                  <a:lnTo>
                    <a:pt x="110" y="2963"/>
                  </a:lnTo>
                  <a:lnTo>
                    <a:pt x="146" y="3045"/>
                  </a:lnTo>
                  <a:lnTo>
                    <a:pt x="228" y="3272"/>
                  </a:lnTo>
                  <a:lnTo>
                    <a:pt x="274" y="3381"/>
                  </a:lnTo>
                  <a:lnTo>
                    <a:pt x="319" y="3481"/>
                  </a:lnTo>
                  <a:lnTo>
                    <a:pt x="364" y="3554"/>
                  </a:lnTo>
                  <a:lnTo>
                    <a:pt x="428" y="3618"/>
                  </a:lnTo>
                  <a:lnTo>
                    <a:pt x="464" y="3654"/>
                  </a:lnTo>
                  <a:lnTo>
                    <a:pt x="510" y="3681"/>
                  </a:lnTo>
                  <a:lnTo>
                    <a:pt x="564" y="3709"/>
                  </a:lnTo>
                  <a:lnTo>
                    <a:pt x="619" y="3718"/>
                  </a:lnTo>
                  <a:lnTo>
                    <a:pt x="828" y="3763"/>
                  </a:lnTo>
                  <a:lnTo>
                    <a:pt x="1046" y="3827"/>
                  </a:lnTo>
                  <a:lnTo>
                    <a:pt x="1155" y="3845"/>
                  </a:lnTo>
                  <a:lnTo>
                    <a:pt x="1255" y="3854"/>
                  </a:lnTo>
                  <a:lnTo>
                    <a:pt x="1355" y="3854"/>
                  </a:lnTo>
                  <a:lnTo>
                    <a:pt x="1437" y="3836"/>
                  </a:lnTo>
                  <a:lnTo>
                    <a:pt x="1528" y="3818"/>
                  </a:lnTo>
                  <a:lnTo>
                    <a:pt x="1601" y="3800"/>
                  </a:lnTo>
                  <a:lnTo>
                    <a:pt x="1673" y="3763"/>
                  </a:lnTo>
                  <a:lnTo>
                    <a:pt x="1746" y="3727"/>
                  </a:lnTo>
                  <a:lnTo>
                    <a:pt x="1810" y="3681"/>
                  </a:lnTo>
                  <a:lnTo>
                    <a:pt x="1864" y="3636"/>
                  </a:lnTo>
                  <a:lnTo>
                    <a:pt x="1919" y="3581"/>
                  </a:lnTo>
                  <a:lnTo>
                    <a:pt x="1955" y="3527"/>
                  </a:lnTo>
                  <a:lnTo>
                    <a:pt x="2001" y="3463"/>
                  </a:lnTo>
                  <a:lnTo>
                    <a:pt x="2028" y="3391"/>
                  </a:lnTo>
                  <a:lnTo>
                    <a:pt x="2055" y="3327"/>
                  </a:lnTo>
                  <a:lnTo>
                    <a:pt x="2073" y="3254"/>
                  </a:lnTo>
                  <a:lnTo>
                    <a:pt x="2082" y="3172"/>
                  </a:lnTo>
                  <a:lnTo>
                    <a:pt x="2082" y="3091"/>
                  </a:lnTo>
                  <a:lnTo>
                    <a:pt x="2073" y="2909"/>
                  </a:lnTo>
                  <a:lnTo>
                    <a:pt x="2055" y="2754"/>
                  </a:lnTo>
                  <a:lnTo>
                    <a:pt x="2010" y="2609"/>
                  </a:lnTo>
                  <a:lnTo>
                    <a:pt x="1991" y="2554"/>
                  </a:lnTo>
                  <a:lnTo>
                    <a:pt x="1955" y="2491"/>
                  </a:lnTo>
                  <a:lnTo>
                    <a:pt x="1901" y="2409"/>
                  </a:lnTo>
                  <a:lnTo>
                    <a:pt x="1819" y="2327"/>
                  </a:lnTo>
                  <a:lnTo>
                    <a:pt x="1719" y="2245"/>
                  </a:lnTo>
                  <a:lnTo>
                    <a:pt x="1601" y="2163"/>
                  </a:lnTo>
                  <a:lnTo>
                    <a:pt x="1064" y="1827"/>
                  </a:lnTo>
                  <a:lnTo>
                    <a:pt x="1010" y="1782"/>
                  </a:lnTo>
                  <a:lnTo>
                    <a:pt x="964" y="1727"/>
                  </a:lnTo>
                  <a:lnTo>
                    <a:pt x="928" y="1664"/>
                  </a:lnTo>
                  <a:lnTo>
                    <a:pt x="892" y="1600"/>
                  </a:lnTo>
                  <a:lnTo>
                    <a:pt x="864" y="1518"/>
                  </a:lnTo>
                  <a:lnTo>
                    <a:pt x="846" y="1436"/>
                  </a:lnTo>
                  <a:lnTo>
                    <a:pt x="837" y="1345"/>
                  </a:lnTo>
                  <a:lnTo>
                    <a:pt x="828" y="1254"/>
                  </a:lnTo>
                  <a:lnTo>
                    <a:pt x="837" y="1136"/>
                  </a:lnTo>
                  <a:lnTo>
                    <a:pt x="855" y="1027"/>
                  </a:lnTo>
                  <a:lnTo>
                    <a:pt x="882" y="918"/>
                  </a:lnTo>
                  <a:lnTo>
                    <a:pt x="919" y="818"/>
                  </a:lnTo>
                  <a:lnTo>
                    <a:pt x="973" y="736"/>
                  </a:lnTo>
                  <a:lnTo>
                    <a:pt x="1028" y="673"/>
                  </a:lnTo>
                  <a:lnTo>
                    <a:pt x="1055" y="655"/>
                  </a:lnTo>
                  <a:lnTo>
                    <a:pt x="1092" y="636"/>
                  </a:lnTo>
                  <a:lnTo>
                    <a:pt x="1119" y="627"/>
                  </a:lnTo>
                  <a:lnTo>
                    <a:pt x="1155" y="618"/>
                  </a:lnTo>
                  <a:lnTo>
                    <a:pt x="1164" y="627"/>
                  </a:lnTo>
                  <a:lnTo>
                    <a:pt x="1173" y="636"/>
                  </a:lnTo>
                  <a:lnTo>
                    <a:pt x="1182" y="664"/>
                  </a:lnTo>
                  <a:lnTo>
                    <a:pt x="1192" y="727"/>
                  </a:lnTo>
                  <a:lnTo>
                    <a:pt x="1201" y="809"/>
                  </a:lnTo>
                  <a:lnTo>
                    <a:pt x="1182" y="1155"/>
                  </a:lnTo>
                  <a:lnTo>
                    <a:pt x="1164" y="1454"/>
                  </a:lnTo>
                  <a:lnTo>
                    <a:pt x="1173" y="1518"/>
                  </a:lnTo>
                  <a:lnTo>
                    <a:pt x="1173" y="1545"/>
                  </a:lnTo>
                  <a:lnTo>
                    <a:pt x="1228" y="1600"/>
                  </a:lnTo>
                  <a:lnTo>
                    <a:pt x="1301" y="1645"/>
                  </a:lnTo>
                  <a:lnTo>
                    <a:pt x="1392" y="1691"/>
                  </a:lnTo>
                  <a:lnTo>
                    <a:pt x="1519" y="1727"/>
                  </a:lnTo>
                  <a:lnTo>
                    <a:pt x="1628" y="1764"/>
                  </a:lnTo>
                  <a:lnTo>
                    <a:pt x="1719" y="1791"/>
                  </a:lnTo>
                  <a:lnTo>
                    <a:pt x="1791" y="1800"/>
                  </a:lnTo>
                  <a:lnTo>
                    <a:pt x="1846" y="1800"/>
                  </a:lnTo>
                  <a:lnTo>
                    <a:pt x="1882" y="1791"/>
                  </a:lnTo>
                  <a:lnTo>
                    <a:pt x="1919" y="1773"/>
                  </a:lnTo>
                  <a:lnTo>
                    <a:pt x="1946" y="1754"/>
                  </a:lnTo>
                  <a:lnTo>
                    <a:pt x="1964" y="1727"/>
                  </a:lnTo>
                  <a:lnTo>
                    <a:pt x="1982" y="1700"/>
                  </a:lnTo>
                  <a:lnTo>
                    <a:pt x="2001" y="1664"/>
                  </a:lnTo>
                  <a:lnTo>
                    <a:pt x="2010" y="1582"/>
                  </a:lnTo>
                  <a:lnTo>
                    <a:pt x="2010" y="1527"/>
                  </a:lnTo>
                  <a:lnTo>
                    <a:pt x="1991" y="1482"/>
                  </a:lnTo>
                  <a:lnTo>
                    <a:pt x="1964" y="1382"/>
                  </a:lnTo>
                  <a:lnTo>
                    <a:pt x="1964" y="1209"/>
                  </a:lnTo>
                  <a:lnTo>
                    <a:pt x="1973" y="1000"/>
                  </a:lnTo>
                  <a:lnTo>
                    <a:pt x="1964" y="818"/>
                  </a:lnTo>
                  <a:lnTo>
                    <a:pt x="1937" y="673"/>
                  </a:lnTo>
                  <a:lnTo>
                    <a:pt x="1919" y="609"/>
                  </a:lnTo>
                  <a:lnTo>
                    <a:pt x="1901" y="546"/>
                  </a:lnTo>
                  <a:lnTo>
                    <a:pt x="1873" y="500"/>
                  </a:lnTo>
                  <a:lnTo>
                    <a:pt x="1846" y="455"/>
                  </a:lnTo>
                  <a:lnTo>
                    <a:pt x="1801" y="409"/>
                  </a:lnTo>
                  <a:lnTo>
                    <a:pt x="1755" y="364"/>
                  </a:lnTo>
                  <a:lnTo>
                    <a:pt x="1701" y="327"/>
                  </a:lnTo>
                  <a:lnTo>
                    <a:pt x="1637" y="300"/>
                  </a:lnTo>
                  <a:lnTo>
                    <a:pt x="1373" y="200"/>
                  </a:lnTo>
                  <a:lnTo>
                    <a:pt x="1137" y="100"/>
                  </a:lnTo>
                  <a:lnTo>
                    <a:pt x="955" y="36"/>
                  </a:lnTo>
                  <a:lnTo>
                    <a:pt x="828" y="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540950" y="1555488"/>
              <a:ext cx="63200" cy="97500"/>
            </a:xfrm>
            <a:custGeom>
              <a:rect b="b" l="l" r="r" t="t"/>
              <a:pathLst>
                <a:path extrusionOk="0" h="3900" w="2528">
                  <a:moveTo>
                    <a:pt x="1746" y="0"/>
                  </a:moveTo>
                  <a:lnTo>
                    <a:pt x="1555" y="27"/>
                  </a:lnTo>
                  <a:lnTo>
                    <a:pt x="1501" y="36"/>
                  </a:lnTo>
                  <a:lnTo>
                    <a:pt x="1455" y="64"/>
                  </a:lnTo>
                  <a:lnTo>
                    <a:pt x="1428" y="91"/>
                  </a:lnTo>
                  <a:lnTo>
                    <a:pt x="1410" y="127"/>
                  </a:lnTo>
                  <a:lnTo>
                    <a:pt x="1410" y="164"/>
                  </a:lnTo>
                  <a:lnTo>
                    <a:pt x="1419" y="218"/>
                  </a:lnTo>
                  <a:lnTo>
                    <a:pt x="1446" y="291"/>
                  </a:lnTo>
                  <a:lnTo>
                    <a:pt x="1446" y="1536"/>
                  </a:lnTo>
                  <a:lnTo>
                    <a:pt x="774" y="1691"/>
                  </a:lnTo>
                  <a:lnTo>
                    <a:pt x="774" y="600"/>
                  </a:lnTo>
                  <a:lnTo>
                    <a:pt x="792" y="546"/>
                  </a:lnTo>
                  <a:lnTo>
                    <a:pt x="819" y="446"/>
                  </a:lnTo>
                  <a:lnTo>
                    <a:pt x="846" y="355"/>
                  </a:lnTo>
                  <a:lnTo>
                    <a:pt x="855" y="300"/>
                  </a:lnTo>
                  <a:lnTo>
                    <a:pt x="846" y="264"/>
                  </a:lnTo>
                  <a:lnTo>
                    <a:pt x="837" y="236"/>
                  </a:lnTo>
                  <a:lnTo>
                    <a:pt x="819" y="218"/>
                  </a:lnTo>
                  <a:lnTo>
                    <a:pt x="792" y="191"/>
                  </a:lnTo>
                  <a:lnTo>
                    <a:pt x="710" y="146"/>
                  </a:lnTo>
                  <a:lnTo>
                    <a:pt x="610" y="109"/>
                  </a:lnTo>
                  <a:lnTo>
                    <a:pt x="519" y="82"/>
                  </a:lnTo>
                  <a:lnTo>
                    <a:pt x="428" y="73"/>
                  </a:lnTo>
                  <a:lnTo>
                    <a:pt x="346" y="55"/>
                  </a:lnTo>
                  <a:lnTo>
                    <a:pt x="255" y="55"/>
                  </a:lnTo>
                  <a:lnTo>
                    <a:pt x="210" y="64"/>
                  </a:lnTo>
                  <a:lnTo>
                    <a:pt x="101" y="127"/>
                  </a:lnTo>
                  <a:lnTo>
                    <a:pt x="74" y="164"/>
                  </a:lnTo>
                  <a:lnTo>
                    <a:pt x="55" y="182"/>
                  </a:lnTo>
                  <a:lnTo>
                    <a:pt x="28" y="336"/>
                  </a:lnTo>
                  <a:lnTo>
                    <a:pt x="19" y="427"/>
                  </a:lnTo>
                  <a:lnTo>
                    <a:pt x="19" y="3291"/>
                  </a:lnTo>
                  <a:lnTo>
                    <a:pt x="1" y="3418"/>
                  </a:lnTo>
                  <a:lnTo>
                    <a:pt x="1" y="3472"/>
                  </a:lnTo>
                  <a:lnTo>
                    <a:pt x="10" y="3518"/>
                  </a:lnTo>
                  <a:lnTo>
                    <a:pt x="19" y="3536"/>
                  </a:lnTo>
                  <a:lnTo>
                    <a:pt x="37" y="3554"/>
                  </a:lnTo>
                  <a:lnTo>
                    <a:pt x="110" y="3600"/>
                  </a:lnTo>
                  <a:lnTo>
                    <a:pt x="210" y="3645"/>
                  </a:lnTo>
                  <a:lnTo>
                    <a:pt x="355" y="3700"/>
                  </a:lnTo>
                  <a:lnTo>
                    <a:pt x="510" y="3745"/>
                  </a:lnTo>
                  <a:lnTo>
                    <a:pt x="619" y="3772"/>
                  </a:lnTo>
                  <a:lnTo>
                    <a:pt x="710" y="3790"/>
                  </a:lnTo>
                  <a:lnTo>
                    <a:pt x="755" y="3781"/>
                  </a:lnTo>
                  <a:lnTo>
                    <a:pt x="792" y="3763"/>
                  </a:lnTo>
                  <a:lnTo>
                    <a:pt x="810" y="3718"/>
                  </a:lnTo>
                  <a:lnTo>
                    <a:pt x="837" y="3581"/>
                  </a:lnTo>
                  <a:lnTo>
                    <a:pt x="828" y="3554"/>
                  </a:lnTo>
                  <a:lnTo>
                    <a:pt x="810" y="3518"/>
                  </a:lnTo>
                  <a:lnTo>
                    <a:pt x="783" y="3472"/>
                  </a:lnTo>
                  <a:lnTo>
                    <a:pt x="774" y="3445"/>
                  </a:lnTo>
                  <a:lnTo>
                    <a:pt x="774" y="2536"/>
                  </a:lnTo>
                  <a:lnTo>
                    <a:pt x="901" y="2500"/>
                  </a:lnTo>
                  <a:lnTo>
                    <a:pt x="1110" y="2445"/>
                  </a:lnTo>
                  <a:lnTo>
                    <a:pt x="1319" y="2400"/>
                  </a:lnTo>
                  <a:lnTo>
                    <a:pt x="1446" y="2382"/>
                  </a:lnTo>
                  <a:lnTo>
                    <a:pt x="1446" y="3281"/>
                  </a:lnTo>
                  <a:lnTo>
                    <a:pt x="1437" y="3300"/>
                  </a:lnTo>
                  <a:lnTo>
                    <a:pt x="1401" y="3345"/>
                  </a:lnTo>
                  <a:lnTo>
                    <a:pt x="1373" y="3400"/>
                  </a:lnTo>
                  <a:lnTo>
                    <a:pt x="1373" y="3418"/>
                  </a:lnTo>
                  <a:lnTo>
                    <a:pt x="1373" y="3436"/>
                  </a:lnTo>
                  <a:lnTo>
                    <a:pt x="1383" y="3554"/>
                  </a:lnTo>
                  <a:lnTo>
                    <a:pt x="1428" y="3609"/>
                  </a:lnTo>
                  <a:lnTo>
                    <a:pt x="1492" y="3672"/>
                  </a:lnTo>
                  <a:lnTo>
                    <a:pt x="1592" y="3727"/>
                  </a:lnTo>
                  <a:lnTo>
                    <a:pt x="1710" y="3781"/>
                  </a:lnTo>
                  <a:lnTo>
                    <a:pt x="1828" y="3836"/>
                  </a:lnTo>
                  <a:lnTo>
                    <a:pt x="1928" y="3872"/>
                  </a:lnTo>
                  <a:lnTo>
                    <a:pt x="2028" y="3890"/>
                  </a:lnTo>
                  <a:lnTo>
                    <a:pt x="2110" y="3900"/>
                  </a:lnTo>
                  <a:lnTo>
                    <a:pt x="2146" y="3900"/>
                  </a:lnTo>
                  <a:lnTo>
                    <a:pt x="2173" y="3890"/>
                  </a:lnTo>
                  <a:lnTo>
                    <a:pt x="2201" y="3872"/>
                  </a:lnTo>
                  <a:lnTo>
                    <a:pt x="2219" y="3845"/>
                  </a:lnTo>
                  <a:lnTo>
                    <a:pt x="2237" y="3818"/>
                  </a:lnTo>
                  <a:lnTo>
                    <a:pt x="2246" y="3781"/>
                  </a:lnTo>
                  <a:lnTo>
                    <a:pt x="2255" y="3681"/>
                  </a:lnTo>
                  <a:lnTo>
                    <a:pt x="2246" y="3554"/>
                  </a:lnTo>
                  <a:lnTo>
                    <a:pt x="2201" y="3391"/>
                  </a:lnTo>
                  <a:lnTo>
                    <a:pt x="2201" y="2263"/>
                  </a:lnTo>
                  <a:lnTo>
                    <a:pt x="2273" y="2254"/>
                  </a:lnTo>
                  <a:lnTo>
                    <a:pt x="2301" y="2254"/>
                  </a:lnTo>
                  <a:lnTo>
                    <a:pt x="2328" y="2236"/>
                  </a:lnTo>
                  <a:lnTo>
                    <a:pt x="2419" y="2163"/>
                  </a:lnTo>
                  <a:lnTo>
                    <a:pt x="2464" y="2118"/>
                  </a:lnTo>
                  <a:lnTo>
                    <a:pt x="2491" y="2082"/>
                  </a:lnTo>
                  <a:lnTo>
                    <a:pt x="2519" y="2045"/>
                  </a:lnTo>
                  <a:lnTo>
                    <a:pt x="2528" y="2009"/>
                  </a:lnTo>
                  <a:lnTo>
                    <a:pt x="2519" y="1982"/>
                  </a:lnTo>
                  <a:lnTo>
                    <a:pt x="2501" y="1945"/>
                  </a:lnTo>
                  <a:lnTo>
                    <a:pt x="2464" y="1909"/>
                  </a:lnTo>
                  <a:lnTo>
                    <a:pt x="2410" y="1854"/>
                  </a:lnTo>
                  <a:lnTo>
                    <a:pt x="2201" y="1664"/>
                  </a:lnTo>
                  <a:lnTo>
                    <a:pt x="2201" y="427"/>
                  </a:lnTo>
                  <a:lnTo>
                    <a:pt x="2210" y="373"/>
                  </a:lnTo>
                  <a:lnTo>
                    <a:pt x="2228" y="309"/>
                  </a:lnTo>
                  <a:lnTo>
                    <a:pt x="2246" y="255"/>
                  </a:lnTo>
                  <a:lnTo>
                    <a:pt x="2246" y="209"/>
                  </a:lnTo>
                  <a:lnTo>
                    <a:pt x="2228" y="173"/>
                  </a:lnTo>
                  <a:lnTo>
                    <a:pt x="2182" y="136"/>
                  </a:lnTo>
                  <a:lnTo>
                    <a:pt x="2119" y="100"/>
                  </a:lnTo>
                  <a:lnTo>
                    <a:pt x="2037" y="64"/>
                  </a:lnTo>
                  <a:lnTo>
                    <a:pt x="1946" y="27"/>
                  </a:lnTo>
                  <a:lnTo>
                    <a:pt x="1864" y="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605275" y="1556613"/>
              <a:ext cx="71825" cy="95000"/>
            </a:xfrm>
            <a:custGeom>
              <a:rect b="b" l="l" r="r" t="t"/>
              <a:pathLst>
                <a:path extrusionOk="0" h="3800" w="2873">
                  <a:moveTo>
                    <a:pt x="1564" y="1119"/>
                  </a:moveTo>
                  <a:lnTo>
                    <a:pt x="1591" y="1437"/>
                  </a:lnTo>
                  <a:lnTo>
                    <a:pt x="1627" y="1746"/>
                  </a:lnTo>
                  <a:lnTo>
                    <a:pt x="1700" y="2118"/>
                  </a:lnTo>
                  <a:lnTo>
                    <a:pt x="1382" y="2191"/>
                  </a:lnTo>
                  <a:lnTo>
                    <a:pt x="1218" y="2237"/>
                  </a:lnTo>
                  <a:lnTo>
                    <a:pt x="1227" y="2173"/>
                  </a:lnTo>
                  <a:lnTo>
                    <a:pt x="1255" y="2064"/>
                  </a:lnTo>
                  <a:lnTo>
                    <a:pt x="1355" y="1728"/>
                  </a:lnTo>
                  <a:lnTo>
                    <a:pt x="1464" y="1382"/>
                  </a:lnTo>
                  <a:lnTo>
                    <a:pt x="1564" y="1119"/>
                  </a:lnTo>
                  <a:close/>
                  <a:moveTo>
                    <a:pt x="1082" y="1"/>
                  </a:moveTo>
                  <a:lnTo>
                    <a:pt x="1055" y="10"/>
                  </a:lnTo>
                  <a:lnTo>
                    <a:pt x="1046" y="19"/>
                  </a:lnTo>
                  <a:lnTo>
                    <a:pt x="1027" y="37"/>
                  </a:lnTo>
                  <a:lnTo>
                    <a:pt x="1018" y="73"/>
                  </a:lnTo>
                  <a:lnTo>
                    <a:pt x="1009" y="119"/>
                  </a:lnTo>
                  <a:lnTo>
                    <a:pt x="1018" y="173"/>
                  </a:lnTo>
                  <a:lnTo>
                    <a:pt x="1018" y="291"/>
                  </a:lnTo>
                  <a:lnTo>
                    <a:pt x="1009" y="364"/>
                  </a:lnTo>
                  <a:lnTo>
                    <a:pt x="437" y="2337"/>
                  </a:lnTo>
                  <a:lnTo>
                    <a:pt x="318" y="2400"/>
                  </a:lnTo>
                  <a:lnTo>
                    <a:pt x="237" y="2455"/>
                  </a:lnTo>
                  <a:lnTo>
                    <a:pt x="182" y="2500"/>
                  </a:lnTo>
                  <a:lnTo>
                    <a:pt x="164" y="2527"/>
                  </a:lnTo>
                  <a:lnTo>
                    <a:pt x="155" y="2582"/>
                  </a:lnTo>
                  <a:lnTo>
                    <a:pt x="164" y="2627"/>
                  </a:lnTo>
                  <a:lnTo>
                    <a:pt x="182" y="2673"/>
                  </a:lnTo>
                  <a:lnTo>
                    <a:pt x="209" y="2718"/>
                  </a:lnTo>
                  <a:lnTo>
                    <a:pt x="255" y="2764"/>
                  </a:lnTo>
                  <a:lnTo>
                    <a:pt x="200" y="2918"/>
                  </a:lnTo>
                  <a:lnTo>
                    <a:pt x="82" y="3200"/>
                  </a:lnTo>
                  <a:lnTo>
                    <a:pt x="37" y="3318"/>
                  </a:lnTo>
                  <a:lnTo>
                    <a:pt x="9" y="3400"/>
                  </a:lnTo>
                  <a:lnTo>
                    <a:pt x="0" y="3473"/>
                  </a:lnTo>
                  <a:lnTo>
                    <a:pt x="0" y="3509"/>
                  </a:lnTo>
                  <a:lnTo>
                    <a:pt x="18" y="3536"/>
                  </a:lnTo>
                  <a:lnTo>
                    <a:pt x="73" y="3564"/>
                  </a:lnTo>
                  <a:lnTo>
                    <a:pt x="264" y="3664"/>
                  </a:lnTo>
                  <a:lnTo>
                    <a:pt x="382" y="3709"/>
                  </a:lnTo>
                  <a:lnTo>
                    <a:pt x="482" y="3745"/>
                  </a:lnTo>
                  <a:lnTo>
                    <a:pt x="555" y="3764"/>
                  </a:lnTo>
                  <a:lnTo>
                    <a:pt x="618" y="3773"/>
                  </a:lnTo>
                  <a:lnTo>
                    <a:pt x="646" y="3773"/>
                  </a:lnTo>
                  <a:lnTo>
                    <a:pt x="664" y="3764"/>
                  </a:lnTo>
                  <a:lnTo>
                    <a:pt x="691" y="3745"/>
                  </a:lnTo>
                  <a:lnTo>
                    <a:pt x="709" y="3718"/>
                  </a:lnTo>
                  <a:lnTo>
                    <a:pt x="727" y="3700"/>
                  </a:lnTo>
                  <a:lnTo>
                    <a:pt x="736" y="3673"/>
                  </a:lnTo>
                  <a:lnTo>
                    <a:pt x="773" y="3555"/>
                  </a:lnTo>
                  <a:lnTo>
                    <a:pt x="946" y="3082"/>
                  </a:lnTo>
                  <a:lnTo>
                    <a:pt x="1009" y="3046"/>
                  </a:lnTo>
                  <a:lnTo>
                    <a:pt x="1100" y="3000"/>
                  </a:lnTo>
                  <a:lnTo>
                    <a:pt x="1373" y="2909"/>
                  </a:lnTo>
                  <a:lnTo>
                    <a:pt x="1655" y="2827"/>
                  </a:lnTo>
                  <a:lnTo>
                    <a:pt x="1773" y="2809"/>
                  </a:lnTo>
                  <a:lnTo>
                    <a:pt x="1864" y="2791"/>
                  </a:lnTo>
                  <a:lnTo>
                    <a:pt x="1927" y="3009"/>
                  </a:lnTo>
                  <a:lnTo>
                    <a:pt x="1982" y="3282"/>
                  </a:lnTo>
                  <a:lnTo>
                    <a:pt x="2018" y="3464"/>
                  </a:lnTo>
                  <a:lnTo>
                    <a:pt x="2036" y="3518"/>
                  </a:lnTo>
                  <a:lnTo>
                    <a:pt x="2054" y="3555"/>
                  </a:lnTo>
                  <a:lnTo>
                    <a:pt x="2100" y="3600"/>
                  </a:lnTo>
                  <a:lnTo>
                    <a:pt x="2173" y="3645"/>
                  </a:lnTo>
                  <a:lnTo>
                    <a:pt x="2264" y="3682"/>
                  </a:lnTo>
                  <a:lnTo>
                    <a:pt x="2373" y="3718"/>
                  </a:lnTo>
                  <a:lnTo>
                    <a:pt x="2482" y="3755"/>
                  </a:lnTo>
                  <a:lnTo>
                    <a:pt x="2573" y="3782"/>
                  </a:lnTo>
                  <a:lnTo>
                    <a:pt x="2663" y="3791"/>
                  </a:lnTo>
                  <a:lnTo>
                    <a:pt x="2736" y="3800"/>
                  </a:lnTo>
                  <a:lnTo>
                    <a:pt x="2782" y="3791"/>
                  </a:lnTo>
                  <a:lnTo>
                    <a:pt x="2818" y="3782"/>
                  </a:lnTo>
                  <a:lnTo>
                    <a:pt x="2836" y="3736"/>
                  </a:lnTo>
                  <a:lnTo>
                    <a:pt x="2854" y="3664"/>
                  </a:lnTo>
                  <a:lnTo>
                    <a:pt x="2873" y="3473"/>
                  </a:lnTo>
                  <a:lnTo>
                    <a:pt x="2809" y="3346"/>
                  </a:lnTo>
                  <a:lnTo>
                    <a:pt x="2754" y="3191"/>
                  </a:lnTo>
                  <a:lnTo>
                    <a:pt x="2700" y="3018"/>
                  </a:lnTo>
                  <a:lnTo>
                    <a:pt x="2636" y="2818"/>
                  </a:lnTo>
                  <a:lnTo>
                    <a:pt x="2582" y="2591"/>
                  </a:lnTo>
                  <a:lnTo>
                    <a:pt x="2527" y="2346"/>
                  </a:lnTo>
                  <a:lnTo>
                    <a:pt x="2409" y="1782"/>
                  </a:lnTo>
                  <a:lnTo>
                    <a:pt x="2336" y="1319"/>
                  </a:lnTo>
                  <a:lnTo>
                    <a:pt x="2273" y="919"/>
                  </a:lnTo>
                  <a:lnTo>
                    <a:pt x="2236" y="573"/>
                  </a:lnTo>
                  <a:lnTo>
                    <a:pt x="2209" y="291"/>
                  </a:lnTo>
                  <a:lnTo>
                    <a:pt x="2154" y="255"/>
                  </a:lnTo>
                  <a:lnTo>
                    <a:pt x="2054" y="210"/>
                  </a:lnTo>
                  <a:lnTo>
                    <a:pt x="1918" y="155"/>
                  </a:lnTo>
                  <a:lnTo>
                    <a:pt x="1745" y="101"/>
                  </a:lnTo>
                  <a:lnTo>
                    <a:pt x="1564" y="55"/>
                  </a:lnTo>
                  <a:lnTo>
                    <a:pt x="1400" y="28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685700" y="1556613"/>
              <a:ext cx="99350" cy="95925"/>
            </a:xfrm>
            <a:custGeom>
              <a:rect b="b" l="l" r="r" t="t"/>
              <a:pathLst>
                <a:path extrusionOk="0" h="3837" w="3974">
                  <a:moveTo>
                    <a:pt x="210" y="1"/>
                  </a:moveTo>
                  <a:lnTo>
                    <a:pt x="183" y="10"/>
                  </a:lnTo>
                  <a:lnTo>
                    <a:pt x="155" y="28"/>
                  </a:lnTo>
                  <a:lnTo>
                    <a:pt x="128" y="46"/>
                  </a:lnTo>
                  <a:lnTo>
                    <a:pt x="83" y="101"/>
                  </a:lnTo>
                  <a:lnTo>
                    <a:pt x="46" y="164"/>
                  </a:lnTo>
                  <a:lnTo>
                    <a:pt x="37" y="228"/>
                  </a:lnTo>
                  <a:lnTo>
                    <a:pt x="37" y="3391"/>
                  </a:lnTo>
                  <a:lnTo>
                    <a:pt x="28" y="3436"/>
                  </a:lnTo>
                  <a:lnTo>
                    <a:pt x="19" y="3491"/>
                  </a:lnTo>
                  <a:lnTo>
                    <a:pt x="1" y="3582"/>
                  </a:lnTo>
                  <a:lnTo>
                    <a:pt x="10" y="3618"/>
                  </a:lnTo>
                  <a:lnTo>
                    <a:pt x="28" y="3655"/>
                  </a:lnTo>
                  <a:lnTo>
                    <a:pt x="65" y="3691"/>
                  </a:lnTo>
                  <a:lnTo>
                    <a:pt x="119" y="3718"/>
                  </a:lnTo>
                  <a:lnTo>
                    <a:pt x="210" y="3745"/>
                  </a:lnTo>
                  <a:lnTo>
                    <a:pt x="319" y="3773"/>
                  </a:lnTo>
                  <a:lnTo>
                    <a:pt x="428" y="3800"/>
                  </a:lnTo>
                  <a:lnTo>
                    <a:pt x="528" y="3818"/>
                  </a:lnTo>
                  <a:lnTo>
                    <a:pt x="628" y="3827"/>
                  </a:lnTo>
                  <a:lnTo>
                    <a:pt x="710" y="3836"/>
                  </a:lnTo>
                  <a:lnTo>
                    <a:pt x="774" y="3827"/>
                  </a:lnTo>
                  <a:lnTo>
                    <a:pt x="810" y="3818"/>
                  </a:lnTo>
                  <a:lnTo>
                    <a:pt x="837" y="3791"/>
                  </a:lnTo>
                  <a:lnTo>
                    <a:pt x="855" y="3755"/>
                  </a:lnTo>
                  <a:lnTo>
                    <a:pt x="864" y="3700"/>
                  </a:lnTo>
                  <a:lnTo>
                    <a:pt x="874" y="3627"/>
                  </a:lnTo>
                  <a:lnTo>
                    <a:pt x="874" y="3509"/>
                  </a:lnTo>
                  <a:lnTo>
                    <a:pt x="864" y="3418"/>
                  </a:lnTo>
                  <a:lnTo>
                    <a:pt x="819" y="3255"/>
                  </a:lnTo>
                  <a:lnTo>
                    <a:pt x="792" y="3164"/>
                  </a:lnTo>
                  <a:lnTo>
                    <a:pt x="783" y="3100"/>
                  </a:lnTo>
                  <a:lnTo>
                    <a:pt x="783" y="1319"/>
                  </a:lnTo>
                  <a:lnTo>
                    <a:pt x="846" y="1446"/>
                  </a:lnTo>
                  <a:lnTo>
                    <a:pt x="928" y="1673"/>
                  </a:lnTo>
                  <a:lnTo>
                    <a:pt x="1046" y="2000"/>
                  </a:lnTo>
                  <a:lnTo>
                    <a:pt x="1192" y="2409"/>
                  </a:lnTo>
                  <a:lnTo>
                    <a:pt x="1483" y="3309"/>
                  </a:lnTo>
                  <a:lnTo>
                    <a:pt x="1492" y="3355"/>
                  </a:lnTo>
                  <a:lnTo>
                    <a:pt x="1483" y="3436"/>
                  </a:lnTo>
                  <a:lnTo>
                    <a:pt x="1483" y="3473"/>
                  </a:lnTo>
                  <a:lnTo>
                    <a:pt x="1483" y="3509"/>
                  </a:lnTo>
                  <a:lnTo>
                    <a:pt x="1492" y="3527"/>
                  </a:lnTo>
                  <a:lnTo>
                    <a:pt x="1510" y="3546"/>
                  </a:lnTo>
                  <a:lnTo>
                    <a:pt x="1573" y="3600"/>
                  </a:lnTo>
                  <a:lnTo>
                    <a:pt x="1646" y="3636"/>
                  </a:lnTo>
                  <a:lnTo>
                    <a:pt x="1728" y="3673"/>
                  </a:lnTo>
                  <a:lnTo>
                    <a:pt x="1819" y="3700"/>
                  </a:lnTo>
                  <a:lnTo>
                    <a:pt x="1928" y="3718"/>
                  </a:lnTo>
                  <a:lnTo>
                    <a:pt x="2046" y="3736"/>
                  </a:lnTo>
                  <a:lnTo>
                    <a:pt x="2173" y="3745"/>
                  </a:lnTo>
                  <a:lnTo>
                    <a:pt x="2401" y="3745"/>
                  </a:lnTo>
                  <a:lnTo>
                    <a:pt x="2464" y="3736"/>
                  </a:lnTo>
                  <a:lnTo>
                    <a:pt x="2501" y="3718"/>
                  </a:lnTo>
                  <a:lnTo>
                    <a:pt x="2528" y="3700"/>
                  </a:lnTo>
                  <a:lnTo>
                    <a:pt x="2546" y="3673"/>
                  </a:lnTo>
                  <a:lnTo>
                    <a:pt x="2564" y="3627"/>
                  </a:lnTo>
                  <a:lnTo>
                    <a:pt x="2564" y="3564"/>
                  </a:lnTo>
                  <a:lnTo>
                    <a:pt x="2573" y="3455"/>
                  </a:lnTo>
                  <a:lnTo>
                    <a:pt x="2555" y="3327"/>
                  </a:lnTo>
                  <a:lnTo>
                    <a:pt x="2546" y="3182"/>
                  </a:lnTo>
                  <a:lnTo>
                    <a:pt x="2546" y="3146"/>
                  </a:lnTo>
                  <a:lnTo>
                    <a:pt x="2710" y="2491"/>
                  </a:lnTo>
                  <a:lnTo>
                    <a:pt x="2855" y="1964"/>
                  </a:lnTo>
                  <a:lnTo>
                    <a:pt x="2919" y="1746"/>
                  </a:lnTo>
                  <a:lnTo>
                    <a:pt x="2982" y="1564"/>
                  </a:lnTo>
                  <a:lnTo>
                    <a:pt x="3046" y="1409"/>
                  </a:lnTo>
                  <a:lnTo>
                    <a:pt x="3100" y="1291"/>
                  </a:lnTo>
                  <a:lnTo>
                    <a:pt x="3100" y="3318"/>
                  </a:lnTo>
                  <a:lnTo>
                    <a:pt x="3082" y="3418"/>
                  </a:lnTo>
                  <a:lnTo>
                    <a:pt x="3073" y="3509"/>
                  </a:lnTo>
                  <a:lnTo>
                    <a:pt x="3073" y="3546"/>
                  </a:lnTo>
                  <a:lnTo>
                    <a:pt x="3091" y="3573"/>
                  </a:lnTo>
                  <a:lnTo>
                    <a:pt x="3100" y="3600"/>
                  </a:lnTo>
                  <a:lnTo>
                    <a:pt x="3128" y="3618"/>
                  </a:lnTo>
                  <a:lnTo>
                    <a:pt x="3200" y="3664"/>
                  </a:lnTo>
                  <a:lnTo>
                    <a:pt x="3310" y="3709"/>
                  </a:lnTo>
                  <a:lnTo>
                    <a:pt x="3455" y="3755"/>
                  </a:lnTo>
                  <a:lnTo>
                    <a:pt x="3591" y="3791"/>
                  </a:lnTo>
                  <a:lnTo>
                    <a:pt x="3709" y="3809"/>
                  </a:lnTo>
                  <a:lnTo>
                    <a:pt x="3800" y="3818"/>
                  </a:lnTo>
                  <a:lnTo>
                    <a:pt x="3864" y="3809"/>
                  </a:lnTo>
                  <a:lnTo>
                    <a:pt x="3900" y="3791"/>
                  </a:lnTo>
                  <a:lnTo>
                    <a:pt x="3928" y="3755"/>
                  </a:lnTo>
                  <a:lnTo>
                    <a:pt x="3955" y="3691"/>
                  </a:lnTo>
                  <a:lnTo>
                    <a:pt x="3973" y="3600"/>
                  </a:lnTo>
                  <a:lnTo>
                    <a:pt x="3973" y="3573"/>
                  </a:lnTo>
                  <a:lnTo>
                    <a:pt x="3964" y="3546"/>
                  </a:lnTo>
                  <a:lnTo>
                    <a:pt x="3928" y="3464"/>
                  </a:lnTo>
                  <a:lnTo>
                    <a:pt x="3882" y="3391"/>
                  </a:lnTo>
                  <a:lnTo>
                    <a:pt x="3873" y="3336"/>
                  </a:lnTo>
                  <a:lnTo>
                    <a:pt x="3873" y="600"/>
                  </a:lnTo>
                  <a:lnTo>
                    <a:pt x="3873" y="546"/>
                  </a:lnTo>
                  <a:lnTo>
                    <a:pt x="3891" y="473"/>
                  </a:lnTo>
                  <a:lnTo>
                    <a:pt x="3909" y="401"/>
                  </a:lnTo>
                  <a:lnTo>
                    <a:pt x="3909" y="346"/>
                  </a:lnTo>
                  <a:lnTo>
                    <a:pt x="3900" y="282"/>
                  </a:lnTo>
                  <a:lnTo>
                    <a:pt x="3891" y="255"/>
                  </a:lnTo>
                  <a:lnTo>
                    <a:pt x="3882" y="237"/>
                  </a:lnTo>
                  <a:lnTo>
                    <a:pt x="3828" y="191"/>
                  </a:lnTo>
                  <a:lnTo>
                    <a:pt x="3764" y="155"/>
                  </a:lnTo>
                  <a:lnTo>
                    <a:pt x="3664" y="137"/>
                  </a:lnTo>
                  <a:lnTo>
                    <a:pt x="3264" y="91"/>
                  </a:lnTo>
                  <a:lnTo>
                    <a:pt x="3155" y="82"/>
                  </a:lnTo>
                  <a:lnTo>
                    <a:pt x="2991" y="37"/>
                  </a:lnTo>
                  <a:lnTo>
                    <a:pt x="2837" y="10"/>
                  </a:lnTo>
                  <a:lnTo>
                    <a:pt x="2737" y="1"/>
                  </a:lnTo>
                  <a:lnTo>
                    <a:pt x="2664" y="10"/>
                  </a:lnTo>
                  <a:lnTo>
                    <a:pt x="2637" y="28"/>
                  </a:lnTo>
                  <a:lnTo>
                    <a:pt x="2610" y="64"/>
                  </a:lnTo>
                  <a:lnTo>
                    <a:pt x="2573" y="110"/>
                  </a:lnTo>
                  <a:lnTo>
                    <a:pt x="2546" y="182"/>
                  </a:lnTo>
                  <a:lnTo>
                    <a:pt x="2473" y="382"/>
                  </a:lnTo>
                  <a:lnTo>
                    <a:pt x="2391" y="655"/>
                  </a:lnTo>
                  <a:lnTo>
                    <a:pt x="2119" y="1673"/>
                  </a:lnTo>
                  <a:lnTo>
                    <a:pt x="1937" y="2273"/>
                  </a:lnTo>
                  <a:lnTo>
                    <a:pt x="1337" y="646"/>
                  </a:lnTo>
                  <a:lnTo>
                    <a:pt x="1328" y="619"/>
                  </a:lnTo>
                  <a:lnTo>
                    <a:pt x="1319" y="573"/>
                  </a:lnTo>
                  <a:lnTo>
                    <a:pt x="1337" y="464"/>
                  </a:lnTo>
                  <a:lnTo>
                    <a:pt x="1337" y="410"/>
                  </a:lnTo>
                  <a:lnTo>
                    <a:pt x="1328" y="355"/>
                  </a:lnTo>
                  <a:lnTo>
                    <a:pt x="1319" y="328"/>
                  </a:lnTo>
                  <a:lnTo>
                    <a:pt x="1283" y="301"/>
                  </a:lnTo>
                  <a:lnTo>
                    <a:pt x="1237" y="273"/>
                  </a:lnTo>
                  <a:lnTo>
                    <a:pt x="1173" y="246"/>
                  </a:lnTo>
                  <a:lnTo>
                    <a:pt x="1001" y="182"/>
                  </a:lnTo>
                  <a:lnTo>
                    <a:pt x="764" y="119"/>
                  </a:lnTo>
                  <a:lnTo>
                    <a:pt x="537" y="55"/>
                  </a:lnTo>
                  <a:lnTo>
                    <a:pt x="365" y="1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794775" y="1555938"/>
              <a:ext cx="54575" cy="97050"/>
            </a:xfrm>
            <a:custGeom>
              <a:rect b="b" l="l" r="r" t="t"/>
              <a:pathLst>
                <a:path extrusionOk="0" h="3882" w="2183">
                  <a:moveTo>
                    <a:pt x="1382" y="646"/>
                  </a:moveTo>
                  <a:lnTo>
                    <a:pt x="1419" y="655"/>
                  </a:lnTo>
                  <a:lnTo>
                    <a:pt x="1446" y="682"/>
                  </a:lnTo>
                  <a:lnTo>
                    <a:pt x="1464" y="737"/>
                  </a:lnTo>
                  <a:lnTo>
                    <a:pt x="1464" y="800"/>
                  </a:lnTo>
                  <a:lnTo>
                    <a:pt x="1464" y="882"/>
                  </a:lnTo>
                  <a:lnTo>
                    <a:pt x="1455" y="955"/>
                  </a:lnTo>
                  <a:lnTo>
                    <a:pt x="1419" y="1137"/>
                  </a:lnTo>
                  <a:lnTo>
                    <a:pt x="1355" y="1327"/>
                  </a:lnTo>
                  <a:lnTo>
                    <a:pt x="1273" y="1527"/>
                  </a:lnTo>
                  <a:lnTo>
                    <a:pt x="1219" y="1646"/>
                  </a:lnTo>
                  <a:lnTo>
                    <a:pt x="1164" y="1746"/>
                  </a:lnTo>
                  <a:lnTo>
                    <a:pt x="1110" y="1827"/>
                  </a:lnTo>
                  <a:lnTo>
                    <a:pt x="1046" y="1900"/>
                  </a:lnTo>
                  <a:lnTo>
                    <a:pt x="992" y="1964"/>
                  </a:lnTo>
                  <a:lnTo>
                    <a:pt x="937" y="2018"/>
                  </a:lnTo>
                  <a:lnTo>
                    <a:pt x="873" y="2055"/>
                  </a:lnTo>
                  <a:lnTo>
                    <a:pt x="819" y="2082"/>
                  </a:lnTo>
                  <a:lnTo>
                    <a:pt x="819" y="1000"/>
                  </a:lnTo>
                  <a:lnTo>
                    <a:pt x="873" y="937"/>
                  </a:lnTo>
                  <a:lnTo>
                    <a:pt x="937" y="873"/>
                  </a:lnTo>
                  <a:lnTo>
                    <a:pt x="1010" y="809"/>
                  </a:lnTo>
                  <a:lnTo>
                    <a:pt x="1101" y="755"/>
                  </a:lnTo>
                  <a:lnTo>
                    <a:pt x="1183" y="709"/>
                  </a:lnTo>
                  <a:lnTo>
                    <a:pt x="1255" y="673"/>
                  </a:lnTo>
                  <a:lnTo>
                    <a:pt x="1328" y="655"/>
                  </a:lnTo>
                  <a:lnTo>
                    <a:pt x="1382" y="646"/>
                  </a:lnTo>
                  <a:close/>
                  <a:moveTo>
                    <a:pt x="1183" y="0"/>
                  </a:moveTo>
                  <a:lnTo>
                    <a:pt x="1110" y="18"/>
                  </a:lnTo>
                  <a:lnTo>
                    <a:pt x="937" y="73"/>
                  </a:lnTo>
                  <a:lnTo>
                    <a:pt x="837" y="109"/>
                  </a:lnTo>
                  <a:lnTo>
                    <a:pt x="746" y="128"/>
                  </a:lnTo>
                  <a:lnTo>
                    <a:pt x="664" y="146"/>
                  </a:lnTo>
                  <a:lnTo>
                    <a:pt x="592" y="146"/>
                  </a:lnTo>
                  <a:lnTo>
                    <a:pt x="483" y="128"/>
                  </a:lnTo>
                  <a:lnTo>
                    <a:pt x="337" y="91"/>
                  </a:lnTo>
                  <a:lnTo>
                    <a:pt x="210" y="46"/>
                  </a:lnTo>
                  <a:lnTo>
                    <a:pt x="155" y="37"/>
                  </a:lnTo>
                  <a:lnTo>
                    <a:pt x="128" y="37"/>
                  </a:lnTo>
                  <a:lnTo>
                    <a:pt x="101" y="55"/>
                  </a:lnTo>
                  <a:lnTo>
                    <a:pt x="74" y="64"/>
                  </a:lnTo>
                  <a:lnTo>
                    <a:pt x="46" y="91"/>
                  </a:lnTo>
                  <a:lnTo>
                    <a:pt x="28" y="118"/>
                  </a:lnTo>
                  <a:lnTo>
                    <a:pt x="19" y="155"/>
                  </a:lnTo>
                  <a:lnTo>
                    <a:pt x="1" y="255"/>
                  </a:lnTo>
                  <a:lnTo>
                    <a:pt x="1" y="291"/>
                  </a:lnTo>
                  <a:lnTo>
                    <a:pt x="28" y="355"/>
                  </a:lnTo>
                  <a:lnTo>
                    <a:pt x="46" y="418"/>
                  </a:lnTo>
                  <a:lnTo>
                    <a:pt x="55" y="455"/>
                  </a:lnTo>
                  <a:lnTo>
                    <a:pt x="55" y="3218"/>
                  </a:lnTo>
                  <a:lnTo>
                    <a:pt x="46" y="3282"/>
                  </a:lnTo>
                  <a:lnTo>
                    <a:pt x="28" y="3363"/>
                  </a:lnTo>
                  <a:lnTo>
                    <a:pt x="10" y="3418"/>
                  </a:lnTo>
                  <a:lnTo>
                    <a:pt x="1" y="3473"/>
                  </a:lnTo>
                  <a:lnTo>
                    <a:pt x="10" y="3518"/>
                  </a:lnTo>
                  <a:lnTo>
                    <a:pt x="28" y="3545"/>
                  </a:lnTo>
                  <a:lnTo>
                    <a:pt x="74" y="3600"/>
                  </a:lnTo>
                  <a:lnTo>
                    <a:pt x="146" y="3654"/>
                  </a:lnTo>
                  <a:lnTo>
                    <a:pt x="246" y="3709"/>
                  </a:lnTo>
                  <a:lnTo>
                    <a:pt x="374" y="3772"/>
                  </a:lnTo>
                  <a:lnTo>
                    <a:pt x="492" y="3827"/>
                  </a:lnTo>
                  <a:lnTo>
                    <a:pt x="592" y="3863"/>
                  </a:lnTo>
                  <a:lnTo>
                    <a:pt x="674" y="3882"/>
                  </a:lnTo>
                  <a:lnTo>
                    <a:pt x="719" y="3882"/>
                  </a:lnTo>
                  <a:lnTo>
                    <a:pt x="755" y="3872"/>
                  </a:lnTo>
                  <a:lnTo>
                    <a:pt x="792" y="3854"/>
                  </a:lnTo>
                  <a:lnTo>
                    <a:pt x="819" y="3818"/>
                  </a:lnTo>
                  <a:lnTo>
                    <a:pt x="846" y="3772"/>
                  </a:lnTo>
                  <a:lnTo>
                    <a:pt x="873" y="3682"/>
                  </a:lnTo>
                  <a:lnTo>
                    <a:pt x="883" y="3645"/>
                  </a:lnTo>
                  <a:lnTo>
                    <a:pt x="873" y="3627"/>
                  </a:lnTo>
                  <a:lnTo>
                    <a:pt x="837" y="3482"/>
                  </a:lnTo>
                  <a:lnTo>
                    <a:pt x="819" y="3409"/>
                  </a:lnTo>
                  <a:lnTo>
                    <a:pt x="819" y="3345"/>
                  </a:lnTo>
                  <a:lnTo>
                    <a:pt x="819" y="2582"/>
                  </a:lnTo>
                  <a:lnTo>
                    <a:pt x="983" y="2718"/>
                  </a:lnTo>
                  <a:lnTo>
                    <a:pt x="1028" y="2754"/>
                  </a:lnTo>
                  <a:lnTo>
                    <a:pt x="1073" y="2773"/>
                  </a:lnTo>
                  <a:lnTo>
                    <a:pt x="1110" y="2782"/>
                  </a:lnTo>
                  <a:lnTo>
                    <a:pt x="1146" y="2791"/>
                  </a:lnTo>
                  <a:lnTo>
                    <a:pt x="1237" y="2782"/>
                  </a:lnTo>
                  <a:lnTo>
                    <a:pt x="1328" y="2745"/>
                  </a:lnTo>
                  <a:lnTo>
                    <a:pt x="1419" y="2691"/>
                  </a:lnTo>
                  <a:lnTo>
                    <a:pt x="1510" y="2618"/>
                  </a:lnTo>
                  <a:lnTo>
                    <a:pt x="1601" y="2518"/>
                  </a:lnTo>
                  <a:lnTo>
                    <a:pt x="1692" y="2400"/>
                  </a:lnTo>
                  <a:lnTo>
                    <a:pt x="1773" y="2264"/>
                  </a:lnTo>
                  <a:lnTo>
                    <a:pt x="1864" y="2100"/>
                  </a:lnTo>
                  <a:lnTo>
                    <a:pt x="1937" y="1955"/>
                  </a:lnTo>
                  <a:lnTo>
                    <a:pt x="2001" y="1809"/>
                  </a:lnTo>
                  <a:lnTo>
                    <a:pt x="2055" y="1673"/>
                  </a:lnTo>
                  <a:lnTo>
                    <a:pt x="2101" y="1536"/>
                  </a:lnTo>
                  <a:lnTo>
                    <a:pt x="2137" y="1418"/>
                  </a:lnTo>
                  <a:lnTo>
                    <a:pt x="2164" y="1300"/>
                  </a:lnTo>
                  <a:lnTo>
                    <a:pt x="2173" y="1182"/>
                  </a:lnTo>
                  <a:lnTo>
                    <a:pt x="2182" y="1082"/>
                  </a:lnTo>
                  <a:lnTo>
                    <a:pt x="2173" y="946"/>
                  </a:lnTo>
                  <a:lnTo>
                    <a:pt x="2155" y="827"/>
                  </a:lnTo>
                  <a:lnTo>
                    <a:pt x="2119" y="709"/>
                  </a:lnTo>
                  <a:lnTo>
                    <a:pt x="2073" y="609"/>
                  </a:lnTo>
                  <a:lnTo>
                    <a:pt x="2019" y="518"/>
                  </a:lnTo>
                  <a:lnTo>
                    <a:pt x="1937" y="437"/>
                  </a:lnTo>
                  <a:lnTo>
                    <a:pt x="1855" y="364"/>
                  </a:lnTo>
                  <a:lnTo>
                    <a:pt x="1755" y="300"/>
                  </a:lnTo>
                  <a:lnTo>
                    <a:pt x="1673" y="246"/>
                  </a:lnTo>
                  <a:lnTo>
                    <a:pt x="1555" y="146"/>
                  </a:lnTo>
                  <a:lnTo>
                    <a:pt x="1501" y="91"/>
                  </a:lnTo>
                  <a:lnTo>
                    <a:pt x="1446" y="55"/>
                  </a:lnTo>
                  <a:lnTo>
                    <a:pt x="1392" y="28"/>
                  </a:lnTo>
                  <a:lnTo>
                    <a:pt x="1346" y="9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853400" y="1555938"/>
              <a:ext cx="63425" cy="95450"/>
            </a:xfrm>
            <a:custGeom>
              <a:rect b="b" l="l" r="r" t="t"/>
              <a:pathLst>
                <a:path extrusionOk="0" h="3818" w="2537">
                  <a:moveTo>
                    <a:pt x="1455" y="537"/>
                  </a:moveTo>
                  <a:lnTo>
                    <a:pt x="1473" y="546"/>
                  </a:lnTo>
                  <a:lnTo>
                    <a:pt x="1510" y="555"/>
                  </a:lnTo>
                  <a:lnTo>
                    <a:pt x="1537" y="582"/>
                  </a:lnTo>
                  <a:lnTo>
                    <a:pt x="1564" y="609"/>
                  </a:lnTo>
                  <a:lnTo>
                    <a:pt x="1592" y="646"/>
                  </a:lnTo>
                  <a:lnTo>
                    <a:pt x="1637" y="755"/>
                  </a:lnTo>
                  <a:lnTo>
                    <a:pt x="1673" y="900"/>
                  </a:lnTo>
                  <a:lnTo>
                    <a:pt x="1710" y="1055"/>
                  </a:lnTo>
                  <a:lnTo>
                    <a:pt x="1728" y="1236"/>
                  </a:lnTo>
                  <a:lnTo>
                    <a:pt x="1737" y="1427"/>
                  </a:lnTo>
                  <a:lnTo>
                    <a:pt x="1746" y="1636"/>
                  </a:lnTo>
                  <a:lnTo>
                    <a:pt x="1737" y="1955"/>
                  </a:lnTo>
                  <a:lnTo>
                    <a:pt x="1710" y="2245"/>
                  </a:lnTo>
                  <a:lnTo>
                    <a:pt x="1673" y="2518"/>
                  </a:lnTo>
                  <a:lnTo>
                    <a:pt x="1619" y="2764"/>
                  </a:lnTo>
                  <a:lnTo>
                    <a:pt x="1573" y="2891"/>
                  </a:lnTo>
                  <a:lnTo>
                    <a:pt x="1537" y="3000"/>
                  </a:lnTo>
                  <a:lnTo>
                    <a:pt x="1492" y="3091"/>
                  </a:lnTo>
                  <a:lnTo>
                    <a:pt x="1446" y="3163"/>
                  </a:lnTo>
                  <a:lnTo>
                    <a:pt x="1392" y="3218"/>
                  </a:lnTo>
                  <a:lnTo>
                    <a:pt x="1337" y="3245"/>
                  </a:lnTo>
                  <a:lnTo>
                    <a:pt x="1283" y="3263"/>
                  </a:lnTo>
                  <a:lnTo>
                    <a:pt x="1228" y="3263"/>
                  </a:lnTo>
                  <a:lnTo>
                    <a:pt x="1174" y="3245"/>
                  </a:lnTo>
                  <a:lnTo>
                    <a:pt x="1128" y="3218"/>
                  </a:lnTo>
                  <a:lnTo>
                    <a:pt x="1083" y="3182"/>
                  </a:lnTo>
                  <a:lnTo>
                    <a:pt x="1046" y="3136"/>
                  </a:lnTo>
                  <a:lnTo>
                    <a:pt x="1001" y="3073"/>
                  </a:lnTo>
                  <a:lnTo>
                    <a:pt x="964" y="3009"/>
                  </a:lnTo>
                  <a:lnTo>
                    <a:pt x="937" y="2927"/>
                  </a:lnTo>
                  <a:lnTo>
                    <a:pt x="901" y="2836"/>
                  </a:lnTo>
                  <a:lnTo>
                    <a:pt x="855" y="2654"/>
                  </a:lnTo>
                  <a:lnTo>
                    <a:pt x="828" y="2454"/>
                  </a:lnTo>
                  <a:lnTo>
                    <a:pt x="810" y="2236"/>
                  </a:lnTo>
                  <a:lnTo>
                    <a:pt x="801" y="2000"/>
                  </a:lnTo>
                  <a:lnTo>
                    <a:pt x="810" y="1709"/>
                  </a:lnTo>
                  <a:lnTo>
                    <a:pt x="819" y="1573"/>
                  </a:lnTo>
                  <a:lnTo>
                    <a:pt x="837" y="1446"/>
                  </a:lnTo>
                  <a:lnTo>
                    <a:pt x="864" y="1336"/>
                  </a:lnTo>
                  <a:lnTo>
                    <a:pt x="892" y="1227"/>
                  </a:lnTo>
                  <a:lnTo>
                    <a:pt x="919" y="1127"/>
                  </a:lnTo>
                  <a:lnTo>
                    <a:pt x="955" y="1046"/>
                  </a:lnTo>
                  <a:lnTo>
                    <a:pt x="983" y="1055"/>
                  </a:lnTo>
                  <a:lnTo>
                    <a:pt x="1019" y="1073"/>
                  </a:lnTo>
                  <a:lnTo>
                    <a:pt x="1064" y="1091"/>
                  </a:lnTo>
                  <a:lnTo>
                    <a:pt x="1092" y="1100"/>
                  </a:lnTo>
                  <a:lnTo>
                    <a:pt x="1110" y="1091"/>
                  </a:lnTo>
                  <a:lnTo>
                    <a:pt x="1137" y="1082"/>
                  </a:lnTo>
                  <a:lnTo>
                    <a:pt x="1164" y="1055"/>
                  </a:lnTo>
                  <a:lnTo>
                    <a:pt x="1183" y="1027"/>
                  </a:lnTo>
                  <a:lnTo>
                    <a:pt x="1237" y="937"/>
                  </a:lnTo>
                  <a:lnTo>
                    <a:pt x="1283" y="809"/>
                  </a:lnTo>
                  <a:lnTo>
                    <a:pt x="1328" y="682"/>
                  </a:lnTo>
                  <a:lnTo>
                    <a:pt x="1383" y="591"/>
                  </a:lnTo>
                  <a:lnTo>
                    <a:pt x="1401" y="564"/>
                  </a:lnTo>
                  <a:lnTo>
                    <a:pt x="1428" y="546"/>
                  </a:lnTo>
                  <a:lnTo>
                    <a:pt x="1455" y="537"/>
                  </a:lnTo>
                  <a:close/>
                  <a:moveTo>
                    <a:pt x="1328" y="0"/>
                  </a:moveTo>
                  <a:lnTo>
                    <a:pt x="1264" y="9"/>
                  </a:lnTo>
                  <a:lnTo>
                    <a:pt x="1174" y="28"/>
                  </a:lnTo>
                  <a:lnTo>
                    <a:pt x="901" y="91"/>
                  </a:lnTo>
                  <a:lnTo>
                    <a:pt x="810" y="73"/>
                  </a:lnTo>
                  <a:lnTo>
                    <a:pt x="765" y="64"/>
                  </a:lnTo>
                  <a:lnTo>
                    <a:pt x="728" y="55"/>
                  </a:lnTo>
                  <a:lnTo>
                    <a:pt x="683" y="64"/>
                  </a:lnTo>
                  <a:lnTo>
                    <a:pt x="637" y="73"/>
                  </a:lnTo>
                  <a:lnTo>
                    <a:pt x="601" y="91"/>
                  </a:lnTo>
                  <a:lnTo>
                    <a:pt x="555" y="109"/>
                  </a:lnTo>
                  <a:lnTo>
                    <a:pt x="519" y="146"/>
                  </a:lnTo>
                  <a:lnTo>
                    <a:pt x="483" y="173"/>
                  </a:lnTo>
                  <a:lnTo>
                    <a:pt x="410" y="273"/>
                  </a:lnTo>
                  <a:lnTo>
                    <a:pt x="337" y="391"/>
                  </a:lnTo>
                  <a:lnTo>
                    <a:pt x="274" y="528"/>
                  </a:lnTo>
                  <a:lnTo>
                    <a:pt x="219" y="700"/>
                  </a:lnTo>
                  <a:lnTo>
                    <a:pt x="156" y="900"/>
                  </a:lnTo>
                  <a:lnTo>
                    <a:pt x="92" y="1200"/>
                  </a:lnTo>
                  <a:lnTo>
                    <a:pt x="37" y="1482"/>
                  </a:lnTo>
                  <a:lnTo>
                    <a:pt x="10" y="1746"/>
                  </a:lnTo>
                  <a:lnTo>
                    <a:pt x="1" y="1991"/>
                  </a:lnTo>
                  <a:lnTo>
                    <a:pt x="10" y="2273"/>
                  </a:lnTo>
                  <a:lnTo>
                    <a:pt x="19" y="2400"/>
                  </a:lnTo>
                  <a:lnTo>
                    <a:pt x="37" y="2527"/>
                  </a:lnTo>
                  <a:lnTo>
                    <a:pt x="65" y="2645"/>
                  </a:lnTo>
                  <a:lnTo>
                    <a:pt x="92" y="2764"/>
                  </a:lnTo>
                  <a:lnTo>
                    <a:pt x="119" y="2873"/>
                  </a:lnTo>
                  <a:lnTo>
                    <a:pt x="156" y="2973"/>
                  </a:lnTo>
                  <a:lnTo>
                    <a:pt x="210" y="3091"/>
                  </a:lnTo>
                  <a:lnTo>
                    <a:pt x="265" y="3191"/>
                  </a:lnTo>
                  <a:lnTo>
                    <a:pt x="319" y="3282"/>
                  </a:lnTo>
                  <a:lnTo>
                    <a:pt x="383" y="3363"/>
                  </a:lnTo>
                  <a:lnTo>
                    <a:pt x="455" y="3436"/>
                  </a:lnTo>
                  <a:lnTo>
                    <a:pt x="528" y="3500"/>
                  </a:lnTo>
                  <a:lnTo>
                    <a:pt x="610" y="3545"/>
                  </a:lnTo>
                  <a:lnTo>
                    <a:pt x="701" y="3591"/>
                  </a:lnTo>
                  <a:lnTo>
                    <a:pt x="1119" y="3727"/>
                  </a:lnTo>
                  <a:lnTo>
                    <a:pt x="1346" y="3791"/>
                  </a:lnTo>
                  <a:lnTo>
                    <a:pt x="1455" y="3818"/>
                  </a:lnTo>
                  <a:lnTo>
                    <a:pt x="1555" y="3818"/>
                  </a:lnTo>
                  <a:lnTo>
                    <a:pt x="1673" y="3800"/>
                  </a:lnTo>
                  <a:lnTo>
                    <a:pt x="1773" y="3754"/>
                  </a:lnTo>
                  <a:lnTo>
                    <a:pt x="1873" y="3709"/>
                  </a:lnTo>
                  <a:lnTo>
                    <a:pt x="1973" y="3636"/>
                  </a:lnTo>
                  <a:lnTo>
                    <a:pt x="2055" y="3554"/>
                  </a:lnTo>
                  <a:lnTo>
                    <a:pt x="2137" y="3454"/>
                  </a:lnTo>
                  <a:lnTo>
                    <a:pt x="2219" y="3336"/>
                  </a:lnTo>
                  <a:lnTo>
                    <a:pt x="2282" y="3209"/>
                  </a:lnTo>
                  <a:lnTo>
                    <a:pt x="2346" y="3073"/>
                  </a:lnTo>
                  <a:lnTo>
                    <a:pt x="2392" y="2936"/>
                  </a:lnTo>
                  <a:lnTo>
                    <a:pt x="2437" y="2791"/>
                  </a:lnTo>
                  <a:lnTo>
                    <a:pt x="2473" y="2636"/>
                  </a:lnTo>
                  <a:lnTo>
                    <a:pt x="2501" y="2482"/>
                  </a:lnTo>
                  <a:lnTo>
                    <a:pt x="2519" y="2318"/>
                  </a:lnTo>
                  <a:lnTo>
                    <a:pt x="2528" y="2155"/>
                  </a:lnTo>
                  <a:lnTo>
                    <a:pt x="2537" y="1973"/>
                  </a:lnTo>
                  <a:lnTo>
                    <a:pt x="2528" y="1791"/>
                  </a:lnTo>
                  <a:lnTo>
                    <a:pt x="2519" y="1609"/>
                  </a:lnTo>
                  <a:lnTo>
                    <a:pt x="2501" y="1436"/>
                  </a:lnTo>
                  <a:lnTo>
                    <a:pt x="2464" y="1273"/>
                  </a:lnTo>
                  <a:lnTo>
                    <a:pt x="2428" y="1118"/>
                  </a:lnTo>
                  <a:lnTo>
                    <a:pt x="2382" y="964"/>
                  </a:lnTo>
                  <a:lnTo>
                    <a:pt x="2328" y="818"/>
                  </a:lnTo>
                  <a:lnTo>
                    <a:pt x="2255" y="673"/>
                  </a:lnTo>
                  <a:lnTo>
                    <a:pt x="2173" y="537"/>
                  </a:lnTo>
                  <a:lnTo>
                    <a:pt x="2092" y="409"/>
                  </a:lnTo>
                  <a:lnTo>
                    <a:pt x="1992" y="300"/>
                  </a:lnTo>
                  <a:lnTo>
                    <a:pt x="1892" y="209"/>
                  </a:lnTo>
                  <a:lnTo>
                    <a:pt x="1783" y="128"/>
                  </a:lnTo>
                  <a:lnTo>
                    <a:pt x="1664" y="73"/>
                  </a:lnTo>
                  <a:lnTo>
                    <a:pt x="1546" y="28"/>
                  </a:lnTo>
                  <a:lnTo>
                    <a:pt x="1410" y="9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923625" y="1555938"/>
              <a:ext cx="63425" cy="95450"/>
            </a:xfrm>
            <a:custGeom>
              <a:rect b="b" l="l" r="r" t="t"/>
              <a:pathLst>
                <a:path extrusionOk="0" h="3818" w="2537">
                  <a:moveTo>
                    <a:pt x="1455" y="537"/>
                  </a:moveTo>
                  <a:lnTo>
                    <a:pt x="1482" y="546"/>
                  </a:lnTo>
                  <a:lnTo>
                    <a:pt x="1510" y="555"/>
                  </a:lnTo>
                  <a:lnTo>
                    <a:pt x="1546" y="582"/>
                  </a:lnTo>
                  <a:lnTo>
                    <a:pt x="1573" y="609"/>
                  </a:lnTo>
                  <a:lnTo>
                    <a:pt x="1600" y="646"/>
                  </a:lnTo>
                  <a:lnTo>
                    <a:pt x="1646" y="755"/>
                  </a:lnTo>
                  <a:lnTo>
                    <a:pt x="1682" y="900"/>
                  </a:lnTo>
                  <a:lnTo>
                    <a:pt x="1709" y="1055"/>
                  </a:lnTo>
                  <a:lnTo>
                    <a:pt x="1737" y="1236"/>
                  </a:lnTo>
                  <a:lnTo>
                    <a:pt x="1746" y="1427"/>
                  </a:lnTo>
                  <a:lnTo>
                    <a:pt x="1746" y="1636"/>
                  </a:lnTo>
                  <a:lnTo>
                    <a:pt x="1746" y="1955"/>
                  </a:lnTo>
                  <a:lnTo>
                    <a:pt x="1719" y="2245"/>
                  </a:lnTo>
                  <a:lnTo>
                    <a:pt x="1673" y="2518"/>
                  </a:lnTo>
                  <a:lnTo>
                    <a:pt x="1619" y="2764"/>
                  </a:lnTo>
                  <a:lnTo>
                    <a:pt x="1582" y="2891"/>
                  </a:lnTo>
                  <a:lnTo>
                    <a:pt x="1537" y="3000"/>
                  </a:lnTo>
                  <a:lnTo>
                    <a:pt x="1500" y="3091"/>
                  </a:lnTo>
                  <a:lnTo>
                    <a:pt x="1446" y="3163"/>
                  </a:lnTo>
                  <a:lnTo>
                    <a:pt x="1400" y="3218"/>
                  </a:lnTo>
                  <a:lnTo>
                    <a:pt x="1346" y="3245"/>
                  </a:lnTo>
                  <a:lnTo>
                    <a:pt x="1291" y="3263"/>
                  </a:lnTo>
                  <a:lnTo>
                    <a:pt x="1228" y="3263"/>
                  </a:lnTo>
                  <a:lnTo>
                    <a:pt x="1182" y="3245"/>
                  </a:lnTo>
                  <a:lnTo>
                    <a:pt x="1137" y="3218"/>
                  </a:lnTo>
                  <a:lnTo>
                    <a:pt x="1091" y="3182"/>
                  </a:lnTo>
                  <a:lnTo>
                    <a:pt x="1046" y="3136"/>
                  </a:lnTo>
                  <a:lnTo>
                    <a:pt x="1010" y="3073"/>
                  </a:lnTo>
                  <a:lnTo>
                    <a:pt x="973" y="3009"/>
                  </a:lnTo>
                  <a:lnTo>
                    <a:pt x="937" y="2927"/>
                  </a:lnTo>
                  <a:lnTo>
                    <a:pt x="910" y="2836"/>
                  </a:lnTo>
                  <a:lnTo>
                    <a:pt x="864" y="2654"/>
                  </a:lnTo>
                  <a:lnTo>
                    <a:pt x="837" y="2454"/>
                  </a:lnTo>
                  <a:lnTo>
                    <a:pt x="810" y="2236"/>
                  </a:lnTo>
                  <a:lnTo>
                    <a:pt x="810" y="2000"/>
                  </a:lnTo>
                  <a:lnTo>
                    <a:pt x="819" y="1709"/>
                  </a:lnTo>
                  <a:lnTo>
                    <a:pt x="828" y="1573"/>
                  </a:lnTo>
                  <a:lnTo>
                    <a:pt x="846" y="1446"/>
                  </a:lnTo>
                  <a:lnTo>
                    <a:pt x="864" y="1336"/>
                  </a:lnTo>
                  <a:lnTo>
                    <a:pt x="891" y="1227"/>
                  </a:lnTo>
                  <a:lnTo>
                    <a:pt x="928" y="1127"/>
                  </a:lnTo>
                  <a:lnTo>
                    <a:pt x="955" y="1046"/>
                  </a:lnTo>
                  <a:lnTo>
                    <a:pt x="991" y="1055"/>
                  </a:lnTo>
                  <a:lnTo>
                    <a:pt x="1028" y="1073"/>
                  </a:lnTo>
                  <a:lnTo>
                    <a:pt x="1064" y="1091"/>
                  </a:lnTo>
                  <a:lnTo>
                    <a:pt x="1091" y="1100"/>
                  </a:lnTo>
                  <a:lnTo>
                    <a:pt x="1119" y="1091"/>
                  </a:lnTo>
                  <a:lnTo>
                    <a:pt x="1146" y="1082"/>
                  </a:lnTo>
                  <a:lnTo>
                    <a:pt x="1164" y="1055"/>
                  </a:lnTo>
                  <a:lnTo>
                    <a:pt x="1191" y="1027"/>
                  </a:lnTo>
                  <a:lnTo>
                    <a:pt x="1237" y="937"/>
                  </a:lnTo>
                  <a:lnTo>
                    <a:pt x="1291" y="809"/>
                  </a:lnTo>
                  <a:lnTo>
                    <a:pt x="1337" y="682"/>
                  </a:lnTo>
                  <a:lnTo>
                    <a:pt x="1382" y="591"/>
                  </a:lnTo>
                  <a:lnTo>
                    <a:pt x="1410" y="564"/>
                  </a:lnTo>
                  <a:lnTo>
                    <a:pt x="1437" y="546"/>
                  </a:lnTo>
                  <a:lnTo>
                    <a:pt x="1455" y="537"/>
                  </a:lnTo>
                  <a:close/>
                  <a:moveTo>
                    <a:pt x="1328" y="0"/>
                  </a:moveTo>
                  <a:lnTo>
                    <a:pt x="1273" y="9"/>
                  </a:lnTo>
                  <a:lnTo>
                    <a:pt x="1173" y="28"/>
                  </a:lnTo>
                  <a:lnTo>
                    <a:pt x="910" y="91"/>
                  </a:lnTo>
                  <a:lnTo>
                    <a:pt x="819" y="73"/>
                  </a:lnTo>
                  <a:lnTo>
                    <a:pt x="773" y="64"/>
                  </a:lnTo>
                  <a:lnTo>
                    <a:pt x="728" y="55"/>
                  </a:lnTo>
                  <a:lnTo>
                    <a:pt x="691" y="64"/>
                  </a:lnTo>
                  <a:lnTo>
                    <a:pt x="646" y="73"/>
                  </a:lnTo>
                  <a:lnTo>
                    <a:pt x="610" y="91"/>
                  </a:lnTo>
                  <a:lnTo>
                    <a:pt x="564" y="109"/>
                  </a:lnTo>
                  <a:lnTo>
                    <a:pt x="528" y="146"/>
                  </a:lnTo>
                  <a:lnTo>
                    <a:pt x="491" y="173"/>
                  </a:lnTo>
                  <a:lnTo>
                    <a:pt x="419" y="273"/>
                  </a:lnTo>
                  <a:lnTo>
                    <a:pt x="346" y="391"/>
                  </a:lnTo>
                  <a:lnTo>
                    <a:pt x="282" y="528"/>
                  </a:lnTo>
                  <a:lnTo>
                    <a:pt x="219" y="700"/>
                  </a:lnTo>
                  <a:lnTo>
                    <a:pt x="164" y="900"/>
                  </a:lnTo>
                  <a:lnTo>
                    <a:pt x="92" y="1200"/>
                  </a:lnTo>
                  <a:lnTo>
                    <a:pt x="46" y="1482"/>
                  </a:lnTo>
                  <a:lnTo>
                    <a:pt x="10" y="1746"/>
                  </a:lnTo>
                  <a:lnTo>
                    <a:pt x="1" y="1991"/>
                  </a:lnTo>
                  <a:lnTo>
                    <a:pt x="10" y="2273"/>
                  </a:lnTo>
                  <a:lnTo>
                    <a:pt x="28" y="2400"/>
                  </a:lnTo>
                  <a:lnTo>
                    <a:pt x="46" y="2527"/>
                  </a:lnTo>
                  <a:lnTo>
                    <a:pt x="64" y="2645"/>
                  </a:lnTo>
                  <a:lnTo>
                    <a:pt x="92" y="2764"/>
                  </a:lnTo>
                  <a:lnTo>
                    <a:pt x="128" y="2873"/>
                  </a:lnTo>
                  <a:lnTo>
                    <a:pt x="164" y="2973"/>
                  </a:lnTo>
                  <a:lnTo>
                    <a:pt x="210" y="3091"/>
                  </a:lnTo>
                  <a:lnTo>
                    <a:pt x="264" y="3191"/>
                  </a:lnTo>
                  <a:lnTo>
                    <a:pt x="328" y="3282"/>
                  </a:lnTo>
                  <a:lnTo>
                    <a:pt x="391" y="3363"/>
                  </a:lnTo>
                  <a:lnTo>
                    <a:pt x="464" y="3436"/>
                  </a:lnTo>
                  <a:lnTo>
                    <a:pt x="537" y="3500"/>
                  </a:lnTo>
                  <a:lnTo>
                    <a:pt x="619" y="3545"/>
                  </a:lnTo>
                  <a:lnTo>
                    <a:pt x="701" y="3591"/>
                  </a:lnTo>
                  <a:lnTo>
                    <a:pt x="1128" y="3727"/>
                  </a:lnTo>
                  <a:lnTo>
                    <a:pt x="1355" y="3791"/>
                  </a:lnTo>
                  <a:lnTo>
                    <a:pt x="1464" y="3818"/>
                  </a:lnTo>
                  <a:lnTo>
                    <a:pt x="1564" y="3818"/>
                  </a:lnTo>
                  <a:lnTo>
                    <a:pt x="1673" y="3800"/>
                  </a:lnTo>
                  <a:lnTo>
                    <a:pt x="1782" y="3754"/>
                  </a:lnTo>
                  <a:lnTo>
                    <a:pt x="1882" y="3709"/>
                  </a:lnTo>
                  <a:lnTo>
                    <a:pt x="1973" y="3636"/>
                  </a:lnTo>
                  <a:lnTo>
                    <a:pt x="2064" y="3554"/>
                  </a:lnTo>
                  <a:lnTo>
                    <a:pt x="2146" y="3454"/>
                  </a:lnTo>
                  <a:lnTo>
                    <a:pt x="2218" y="3336"/>
                  </a:lnTo>
                  <a:lnTo>
                    <a:pt x="2291" y="3209"/>
                  </a:lnTo>
                  <a:lnTo>
                    <a:pt x="2346" y="3073"/>
                  </a:lnTo>
                  <a:lnTo>
                    <a:pt x="2400" y="2936"/>
                  </a:lnTo>
                  <a:lnTo>
                    <a:pt x="2446" y="2791"/>
                  </a:lnTo>
                  <a:lnTo>
                    <a:pt x="2482" y="2636"/>
                  </a:lnTo>
                  <a:lnTo>
                    <a:pt x="2509" y="2482"/>
                  </a:lnTo>
                  <a:lnTo>
                    <a:pt x="2528" y="2318"/>
                  </a:lnTo>
                  <a:lnTo>
                    <a:pt x="2537" y="2155"/>
                  </a:lnTo>
                  <a:lnTo>
                    <a:pt x="2537" y="1973"/>
                  </a:lnTo>
                  <a:lnTo>
                    <a:pt x="2537" y="1791"/>
                  </a:lnTo>
                  <a:lnTo>
                    <a:pt x="2528" y="1609"/>
                  </a:lnTo>
                  <a:lnTo>
                    <a:pt x="2500" y="1436"/>
                  </a:lnTo>
                  <a:lnTo>
                    <a:pt x="2473" y="1273"/>
                  </a:lnTo>
                  <a:lnTo>
                    <a:pt x="2437" y="1118"/>
                  </a:lnTo>
                  <a:lnTo>
                    <a:pt x="2382" y="964"/>
                  </a:lnTo>
                  <a:lnTo>
                    <a:pt x="2328" y="818"/>
                  </a:lnTo>
                  <a:lnTo>
                    <a:pt x="2264" y="673"/>
                  </a:lnTo>
                  <a:lnTo>
                    <a:pt x="2182" y="537"/>
                  </a:lnTo>
                  <a:lnTo>
                    <a:pt x="2091" y="409"/>
                  </a:lnTo>
                  <a:lnTo>
                    <a:pt x="2000" y="300"/>
                  </a:lnTo>
                  <a:lnTo>
                    <a:pt x="1900" y="209"/>
                  </a:lnTo>
                  <a:lnTo>
                    <a:pt x="1791" y="128"/>
                  </a:lnTo>
                  <a:lnTo>
                    <a:pt x="1673" y="73"/>
                  </a:lnTo>
                  <a:lnTo>
                    <a:pt x="1546" y="28"/>
                  </a:lnTo>
                  <a:lnTo>
                    <a:pt x="1419" y="9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566875" y="1850438"/>
              <a:ext cx="284525" cy="289075"/>
            </a:xfrm>
            <a:custGeom>
              <a:rect b="b" l="l" r="r" t="t"/>
              <a:pathLst>
                <a:path extrusionOk="0" h="11563" w="11381">
                  <a:moveTo>
                    <a:pt x="11380" y="4909"/>
                  </a:moveTo>
                  <a:lnTo>
                    <a:pt x="11380" y="4909"/>
                  </a:lnTo>
                  <a:lnTo>
                    <a:pt x="11371" y="5236"/>
                  </a:lnTo>
                  <a:lnTo>
                    <a:pt x="11344" y="5563"/>
                  </a:lnTo>
                  <a:lnTo>
                    <a:pt x="11307" y="5881"/>
                  </a:lnTo>
                  <a:lnTo>
                    <a:pt x="11253" y="6199"/>
                  </a:lnTo>
                  <a:lnTo>
                    <a:pt x="11180" y="6518"/>
                  </a:lnTo>
                  <a:lnTo>
                    <a:pt x="11098" y="6827"/>
                  </a:lnTo>
                  <a:lnTo>
                    <a:pt x="11008" y="7136"/>
                  </a:lnTo>
                  <a:lnTo>
                    <a:pt x="10898" y="7436"/>
                  </a:lnTo>
                  <a:lnTo>
                    <a:pt x="10780" y="7726"/>
                  </a:lnTo>
                  <a:lnTo>
                    <a:pt x="10644" y="8008"/>
                  </a:lnTo>
                  <a:lnTo>
                    <a:pt x="10498" y="8290"/>
                  </a:lnTo>
                  <a:lnTo>
                    <a:pt x="10344" y="8563"/>
                  </a:lnTo>
                  <a:lnTo>
                    <a:pt x="10180" y="8826"/>
                  </a:lnTo>
                  <a:lnTo>
                    <a:pt x="10008" y="9081"/>
                  </a:lnTo>
                  <a:lnTo>
                    <a:pt x="9817" y="9317"/>
                  </a:lnTo>
                  <a:lnTo>
                    <a:pt x="9626" y="9553"/>
                  </a:lnTo>
                  <a:lnTo>
                    <a:pt x="9426" y="9781"/>
                  </a:lnTo>
                  <a:lnTo>
                    <a:pt x="9217" y="9990"/>
                  </a:lnTo>
                  <a:lnTo>
                    <a:pt x="8999" y="10199"/>
                  </a:lnTo>
                  <a:lnTo>
                    <a:pt x="8771" y="10381"/>
                  </a:lnTo>
                  <a:lnTo>
                    <a:pt x="8535" y="10562"/>
                  </a:lnTo>
                  <a:lnTo>
                    <a:pt x="8299" y="10726"/>
                  </a:lnTo>
                  <a:lnTo>
                    <a:pt x="8053" y="10881"/>
                  </a:lnTo>
                  <a:lnTo>
                    <a:pt x="7808" y="11017"/>
                  </a:lnTo>
                  <a:lnTo>
                    <a:pt x="7553" y="11144"/>
                  </a:lnTo>
                  <a:lnTo>
                    <a:pt x="7299" y="11253"/>
                  </a:lnTo>
                  <a:lnTo>
                    <a:pt x="7035" y="11344"/>
                  </a:lnTo>
                  <a:lnTo>
                    <a:pt x="6772" y="11417"/>
                  </a:lnTo>
                  <a:lnTo>
                    <a:pt x="6499" y="11480"/>
                  </a:lnTo>
                  <a:lnTo>
                    <a:pt x="6236" y="11526"/>
                  </a:lnTo>
                  <a:lnTo>
                    <a:pt x="5963" y="11553"/>
                  </a:lnTo>
                  <a:lnTo>
                    <a:pt x="5690" y="11562"/>
                  </a:lnTo>
                  <a:lnTo>
                    <a:pt x="5690" y="11562"/>
                  </a:lnTo>
                  <a:lnTo>
                    <a:pt x="5417" y="11553"/>
                  </a:lnTo>
                  <a:lnTo>
                    <a:pt x="5145" y="11526"/>
                  </a:lnTo>
                  <a:lnTo>
                    <a:pt x="4872" y="11480"/>
                  </a:lnTo>
                  <a:lnTo>
                    <a:pt x="4608" y="11417"/>
                  </a:lnTo>
                  <a:lnTo>
                    <a:pt x="4345" y="11344"/>
                  </a:lnTo>
                  <a:lnTo>
                    <a:pt x="4081" y="11253"/>
                  </a:lnTo>
                  <a:lnTo>
                    <a:pt x="3827" y="11144"/>
                  </a:lnTo>
                  <a:lnTo>
                    <a:pt x="3572" y="11017"/>
                  </a:lnTo>
                  <a:lnTo>
                    <a:pt x="3318" y="10881"/>
                  </a:lnTo>
                  <a:lnTo>
                    <a:pt x="3081" y="10726"/>
                  </a:lnTo>
                  <a:lnTo>
                    <a:pt x="2845" y="10562"/>
                  </a:lnTo>
                  <a:lnTo>
                    <a:pt x="2609" y="10381"/>
                  </a:lnTo>
                  <a:lnTo>
                    <a:pt x="2382" y="10199"/>
                  </a:lnTo>
                  <a:lnTo>
                    <a:pt x="2163" y="9990"/>
                  </a:lnTo>
                  <a:lnTo>
                    <a:pt x="1954" y="9781"/>
                  </a:lnTo>
                  <a:lnTo>
                    <a:pt x="1754" y="9553"/>
                  </a:lnTo>
                  <a:lnTo>
                    <a:pt x="1554" y="9317"/>
                  </a:lnTo>
                  <a:lnTo>
                    <a:pt x="1373" y="9081"/>
                  </a:lnTo>
                  <a:lnTo>
                    <a:pt x="1200" y="8826"/>
                  </a:lnTo>
                  <a:lnTo>
                    <a:pt x="1036" y="8563"/>
                  </a:lnTo>
                  <a:lnTo>
                    <a:pt x="882" y="8290"/>
                  </a:lnTo>
                  <a:lnTo>
                    <a:pt x="736" y="8008"/>
                  </a:lnTo>
                  <a:lnTo>
                    <a:pt x="600" y="7726"/>
                  </a:lnTo>
                  <a:lnTo>
                    <a:pt x="482" y="7436"/>
                  </a:lnTo>
                  <a:lnTo>
                    <a:pt x="373" y="7136"/>
                  </a:lnTo>
                  <a:lnTo>
                    <a:pt x="273" y="6827"/>
                  </a:lnTo>
                  <a:lnTo>
                    <a:pt x="191" y="6518"/>
                  </a:lnTo>
                  <a:lnTo>
                    <a:pt x="127" y="6199"/>
                  </a:lnTo>
                  <a:lnTo>
                    <a:pt x="73" y="5881"/>
                  </a:lnTo>
                  <a:lnTo>
                    <a:pt x="36" y="5563"/>
                  </a:lnTo>
                  <a:lnTo>
                    <a:pt x="9" y="5236"/>
                  </a:lnTo>
                  <a:lnTo>
                    <a:pt x="0" y="4909"/>
                  </a:lnTo>
                  <a:lnTo>
                    <a:pt x="0" y="4909"/>
                  </a:lnTo>
                  <a:lnTo>
                    <a:pt x="9" y="4600"/>
                  </a:lnTo>
                  <a:lnTo>
                    <a:pt x="36" y="4309"/>
                  </a:lnTo>
                  <a:lnTo>
                    <a:pt x="73" y="4027"/>
                  </a:lnTo>
                  <a:lnTo>
                    <a:pt x="127" y="3754"/>
                  </a:lnTo>
                  <a:lnTo>
                    <a:pt x="200" y="3491"/>
                  </a:lnTo>
                  <a:lnTo>
                    <a:pt x="282" y="3236"/>
                  </a:lnTo>
                  <a:lnTo>
                    <a:pt x="382" y="2991"/>
                  </a:lnTo>
                  <a:lnTo>
                    <a:pt x="491" y="2764"/>
                  </a:lnTo>
                  <a:lnTo>
                    <a:pt x="609" y="2536"/>
                  </a:lnTo>
                  <a:lnTo>
                    <a:pt x="745" y="2318"/>
                  </a:lnTo>
                  <a:lnTo>
                    <a:pt x="891" y="2109"/>
                  </a:lnTo>
                  <a:lnTo>
                    <a:pt x="1054" y="1918"/>
                  </a:lnTo>
                  <a:lnTo>
                    <a:pt x="1218" y="1727"/>
                  </a:lnTo>
                  <a:lnTo>
                    <a:pt x="1400" y="1555"/>
                  </a:lnTo>
                  <a:lnTo>
                    <a:pt x="1582" y="1382"/>
                  </a:lnTo>
                  <a:lnTo>
                    <a:pt x="1782" y="1227"/>
                  </a:lnTo>
                  <a:lnTo>
                    <a:pt x="1982" y="1082"/>
                  </a:lnTo>
                  <a:lnTo>
                    <a:pt x="2191" y="937"/>
                  </a:lnTo>
                  <a:lnTo>
                    <a:pt x="2418" y="809"/>
                  </a:lnTo>
                  <a:lnTo>
                    <a:pt x="2636" y="691"/>
                  </a:lnTo>
                  <a:lnTo>
                    <a:pt x="2872" y="582"/>
                  </a:lnTo>
                  <a:lnTo>
                    <a:pt x="3109" y="482"/>
                  </a:lnTo>
                  <a:lnTo>
                    <a:pt x="3354" y="391"/>
                  </a:lnTo>
                  <a:lnTo>
                    <a:pt x="3600" y="309"/>
                  </a:lnTo>
                  <a:lnTo>
                    <a:pt x="3854" y="237"/>
                  </a:lnTo>
                  <a:lnTo>
                    <a:pt x="4109" y="173"/>
                  </a:lnTo>
                  <a:lnTo>
                    <a:pt x="4363" y="119"/>
                  </a:lnTo>
                  <a:lnTo>
                    <a:pt x="4627" y="82"/>
                  </a:lnTo>
                  <a:lnTo>
                    <a:pt x="4890" y="46"/>
                  </a:lnTo>
                  <a:lnTo>
                    <a:pt x="5154" y="19"/>
                  </a:lnTo>
                  <a:lnTo>
                    <a:pt x="5427" y="9"/>
                  </a:lnTo>
                  <a:lnTo>
                    <a:pt x="5690" y="0"/>
                  </a:lnTo>
                  <a:lnTo>
                    <a:pt x="5954" y="9"/>
                  </a:lnTo>
                  <a:lnTo>
                    <a:pt x="6226" y="19"/>
                  </a:lnTo>
                  <a:lnTo>
                    <a:pt x="6490" y="46"/>
                  </a:lnTo>
                  <a:lnTo>
                    <a:pt x="6754" y="82"/>
                  </a:lnTo>
                  <a:lnTo>
                    <a:pt x="7008" y="119"/>
                  </a:lnTo>
                  <a:lnTo>
                    <a:pt x="7272" y="173"/>
                  </a:lnTo>
                  <a:lnTo>
                    <a:pt x="7526" y="237"/>
                  </a:lnTo>
                  <a:lnTo>
                    <a:pt x="7781" y="309"/>
                  </a:lnTo>
                  <a:lnTo>
                    <a:pt x="8026" y="391"/>
                  </a:lnTo>
                  <a:lnTo>
                    <a:pt x="8272" y="482"/>
                  </a:lnTo>
                  <a:lnTo>
                    <a:pt x="8508" y="582"/>
                  </a:lnTo>
                  <a:lnTo>
                    <a:pt x="8735" y="691"/>
                  </a:lnTo>
                  <a:lnTo>
                    <a:pt x="8962" y="809"/>
                  </a:lnTo>
                  <a:lnTo>
                    <a:pt x="9181" y="937"/>
                  </a:lnTo>
                  <a:lnTo>
                    <a:pt x="9399" y="1082"/>
                  </a:lnTo>
                  <a:lnTo>
                    <a:pt x="9599" y="1227"/>
                  </a:lnTo>
                  <a:lnTo>
                    <a:pt x="9799" y="1382"/>
                  </a:lnTo>
                  <a:lnTo>
                    <a:pt x="9980" y="1555"/>
                  </a:lnTo>
                  <a:lnTo>
                    <a:pt x="10162" y="1727"/>
                  </a:lnTo>
                  <a:lnTo>
                    <a:pt x="10326" y="1918"/>
                  </a:lnTo>
                  <a:lnTo>
                    <a:pt x="10480" y="2109"/>
                  </a:lnTo>
                  <a:lnTo>
                    <a:pt x="10635" y="2318"/>
                  </a:lnTo>
                  <a:lnTo>
                    <a:pt x="10762" y="2536"/>
                  </a:lnTo>
                  <a:lnTo>
                    <a:pt x="10889" y="2764"/>
                  </a:lnTo>
                  <a:lnTo>
                    <a:pt x="10998" y="2991"/>
                  </a:lnTo>
                  <a:lnTo>
                    <a:pt x="11098" y="3236"/>
                  </a:lnTo>
                  <a:lnTo>
                    <a:pt x="11180" y="3491"/>
                  </a:lnTo>
                  <a:lnTo>
                    <a:pt x="11253" y="3754"/>
                  </a:lnTo>
                  <a:lnTo>
                    <a:pt x="11307" y="4027"/>
                  </a:lnTo>
                  <a:lnTo>
                    <a:pt x="11344" y="4309"/>
                  </a:lnTo>
                  <a:lnTo>
                    <a:pt x="11371" y="4600"/>
                  </a:lnTo>
                  <a:lnTo>
                    <a:pt x="11380" y="4909"/>
                  </a:lnTo>
                  <a:lnTo>
                    <a:pt x="11380" y="4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445300" y="1843838"/>
              <a:ext cx="127275" cy="128425"/>
            </a:xfrm>
            <a:custGeom>
              <a:rect b="b" l="l" r="r" t="t"/>
              <a:pathLst>
                <a:path extrusionOk="0" h="5137" w="5091">
                  <a:moveTo>
                    <a:pt x="4963" y="455"/>
                  </a:moveTo>
                  <a:lnTo>
                    <a:pt x="4963" y="455"/>
                  </a:lnTo>
                  <a:lnTo>
                    <a:pt x="4918" y="383"/>
                  </a:lnTo>
                  <a:lnTo>
                    <a:pt x="4872" y="319"/>
                  </a:lnTo>
                  <a:lnTo>
                    <a:pt x="4818" y="255"/>
                  </a:lnTo>
                  <a:lnTo>
                    <a:pt x="4754" y="210"/>
                  </a:lnTo>
                  <a:lnTo>
                    <a:pt x="4690" y="155"/>
                  </a:lnTo>
                  <a:lnTo>
                    <a:pt x="4618" y="119"/>
                  </a:lnTo>
                  <a:lnTo>
                    <a:pt x="4545" y="83"/>
                  </a:lnTo>
                  <a:lnTo>
                    <a:pt x="4463" y="55"/>
                  </a:lnTo>
                  <a:lnTo>
                    <a:pt x="4381" y="37"/>
                  </a:lnTo>
                  <a:lnTo>
                    <a:pt x="4290" y="19"/>
                  </a:lnTo>
                  <a:lnTo>
                    <a:pt x="4200" y="10"/>
                  </a:lnTo>
                  <a:lnTo>
                    <a:pt x="4109" y="1"/>
                  </a:lnTo>
                  <a:lnTo>
                    <a:pt x="4009" y="10"/>
                  </a:lnTo>
                  <a:lnTo>
                    <a:pt x="3909" y="10"/>
                  </a:lnTo>
                  <a:lnTo>
                    <a:pt x="3691" y="46"/>
                  </a:lnTo>
                  <a:lnTo>
                    <a:pt x="3472" y="101"/>
                  </a:lnTo>
                  <a:lnTo>
                    <a:pt x="3236" y="183"/>
                  </a:lnTo>
                  <a:lnTo>
                    <a:pt x="3000" y="283"/>
                  </a:lnTo>
                  <a:lnTo>
                    <a:pt x="2754" y="410"/>
                  </a:lnTo>
                  <a:lnTo>
                    <a:pt x="2500" y="555"/>
                  </a:lnTo>
                  <a:lnTo>
                    <a:pt x="2254" y="719"/>
                  </a:lnTo>
                  <a:lnTo>
                    <a:pt x="2000" y="910"/>
                  </a:lnTo>
                  <a:lnTo>
                    <a:pt x="1745" y="1119"/>
                  </a:lnTo>
                  <a:lnTo>
                    <a:pt x="1745" y="1119"/>
                  </a:lnTo>
                  <a:lnTo>
                    <a:pt x="1509" y="1337"/>
                  </a:lnTo>
                  <a:lnTo>
                    <a:pt x="1282" y="1573"/>
                  </a:lnTo>
                  <a:lnTo>
                    <a:pt x="1064" y="1810"/>
                  </a:lnTo>
                  <a:lnTo>
                    <a:pt x="873" y="2055"/>
                  </a:lnTo>
                  <a:lnTo>
                    <a:pt x="691" y="2300"/>
                  </a:lnTo>
                  <a:lnTo>
                    <a:pt x="536" y="2546"/>
                  </a:lnTo>
                  <a:lnTo>
                    <a:pt x="391" y="2791"/>
                  </a:lnTo>
                  <a:lnTo>
                    <a:pt x="273" y="3037"/>
                  </a:lnTo>
                  <a:lnTo>
                    <a:pt x="173" y="3282"/>
                  </a:lnTo>
                  <a:lnTo>
                    <a:pt x="91" y="3509"/>
                  </a:lnTo>
                  <a:lnTo>
                    <a:pt x="37" y="3737"/>
                  </a:lnTo>
                  <a:lnTo>
                    <a:pt x="18" y="3846"/>
                  </a:lnTo>
                  <a:lnTo>
                    <a:pt x="9" y="3955"/>
                  </a:lnTo>
                  <a:lnTo>
                    <a:pt x="0" y="4055"/>
                  </a:lnTo>
                  <a:lnTo>
                    <a:pt x="0" y="4164"/>
                  </a:lnTo>
                  <a:lnTo>
                    <a:pt x="0" y="4255"/>
                  </a:lnTo>
                  <a:lnTo>
                    <a:pt x="18" y="4355"/>
                  </a:lnTo>
                  <a:lnTo>
                    <a:pt x="37" y="4446"/>
                  </a:lnTo>
                  <a:lnTo>
                    <a:pt x="55" y="4527"/>
                  </a:lnTo>
                  <a:lnTo>
                    <a:pt x="91" y="4609"/>
                  </a:lnTo>
                  <a:lnTo>
                    <a:pt x="127" y="4691"/>
                  </a:lnTo>
                  <a:lnTo>
                    <a:pt x="127" y="4691"/>
                  </a:lnTo>
                  <a:lnTo>
                    <a:pt x="173" y="4764"/>
                  </a:lnTo>
                  <a:lnTo>
                    <a:pt x="218" y="4827"/>
                  </a:lnTo>
                  <a:lnTo>
                    <a:pt x="273" y="4882"/>
                  </a:lnTo>
                  <a:lnTo>
                    <a:pt x="337" y="4936"/>
                  </a:lnTo>
                  <a:lnTo>
                    <a:pt x="400" y="4982"/>
                  </a:lnTo>
                  <a:lnTo>
                    <a:pt x="473" y="5027"/>
                  </a:lnTo>
                  <a:lnTo>
                    <a:pt x="546" y="5064"/>
                  </a:lnTo>
                  <a:lnTo>
                    <a:pt x="627" y="5091"/>
                  </a:lnTo>
                  <a:lnTo>
                    <a:pt x="709" y="5109"/>
                  </a:lnTo>
                  <a:lnTo>
                    <a:pt x="800" y="5127"/>
                  </a:lnTo>
                  <a:lnTo>
                    <a:pt x="891" y="5136"/>
                  </a:lnTo>
                  <a:lnTo>
                    <a:pt x="982" y="5136"/>
                  </a:lnTo>
                  <a:lnTo>
                    <a:pt x="1082" y="5136"/>
                  </a:lnTo>
                  <a:lnTo>
                    <a:pt x="1182" y="5127"/>
                  </a:lnTo>
                  <a:lnTo>
                    <a:pt x="1400" y="5100"/>
                  </a:lnTo>
                  <a:lnTo>
                    <a:pt x="1618" y="5045"/>
                  </a:lnTo>
                  <a:lnTo>
                    <a:pt x="1854" y="4964"/>
                  </a:lnTo>
                  <a:lnTo>
                    <a:pt x="2091" y="4864"/>
                  </a:lnTo>
                  <a:lnTo>
                    <a:pt x="2336" y="4736"/>
                  </a:lnTo>
                  <a:lnTo>
                    <a:pt x="2591" y="4591"/>
                  </a:lnTo>
                  <a:lnTo>
                    <a:pt x="2836" y="4427"/>
                  </a:lnTo>
                  <a:lnTo>
                    <a:pt x="3091" y="4236"/>
                  </a:lnTo>
                  <a:lnTo>
                    <a:pt x="3345" y="4027"/>
                  </a:lnTo>
                  <a:lnTo>
                    <a:pt x="3345" y="4027"/>
                  </a:lnTo>
                  <a:lnTo>
                    <a:pt x="3581" y="3800"/>
                  </a:lnTo>
                  <a:lnTo>
                    <a:pt x="3809" y="3573"/>
                  </a:lnTo>
                  <a:lnTo>
                    <a:pt x="4027" y="3337"/>
                  </a:lnTo>
                  <a:lnTo>
                    <a:pt x="4218" y="3091"/>
                  </a:lnTo>
                  <a:lnTo>
                    <a:pt x="4400" y="2846"/>
                  </a:lnTo>
                  <a:lnTo>
                    <a:pt x="4554" y="2600"/>
                  </a:lnTo>
                  <a:lnTo>
                    <a:pt x="4699" y="2346"/>
                  </a:lnTo>
                  <a:lnTo>
                    <a:pt x="4818" y="2110"/>
                  </a:lnTo>
                  <a:lnTo>
                    <a:pt x="4918" y="1864"/>
                  </a:lnTo>
                  <a:lnTo>
                    <a:pt x="4999" y="1628"/>
                  </a:lnTo>
                  <a:lnTo>
                    <a:pt x="5054" y="1410"/>
                  </a:lnTo>
                  <a:lnTo>
                    <a:pt x="5072" y="1301"/>
                  </a:lnTo>
                  <a:lnTo>
                    <a:pt x="5081" y="1191"/>
                  </a:lnTo>
                  <a:lnTo>
                    <a:pt x="5090" y="1082"/>
                  </a:lnTo>
                  <a:lnTo>
                    <a:pt x="5090" y="982"/>
                  </a:lnTo>
                  <a:lnTo>
                    <a:pt x="5090" y="892"/>
                  </a:lnTo>
                  <a:lnTo>
                    <a:pt x="5072" y="792"/>
                  </a:lnTo>
                  <a:lnTo>
                    <a:pt x="5054" y="701"/>
                  </a:lnTo>
                  <a:lnTo>
                    <a:pt x="5036" y="619"/>
                  </a:lnTo>
                  <a:lnTo>
                    <a:pt x="4999" y="537"/>
                  </a:lnTo>
                  <a:lnTo>
                    <a:pt x="4963" y="455"/>
                  </a:lnTo>
                  <a:lnTo>
                    <a:pt x="4963" y="455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532325" y="1844063"/>
              <a:ext cx="89325" cy="92075"/>
            </a:xfrm>
            <a:custGeom>
              <a:rect b="b" l="l" r="r" t="t"/>
              <a:pathLst>
                <a:path extrusionOk="0" h="3683" w="3573">
                  <a:moveTo>
                    <a:pt x="164" y="164"/>
                  </a:moveTo>
                  <a:lnTo>
                    <a:pt x="164" y="164"/>
                  </a:lnTo>
                  <a:lnTo>
                    <a:pt x="128" y="210"/>
                  </a:lnTo>
                  <a:lnTo>
                    <a:pt x="100" y="255"/>
                  </a:lnTo>
                  <a:lnTo>
                    <a:pt x="73" y="301"/>
                  </a:lnTo>
                  <a:lnTo>
                    <a:pt x="46" y="355"/>
                  </a:lnTo>
                  <a:lnTo>
                    <a:pt x="19" y="473"/>
                  </a:lnTo>
                  <a:lnTo>
                    <a:pt x="0" y="592"/>
                  </a:lnTo>
                  <a:lnTo>
                    <a:pt x="10" y="728"/>
                  </a:lnTo>
                  <a:lnTo>
                    <a:pt x="28" y="883"/>
                  </a:lnTo>
                  <a:lnTo>
                    <a:pt x="64" y="1037"/>
                  </a:lnTo>
                  <a:lnTo>
                    <a:pt x="119" y="1192"/>
                  </a:lnTo>
                  <a:lnTo>
                    <a:pt x="182" y="1364"/>
                  </a:lnTo>
                  <a:lnTo>
                    <a:pt x="264" y="1537"/>
                  </a:lnTo>
                  <a:lnTo>
                    <a:pt x="364" y="1710"/>
                  </a:lnTo>
                  <a:lnTo>
                    <a:pt x="473" y="1891"/>
                  </a:lnTo>
                  <a:lnTo>
                    <a:pt x="591" y="2073"/>
                  </a:lnTo>
                  <a:lnTo>
                    <a:pt x="728" y="2246"/>
                  </a:lnTo>
                  <a:lnTo>
                    <a:pt x="882" y="2428"/>
                  </a:lnTo>
                  <a:lnTo>
                    <a:pt x="1046" y="2600"/>
                  </a:lnTo>
                  <a:lnTo>
                    <a:pt x="1046" y="2600"/>
                  </a:lnTo>
                  <a:lnTo>
                    <a:pt x="1209" y="2764"/>
                  </a:lnTo>
                  <a:lnTo>
                    <a:pt x="1382" y="2919"/>
                  </a:lnTo>
                  <a:lnTo>
                    <a:pt x="1555" y="3064"/>
                  </a:lnTo>
                  <a:lnTo>
                    <a:pt x="1737" y="3191"/>
                  </a:lnTo>
                  <a:lnTo>
                    <a:pt x="1909" y="3309"/>
                  </a:lnTo>
                  <a:lnTo>
                    <a:pt x="2073" y="3409"/>
                  </a:lnTo>
                  <a:lnTo>
                    <a:pt x="2246" y="3491"/>
                  </a:lnTo>
                  <a:lnTo>
                    <a:pt x="2409" y="3564"/>
                  </a:lnTo>
                  <a:lnTo>
                    <a:pt x="2564" y="3618"/>
                  </a:lnTo>
                  <a:lnTo>
                    <a:pt x="2718" y="3655"/>
                  </a:lnTo>
                  <a:lnTo>
                    <a:pt x="2855" y="3673"/>
                  </a:lnTo>
                  <a:lnTo>
                    <a:pt x="2991" y="3682"/>
                  </a:lnTo>
                  <a:lnTo>
                    <a:pt x="3118" y="3664"/>
                  </a:lnTo>
                  <a:lnTo>
                    <a:pt x="3227" y="3637"/>
                  </a:lnTo>
                  <a:lnTo>
                    <a:pt x="3282" y="3609"/>
                  </a:lnTo>
                  <a:lnTo>
                    <a:pt x="3327" y="3582"/>
                  </a:lnTo>
                  <a:lnTo>
                    <a:pt x="3373" y="3546"/>
                  </a:lnTo>
                  <a:lnTo>
                    <a:pt x="3409" y="3509"/>
                  </a:lnTo>
                  <a:lnTo>
                    <a:pt x="3409" y="3509"/>
                  </a:lnTo>
                  <a:lnTo>
                    <a:pt x="3445" y="3473"/>
                  </a:lnTo>
                  <a:lnTo>
                    <a:pt x="3482" y="3428"/>
                  </a:lnTo>
                  <a:lnTo>
                    <a:pt x="3500" y="3382"/>
                  </a:lnTo>
                  <a:lnTo>
                    <a:pt x="3527" y="3328"/>
                  </a:lnTo>
                  <a:lnTo>
                    <a:pt x="3554" y="3209"/>
                  </a:lnTo>
                  <a:lnTo>
                    <a:pt x="3573" y="3082"/>
                  </a:lnTo>
                  <a:lnTo>
                    <a:pt x="3573" y="2946"/>
                  </a:lnTo>
                  <a:lnTo>
                    <a:pt x="3545" y="2800"/>
                  </a:lnTo>
                  <a:lnTo>
                    <a:pt x="3509" y="2646"/>
                  </a:lnTo>
                  <a:lnTo>
                    <a:pt x="3464" y="2482"/>
                  </a:lnTo>
                  <a:lnTo>
                    <a:pt x="3391" y="2319"/>
                  </a:lnTo>
                  <a:lnTo>
                    <a:pt x="3309" y="2146"/>
                  </a:lnTo>
                  <a:lnTo>
                    <a:pt x="3218" y="1973"/>
                  </a:lnTo>
                  <a:lnTo>
                    <a:pt x="3109" y="1791"/>
                  </a:lnTo>
                  <a:lnTo>
                    <a:pt x="2982" y="1610"/>
                  </a:lnTo>
                  <a:lnTo>
                    <a:pt x="2846" y="1428"/>
                  </a:lnTo>
                  <a:lnTo>
                    <a:pt x="2691" y="1255"/>
                  </a:lnTo>
                  <a:lnTo>
                    <a:pt x="2536" y="1082"/>
                  </a:lnTo>
                  <a:lnTo>
                    <a:pt x="2536" y="1082"/>
                  </a:lnTo>
                  <a:lnTo>
                    <a:pt x="2364" y="910"/>
                  </a:lnTo>
                  <a:lnTo>
                    <a:pt x="2191" y="755"/>
                  </a:lnTo>
                  <a:lnTo>
                    <a:pt x="2018" y="619"/>
                  </a:lnTo>
                  <a:lnTo>
                    <a:pt x="1846" y="492"/>
                  </a:lnTo>
                  <a:lnTo>
                    <a:pt x="1673" y="374"/>
                  </a:lnTo>
                  <a:lnTo>
                    <a:pt x="1500" y="274"/>
                  </a:lnTo>
                  <a:lnTo>
                    <a:pt x="1328" y="192"/>
                  </a:lnTo>
                  <a:lnTo>
                    <a:pt x="1164" y="119"/>
                  </a:lnTo>
                  <a:lnTo>
                    <a:pt x="1009" y="64"/>
                  </a:lnTo>
                  <a:lnTo>
                    <a:pt x="864" y="28"/>
                  </a:lnTo>
                  <a:lnTo>
                    <a:pt x="719" y="10"/>
                  </a:lnTo>
                  <a:lnTo>
                    <a:pt x="582" y="1"/>
                  </a:lnTo>
                  <a:lnTo>
                    <a:pt x="464" y="19"/>
                  </a:lnTo>
                  <a:lnTo>
                    <a:pt x="346" y="46"/>
                  </a:lnTo>
                  <a:lnTo>
                    <a:pt x="300" y="74"/>
                  </a:lnTo>
                  <a:lnTo>
                    <a:pt x="255" y="101"/>
                  </a:lnTo>
                  <a:lnTo>
                    <a:pt x="210" y="128"/>
                  </a:lnTo>
                  <a:lnTo>
                    <a:pt x="164" y="164"/>
                  </a:lnTo>
                  <a:lnTo>
                    <a:pt x="164" y="164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566875" y="1850663"/>
              <a:ext cx="148625" cy="189775"/>
            </a:xfrm>
            <a:custGeom>
              <a:rect b="b" l="l" r="r" t="t"/>
              <a:pathLst>
                <a:path extrusionOk="0" h="7591" w="5945">
                  <a:moveTo>
                    <a:pt x="500" y="7463"/>
                  </a:moveTo>
                  <a:lnTo>
                    <a:pt x="500" y="7463"/>
                  </a:lnTo>
                  <a:lnTo>
                    <a:pt x="382" y="7163"/>
                  </a:lnTo>
                  <a:lnTo>
                    <a:pt x="291" y="6854"/>
                  </a:lnTo>
                  <a:lnTo>
                    <a:pt x="200" y="6536"/>
                  </a:lnTo>
                  <a:lnTo>
                    <a:pt x="127" y="6218"/>
                  </a:lnTo>
                  <a:lnTo>
                    <a:pt x="73" y="5890"/>
                  </a:lnTo>
                  <a:lnTo>
                    <a:pt x="36" y="5563"/>
                  </a:lnTo>
                  <a:lnTo>
                    <a:pt x="9" y="5227"/>
                  </a:lnTo>
                  <a:lnTo>
                    <a:pt x="0" y="4900"/>
                  </a:lnTo>
                  <a:lnTo>
                    <a:pt x="0" y="4900"/>
                  </a:lnTo>
                  <a:lnTo>
                    <a:pt x="9" y="4609"/>
                  </a:lnTo>
                  <a:lnTo>
                    <a:pt x="27" y="4327"/>
                  </a:lnTo>
                  <a:lnTo>
                    <a:pt x="64" y="4054"/>
                  </a:lnTo>
                  <a:lnTo>
                    <a:pt x="118" y="3791"/>
                  </a:lnTo>
                  <a:lnTo>
                    <a:pt x="182" y="3545"/>
                  </a:lnTo>
                  <a:lnTo>
                    <a:pt x="264" y="3300"/>
                  </a:lnTo>
                  <a:lnTo>
                    <a:pt x="346" y="3064"/>
                  </a:lnTo>
                  <a:lnTo>
                    <a:pt x="445" y="2836"/>
                  </a:lnTo>
                  <a:lnTo>
                    <a:pt x="564" y="2618"/>
                  </a:lnTo>
                  <a:lnTo>
                    <a:pt x="682" y="2409"/>
                  </a:lnTo>
                  <a:lnTo>
                    <a:pt x="818" y="2209"/>
                  </a:lnTo>
                  <a:lnTo>
                    <a:pt x="964" y="2009"/>
                  </a:lnTo>
                  <a:lnTo>
                    <a:pt x="1118" y="1827"/>
                  </a:lnTo>
                  <a:lnTo>
                    <a:pt x="1282" y="1655"/>
                  </a:lnTo>
                  <a:lnTo>
                    <a:pt x="1454" y="1491"/>
                  </a:lnTo>
                  <a:lnTo>
                    <a:pt x="1636" y="1328"/>
                  </a:lnTo>
                  <a:lnTo>
                    <a:pt x="1827" y="1182"/>
                  </a:lnTo>
                  <a:lnTo>
                    <a:pt x="2027" y="1046"/>
                  </a:lnTo>
                  <a:lnTo>
                    <a:pt x="2227" y="909"/>
                  </a:lnTo>
                  <a:lnTo>
                    <a:pt x="2436" y="791"/>
                  </a:lnTo>
                  <a:lnTo>
                    <a:pt x="2654" y="673"/>
                  </a:lnTo>
                  <a:lnTo>
                    <a:pt x="2872" y="573"/>
                  </a:lnTo>
                  <a:lnTo>
                    <a:pt x="3100" y="473"/>
                  </a:lnTo>
                  <a:lnTo>
                    <a:pt x="3336" y="391"/>
                  </a:lnTo>
                  <a:lnTo>
                    <a:pt x="3572" y="309"/>
                  </a:lnTo>
                  <a:lnTo>
                    <a:pt x="3809" y="237"/>
                  </a:lnTo>
                  <a:lnTo>
                    <a:pt x="4054" y="182"/>
                  </a:lnTo>
                  <a:lnTo>
                    <a:pt x="4299" y="128"/>
                  </a:lnTo>
                  <a:lnTo>
                    <a:pt x="4554" y="82"/>
                  </a:lnTo>
                  <a:lnTo>
                    <a:pt x="4799" y="46"/>
                  </a:lnTo>
                  <a:lnTo>
                    <a:pt x="5054" y="19"/>
                  </a:lnTo>
                  <a:lnTo>
                    <a:pt x="5308" y="0"/>
                  </a:lnTo>
                  <a:lnTo>
                    <a:pt x="5308" y="0"/>
                  </a:lnTo>
                  <a:lnTo>
                    <a:pt x="5454" y="291"/>
                  </a:lnTo>
                  <a:lnTo>
                    <a:pt x="5581" y="591"/>
                  </a:lnTo>
                  <a:lnTo>
                    <a:pt x="5690" y="900"/>
                  </a:lnTo>
                  <a:lnTo>
                    <a:pt x="5781" y="1228"/>
                  </a:lnTo>
                  <a:lnTo>
                    <a:pt x="5854" y="1555"/>
                  </a:lnTo>
                  <a:lnTo>
                    <a:pt x="5899" y="1891"/>
                  </a:lnTo>
                  <a:lnTo>
                    <a:pt x="5936" y="2236"/>
                  </a:lnTo>
                  <a:lnTo>
                    <a:pt x="5945" y="2591"/>
                  </a:lnTo>
                  <a:lnTo>
                    <a:pt x="5945" y="2591"/>
                  </a:lnTo>
                  <a:lnTo>
                    <a:pt x="5936" y="2845"/>
                  </a:lnTo>
                  <a:lnTo>
                    <a:pt x="5926" y="3100"/>
                  </a:lnTo>
                  <a:lnTo>
                    <a:pt x="5890" y="3345"/>
                  </a:lnTo>
                  <a:lnTo>
                    <a:pt x="5854" y="3591"/>
                  </a:lnTo>
                  <a:lnTo>
                    <a:pt x="5808" y="3836"/>
                  </a:lnTo>
                  <a:lnTo>
                    <a:pt x="5745" y="4073"/>
                  </a:lnTo>
                  <a:lnTo>
                    <a:pt x="5672" y="4309"/>
                  </a:lnTo>
                  <a:lnTo>
                    <a:pt x="5599" y="4536"/>
                  </a:lnTo>
                  <a:lnTo>
                    <a:pt x="5508" y="4754"/>
                  </a:lnTo>
                  <a:lnTo>
                    <a:pt x="5408" y="4972"/>
                  </a:lnTo>
                  <a:lnTo>
                    <a:pt x="5299" y="5181"/>
                  </a:lnTo>
                  <a:lnTo>
                    <a:pt x="5181" y="5381"/>
                  </a:lnTo>
                  <a:lnTo>
                    <a:pt x="5063" y="5581"/>
                  </a:lnTo>
                  <a:lnTo>
                    <a:pt x="4927" y="5772"/>
                  </a:lnTo>
                  <a:lnTo>
                    <a:pt x="4790" y="5954"/>
                  </a:lnTo>
                  <a:lnTo>
                    <a:pt x="4645" y="6127"/>
                  </a:lnTo>
                  <a:lnTo>
                    <a:pt x="4490" y="6290"/>
                  </a:lnTo>
                  <a:lnTo>
                    <a:pt x="4327" y="6445"/>
                  </a:lnTo>
                  <a:lnTo>
                    <a:pt x="4154" y="6599"/>
                  </a:lnTo>
                  <a:lnTo>
                    <a:pt x="3981" y="6736"/>
                  </a:lnTo>
                  <a:lnTo>
                    <a:pt x="3800" y="6863"/>
                  </a:lnTo>
                  <a:lnTo>
                    <a:pt x="3618" y="6981"/>
                  </a:lnTo>
                  <a:lnTo>
                    <a:pt x="3427" y="7099"/>
                  </a:lnTo>
                  <a:lnTo>
                    <a:pt x="3227" y="7199"/>
                  </a:lnTo>
                  <a:lnTo>
                    <a:pt x="3027" y="7281"/>
                  </a:lnTo>
                  <a:lnTo>
                    <a:pt x="2818" y="7363"/>
                  </a:lnTo>
                  <a:lnTo>
                    <a:pt x="2609" y="7436"/>
                  </a:lnTo>
                  <a:lnTo>
                    <a:pt x="2391" y="7490"/>
                  </a:lnTo>
                  <a:lnTo>
                    <a:pt x="2172" y="7536"/>
                  </a:lnTo>
                  <a:lnTo>
                    <a:pt x="1945" y="7563"/>
                  </a:lnTo>
                  <a:lnTo>
                    <a:pt x="1718" y="7581"/>
                  </a:lnTo>
                  <a:lnTo>
                    <a:pt x="1491" y="7590"/>
                  </a:lnTo>
                  <a:lnTo>
                    <a:pt x="1491" y="7590"/>
                  </a:lnTo>
                  <a:lnTo>
                    <a:pt x="1236" y="7581"/>
                  </a:lnTo>
                  <a:lnTo>
                    <a:pt x="982" y="7554"/>
                  </a:lnTo>
                  <a:lnTo>
                    <a:pt x="736" y="7517"/>
                  </a:lnTo>
                  <a:lnTo>
                    <a:pt x="500" y="7463"/>
                  </a:lnTo>
                  <a:lnTo>
                    <a:pt x="500" y="7463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701625" y="2023813"/>
              <a:ext cx="15025" cy="69800"/>
            </a:xfrm>
            <a:custGeom>
              <a:rect b="b" l="l" r="r" t="t"/>
              <a:pathLst>
                <a:path extrusionOk="0" h="2792" w="601">
                  <a:moveTo>
                    <a:pt x="300" y="1"/>
                  </a:moveTo>
                  <a:lnTo>
                    <a:pt x="237" y="10"/>
                  </a:lnTo>
                  <a:lnTo>
                    <a:pt x="182" y="28"/>
                  </a:lnTo>
                  <a:lnTo>
                    <a:pt x="137" y="55"/>
                  </a:lnTo>
                  <a:lnTo>
                    <a:pt x="91" y="92"/>
                  </a:lnTo>
                  <a:lnTo>
                    <a:pt x="55" y="137"/>
                  </a:lnTo>
                  <a:lnTo>
                    <a:pt x="27" y="192"/>
                  </a:lnTo>
                  <a:lnTo>
                    <a:pt x="9" y="246"/>
                  </a:lnTo>
                  <a:lnTo>
                    <a:pt x="0" y="301"/>
                  </a:lnTo>
                  <a:lnTo>
                    <a:pt x="0" y="2491"/>
                  </a:lnTo>
                  <a:lnTo>
                    <a:pt x="9" y="2555"/>
                  </a:lnTo>
                  <a:lnTo>
                    <a:pt x="27" y="2609"/>
                  </a:lnTo>
                  <a:lnTo>
                    <a:pt x="55" y="2664"/>
                  </a:lnTo>
                  <a:lnTo>
                    <a:pt x="91" y="2709"/>
                  </a:lnTo>
                  <a:lnTo>
                    <a:pt x="137" y="2746"/>
                  </a:lnTo>
                  <a:lnTo>
                    <a:pt x="182" y="2773"/>
                  </a:lnTo>
                  <a:lnTo>
                    <a:pt x="237" y="2791"/>
                  </a:lnTo>
                  <a:lnTo>
                    <a:pt x="364" y="2791"/>
                  </a:lnTo>
                  <a:lnTo>
                    <a:pt x="418" y="2773"/>
                  </a:lnTo>
                  <a:lnTo>
                    <a:pt x="464" y="2746"/>
                  </a:lnTo>
                  <a:lnTo>
                    <a:pt x="509" y="2709"/>
                  </a:lnTo>
                  <a:lnTo>
                    <a:pt x="546" y="2664"/>
                  </a:lnTo>
                  <a:lnTo>
                    <a:pt x="573" y="2609"/>
                  </a:lnTo>
                  <a:lnTo>
                    <a:pt x="591" y="2555"/>
                  </a:lnTo>
                  <a:lnTo>
                    <a:pt x="600" y="2491"/>
                  </a:lnTo>
                  <a:lnTo>
                    <a:pt x="600" y="301"/>
                  </a:lnTo>
                  <a:lnTo>
                    <a:pt x="591" y="246"/>
                  </a:lnTo>
                  <a:lnTo>
                    <a:pt x="573" y="192"/>
                  </a:lnTo>
                  <a:lnTo>
                    <a:pt x="546" y="137"/>
                  </a:lnTo>
                  <a:lnTo>
                    <a:pt x="509" y="92"/>
                  </a:lnTo>
                  <a:lnTo>
                    <a:pt x="464" y="55"/>
                  </a:lnTo>
                  <a:lnTo>
                    <a:pt x="418" y="28"/>
                  </a:lnTo>
                  <a:lnTo>
                    <a:pt x="364" y="1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2D4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682075" y="2019738"/>
              <a:ext cx="54100" cy="34325"/>
            </a:xfrm>
            <a:custGeom>
              <a:rect b="b" l="l" r="r" t="t"/>
              <a:pathLst>
                <a:path extrusionOk="0" h="1373" w="2164">
                  <a:moveTo>
                    <a:pt x="0" y="136"/>
                  </a:moveTo>
                  <a:lnTo>
                    <a:pt x="0" y="136"/>
                  </a:lnTo>
                  <a:lnTo>
                    <a:pt x="264" y="82"/>
                  </a:lnTo>
                  <a:lnTo>
                    <a:pt x="528" y="36"/>
                  </a:lnTo>
                  <a:lnTo>
                    <a:pt x="800" y="9"/>
                  </a:lnTo>
                  <a:lnTo>
                    <a:pt x="1082" y="0"/>
                  </a:lnTo>
                  <a:lnTo>
                    <a:pt x="1082" y="0"/>
                  </a:lnTo>
                  <a:lnTo>
                    <a:pt x="1355" y="9"/>
                  </a:lnTo>
                  <a:lnTo>
                    <a:pt x="1628" y="36"/>
                  </a:lnTo>
                  <a:lnTo>
                    <a:pt x="1900" y="82"/>
                  </a:lnTo>
                  <a:lnTo>
                    <a:pt x="2164" y="136"/>
                  </a:lnTo>
                  <a:lnTo>
                    <a:pt x="2164" y="136"/>
                  </a:lnTo>
                  <a:lnTo>
                    <a:pt x="2137" y="273"/>
                  </a:lnTo>
                  <a:lnTo>
                    <a:pt x="2100" y="400"/>
                  </a:lnTo>
                  <a:lnTo>
                    <a:pt x="2064" y="518"/>
                  </a:lnTo>
                  <a:lnTo>
                    <a:pt x="2018" y="627"/>
                  </a:lnTo>
                  <a:lnTo>
                    <a:pt x="1964" y="736"/>
                  </a:lnTo>
                  <a:lnTo>
                    <a:pt x="1909" y="836"/>
                  </a:lnTo>
                  <a:lnTo>
                    <a:pt x="1846" y="936"/>
                  </a:lnTo>
                  <a:lnTo>
                    <a:pt x="1773" y="1018"/>
                  </a:lnTo>
                  <a:lnTo>
                    <a:pt x="1700" y="1100"/>
                  </a:lnTo>
                  <a:lnTo>
                    <a:pt x="1618" y="1164"/>
                  </a:lnTo>
                  <a:lnTo>
                    <a:pt x="1537" y="1227"/>
                  </a:lnTo>
                  <a:lnTo>
                    <a:pt x="1455" y="1273"/>
                  </a:lnTo>
                  <a:lnTo>
                    <a:pt x="1364" y="1318"/>
                  </a:lnTo>
                  <a:lnTo>
                    <a:pt x="1273" y="1345"/>
                  </a:lnTo>
                  <a:lnTo>
                    <a:pt x="1182" y="1363"/>
                  </a:lnTo>
                  <a:lnTo>
                    <a:pt x="1082" y="1373"/>
                  </a:lnTo>
                  <a:lnTo>
                    <a:pt x="1082" y="1373"/>
                  </a:lnTo>
                  <a:lnTo>
                    <a:pt x="982" y="1363"/>
                  </a:lnTo>
                  <a:lnTo>
                    <a:pt x="891" y="1345"/>
                  </a:lnTo>
                  <a:lnTo>
                    <a:pt x="800" y="1318"/>
                  </a:lnTo>
                  <a:lnTo>
                    <a:pt x="709" y="1273"/>
                  </a:lnTo>
                  <a:lnTo>
                    <a:pt x="619" y="1227"/>
                  </a:lnTo>
                  <a:lnTo>
                    <a:pt x="537" y="1164"/>
                  </a:lnTo>
                  <a:lnTo>
                    <a:pt x="464" y="1100"/>
                  </a:lnTo>
                  <a:lnTo>
                    <a:pt x="391" y="1018"/>
                  </a:lnTo>
                  <a:lnTo>
                    <a:pt x="319" y="936"/>
                  </a:lnTo>
                  <a:lnTo>
                    <a:pt x="255" y="836"/>
                  </a:lnTo>
                  <a:lnTo>
                    <a:pt x="200" y="736"/>
                  </a:lnTo>
                  <a:lnTo>
                    <a:pt x="146" y="627"/>
                  </a:lnTo>
                  <a:lnTo>
                    <a:pt x="100" y="518"/>
                  </a:lnTo>
                  <a:lnTo>
                    <a:pt x="64" y="400"/>
                  </a:lnTo>
                  <a:lnTo>
                    <a:pt x="28" y="273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40700" y="1971788"/>
              <a:ext cx="74100" cy="36150"/>
            </a:xfrm>
            <a:custGeom>
              <a:rect b="b" l="l" r="r" t="t"/>
              <a:pathLst>
                <a:path extrusionOk="0" h="1446" w="2964">
                  <a:moveTo>
                    <a:pt x="1482" y="0"/>
                  </a:moveTo>
                  <a:lnTo>
                    <a:pt x="1337" y="9"/>
                  </a:lnTo>
                  <a:lnTo>
                    <a:pt x="1200" y="27"/>
                  </a:lnTo>
                  <a:lnTo>
                    <a:pt x="1055" y="64"/>
                  </a:lnTo>
                  <a:lnTo>
                    <a:pt x="919" y="109"/>
                  </a:lnTo>
                  <a:lnTo>
                    <a:pt x="782" y="173"/>
                  </a:lnTo>
                  <a:lnTo>
                    <a:pt x="646" y="246"/>
                  </a:lnTo>
                  <a:lnTo>
                    <a:pt x="519" y="346"/>
                  </a:lnTo>
                  <a:lnTo>
                    <a:pt x="391" y="455"/>
                  </a:lnTo>
                  <a:lnTo>
                    <a:pt x="282" y="573"/>
                  </a:lnTo>
                  <a:lnTo>
                    <a:pt x="182" y="718"/>
                  </a:lnTo>
                  <a:lnTo>
                    <a:pt x="91" y="873"/>
                  </a:lnTo>
                  <a:lnTo>
                    <a:pt x="19" y="1036"/>
                  </a:lnTo>
                  <a:lnTo>
                    <a:pt x="1" y="1091"/>
                  </a:lnTo>
                  <a:lnTo>
                    <a:pt x="1" y="1155"/>
                  </a:lnTo>
                  <a:lnTo>
                    <a:pt x="1" y="1209"/>
                  </a:lnTo>
                  <a:lnTo>
                    <a:pt x="19" y="1264"/>
                  </a:lnTo>
                  <a:lnTo>
                    <a:pt x="46" y="1318"/>
                  </a:lnTo>
                  <a:lnTo>
                    <a:pt x="82" y="1364"/>
                  </a:lnTo>
                  <a:lnTo>
                    <a:pt x="137" y="1400"/>
                  </a:lnTo>
                  <a:lnTo>
                    <a:pt x="182" y="1427"/>
                  </a:lnTo>
                  <a:lnTo>
                    <a:pt x="246" y="1436"/>
                  </a:lnTo>
                  <a:lnTo>
                    <a:pt x="301" y="1445"/>
                  </a:lnTo>
                  <a:lnTo>
                    <a:pt x="364" y="1436"/>
                  </a:lnTo>
                  <a:lnTo>
                    <a:pt x="419" y="1418"/>
                  </a:lnTo>
                  <a:lnTo>
                    <a:pt x="464" y="1391"/>
                  </a:lnTo>
                  <a:lnTo>
                    <a:pt x="510" y="1354"/>
                  </a:lnTo>
                  <a:lnTo>
                    <a:pt x="546" y="1309"/>
                  </a:lnTo>
                  <a:lnTo>
                    <a:pt x="573" y="1255"/>
                  </a:lnTo>
                  <a:lnTo>
                    <a:pt x="619" y="1145"/>
                  </a:lnTo>
                  <a:lnTo>
                    <a:pt x="682" y="1045"/>
                  </a:lnTo>
                  <a:lnTo>
                    <a:pt x="746" y="964"/>
                  </a:lnTo>
                  <a:lnTo>
                    <a:pt x="810" y="882"/>
                  </a:lnTo>
                  <a:lnTo>
                    <a:pt x="882" y="809"/>
                  </a:lnTo>
                  <a:lnTo>
                    <a:pt x="964" y="755"/>
                  </a:lnTo>
                  <a:lnTo>
                    <a:pt x="1055" y="700"/>
                  </a:lnTo>
                  <a:lnTo>
                    <a:pt x="1137" y="664"/>
                  </a:lnTo>
                  <a:lnTo>
                    <a:pt x="1219" y="636"/>
                  </a:lnTo>
                  <a:lnTo>
                    <a:pt x="1309" y="618"/>
                  </a:lnTo>
                  <a:lnTo>
                    <a:pt x="1391" y="600"/>
                  </a:lnTo>
                  <a:lnTo>
                    <a:pt x="1573" y="600"/>
                  </a:lnTo>
                  <a:lnTo>
                    <a:pt x="1655" y="618"/>
                  </a:lnTo>
                  <a:lnTo>
                    <a:pt x="1737" y="636"/>
                  </a:lnTo>
                  <a:lnTo>
                    <a:pt x="1828" y="664"/>
                  </a:lnTo>
                  <a:lnTo>
                    <a:pt x="1909" y="700"/>
                  </a:lnTo>
                  <a:lnTo>
                    <a:pt x="1991" y="755"/>
                  </a:lnTo>
                  <a:lnTo>
                    <a:pt x="2073" y="809"/>
                  </a:lnTo>
                  <a:lnTo>
                    <a:pt x="2155" y="882"/>
                  </a:lnTo>
                  <a:lnTo>
                    <a:pt x="2218" y="964"/>
                  </a:lnTo>
                  <a:lnTo>
                    <a:pt x="2282" y="1045"/>
                  </a:lnTo>
                  <a:lnTo>
                    <a:pt x="2337" y="1145"/>
                  </a:lnTo>
                  <a:lnTo>
                    <a:pt x="2391" y="1255"/>
                  </a:lnTo>
                  <a:lnTo>
                    <a:pt x="2418" y="1309"/>
                  </a:lnTo>
                  <a:lnTo>
                    <a:pt x="2455" y="1354"/>
                  </a:lnTo>
                  <a:lnTo>
                    <a:pt x="2500" y="1391"/>
                  </a:lnTo>
                  <a:lnTo>
                    <a:pt x="2546" y="1418"/>
                  </a:lnTo>
                  <a:lnTo>
                    <a:pt x="2600" y="1436"/>
                  </a:lnTo>
                  <a:lnTo>
                    <a:pt x="2655" y="1445"/>
                  </a:lnTo>
                  <a:lnTo>
                    <a:pt x="2718" y="1436"/>
                  </a:lnTo>
                  <a:lnTo>
                    <a:pt x="2773" y="1427"/>
                  </a:lnTo>
                  <a:lnTo>
                    <a:pt x="2827" y="1400"/>
                  </a:lnTo>
                  <a:lnTo>
                    <a:pt x="2873" y="1364"/>
                  </a:lnTo>
                  <a:lnTo>
                    <a:pt x="2909" y="1318"/>
                  </a:lnTo>
                  <a:lnTo>
                    <a:pt x="2936" y="1264"/>
                  </a:lnTo>
                  <a:lnTo>
                    <a:pt x="2955" y="1209"/>
                  </a:lnTo>
                  <a:lnTo>
                    <a:pt x="2964" y="1155"/>
                  </a:lnTo>
                  <a:lnTo>
                    <a:pt x="2964" y="1091"/>
                  </a:lnTo>
                  <a:lnTo>
                    <a:pt x="2946" y="1036"/>
                  </a:lnTo>
                  <a:lnTo>
                    <a:pt x="2873" y="873"/>
                  </a:lnTo>
                  <a:lnTo>
                    <a:pt x="2782" y="718"/>
                  </a:lnTo>
                  <a:lnTo>
                    <a:pt x="2682" y="573"/>
                  </a:lnTo>
                  <a:lnTo>
                    <a:pt x="2564" y="455"/>
                  </a:lnTo>
                  <a:lnTo>
                    <a:pt x="2446" y="346"/>
                  </a:lnTo>
                  <a:lnTo>
                    <a:pt x="2318" y="246"/>
                  </a:lnTo>
                  <a:lnTo>
                    <a:pt x="2182" y="173"/>
                  </a:lnTo>
                  <a:lnTo>
                    <a:pt x="2046" y="109"/>
                  </a:lnTo>
                  <a:lnTo>
                    <a:pt x="1900" y="64"/>
                  </a:lnTo>
                  <a:lnTo>
                    <a:pt x="1764" y="27"/>
                  </a:lnTo>
                  <a:lnTo>
                    <a:pt x="1628" y="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603450" y="1971788"/>
              <a:ext cx="74100" cy="36150"/>
            </a:xfrm>
            <a:custGeom>
              <a:rect b="b" l="l" r="r" t="t"/>
              <a:pathLst>
                <a:path extrusionOk="0" h="1446" w="2964">
                  <a:moveTo>
                    <a:pt x="1482" y="0"/>
                  </a:moveTo>
                  <a:lnTo>
                    <a:pt x="1337" y="9"/>
                  </a:lnTo>
                  <a:lnTo>
                    <a:pt x="1200" y="27"/>
                  </a:lnTo>
                  <a:lnTo>
                    <a:pt x="1055" y="64"/>
                  </a:lnTo>
                  <a:lnTo>
                    <a:pt x="919" y="109"/>
                  </a:lnTo>
                  <a:lnTo>
                    <a:pt x="900" y="109"/>
                  </a:lnTo>
                  <a:lnTo>
                    <a:pt x="764" y="182"/>
                  </a:lnTo>
                  <a:lnTo>
                    <a:pt x="637" y="255"/>
                  </a:lnTo>
                  <a:lnTo>
                    <a:pt x="510" y="355"/>
                  </a:lnTo>
                  <a:lnTo>
                    <a:pt x="391" y="464"/>
                  </a:lnTo>
                  <a:lnTo>
                    <a:pt x="282" y="582"/>
                  </a:lnTo>
                  <a:lnTo>
                    <a:pt x="182" y="718"/>
                  </a:lnTo>
                  <a:lnTo>
                    <a:pt x="91" y="873"/>
                  </a:lnTo>
                  <a:lnTo>
                    <a:pt x="19" y="1036"/>
                  </a:lnTo>
                  <a:lnTo>
                    <a:pt x="1" y="1091"/>
                  </a:lnTo>
                  <a:lnTo>
                    <a:pt x="1" y="1155"/>
                  </a:lnTo>
                  <a:lnTo>
                    <a:pt x="1" y="1209"/>
                  </a:lnTo>
                  <a:lnTo>
                    <a:pt x="19" y="1264"/>
                  </a:lnTo>
                  <a:lnTo>
                    <a:pt x="46" y="1318"/>
                  </a:lnTo>
                  <a:lnTo>
                    <a:pt x="91" y="1364"/>
                  </a:lnTo>
                  <a:lnTo>
                    <a:pt x="137" y="1400"/>
                  </a:lnTo>
                  <a:lnTo>
                    <a:pt x="191" y="1427"/>
                  </a:lnTo>
                  <a:lnTo>
                    <a:pt x="246" y="1436"/>
                  </a:lnTo>
                  <a:lnTo>
                    <a:pt x="300" y="1445"/>
                  </a:lnTo>
                  <a:lnTo>
                    <a:pt x="364" y="1436"/>
                  </a:lnTo>
                  <a:lnTo>
                    <a:pt x="419" y="1418"/>
                  </a:lnTo>
                  <a:lnTo>
                    <a:pt x="464" y="1391"/>
                  </a:lnTo>
                  <a:lnTo>
                    <a:pt x="510" y="1354"/>
                  </a:lnTo>
                  <a:lnTo>
                    <a:pt x="546" y="1309"/>
                  </a:lnTo>
                  <a:lnTo>
                    <a:pt x="573" y="1255"/>
                  </a:lnTo>
                  <a:lnTo>
                    <a:pt x="619" y="1145"/>
                  </a:lnTo>
                  <a:lnTo>
                    <a:pt x="673" y="1055"/>
                  </a:lnTo>
                  <a:lnTo>
                    <a:pt x="737" y="964"/>
                  </a:lnTo>
                  <a:lnTo>
                    <a:pt x="809" y="891"/>
                  </a:lnTo>
                  <a:lnTo>
                    <a:pt x="882" y="818"/>
                  </a:lnTo>
                  <a:lnTo>
                    <a:pt x="955" y="755"/>
                  </a:lnTo>
                  <a:lnTo>
                    <a:pt x="1046" y="709"/>
                  </a:lnTo>
                  <a:lnTo>
                    <a:pt x="1128" y="673"/>
                  </a:lnTo>
                  <a:lnTo>
                    <a:pt x="1137" y="664"/>
                  </a:lnTo>
                  <a:lnTo>
                    <a:pt x="1228" y="636"/>
                  </a:lnTo>
                  <a:lnTo>
                    <a:pt x="1309" y="618"/>
                  </a:lnTo>
                  <a:lnTo>
                    <a:pt x="1391" y="600"/>
                  </a:lnTo>
                  <a:lnTo>
                    <a:pt x="1573" y="600"/>
                  </a:lnTo>
                  <a:lnTo>
                    <a:pt x="1655" y="618"/>
                  </a:lnTo>
                  <a:lnTo>
                    <a:pt x="1746" y="636"/>
                  </a:lnTo>
                  <a:lnTo>
                    <a:pt x="1828" y="664"/>
                  </a:lnTo>
                  <a:lnTo>
                    <a:pt x="1909" y="700"/>
                  </a:lnTo>
                  <a:lnTo>
                    <a:pt x="2000" y="755"/>
                  </a:lnTo>
                  <a:lnTo>
                    <a:pt x="2073" y="809"/>
                  </a:lnTo>
                  <a:lnTo>
                    <a:pt x="2155" y="882"/>
                  </a:lnTo>
                  <a:lnTo>
                    <a:pt x="2218" y="964"/>
                  </a:lnTo>
                  <a:lnTo>
                    <a:pt x="2282" y="1045"/>
                  </a:lnTo>
                  <a:lnTo>
                    <a:pt x="2337" y="1145"/>
                  </a:lnTo>
                  <a:lnTo>
                    <a:pt x="2391" y="1255"/>
                  </a:lnTo>
                  <a:lnTo>
                    <a:pt x="2418" y="1309"/>
                  </a:lnTo>
                  <a:lnTo>
                    <a:pt x="2455" y="1354"/>
                  </a:lnTo>
                  <a:lnTo>
                    <a:pt x="2500" y="1391"/>
                  </a:lnTo>
                  <a:lnTo>
                    <a:pt x="2546" y="1418"/>
                  </a:lnTo>
                  <a:lnTo>
                    <a:pt x="2600" y="1436"/>
                  </a:lnTo>
                  <a:lnTo>
                    <a:pt x="2664" y="1445"/>
                  </a:lnTo>
                  <a:lnTo>
                    <a:pt x="2718" y="1436"/>
                  </a:lnTo>
                  <a:lnTo>
                    <a:pt x="2773" y="1427"/>
                  </a:lnTo>
                  <a:lnTo>
                    <a:pt x="2827" y="1400"/>
                  </a:lnTo>
                  <a:lnTo>
                    <a:pt x="2873" y="1364"/>
                  </a:lnTo>
                  <a:lnTo>
                    <a:pt x="2918" y="1318"/>
                  </a:lnTo>
                  <a:lnTo>
                    <a:pt x="2946" y="1264"/>
                  </a:lnTo>
                  <a:lnTo>
                    <a:pt x="2964" y="1209"/>
                  </a:lnTo>
                  <a:lnTo>
                    <a:pt x="2964" y="1155"/>
                  </a:lnTo>
                  <a:lnTo>
                    <a:pt x="2964" y="1091"/>
                  </a:lnTo>
                  <a:lnTo>
                    <a:pt x="2946" y="1036"/>
                  </a:lnTo>
                  <a:lnTo>
                    <a:pt x="2873" y="873"/>
                  </a:lnTo>
                  <a:lnTo>
                    <a:pt x="2782" y="718"/>
                  </a:lnTo>
                  <a:lnTo>
                    <a:pt x="2682" y="573"/>
                  </a:lnTo>
                  <a:lnTo>
                    <a:pt x="2573" y="455"/>
                  </a:lnTo>
                  <a:lnTo>
                    <a:pt x="2446" y="346"/>
                  </a:lnTo>
                  <a:lnTo>
                    <a:pt x="2318" y="246"/>
                  </a:lnTo>
                  <a:lnTo>
                    <a:pt x="2182" y="173"/>
                  </a:lnTo>
                  <a:lnTo>
                    <a:pt x="2046" y="109"/>
                  </a:lnTo>
                  <a:lnTo>
                    <a:pt x="1909" y="64"/>
                  </a:lnTo>
                  <a:lnTo>
                    <a:pt x="1764" y="27"/>
                  </a:lnTo>
                  <a:lnTo>
                    <a:pt x="1628" y="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652300" y="2054938"/>
              <a:ext cx="113650" cy="38675"/>
            </a:xfrm>
            <a:custGeom>
              <a:rect b="b" l="l" r="r" t="t"/>
              <a:pathLst>
                <a:path extrusionOk="0" h="1547" w="4546">
                  <a:moveTo>
                    <a:pt x="264" y="1"/>
                  </a:moveTo>
                  <a:lnTo>
                    <a:pt x="210" y="19"/>
                  </a:lnTo>
                  <a:lnTo>
                    <a:pt x="155" y="37"/>
                  </a:lnTo>
                  <a:lnTo>
                    <a:pt x="110" y="74"/>
                  </a:lnTo>
                  <a:lnTo>
                    <a:pt x="64" y="119"/>
                  </a:lnTo>
                  <a:lnTo>
                    <a:pt x="37" y="165"/>
                  </a:lnTo>
                  <a:lnTo>
                    <a:pt x="10" y="219"/>
                  </a:lnTo>
                  <a:lnTo>
                    <a:pt x="1" y="274"/>
                  </a:lnTo>
                  <a:lnTo>
                    <a:pt x="1" y="337"/>
                  </a:lnTo>
                  <a:lnTo>
                    <a:pt x="19" y="392"/>
                  </a:lnTo>
                  <a:lnTo>
                    <a:pt x="37" y="446"/>
                  </a:lnTo>
                  <a:lnTo>
                    <a:pt x="110" y="555"/>
                  </a:lnTo>
                  <a:lnTo>
                    <a:pt x="183" y="655"/>
                  </a:lnTo>
                  <a:lnTo>
                    <a:pt x="255" y="755"/>
                  </a:lnTo>
                  <a:lnTo>
                    <a:pt x="346" y="846"/>
                  </a:lnTo>
                  <a:lnTo>
                    <a:pt x="437" y="928"/>
                  </a:lnTo>
                  <a:lnTo>
                    <a:pt x="537" y="1010"/>
                  </a:lnTo>
                  <a:lnTo>
                    <a:pt x="637" y="1083"/>
                  </a:lnTo>
                  <a:lnTo>
                    <a:pt x="746" y="1155"/>
                  </a:lnTo>
                  <a:lnTo>
                    <a:pt x="910" y="1246"/>
                  </a:lnTo>
                  <a:lnTo>
                    <a:pt x="1082" y="1319"/>
                  </a:lnTo>
                  <a:lnTo>
                    <a:pt x="1255" y="1392"/>
                  </a:lnTo>
                  <a:lnTo>
                    <a:pt x="1446" y="1446"/>
                  </a:lnTo>
                  <a:lnTo>
                    <a:pt x="1637" y="1492"/>
                  </a:lnTo>
                  <a:lnTo>
                    <a:pt x="1828" y="1519"/>
                  </a:lnTo>
                  <a:lnTo>
                    <a:pt x="2028" y="1537"/>
                  </a:lnTo>
                  <a:lnTo>
                    <a:pt x="2228" y="1546"/>
                  </a:lnTo>
                  <a:lnTo>
                    <a:pt x="2428" y="1546"/>
                  </a:lnTo>
                  <a:lnTo>
                    <a:pt x="2619" y="1528"/>
                  </a:lnTo>
                  <a:lnTo>
                    <a:pt x="2819" y="1501"/>
                  </a:lnTo>
                  <a:lnTo>
                    <a:pt x="3009" y="1455"/>
                  </a:lnTo>
                  <a:lnTo>
                    <a:pt x="3200" y="1410"/>
                  </a:lnTo>
                  <a:lnTo>
                    <a:pt x="3382" y="1346"/>
                  </a:lnTo>
                  <a:lnTo>
                    <a:pt x="3564" y="1273"/>
                  </a:lnTo>
                  <a:lnTo>
                    <a:pt x="3727" y="1183"/>
                  </a:lnTo>
                  <a:lnTo>
                    <a:pt x="3846" y="1110"/>
                  </a:lnTo>
                  <a:lnTo>
                    <a:pt x="3955" y="1037"/>
                  </a:lnTo>
                  <a:lnTo>
                    <a:pt x="4064" y="955"/>
                  </a:lnTo>
                  <a:lnTo>
                    <a:pt x="4164" y="864"/>
                  </a:lnTo>
                  <a:lnTo>
                    <a:pt x="4255" y="774"/>
                  </a:lnTo>
                  <a:lnTo>
                    <a:pt x="4346" y="674"/>
                  </a:lnTo>
                  <a:lnTo>
                    <a:pt x="4427" y="564"/>
                  </a:lnTo>
                  <a:lnTo>
                    <a:pt x="4500" y="455"/>
                  </a:lnTo>
                  <a:lnTo>
                    <a:pt x="4527" y="401"/>
                  </a:lnTo>
                  <a:lnTo>
                    <a:pt x="4536" y="346"/>
                  </a:lnTo>
                  <a:lnTo>
                    <a:pt x="4546" y="283"/>
                  </a:lnTo>
                  <a:lnTo>
                    <a:pt x="4536" y="228"/>
                  </a:lnTo>
                  <a:lnTo>
                    <a:pt x="4518" y="174"/>
                  </a:lnTo>
                  <a:lnTo>
                    <a:pt x="4482" y="128"/>
                  </a:lnTo>
                  <a:lnTo>
                    <a:pt x="4446" y="83"/>
                  </a:lnTo>
                  <a:lnTo>
                    <a:pt x="4400" y="46"/>
                  </a:lnTo>
                  <a:lnTo>
                    <a:pt x="4346" y="19"/>
                  </a:lnTo>
                  <a:lnTo>
                    <a:pt x="4282" y="1"/>
                  </a:lnTo>
                  <a:lnTo>
                    <a:pt x="4227" y="1"/>
                  </a:lnTo>
                  <a:lnTo>
                    <a:pt x="4173" y="10"/>
                  </a:lnTo>
                  <a:lnTo>
                    <a:pt x="4118" y="28"/>
                  </a:lnTo>
                  <a:lnTo>
                    <a:pt x="4064" y="55"/>
                  </a:lnTo>
                  <a:lnTo>
                    <a:pt x="4027" y="101"/>
                  </a:lnTo>
                  <a:lnTo>
                    <a:pt x="3991" y="146"/>
                  </a:lnTo>
                  <a:lnTo>
                    <a:pt x="3937" y="228"/>
                  </a:lnTo>
                  <a:lnTo>
                    <a:pt x="3882" y="301"/>
                  </a:lnTo>
                  <a:lnTo>
                    <a:pt x="3818" y="374"/>
                  </a:lnTo>
                  <a:lnTo>
                    <a:pt x="3746" y="437"/>
                  </a:lnTo>
                  <a:lnTo>
                    <a:pt x="3673" y="501"/>
                  </a:lnTo>
                  <a:lnTo>
                    <a:pt x="3600" y="555"/>
                  </a:lnTo>
                  <a:lnTo>
                    <a:pt x="3518" y="610"/>
                  </a:lnTo>
                  <a:lnTo>
                    <a:pt x="3437" y="664"/>
                  </a:lnTo>
                  <a:lnTo>
                    <a:pt x="3300" y="728"/>
                  </a:lnTo>
                  <a:lnTo>
                    <a:pt x="3164" y="792"/>
                  </a:lnTo>
                  <a:lnTo>
                    <a:pt x="3018" y="837"/>
                  </a:lnTo>
                  <a:lnTo>
                    <a:pt x="2864" y="883"/>
                  </a:lnTo>
                  <a:lnTo>
                    <a:pt x="2709" y="910"/>
                  </a:lnTo>
                  <a:lnTo>
                    <a:pt x="2555" y="937"/>
                  </a:lnTo>
                  <a:lnTo>
                    <a:pt x="2391" y="946"/>
                  </a:lnTo>
                  <a:lnTo>
                    <a:pt x="2073" y="946"/>
                  </a:lnTo>
                  <a:lnTo>
                    <a:pt x="1919" y="928"/>
                  </a:lnTo>
                  <a:lnTo>
                    <a:pt x="1755" y="901"/>
                  </a:lnTo>
                  <a:lnTo>
                    <a:pt x="1610" y="874"/>
                  </a:lnTo>
                  <a:lnTo>
                    <a:pt x="1464" y="828"/>
                  </a:lnTo>
                  <a:lnTo>
                    <a:pt x="1319" y="774"/>
                  </a:lnTo>
                  <a:lnTo>
                    <a:pt x="1182" y="710"/>
                  </a:lnTo>
                  <a:lnTo>
                    <a:pt x="1055" y="646"/>
                  </a:lnTo>
                  <a:lnTo>
                    <a:pt x="901" y="537"/>
                  </a:lnTo>
                  <a:lnTo>
                    <a:pt x="837" y="483"/>
                  </a:lnTo>
                  <a:lnTo>
                    <a:pt x="773" y="428"/>
                  </a:lnTo>
                  <a:lnTo>
                    <a:pt x="710" y="365"/>
                  </a:lnTo>
                  <a:lnTo>
                    <a:pt x="655" y="301"/>
                  </a:lnTo>
                  <a:lnTo>
                    <a:pt x="610" y="228"/>
                  </a:lnTo>
                  <a:lnTo>
                    <a:pt x="564" y="155"/>
                  </a:lnTo>
                  <a:lnTo>
                    <a:pt x="528" y="101"/>
                  </a:lnTo>
                  <a:lnTo>
                    <a:pt x="483" y="65"/>
                  </a:lnTo>
                  <a:lnTo>
                    <a:pt x="437" y="28"/>
                  </a:lnTo>
                  <a:lnTo>
                    <a:pt x="383" y="10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850225" y="1843838"/>
              <a:ext cx="127275" cy="128425"/>
            </a:xfrm>
            <a:custGeom>
              <a:rect b="b" l="l" r="r" t="t"/>
              <a:pathLst>
                <a:path extrusionOk="0" h="5137" w="5091">
                  <a:moveTo>
                    <a:pt x="128" y="455"/>
                  </a:moveTo>
                  <a:lnTo>
                    <a:pt x="128" y="455"/>
                  </a:lnTo>
                  <a:lnTo>
                    <a:pt x="173" y="383"/>
                  </a:lnTo>
                  <a:lnTo>
                    <a:pt x="219" y="319"/>
                  </a:lnTo>
                  <a:lnTo>
                    <a:pt x="273" y="255"/>
                  </a:lnTo>
                  <a:lnTo>
                    <a:pt x="337" y="210"/>
                  </a:lnTo>
                  <a:lnTo>
                    <a:pt x="401" y="155"/>
                  </a:lnTo>
                  <a:lnTo>
                    <a:pt x="473" y="119"/>
                  </a:lnTo>
                  <a:lnTo>
                    <a:pt x="546" y="83"/>
                  </a:lnTo>
                  <a:lnTo>
                    <a:pt x="628" y="55"/>
                  </a:lnTo>
                  <a:lnTo>
                    <a:pt x="710" y="37"/>
                  </a:lnTo>
                  <a:lnTo>
                    <a:pt x="801" y="19"/>
                  </a:lnTo>
                  <a:lnTo>
                    <a:pt x="892" y="10"/>
                  </a:lnTo>
                  <a:lnTo>
                    <a:pt x="982" y="1"/>
                  </a:lnTo>
                  <a:lnTo>
                    <a:pt x="1082" y="10"/>
                  </a:lnTo>
                  <a:lnTo>
                    <a:pt x="1182" y="10"/>
                  </a:lnTo>
                  <a:lnTo>
                    <a:pt x="1401" y="46"/>
                  </a:lnTo>
                  <a:lnTo>
                    <a:pt x="1619" y="101"/>
                  </a:lnTo>
                  <a:lnTo>
                    <a:pt x="1855" y="183"/>
                  </a:lnTo>
                  <a:lnTo>
                    <a:pt x="2091" y="283"/>
                  </a:lnTo>
                  <a:lnTo>
                    <a:pt x="2337" y="410"/>
                  </a:lnTo>
                  <a:lnTo>
                    <a:pt x="2591" y="555"/>
                  </a:lnTo>
                  <a:lnTo>
                    <a:pt x="2837" y="719"/>
                  </a:lnTo>
                  <a:lnTo>
                    <a:pt x="3091" y="910"/>
                  </a:lnTo>
                  <a:lnTo>
                    <a:pt x="3346" y="1119"/>
                  </a:lnTo>
                  <a:lnTo>
                    <a:pt x="3346" y="1119"/>
                  </a:lnTo>
                  <a:lnTo>
                    <a:pt x="3582" y="1337"/>
                  </a:lnTo>
                  <a:lnTo>
                    <a:pt x="3809" y="1573"/>
                  </a:lnTo>
                  <a:lnTo>
                    <a:pt x="4027" y="1810"/>
                  </a:lnTo>
                  <a:lnTo>
                    <a:pt x="4218" y="2055"/>
                  </a:lnTo>
                  <a:lnTo>
                    <a:pt x="4400" y="2300"/>
                  </a:lnTo>
                  <a:lnTo>
                    <a:pt x="4555" y="2546"/>
                  </a:lnTo>
                  <a:lnTo>
                    <a:pt x="4700" y="2791"/>
                  </a:lnTo>
                  <a:lnTo>
                    <a:pt x="4818" y="3037"/>
                  </a:lnTo>
                  <a:lnTo>
                    <a:pt x="4918" y="3282"/>
                  </a:lnTo>
                  <a:lnTo>
                    <a:pt x="5000" y="3509"/>
                  </a:lnTo>
                  <a:lnTo>
                    <a:pt x="5055" y="3737"/>
                  </a:lnTo>
                  <a:lnTo>
                    <a:pt x="5073" y="3846"/>
                  </a:lnTo>
                  <a:lnTo>
                    <a:pt x="5082" y="3955"/>
                  </a:lnTo>
                  <a:lnTo>
                    <a:pt x="5091" y="4055"/>
                  </a:lnTo>
                  <a:lnTo>
                    <a:pt x="5091" y="4164"/>
                  </a:lnTo>
                  <a:lnTo>
                    <a:pt x="5091" y="4255"/>
                  </a:lnTo>
                  <a:lnTo>
                    <a:pt x="5073" y="4355"/>
                  </a:lnTo>
                  <a:lnTo>
                    <a:pt x="5055" y="4446"/>
                  </a:lnTo>
                  <a:lnTo>
                    <a:pt x="5036" y="4527"/>
                  </a:lnTo>
                  <a:lnTo>
                    <a:pt x="5000" y="4609"/>
                  </a:lnTo>
                  <a:lnTo>
                    <a:pt x="4964" y="4691"/>
                  </a:lnTo>
                  <a:lnTo>
                    <a:pt x="4964" y="4691"/>
                  </a:lnTo>
                  <a:lnTo>
                    <a:pt x="4918" y="4764"/>
                  </a:lnTo>
                  <a:lnTo>
                    <a:pt x="4873" y="4827"/>
                  </a:lnTo>
                  <a:lnTo>
                    <a:pt x="4818" y="4882"/>
                  </a:lnTo>
                  <a:lnTo>
                    <a:pt x="4755" y="4936"/>
                  </a:lnTo>
                  <a:lnTo>
                    <a:pt x="4691" y="4982"/>
                  </a:lnTo>
                  <a:lnTo>
                    <a:pt x="4618" y="5027"/>
                  </a:lnTo>
                  <a:lnTo>
                    <a:pt x="4545" y="5064"/>
                  </a:lnTo>
                  <a:lnTo>
                    <a:pt x="4464" y="5091"/>
                  </a:lnTo>
                  <a:lnTo>
                    <a:pt x="4382" y="5109"/>
                  </a:lnTo>
                  <a:lnTo>
                    <a:pt x="4291" y="5127"/>
                  </a:lnTo>
                  <a:lnTo>
                    <a:pt x="4200" y="5136"/>
                  </a:lnTo>
                  <a:lnTo>
                    <a:pt x="4109" y="5136"/>
                  </a:lnTo>
                  <a:lnTo>
                    <a:pt x="4009" y="5136"/>
                  </a:lnTo>
                  <a:lnTo>
                    <a:pt x="3909" y="5127"/>
                  </a:lnTo>
                  <a:lnTo>
                    <a:pt x="3691" y="5100"/>
                  </a:lnTo>
                  <a:lnTo>
                    <a:pt x="3473" y="5045"/>
                  </a:lnTo>
                  <a:lnTo>
                    <a:pt x="3237" y="4964"/>
                  </a:lnTo>
                  <a:lnTo>
                    <a:pt x="3000" y="4864"/>
                  </a:lnTo>
                  <a:lnTo>
                    <a:pt x="2755" y="4736"/>
                  </a:lnTo>
                  <a:lnTo>
                    <a:pt x="2500" y="4591"/>
                  </a:lnTo>
                  <a:lnTo>
                    <a:pt x="2255" y="4427"/>
                  </a:lnTo>
                  <a:lnTo>
                    <a:pt x="2000" y="4236"/>
                  </a:lnTo>
                  <a:lnTo>
                    <a:pt x="1746" y="4027"/>
                  </a:lnTo>
                  <a:lnTo>
                    <a:pt x="1746" y="4027"/>
                  </a:lnTo>
                  <a:lnTo>
                    <a:pt x="1510" y="3800"/>
                  </a:lnTo>
                  <a:lnTo>
                    <a:pt x="1282" y="3573"/>
                  </a:lnTo>
                  <a:lnTo>
                    <a:pt x="1064" y="3337"/>
                  </a:lnTo>
                  <a:lnTo>
                    <a:pt x="873" y="3091"/>
                  </a:lnTo>
                  <a:lnTo>
                    <a:pt x="692" y="2846"/>
                  </a:lnTo>
                  <a:lnTo>
                    <a:pt x="537" y="2600"/>
                  </a:lnTo>
                  <a:lnTo>
                    <a:pt x="392" y="2346"/>
                  </a:lnTo>
                  <a:lnTo>
                    <a:pt x="273" y="2110"/>
                  </a:lnTo>
                  <a:lnTo>
                    <a:pt x="173" y="1864"/>
                  </a:lnTo>
                  <a:lnTo>
                    <a:pt x="92" y="1628"/>
                  </a:lnTo>
                  <a:lnTo>
                    <a:pt x="37" y="1410"/>
                  </a:lnTo>
                  <a:lnTo>
                    <a:pt x="19" y="1301"/>
                  </a:lnTo>
                  <a:lnTo>
                    <a:pt x="10" y="1191"/>
                  </a:lnTo>
                  <a:lnTo>
                    <a:pt x="1" y="1082"/>
                  </a:lnTo>
                  <a:lnTo>
                    <a:pt x="1" y="982"/>
                  </a:lnTo>
                  <a:lnTo>
                    <a:pt x="1" y="892"/>
                  </a:lnTo>
                  <a:lnTo>
                    <a:pt x="19" y="792"/>
                  </a:lnTo>
                  <a:lnTo>
                    <a:pt x="37" y="701"/>
                  </a:lnTo>
                  <a:lnTo>
                    <a:pt x="55" y="619"/>
                  </a:lnTo>
                  <a:lnTo>
                    <a:pt x="92" y="537"/>
                  </a:lnTo>
                  <a:lnTo>
                    <a:pt x="128" y="455"/>
                  </a:lnTo>
                  <a:lnTo>
                    <a:pt x="128" y="4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01150" y="1844063"/>
              <a:ext cx="89325" cy="92075"/>
            </a:xfrm>
            <a:custGeom>
              <a:rect b="b" l="l" r="r" t="t"/>
              <a:pathLst>
                <a:path extrusionOk="0" h="3683" w="3573">
                  <a:moveTo>
                    <a:pt x="3409" y="164"/>
                  </a:moveTo>
                  <a:lnTo>
                    <a:pt x="3409" y="164"/>
                  </a:lnTo>
                  <a:lnTo>
                    <a:pt x="3445" y="210"/>
                  </a:lnTo>
                  <a:lnTo>
                    <a:pt x="3473" y="255"/>
                  </a:lnTo>
                  <a:lnTo>
                    <a:pt x="3500" y="301"/>
                  </a:lnTo>
                  <a:lnTo>
                    <a:pt x="3527" y="355"/>
                  </a:lnTo>
                  <a:lnTo>
                    <a:pt x="3554" y="473"/>
                  </a:lnTo>
                  <a:lnTo>
                    <a:pt x="3573" y="592"/>
                  </a:lnTo>
                  <a:lnTo>
                    <a:pt x="3563" y="728"/>
                  </a:lnTo>
                  <a:lnTo>
                    <a:pt x="3545" y="883"/>
                  </a:lnTo>
                  <a:lnTo>
                    <a:pt x="3509" y="1037"/>
                  </a:lnTo>
                  <a:lnTo>
                    <a:pt x="3454" y="1192"/>
                  </a:lnTo>
                  <a:lnTo>
                    <a:pt x="3391" y="1364"/>
                  </a:lnTo>
                  <a:lnTo>
                    <a:pt x="3309" y="1537"/>
                  </a:lnTo>
                  <a:lnTo>
                    <a:pt x="3209" y="1710"/>
                  </a:lnTo>
                  <a:lnTo>
                    <a:pt x="3100" y="1891"/>
                  </a:lnTo>
                  <a:lnTo>
                    <a:pt x="2982" y="2073"/>
                  </a:lnTo>
                  <a:lnTo>
                    <a:pt x="2845" y="2246"/>
                  </a:lnTo>
                  <a:lnTo>
                    <a:pt x="2691" y="2428"/>
                  </a:lnTo>
                  <a:lnTo>
                    <a:pt x="2527" y="2600"/>
                  </a:lnTo>
                  <a:lnTo>
                    <a:pt x="2527" y="2600"/>
                  </a:lnTo>
                  <a:lnTo>
                    <a:pt x="2364" y="2764"/>
                  </a:lnTo>
                  <a:lnTo>
                    <a:pt x="2191" y="2919"/>
                  </a:lnTo>
                  <a:lnTo>
                    <a:pt x="2018" y="3064"/>
                  </a:lnTo>
                  <a:lnTo>
                    <a:pt x="1836" y="3191"/>
                  </a:lnTo>
                  <a:lnTo>
                    <a:pt x="1664" y="3309"/>
                  </a:lnTo>
                  <a:lnTo>
                    <a:pt x="1500" y="3409"/>
                  </a:lnTo>
                  <a:lnTo>
                    <a:pt x="1327" y="3491"/>
                  </a:lnTo>
                  <a:lnTo>
                    <a:pt x="1164" y="3564"/>
                  </a:lnTo>
                  <a:lnTo>
                    <a:pt x="1009" y="3618"/>
                  </a:lnTo>
                  <a:lnTo>
                    <a:pt x="855" y="3655"/>
                  </a:lnTo>
                  <a:lnTo>
                    <a:pt x="718" y="3673"/>
                  </a:lnTo>
                  <a:lnTo>
                    <a:pt x="582" y="3682"/>
                  </a:lnTo>
                  <a:lnTo>
                    <a:pt x="455" y="3664"/>
                  </a:lnTo>
                  <a:lnTo>
                    <a:pt x="346" y="3637"/>
                  </a:lnTo>
                  <a:lnTo>
                    <a:pt x="300" y="3609"/>
                  </a:lnTo>
                  <a:lnTo>
                    <a:pt x="246" y="3582"/>
                  </a:lnTo>
                  <a:lnTo>
                    <a:pt x="200" y="3546"/>
                  </a:lnTo>
                  <a:lnTo>
                    <a:pt x="164" y="3509"/>
                  </a:lnTo>
                  <a:lnTo>
                    <a:pt x="164" y="3509"/>
                  </a:lnTo>
                  <a:lnTo>
                    <a:pt x="128" y="3473"/>
                  </a:lnTo>
                  <a:lnTo>
                    <a:pt x="100" y="3428"/>
                  </a:lnTo>
                  <a:lnTo>
                    <a:pt x="73" y="3382"/>
                  </a:lnTo>
                  <a:lnTo>
                    <a:pt x="46" y="3328"/>
                  </a:lnTo>
                  <a:lnTo>
                    <a:pt x="19" y="3209"/>
                  </a:lnTo>
                  <a:lnTo>
                    <a:pt x="0" y="3082"/>
                  </a:lnTo>
                  <a:lnTo>
                    <a:pt x="0" y="2946"/>
                  </a:lnTo>
                  <a:lnTo>
                    <a:pt x="28" y="2800"/>
                  </a:lnTo>
                  <a:lnTo>
                    <a:pt x="64" y="2646"/>
                  </a:lnTo>
                  <a:lnTo>
                    <a:pt x="109" y="2482"/>
                  </a:lnTo>
                  <a:lnTo>
                    <a:pt x="182" y="2319"/>
                  </a:lnTo>
                  <a:lnTo>
                    <a:pt x="264" y="2146"/>
                  </a:lnTo>
                  <a:lnTo>
                    <a:pt x="355" y="1973"/>
                  </a:lnTo>
                  <a:lnTo>
                    <a:pt x="464" y="1791"/>
                  </a:lnTo>
                  <a:lnTo>
                    <a:pt x="591" y="1610"/>
                  </a:lnTo>
                  <a:lnTo>
                    <a:pt x="728" y="1428"/>
                  </a:lnTo>
                  <a:lnTo>
                    <a:pt x="882" y="1255"/>
                  </a:lnTo>
                  <a:lnTo>
                    <a:pt x="1037" y="1082"/>
                  </a:lnTo>
                  <a:lnTo>
                    <a:pt x="1037" y="1082"/>
                  </a:lnTo>
                  <a:lnTo>
                    <a:pt x="1209" y="910"/>
                  </a:lnTo>
                  <a:lnTo>
                    <a:pt x="1382" y="755"/>
                  </a:lnTo>
                  <a:lnTo>
                    <a:pt x="1555" y="619"/>
                  </a:lnTo>
                  <a:lnTo>
                    <a:pt x="1727" y="492"/>
                  </a:lnTo>
                  <a:lnTo>
                    <a:pt x="1900" y="374"/>
                  </a:lnTo>
                  <a:lnTo>
                    <a:pt x="2073" y="274"/>
                  </a:lnTo>
                  <a:lnTo>
                    <a:pt x="2246" y="192"/>
                  </a:lnTo>
                  <a:lnTo>
                    <a:pt x="2409" y="119"/>
                  </a:lnTo>
                  <a:lnTo>
                    <a:pt x="2564" y="64"/>
                  </a:lnTo>
                  <a:lnTo>
                    <a:pt x="2709" y="28"/>
                  </a:lnTo>
                  <a:lnTo>
                    <a:pt x="2855" y="10"/>
                  </a:lnTo>
                  <a:lnTo>
                    <a:pt x="2991" y="1"/>
                  </a:lnTo>
                  <a:lnTo>
                    <a:pt x="3109" y="19"/>
                  </a:lnTo>
                  <a:lnTo>
                    <a:pt x="3227" y="46"/>
                  </a:lnTo>
                  <a:lnTo>
                    <a:pt x="3273" y="74"/>
                  </a:lnTo>
                  <a:lnTo>
                    <a:pt x="3318" y="101"/>
                  </a:lnTo>
                  <a:lnTo>
                    <a:pt x="3364" y="128"/>
                  </a:lnTo>
                  <a:lnTo>
                    <a:pt x="3409" y="164"/>
                  </a:lnTo>
                  <a:lnTo>
                    <a:pt x="3409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140800" y="1498663"/>
              <a:ext cx="374275" cy="1051450"/>
            </a:xfrm>
            <a:custGeom>
              <a:rect b="b" l="l" r="r" t="t"/>
              <a:pathLst>
                <a:path extrusionOk="0" h="42058" w="14971">
                  <a:moveTo>
                    <a:pt x="0" y="42058"/>
                  </a:moveTo>
                  <a:lnTo>
                    <a:pt x="14971" y="42058"/>
                  </a:lnTo>
                  <a:lnTo>
                    <a:pt x="14971" y="7481"/>
                  </a:lnTo>
                  <a:lnTo>
                    <a:pt x="14971" y="7481"/>
                  </a:lnTo>
                  <a:lnTo>
                    <a:pt x="14962" y="7100"/>
                  </a:lnTo>
                  <a:lnTo>
                    <a:pt x="14934" y="6718"/>
                  </a:lnTo>
                  <a:lnTo>
                    <a:pt x="14889" y="6345"/>
                  </a:lnTo>
                  <a:lnTo>
                    <a:pt x="14816" y="5982"/>
                  </a:lnTo>
                  <a:lnTo>
                    <a:pt x="14734" y="5618"/>
                  </a:lnTo>
                  <a:lnTo>
                    <a:pt x="14634" y="5264"/>
                  </a:lnTo>
                  <a:lnTo>
                    <a:pt x="14516" y="4918"/>
                  </a:lnTo>
                  <a:lnTo>
                    <a:pt x="14380" y="4573"/>
                  </a:lnTo>
                  <a:lnTo>
                    <a:pt x="14234" y="4246"/>
                  </a:lnTo>
                  <a:lnTo>
                    <a:pt x="14071" y="3918"/>
                  </a:lnTo>
                  <a:lnTo>
                    <a:pt x="13889" y="3609"/>
                  </a:lnTo>
                  <a:lnTo>
                    <a:pt x="13689" y="3300"/>
                  </a:lnTo>
                  <a:lnTo>
                    <a:pt x="13480" y="3009"/>
                  </a:lnTo>
                  <a:lnTo>
                    <a:pt x="13262" y="2728"/>
                  </a:lnTo>
                  <a:lnTo>
                    <a:pt x="13026" y="2455"/>
                  </a:lnTo>
                  <a:lnTo>
                    <a:pt x="12771" y="2191"/>
                  </a:lnTo>
                  <a:lnTo>
                    <a:pt x="12517" y="1946"/>
                  </a:lnTo>
                  <a:lnTo>
                    <a:pt x="12244" y="1710"/>
                  </a:lnTo>
                  <a:lnTo>
                    <a:pt x="11962" y="1491"/>
                  </a:lnTo>
                  <a:lnTo>
                    <a:pt x="11662" y="1282"/>
                  </a:lnTo>
                  <a:lnTo>
                    <a:pt x="11362" y="1082"/>
                  </a:lnTo>
                  <a:lnTo>
                    <a:pt x="11044" y="901"/>
                  </a:lnTo>
                  <a:lnTo>
                    <a:pt x="10726" y="737"/>
                  </a:lnTo>
                  <a:lnTo>
                    <a:pt x="10399" y="592"/>
                  </a:lnTo>
                  <a:lnTo>
                    <a:pt x="10053" y="455"/>
                  </a:lnTo>
                  <a:lnTo>
                    <a:pt x="9708" y="337"/>
                  </a:lnTo>
                  <a:lnTo>
                    <a:pt x="9353" y="237"/>
                  </a:lnTo>
                  <a:lnTo>
                    <a:pt x="8990" y="146"/>
                  </a:lnTo>
                  <a:lnTo>
                    <a:pt x="8626" y="83"/>
                  </a:lnTo>
                  <a:lnTo>
                    <a:pt x="8254" y="37"/>
                  </a:lnTo>
                  <a:lnTo>
                    <a:pt x="7872" y="10"/>
                  </a:lnTo>
                  <a:lnTo>
                    <a:pt x="7490" y="1"/>
                  </a:lnTo>
                  <a:lnTo>
                    <a:pt x="7490" y="1"/>
                  </a:lnTo>
                  <a:lnTo>
                    <a:pt x="7490" y="1"/>
                  </a:lnTo>
                  <a:lnTo>
                    <a:pt x="7108" y="10"/>
                  </a:lnTo>
                  <a:lnTo>
                    <a:pt x="6726" y="37"/>
                  </a:lnTo>
                  <a:lnTo>
                    <a:pt x="6354" y="83"/>
                  </a:lnTo>
                  <a:lnTo>
                    <a:pt x="5981" y="146"/>
                  </a:lnTo>
                  <a:lnTo>
                    <a:pt x="5627" y="237"/>
                  </a:lnTo>
                  <a:lnTo>
                    <a:pt x="5272" y="337"/>
                  </a:lnTo>
                  <a:lnTo>
                    <a:pt x="4918" y="455"/>
                  </a:lnTo>
                  <a:lnTo>
                    <a:pt x="4581" y="592"/>
                  </a:lnTo>
                  <a:lnTo>
                    <a:pt x="4245" y="737"/>
                  </a:lnTo>
                  <a:lnTo>
                    <a:pt x="3927" y="901"/>
                  </a:lnTo>
                  <a:lnTo>
                    <a:pt x="3618" y="1082"/>
                  </a:lnTo>
                  <a:lnTo>
                    <a:pt x="3309" y="1282"/>
                  </a:lnTo>
                  <a:lnTo>
                    <a:pt x="3018" y="1491"/>
                  </a:lnTo>
                  <a:lnTo>
                    <a:pt x="2736" y="1710"/>
                  </a:lnTo>
                  <a:lnTo>
                    <a:pt x="2464" y="1946"/>
                  </a:lnTo>
                  <a:lnTo>
                    <a:pt x="2200" y="2191"/>
                  </a:lnTo>
                  <a:lnTo>
                    <a:pt x="1954" y="2455"/>
                  </a:lnTo>
                  <a:lnTo>
                    <a:pt x="1718" y="2728"/>
                  </a:lnTo>
                  <a:lnTo>
                    <a:pt x="1491" y="3009"/>
                  </a:lnTo>
                  <a:lnTo>
                    <a:pt x="1282" y="3300"/>
                  </a:lnTo>
                  <a:lnTo>
                    <a:pt x="1091" y="3609"/>
                  </a:lnTo>
                  <a:lnTo>
                    <a:pt x="909" y="3918"/>
                  </a:lnTo>
                  <a:lnTo>
                    <a:pt x="746" y="4246"/>
                  </a:lnTo>
                  <a:lnTo>
                    <a:pt x="591" y="4573"/>
                  </a:lnTo>
                  <a:lnTo>
                    <a:pt x="455" y="4918"/>
                  </a:lnTo>
                  <a:lnTo>
                    <a:pt x="337" y="5264"/>
                  </a:lnTo>
                  <a:lnTo>
                    <a:pt x="237" y="5618"/>
                  </a:lnTo>
                  <a:lnTo>
                    <a:pt x="155" y="5982"/>
                  </a:lnTo>
                  <a:lnTo>
                    <a:pt x="91" y="6345"/>
                  </a:lnTo>
                  <a:lnTo>
                    <a:pt x="37" y="6718"/>
                  </a:lnTo>
                  <a:lnTo>
                    <a:pt x="9" y="7100"/>
                  </a:lnTo>
                  <a:lnTo>
                    <a:pt x="0" y="7481"/>
                  </a:lnTo>
                  <a:lnTo>
                    <a:pt x="0" y="42058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272825" y="1096463"/>
              <a:ext cx="110225" cy="403375"/>
            </a:xfrm>
            <a:custGeom>
              <a:rect b="b" l="l" r="r" t="t"/>
              <a:pathLst>
                <a:path extrusionOk="0" h="16135" w="4409">
                  <a:moveTo>
                    <a:pt x="864" y="16134"/>
                  </a:moveTo>
                  <a:lnTo>
                    <a:pt x="3545" y="16134"/>
                  </a:lnTo>
                  <a:lnTo>
                    <a:pt x="3545" y="16134"/>
                  </a:lnTo>
                  <a:lnTo>
                    <a:pt x="3636" y="16125"/>
                  </a:lnTo>
                  <a:lnTo>
                    <a:pt x="3718" y="16116"/>
                  </a:lnTo>
                  <a:lnTo>
                    <a:pt x="3800" y="16089"/>
                  </a:lnTo>
                  <a:lnTo>
                    <a:pt x="3881" y="16061"/>
                  </a:lnTo>
                  <a:lnTo>
                    <a:pt x="3954" y="16025"/>
                  </a:lnTo>
                  <a:lnTo>
                    <a:pt x="4027" y="15980"/>
                  </a:lnTo>
                  <a:lnTo>
                    <a:pt x="4100" y="15934"/>
                  </a:lnTo>
                  <a:lnTo>
                    <a:pt x="4154" y="15880"/>
                  </a:lnTo>
                  <a:lnTo>
                    <a:pt x="4209" y="15816"/>
                  </a:lnTo>
                  <a:lnTo>
                    <a:pt x="4263" y="15743"/>
                  </a:lnTo>
                  <a:lnTo>
                    <a:pt x="4309" y="15680"/>
                  </a:lnTo>
                  <a:lnTo>
                    <a:pt x="4345" y="15598"/>
                  </a:lnTo>
                  <a:lnTo>
                    <a:pt x="4372" y="15525"/>
                  </a:lnTo>
                  <a:lnTo>
                    <a:pt x="4390" y="15434"/>
                  </a:lnTo>
                  <a:lnTo>
                    <a:pt x="4409" y="15353"/>
                  </a:lnTo>
                  <a:lnTo>
                    <a:pt x="4409" y="15262"/>
                  </a:lnTo>
                  <a:lnTo>
                    <a:pt x="4409" y="873"/>
                  </a:lnTo>
                  <a:lnTo>
                    <a:pt x="4409" y="873"/>
                  </a:lnTo>
                  <a:lnTo>
                    <a:pt x="4409" y="782"/>
                  </a:lnTo>
                  <a:lnTo>
                    <a:pt x="4390" y="691"/>
                  </a:lnTo>
                  <a:lnTo>
                    <a:pt x="4372" y="609"/>
                  </a:lnTo>
                  <a:lnTo>
                    <a:pt x="4345" y="537"/>
                  </a:lnTo>
                  <a:lnTo>
                    <a:pt x="4309" y="455"/>
                  </a:lnTo>
                  <a:lnTo>
                    <a:pt x="4263" y="382"/>
                  </a:lnTo>
                  <a:lnTo>
                    <a:pt x="4209" y="318"/>
                  </a:lnTo>
                  <a:lnTo>
                    <a:pt x="4154" y="255"/>
                  </a:lnTo>
                  <a:lnTo>
                    <a:pt x="4100" y="200"/>
                  </a:lnTo>
                  <a:lnTo>
                    <a:pt x="4027" y="155"/>
                  </a:lnTo>
                  <a:lnTo>
                    <a:pt x="3954" y="109"/>
                  </a:lnTo>
                  <a:lnTo>
                    <a:pt x="3881" y="73"/>
                  </a:lnTo>
                  <a:lnTo>
                    <a:pt x="3800" y="46"/>
                  </a:lnTo>
                  <a:lnTo>
                    <a:pt x="3718" y="18"/>
                  </a:lnTo>
                  <a:lnTo>
                    <a:pt x="3636" y="9"/>
                  </a:lnTo>
                  <a:lnTo>
                    <a:pt x="3545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782" y="9"/>
                  </a:lnTo>
                  <a:lnTo>
                    <a:pt x="691" y="18"/>
                  </a:lnTo>
                  <a:lnTo>
                    <a:pt x="609" y="46"/>
                  </a:lnTo>
                  <a:lnTo>
                    <a:pt x="527" y="73"/>
                  </a:lnTo>
                  <a:lnTo>
                    <a:pt x="455" y="109"/>
                  </a:lnTo>
                  <a:lnTo>
                    <a:pt x="382" y="155"/>
                  </a:lnTo>
                  <a:lnTo>
                    <a:pt x="318" y="200"/>
                  </a:lnTo>
                  <a:lnTo>
                    <a:pt x="255" y="255"/>
                  </a:lnTo>
                  <a:lnTo>
                    <a:pt x="200" y="318"/>
                  </a:lnTo>
                  <a:lnTo>
                    <a:pt x="155" y="382"/>
                  </a:lnTo>
                  <a:lnTo>
                    <a:pt x="109" y="455"/>
                  </a:lnTo>
                  <a:lnTo>
                    <a:pt x="73" y="537"/>
                  </a:lnTo>
                  <a:lnTo>
                    <a:pt x="46" y="609"/>
                  </a:lnTo>
                  <a:lnTo>
                    <a:pt x="18" y="691"/>
                  </a:lnTo>
                  <a:lnTo>
                    <a:pt x="9" y="782"/>
                  </a:lnTo>
                  <a:lnTo>
                    <a:pt x="0" y="873"/>
                  </a:lnTo>
                  <a:lnTo>
                    <a:pt x="0" y="15262"/>
                  </a:lnTo>
                  <a:lnTo>
                    <a:pt x="0" y="15262"/>
                  </a:lnTo>
                  <a:lnTo>
                    <a:pt x="9" y="15353"/>
                  </a:lnTo>
                  <a:lnTo>
                    <a:pt x="18" y="15434"/>
                  </a:lnTo>
                  <a:lnTo>
                    <a:pt x="46" y="15525"/>
                  </a:lnTo>
                  <a:lnTo>
                    <a:pt x="73" y="15598"/>
                  </a:lnTo>
                  <a:lnTo>
                    <a:pt x="109" y="15680"/>
                  </a:lnTo>
                  <a:lnTo>
                    <a:pt x="155" y="15743"/>
                  </a:lnTo>
                  <a:lnTo>
                    <a:pt x="200" y="15816"/>
                  </a:lnTo>
                  <a:lnTo>
                    <a:pt x="255" y="15880"/>
                  </a:lnTo>
                  <a:lnTo>
                    <a:pt x="318" y="15934"/>
                  </a:lnTo>
                  <a:lnTo>
                    <a:pt x="382" y="15980"/>
                  </a:lnTo>
                  <a:lnTo>
                    <a:pt x="455" y="16025"/>
                  </a:lnTo>
                  <a:lnTo>
                    <a:pt x="527" y="16061"/>
                  </a:lnTo>
                  <a:lnTo>
                    <a:pt x="609" y="16089"/>
                  </a:lnTo>
                  <a:lnTo>
                    <a:pt x="691" y="16116"/>
                  </a:lnTo>
                  <a:lnTo>
                    <a:pt x="782" y="16125"/>
                  </a:lnTo>
                  <a:lnTo>
                    <a:pt x="864" y="16134"/>
                  </a:lnTo>
                  <a:lnTo>
                    <a:pt x="864" y="161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5775" y="1266438"/>
              <a:ext cx="204325" cy="262700"/>
            </a:xfrm>
            <a:custGeom>
              <a:rect b="b" l="l" r="r" t="t"/>
              <a:pathLst>
                <a:path extrusionOk="0" h="10508" w="8173">
                  <a:moveTo>
                    <a:pt x="1" y="10508"/>
                  </a:moveTo>
                  <a:lnTo>
                    <a:pt x="8172" y="10508"/>
                  </a:lnTo>
                  <a:lnTo>
                    <a:pt x="8172" y="1609"/>
                  </a:lnTo>
                  <a:lnTo>
                    <a:pt x="8172" y="1609"/>
                  </a:lnTo>
                  <a:lnTo>
                    <a:pt x="8163" y="1445"/>
                  </a:lnTo>
                  <a:lnTo>
                    <a:pt x="8145" y="1282"/>
                  </a:lnTo>
                  <a:lnTo>
                    <a:pt x="8099" y="1127"/>
                  </a:lnTo>
                  <a:lnTo>
                    <a:pt x="8045" y="982"/>
                  </a:lnTo>
                  <a:lnTo>
                    <a:pt x="7981" y="846"/>
                  </a:lnTo>
                  <a:lnTo>
                    <a:pt x="7900" y="709"/>
                  </a:lnTo>
                  <a:lnTo>
                    <a:pt x="7809" y="582"/>
                  </a:lnTo>
                  <a:lnTo>
                    <a:pt x="7709" y="473"/>
                  </a:lnTo>
                  <a:lnTo>
                    <a:pt x="7590" y="364"/>
                  </a:lnTo>
                  <a:lnTo>
                    <a:pt x="7463" y="273"/>
                  </a:lnTo>
                  <a:lnTo>
                    <a:pt x="7336" y="191"/>
                  </a:lnTo>
                  <a:lnTo>
                    <a:pt x="7191" y="128"/>
                  </a:lnTo>
                  <a:lnTo>
                    <a:pt x="7045" y="73"/>
                  </a:lnTo>
                  <a:lnTo>
                    <a:pt x="6891" y="37"/>
                  </a:lnTo>
                  <a:lnTo>
                    <a:pt x="6736" y="9"/>
                  </a:lnTo>
                  <a:lnTo>
                    <a:pt x="6572" y="0"/>
                  </a:lnTo>
                  <a:lnTo>
                    <a:pt x="1610" y="0"/>
                  </a:lnTo>
                  <a:lnTo>
                    <a:pt x="1610" y="0"/>
                  </a:lnTo>
                  <a:lnTo>
                    <a:pt x="1446" y="9"/>
                  </a:lnTo>
                  <a:lnTo>
                    <a:pt x="1282" y="37"/>
                  </a:lnTo>
                  <a:lnTo>
                    <a:pt x="1128" y="73"/>
                  </a:lnTo>
                  <a:lnTo>
                    <a:pt x="982" y="128"/>
                  </a:lnTo>
                  <a:lnTo>
                    <a:pt x="846" y="191"/>
                  </a:lnTo>
                  <a:lnTo>
                    <a:pt x="710" y="273"/>
                  </a:lnTo>
                  <a:lnTo>
                    <a:pt x="592" y="364"/>
                  </a:lnTo>
                  <a:lnTo>
                    <a:pt x="473" y="473"/>
                  </a:lnTo>
                  <a:lnTo>
                    <a:pt x="373" y="582"/>
                  </a:lnTo>
                  <a:lnTo>
                    <a:pt x="273" y="709"/>
                  </a:lnTo>
                  <a:lnTo>
                    <a:pt x="201" y="846"/>
                  </a:lnTo>
                  <a:lnTo>
                    <a:pt x="128" y="982"/>
                  </a:lnTo>
                  <a:lnTo>
                    <a:pt x="73" y="1127"/>
                  </a:lnTo>
                  <a:lnTo>
                    <a:pt x="37" y="1282"/>
                  </a:lnTo>
                  <a:lnTo>
                    <a:pt x="10" y="1445"/>
                  </a:lnTo>
                  <a:lnTo>
                    <a:pt x="1" y="1609"/>
                  </a:lnTo>
                  <a:lnTo>
                    <a:pt x="1" y="10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176925" y="1939063"/>
              <a:ext cx="302025" cy="301800"/>
            </a:xfrm>
            <a:custGeom>
              <a:rect b="b" l="l" r="r" t="t"/>
              <a:pathLst>
                <a:path extrusionOk="0" h="12072" w="12081">
                  <a:moveTo>
                    <a:pt x="6045" y="12071"/>
                  </a:moveTo>
                  <a:lnTo>
                    <a:pt x="6045" y="12071"/>
                  </a:lnTo>
                  <a:lnTo>
                    <a:pt x="6354" y="12071"/>
                  </a:lnTo>
                  <a:lnTo>
                    <a:pt x="6663" y="12044"/>
                  </a:lnTo>
                  <a:lnTo>
                    <a:pt x="6963" y="12008"/>
                  </a:lnTo>
                  <a:lnTo>
                    <a:pt x="7254" y="11953"/>
                  </a:lnTo>
                  <a:lnTo>
                    <a:pt x="7545" y="11880"/>
                  </a:lnTo>
                  <a:lnTo>
                    <a:pt x="7836" y="11808"/>
                  </a:lnTo>
                  <a:lnTo>
                    <a:pt x="8117" y="11708"/>
                  </a:lnTo>
                  <a:lnTo>
                    <a:pt x="8390" y="11599"/>
                  </a:lnTo>
                  <a:lnTo>
                    <a:pt x="8654" y="11480"/>
                  </a:lnTo>
                  <a:lnTo>
                    <a:pt x="8917" y="11344"/>
                  </a:lnTo>
                  <a:lnTo>
                    <a:pt x="9172" y="11199"/>
                  </a:lnTo>
                  <a:lnTo>
                    <a:pt x="9417" y="11044"/>
                  </a:lnTo>
                  <a:lnTo>
                    <a:pt x="9654" y="10871"/>
                  </a:lnTo>
                  <a:lnTo>
                    <a:pt x="9881" y="10690"/>
                  </a:lnTo>
                  <a:lnTo>
                    <a:pt x="10099" y="10508"/>
                  </a:lnTo>
                  <a:lnTo>
                    <a:pt x="10308" y="10308"/>
                  </a:lnTo>
                  <a:lnTo>
                    <a:pt x="10508" y="10090"/>
                  </a:lnTo>
                  <a:lnTo>
                    <a:pt x="10699" y="9871"/>
                  </a:lnTo>
                  <a:lnTo>
                    <a:pt x="10881" y="9644"/>
                  </a:lnTo>
                  <a:lnTo>
                    <a:pt x="11044" y="9408"/>
                  </a:lnTo>
                  <a:lnTo>
                    <a:pt x="11208" y="9163"/>
                  </a:lnTo>
                  <a:lnTo>
                    <a:pt x="11353" y="8908"/>
                  </a:lnTo>
                  <a:lnTo>
                    <a:pt x="11481" y="8653"/>
                  </a:lnTo>
                  <a:lnTo>
                    <a:pt x="11608" y="8381"/>
                  </a:lnTo>
                  <a:lnTo>
                    <a:pt x="11717" y="8108"/>
                  </a:lnTo>
                  <a:lnTo>
                    <a:pt x="11808" y="7826"/>
                  </a:lnTo>
                  <a:lnTo>
                    <a:pt x="11890" y="7545"/>
                  </a:lnTo>
                  <a:lnTo>
                    <a:pt x="11962" y="7254"/>
                  </a:lnTo>
                  <a:lnTo>
                    <a:pt x="12008" y="6954"/>
                  </a:lnTo>
                  <a:lnTo>
                    <a:pt x="12053" y="6654"/>
                  </a:lnTo>
                  <a:lnTo>
                    <a:pt x="12071" y="6345"/>
                  </a:lnTo>
                  <a:lnTo>
                    <a:pt x="12080" y="6036"/>
                  </a:lnTo>
                  <a:lnTo>
                    <a:pt x="12080" y="6036"/>
                  </a:lnTo>
                  <a:lnTo>
                    <a:pt x="12071" y="5727"/>
                  </a:lnTo>
                  <a:lnTo>
                    <a:pt x="12053" y="5418"/>
                  </a:lnTo>
                  <a:lnTo>
                    <a:pt x="12008" y="5118"/>
                  </a:lnTo>
                  <a:lnTo>
                    <a:pt x="11962" y="4818"/>
                  </a:lnTo>
                  <a:lnTo>
                    <a:pt x="11890" y="4527"/>
                  </a:lnTo>
                  <a:lnTo>
                    <a:pt x="11808" y="4245"/>
                  </a:lnTo>
                  <a:lnTo>
                    <a:pt x="11717" y="3963"/>
                  </a:lnTo>
                  <a:lnTo>
                    <a:pt x="11608" y="3691"/>
                  </a:lnTo>
                  <a:lnTo>
                    <a:pt x="11481" y="3418"/>
                  </a:lnTo>
                  <a:lnTo>
                    <a:pt x="11353" y="3163"/>
                  </a:lnTo>
                  <a:lnTo>
                    <a:pt x="11208" y="2909"/>
                  </a:lnTo>
                  <a:lnTo>
                    <a:pt x="11044" y="2663"/>
                  </a:lnTo>
                  <a:lnTo>
                    <a:pt x="10881" y="2427"/>
                  </a:lnTo>
                  <a:lnTo>
                    <a:pt x="10699" y="2200"/>
                  </a:lnTo>
                  <a:lnTo>
                    <a:pt x="10508" y="1982"/>
                  </a:lnTo>
                  <a:lnTo>
                    <a:pt x="10308" y="1773"/>
                  </a:lnTo>
                  <a:lnTo>
                    <a:pt x="10099" y="1573"/>
                  </a:lnTo>
                  <a:lnTo>
                    <a:pt x="9881" y="1382"/>
                  </a:lnTo>
                  <a:lnTo>
                    <a:pt x="9654" y="1200"/>
                  </a:lnTo>
                  <a:lnTo>
                    <a:pt x="9417" y="1027"/>
                  </a:lnTo>
                  <a:lnTo>
                    <a:pt x="9172" y="873"/>
                  </a:lnTo>
                  <a:lnTo>
                    <a:pt x="8917" y="727"/>
                  </a:lnTo>
                  <a:lnTo>
                    <a:pt x="8654" y="591"/>
                  </a:lnTo>
                  <a:lnTo>
                    <a:pt x="8390" y="473"/>
                  </a:lnTo>
                  <a:lnTo>
                    <a:pt x="8117" y="364"/>
                  </a:lnTo>
                  <a:lnTo>
                    <a:pt x="7836" y="273"/>
                  </a:lnTo>
                  <a:lnTo>
                    <a:pt x="7545" y="191"/>
                  </a:lnTo>
                  <a:lnTo>
                    <a:pt x="7254" y="118"/>
                  </a:lnTo>
                  <a:lnTo>
                    <a:pt x="6963" y="64"/>
                  </a:lnTo>
                  <a:lnTo>
                    <a:pt x="6663" y="28"/>
                  </a:lnTo>
                  <a:lnTo>
                    <a:pt x="6354" y="9"/>
                  </a:lnTo>
                  <a:lnTo>
                    <a:pt x="6045" y="0"/>
                  </a:lnTo>
                  <a:lnTo>
                    <a:pt x="6045" y="0"/>
                  </a:lnTo>
                  <a:lnTo>
                    <a:pt x="5736" y="9"/>
                  </a:lnTo>
                  <a:lnTo>
                    <a:pt x="5427" y="28"/>
                  </a:lnTo>
                  <a:lnTo>
                    <a:pt x="5127" y="64"/>
                  </a:lnTo>
                  <a:lnTo>
                    <a:pt x="4827" y="118"/>
                  </a:lnTo>
                  <a:lnTo>
                    <a:pt x="4536" y="191"/>
                  </a:lnTo>
                  <a:lnTo>
                    <a:pt x="4254" y="273"/>
                  </a:lnTo>
                  <a:lnTo>
                    <a:pt x="3973" y="364"/>
                  </a:lnTo>
                  <a:lnTo>
                    <a:pt x="3700" y="473"/>
                  </a:lnTo>
                  <a:lnTo>
                    <a:pt x="3427" y="591"/>
                  </a:lnTo>
                  <a:lnTo>
                    <a:pt x="3173" y="727"/>
                  </a:lnTo>
                  <a:lnTo>
                    <a:pt x="2918" y="873"/>
                  </a:lnTo>
                  <a:lnTo>
                    <a:pt x="2673" y="1027"/>
                  </a:lnTo>
                  <a:lnTo>
                    <a:pt x="2436" y="1200"/>
                  </a:lnTo>
                  <a:lnTo>
                    <a:pt x="2209" y="1382"/>
                  </a:lnTo>
                  <a:lnTo>
                    <a:pt x="1982" y="1573"/>
                  </a:lnTo>
                  <a:lnTo>
                    <a:pt x="1773" y="1773"/>
                  </a:lnTo>
                  <a:lnTo>
                    <a:pt x="1573" y="1982"/>
                  </a:lnTo>
                  <a:lnTo>
                    <a:pt x="1382" y="2200"/>
                  </a:lnTo>
                  <a:lnTo>
                    <a:pt x="1209" y="2427"/>
                  </a:lnTo>
                  <a:lnTo>
                    <a:pt x="1037" y="2663"/>
                  </a:lnTo>
                  <a:lnTo>
                    <a:pt x="882" y="2909"/>
                  </a:lnTo>
                  <a:lnTo>
                    <a:pt x="737" y="3163"/>
                  </a:lnTo>
                  <a:lnTo>
                    <a:pt x="600" y="3418"/>
                  </a:lnTo>
                  <a:lnTo>
                    <a:pt x="482" y="3691"/>
                  </a:lnTo>
                  <a:lnTo>
                    <a:pt x="373" y="3963"/>
                  </a:lnTo>
                  <a:lnTo>
                    <a:pt x="273" y="4245"/>
                  </a:lnTo>
                  <a:lnTo>
                    <a:pt x="191" y="4527"/>
                  </a:lnTo>
                  <a:lnTo>
                    <a:pt x="128" y="4818"/>
                  </a:lnTo>
                  <a:lnTo>
                    <a:pt x="73" y="5118"/>
                  </a:lnTo>
                  <a:lnTo>
                    <a:pt x="37" y="5418"/>
                  </a:lnTo>
                  <a:lnTo>
                    <a:pt x="10" y="5727"/>
                  </a:lnTo>
                  <a:lnTo>
                    <a:pt x="0" y="6036"/>
                  </a:lnTo>
                  <a:lnTo>
                    <a:pt x="0" y="6036"/>
                  </a:lnTo>
                  <a:lnTo>
                    <a:pt x="10" y="6345"/>
                  </a:lnTo>
                  <a:lnTo>
                    <a:pt x="37" y="6654"/>
                  </a:lnTo>
                  <a:lnTo>
                    <a:pt x="73" y="6954"/>
                  </a:lnTo>
                  <a:lnTo>
                    <a:pt x="128" y="7254"/>
                  </a:lnTo>
                  <a:lnTo>
                    <a:pt x="191" y="7545"/>
                  </a:lnTo>
                  <a:lnTo>
                    <a:pt x="273" y="7826"/>
                  </a:lnTo>
                  <a:lnTo>
                    <a:pt x="373" y="8108"/>
                  </a:lnTo>
                  <a:lnTo>
                    <a:pt x="482" y="8381"/>
                  </a:lnTo>
                  <a:lnTo>
                    <a:pt x="600" y="8653"/>
                  </a:lnTo>
                  <a:lnTo>
                    <a:pt x="737" y="8908"/>
                  </a:lnTo>
                  <a:lnTo>
                    <a:pt x="882" y="9163"/>
                  </a:lnTo>
                  <a:lnTo>
                    <a:pt x="1037" y="9408"/>
                  </a:lnTo>
                  <a:lnTo>
                    <a:pt x="1209" y="9644"/>
                  </a:lnTo>
                  <a:lnTo>
                    <a:pt x="1382" y="9871"/>
                  </a:lnTo>
                  <a:lnTo>
                    <a:pt x="1573" y="10090"/>
                  </a:lnTo>
                  <a:lnTo>
                    <a:pt x="1773" y="10308"/>
                  </a:lnTo>
                  <a:lnTo>
                    <a:pt x="1982" y="10508"/>
                  </a:lnTo>
                  <a:lnTo>
                    <a:pt x="2209" y="10690"/>
                  </a:lnTo>
                  <a:lnTo>
                    <a:pt x="2436" y="10871"/>
                  </a:lnTo>
                  <a:lnTo>
                    <a:pt x="2673" y="11044"/>
                  </a:lnTo>
                  <a:lnTo>
                    <a:pt x="2918" y="11199"/>
                  </a:lnTo>
                  <a:lnTo>
                    <a:pt x="3173" y="11344"/>
                  </a:lnTo>
                  <a:lnTo>
                    <a:pt x="3427" y="11480"/>
                  </a:lnTo>
                  <a:lnTo>
                    <a:pt x="3700" y="11599"/>
                  </a:lnTo>
                  <a:lnTo>
                    <a:pt x="3973" y="11708"/>
                  </a:lnTo>
                  <a:lnTo>
                    <a:pt x="4254" y="11808"/>
                  </a:lnTo>
                  <a:lnTo>
                    <a:pt x="4536" y="11880"/>
                  </a:lnTo>
                  <a:lnTo>
                    <a:pt x="4827" y="11953"/>
                  </a:lnTo>
                  <a:lnTo>
                    <a:pt x="5127" y="12008"/>
                  </a:lnTo>
                  <a:lnTo>
                    <a:pt x="5427" y="12044"/>
                  </a:lnTo>
                  <a:lnTo>
                    <a:pt x="5736" y="12071"/>
                  </a:lnTo>
                  <a:lnTo>
                    <a:pt x="6045" y="12071"/>
                  </a:lnTo>
                  <a:lnTo>
                    <a:pt x="6045" y="120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162150" y="1924288"/>
              <a:ext cx="331575" cy="331575"/>
            </a:xfrm>
            <a:custGeom>
              <a:rect b="b" l="l" r="r" t="t"/>
              <a:pathLst>
                <a:path extrusionOk="0" h="13263" w="13263">
                  <a:moveTo>
                    <a:pt x="6636" y="1182"/>
                  </a:moveTo>
                  <a:lnTo>
                    <a:pt x="6918" y="1191"/>
                  </a:lnTo>
                  <a:lnTo>
                    <a:pt x="7190" y="1209"/>
                  </a:lnTo>
                  <a:lnTo>
                    <a:pt x="7463" y="1246"/>
                  </a:lnTo>
                  <a:lnTo>
                    <a:pt x="7727" y="1291"/>
                  </a:lnTo>
                  <a:lnTo>
                    <a:pt x="7990" y="1355"/>
                  </a:lnTo>
                  <a:lnTo>
                    <a:pt x="8254" y="1428"/>
                  </a:lnTo>
                  <a:lnTo>
                    <a:pt x="8508" y="1509"/>
                  </a:lnTo>
                  <a:lnTo>
                    <a:pt x="8754" y="1609"/>
                  </a:lnTo>
                  <a:lnTo>
                    <a:pt x="8999" y="1718"/>
                  </a:lnTo>
                  <a:lnTo>
                    <a:pt x="9227" y="1837"/>
                  </a:lnTo>
                  <a:lnTo>
                    <a:pt x="9454" y="1973"/>
                  </a:lnTo>
                  <a:lnTo>
                    <a:pt x="9681" y="2109"/>
                  </a:lnTo>
                  <a:lnTo>
                    <a:pt x="9890" y="2264"/>
                  </a:lnTo>
                  <a:lnTo>
                    <a:pt x="10099" y="2427"/>
                  </a:lnTo>
                  <a:lnTo>
                    <a:pt x="10299" y="2600"/>
                  </a:lnTo>
                  <a:lnTo>
                    <a:pt x="10481" y="2773"/>
                  </a:lnTo>
                  <a:lnTo>
                    <a:pt x="10663" y="2964"/>
                  </a:lnTo>
                  <a:lnTo>
                    <a:pt x="10835" y="3164"/>
                  </a:lnTo>
                  <a:lnTo>
                    <a:pt x="10999" y="3373"/>
                  </a:lnTo>
                  <a:lnTo>
                    <a:pt x="11154" y="3582"/>
                  </a:lnTo>
                  <a:lnTo>
                    <a:pt x="11290" y="3800"/>
                  </a:lnTo>
                  <a:lnTo>
                    <a:pt x="11426" y="4027"/>
                  </a:lnTo>
                  <a:lnTo>
                    <a:pt x="11544" y="4263"/>
                  </a:lnTo>
                  <a:lnTo>
                    <a:pt x="11653" y="4509"/>
                  </a:lnTo>
                  <a:lnTo>
                    <a:pt x="11753" y="4754"/>
                  </a:lnTo>
                  <a:lnTo>
                    <a:pt x="11835" y="5009"/>
                  </a:lnTo>
                  <a:lnTo>
                    <a:pt x="11908" y="5263"/>
                  </a:lnTo>
                  <a:lnTo>
                    <a:pt x="11972" y="5527"/>
                  </a:lnTo>
                  <a:lnTo>
                    <a:pt x="12017" y="5800"/>
                  </a:lnTo>
                  <a:lnTo>
                    <a:pt x="12053" y="6072"/>
                  </a:lnTo>
                  <a:lnTo>
                    <a:pt x="12072" y="6345"/>
                  </a:lnTo>
                  <a:lnTo>
                    <a:pt x="12081" y="6627"/>
                  </a:lnTo>
                  <a:lnTo>
                    <a:pt x="12072" y="6908"/>
                  </a:lnTo>
                  <a:lnTo>
                    <a:pt x="12053" y="7181"/>
                  </a:lnTo>
                  <a:lnTo>
                    <a:pt x="12017" y="7454"/>
                  </a:lnTo>
                  <a:lnTo>
                    <a:pt x="11972" y="7727"/>
                  </a:lnTo>
                  <a:lnTo>
                    <a:pt x="11908" y="7990"/>
                  </a:lnTo>
                  <a:lnTo>
                    <a:pt x="11835" y="8245"/>
                  </a:lnTo>
                  <a:lnTo>
                    <a:pt x="11753" y="8499"/>
                  </a:lnTo>
                  <a:lnTo>
                    <a:pt x="11653" y="8745"/>
                  </a:lnTo>
                  <a:lnTo>
                    <a:pt x="11544" y="8990"/>
                  </a:lnTo>
                  <a:lnTo>
                    <a:pt x="11426" y="9226"/>
                  </a:lnTo>
                  <a:lnTo>
                    <a:pt x="11290" y="9454"/>
                  </a:lnTo>
                  <a:lnTo>
                    <a:pt x="11154" y="9672"/>
                  </a:lnTo>
                  <a:lnTo>
                    <a:pt x="10999" y="9890"/>
                  </a:lnTo>
                  <a:lnTo>
                    <a:pt x="10835" y="10090"/>
                  </a:lnTo>
                  <a:lnTo>
                    <a:pt x="10663" y="10290"/>
                  </a:lnTo>
                  <a:lnTo>
                    <a:pt x="10481" y="10481"/>
                  </a:lnTo>
                  <a:lnTo>
                    <a:pt x="10299" y="10662"/>
                  </a:lnTo>
                  <a:lnTo>
                    <a:pt x="10099" y="10826"/>
                  </a:lnTo>
                  <a:lnTo>
                    <a:pt x="9890" y="10990"/>
                  </a:lnTo>
                  <a:lnTo>
                    <a:pt x="9681" y="11144"/>
                  </a:lnTo>
                  <a:lnTo>
                    <a:pt x="9454" y="11290"/>
                  </a:lnTo>
                  <a:lnTo>
                    <a:pt x="9227" y="11417"/>
                  </a:lnTo>
                  <a:lnTo>
                    <a:pt x="8999" y="11535"/>
                  </a:lnTo>
                  <a:lnTo>
                    <a:pt x="8754" y="11644"/>
                  </a:lnTo>
                  <a:lnTo>
                    <a:pt x="8508" y="11744"/>
                  </a:lnTo>
                  <a:lnTo>
                    <a:pt x="8254" y="11826"/>
                  </a:lnTo>
                  <a:lnTo>
                    <a:pt x="7990" y="11899"/>
                  </a:lnTo>
                  <a:lnTo>
                    <a:pt x="7727" y="11962"/>
                  </a:lnTo>
                  <a:lnTo>
                    <a:pt x="7463" y="12008"/>
                  </a:lnTo>
                  <a:lnTo>
                    <a:pt x="7190" y="12044"/>
                  </a:lnTo>
                  <a:lnTo>
                    <a:pt x="6918" y="12071"/>
                  </a:lnTo>
                  <a:lnTo>
                    <a:pt x="6354" y="12071"/>
                  </a:lnTo>
                  <a:lnTo>
                    <a:pt x="6072" y="12044"/>
                  </a:lnTo>
                  <a:lnTo>
                    <a:pt x="5800" y="12008"/>
                  </a:lnTo>
                  <a:lnTo>
                    <a:pt x="5536" y="11962"/>
                  </a:lnTo>
                  <a:lnTo>
                    <a:pt x="5273" y="11899"/>
                  </a:lnTo>
                  <a:lnTo>
                    <a:pt x="5018" y="11826"/>
                  </a:lnTo>
                  <a:lnTo>
                    <a:pt x="4764" y="11744"/>
                  </a:lnTo>
                  <a:lnTo>
                    <a:pt x="4509" y="11644"/>
                  </a:lnTo>
                  <a:lnTo>
                    <a:pt x="4273" y="11535"/>
                  </a:lnTo>
                  <a:lnTo>
                    <a:pt x="4036" y="11417"/>
                  </a:lnTo>
                  <a:lnTo>
                    <a:pt x="3809" y="11290"/>
                  </a:lnTo>
                  <a:lnTo>
                    <a:pt x="3591" y="11144"/>
                  </a:lnTo>
                  <a:lnTo>
                    <a:pt x="3373" y="10990"/>
                  </a:lnTo>
                  <a:lnTo>
                    <a:pt x="3173" y="10826"/>
                  </a:lnTo>
                  <a:lnTo>
                    <a:pt x="2973" y="10662"/>
                  </a:lnTo>
                  <a:lnTo>
                    <a:pt x="2782" y="10481"/>
                  </a:lnTo>
                  <a:lnTo>
                    <a:pt x="2600" y="10290"/>
                  </a:lnTo>
                  <a:lnTo>
                    <a:pt x="2428" y="10090"/>
                  </a:lnTo>
                  <a:lnTo>
                    <a:pt x="2273" y="9890"/>
                  </a:lnTo>
                  <a:lnTo>
                    <a:pt x="2119" y="9672"/>
                  </a:lnTo>
                  <a:lnTo>
                    <a:pt x="1973" y="9454"/>
                  </a:lnTo>
                  <a:lnTo>
                    <a:pt x="1846" y="9226"/>
                  </a:lnTo>
                  <a:lnTo>
                    <a:pt x="1728" y="8990"/>
                  </a:lnTo>
                  <a:lnTo>
                    <a:pt x="1619" y="8745"/>
                  </a:lnTo>
                  <a:lnTo>
                    <a:pt x="1519" y="8499"/>
                  </a:lnTo>
                  <a:lnTo>
                    <a:pt x="1428" y="8245"/>
                  </a:lnTo>
                  <a:lnTo>
                    <a:pt x="1355" y="7990"/>
                  </a:lnTo>
                  <a:lnTo>
                    <a:pt x="1300" y="7727"/>
                  </a:lnTo>
                  <a:lnTo>
                    <a:pt x="1246" y="7454"/>
                  </a:lnTo>
                  <a:lnTo>
                    <a:pt x="1219" y="7181"/>
                  </a:lnTo>
                  <a:lnTo>
                    <a:pt x="1191" y="6908"/>
                  </a:lnTo>
                  <a:lnTo>
                    <a:pt x="1191" y="6627"/>
                  </a:lnTo>
                  <a:lnTo>
                    <a:pt x="1191" y="6345"/>
                  </a:lnTo>
                  <a:lnTo>
                    <a:pt x="1219" y="6072"/>
                  </a:lnTo>
                  <a:lnTo>
                    <a:pt x="1246" y="5800"/>
                  </a:lnTo>
                  <a:lnTo>
                    <a:pt x="1300" y="5527"/>
                  </a:lnTo>
                  <a:lnTo>
                    <a:pt x="1355" y="5263"/>
                  </a:lnTo>
                  <a:lnTo>
                    <a:pt x="1428" y="5009"/>
                  </a:lnTo>
                  <a:lnTo>
                    <a:pt x="1519" y="4754"/>
                  </a:lnTo>
                  <a:lnTo>
                    <a:pt x="1619" y="4509"/>
                  </a:lnTo>
                  <a:lnTo>
                    <a:pt x="1728" y="4263"/>
                  </a:lnTo>
                  <a:lnTo>
                    <a:pt x="1846" y="4027"/>
                  </a:lnTo>
                  <a:lnTo>
                    <a:pt x="1973" y="3800"/>
                  </a:lnTo>
                  <a:lnTo>
                    <a:pt x="2119" y="3582"/>
                  </a:lnTo>
                  <a:lnTo>
                    <a:pt x="2273" y="3373"/>
                  </a:lnTo>
                  <a:lnTo>
                    <a:pt x="2428" y="3164"/>
                  </a:lnTo>
                  <a:lnTo>
                    <a:pt x="2600" y="2964"/>
                  </a:lnTo>
                  <a:lnTo>
                    <a:pt x="2782" y="2773"/>
                  </a:lnTo>
                  <a:lnTo>
                    <a:pt x="2973" y="2600"/>
                  </a:lnTo>
                  <a:lnTo>
                    <a:pt x="3173" y="2427"/>
                  </a:lnTo>
                  <a:lnTo>
                    <a:pt x="3373" y="2264"/>
                  </a:lnTo>
                  <a:lnTo>
                    <a:pt x="3591" y="2109"/>
                  </a:lnTo>
                  <a:lnTo>
                    <a:pt x="3809" y="1973"/>
                  </a:lnTo>
                  <a:lnTo>
                    <a:pt x="4036" y="1837"/>
                  </a:lnTo>
                  <a:lnTo>
                    <a:pt x="4273" y="1718"/>
                  </a:lnTo>
                  <a:lnTo>
                    <a:pt x="4509" y="1609"/>
                  </a:lnTo>
                  <a:lnTo>
                    <a:pt x="4764" y="1509"/>
                  </a:lnTo>
                  <a:lnTo>
                    <a:pt x="5018" y="1428"/>
                  </a:lnTo>
                  <a:lnTo>
                    <a:pt x="5273" y="1355"/>
                  </a:lnTo>
                  <a:lnTo>
                    <a:pt x="5536" y="1291"/>
                  </a:lnTo>
                  <a:lnTo>
                    <a:pt x="5800" y="1246"/>
                  </a:lnTo>
                  <a:lnTo>
                    <a:pt x="6072" y="1209"/>
                  </a:lnTo>
                  <a:lnTo>
                    <a:pt x="6354" y="1191"/>
                  </a:lnTo>
                  <a:lnTo>
                    <a:pt x="6636" y="1182"/>
                  </a:lnTo>
                  <a:close/>
                  <a:moveTo>
                    <a:pt x="6291" y="0"/>
                  </a:moveTo>
                  <a:lnTo>
                    <a:pt x="5954" y="28"/>
                  </a:lnTo>
                  <a:lnTo>
                    <a:pt x="5627" y="73"/>
                  </a:lnTo>
                  <a:lnTo>
                    <a:pt x="5300" y="128"/>
                  </a:lnTo>
                  <a:lnTo>
                    <a:pt x="4973" y="210"/>
                  </a:lnTo>
                  <a:lnTo>
                    <a:pt x="4664" y="291"/>
                  </a:lnTo>
                  <a:lnTo>
                    <a:pt x="4355" y="400"/>
                  </a:lnTo>
                  <a:lnTo>
                    <a:pt x="4055" y="519"/>
                  </a:lnTo>
                  <a:lnTo>
                    <a:pt x="3755" y="646"/>
                  </a:lnTo>
                  <a:lnTo>
                    <a:pt x="3473" y="800"/>
                  </a:lnTo>
                  <a:lnTo>
                    <a:pt x="3191" y="955"/>
                  </a:lnTo>
                  <a:lnTo>
                    <a:pt x="2927" y="1128"/>
                  </a:lnTo>
                  <a:lnTo>
                    <a:pt x="2664" y="1309"/>
                  </a:lnTo>
                  <a:lnTo>
                    <a:pt x="2418" y="1509"/>
                  </a:lnTo>
                  <a:lnTo>
                    <a:pt x="2173" y="1718"/>
                  </a:lnTo>
                  <a:lnTo>
                    <a:pt x="1946" y="1937"/>
                  </a:lnTo>
                  <a:lnTo>
                    <a:pt x="1728" y="2173"/>
                  </a:lnTo>
                  <a:lnTo>
                    <a:pt x="1519" y="2409"/>
                  </a:lnTo>
                  <a:lnTo>
                    <a:pt x="1319" y="2664"/>
                  </a:lnTo>
                  <a:lnTo>
                    <a:pt x="1137" y="2918"/>
                  </a:lnTo>
                  <a:lnTo>
                    <a:pt x="964" y="3191"/>
                  </a:lnTo>
                  <a:lnTo>
                    <a:pt x="801" y="3464"/>
                  </a:lnTo>
                  <a:lnTo>
                    <a:pt x="655" y="3754"/>
                  </a:lnTo>
                  <a:lnTo>
                    <a:pt x="528" y="4045"/>
                  </a:lnTo>
                  <a:lnTo>
                    <a:pt x="401" y="4345"/>
                  </a:lnTo>
                  <a:lnTo>
                    <a:pt x="301" y="4654"/>
                  </a:lnTo>
                  <a:lnTo>
                    <a:pt x="210" y="4972"/>
                  </a:lnTo>
                  <a:lnTo>
                    <a:pt x="137" y="5291"/>
                  </a:lnTo>
                  <a:lnTo>
                    <a:pt x="82" y="5618"/>
                  </a:lnTo>
                  <a:lnTo>
                    <a:pt x="37" y="5954"/>
                  </a:lnTo>
                  <a:lnTo>
                    <a:pt x="10" y="6290"/>
                  </a:lnTo>
                  <a:lnTo>
                    <a:pt x="1" y="6627"/>
                  </a:lnTo>
                  <a:lnTo>
                    <a:pt x="10" y="6972"/>
                  </a:lnTo>
                  <a:lnTo>
                    <a:pt x="37" y="7308"/>
                  </a:lnTo>
                  <a:lnTo>
                    <a:pt x="82" y="7636"/>
                  </a:lnTo>
                  <a:lnTo>
                    <a:pt x="137" y="7963"/>
                  </a:lnTo>
                  <a:lnTo>
                    <a:pt x="210" y="8281"/>
                  </a:lnTo>
                  <a:lnTo>
                    <a:pt x="301" y="8599"/>
                  </a:lnTo>
                  <a:lnTo>
                    <a:pt x="401" y="8908"/>
                  </a:lnTo>
                  <a:lnTo>
                    <a:pt x="528" y="9208"/>
                  </a:lnTo>
                  <a:lnTo>
                    <a:pt x="655" y="9499"/>
                  </a:lnTo>
                  <a:lnTo>
                    <a:pt x="801" y="9790"/>
                  </a:lnTo>
                  <a:lnTo>
                    <a:pt x="964" y="10063"/>
                  </a:lnTo>
                  <a:lnTo>
                    <a:pt x="1137" y="10335"/>
                  </a:lnTo>
                  <a:lnTo>
                    <a:pt x="1319" y="10599"/>
                  </a:lnTo>
                  <a:lnTo>
                    <a:pt x="1519" y="10844"/>
                  </a:lnTo>
                  <a:lnTo>
                    <a:pt x="1728" y="11090"/>
                  </a:lnTo>
                  <a:lnTo>
                    <a:pt x="1946" y="11317"/>
                  </a:lnTo>
                  <a:lnTo>
                    <a:pt x="2173" y="11535"/>
                  </a:lnTo>
                  <a:lnTo>
                    <a:pt x="2418" y="11744"/>
                  </a:lnTo>
                  <a:lnTo>
                    <a:pt x="2664" y="11944"/>
                  </a:lnTo>
                  <a:lnTo>
                    <a:pt x="2927" y="12126"/>
                  </a:lnTo>
                  <a:lnTo>
                    <a:pt x="3191" y="12299"/>
                  </a:lnTo>
                  <a:lnTo>
                    <a:pt x="3473" y="12462"/>
                  </a:lnTo>
                  <a:lnTo>
                    <a:pt x="3755" y="12608"/>
                  </a:lnTo>
                  <a:lnTo>
                    <a:pt x="4055" y="12735"/>
                  </a:lnTo>
                  <a:lnTo>
                    <a:pt x="4355" y="12853"/>
                  </a:lnTo>
                  <a:lnTo>
                    <a:pt x="4664" y="12962"/>
                  </a:lnTo>
                  <a:lnTo>
                    <a:pt x="4973" y="13053"/>
                  </a:lnTo>
                  <a:lnTo>
                    <a:pt x="5300" y="13126"/>
                  </a:lnTo>
                  <a:lnTo>
                    <a:pt x="5627" y="13180"/>
                  </a:lnTo>
                  <a:lnTo>
                    <a:pt x="5954" y="13226"/>
                  </a:lnTo>
                  <a:lnTo>
                    <a:pt x="6291" y="13253"/>
                  </a:lnTo>
                  <a:lnTo>
                    <a:pt x="6636" y="13262"/>
                  </a:lnTo>
                  <a:lnTo>
                    <a:pt x="6972" y="13253"/>
                  </a:lnTo>
                  <a:lnTo>
                    <a:pt x="7309" y="13226"/>
                  </a:lnTo>
                  <a:lnTo>
                    <a:pt x="7645" y="13180"/>
                  </a:lnTo>
                  <a:lnTo>
                    <a:pt x="7972" y="13126"/>
                  </a:lnTo>
                  <a:lnTo>
                    <a:pt x="8290" y="13053"/>
                  </a:lnTo>
                  <a:lnTo>
                    <a:pt x="8608" y="12962"/>
                  </a:lnTo>
                  <a:lnTo>
                    <a:pt x="8917" y="12853"/>
                  </a:lnTo>
                  <a:lnTo>
                    <a:pt x="9217" y="12735"/>
                  </a:lnTo>
                  <a:lnTo>
                    <a:pt x="9508" y="12608"/>
                  </a:lnTo>
                  <a:lnTo>
                    <a:pt x="9790" y="12462"/>
                  </a:lnTo>
                  <a:lnTo>
                    <a:pt x="10072" y="12299"/>
                  </a:lnTo>
                  <a:lnTo>
                    <a:pt x="10345" y="12126"/>
                  </a:lnTo>
                  <a:lnTo>
                    <a:pt x="10599" y="11944"/>
                  </a:lnTo>
                  <a:lnTo>
                    <a:pt x="10854" y="11744"/>
                  </a:lnTo>
                  <a:lnTo>
                    <a:pt x="11090" y="11535"/>
                  </a:lnTo>
                  <a:lnTo>
                    <a:pt x="11326" y="11317"/>
                  </a:lnTo>
                  <a:lnTo>
                    <a:pt x="11544" y="11090"/>
                  </a:lnTo>
                  <a:lnTo>
                    <a:pt x="11753" y="10844"/>
                  </a:lnTo>
                  <a:lnTo>
                    <a:pt x="11944" y="10599"/>
                  </a:lnTo>
                  <a:lnTo>
                    <a:pt x="12135" y="10335"/>
                  </a:lnTo>
                  <a:lnTo>
                    <a:pt x="12308" y="10063"/>
                  </a:lnTo>
                  <a:lnTo>
                    <a:pt x="12462" y="9790"/>
                  </a:lnTo>
                  <a:lnTo>
                    <a:pt x="12608" y="9499"/>
                  </a:lnTo>
                  <a:lnTo>
                    <a:pt x="12744" y="9208"/>
                  </a:lnTo>
                  <a:lnTo>
                    <a:pt x="12862" y="8908"/>
                  </a:lnTo>
                  <a:lnTo>
                    <a:pt x="12962" y="8599"/>
                  </a:lnTo>
                  <a:lnTo>
                    <a:pt x="13053" y="8281"/>
                  </a:lnTo>
                  <a:lnTo>
                    <a:pt x="13126" y="7963"/>
                  </a:lnTo>
                  <a:lnTo>
                    <a:pt x="13190" y="7636"/>
                  </a:lnTo>
                  <a:lnTo>
                    <a:pt x="13235" y="7308"/>
                  </a:lnTo>
                  <a:lnTo>
                    <a:pt x="13253" y="6972"/>
                  </a:lnTo>
                  <a:lnTo>
                    <a:pt x="13262" y="6627"/>
                  </a:lnTo>
                  <a:lnTo>
                    <a:pt x="13253" y="6290"/>
                  </a:lnTo>
                  <a:lnTo>
                    <a:pt x="13235" y="5954"/>
                  </a:lnTo>
                  <a:lnTo>
                    <a:pt x="13190" y="5618"/>
                  </a:lnTo>
                  <a:lnTo>
                    <a:pt x="13126" y="5291"/>
                  </a:lnTo>
                  <a:lnTo>
                    <a:pt x="13053" y="4972"/>
                  </a:lnTo>
                  <a:lnTo>
                    <a:pt x="12962" y="4654"/>
                  </a:lnTo>
                  <a:lnTo>
                    <a:pt x="12862" y="4345"/>
                  </a:lnTo>
                  <a:lnTo>
                    <a:pt x="12744" y="4045"/>
                  </a:lnTo>
                  <a:lnTo>
                    <a:pt x="12608" y="3754"/>
                  </a:lnTo>
                  <a:lnTo>
                    <a:pt x="12462" y="3464"/>
                  </a:lnTo>
                  <a:lnTo>
                    <a:pt x="12308" y="3191"/>
                  </a:lnTo>
                  <a:lnTo>
                    <a:pt x="12135" y="2918"/>
                  </a:lnTo>
                  <a:lnTo>
                    <a:pt x="11944" y="2664"/>
                  </a:lnTo>
                  <a:lnTo>
                    <a:pt x="11753" y="2409"/>
                  </a:lnTo>
                  <a:lnTo>
                    <a:pt x="11544" y="2173"/>
                  </a:lnTo>
                  <a:lnTo>
                    <a:pt x="11326" y="1937"/>
                  </a:lnTo>
                  <a:lnTo>
                    <a:pt x="11090" y="1718"/>
                  </a:lnTo>
                  <a:lnTo>
                    <a:pt x="10854" y="1509"/>
                  </a:lnTo>
                  <a:lnTo>
                    <a:pt x="10599" y="1309"/>
                  </a:lnTo>
                  <a:lnTo>
                    <a:pt x="10345" y="1128"/>
                  </a:lnTo>
                  <a:lnTo>
                    <a:pt x="10072" y="955"/>
                  </a:lnTo>
                  <a:lnTo>
                    <a:pt x="9790" y="800"/>
                  </a:lnTo>
                  <a:lnTo>
                    <a:pt x="9508" y="646"/>
                  </a:lnTo>
                  <a:lnTo>
                    <a:pt x="9217" y="519"/>
                  </a:lnTo>
                  <a:lnTo>
                    <a:pt x="8917" y="400"/>
                  </a:lnTo>
                  <a:lnTo>
                    <a:pt x="8608" y="291"/>
                  </a:lnTo>
                  <a:lnTo>
                    <a:pt x="8290" y="210"/>
                  </a:lnTo>
                  <a:lnTo>
                    <a:pt x="7972" y="128"/>
                  </a:lnTo>
                  <a:lnTo>
                    <a:pt x="7645" y="73"/>
                  </a:lnTo>
                  <a:lnTo>
                    <a:pt x="7309" y="28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314625" y="2046313"/>
              <a:ext cx="26625" cy="87750"/>
            </a:xfrm>
            <a:custGeom>
              <a:rect b="b" l="l" r="r" t="t"/>
              <a:pathLst>
                <a:path extrusionOk="0" h="3510" w="1065">
                  <a:moveTo>
                    <a:pt x="537" y="3509"/>
                  </a:moveTo>
                  <a:lnTo>
                    <a:pt x="537" y="3509"/>
                  </a:lnTo>
                  <a:lnTo>
                    <a:pt x="592" y="3500"/>
                  </a:lnTo>
                  <a:lnTo>
                    <a:pt x="646" y="3473"/>
                  </a:lnTo>
                  <a:lnTo>
                    <a:pt x="692" y="3427"/>
                  </a:lnTo>
                  <a:lnTo>
                    <a:pt x="746" y="3364"/>
                  </a:lnTo>
                  <a:lnTo>
                    <a:pt x="792" y="3291"/>
                  </a:lnTo>
                  <a:lnTo>
                    <a:pt x="828" y="3209"/>
                  </a:lnTo>
                  <a:lnTo>
                    <a:pt x="873" y="3109"/>
                  </a:lnTo>
                  <a:lnTo>
                    <a:pt x="910" y="2991"/>
                  </a:lnTo>
                  <a:lnTo>
                    <a:pt x="946" y="2864"/>
                  </a:lnTo>
                  <a:lnTo>
                    <a:pt x="973" y="2736"/>
                  </a:lnTo>
                  <a:lnTo>
                    <a:pt x="1001" y="2591"/>
                  </a:lnTo>
                  <a:lnTo>
                    <a:pt x="1028" y="2437"/>
                  </a:lnTo>
                  <a:lnTo>
                    <a:pt x="1046" y="2273"/>
                  </a:lnTo>
                  <a:lnTo>
                    <a:pt x="1055" y="2109"/>
                  </a:lnTo>
                  <a:lnTo>
                    <a:pt x="1064" y="1937"/>
                  </a:lnTo>
                  <a:lnTo>
                    <a:pt x="1064" y="1755"/>
                  </a:lnTo>
                  <a:lnTo>
                    <a:pt x="1064" y="1755"/>
                  </a:lnTo>
                  <a:lnTo>
                    <a:pt x="1064" y="1573"/>
                  </a:lnTo>
                  <a:lnTo>
                    <a:pt x="1055" y="1400"/>
                  </a:lnTo>
                  <a:lnTo>
                    <a:pt x="1046" y="1237"/>
                  </a:lnTo>
                  <a:lnTo>
                    <a:pt x="1028" y="1073"/>
                  </a:lnTo>
                  <a:lnTo>
                    <a:pt x="1001" y="919"/>
                  </a:lnTo>
                  <a:lnTo>
                    <a:pt x="973" y="773"/>
                  </a:lnTo>
                  <a:lnTo>
                    <a:pt x="946" y="646"/>
                  </a:lnTo>
                  <a:lnTo>
                    <a:pt x="910" y="519"/>
                  </a:lnTo>
                  <a:lnTo>
                    <a:pt x="873" y="400"/>
                  </a:lnTo>
                  <a:lnTo>
                    <a:pt x="828" y="300"/>
                  </a:lnTo>
                  <a:lnTo>
                    <a:pt x="792" y="219"/>
                  </a:lnTo>
                  <a:lnTo>
                    <a:pt x="746" y="146"/>
                  </a:lnTo>
                  <a:lnTo>
                    <a:pt x="692" y="82"/>
                  </a:lnTo>
                  <a:lnTo>
                    <a:pt x="646" y="37"/>
                  </a:lnTo>
                  <a:lnTo>
                    <a:pt x="592" y="10"/>
                  </a:lnTo>
                  <a:lnTo>
                    <a:pt x="537" y="1"/>
                  </a:lnTo>
                  <a:lnTo>
                    <a:pt x="537" y="1"/>
                  </a:lnTo>
                  <a:lnTo>
                    <a:pt x="482" y="10"/>
                  </a:lnTo>
                  <a:lnTo>
                    <a:pt x="428" y="37"/>
                  </a:lnTo>
                  <a:lnTo>
                    <a:pt x="373" y="82"/>
                  </a:lnTo>
                  <a:lnTo>
                    <a:pt x="328" y="146"/>
                  </a:lnTo>
                  <a:lnTo>
                    <a:pt x="283" y="219"/>
                  </a:lnTo>
                  <a:lnTo>
                    <a:pt x="237" y="300"/>
                  </a:lnTo>
                  <a:lnTo>
                    <a:pt x="201" y="400"/>
                  </a:lnTo>
                  <a:lnTo>
                    <a:pt x="155" y="519"/>
                  </a:lnTo>
                  <a:lnTo>
                    <a:pt x="128" y="646"/>
                  </a:lnTo>
                  <a:lnTo>
                    <a:pt x="92" y="773"/>
                  </a:lnTo>
                  <a:lnTo>
                    <a:pt x="64" y="919"/>
                  </a:lnTo>
                  <a:lnTo>
                    <a:pt x="46" y="1073"/>
                  </a:lnTo>
                  <a:lnTo>
                    <a:pt x="28" y="1237"/>
                  </a:lnTo>
                  <a:lnTo>
                    <a:pt x="10" y="1400"/>
                  </a:lnTo>
                  <a:lnTo>
                    <a:pt x="10" y="1573"/>
                  </a:lnTo>
                  <a:lnTo>
                    <a:pt x="1" y="1755"/>
                  </a:lnTo>
                  <a:lnTo>
                    <a:pt x="1" y="1755"/>
                  </a:lnTo>
                  <a:lnTo>
                    <a:pt x="10" y="1937"/>
                  </a:lnTo>
                  <a:lnTo>
                    <a:pt x="10" y="2109"/>
                  </a:lnTo>
                  <a:lnTo>
                    <a:pt x="28" y="2273"/>
                  </a:lnTo>
                  <a:lnTo>
                    <a:pt x="46" y="2437"/>
                  </a:lnTo>
                  <a:lnTo>
                    <a:pt x="64" y="2591"/>
                  </a:lnTo>
                  <a:lnTo>
                    <a:pt x="92" y="2736"/>
                  </a:lnTo>
                  <a:lnTo>
                    <a:pt x="128" y="2864"/>
                  </a:lnTo>
                  <a:lnTo>
                    <a:pt x="155" y="2991"/>
                  </a:lnTo>
                  <a:lnTo>
                    <a:pt x="201" y="3109"/>
                  </a:lnTo>
                  <a:lnTo>
                    <a:pt x="237" y="3209"/>
                  </a:lnTo>
                  <a:lnTo>
                    <a:pt x="283" y="3291"/>
                  </a:lnTo>
                  <a:lnTo>
                    <a:pt x="328" y="3364"/>
                  </a:lnTo>
                  <a:lnTo>
                    <a:pt x="373" y="3427"/>
                  </a:lnTo>
                  <a:lnTo>
                    <a:pt x="428" y="3473"/>
                  </a:lnTo>
                  <a:lnTo>
                    <a:pt x="482" y="3500"/>
                  </a:lnTo>
                  <a:lnTo>
                    <a:pt x="537" y="3509"/>
                  </a:lnTo>
                  <a:lnTo>
                    <a:pt x="537" y="3509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225775" y="2056538"/>
              <a:ext cx="102300" cy="34100"/>
            </a:xfrm>
            <a:custGeom>
              <a:rect b="b" l="l" r="r" t="t"/>
              <a:pathLst>
                <a:path extrusionOk="0" h="1364" w="4092">
                  <a:moveTo>
                    <a:pt x="3946" y="55"/>
                  </a:moveTo>
                  <a:lnTo>
                    <a:pt x="3946" y="55"/>
                  </a:lnTo>
                  <a:lnTo>
                    <a:pt x="3473" y="28"/>
                  </a:lnTo>
                  <a:lnTo>
                    <a:pt x="2973" y="10"/>
                  </a:lnTo>
                  <a:lnTo>
                    <a:pt x="2373" y="1"/>
                  </a:lnTo>
                  <a:lnTo>
                    <a:pt x="2064" y="10"/>
                  </a:lnTo>
                  <a:lnTo>
                    <a:pt x="1737" y="19"/>
                  </a:lnTo>
                  <a:lnTo>
                    <a:pt x="1428" y="28"/>
                  </a:lnTo>
                  <a:lnTo>
                    <a:pt x="1128" y="55"/>
                  </a:lnTo>
                  <a:lnTo>
                    <a:pt x="846" y="91"/>
                  </a:lnTo>
                  <a:lnTo>
                    <a:pt x="592" y="137"/>
                  </a:lnTo>
                  <a:lnTo>
                    <a:pt x="473" y="173"/>
                  </a:lnTo>
                  <a:lnTo>
                    <a:pt x="373" y="201"/>
                  </a:lnTo>
                  <a:lnTo>
                    <a:pt x="283" y="237"/>
                  </a:lnTo>
                  <a:lnTo>
                    <a:pt x="201" y="273"/>
                  </a:lnTo>
                  <a:lnTo>
                    <a:pt x="201" y="273"/>
                  </a:lnTo>
                  <a:lnTo>
                    <a:pt x="128" y="319"/>
                  </a:lnTo>
                  <a:lnTo>
                    <a:pt x="73" y="364"/>
                  </a:lnTo>
                  <a:lnTo>
                    <a:pt x="37" y="410"/>
                  </a:lnTo>
                  <a:lnTo>
                    <a:pt x="19" y="455"/>
                  </a:lnTo>
                  <a:lnTo>
                    <a:pt x="1" y="500"/>
                  </a:lnTo>
                  <a:lnTo>
                    <a:pt x="10" y="555"/>
                  </a:lnTo>
                  <a:lnTo>
                    <a:pt x="19" y="600"/>
                  </a:lnTo>
                  <a:lnTo>
                    <a:pt x="46" y="655"/>
                  </a:lnTo>
                  <a:lnTo>
                    <a:pt x="83" y="710"/>
                  </a:lnTo>
                  <a:lnTo>
                    <a:pt x="119" y="755"/>
                  </a:lnTo>
                  <a:lnTo>
                    <a:pt x="173" y="810"/>
                  </a:lnTo>
                  <a:lnTo>
                    <a:pt x="237" y="855"/>
                  </a:lnTo>
                  <a:lnTo>
                    <a:pt x="382" y="955"/>
                  </a:lnTo>
                  <a:lnTo>
                    <a:pt x="555" y="1046"/>
                  </a:lnTo>
                  <a:lnTo>
                    <a:pt x="737" y="1137"/>
                  </a:lnTo>
                  <a:lnTo>
                    <a:pt x="937" y="1209"/>
                  </a:lnTo>
                  <a:lnTo>
                    <a:pt x="1146" y="1273"/>
                  </a:lnTo>
                  <a:lnTo>
                    <a:pt x="1355" y="1319"/>
                  </a:lnTo>
                  <a:lnTo>
                    <a:pt x="1564" y="1355"/>
                  </a:lnTo>
                  <a:lnTo>
                    <a:pt x="1755" y="1364"/>
                  </a:lnTo>
                  <a:lnTo>
                    <a:pt x="1855" y="1364"/>
                  </a:lnTo>
                  <a:lnTo>
                    <a:pt x="1937" y="1364"/>
                  </a:lnTo>
                  <a:lnTo>
                    <a:pt x="2019" y="1355"/>
                  </a:lnTo>
                  <a:lnTo>
                    <a:pt x="2100" y="1337"/>
                  </a:lnTo>
                  <a:lnTo>
                    <a:pt x="2100" y="1337"/>
                  </a:lnTo>
                  <a:lnTo>
                    <a:pt x="2255" y="1282"/>
                  </a:lnTo>
                  <a:lnTo>
                    <a:pt x="2428" y="1219"/>
                  </a:lnTo>
                  <a:lnTo>
                    <a:pt x="2609" y="1146"/>
                  </a:lnTo>
                  <a:lnTo>
                    <a:pt x="2800" y="1064"/>
                  </a:lnTo>
                  <a:lnTo>
                    <a:pt x="3000" y="964"/>
                  </a:lnTo>
                  <a:lnTo>
                    <a:pt x="3191" y="864"/>
                  </a:lnTo>
                  <a:lnTo>
                    <a:pt x="3382" y="764"/>
                  </a:lnTo>
                  <a:lnTo>
                    <a:pt x="3555" y="664"/>
                  </a:lnTo>
                  <a:lnTo>
                    <a:pt x="3709" y="555"/>
                  </a:lnTo>
                  <a:lnTo>
                    <a:pt x="3846" y="455"/>
                  </a:lnTo>
                  <a:lnTo>
                    <a:pt x="3955" y="364"/>
                  </a:lnTo>
                  <a:lnTo>
                    <a:pt x="4036" y="282"/>
                  </a:lnTo>
                  <a:lnTo>
                    <a:pt x="4064" y="237"/>
                  </a:lnTo>
                  <a:lnTo>
                    <a:pt x="4082" y="201"/>
                  </a:lnTo>
                  <a:lnTo>
                    <a:pt x="4091" y="173"/>
                  </a:lnTo>
                  <a:lnTo>
                    <a:pt x="4082" y="137"/>
                  </a:lnTo>
                  <a:lnTo>
                    <a:pt x="4073" y="110"/>
                  </a:lnTo>
                  <a:lnTo>
                    <a:pt x="4046" y="91"/>
                  </a:lnTo>
                  <a:lnTo>
                    <a:pt x="4000" y="73"/>
                  </a:lnTo>
                  <a:lnTo>
                    <a:pt x="3946" y="55"/>
                  </a:lnTo>
                  <a:lnTo>
                    <a:pt x="3946" y="55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328050" y="2056538"/>
              <a:ext cx="102050" cy="34100"/>
            </a:xfrm>
            <a:custGeom>
              <a:rect b="b" l="l" r="r" t="t"/>
              <a:pathLst>
                <a:path extrusionOk="0" h="1364" w="4082">
                  <a:moveTo>
                    <a:pt x="136" y="55"/>
                  </a:moveTo>
                  <a:lnTo>
                    <a:pt x="136" y="55"/>
                  </a:lnTo>
                  <a:lnTo>
                    <a:pt x="609" y="28"/>
                  </a:lnTo>
                  <a:lnTo>
                    <a:pt x="1109" y="10"/>
                  </a:lnTo>
                  <a:lnTo>
                    <a:pt x="1709" y="1"/>
                  </a:lnTo>
                  <a:lnTo>
                    <a:pt x="2027" y="10"/>
                  </a:lnTo>
                  <a:lnTo>
                    <a:pt x="2345" y="19"/>
                  </a:lnTo>
                  <a:lnTo>
                    <a:pt x="2663" y="28"/>
                  </a:lnTo>
                  <a:lnTo>
                    <a:pt x="2963" y="55"/>
                  </a:lnTo>
                  <a:lnTo>
                    <a:pt x="3245" y="91"/>
                  </a:lnTo>
                  <a:lnTo>
                    <a:pt x="3499" y="137"/>
                  </a:lnTo>
                  <a:lnTo>
                    <a:pt x="3609" y="173"/>
                  </a:lnTo>
                  <a:lnTo>
                    <a:pt x="3718" y="201"/>
                  </a:lnTo>
                  <a:lnTo>
                    <a:pt x="3809" y="237"/>
                  </a:lnTo>
                  <a:lnTo>
                    <a:pt x="3890" y="273"/>
                  </a:lnTo>
                  <a:lnTo>
                    <a:pt x="3890" y="273"/>
                  </a:lnTo>
                  <a:lnTo>
                    <a:pt x="3954" y="319"/>
                  </a:lnTo>
                  <a:lnTo>
                    <a:pt x="4008" y="364"/>
                  </a:lnTo>
                  <a:lnTo>
                    <a:pt x="4045" y="410"/>
                  </a:lnTo>
                  <a:lnTo>
                    <a:pt x="4072" y="455"/>
                  </a:lnTo>
                  <a:lnTo>
                    <a:pt x="4081" y="500"/>
                  </a:lnTo>
                  <a:lnTo>
                    <a:pt x="4081" y="555"/>
                  </a:lnTo>
                  <a:lnTo>
                    <a:pt x="4063" y="600"/>
                  </a:lnTo>
                  <a:lnTo>
                    <a:pt x="4045" y="655"/>
                  </a:lnTo>
                  <a:lnTo>
                    <a:pt x="4008" y="710"/>
                  </a:lnTo>
                  <a:lnTo>
                    <a:pt x="3963" y="755"/>
                  </a:lnTo>
                  <a:lnTo>
                    <a:pt x="3909" y="810"/>
                  </a:lnTo>
                  <a:lnTo>
                    <a:pt x="3845" y="855"/>
                  </a:lnTo>
                  <a:lnTo>
                    <a:pt x="3699" y="955"/>
                  </a:lnTo>
                  <a:lnTo>
                    <a:pt x="3536" y="1046"/>
                  </a:lnTo>
                  <a:lnTo>
                    <a:pt x="3345" y="1137"/>
                  </a:lnTo>
                  <a:lnTo>
                    <a:pt x="3145" y="1209"/>
                  </a:lnTo>
                  <a:lnTo>
                    <a:pt x="2936" y="1273"/>
                  </a:lnTo>
                  <a:lnTo>
                    <a:pt x="2727" y="1319"/>
                  </a:lnTo>
                  <a:lnTo>
                    <a:pt x="2527" y="1355"/>
                  </a:lnTo>
                  <a:lnTo>
                    <a:pt x="2327" y="1364"/>
                  </a:lnTo>
                  <a:lnTo>
                    <a:pt x="2236" y="1364"/>
                  </a:lnTo>
                  <a:lnTo>
                    <a:pt x="2145" y="1364"/>
                  </a:lnTo>
                  <a:lnTo>
                    <a:pt x="2063" y="1355"/>
                  </a:lnTo>
                  <a:lnTo>
                    <a:pt x="1991" y="1337"/>
                  </a:lnTo>
                  <a:lnTo>
                    <a:pt x="1991" y="1337"/>
                  </a:lnTo>
                  <a:lnTo>
                    <a:pt x="1836" y="1282"/>
                  </a:lnTo>
                  <a:lnTo>
                    <a:pt x="1663" y="1219"/>
                  </a:lnTo>
                  <a:lnTo>
                    <a:pt x="1473" y="1146"/>
                  </a:lnTo>
                  <a:lnTo>
                    <a:pt x="1282" y="1064"/>
                  </a:lnTo>
                  <a:lnTo>
                    <a:pt x="1091" y="964"/>
                  </a:lnTo>
                  <a:lnTo>
                    <a:pt x="891" y="864"/>
                  </a:lnTo>
                  <a:lnTo>
                    <a:pt x="709" y="764"/>
                  </a:lnTo>
                  <a:lnTo>
                    <a:pt x="536" y="664"/>
                  </a:lnTo>
                  <a:lnTo>
                    <a:pt x="373" y="555"/>
                  </a:lnTo>
                  <a:lnTo>
                    <a:pt x="236" y="455"/>
                  </a:lnTo>
                  <a:lnTo>
                    <a:pt x="127" y="364"/>
                  </a:lnTo>
                  <a:lnTo>
                    <a:pt x="45" y="282"/>
                  </a:lnTo>
                  <a:lnTo>
                    <a:pt x="18" y="237"/>
                  </a:lnTo>
                  <a:lnTo>
                    <a:pt x="9" y="201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18" y="110"/>
                  </a:lnTo>
                  <a:lnTo>
                    <a:pt x="45" y="91"/>
                  </a:lnTo>
                  <a:lnTo>
                    <a:pt x="82" y="73"/>
                  </a:lnTo>
                  <a:lnTo>
                    <a:pt x="136" y="55"/>
                  </a:lnTo>
                  <a:lnTo>
                    <a:pt x="136" y="55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20775" y="2033588"/>
              <a:ext cx="12750" cy="12750"/>
            </a:xfrm>
            <a:custGeom>
              <a:rect b="b" l="l" r="r" t="t"/>
              <a:pathLst>
                <a:path extrusionOk="0" h="510" w="510">
                  <a:moveTo>
                    <a:pt x="255" y="510"/>
                  </a:moveTo>
                  <a:lnTo>
                    <a:pt x="255" y="510"/>
                  </a:lnTo>
                  <a:lnTo>
                    <a:pt x="309" y="510"/>
                  </a:lnTo>
                  <a:lnTo>
                    <a:pt x="355" y="491"/>
                  </a:lnTo>
                  <a:lnTo>
                    <a:pt x="400" y="464"/>
                  </a:lnTo>
                  <a:lnTo>
                    <a:pt x="436" y="437"/>
                  </a:lnTo>
                  <a:lnTo>
                    <a:pt x="464" y="400"/>
                  </a:lnTo>
                  <a:lnTo>
                    <a:pt x="491" y="355"/>
                  </a:lnTo>
                  <a:lnTo>
                    <a:pt x="509" y="310"/>
                  </a:lnTo>
                  <a:lnTo>
                    <a:pt x="509" y="255"/>
                  </a:lnTo>
                  <a:lnTo>
                    <a:pt x="509" y="255"/>
                  </a:lnTo>
                  <a:lnTo>
                    <a:pt x="509" y="200"/>
                  </a:lnTo>
                  <a:lnTo>
                    <a:pt x="491" y="155"/>
                  </a:lnTo>
                  <a:lnTo>
                    <a:pt x="464" y="110"/>
                  </a:lnTo>
                  <a:lnTo>
                    <a:pt x="436" y="73"/>
                  </a:lnTo>
                  <a:lnTo>
                    <a:pt x="400" y="46"/>
                  </a:lnTo>
                  <a:lnTo>
                    <a:pt x="355" y="19"/>
                  </a:lnTo>
                  <a:lnTo>
                    <a:pt x="309" y="1"/>
                  </a:lnTo>
                  <a:lnTo>
                    <a:pt x="255" y="1"/>
                  </a:lnTo>
                  <a:lnTo>
                    <a:pt x="255" y="1"/>
                  </a:lnTo>
                  <a:lnTo>
                    <a:pt x="200" y="1"/>
                  </a:ln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8" y="155"/>
                  </a:lnTo>
                  <a:lnTo>
                    <a:pt x="0" y="20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310"/>
                  </a:lnTo>
                  <a:lnTo>
                    <a:pt x="18" y="355"/>
                  </a:lnTo>
                  <a:lnTo>
                    <a:pt x="37" y="400"/>
                  </a:lnTo>
                  <a:lnTo>
                    <a:pt x="73" y="437"/>
                  </a:lnTo>
                  <a:lnTo>
                    <a:pt x="109" y="464"/>
                  </a:lnTo>
                  <a:lnTo>
                    <a:pt x="155" y="491"/>
                  </a:lnTo>
                  <a:lnTo>
                    <a:pt x="200" y="510"/>
                  </a:lnTo>
                  <a:lnTo>
                    <a:pt x="255" y="510"/>
                  </a:lnTo>
                  <a:lnTo>
                    <a:pt x="255" y="51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265775" y="1987688"/>
              <a:ext cx="57975" cy="69775"/>
            </a:xfrm>
            <a:custGeom>
              <a:rect b="b" l="l" r="r" t="t"/>
              <a:pathLst>
                <a:path extrusionOk="0" h="2791" w="2319">
                  <a:moveTo>
                    <a:pt x="128" y="0"/>
                  </a:moveTo>
                  <a:lnTo>
                    <a:pt x="82" y="10"/>
                  </a:lnTo>
                  <a:lnTo>
                    <a:pt x="55" y="28"/>
                  </a:lnTo>
                  <a:lnTo>
                    <a:pt x="37" y="46"/>
                  </a:lnTo>
                  <a:lnTo>
                    <a:pt x="19" y="64"/>
                  </a:lnTo>
                  <a:lnTo>
                    <a:pt x="10" y="91"/>
                  </a:lnTo>
                  <a:lnTo>
                    <a:pt x="0" y="137"/>
                  </a:lnTo>
                  <a:lnTo>
                    <a:pt x="10" y="191"/>
                  </a:lnTo>
                  <a:lnTo>
                    <a:pt x="28" y="209"/>
                  </a:lnTo>
                  <a:lnTo>
                    <a:pt x="46" y="237"/>
                  </a:lnTo>
                  <a:lnTo>
                    <a:pt x="728" y="873"/>
                  </a:lnTo>
                  <a:lnTo>
                    <a:pt x="1118" y="2009"/>
                  </a:lnTo>
                  <a:lnTo>
                    <a:pt x="1137" y="2036"/>
                  </a:lnTo>
                  <a:lnTo>
                    <a:pt x="1164" y="2073"/>
                  </a:lnTo>
                  <a:lnTo>
                    <a:pt x="2100" y="2764"/>
                  </a:lnTo>
                  <a:lnTo>
                    <a:pt x="2127" y="2773"/>
                  </a:lnTo>
                  <a:lnTo>
                    <a:pt x="2155" y="2782"/>
                  </a:lnTo>
                  <a:lnTo>
                    <a:pt x="2200" y="2791"/>
                  </a:lnTo>
                  <a:lnTo>
                    <a:pt x="2255" y="2773"/>
                  </a:lnTo>
                  <a:lnTo>
                    <a:pt x="2273" y="2755"/>
                  </a:lnTo>
                  <a:lnTo>
                    <a:pt x="2291" y="2736"/>
                  </a:lnTo>
                  <a:lnTo>
                    <a:pt x="2309" y="2709"/>
                  </a:lnTo>
                  <a:lnTo>
                    <a:pt x="2318" y="2682"/>
                  </a:lnTo>
                  <a:lnTo>
                    <a:pt x="2318" y="2636"/>
                  </a:lnTo>
                  <a:lnTo>
                    <a:pt x="2300" y="2582"/>
                  </a:lnTo>
                  <a:lnTo>
                    <a:pt x="2282" y="2564"/>
                  </a:lnTo>
                  <a:lnTo>
                    <a:pt x="2264" y="2545"/>
                  </a:lnTo>
                  <a:lnTo>
                    <a:pt x="1364" y="1873"/>
                  </a:lnTo>
                  <a:lnTo>
                    <a:pt x="982" y="755"/>
                  </a:lnTo>
                  <a:lnTo>
                    <a:pt x="964" y="718"/>
                  </a:lnTo>
                  <a:lnTo>
                    <a:pt x="937" y="691"/>
                  </a:lnTo>
                  <a:lnTo>
                    <a:pt x="228" y="37"/>
                  </a:lnTo>
                  <a:lnTo>
                    <a:pt x="210" y="19"/>
                  </a:lnTo>
                  <a:lnTo>
                    <a:pt x="182" y="1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332350" y="1987688"/>
              <a:ext cx="57975" cy="69775"/>
            </a:xfrm>
            <a:custGeom>
              <a:rect b="b" l="l" r="r" t="t"/>
              <a:pathLst>
                <a:path extrusionOk="0" h="2791" w="2319">
                  <a:moveTo>
                    <a:pt x="2191" y="0"/>
                  </a:moveTo>
                  <a:lnTo>
                    <a:pt x="2137" y="10"/>
                  </a:lnTo>
                  <a:lnTo>
                    <a:pt x="2109" y="19"/>
                  </a:lnTo>
                  <a:lnTo>
                    <a:pt x="2091" y="37"/>
                  </a:lnTo>
                  <a:lnTo>
                    <a:pt x="1382" y="691"/>
                  </a:lnTo>
                  <a:lnTo>
                    <a:pt x="1355" y="718"/>
                  </a:lnTo>
                  <a:lnTo>
                    <a:pt x="1337" y="755"/>
                  </a:lnTo>
                  <a:lnTo>
                    <a:pt x="955" y="1873"/>
                  </a:lnTo>
                  <a:lnTo>
                    <a:pt x="55" y="2545"/>
                  </a:lnTo>
                  <a:lnTo>
                    <a:pt x="37" y="2564"/>
                  </a:lnTo>
                  <a:lnTo>
                    <a:pt x="19" y="2582"/>
                  </a:lnTo>
                  <a:lnTo>
                    <a:pt x="1" y="2636"/>
                  </a:lnTo>
                  <a:lnTo>
                    <a:pt x="1" y="2682"/>
                  </a:lnTo>
                  <a:lnTo>
                    <a:pt x="10" y="2709"/>
                  </a:lnTo>
                  <a:lnTo>
                    <a:pt x="28" y="2736"/>
                  </a:lnTo>
                  <a:lnTo>
                    <a:pt x="46" y="2755"/>
                  </a:lnTo>
                  <a:lnTo>
                    <a:pt x="64" y="2773"/>
                  </a:lnTo>
                  <a:lnTo>
                    <a:pt x="119" y="2791"/>
                  </a:lnTo>
                  <a:lnTo>
                    <a:pt x="173" y="2782"/>
                  </a:lnTo>
                  <a:lnTo>
                    <a:pt x="192" y="2773"/>
                  </a:lnTo>
                  <a:lnTo>
                    <a:pt x="219" y="2764"/>
                  </a:lnTo>
                  <a:lnTo>
                    <a:pt x="1155" y="2073"/>
                  </a:lnTo>
                  <a:lnTo>
                    <a:pt x="1182" y="2036"/>
                  </a:lnTo>
                  <a:lnTo>
                    <a:pt x="1201" y="2009"/>
                  </a:lnTo>
                  <a:lnTo>
                    <a:pt x="1591" y="873"/>
                  </a:lnTo>
                  <a:lnTo>
                    <a:pt x="2273" y="237"/>
                  </a:lnTo>
                  <a:lnTo>
                    <a:pt x="2291" y="209"/>
                  </a:lnTo>
                  <a:lnTo>
                    <a:pt x="2309" y="191"/>
                  </a:lnTo>
                  <a:lnTo>
                    <a:pt x="2319" y="137"/>
                  </a:lnTo>
                  <a:lnTo>
                    <a:pt x="2309" y="91"/>
                  </a:lnTo>
                  <a:lnTo>
                    <a:pt x="2300" y="64"/>
                  </a:lnTo>
                  <a:lnTo>
                    <a:pt x="2282" y="46"/>
                  </a:lnTo>
                  <a:lnTo>
                    <a:pt x="2264" y="28"/>
                  </a:lnTo>
                  <a:lnTo>
                    <a:pt x="2237" y="1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312825" y="2010188"/>
              <a:ext cx="13425" cy="28200"/>
            </a:xfrm>
            <a:custGeom>
              <a:rect b="b" l="l" r="r" t="t"/>
              <a:pathLst>
                <a:path extrusionOk="0" h="1128" w="537">
                  <a:moveTo>
                    <a:pt x="264" y="0"/>
                  </a:moveTo>
                  <a:lnTo>
                    <a:pt x="236" y="9"/>
                  </a:lnTo>
                  <a:lnTo>
                    <a:pt x="191" y="18"/>
                  </a:lnTo>
                  <a:lnTo>
                    <a:pt x="155" y="55"/>
                  </a:lnTo>
                  <a:lnTo>
                    <a:pt x="136" y="82"/>
                  </a:lnTo>
                  <a:lnTo>
                    <a:pt x="127" y="109"/>
                  </a:lnTo>
                  <a:lnTo>
                    <a:pt x="0" y="618"/>
                  </a:lnTo>
                  <a:lnTo>
                    <a:pt x="0" y="646"/>
                  </a:lnTo>
                  <a:lnTo>
                    <a:pt x="0" y="682"/>
                  </a:lnTo>
                  <a:lnTo>
                    <a:pt x="9" y="709"/>
                  </a:lnTo>
                  <a:lnTo>
                    <a:pt x="27" y="737"/>
                  </a:lnTo>
                  <a:lnTo>
                    <a:pt x="291" y="1073"/>
                  </a:lnTo>
                  <a:lnTo>
                    <a:pt x="309" y="1091"/>
                  </a:lnTo>
                  <a:lnTo>
                    <a:pt x="336" y="1109"/>
                  </a:lnTo>
                  <a:lnTo>
                    <a:pt x="382" y="1127"/>
                  </a:lnTo>
                  <a:lnTo>
                    <a:pt x="436" y="1118"/>
                  </a:lnTo>
                  <a:lnTo>
                    <a:pt x="464" y="1109"/>
                  </a:lnTo>
                  <a:lnTo>
                    <a:pt x="482" y="1100"/>
                  </a:lnTo>
                  <a:lnTo>
                    <a:pt x="500" y="1082"/>
                  </a:lnTo>
                  <a:lnTo>
                    <a:pt x="518" y="1055"/>
                  </a:lnTo>
                  <a:lnTo>
                    <a:pt x="536" y="1009"/>
                  </a:lnTo>
                  <a:lnTo>
                    <a:pt x="527" y="955"/>
                  </a:lnTo>
                  <a:lnTo>
                    <a:pt x="518" y="927"/>
                  </a:lnTo>
                  <a:lnTo>
                    <a:pt x="509" y="909"/>
                  </a:lnTo>
                  <a:lnTo>
                    <a:pt x="282" y="618"/>
                  </a:lnTo>
                  <a:lnTo>
                    <a:pt x="391" y="173"/>
                  </a:lnTo>
                  <a:lnTo>
                    <a:pt x="400" y="146"/>
                  </a:lnTo>
                  <a:lnTo>
                    <a:pt x="391" y="118"/>
                  </a:lnTo>
                  <a:lnTo>
                    <a:pt x="373" y="73"/>
                  </a:lnTo>
                  <a:lnTo>
                    <a:pt x="345" y="28"/>
                  </a:lnTo>
                  <a:lnTo>
                    <a:pt x="318" y="18"/>
                  </a:lnTo>
                  <a:lnTo>
                    <a:pt x="291" y="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328275" y="2010188"/>
              <a:ext cx="13425" cy="28200"/>
            </a:xfrm>
            <a:custGeom>
              <a:rect b="b" l="l" r="r" t="t"/>
              <a:pathLst>
                <a:path extrusionOk="0" h="1128" w="537">
                  <a:moveTo>
                    <a:pt x="264" y="0"/>
                  </a:moveTo>
                  <a:lnTo>
                    <a:pt x="236" y="9"/>
                  </a:lnTo>
                  <a:lnTo>
                    <a:pt x="209" y="18"/>
                  </a:lnTo>
                  <a:lnTo>
                    <a:pt x="191" y="28"/>
                  </a:lnTo>
                  <a:lnTo>
                    <a:pt x="155" y="73"/>
                  </a:lnTo>
                  <a:lnTo>
                    <a:pt x="136" y="118"/>
                  </a:lnTo>
                  <a:lnTo>
                    <a:pt x="136" y="146"/>
                  </a:lnTo>
                  <a:lnTo>
                    <a:pt x="136" y="173"/>
                  </a:lnTo>
                  <a:lnTo>
                    <a:pt x="255" y="618"/>
                  </a:lnTo>
                  <a:lnTo>
                    <a:pt x="27" y="909"/>
                  </a:lnTo>
                  <a:lnTo>
                    <a:pt x="9" y="927"/>
                  </a:lnTo>
                  <a:lnTo>
                    <a:pt x="0" y="955"/>
                  </a:lnTo>
                  <a:lnTo>
                    <a:pt x="0" y="1009"/>
                  </a:lnTo>
                  <a:lnTo>
                    <a:pt x="9" y="1055"/>
                  </a:lnTo>
                  <a:lnTo>
                    <a:pt x="27" y="1082"/>
                  </a:lnTo>
                  <a:lnTo>
                    <a:pt x="46" y="1100"/>
                  </a:lnTo>
                  <a:lnTo>
                    <a:pt x="73" y="1109"/>
                  </a:lnTo>
                  <a:lnTo>
                    <a:pt x="100" y="1118"/>
                  </a:lnTo>
                  <a:lnTo>
                    <a:pt x="146" y="1127"/>
                  </a:lnTo>
                  <a:lnTo>
                    <a:pt x="200" y="1109"/>
                  </a:lnTo>
                  <a:lnTo>
                    <a:pt x="218" y="1091"/>
                  </a:lnTo>
                  <a:lnTo>
                    <a:pt x="236" y="1073"/>
                  </a:lnTo>
                  <a:lnTo>
                    <a:pt x="509" y="737"/>
                  </a:lnTo>
                  <a:lnTo>
                    <a:pt x="527" y="709"/>
                  </a:lnTo>
                  <a:lnTo>
                    <a:pt x="536" y="682"/>
                  </a:lnTo>
                  <a:lnTo>
                    <a:pt x="536" y="646"/>
                  </a:lnTo>
                  <a:lnTo>
                    <a:pt x="527" y="618"/>
                  </a:lnTo>
                  <a:lnTo>
                    <a:pt x="400" y="109"/>
                  </a:lnTo>
                  <a:lnTo>
                    <a:pt x="391" y="82"/>
                  </a:lnTo>
                  <a:lnTo>
                    <a:pt x="382" y="55"/>
                  </a:lnTo>
                  <a:lnTo>
                    <a:pt x="346" y="18"/>
                  </a:lnTo>
                  <a:lnTo>
                    <a:pt x="291" y="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262600" y="2076088"/>
              <a:ext cx="55925" cy="82500"/>
            </a:xfrm>
            <a:custGeom>
              <a:rect b="b" l="l" r="r" t="t"/>
              <a:pathLst>
                <a:path extrusionOk="0" h="3300" w="2237">
                  <a:moveTo>
                    <a:pt x="2054" y="0"/>
                  </a:moveTo>
                  <a:lnTo>
                    <a:pt x="2036" y="18"/>
                  </a:lnTo>
                  <a:lnTo>
                    <a:pt x="2009" y="37"/>
                  </a:lnTo>
                  <a:lnTo>
                    <a:pt x="1173" y="809"/>
                  </a:lnTo>
                  <a:lnTo>
                    <a:pt x="1146" y="836"/>
                  </a:lnTo>
                  <a:lnTo>
                    <a:pt x="1127" y="873"/>
                  </a:lnTo>
                  <a:lnTo>
                    <a:pt x="809" y="2245"/>
                  </a:lnTo>
                  <a:lnTo>
                    <a:pt x="37" y="3073"/>
                  </a:lnTo>
                  <a:lnTo>
                    <a:pt x="18" y="3091"/>
                  </a:lnTo>
                  <a:lnTo>
                    <a:pt x="9" y="3118"/>
                  </a:lnTo>
                  <a:lnTo>
                    <a:pt x="0" y="3163"/>
                  </a:lnTo>
                  <a:lnTo>
                    <a:pt x="9" y="3218"/>
                  </a:lnTo>
                  <a:lnTo>
                    <a:pt x="18" y="3245"/>
                  </a:lnTo>
                  <a:lnTo>
                    <a:pt x="37" y="3263"/>
                  </a:lnTo>
                  <a:lnTo>
                    <a:pt x="64" y="3282"/>
                  </a:lnTo>
                  <a:lnTo>
                    <a:pt x="82" y="3291"/>
                  </a:lnTo>
                  <a:lnTo>
                    <a:pt x="137" y="3300"/>
                  </a:lnTo>
                  <a:lnTo>
                    <a:pt x="191" y="3291"/>
                  </a:lnTo>
                  <a:lnTo>
                    <a:pt x="209" y="3272"/>
                  </a:lnTo>
                  <a:lnTo>
                    <a:pt x="237" y="3254"/>
                  </a:lnTo>
                  <a:lnTo>
                    <a:pt x="1036" y="2409"/>
                  </a:lnTo>
                  <a:lnTo>
                    <a:pt x="1055" y="2373"/>
                  </a:lnTo>
                  <a:lnTo>
                    <a:pt x="1064" y="2336"/>
                  </a:lnTo>
                  <a:lnTo>
                    <a:pt x="1382" y="982"/>
                  </a:lnTo>
                  <a:lnTo>
                    <a:pt x="2191" y="237"/>
                  </a:lnTo>
                  <a:lnTo>
                    <a:pt x="2209" y="209"/>
                  </a:lnTo>
                  <a:lnTo>
                    <a:pt x="2227" y="191"/>
                  </a:lnTo>
                  <a:lnTo>
                    <a:pt x="2236" y="137"/>
                  </a:lnTo>
                  <a:lnTo>
                    <a:pt x="2227" y="91"/>
                  </a:lnTo>
                  <a:lnTo>
                    <a:pt x="2218" y="64"/>
                  </a:lnTo>
                  <a:lnTo>
                    <a:pt x="2200" y="37"/>
                  </a:lnTo>
                  <a:lnTo>
                    <a:pt x="2182" y="18"/>
                  </a:lnTo>
                  <a:lnTo>
                    <a:pt x="2154" y="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282375" y="2107663"/>
              <a:ext cx="37275" cy="91600"/>
            </a:xfrm>
            <a:custGeom>
              <a:rect b="b" l="l" r="r" t="t"/>
              <a:pathLst>
                <a:path extrusionOk="0" h="3664" w="1491">
                  <a:moveTo>
                    <a:pt x="1336" y="1"/>
                  </a:moveTo>
                  <a:lnTo>
                    <a:pt x="1282" y="19"/>
                  </a:lnTo>
                  <a:lnTo>
                    <a:pt x="1263" y="37"/>
                  </a:lnTo>
                  <a:lnTo>
                    <a:pt x="1245" y="55"/>
                  </a:lnTo>
                  <a:lnTo>
                    <a:pt x="600" y="1001"/>
                  </a:lnTo>
                  <a:lnTo>
                    <a:pt x="591" y="1037"/>
                  </a:lnTo>
                  <a:lnTo>
                    <a:pt x="582" y="1073"/>
                  </a:lnTo>
                  <a:lnTo>
                    <a:pt x="582" y="2482"/>
                  </a:lnTo>
                  <a:lnTo>
                    <a:pt x="18" y="3464"/>
                  </a:lnTo>
                  <a:lnTo>
                    <a:pt x="9" y="3491"/>
                  </a:lnTo>
                  <a:lnTo>
                    <a:pt x="0" y="3509"/>
                  </a:lnTo>
                  <a:lnTo>
                    <a:pt x="0" y="3564"/>
                  </a:lnTo>
                  <a:lnTo>
                    <a:pt x="27" y="3609"/>
                  </a:lnTo>
                  <a:lnTo>
                    <a:pt x="45" y="3637"/>
                  </a:lnTo>
                  <a:lnTo>
                    <a:pt x="64" y="3646"/>
                  </a:lnTo>
                  <a:lnTo>
                    <a:pt x="91" y="3664"/>
                  </a:lnTo>
                  <a:lnTo>
                    <a:pt x="173" y="3664"/>
                  </a:lnTo>
                  <a:lnTo>
                    <a:pt x="218" y="3637"/>
                  </a:lnTo>
                  <a:lnTo>
                    <a:pt x="236" y="3618"/>
                  </a:lnTo>
                  <a:lnTo>
                    <a:pt x="255" y="3600"/>
                  </a:lnTo>
                  <a:lnTo>
                    <a:pt x="836" y="2582"/>
                  </a:lnTo>
                  <a:lnTo>
                    <a:pt x="854" y="2555"/>
                  </a:lnTo>
                  <a:lnTo>
                    <a:pt x="854" y="2518"/>
                  </a:lnTo>
                  <a:lnTo>
                    <a:pt x="854" y="1119"/>
                  </a:lnTo>
                  <a:lnTo>
                    <a:pt x="1473" y="210"/>
                  </a:lnTo>
                  <a:lnTo>
                    <a:pt x="1482" y="182"/>
                  </a:lnTo>
                  <a:lnTo>
                    <a:pt x="1491" y="155"/>
                  </a:lnTo>
                  <a:lnTo>
                    <a:pt x="1491" y="101"/>
                  </a:lnTo>
                  <a:lnTo>
                    <a:pt x="1473" y="55"/>
                  </a:lnTo>
                  <a:lnTo>
                    <a:pt x="1454" y="37"/>
                  </a:lnTo>
                  <a:lnTo>
                    <a:pt x="1436" y="19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337350" y="2076088"/>
              <a:ext cx="56150" cy="82500"/>
            </a:xfrm>
            <a:custGeom>
              <a:rect b="b" l="l" r="r" t="t"/>
              <a:pathLst>
                <a:path extrusionOk="0" h="3300" w="2246">
                  <a:moveTo>
                    <a:pt x="137" y="0"/>
                  </a:moveTo>
                  <a:lnTo>
                    <a:pt x="82" y="9"/>
                  </a:lnTo>
                  <a:lnTo>
                    <a:pt x="55" y="18"/>
                  </a:lnTo>
                  <a:lnTo>
                    <a:pt x="37" y="37"/>
                  </a:lnTo>
                  <a:lnTo>
                    <a:pt x="19" y="64"/>
                  </a:lnTo>
                  <a:lnTo>
                    <a:pt x="10" y="91"/>
                  </a:lnTo>
                  <a:lnTo>
                    <a:pt x="1" y="137"/>
                  </a:lnTo>
                  <a:lnTo>
                    <a:pt x="19" y="191"/>
                  </a:lnTo>
                  <a:lnTo>
                    <a:pt x="28" y="209"/>
                  </a:lnTo>
                  <a:lnTo>
                    <a:pt x="46" y="237"/>
                  </a:lnTo>
                  <a:lnTo>
                    <a:pt x="855" y="982"/>
                  </a:lnTo>
                  <a:lnTo>
                    <a:pt x="1173" y="2336"/>
                  </a:lnTo>
                  <a:lnTo>
                    <a:pt x="1182" y="2373"/>
                  </a:lnTo>
                  <a:lnTo>
                    <a:pt x="1210" y="2409"/>
                  </a:lnTo>
                  <a:lnTo>
                    <a:pt x="2009" y="3254"/>
                  </a:lnTo>
                  <a:lnTo>
                    <a:pt x="2028" y="3272"/>
                  </a:lnTo>
                  <a:lnTo>
                    <a:pt x="2055" y="3291"/>
                  </a:lnTo>
                  <a:lnTo>
                    <a:pt x="2100" y="3300"/>
                  </a:lnTo>
                  <a:lnTo>
                    <a:pt x="2155" y="3291"/>
                  </a:lnTo>
                  <a:lnTo>
                    <a:pt x="2182" y="3282"/>
                  </a:lnTo>
                  <a:lnTo>
                    <a:pt x="2200" y="3263"/>
                  </a:lnTo>
                  <a:lnTo>
                    <a:pt x="2219" y="3245"/>
                  </a:lnTo>
                  <a:lnTo>
                    <a:pt x="2237" y="3218"/>
                  </a:lnTo>
                  <a:lnTo>
                    <a:pt x="2246" y="3163"/>
                  </a:lnTo>
                  <a:lnTo>
                    <a:pt x="2237" y="3118"/>
                  </a:lnTo>
                  <a:lnTo>
                    <a:pt x="2228" y="3091"/>
                  </a:lnTo>
                  <a:lnTo>
                    <a:pt x="2209" y="3073"/>
                  </a:lnTo>
                  <a:lnTo>
                    <a:pt x="1428" y="2245"/>
                  </a:lnTo>
                  <a:lnTo>
                    <a:pt x="1110" y="873"/>
                  </a:lnTo>
                  <a:lnTo>
                    <a:pt x="1101" y="836"/>
                  </a:lnTo>
                  <a:lnTo>
                    <a:pt x="1073" y="809"/>
                  </a:lnTo>
                  <a:lnTo>
                    <a:pt x="228" y="37"/>
                  </a:lnTo>
                  <a:lnTo>
                    <a:pt x="210" y="1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336225" y="2107663"/>
              <a:ext cx="37275" cy="91600"/>
            </a:xfrm>
            <a:custGeom>
              <a:rect b="b" l="l" r="r" t="t"/>
              <a:pathLst>
                <a:path extrusionOk="0" h="3664" w="1491">
                  <a:moveTo>
                    <a:pt x="82" y="1"/>
                  </a:moveTo>
                  <a:lnTo>
                    <a:pt x="64" y="19"/>
                  </a:lnTo>
                  <a:lnTo>
                    <a:pt x="37" y="37"/>
                  </a:lnTo>
                  <a:lnTo>
                    <a:pt x="28" y="55"/>
                  </a:lnTo>
                  <a:lnTo>
                    <a:pt x="0" y="101"/>
                  </a:lnTo>
                  <a:lnTo>
                    <a:pt x="0" y="155"/>
                  </a:lnTo>
                  <a:lnTo>
                    <a:pt x="9" y="182"/>
                  </a:lnTo>
                  <a:lnTo>
                    <a:pt x="28" y="210"/>
                  </a:lnTo>
                  <a:lnTo>
                    <a:pt x="646" y="1119"/>
                  </a:lnTo>
                  <a:lnTo>
                    <a:pt x="637" y="2518"/>
                  </a:lnTo>
                  <a:lnTo>
                    <a:pt x="646" y="2555"/>
                  </a:lnTo>
                  <a:lnTo>
                    <a:pt x="655" y="2582"/>
                  </a:lnTo>
                  <a:lnTo>
                    <a:pt x="1246" y="3600"/>
                  </a:lnTo>
                  <a:lnTo>
                    <a:pt x="1255" y="3618"/>
                  </a:lnTo>
                  <a:lnTo>
                    <a:pt x="1273" y="3637"/>
                  </a:lnTo>
                  <a:lnTo>
                    <a:pt x="1327" y="3664"/>
                  </a:lnTo>
                  <a:lnTo>
                    <a:pt x="1400" y="3664"/>
                  </a:lnTo>
                  <a:lnTo>
                    <a:pt x="1427" y="3646"/>
                  </a:lnTo>
                  <a:lnTo>
                    <a:pt x="1445" y="3637"/>
                  </a:lnTo>
                  <a:lnTo>
                    <a:pt x="1464" y="3609"/>
                  </a:lnTo>
                  <a:lnTo>
                    <a:pt x="1491" y="3564"/>
                  </a:lnTo>
                  <a:lnTo>
                    <a:pt x="1491" y="3509"/>
                  </a:lnTo>
                  <a:lnTo>
                    <a:pt x="1491" y="3491"/>
                  </a:lnTo>
                  <a:lnTo>
                    <a:pt x="1473" y="3464"/>
                  </a:lnTo>
                  <a:lnTo>
                    <a:pt x="909" y="2482"/>
                  </a:lnTo>
                  <a:lnTo>
                    <a:pt x="918" y="1073"/>
                  </a:lnTo>
                  <a:lnTo>
                    <a:pt x="909" y="1037"/>
                  </a:lnTo>
                  <a:lnTo>
                    <a:pt x="891" y="1001"/>
                  </a:lnTo>
                  <a:lnTo>
                    <a:pt x="246" y="55"/>
                  </a:lnTo>
                  <a:lnTo>
                    <a:pt x="227" y="37"/>
                  </a:lnTo>
                  <a:lnTo>
                    <a:pt x="209" y="1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89875" y="2001763"/>
              <a:ext cx="276125" cy="176600"/>
            </a:xfrm>
            <a:custGeom>
              <a:rect b="b" l="l" r="r" t="t"/>
              <a:pathLst>
                <a:path extrusionOk="0" h="7064" w="11045">
                  <a:moveTo>
                    <a:pt x="10463" y="1"/>
                  </a:moveTo>
                  <a:lnTo>
                    <a:pt x="1" y="6036"/>
                  </a:lnTo>
                  <a:lnTo>
                    <a:pt x="591" y="7064"/>
                  </a:lnTo>
                  <a:lnTo>
                    <a:pt x="11044" y="1019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192150" y="2436263"/>
              <a:ext cx="134100" cy="17050"/>
            </a:xfrm>
            <a:custGeom>
              <a:rect b="b" l="l" r="r" t="t"/>
              <a:pathLst>
                <a:path extrusionOk="0" h="682" w="5364">
                  <a:moveTo>
                    <a:pt x="0" y="682"/>
                  </a:moveTo>
                  <a:lnTo>
                    <a:pt x="5363" y="682"/>
                  </a:lnTo>
                  <a:lnTo>
                    <a:pt x="5363" y="0"/>
                  </a:lnTo>
                  <a:lnTo>
                    <a:pt x="0" y="0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343500" y="2436263"/>
              <a:ext cx="45225" cy="17050"/>
            </a:xfrm>
            <a:custGeom>
              <a:rect b="b" l="l" r="r" t="t"/>
              <a:pathLst>
                <a:path extrusionOk="0" h="682" w="1809">
                  <a:moveTo>
                    <a:pt x="0" y="682"/>
                  </a:moveTo>
                  <a:lnTo>
                    <a:pt x="1809" y="682"/>
                  </a:lnTo>
                  <a:lnTo>
                    <a:pt x="1809" y="0"/>
                  </a:lnTo>
                  <a:lnTo>
                    <a:pt x="0" y="0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402350" y="2436263"/>
              <a:ext cx="61600" cy="17050"/>
            </a:xfrm>
            <a:custGeom>
              <a:rect b="b" l="l" r="r" t="t"/>
              <a:pathLst>
                <a:path extrusionOk="0" h="682" w="2464">
                  <a:moveTo>
                    <a:pt x="0" y="682"/>
                  </a:moveTo>
                  <a:lnTo>
                    <a:pt x="2464" y="682"/>
                  </a:lnTo>
                  <a:lnTo>
                    <a:pt x="2464" y="0"/>
                  </a:lnTo>
                  <a:lnTo>
                    <a:pt x="0" y="0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192150" y="2468738"/>
              <a:ext cx="74325" cy="8675"/>
            </a:xfrm>
            <a:custGeom>
              <a:rect b="b" l="l" r="r" t="t"/>
              <a:pathLst>
                <a:path extrusionOk="0" h="347" w="2973">
                  <a:moveTo>
                    <a:pt x="0" y="346"/>
                  </a:moveTo>
                  <a:lnTo>
                    <a:pt x="2973" y="346"/>
                  </a:lnTo>
                  <a:lnTo>
                    <a:pt x="2973" y="1"/>
                  </a:lnTo>
                  <a:lnTo>
                    <a:pt x="0" y="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276900" y="2468738"/>
              <a:ext cx="42525" cy="8675"/>
            </a:xfrm>
            <a:custGeom>
              <a:rect b="b" l="l" r="r" t="t"/>
              <a:pathLst>
                <a:path extrusionOk="0" h="347" w="1701">
                  <a:moveTo>
                    <a:pt x="1" y="346"/>
                  </a:moveTo>
                  <a:lnTo>
                    <a:pt x="1701" y="346"/>
                  </a:lnTo>
                  <a:lnTo>
                    <a:pt x="1701" y="1"/>
                  </a:lnTo>
                  <a:lnTo>
                    <a:pt x="1" y="1"/>
                  </a:lnTo>
                  <a:lnTo>
                    <a:pt x="1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331000" y="2468738"/>
              <a:ext cx="21375" cy="8675"/>
            </a:xfrm>
            <a:custGeom>
              <a:rect b="b" l="l" r="r" t="t"/>
              <a:pathLst>
                <a:path extrusionOk="0" h="347" w="855">
                  <a:moveTo>
                    <a:pt x="0" y="346"/>
                  </a:moveTo>
                  <a:lnTo>
                    <a:pt x="855" y="346"/>
                  </a:lnTo>
                  <a:lnTo>
                    <a:pt x="855" y="1"/>
                  </a:lnTo>
                  <a:lnTo>
                    <a:pt x="0" y="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366450" y="2468738"/>
              <a:ext cx="97500" cy="8675"/>
            </a:xfrm>
            <a:custGeom>
              <a:rect b="b" l="l" r="r" t="t"/>
              <a:pathLst>
                <a:path extrusionOk="0" h="347" w="3900">
                  <a:moveTo>
                    <a:pt x="0" y="346"/>
                  </a:moveTo>
                  <a:lnTo>
                    <a:pt x="3900" y="346"/>
                  </a:lnTo>
                  <a:lnTo>
                    <a:pt x="3900" y="1"/>
                  </a:lnTo>
                  <a:lnTo>
                    <a:pt x="0" y="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192150" y="2488513"/>
              <a:ext cx="97500" cy="8450"/>
            </a:xfrm>
            <a:custGeom>
              <a:rect b="b" l="l" r="r" t="t"/>
              <a:pathLst>
                <a:path extrusionOk="0" h="338" w="3900">
                  <a:moveTo>
                    <a:pt x="0" y="337"/>
                  </a:moveTo>
                  <a:lnTo>
                    <a:pt x="3900" y="337"/>
                  </a:lnTo>
                  <a:lnTo>
                    <a:pt x="3900" y="1"/>
                  </a:lnTo>
                  <a:lnTo>
                    <a:pt x="0" y="1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307575" y="2488513"/>
              <a:ext cx="42300" cy="8450"/>
            </a:xfrm>
            <a:custGeom>
              <a:rect b="b" l="l" r="r" t="t"/>
              <a:pathLst>
                <a:path extrusionOk="0" h="338" w="1692">
                  <a:moveTo>
                    <a:pt x="1" y="337"/>
                  </a:moveTo>
                  <a:lnTo>
                    <a:pt x="1692" y="337"/>
                  </a:lnTo>
                  <a:lnTo>
                    <a:pt x="1692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367575" y="2488513"/>
              <a:ext cx="21150" cy="8450"/>
            </a:xfrm>
            <a:custGeom>
              <a:rect b="b" l="l" r="r" t="t"/>
              <a:pathLst>
                <a:path extrusionOk="0" h="338" w="846">
                  <a:moveTo>
                    <a:pt x="1" y="337"/>
                  </a:moveTo>
                  <a:lnTo>
                    <a:pt x="846" y="337"/>
                  </a:lnTo>
                  <a:lnTo>
                    <a:pt x="846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400975" y="2488513"/>
              <a:ext cx="56850" cy="8450"/>
            </a:xfrm>
            <a:custGeom>
              <a:rect b="b" l="l" r="r" t="t"/>
              <a:pathLst>
                <a:path extrusionOk="0" h="338" w="2274">
                  <a:moveTo>
                    <a:pt x="1" y="337"/>
                  </a:moveTo>
                  <a:lnTo>
                    <a:pt x="2273" y="337"/>
                  </a:lnTo>
                  <a:lnTo>
                    <a:pt x="2273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183050" y="1681813"/>
              <a:ext cx="20250" cy="86375"/>
            </a:xfrm>
            <a:custGeom>
              <a:rect b="b" l="l" r="r" t="t"/>
              <a:pathLst>
                <a:path extrusionOk="0" h="3455" w="810">
                  <a:moveTo>
                    <a:pt x="228" y="1"/>
                  </a:moveTo>
                  <a:lnTo>
                    <a:pt x="155" y="10"/>
                  </a:lnTo>
                  <a:lnTo>
                    <a:pt x="92" y="28"/>
                  </a:lnTo>
                  <a:lnTo>
                    <a:pt x="46" y="55"/>
                  </a:lnTo>
                  <a:lnTo>
                    <a:pt x="19" y="92"/>
                  </a:lnTo>
                  <a:lnTo>
                    <a:pt x="10" y="137"/>
                  </a:lnTo>
                  <a:lnTo>
                    <a:pt x="10" y="155"/>
                  </a:lnTo>
                  <a:lnTo>
                    <a:pt x="19" y="183"/>
                  </a:lnTo>
                  <a:lnTo>
                    <a:pt x="37" y="210"/>
                  </a:lnTo>
                  <a:lnTo>
                    <a:pt x="37" y="237"/>
                  </a:lnTo>
                  <a:lnTo>
                    <a:pt x="37" y="3064"/>
                  </a:lnTo>
                  <a:lnTo>
                    <a:pt x="28" y="3100"/>
                  </a:lnTo>
                  <a:lnTo>
                    <a:pt x="19" y="3128"/>
                  </a:lnTo>
                  <a:lnTo>
                    <a:pt x="10" y="3146"/>
                  </a:lnTo>
                  <a:lnTo>
                    <a:pt x="1" y="3164"/>
                  </a:lnTo>
                  <a:lnTo>
                    <a:pt x="10" y="3200"/>
                  </a:lnTo>
                  <a:lnTo>
                    <a:pt x="28" y="3237"/>
                  </a:lnTo>
                  <a:lnTo>
                    <a:pt x="55" y="3273"/>
                  </a:lnTo>
                  <a:lnTo>
                    <a:pt x="92" y="3310"/>
                  </a:lnTo>
                  <a:lnTo>
                    <a:pt x="128" y="3328"/>
                  </a:lnTo>
                  <a:lnTo>
                    <a:pt x="183" y="3346"/>
                  </a:lnTo>
                  <a:lnTo>
                    <a:pt x="392" y="3409"/>
                  </a:lnTo>
                  <a:lnTo>
                    <a:pt x="583" y="3446"/>
                  </a:lnTo>
                  <a:lnTo>
                    <a:pt x="637" y="3455"/>
                  </a:lnTo>
                  <a:lnTo>
                    <a:pt x="674" y="3455"/>
                  </a:lnTo>
                  <a:lnTo>
                    <a:pt x="692" y="3446"/>
                  </a:lnTo>
                  <a:lnTo>
                    <a:pt x="710" y="3437"/>
                  </a:lnTo>
                  <a:lnTo>
                    <a:pt x="728" y="3409"/>
                  </a:lnTo>
                  <a:lnTo>
                    <a:pt x="746" y="3382"/>
                  </a:lnTo>
                  <a:lnTo>
                    <a:pt x="764" y="3291"/>
                  </a:lnTo>
                  <a:lnTo>
                    <a:pt x="764" y="3182"/>
                  </a:lnTo>
                  <a:lnTo>
                    <a:pt x="764" y="3155"/>
                  </a:lnTo>
                  <a:lnTo>
                    <a:pt x="746" y="3119"/>
                  </a:lnTo>
                  <a:lnTo>
                    <a:pt x="728" y="3082"/>
                  </a:lnTo>
                  <a:lnTo>
                    <a:pt x="719" y="3037"/>
                  </a:lnTo>
                  <a:lnTo>
                    <a:pt x="719" y="574"/>
                  </a:lnTo>
                  <a:lnTo>
                    <a:pt x="746" y="428"/>
                  </a:lnTo>
                  <a:lnTo>
                    <a:pt x="764" y="328"/>
                  </a:lnTo>
                  <a:lnTo>
                    <a:pt x="792" y="265"/>
                  </a:lnTo>
                  <a:lnTo>
                    <a:pt x="801" y="219"/>
                  </a:lnTo>
                  <a:lnTo>
                    <a:pt x="810" y="192"/>
                  </a:lnTo>
                  <a:lnTo>
                    <a:pt x="801" y="165"/>
                  </a:lnTo>
                  <a:lnTo>
                    <a:pt x="792" y="146"/>
                  </a:lnTo>
                  <a:lnTo>
                    <a:pt x="764" y="110"/>
                  </a:lnTo>
                  <a:lnTo>
                    <a:pt x="710" y="74"/>
                  </a:lnTo>
                  <a:lnTo>
                    <a:pt x="628" y="55"/>
                  </a:lnTo>
                  <a:lnTo>
                    <a:pt x="501" y="28"/>
                  </a:lnTo>
                  <a:lnTo>
                    <a:pt x="337" y="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211250" y="1682063"/>
              <a:ext cx="57275" cy="86125"/>
            </a:xfrm>
            <a:custGeom>
              <a:rect b="b" l="l" r="r" t="t"/>
              <a:pathLst>
                <a:path extrusionOk="0" h="3445" w="2291">
                  <a:moveTo>
                    <a:pt x="245" y="0"/>
                  </a:moveTo>
                  <a:lnTo>
                    <a:pt x="209" y="9"/>
                  </a:lnTo>
                  <a:lnTo>
                    <a:pt x="155" y="36"/>
                  </a:lnTo>
                  <a:lnTo>
                    <a:pt x="118" y="82"/>
                  </a:lnTo>
                  <a:lnTo>
                    <a:pt x="82" y="127"/>
                  </a:lnTo>
                  <a:lnTo>
                    <a:pt x="55" y="191"/>
                  </a:lnTo>
                  <a:lnTo>
                    <a:pt x="55" y="227"/>
                  </a:lnTo>
                  <a:lnTo>
                    <a:pt x="64" y="273"/>
                  </a:lnTo>
                  <a:lnTo>
                    <a:pt x="73" y="345"/>
                  </a:lnTo>
                  <a:lnTo>
                    <a:pt x="73" y="2854"/>
                  </a:lnTo>
                  <a:lnTo>
                    <a:pt x="64" y="2900"/>
                  </a:lnTo>
                  <a:lnTo>
                    <a:pt x="27" y="2981"/>
                  </a:lnTo>
                  <a:lnTo>
                    <a:pt x="9" y="3027"/>
                  </a:lnTo>
                  <a:lnTo>
                    <a:pt x="0" y="3072"/>
                  </a:lnTo>
                  <a:lnTo>
                    <a:pt x="9" y="3109"/>
                  </a:lnTo>
                  <a:lnTo>
                    <a:pt x="27" y="3145"/>
                  </a:lnTo>
                  <a:lnTo>
                    <a:pt x="55" y="3172"/>
                  </a:lnTo>
                  <a:lnTo>
                    <a:pt x="109" y="3200"/>
                  </a:lnTo>
                  <a:lnTo>
                    <a:pt x="300" y="3272"/>
                  </a:lnTo>
                  <a:lnTo>
                    <a:pt x="418" y="3300"/>
                  </a:lnTo>
                  <a:lnTo>
                    <a:pt x="527" y="3327"/>
                  </a:lnTo>
                  <a:lnTo>
                    <a:pt x="618" y="3345"/>
                  </a:lnTo>
                  <a:lnTo>
                    <a:pt x="727" y="3345"/>
                  </a:lnTo>
                  <a:lnTo>
                    <a:pt x="754" y="3336"/>
                  </a:lnTo>
                  <a:lnTo>
                    <a:pt x="782" y="3327"/>
                  </a:lnTo>
                  <a:lnTo>
                    <a:pt x="800" y="3309"/>
                  </a:lnTo>
                  <a:lnTo>
                    <a:pt x="818" y="3281"/>
                  </a:lnTo>
                  <a:lnTo>
                    <a:pt x="827" y="3254"/>
                  </a:lnTo>
                  <a:lnTo>
                    <a:pt x="836" y="3190"/>
                  </a:lnTo>
                  <a:lnTo>
                    <a:pt x="836" y="3127"/>
                  </a:lnTo>
                  <a:lnTo>
                    <a:pt x="818" y="3072"/>
                  </a:lnTo>
                  <a:lnTo>
                    <a:pt x="782" y="3000"/>
                  </a:lnTo>
                  <a:lnTo>
                    <a:pt x="764" y="2945"/>
                  </a:lnTo>
                  <a:lnTo>
                    <a:pt x="754" y="2909"/>
                  </a:lnTo>
                  <a:lnTo>
                    <a:pt x="754" y="1727"/>
                  </a:lnTo>
                  <a:lnTo>
                    <a:pt x="1027" y="2409"/>
                  </a:lnTo>
                  <a:lnTo>
                    <a:pt x="1273" y="3027"/>
                  </a:lnTo>
                  <a:lnTo>
                    <a:pt x="1282" y="3127"/>
                  </a:lnTo>
                  <a:lnTo>
                    <a:pt x="1282" y="3200"/>
                  </a:lnTo>
                  <a:lnTo>
                    <a:pt x="1300" y="3218"/>
                  </a:lnTo>
                  <a:lnTo>
                    <a:pt x="1309" y="3245"/>
                  </a:lnTo>
                  <a:lnTo>
                    <a:pt x="1363" y="3281"/>
                  </a:lnTo>
                  <a:lnTo>
                    <a:pt x="1445" y="3318"/>
                  </a:lnTo>
                  <a:lnTo>
                    <a:pt x="1554" y="3363"/>
                  </a:lnTo>
                  <a:lnTo>
                    <a:pt x="1736" y="3409"/>
                  </a:lnTo>
                  <a:lnTo>
                    <a:pt x="1809" y="3427"/>
                  </a:lnTo>
                  <a:lnTo>
                    <a:pt x="1891" y="3436"/>
                  </a:lnTo>
                  <a:lnTo>
                    <a:pt x="2000" y="3445"/>
                  </a:lnTo>
                  <a:lnTo>
                    <a:pt x="2091" y="3445"/>
                  </a:lnTo>
                  <a:lnTo>
                    <a:pt x="2163" y="3427"/>
                  </a:lnTo>
                  <a:lnTo>
                    <a:pt x="2209" y="3409"/>
                  </a:lnTo>
                  <a:lnTo>
                    <a:pt x="2245" y="3372"/>
                  </a:lnTo>
                  <a:lnTo>
                    <a:pt x="2263" y="3318"/>
                  </a:lnTo>
                  <a:lnTo>
                    <a:pt x="2263" y="3245"/>
                  </a:lnTo>
                  <a:lnTo>
                    <a:pt x="2263" y="3163"/>
                  </a:lnTo>
                  <a:lnTo>
                    <a:pt x="2236" y="3018"/>
                  </a:lnTo>
                  <a:lnTo>
                    <a:pt x="2236" y="373"/>
                  </a:lnTo>
                  <a:lnTo>
                    <a:pt x="2272" y="264"/>
                  </a:lnTo>
                  <a:lnTo>
                    <a:pt x="2291" y="218"/>
                  </a:lnTo>
                  <a:lnTo>
                    <a:pt x="2291" y="182"/>
                  </a:lnTo>
                  <a:lnTo>
                    <a:pt x="2281" y="145"/>
                  </a:lnTo>
                  <a:lnTo>
                    <a:pt x="2245" y="109"/>
                  </a:lnTo>
                  <a:lnTo>
                    <a:pt x="2181" y="82"/>
                  </a:lnTo>
                  <a:lnTo>
                    <a:pt x="2100" y="55"/>
                  </a:lnTo>
                  <a:lnTo>
                    <a:pt x="1982" y="27"/>
                  </a:lnTo>
                  <a:lnTo>
                    <a:pt x="1882" y="9"/>
                  </a:lnTo>
                  <a:lnTo>
                    <a:pt x="1782" y="9"/>
                  </a:lnTo>
                  <a:lnTo>
                    <a:pt x="1682" y="27"/>
                  </a:lnTo>
                  <a:lnTo>
                    <a:pt x="1627" y="45"/>
                  </a:lnTo>
                  <a:lnTo>
                    <a:pt x="1582" y="73"/>
                  </a:lnTo>
                  <a:lnTo>
                    <a:pt x="1545" y="100"/>
                  </a:lnTo>
                  <a:lnTo>
                    <a:pt x="1527" y="127"/>
                  </a:lnTo>
                  <a:lnTo>
                    <a:pt x="1518" y="173"/>
                  </a:lnTo>
                  <a:lnTo>
                    <a:pt x="1527" y="209"/>
                  </a:lnTo>
                  <a:lnTo>
                    <a:pt x="1536" y="264"/>
                  </a:lnTo>
                  <a:lnTo>
                    <a:pt x="1554" y="318"/>
                  </a:lnTo>
                  <a:lnTo>
                    <a:pt x="1554" y="354"/>
                  </a:lnTo>
                  <a:lnTo>
                    <a:pt x="1554" y="1927"/>
                  </a:lnTo>
                  <a:lnTo>
                    <a:pt x="1491" y="1763"/>
                  </a:lnTo>
                  <a:lnTo>
                    <a:pt x="1409" y="1545"/>
                  </a:lnTo>
                  <a:lnTo>
                    <a:pt x="1318" y="1254"/>
                  </a:lnTo>
                  <a:lnTo>
                    <a:pt x="1209" y="909"/>
                  </a:lnTo>
                  <a:lnTo>
                    <a:pt x="1127" y="636"/>
                  </a:lnTo>
                  <a:lnTo>
                    <a:pt x="1045" y="418"/>
                  </a:lnTo>
                  <a:lnTo>
                    <a:pt x="982" y="273"/>
                  </a:lnTo>
                  <a:lnTo>
                    <a:pt x="945" y="218"/>
                  </a:lnTo>
                  <a:lnTo>
                    <a:pt x="918" y="182"/>
                  </a:lnTo>
                  <a:lnTo>
                    <a:pt x="864" y="136"/>
                  </a:lnTo>
                  <a:lnTo>
                    <a:pt x="800" y="100"/>
                  </a:lnTo>
                  <a:lnTo>
                    <a:pt x="718" y="64"/>
                  </a:lnTo>
                  <a:lnTo>
                    <a:pt x="618" y="45"/>
                  </a:lnTo>
                  <a:lnTo>
                    <a:pt x="454" y="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275775" y="1680688"/>
              <a:ext cx="46825" cy="86600"/>
            </a:xfrm>
            <a:custGeom>
              <a:rect b="b" l="l" r="r" t="t"/>
              <a:pathLst>
                <a:path extrusionOk="0" h="3464" w="1873">
                  <a:moveTo>
                    <a:pt x="673" y="0"/>
                  </a:moveTo>
                  <a:lnTo>
                    <a:pt x="619" y="19"/>
                  </a:lnTo>
                  <a:lnTo>
                    <a:pt x="564" y="46"/>
                  </a:lnTo>
                  <a:lnTo>
                    <a:pt x="509" y="82"/>
                  </a:lnTo>
                  <a:lnTo>
                    <a:pt x="455" y="119"/>
                  </a:lnTo>
                  <a:lnTo>
                    <a:pt x="409" y="164"/>
                  </a:lnTo>
                  <a:lnTo>
                    <a:pt x="355" y="228"/>
                  </a:lnTo>
                  <a:lnTo>
                    <a:pt x="255" y="364"/>
                  </a:lnTo>
                  <a:lnTo>
                    <a:pt x="164" y="519"/>
                  </a:lnTo>
                  <a:lnTo>
                    <a:pt x="100" y="664"/>
                  </a:lnTo>
                  <a:lnTo>
                    <a:pt x="55" y="819"/>
                  </a:lnTo>
                  <a:lnTo>
                    <a:pt x="46" y="891"/>
                  </a:lnTo>
                  <a:lnTo>
                    <a:pt x="37" y="973"/>
                  </a:lnTo>
                  <a:lnTo>
                    <a:pt x="37" y="1055"/>
                  </a:lnTo>
                  <a:lnTo>
                    <a:pt x="37" y="1146"/>
                  </a:lnTo>
                  <a:lnTo>
                    <a:pt x="55" y="1228"/>
                  </a:lnTo>
                  <a:lnTo>
                    <a:pt x="73" y="1309"/>
                  </a:lnTo>
                  <a:lnTo>
                    <a:pt x="109" y="1382"/>
                  </a:lnTo>
                  <a:lnTo>
                    <a:pt x="146" y="1455"/>
                  </a:lnTo>
                  <a:lnTo>
                    <a:pt x="191" y="1528"/>
                  </a:lnTo>
                  <a:lnTo>
                    <a:pt x="246" y="1591"/>
                  </a:lnTo>
                  <a:lnTo>
                    <a:pt x="300" y="1655"/>
                  </a:lnTo>
                  <a:lnTo>
                    <a:pt x="364" y="1709"/>
                  </a:lnTo>
                  <a:lnTo>
                    <a:pt x="519" y="1837"/>
                  </a:lnTo>
                  <a:lnTo>
                    <a:pt x="709" y="1964"/>
                  </a:lnTo>
                  <a:lnTo>
                    <a:pt x="946" y="2091"/>
                  </a:lnTo>
                  <a:lnTo>
                    <a:pt x="991" y="2127"/>
                  </a:lnTo>
                  <a:lnTo>
                    <a:pt x="1037" y="2164"/>
                  </a:lnTo>
                  <a:lnTo>
                    <a:pt x="1073" y="2209"/>
                  </a:lnTo>
                  <a:lnTo>
                    <a:pt x="1100" y="2264"/>
                  </a:lnTo>
                  <a:lnTo>
                    <a:pt x="1128" y="2327"/>
                  </a:lnTo>
                  <a:lnTo>
                    <a:pt x="1146" y="2400"/>
                  </a:lnTo>
                  <a:lnTo>
                    <a:pt x="1155" y="2473"/>
                  </a:lnTo>
                  <a:lnTo>
                    <a:pt x="1155" y="2555"/>
                  </a:lnTo>
                  <a:lnTo>
                    <a:pt x="1155" y="2636"/>
                  </a:lnTo>
                  <a:lnTo>
                    <a:pt x="1146" y="2709"/>
                  </a:lnTo>
                  <a:lnTo>
                    <a:pt x="1128" y="2782"/>
                  </a:lnTo>
                  <a:lnTo>
                    <a:pt x="1100" y="2845"/>
                  </a:lnTo>
                  <a:lnTo>
                    <a:pt x="1073" y="2900"/>
                  </a:lnTo>
                  <a:lnTo>
                    <a:pt x="1046" y="2936"/>
                  </a:lnTo>
                  <a:lnTo>
                    <a:pt x="1009" y="2964"/>
                  </a:lnTo>
                  <a:lnTo>
                    <a:pt x="973" y="2973"/>
                  </a:lnTo>
                  <a:lnTo>
                    <a:pt x="937" y="2964"/>
                  </a:lnTo>
                  <a:lnTo>
                    <a:pt x="918" y="2955"/>
                  </a:lnTo>
                  <a:lnTo>
                    <a:pt x="900" y="2936"/>
                  </a:lnTo>
                  <a:lnTo>
                    <a:pt x="873" y="2882"/>
                  </a:lnTo>
                  <a:lnTo>
                    <a:pt x="846" y="2800"/>
                  </a:lnTo>
                  <a:lnTo>
                    <a:pt x="828" y="2691"/>
                  </a:lnTo>
                  <a:lnTo>
                    <a:pt x="791" y="2491"/>
                  </a:lnTo>
                  <a:lnTo>
                    <a:pt x="782" y="2436"/>
                  </a:lnTo>
                  <a:lnTo>
                    <a:pt x="764" y="2409"/>
                  </a:lnTo>
                  <a:lnTo>
                    <a:pt x="746" y="2391"/>
                  </a:lnTo>
                  <a:lnTo>
                    <a:pt x="700" y="2373"/>
                  </a:lnTo>
                  <a:lnTo>
                    <a:pt x="537" y="2346"/>
                  </a:lnTo>
                  <a:lnTo>
                    <a:pt x="355" y="2318"/>
                  </a:lnTo>
                  <a:lnTo>
                    <a:pt x="200" y="2309"/>
                  </a:lnTo>
                  <a:lnTo>
                    <a:pt x="146" y="2309"/>
                  </a:lnTo>
                  <a:lnTo>
                    <a:pt x="109" y="2318"/>
                  </a:lnTo>
                  <a:lnTo>
                    <a:pt x="64" y="2346"/>
                  </a:lnTo>
                  <a:lnTo>
                    <a:pt x="28" y="2391"/>
                  </a:lnTo>
                  <a:lnTo>
                    <a:pt x="10" y="2418"/>
                  </a:lnTo>
                  <a:lnTo>
                    <a:pt x="0" y="2446"/>
                  </a:lnTo>
                  <a:lnTo>
                    <a:pt x="0" y="2482"/>
                  </a:lnTo>
                  <a:lnTo>
                    <a:pt x="0" y="2509"/>
                  </a:lnTo>
                  <a:lnTo>
                    <a:pt x="46" y="2582"/>
                  </a:lnTo>
                  <a:lnTo>
                    <a:pt x="82" y="2618"/>
                  </a:lnTo>
                  <a:lnTo>
                    <a:pt x="100" y="2664"/>
                  </a:lnTo>
                  <a:lnTo>
                    <a:pt x="137" y="2736"/>
                  </a:lnTo>
                  <a:lnTo>
                    <a:pt x="209" y="2936"/>
                  </a:lnTo>
                  <a:lnTo>
                    <a:pt x="246" y="3036"/>
                  </a:lnTo>
                  <a:lnTo>
                    <a:pt x="282" y="3127"/>
                  </a:lnTo>
                  <a:lnTo>
                    <a:pt x="337" y="3200"/>
                  </a:lnTo>
                  <a:lnTo>
                    <a:pt x="382" y="3255"/>
                  </a:lnTo>
                  <a:lnTo>
                    <a:pt x="419" y="3282"/>
                  </a:lnTo>
                  <a:lnTo>
                    <a:pt x="464" y="3309"/>
                  </a:lnTo>
                  <a:lnTo>
                    <a:pt x="509" y="3327"/>
                  </a:lnTo>
                  <a:lnTo>
                    <a:pt x="555" y="3345"/>
                  </a:lnTo>
                  <a:lnTo>
                    <a:pt x="746" y="3382"/>
                  </a:lnTo>
                  <a:lnTo>
                    <a:pt x="946" y="3436"/>
                  </a:lnTo>
                  <a:lnTo>
                    <a:pt x="1037" y="3454"/>
                  </a:lnTo>
                  <a:lnTo>
                    <a:pt x="1128" y="3464"/>
                  </a:lnTo>
                  <a:lnTo>
                    <a:pt x="1218" y="3454"/>
                  </a:lnTo>
                  <a:lnTo>
                    <a:pt x="1291" y="3445"/>
                  </a:lnTo>
                  <a:lnTo>
                    <a:pt x="1373" y="3436"/>
                  </a:lnTo>
                  <a:lnTo>
                    <a:pt x="1437" y="3409"/>
                  </a:lnTo>
                  <a:lnTo>
                    <a:pt x="1509" y="3382"/>
                  </a:lnTo>
                  <a:lnTo>
                    <a:pt x="1564" y="3345"/>
                  </a:lnTo>
                  <a:lnTo>
                    <a:pt x="1627" y="3309"/>
                  </a:lnTo>
                  <a:lnTo>
                    <a:pt x="1673" y="3264"/>
                  </a:lnTo>
                  <a:lnTo>
                    <a:pt x="1718" y="3218"/>
                  </a:lnTo>
                  <a:lnTo>
                    <a:pt x="1764" y="3164"/>
                  </a:lnTo>
                  <a:lnTo>
                    <a:pt x="1791" y="3109"/>
                  </a:lnTo>
                  <a:lnTo>
                    <a:pt x="1818" y="3045"/>
                  </a:lnTo>
                  <a:lnTo>
                    <a:pt x="1846" y="2982"/>
                  </a:lnTo>
                  <a:lnTo>
                    <a:pt x="1864" y="2918"/>
                  </a:lnTo>
                  <a:lnTo>
                    <a:pt x="1873" y="2855"/>
                  </a:lnTo>
                  <a:lnTo>
                    <a:pt x="1873" y="2782"/>
                  </a:lnTo>
                  <a:lnTo>
                    <a:pt x="1864" y="2618"/>
                  </a:lnTo>
                  <a:lnTo>
                    <a:pt x="1846" y="2473"/>
                  </a:lnTo>
                  <a:lnTo>
                    <a:pt x="1809" y="2346"/>
                  </a:lnTo>
                  <a:lnTo>
                    <a:pt x="1764" y="2236"/>
                  </a:lnTo>
                  <a:lnTo>
                    <a:pt x="1709" y="2164"/>
                  </a:lnTo>
                  <a:lnTo>
                    <a:pt x="1637" y="2091"/>
                  </a:lnTo>
                  <a:lnTo>
                    <a:pt x="1546" y="2018"/>
                  </a:lnTo>
                  <a:lnTo>
                    <a:pt x="1446" y="1946"/>
                  </a:lnTo>
                  <a:lnTo>
                    <a:pt x="964" y="1637"/>
                  </a:lnTo>
                  <a:lnTo>
                    <a:pt x="909" y="1600"/>
                  </a:lnTo>
                  <a:lnTo>
                    <a:pt x="873" y="1555"/>
                  </a:lnTo>
                  <a:lnTo>
                    <a:pt x="837" y="1500"/>
                  </a:lnTo>
                  <a:lnTo>
                    <a:pt x="800" y="1437"/>
                  </a:lnTo>
                  <a:lnTo>
                    <a:pt x="782" y="1364"/>
                  </a:lnTo>
                  <a:lnTo>
                    <a:pt x="764" y="1291"/>
                  </a:lnTo>
                  <a:lnTo>
                    <a:pt x="755" y="1209"/>
                  </a:lnTo>
                  <a:lnTo>
                    <a:pt x="746" y="1128"/>
                  </a:lnTo>
                  <a:lnTo>
                    <a:pt x="755" y="1018"/>
                  </a:lnTo>
                  <a:lnTo>
                    <a:pt x="773" y="919"/>
                  </a:lnTo>
                  <a:lnTo>
                    <a:pt x="791" y="828"/>
                  </a:lnTo>
                  <a:lnTo>
                    <a:pt x="828" y="737"/>
                  </a:lnTo>
                  <a:lnTo>
                    <a:pt x="873" y="664"/>
                  </a:lnTo>
                  <a:lnTo>
                    <a:pt x="928" y="609"/>
                  </a:lnTo>
                  <a:lnTo>
                    <a:pt x="982" y="573"/>
                  </a:lnTo>
                  <a:lnTo>
                    <a:pt x="1037" y="564"/>
                  </a:lnTo>
                  <a:lnTo>
                    <a:pt x="1046" y="564"/>
                  </a:lnTo>
                  <a:lnTo>
                    <a:pt x="1055" y="573"/>
                  </a:lnTo>
                  <a:lnTo>
                    <a:pt x="1064" y="600"/>
                  </a:lnTo>
                  <a:lnTo>
                    <a:pt x="1073" y="655"/>
                  </a:lnTo>
                  <a:lnTo>
                    <a:pt x="1082" y="728"/>
                  </a:lnTo>
                  <a:lnTo>
                    <a:pt x="1064" y="1037"/>
                  </a:lnTo>
                  <a:lnTo>
                    <a:pt x="1046" y="1309"/>
                  </a:lnTo>
                  <a:lnTo>
                    <a:pt x="1055" y="1364"/>
                  </a:lnTo>
                  <a:lnTo>
                    <a:pt x="1055" y="1391"/>
                  </a:lnTo>
                  <a:lnTo>
                    <a:pt x="1100" y="1437"/>
                  </a:lnTo>
                  <a:lnTo>
                    <a:pt x="1164" y="1473"/>
                  </a:lnTo>
                  <a:lnTo>
                    <a:pt x="1255" y="1518"/>
                  </a:lnTo>
                  <a:lnTo>
                    <a:pt x="1364" y="1555"/>
                  </a:lnTo>
                  <a:lnTo>
                    <a:pt x="1464" y="1582"/>
                  </a:lnTo>
                  <a:lnTo>
                    <a:pt x="1546" y="1609"/>
                  </a:lnTo>
                  <a:lnTo>
                    <a:pt x="1609" y="1618"/>
                  </a:lnTo>
                  <a:lnTo>
                    <a:pt x="1664" y="1618"/>
                  </a:lnTo>
                  <a:lnTo>
                    <a:pt x="1691" y="1609"/>
                  </a:lnTo>
                  <a:lnTo>
                    <a:pt x="1718" y="1591"/>
                  </a:lnTo>
                  <a:lnTo>
                    <a:pt x="1746" y="1582"/>
                  </a:lnTo>
                  <a:lnTo>
                    <a:pt x="1764" y="1555"/>
                  </a:lnTo>
                  <a:lnTo>
                    <a:pt x="1782" y="1528"/>
                  </a:lnTo>
                  <a:lnTo>
                    <a:pt x="1791" y="1500"/>
                  </a:lnTo>
                  <a:lnTo>
                    <a:pt x="1809" y="1418"/>
                  </a:lnTo>
                  <a:lnTo>
                    <a:pt x="1809" y="1373"/>
                  </a:lnTo>
                  <a:lnTo>
                    <a:pt x="1791" y="1328"/>
                  </a:lnTo>
                  <a:lnTo>
                    <a:pt x="1764" y="1237"/>
                  </a:lnTo>
                  <a:lnTo>
                    <a:pt x="1764" y="1082"/>
                  </a:lnTo>
                  <a:lnTo>
                    <a:pt x="1773" y="900"/>
                  </a:lnTo>
                  <a:lnTo>
                    <a:pt x="1764" y="737"/>
                  </a:lnTo>
                  <a:lnTo>
                    <a:pt x="1746" y="600"/>
                  </a:lnTo>
                  <a:lnTo>
                    <a:pt x="1709" y="491"/>
                  </a:lnTo>
                  <a:lnTo>
                    <a:pt x="1682" y="455"/>
                  </a:lnTo>
                  <a:lnTo>
                    <a:pt x="1664" y="409"/>
                  </a:lnTo>
                  <a:lnTo>
                    <a:pt x="1618" y="373"/>
                  </a:lnTo>
                  <a:lnTo>
                    <a:pt x="1573" y="328"/>
                  </a:lnTo>
                  <a:lnTo>
                    <a:pt x="1527" y="300"/>
                  </a:lnTo>
                  <a:lnTo>
                    <a:pt x="1473" y="273"/>
                  </a:lnTo>
                  <a:lnTo>
                    <a:pt x="1237" y="182"/>
                  </a:lnTo>
                  <a:lnTo>
                    <a:pt x="1028" y="91"/>
                  </a:lnTo>
                  <a:lnTo>
                    <a:pt x="864" y="37"/>
                  </a:lnTo>
                  <a:lnTo>
                    <a:pt x="746" y="1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331225" y="1680013"/>
              <a:ext cx="44100" cy="89100"/>
            </a:xfrm>
            <a:custGeom>
              <a:rect b="b" l="l" r="r" t="t"/>
              <a:pathLst>
                <a:path extrusionOk="0" h="3564" w="1764">
                  <a:moveTo>
                    <a:pt x="1164" y="0"/>
                  </a:moveTo>
                  <a:lnTo>
                    <a:pt x="1118" y="18"/>
                  </a:lnTo>
                  <a:lnTo>
                    <a:pt x="1055" y="46"/>
                  </a:lnTo>
                  <a:lnTo>
                    <a:pt x="973" y="91"/>
                  </a:lnTo>
                  <a:lnTo>
                    <a:pt x="882" y="137"/>
                  </a:lnTo>
                  <a:lnTo>
                    <a:pt x="800" y="173"/>
                  </a:lnTo>
                  <a:lnTo>
                    <a:pt x="727" y="191"/>
                  </a:lnTo>
                  <a:lnTo>
                    <a:pt x="664" y="200"/>
                  </a:lnTo>
                  <a:lnTo>
                    <a:pt x="618" y="191"/>
                  </a:lnTo>
                  <a:lnTo>
                    <a:pt x="555" y="182"/>
                  </a:lnTo>
                  <a:lnTo>
                    <a:pt x="427" y="137"/>
                  </a:lnTo>
                  <a:lnTo>
                    <a:pt x="309" y="100"/>
                  </a:lnTo>
                  <a:lnTo>
                    <a:pt x="237" y="82"/>
                  </a:lnTo>
                  <a:lnTo>
                    <a:pt x="209" y="82"/>
                  </a:lnTo>
                  <a:lnTo>
                    <a:pt x="182" y="91"/>
                  </a:lnTo>
                  <a:lnTo>
                    <a:pt x="100" y="127"/>
                  </a:lnTo>
                  <a:lnTo>
                    <a:pt x="28" y="173"/>
                  </a:lnTo>
                  <a:lnTo>
                    <a:pt x="9" y="191"/>
                  </a:lnTo>
                  <a:lnTo>
                    <a:pt x="0" y="209"/>
                  </a:lnTo>
                  <a:lnTo>
                    <a:pt x="0" y="3218"/>
                  </a:lnTo>
                  <a:lnTo>
                    <a:pt x="9" y="3236"/>
                  </a:lnTo>
                  <a:lnTo>
                    <a:pt x="18" y="3254"/>
                  </a:lnTo>
                  <a:lnTo>
                    <a:pt x="64" y="3291"/>
                  </a:lnTo>
                  <a:lnTo>
                    <a:pt x="146" y="3336"/>
                  </a:lnTo>
                  <a:lnTo>
                    <a:pt x="255" y="3382"/>
                  </a:lnTo>
                  <a:lnTo>
                    <a:pt x="691" y="3563"/>
                  </a:lnTo>
                  <a:lnTo>
                    <a:pt x="818" y="3463"/>
                  </a:lnTo>
                  <a:lnTo>
                    <a:pt x="946" y="3372"/>
                  </a:lnTo>
                  <a:lnTo>
                    <a:pt x="1091" y="3291"/>
                  </a:lnTo>
                  <a:lnTo>
                    <a:pt x="1236" y="3218"/>
                  </a:lnTo>
                  <a:lnTo>
                    <a:pt x="1355" y="3163"/>
                  </a:lnTo>
                  <a:lnTo>
                    <a:pt x="1482" y="3118"/>
                  </a:lnTo>
                  <a:lnTo>
                    <a:pt x="1518" y="3118"/>
                  </a:lnTo>
                  <a:lnTo>
                    <a:pt x="1555" y="3136"/>
                  </a:lnTo>
                  <a:lnTo>
                    <a:pt x="1573" y="3145"/>
                  </a:lnTo>
                  <a:lnTo>
                    <a:pt x="1591" y="3145"/>
                  </a:lnTo>
                  <a:lnTo>
                    <a:pt x="1618" y="3136"/>
                  </a:lnTo>
                  <a:lnTo>
                    <a:pt x="1645" y="3118"/>
                  </a:lnTo>
                  <a:lnTo>
                    <a:pt x="1700" y="3054"/>
                  </a:lnTo>
                  <a:lnTo>
                    <a:pt x="1745" y="2972"/>
                  </a:lnTo>
                  <a:lnTo>
                    <a:pt x="1764" y="2909"/>
                  </a:lnTo>
                  <a:lnTo>
                    <a:pt x="1764" y="2891"/>
                  </a:lnTo>
                  <a:lnTo>
                    <a:pt x="1755" y="2872"/>
                  </a:lnTo>
                  <a:lnTo>
                    <a:pt x="1718" y="2827"/>
                  </a:lnTo>
                  <a:lnTo>
                    <a:pt x="1645" y="2763"/>
                  </a:lnTo>
                  <a:lnTo>
                    <a:pt x="1545" y="2682"/>
                  </a:lnTo>
                  <a:lnTo>
                    <a:pt x="1364" y="2554"/>
                  </a:lnTo>
                  <a:lnTo>
                    <a:pt x="1300" y="2518"/>
                  </a:lnTo>
                  <a:lnTo>
                    <a:pt x="1264" y="2509"/>
                  </a:lnTo>
                  <a:lnTo>
                    <a:pt x="1227" y="2518"/>
                  </a:lnTo>
                  <a:lnTo>
                    <a:pt x="1182" y="2536"/>
                  </a:lnTo>
                  <a:lnTo>
                    <a:pt x="1009" y="2609"/>
                  </a:lnTo>
                  <a:lnTo>
                    <a:pt x="827" y="2700"/>
                  </a:lnTo>
                  <a:lnTo>
                    <a:pt x="682" y="2773"/>
                  </a:lnTo>
                  <a:lnTo>
                    <a:pt x="682" y="2354"/>
                  </a:lnTo>
                  <a:lnTo>
                    <a:pt x="864" y="2254"/>
                  </a:lnTo>
                  <a:lnTo>
                    <a:pt x="1009" y="2182"/>
                  </a:lnTo>
                  <a:lnTo>
                    <a:pt x="1127" y="2127"/>
                  </a:lnTo>
                  <a:lnTo>
                    <a:pt x="1218" y="2100"/>
                  </a:lnTo>
                  <a:lnTo>
                    <a:pt x="1364" y="2091"/>
                  </a:lnTo>
                  <a:lnTo>
                    <a:pt x="1418" y="2064"/>
                  </a:lnTo>
                  <a:lnTo>
                    <a:pt x="1473" y="2018"/>
                  </a:lnTo>
                  <a:lnTo>
                    <a:pt x="1509" y="1964"/>
                  </a:lnTo>
                  <a:lnTo>
                    <a:pt x="1518" y="1936"/>
                  </a:lnTo>
                  <a:lnTo>
                    <a:pt x="1527" y="1909"/>
                  </a:lnTo>
                  <a:lnTo>
                    <a:pt x="1509" y="1864"/>
                  </a:lnTo>
                  <a:lnTo>
                    <a:pt x="1473" y="1809"/>
                  </a:lnTo>
                  <a:lnTo>
                    <a:pt x="1409" y="1736"/>
                  </a:lnTo>
                  <a:lnTo>
                    <a:pt x="1318" y="1654"/>
                  </a:lnTo>
                  <a:lnTo>
                    <a:pt x="1227" y="1573"/>
                  </a:lnTo>
                  <a:lnTo>
                    <a:pt x="1146" y="1518"/>
                  </a:lnTo>
                  <a:lnTo>
                    <a:pt x="1091" y="1482"/>
                  </a:lnTo>
                  <a:lnTo>
                    <a:pt x="1046" y="1473"/>
                  </a:lnTo>
                  <a:lnTo>
                    <a:pt x="846" y="1545"/>
                  </a:lnTo>
                  <a:lnTo>
                    <a:pt x="682" y="1618"/>
                  </a:lnTo>
                  <a:lnTo>
                    <a:pt x="682" y="973"/>
                  </a:lnTo>
                  <a:lnTo>
                    <a:pt x="764" y="909"/>
                  </a:lnTo>
                  <a:lnTo>
                    <a:pt x="864" y="846"/>
                  </a:lnTo>
                  <a:lnTo>
                    <a:pt x="982" y="791"/>
                  </a:lnTo>
                  <a:lnTo>
                    <a:pt x="1118" y="736"/>
                  </a:lnTo>
                  <a:lnTo>
                    <a:pt x="1255" y="691"/>
                  </a:lnTo>
                  <a:lnTo>
                    <a:pt x="1391" y="664"/>
                  </a:lnTo>
                  <a:lnTo>
                    <a:pt x="1418" y="664"/>
                  </a:lnTo>
                  <a:lnTo>
                    <a:pt x="1446" y="673"/>
                  </a:lnTo>
                  <a:lnTo>
                    <a:pt x="1482" y="682"/>
                  </a:lnTo>
                  <a:lnTo>
                    <a:pt x="1509" y="673"/>
                  </a:lnTo>
                  <a:lnTo>
                    <a:pt x="1545" y="655"/>
                  </a:lnTo>
                  <a:lnTo>
                    <a:pt x="1573" y="627"/>
                  </a:lnTo>
                  <a:lnTo>
                    <a:pt x="1618" y="591"/>
                  </a:lnTo>
                  <a:lnTo>
                    <a:pt x="1673" y="518"/>
                  </a:lnTo>
                  <a:lnTo>
                    <a:pt x="1691" y="491"/>
                  </a:lnTo>
                  <a:lnTo>
                    <a:pt x="1691" y="464"/>
                  </a:lnTo>
                  <a:lnTo>
                    <a:pt x="1673" y="427"/>
                  </a:lnTo>
                  <a:lnTo>
                    <a:pt x="1627" y="364"/>
                  </a:lnTo>
                  <a:lnTo>
                    <a:pt x="1573" y="300"/>
                  </a:lnTo>
                  <a:lnTo>
                    <a:pt x="1482" y="209"/>
                  </a:lnTo>
                  <a:lnTo>
                    <a:pt x="1391" y="137"/>
                  </a:lnTo>
                  <a:lnTo>
                    <a:pt x="1318" y="73"/>
                  </a:lnTo>
                  <a:lnTo>
                    <a:pt x="1255" y="27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377350" y="1681588"/>
              <a:ext cx="52050" cy="85700"/>
            </a:xfrm>
            <a:custGeom>
              <a:rect b="b" l="l" r="r" t="t"/>
              <a:pathLst>
                <a:path extrusionOk="0" h="3428" w="2082">
                  <a:moveTo>
                    <a:pt x="928" y="1"/>
                  </a:moveTo>
                  <a:lnTo>
                    <a:pt x="828" y="10"/>
                  </a:lnTo>
                  <a:lnTo>
                    <a:pt x="737" y="46"/>
                  </a:lnTo>
                  <a:lnTo>
                    <a:pt x="646" y="92"/>
                  </a:lnTo>
                  <a:lnTo>
                    <a:pt x="555" y="146"/>
                  </a:lnTo>
                  <a:lnTo>
                    <a:pt x="473" y="228"/>
                  </a:lnTo>
                  <a:lnTo>
                    <a:pt x="400" y="319"/>
                  </a:lnTo>
                  <a:lnTo>
                    <a:pt x="328" y="428"/>
                  </a:lnTo>
                  <a:lnTo>
                    <a:pt x="255" y="555"/>
                  </a:lnTo>
                  <a:lnTo>
                    <a:pt x="191" y="683"/>
                  </a:lnTo>
                  <a:lnTo>
                    <a:pt x="146" y="819"/>
                  </a:lnTo>
                  <a:lnTo>
                    <a:pt x="100" y="955"/>
                  </a:lnTo>
                  <a:lnTo>
                    <a:pt x="64" y="1101"/>
                  </a:lnTo>
                  <a:lnTo>
                    <a:pt x="37" y="1246"/>
                  </a:lnTo>
                  <a:lnTo>
                    <a:pt x="19" y="1401"/>
                  </a:lnTo>
                  <a:lnTo>
                    <a:pt x="10" y="1564"/>
                  </a:lnTo>
                  <a:lnTo>
                    <a:pt x="0" y="1728"/>
                  </a:lnTo>
                  <a:lnTo>
                    <a:pt x="0" y="1855"/>
                  </a:lnTo>
                  <a:lnTo>
                    <a:pt x="10" y="1982"/>
                  </a:lnTo>
                  <a:lnTo>
                    <a:pt x="28" y="2110"/>
                  </a:lnTo>
                  <a:lnTo>
                    <a:pt x="46" y="2228"/>
                  </a:lnTo>
                  <a:lnTo>
                    <a:pt x="73" y="2346"/>
                  </a:lnTo>
                  <a:lnTo>
                    <a:pt x="110" y="2464"/>
                  </a:lnTo>
                  <a:lnTo>
                    <a:pt x="146" y="2573"/>
                  </a:lnTo>
                  <a:lnTo>
                    <a:pt x="182" y="2673"/>
                  </a:lnTo>
                  <a:lnTo>
                    <a:pt x="237" y="2782"/>
                  </a:lnTo>
                  <a:lnTo>
                    <a:pt x="300" y="2882"/>
                  </a:lnTo>
                  <a:lnTo>
                    <a:pt x="364" y="2973"/>
                  </a:lnTo>
                  <a:lnTo>
                    <a:pt x="437" y="3055"/>
                  </a:lnTo>
                  <a:lnTo>
                    <a:pt x="519" y="3128"/>
                  </a:lnTo>
                  <a:lnTo>
                    <a:pt x="600" y="3191"/>
                  </a:lnTo>
                  <a:lnTo>
                    <a:pt x="691" y="3246"/>
                  </a:lnTo>
                  <a:lnTo>
                    <a:pt x="791" y="3291"/>
                  </a:lnTo>
                  <a:lnTo>
                    <a:pt x="1000" y="3364"/>
                  </a:lnTo>
                  <a:lnTo>
                    <a:pt x="1182" y="3428"/>
                  </a:lnTo>
                  <a:lnTo>
                    <a:pt x="1273" y="3428"/>
                  </a:lnTo>
                  <a:lnTo>
                    <a:pt x="1318" y="3418"/>
                  </a:lnTo>
                  <a:lnTo>
                    <a:pt x="1364" y="3391"/>
                  </a:lnTo>
                  <a:lnTo>
                    <a:pt x="1418" y="3364"/>
                  </a:lnTo>
                  <a:lnTo>
                    <a:pt x="1527" y="3282"/>
                  </a:lnTo>
                  <a:lnTo>
                    <a:pt x="1646" y="3164"/>
                  </a:lnTo>
                  <a:lnTo>
                    <a:pt x="1764" y="3037"/>
                  </a:lnTo>
                  <a:lnTo>
                    <a:pt x="1855" y="2909"/>
                  </a:lnTo>
                  <a:lnTo>
                    <a:pt x="1937" y="2782"/>
                  </a:lnTo>
                  <a:lnTo>
                    <a:pt x="2009" y="2664"/>
                  </a:lnTo>
                  <a:lnTo>
                    <a:pt x="2036" y="2628"/>
                  </a:lnTo>
                  <a:lnTo>
                    <a:pt x="2055" y="2591"/>
                  </a:lnTo>
                  <a:lnTo>
                    <a:pt x="2073" y="2546"/>
                  </a:lnTo>
                  <a:lnTo>
                    <a:pt x="2082" y="2500"/>
                  </a:lnTo>
                  <a:lnTo>
                    <a:pt x="2082" y="2482"/>
                  </a:lnTo>
                  <a:lnTo>
                    <a:pt x="2064" y="2464"/>
                  </a:lnTo>
                  <a:lnTo>
                    <a:pt x="2018" y="2428"/>
                  </a:lnTo>
                  <a:lnTo>
                    <a:pt x="1927" y="2373"/>
                  </a:lnTo>
                  <a:lnTo>
                    <a:pt x="1809" y="2310"/>
                  </a:lnTo>
                  <a:lnTo>
                    <a:pt x="1682" y="2246"/>
                  </a:lnTo>
                  <a:lnTo>
                    <a:pt x="1582" y="2210"/>
                  </a:lnTo>
                  <a:lnTo>
                    <a:pt x="1500" y="2191"/>
                  </a:lnTo>
                  <a:lnTo>
                    <a:pt x="1455" y="2191"/>
                  </a:lnTo>
                  <a:lnTo>
                    <a:pt x="1437" y="2200"/>
                  </a:lnTo>
                  <a:lnTo>
                    <a:pt x="1418" y="2219"/>
                  </a:lnTo>
                  <a:lnTo>
                    <a:pt x="1391" y="2282"/>
                  </a:lnTo>
                  <a:lnTo>
                    <a:pt x="1355" y="2410"/>
                  </a:lnTo>
                  <a:lnTo>
                    <a:pt x="1318" y="2473"/>
                  </a:lnTo>
                  <a:lnTo>
                    <a:pt x="1273" y="2537"/>
                  </a:lnTo>
                  <a:lnTo>
                    <a:pt x="1209" y="2619"/>
                  </a:lnTo>
                  <a:lnTo>
                    <a:pt x="1118" y="2710"/>
                  </a:lnTo>
                  <a:lnTo>
                    <a:pt x="1037" y="2791"/>
                  </a:lnTo>
                  <a:lnTo>
                    <a:pt x="973" y="2846"/>
                  </a:lnTo>
                  <a:lnTo>
                    <a:pt x="928" y="2873"/>
                  </a:lnTo>
                  <a:lnTo>
                    <a:pt x="900" y="2873"/>
                  </a:lnTo>
                  <a:lnTo>
                    <a:pt x="855" y="2828"/>
                  </a:lnTo>
                  <a:lnTo>
                    <a:pt x="818" y="2764"/>
                  </a:lnTo>
                  <a:lnTo>
                    <a:pt x="791" y="2664"/>
                  </a:lnTo>
                  <a:lnTo>
                    <a:pt x="755" y="2546"/>
                  </a:lnTo>
                  <a:lnTo>
                    <a:pt x="728" y="2410"/>
                  </a:lnTo>
                  <a:lnTo>
                    <a:pt x="709" y="2264"/>
                  </a:lnTo>
                  <a:lnTo>
                    <a:pt x="700" y="2110"/>
                  </a:lnTo>
                  <a:lnTo>
                    <a:pt x="691" y="1937"/>
                  </a:lnTo>
                  <a:lnTo>
                    <a:pt x="700" y="1728"/>
                  </a:lnTo>
                  <a:lnTo>
                    <a:pt x="719" y="1519"/>
                  </a:lnTo>
                  <a:lnTo>
                    <a:pt x="755" y="1328"/>
                  </a:lnTo>
                  <a:lnTo>
                    <a:pt x="800" y="1146"/>
                  </a:lnTo>
                  <a:lnTo>
                    <a:pt x="837" y="1055"/>
                  </a:lnTo>
                  <a:lnTo>
                    <a:pt x="873" y="955"/>
                  </a:lnTo>
                  <a:lnTo>
                    <a:pt x="909" y="873"/>
                  </a:lnTo>
                  <a:lnTo>
                    <a:pt x="955" y="801"/>
                  </a:lnTo>
                  <a:lnTo>
                    <a:pt x="1000" y="728"/>
                  </a:lnTo>
                  <a:lnTo>
                    <a:pt x="1055" y="664"/>
                  </a:lnTo>
                  <a:lnTo>
                    <a:pt x="1109" y="610"/>
                  </a:lnTo>
                  <a:lnTo>
                    <a:pt x="1164" y="564"/>
                  </a:lnTo>
                  <a:lnTo>
                    <a:pt x="1182" y="610"/>
                  </a:lnTo>
                  <a:lnTo>
                    <a:pt x="1200" y="673"/>
                  </a:lnTo>
                  <a:lnTo>
                    <a:pt x="1209" y="755"/>
                  </a:lnTo>
                  <a:lnTo>
                    <a:pt x="1209" y="846"/>
                  </a:lnTo>
                  <a:lnTo>
                    <a:pt x="1209" y="1001"/>
                  </a:lnTo>
                  <a:lnTo>
                    <a:pt x="1191" y="1155"/>
                  </a:lnTo>
                  <a:lnTo>
                    <a:pt x="1182" y="1201"/>
                  </a:lnTo>
                  <a:lnTo>
                    <a:pt x="1155" y="1246"/>
                  </a:lnTo>
                  <a:lnTo>
                    <a:pt x="1137" y="1301"/>
                  </a:lnTo>
                  <a:lnTo>
                    <a:pt x="1128" y="1337"/>
                  </a:lnTo>
                  <a:lnTo>
                    <a:pt x="1137" y="1373"/>
                  </a:lnTo>
                  <a:lnTo>
                    <a:pt x="1155" y="1401"/>
                  </a:lnTo>
                  <a:lnTo>
                    <a:pt x="1209" y="1437"/>
                  </a:lnTo>
                  <a:lnTo>
                    <a:pt x="1291" y="1473"/>
                  </a:lnTo>
                  <a:lnTo>
                    <a:pt x="1409" y="1519"/>
                  </a:lnTo>
                  <a:lnTo>
                    <a:pt x="1600" y="1573"/>
                  </a:lnTo>
                  <a:lnTo>
                    <a:pt x="1764" y="1601"/>
                  </a:lnTo>
                  <a:lnTo>
                    <a:pt x="1800" y="1601"/>
                  </a:lnTo>
                  <a:lnTo>
                    <a:pt x="1827" y="1573"/>
                  </a:lnTo>
                  <a:lnTo>
                    <a:pt x="1864" y="1528"/>
                  </a:lnTo>
                  <a:lnTo>
                    <a:pt x="1882" y="1464"/>
                  </a:lnTo>
                  <a:lnTo>
                    <a:pt x="1900" y="1410"/>
                  </a:lnTo>
                  <a:lnTo>
                    <a:pt x="1918" y="1346"/>
                  </a:lnTo>
                  <a:lnTo>
                    <a:pt x="1918" y="1282"/>
                  </a:lnTo>
                  <a:lnTo>
                    <a:pt x="1918" y="1219"/>
                  </a:lnTo>
                  <a:lnTo>
                    <a:pt x="1900" y="964"/>
                  </a:lnTo>
                  <a:lnTo>
                    <a:pt x="1864" y="764"/>
                  </a:lnTo>
                  <a:lnTo>
                    <a:pt x="1827" y="601"/>
                  </a:lnTo>
                  <a:lnTo>
                    <a:pt x="1809" y="546"/>
                  </a:lnTo>
                  <a:lnTo>
                    <a:pt x="1782" y="492"/>
                  </a:lnTo>
                  <a:lnTo>
                    <a:pt x="1727" y="410"/>
                  </a:lnTo>
                  <a:lnTo>
                    <a:pt x="1637" y="328"/>
                  </a:lnTo>
                  <a:lnTo>
                    <a:pt x="1527" y="246"/>
                  </a:lnTo>
                  <a:lnTo>
                    <a:pt x="1391" y="164"/>
                  </a:lnTo>
                  <a:lnTo>
                    <a:pt x="1246" y="83"/>
                  </a:lnTo>
                  <a:lnTo>
                    <a:pt x="1118" y="37"/>
                  </a:lnTo>
                  <a:lnTo>
                    <a:pt x="1018" y="1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430075" y="1680463"/>
              <a:ext cx="57050" cy="86600"/>
            </a:xfrm>
            <a:custGeom>
              <a:rect b="b" l="l" r="r" t="t"/>
              <a:pathLst>
                <a:path extrusionOk="0" h="3464" w="2282">
                  <a:moveTo>
                    <a:pt x="1973" y="0"/>
                  </a:moveTo>
                  <a:lnTo>
                    <a:pt x="1909" y="19"/>
                  </a:lnTo>
                  <a:lnTo>
                    <a:pt x="1791" y="64"/>
                  </a:lnTo>
                  <a:lnTo>
                    <a:pt x="400" y="418"/>
                  </a:lnTo>
                  <a:lnTo>
                    <a:pt x="355" y="428"/>
                  </a:lnTo>
                  <a:lnTo>
                    <a:pt x="300" y="418"/>
                  </a:lnTo>
                  <a:lnTo>
                    <a:pt x="237" y="418"/>
                  </a:lnTo>
                  <a:lnTo>
                    <a:pt x="191" y="428"/>
                  </a:lnTo>
                  <a:lnTo>
                    <a:pt x="127" y="455"/>
                  </a:lnTo>
                  <a:lnTo>
                    <a:pt x="73" y="482"/>
                  </a:lnTo>
                  <a:lnTo>
                    <a:pt x="27" y="518"/>
                  </a:lnTo>
                  <a:lnTo>
                    <a:pt x="9" y="564"/>
                  </a:lnTo>
                  <a:lnTo>
                    <a:pt x="0" y="591"/>
                  </a:lnTo>
                  <a:lnTo>
                    <a:pt x="9" y="609"/>
                  </a:lnTo>
                  <a:lnTo>
                    <a:pt x="27" y="673"/>
                  </a:lnTo>
                  <a:lnTo>
                    <a:pt x="73" y="755"/>
                  </a:lnTo>
                  <a:lnTo>
                    <a:pt x="146" y="855"/>
                  </a:lnTo>
                  <a:lnTo>
                    <a:pt x="218" y="955"/>
                  </a:lnTo>
                  <a:lnTo>
                    <a:pt x="291" y="1027"/>
                  </a:lnTo>
                  <a:lnTo>
                    <a:pt x="346" y="1073"/>
                  </a:lnTo>
                  <a:lnTo>
                    <a:pt x="400" y="1091"/>
                  </a:lnTo>
                  <a:lnTo>
                    <a:pt x="437" y="1091"/>
                  </a:lnTo>
                  <a:lnTo>
                    <a:pt x="473" y="1073"/>
                  </a:lnTo>
                  <a:lnTo>
                    <a:pt x="518" y="1046"/>
                  </a:lnTo>
                  <a:lnTo>
                    <a:pt x="546" y="1037"/>
                  </a:lnTo>
                  <a:lnTo>
                    <a:pt x="827" y="964"/>
                  </a:lnTo>
                  <a:lnTo>
                    <a:pt x="827" y="2954"/>
                  </a:lnTo>
                  <a:lnTo>
                    <a:pt x="818" y="3009"/>
                  </a:lnTo>
                  <a:lnTo>
                    <a:pt x="773" y="3100"/>
                  </a:lnTo>
                  <a:lnTo>
                    <a:pt x="755" y="3164"/>
                  </a:lnTo>
                  <a:lnTo>
                    <a:pt x="746" y="3209"/>
                  </a:lnTo>
                  <a:lnTo>
                    <a:pt x="755" y="3254"/>
                  </a:lnTo>
                  <a:lnTo>
                    <a:pt x="773" y="3300"/>
                  </a:lnTo>
                  <a:lnTo>
                    <a:pt x="809" y="3327"/>
                  </a:lnTo>
                  <a:lnTo>
                    <a:pt x="873" y="3354"/>
                  </a:lnTo>
                  <a:lnTo>
                    <a:pt x="964" y="3382"/>
                  </a:lnTo>
                  <a:lnTo>
                    <a:pt x="1082" y="3409"/>
                  </a:lnTo>
                  <a:lnTo>
                    <a:pt x="1291" y="3454"/>
                  </a:lnTo>
                  <a:lnTo>
                    <a:pt x="1455" y="3463"/>
                  </a:lnTo>
                  <a:lnTo>
                    <a:pt x="1491" y="3463"/>
                  </a:lnTo>
                  <a:lnTo>
                    <a:pt x="1518" y="3436"/>
                  </a:lnTo>
                  <a:lnTo>
                    <a:pt x="1536" y="3409"/>
                  </a:lnTo>
                  <a:lnTo>
                    <a:pt x="1555" y="3364"/>
                  </a:lnTo>
                  <a:lnTo>
                    <a:pt x="1573" y="3300"/>
                  </a:lnTo>
                  <a:lnTo>
                    <a:pt x="1582" y="3209"/>
                  </a:lnTo>
                  <a:lnTo>
                    <a:pt x="1582" y="3173"/>
                  </a:lnTo>
                  <a:lnTo>
                    <a:pt x="1573" y="3154"/>
                  </a:lnTo>
                  <a:lnTo>
                    <a:pt x="1555" y="3082"/>
                  </a:lnTo>
                  <a:lnTo>
                    <a:pt x="1536" y="3018"/>
                  </a:lnTo>
                  <a:lnTo>
                    <a:pt x="1527" y="2954"/>
                  </a:lnTo>
                  <a:lnTo>
                    <a:pt x="1518" y="2900"/>
                  </a:lnTo>
                  <a:lnTo>
                    <a:pt x="1518" y="791"/>
                  </a:lnTo>
                  <a:lnTo>
                    <a:pt x="1936" y="682"/>
                  </a:lnTo>
                  <a:lnTo>
                    <a:pt x="1973" y="682"/>
                  </a:lnTo>
                  <a:lnTo>
                    <a:pt x="2027" y="700"/>
                  </a:lnTo>
                  <a:lnTo>
                    <a:pt x="2073" y="718"/>
                  </a:lnTo>
                  <a:lnTo>
                    <a:pt x="2173" y="718"/>
                  </a:lnTo>
                  <a:lnTo>
                    <a:pt x="2209" y="709"/>
                  </a:lnTo>
                  <a:lnTo>
                    <a:pt x="2236" y="691"/>
                  </a:lnTo>
                  <a:lnTo>
                    <a:pt x="2254" y="673"/>
                  </a:lnTo>
                  <a:lnTo>
                    <a:pt x="2273" y="618"/>
                  </a:lnTo>
                  <a:lnTo>
                    <a:pt x="2282" y="537"/>
                  </a:lnTo>
                  <a:lnTo>
                    <a:pt x="2273" y="409"/>
                  </a:lnTo>
                  <a:lnTo>
                    <a:pt x="2236" y="264"/>
                  </a:lnTo>
                  <a:lnTo>
                    <a:pt x="2209" y="155"/>
                  </a:lnTo>
                  <a:lnTo>
                    <a:pt x="2182" y="82"/>
                  </a:lnTo>
                  <a:lnTo>
                    <a:pt x="2154" y="55"/>
                  </a:lnTo>
                  <a:lnTo>
                    <a:pt x="2118" y="28"/>
                  </a:lnTo>
                  <a:lnTo>
                    <a:pt x="2082" y="9"/>
                  </a:lnTo>
                  <a:lnTo>
                    <a:pt x="2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184200" y="1774088"/>
              <a:ext cx="34100" cy="52050"/>
            </a:xfrm>
            <a:custGeom>
              <a:rect b="b" l="l" r="r" t="t"/>
              <a:pathLst>
                <a:path extrusionOk="0" h="2082" w="1364">
                  <a:moveTo>
                    <a:pt x="827" y="337"/>
                  </a:moveTo>
                  <a:lnTo>
                    <a:pt x="846" y="346"/>
                  </a:lnTo>
                  <a:lnTo>
                    <a:pt x="855" y="355"/>
                  </a:lnTo>
                  <a:lnTo>
                    <a:pt x="864" y="364"/>
                  </a:lnTo>
                  <a:lnTo>
                    <a:pt x="873" y="391"/>
                  </a:lnTo>
                  <a:lnTo>
                    <a:pt x="855" y="446"/>
                  </a:lnTo>
                  <a:lnTo>
                    <a:pt x="827" y="518"/>
                  </a:lnTo>
                  <a:lnTo>
                    <a:pt x="773" y="600"/>
                  </a:lnTo>
                  <a:lnTo>
                    <a:pt x="700" y="700"/>
                  </a:lnTo>
                  <a:lnTo>
                    <a:pt x="618" y="791"/>
                  </a:lnTo>
                  <a:lnTo>
                    <a:pt x="546" y="864"/>
                  </a:lnTo>
                  <a:lnTo>
                    <a:pt x="482" y="918"/>
                  </a:lnTo>
                  <a:lnTo>
                    <a:pt x="428" y="946"/>
                  </a:lnTo>
                  <a:lnTo>
                    <a:pt x="428" y="582"/>
                  </a:lnTo>
                  <a:lnTo>
                    <a:pt x="555" y="473"/>
                  </a:lnTo>
                  <a:lnTo>
                    <a:pt x="673" y="400"/>
                  </a:lnTo>
                  <a:lnTo>
                    <a:pt x="764" y="355"/>
                  </a:lnTo>
                  <a:lnTo>
                    <a:pt x="800" y="346"/>
                  </a:lnTo>
                  <a:lnTo>
                    <a:pt x="827" y="337"/>
                  </a:lnTo>
                  <a:close/>
                  <a:moveTo>
                    <a:pt x="718" y="0"/>
                  </a:moveTo>
                  <a:lnTo>
                    <a:pt x="664" y="9"/>
                  </a:lnTo>
                  <a:lnTo>
                    <a:pt x="609" y="37"/>
                  </a:lnTo>
                  <a:lnTo>
                    <a:pt x="546" y="64"/>
                  </a:lnTo>
                  <a:lnTo>
                    <a:pt x="437" y="109"/>
                  </a:lnTo>
                  <a:lnTo>
                    <a:pt x="373" y="128"/>
                  </a:lnTo>
                  <a:lnTo>
                    <a:pt x="318" y="128"/>
                  </a:lnTo>
                  <a:lnTo>
                    <a:pt x="228" y="100"/>
                  </a:lnTo>
                  <a:lnTo>
                    <a:pt x="146" y="82"/>
                  </a:lnTo>
                  <a:lnTo>
                    <a:pt x="100" y="82"/>
                  </a:lnTo>
                  <a:lnTo>
                    <a:pt x="55" y="91"/>
                  </a:lnTo>
                  <a:lnTo>
                    <a:pt x="28" y="109"/>
                  </a:lnTo>
                  <a:lnTo>
                    <a:pt x="9" y="128"/>
                  </a:lnTo>
                  <a:lnTo>
                    <a:pt x="0" y="155"/>
                  </a:lnTo>
                  <a:lnTo>
                    <a:pt x="9" y="182"/>
                  </a:lnTo>
                  <a:lnTo>
                    <a:pt x="19" y="209"/>
                  </a:lnTo>
                  <a:lnTo>
                    <a:pt x="19" y="1891"/>
                  </a:lnTo>
                  <a:lnTo>
                    <a:pt x="9" y="1945"/>
                  </a:lnTo>
                  <a:lnTo>
                    <a:pt x="0" y="1982"/>
                  </a:lnTo>
                  <a:lnTo>
                    <a:pt x="9" y="2000"/>
                  </a:lnTo>
                  <a:lnTo>
                    <a:pt x="46" y="2018"/>
                  </a:lnTo>
                  <a:lnTo>
                    <a:pt x="91" y="2036"/>
                  </a:lnTo>
                  <a:lnTo>
                    <a:pt x="155" y="2055"/>
                  </a:lnTo>
                  <a:lnTo>
                    <a:pt x="282" y="2073"/>
                  </a:lnTo>
                  <a:lnTo>
                    <a:pt x="373" y="2082"/>
                  </a:lnTo>
                  <a:lnTo>
                    <a:pt x="418" y="2073"/>
                  </a:lnTo>
                  <a:lnTo>
                    <a:pt x="446" y="2055"/>
                  </a:lnTo>
                  <a:lnTo>
                    <a:pt x="464" y="2027"/>
                  </a:lnTo>
                  <a:lnTo>
                    <a:pt x="464" y="2000"/>
                  </a:lnTo>
                  <a:lnTo>
                    <a:pt x="464" y="1973"/>
                  </a:lnTo>
                  <a:lnTo>
                    <a:pt x="446" y="1936"/>
                  </a:lnTo>
                  <a:lnTo>
                    <a:pt x="428" y="1900"/>
                  </a:lnTo>
                  <a:lnTo>
                    <a:pt x="428" y="1873"/>
                  </a:lnTo>
                  <a:lnTo>
                    <a:pt x="428" y="1427"/>
                  </a:lnTo>
                  <a:lnTo>
                    <a:pt x="937" y="1900"/>
                  </a:lnTo>
                  <a:lnTo>
                    <a:pt x="973" y="1973"/>
                  </a:lnTo>
                  <a:lnTo>
                    <a:pt x="1000" y="2000"/>
                  </a:lnTo>
                  <a:lnTo>
                    <a:pt x="1027" y="2027"/>
                  </a:lnTo>
                  <a:lnTo>
                    <a:pt x="1055" y="2045"/>
                  </a:lnTo>
                  <a:lnTo>
                    <a:pt x="1091" y="2055"/>
                  </a:lnTo>
                  <a:lnTo>
                    <a:pt x="1137" y="2045"/>
                  </a:lnTo>
                  <a:lnTo>
                    <a:pt x="1173" y="2009"/>
                  </a:lnTo>
                  <a:lnTo>
                    <a:pt x="1227" y="1964"/>
                  </a:lnTo>
                  <a:lnTo>
                    <a:pt x="1273" y="1891"/>
                  </a:lnTo>
                  <a:lnTo>
                    <a:pt x="1318" y="1818"/>
                  </a:lnTo>
                  <a:lnTo>
                    <a:pt x="1355" y="1764"/>
                  </a:lnTo>
                  <a:lnTo>
                    <a:pt x="1364" y="1718"/>
                  </a:lnTo>
                  <a:lnTo>
                    <a:pt x="1364" y="1691"/>
                  </a:lnTo>
                  <a:lnTo>
                    <a:pt x="1309" y="1655"/>
                  </a:lnTo>
                  <a:lnTo>
                    <a:pt x="1246" y="1627"/>
                  </a:lnTo>
                  <a:lnTo>
                    <a:pt x="955" y="1336"/>
                  </a:lnTo>
                  <a:lnTo>
                    <a:pt x="800" y="1182"/>
                  </a:lnTo>
                  <a:lnTo>
                    <a:pt x="909" y="1073"/>
                  </a:lnTo>
                  <a:lnTo>
                    <a:pt x="1009" y="973"/>
                  </a:lnTo>
                  <a:lnTo>
                    <a:pt x="1091" y="873"/>
                  </a:lnTo>
                  <a:lnTo>
                    <a:pt x="1164" y="782"/>
                  </a:lnTo>
                  <a:lnTo>
                    <a:pt x="1209" y="691"/>
                  </a:lnTo>
                  <a:lnTo>
                    <a:pt x="1246" y="609"/>
                  </a:lnTo>
                  <a:lnTo>
                    <a:pt x="1273" y="527"/>
                  </a:lnTo>
                  <a:lnTo>
                    <a:pt x="1273" y="455"/>
                  </a:lnTo>
                  <a:lnTo>
                    <a:pt x="1264" y="418"/>
                  </a:lnTo>
                  <a:lnTo>
                    <a:pt x="1255" y="373"/>
                  </a:lnTo>
                  <a:lnTo>
                    <a:pt x="1237" y="337"/>
                  </a:lnTo>
                  <a:lnTo>
                    <a:pt x="1209" y="300"/>
                  </a:lnTo>
                  <a:lnTo>
                    <a:pt x="1073" y="164"/>
                  </a:lnTo>
                  <a:lnTo>
                    <a:pt x="964" y="64"/>
                  </a:lnTo>
                  <a:lnTo>
                    <a:pt x="900" y="28"/>
                  </a:lnTo>
                  <a:lnTo>
                    <a:pt x="837" y="9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223050" y="1773163"/>
              <a:ext cx="26625" cy="53675"/>
            </a:xfrm>
            <a:custGeom>
              <a:rect b="b" l="l" r="r" t="t"/>
              <a:pathLst>
                <a:path extrusionOk="0" h="2147" w="1065">
                  <a:moveTo>
                    <a:pt x="701" y="1"/>
                  </a:moveTo>
                  <a:lnTo>
                    <a:pt x="673" y="10"/>
                  </a:lnTo>
                  <a:lnTo>
                    <a:pt x="582" y="55"/>
                  </a:lnTo>
                  <a:lnTo>
                    <a:pt x="482" y="101"/>
                  </a:lnTo>
                  <a:lnTo>
                    <a:pt x="437" y="110"/>
                  </a:lnTo>
                  <a:lnTo>
                    <a:pt x="401" y="119"/>
                  </a:lnTo>
                  <a:lnTo>
                    <a:pt x="337" y="110"/>
                  </a:lnTo>
                  <a:lnTo>
                    <a:pt x="255" y="83"/>
                  </a:lnTo>
                  <a:lnTo>
                    <a:pt x="182" y="55"/>
                  </a:lnTo>
                  <a:lnTo>
                    <a:pt x="137" y="46"/>
                  </a:lnTo>
                  <a:lnTo>
                    <a:pt x="101" y="46"/>
                  </a:lnTo>
                  <a:lnTo>
                    <a:pt x="55" y="74"/>
                  </a:lnTo>
                  <a:lnTo>
                    <a:pt x="10" y="101"/>
                  </a:lnTo>
                  <a:lnTo>
                    <a:pt x="1" y="119"/>
                  </a:lnTo>
                  <a:lnTo>
                    <a:pt x="1" y="1937"/>
                  </a:lnTo>
                  <a:lnTo>
                    <a:pt x="10" y="1955"/>
                  </a:lnTo>
                  <a:lnTo>
                    <a:pt x="37" y="1982"/>
                  </a:lnTo>
                  <a:lnTo>
                    <a:pt x="146" y="2037"/>
                  </a:lnTo>
                  <a:lnTo>
                    <a:pt x="410" y="2146"/>
                  </a:lnTo>
                  <a:lnTo>
                    <a:pt x="491" y="2082"/>
                  </a:lnTo>
                  <a:lnTo>
                    <a:pt x="564" y="2028"/>
                  </a:lnTo>
                  <a:lnTo>
                    <a:pt x="655" y="1973"/>
                  </a:lnTo>
                  <a:lnTo>
                    <a:pt x="737" y="1937"/>
                  </a:lnTo>
                  <a:lnTo>
                    <a:pt x="819" y="1901"/>
                  </a:lnTo>
                  <a:lnTo>
                    <a:pt x="891" y="1873"/>
                  </a:lnTo>
                  <a:lnTo>
                    <a:pt x="901" y="1873"/>
                  </a:lnTo>
                  <a:lnTo>
                    <a:pt x="928" y="1882"/>
                  </a:lnTo>
                  <a:lnTo>
                    <a:pt x="955" y="1892"/>
                  </a:lnTo>
                  <a:lnTo>
                    <a:pt x="982" y="1873"/>
                  </a:lnTo>
                  <a:lnTo>
                    <a:pt x="1019" y="1837"/>
                  </a:lnTo>
                  <a:lnTo>
                    <a:pt x="1046" y="1792"/>
                  </a:lnTo>
                  <a:lnTo>
                    <a:pt x="1064" y="1746"/>
                  </a:lnTo>
                  <a:lnTo>
                    <a:pt x="1055" y="1728"/>
                  </a:lnTo>
                  <a:lnTo>
                    <a:pt x="1028" y="1701"/>
                  </a:lnTo>
                  <a:lnTo>
                    <a:pt x="928" y="1610"/>
                  </a:lnTo>
                  <a:lnTo>
                    <a:pt x="819" y="1537"/>
                  </a:lnTo>
                  <a:lnTo>
                    <a:pt x="782" y="1519"/>
                  </a:lnTo>
                  <a:lnTo>
                    <a:pt x="755" y="1510"/>
                  </a:lnTo>
                  <a:lnTo>
                    <a:pt x="710" y="1519"/>
                  </a:lnTo>
                  <a:lnTo>
                    <a:pt x="610" y="1564"/>
                  </a:lnTo>
                  <a:lnTo>
                    <a:pt x="410" y="1673"/>
                  </a:lnTo>
                  <a:lnTo>
                    <a:pt x="410" y="1419"/>
                  </a:lnTo>
                  <a:lnTo>
                    <a:pt x="610" y="1310"/>
                  </a:lnTo>
                  <a:lnTo>
                    <a:pt x="673" y="1273"/>
                  </a:lnTo>
                  <a:lnTo>
                    <a:pt x="728" y="1264"/>
                  </a:lnTo>
                  <a:lnTo>
                    <a:pt x="819" y="1255"/>
                  </a:lnTo>
                  <a:lnTo>
                    <a:pt x="846" y="1237"/>
                  </a:lnTo>
                  <a:lnTo>
                    <a:pt x="882" y="1210"/>
                  </a:lnTo>
                  <a:lnTo>
                    <a:pt x="910" y="1173"/>
                  </a:lnTo>
                  <a:lnTo>
                    <a:pt x="919" y="1146"/>
                  </a:lnTo>
                  <a:lnTo>
                    <a:pt x="910" y="1119"/>
                  </a:lnTo>
                  <a:lnTo>
                    <a:pt x="882" y="1092"/>
                  </a:lnTo>
                  <a:lnTo>
                    <a:pt x="791" y="992"/>
                  </a:lnTo>
                  <a:lnTo>
                    <a:pt x="691" y="910"/>
                  </a:lnTo>
                  <a:lnTo>
                    <a:pt x="655" y="892"/>
                  </a:lnTo>
                  <a:lnTo>
                    <a:pt x="628" y="883"/>
                  </a:lnTo>
                  <a:lnTo>
                    <a:pt x="510" y="928"/>
                  </a:lnTo>
                  <a:lnTo>
                    <a:pt x="410" y="973"/>
                  </a:lnTo>
                  <a:lnTo>
                    <a:pt x="410" y="583"/>
                  </a:lnTo>
                  <a:lnTo>
                    <a:pt x="455" y="546"/>
                  </a:lnTo>
                  <a:lnTo>
                    <a:pt x="519" y="510"/>
                  </a:lnTo>
                  <a:lnTo>
                    <a:pt x="591" y="474"/>
                  </a:lnTo>
                  <a:lnTo>
                    <a:pt x="673" y="437"/>
                  </a:lnTo>
                  <a:lnTo>
                    <a:pt x="837" y="392"/>
                  </a:lnTo>
                  <a:lnTo>
                    <a:pt x="855" y="401"/>
                  </a:lnTo>
                  <a:lnTo>
                    <a:pt x="891" y="410"/>
                  </a:lnTo>
                  <a:lnTo>
                    <a:pt x="928" y="392"/>
                  </a:lnTo>
                  <a:lnTo>
                    <a:pt x="973" y="355"/>
                  </a:lnTo>
                  <a:lnTo>
                    <a:pt x="1010" y="310"/>
                  </a:lnTo>
                  <a:lnTo>
                    <a:pt x="1019" y="283"/>
                  </a:lnTo>
                  <a:lnTo>
                    <a:pt x="1001" y="255"/>
                  </a:lnTo>
                  <a:lnTo>
                    <a:pt x="982" y="219"/>
                  </a:lnTo>
                  <a:lnTo>
                    <a:pt x="891" y="128"/>
                  </a:lnTo>
                  <a:lnTo>
                    <a:pt x="791" y="37"/>
                  </a:lnTo>
                  <a:lnTo>
                    <a:pt x="746" y="1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253275" y="1773638"/>
              <a:ext cx="29575" cy="52725"/>
            </a:xfrm>
            <a:custGeom>
              <a:rect b="b" l="l" r="r" t="t"/>
              <a:pathLst>
                <a:path extrusionOk="0" h="2109" w="1183">
                  <a:moveTo>
                    <a:pt x="746" y="355"/>
                  </a:moveTo>
                  <a:lnTo>
                    <a:pt x="764" y="364"/>
                  </a:lnTo>
                  <a:lnTo>
                    <a:pt x="782" y="373"/>
                  </a:lnTo>
                  <a:lnTo>
                    <a:pt x="791" y="400"/>
                  </a:lnTo>
                  <a:lnTo>
                    <a:pt x="791" y="436"/>
                  </a:lnTo>
                  <a:lnTo>
                    <a:pt x="791" y="527"/>
                  </a:lnTo>
                  <a:lnTo>
                    <a:pt x="764" y="618"/>
                  </a:lnTo>
                  <a:lnTo>
                    <a:pt x="737" y="718"/>
                  </a:lnTo>
                  <a:lnTo>
                    <a:pt x="691" y="836"/>
                  </a:lnTo>
                  <a:lnTo>
                    <a:pt x="628" y="945"/>
                  </a:lnTo>
                  <a:lnTo>
                    <a:pt x="564" y="1036"/>
                  </a:lnTo>
                  <a:lnTo>
                    <a:pt x="510" y="1091"/>
                  </a:lnTo>
                  <a:lnTo>
                    <a:pt x="473" y="1118"/>
                  </a:lnTo>
                  <a:lnTo>
                    <a:pt x="437" y="1127"/>
                  </a:lnTo>
                  <a:lnTo>
                    <a:pt x="437" y="545"/>
                  </a:lnTo>
                  <a:lnTo>
                    <a:pt x="510" y="482"/>
                  </a:lnTo>
                  <a:lnTo>
                    <a:pt x="591" y="418"/>
                  </a:lnTo>
                  <a:lnTo>
                    <a:pt x="682" y="373"/>
                  </a:lnTo>
                  <a:lnTo>
                    <a:pt x="719" y="355"/>
                  </a:lnTo>
                  <a:close/>
                  <a:moveTo>
                    <a:pt x="664" y="0"/>
                  </a:moveTo>
                  <a:lnTo>
                    <a:pt x="600" y="18"/>
                  </a:lnTo>
                  <a:lnTo>
                    <a:pt x="500" y="46"/>
                  </a:lnTo>
                  <a:lnTo>
                    <a:pt x="401" y="73"/>
                  </a:lnTo>
                  <a:lnTo>
                    <a:pt x="319" y="82"/>
                  </a:lnTo>
                  <a:lnTo>
                    <a:pt x="264" y="73"/>
                  </a:lnTo>
                  <a:lnTo>
                    <a:pt x="182" y="55"/>
                  </a:lnTo>
                  <a:lnTo>
                    <a:pt x="82" y="27"/>
                  </a:lnTo>
                  <a:lnTo>
                    <a:pt x="55" y="36"/>
                  </a:lnTo>
                  <a:lnTo>
                    <a:pt x="28" y="55"/>
                  </a:lnTo>
                  <a:lnTo>
                    <a:pt x="10" y="91"/>
                  </a:lnTo>
                  <a:lnTo>
                    <a:pt x="1" y="146"/>
                  </a:lnTo>
                  <a:lnTo>
                    <a:pt x="1" y="164"/>
                  </a:lnTo>
                  <a:lnTo>
                    <a:pt x="10" y="200"/>
                  </a:lnTo>
                  <a:lnTo>
                    <a:pt x="28" y="255"/>
                  </a:lnTo>
                  <a:lnTo>
                    <a:pt x="28" y="1745"/>
                  </a:lnTo>
                  <a:lnTo>
                    <a:pt x="28" y="1782"/>
                  </a:lnTo>
                  <a:lnTo>
                    <a:pt x="10" y="1818"/>
                  </a:lnTo>
                  <a:lnTo>
                    <a:pt x="1" y="1882"/>
                  </a:lnTo>
                  <a:lnTo>
                    <a:pt x="10" y="1909"/>
                  </a:lnTo>
                  <a:lnTo>
                    <a:pt x="10" y="1927"/>
                  </a:lnTo>
                  <a:lnTo>
                    <a:pt x="37" y="1954"/>
                  </a:lnTo>
                  <a:lnTo>
                    <a:pt x="82" y="1982"/>
                  </a:lnTo>
                  <a:lnTo>
                    <a:pt x="201" y="2045"/>
                  </a:lnTo>
                  <a:lnTo>
                    <a:pt x="319" y="2091"/>
                  </a:lnTo>
                  <a:lnTo>
                    <a:pt x="364" y="2100"/>
                  </a:lnTo>
                  <a:lnTo>
                    <a:pt x="391" y="2109"/>
                  </a:lnTo>
                  <a:lnTo>
                    <a:pt x="410" y="2100"/>
                  </a:lnTo>
                  <a:lnTo>
                    <a:pt x="428" y="2091"/>
                  </a:lnTo>
                  <a:lnTo>
                    <a:pt x="446" y="2073"/>
                  </a:lnTo>
                  <a:lnTo>
                    <a:pt x="455" y="2045"/>
                  </a:lnTo>
                  <a:lnTo>
                    <a:pt x="473" y="2000"/>
                  </a:lnTo>
                  <a:lnTo>
                    <a:pt x="473" y="1963"/>
                  </a:lnTo>
                  <a:lnTo>
                    <a:pt x="455" y="1882"/>
                  </a:lnTo>
                  <a:lnTo>
                    <a:pt x="437" y="1809"/>
                  </a:lnTo>
                  <a:lnTo>
                    <a:pt x="437" y="1400"/>
                  </a:lnTo>
                  <a:lnTo>
                    <a:pt x="537" y="1473"/>
                  </a:lnTo>
                  <a:lnTo>
                    <a:pt x="582" y="1500"/>
                  </a:lnTo>
                  <a:lnTo>
                    <a:pt x="619" y="1509"/>
                  </a:lnTo>
                  <a:lnTo>
                    <a:pt x="673" y="1509"/>
                  </a:lnTo>
                  <a:lnTo>
                    <a:pt x="719" y="1491"/>
                  </a:lnTo>
                  <a:lnTo>
                    <a:pt x="764" y="1464"/>
                  </a:lnTo>
                  <a:lnTo>
                    <a:pt x="819" y="1418"/>
                  </a:lnTo>
                  <a:lnTo>
                    <a:pt x="864" y="1364"/>
                  </a:lnTo>
                  <a:lnTo>
                    <a:pt x="910" y="1300"/>
                  </a:lnTo>
                  <a:lnTo>
                    <a:pt x="964" y="1227"/>
                  </a:lnTo>
                  <a:lnTo>
                    <a:pt x="1009" y="1145"/>
                  </a:lnTo>
                  <a:lnTo>
                    <a:pt x="1082" y="982"/>
                  </a:lnTo>
                  <a:lnTo>
                    <a:pt x="1137" y="836"/>
                  </a:lnTo>
                  <a:lnTo>
                    <a:pt x="1173" y="709"/>
                  </a:lnTo>
                  <a:lnTo>
                    <a:pt x="1182" y="591"/>
                  </a:lnTo>
                  <a:lnTo>
                    <a:pt x="1173" y="518"/>
                  </a:lnTo>
                  <a:lnTo>
                    <a:pt x="1164" y="455"/>
                  </a:lnTo>
                  <a:lnTo>
                    <a:pt x="1146" y="391"/>
                  </a:lnTo>
                  <a:lnTo>
                    <a:pt x="1119" y="336"/>
                  </a:lnTo>
                  <a:lnTo>
                    <a:pt x="1091" y="282"/>
                  </a:lnTo>
                  <a:lnTo>
                    <a:pt x="1046" y="236"/>
                  </a:lnTo>
                  <a:lnTo>
                    <a:pt x="1000" y="200"/>
                  </a:lnTo>
                  <a:lnTo>
                    <a:pt x="946" y="164"/>
                  </a:lnTo>
                  <a:lnTo>
                    <a:pt x="900" y="136"/>
                  </a:lnTo>
                  <a:lnTo>
                    <a:pt x="846" y="82"/>
                  </a:lnTo>
                  <a:lnTo>
                    <a:pt x="782" y="36"/>
                  </a:lnTo>
                  <a:lnTo>
                    <a:pt x="728" y="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286450" y="1773638"/>
              <a:ext cx="29575" cy="52725"/>
            </a:xfrm>
            <a:custGeom>
              <a:rect b="b" l="l" r="r" t="t"/>
              <a:pathLst>
                <a:path extrusionOk="0" h="2109" w="1183">
                  <a:moveTo>
                    <a:pt x="746" y="355"/>
                  </a:moveTo>
                  <a:lnTo>
                    <a:pt x="773" y="364"/>
                  </a:lnTo>
                  <a:lnTo>
                    <a:pt x="782" y="373"/>
                  </a:lnTo>
                  <a:lnTo>
                    <a:pt x="791" y="400"/>
                  </a:lnTo>
                  <a:lnTo>
                    <a:pt x="791" y="436"/>
                  </a:lnTo>
                  <a:lnTo>
                    <a:pt x="791" y="527"/>
                  </a:lnTo>
                  <a:lnTo>
                    <a:pt x="764" y="618"/>
                  </a:lnTo>
                  <a:lnTo>
                    <a:pt x="737" y="718"/>
                  </a:lnTo>
                  <a:lnTo>
                    <a:pt x="691" y="836"/>
                  </a:lnTo>
                  <a:lnTo>
                    <a:pt x="628" y="945"/>
                  </a:lnTo>
                  <a:lnTo>
                    <a:pt x="573" y="1036"/>
                  </a:lnTo>
                  <a:lnTo>
                    <a:pt x="510" y="1091"/>
                  </a:lnTo>
                  <a:lnTo>
                    <a:pt x="473" y="1118"/>
                  </a:lnTo>
                  <a:lnTo>
                    <a:pt x="446" y="1127"/>
                  </a:lnTo>
                  <a:lnTo>
                    <a:pt x="446" y="545"/>
                  </a:lnTo>
                  <a:lnTo>
                    <a:pt x="510" y="482"/>
                  </a:lnTo>
                  <a:lnTo>
                    <a:pt x="591" y="418"/>
                  </a:lnTo>
                  <a:lnTo>
                    <a:pt x="682" y="373"/>
                  </a:lnTo>
                  <a:lnTo>
                    <a:pt x="719" y="355"/>
                  </a:lnTo>
                  <a:close/>
                  <a:moveTo>
                    <a:pt x="673" y="0"/>
                  </a:moveTo>
                  <a:lnTo>
                    <a:pt x="601" y="18"/>
                  </a:lnTo>
                  <a:lnTo>
                    <a:pt x="510" y="46"/>
                  </a:lnTo>
                  <a:lnTo>
                    <a:pt x="401" y="73"/>
                  </a:lnTo>
                  <a:lnTo>
                    <a:pt x="319" y="82"/>
                  </a:lnTo>
                  <a:lnTo>
                    <a:pt x="264" y="73"/>
                  </a:lnTo>
                  <a:lnTo>
                    <a:pt x="182" y="55"/>
                  </a:lnTo>
                  <a:lnTo>
                    <a:pt x="92" y="27"/>
                  </a:lnTo>
                  <a:lnTo>
                    <a:pt x="55" y="36"/>
                  </a:lnTo>
                  <a:lnTo>
                    <a:pt x="28" y="55"/>
                  </a:lnTo>
                  <a:lnTo>
                    <a:pt x="10" y="91"/>
                  </a:lnTo>
                  <a:lnTo>
                    <a:pt x="1" y="146"/>
                  </a:lnTo>
                  <a:lnTo>
                    <a:pt x="1" y="164"/>
                  </a:lnTo>
                  <a:lnTo>
                    <a:pt x="19" y="200"/>
                  </a:lnTo>
                  <a:lnTo>
                    <a:pt x="28" y="255"/>
                  </a:lnTo>
                  <a:lnTo>
                    <a:pt x="28" y="1745"/>
                  </a:lnTo>
                  <a:lnTo>
                    <a:pt x="28" y="1782"/>
                  </a:lnTo>
                  <a:lnTo>
                    <a:pt x="19" y="1818"/>
                  </a:lnTo>
                  <a:lnTo>
                    <a:pt x="1" y="1882"/>
                  </a:lnTo>
                  <a:lnTo>
                    <a:pt x="10" y="1909"/>
                  </a:lnTo>
                  <a:lnTo>
                    <a:pt x="19" y="1927"/>
                  </a:lnTo>
                  <a:lnTo>
                    <a:pt x="37" y="1954"/>
                  </a:lnTo>
                  <a:lnTo>
                    <a:pt x="82" y="1982"/>
                  </a:lnTo>
                  <a:lnTo>
                    <a:pt x="201" y="2045"/>
                  </a:lnTo>
                  <a:lnTo>
                    <a:pt x="319" y="2091"/>
                  </a:lnTo>
                  <a:lnTo>
                    <a:pt x="364" y="2100"/>
                  </a:lnTo>
                  <a:lnTo>
                    <a:pt x="391" y="2109"/>
                  </a:lnTo>
                  <a:lnTo>
                    <a:pt x="410" y="2100"/>
                  </a:lnTo>
                  <a:lnTo>
                    <a:pt x="428" y="2091"/>
                  </a:lnTo>
                  <a:lnTo>
                    <a:pt x="446" y="2073"/>
                  </a:lnTo>
                  <a:lnTo>
                    <a:pt x="455" y="2045"/>
                  </a:lnTo>
                  <a:lnTo>
                    <a:pt x="473" y="2000"/>
                  </a:lnTo>
                  <a:lnTo>
                    <a:pt x="473" y="1963"/>
                  </a:lnTo>
                  <a:lnTo>
                    <a:pt x="455" y="1882"/>
                  </a:lnTo>
                  <a:lnTo>
                    <a:pt x="446" y="1809"/>
                  </a:lnTo>
                  <a:lnTo>
                    <a:pt x="446" y="1400"/>
                  </a:lnTo>
                  <a:lnTo>
                    <a:pt x="537" y="1473"/>
                  </a:lnTo>
                  <a:lnTo>
                    <a:pt x="582" y="1500"/>
                  </a:lnTo>
                  <a:lnTo>
                    <a:pt x="619" y="1509"/>
                  </a:lnTo>
                  <a:lnTo>
                    <a:pt x="673" y="1509"/>
                  </a:lnTo>
                  <a:lnTo>
                    <a:pt x="719" y="1491"/>
                  </a:lnTo>
                  <a:lnTo>
                    <a:pt x="764" y="1464"/>
                  </a:lnTo>
                  <a:lnTo>
                    <a:pt x="819" y="1418"/>
                  </a:lnTo>
                  <a:lnTo>
                    <a:pt x="864" y="1364"/>
                  </a:lnTo>
                  <a:lnTo>
                    <a:pt x="910" y="1300"/>
                  </a:lnTo>
                  <a:lnTo>
                    <a:pt x="964" y="1227"/>
                  </a:lnTo>
                  <a:lnTo>
                    <a:pt x="1010" y="1145"/>
                  </a:lnTo>
                  <a:lnTo>
                    <a:pt x="1082" y="982"/>
                  </a:lnTo>
                  <a:lnTo>
                    <a:pt x="1137" y="836"/>
                  </a:lnTo>
                  <a:lnTo>
                    <a:pt x="1173" y="709"/>
                  </a:lnTo>
                  <a:lnTo>
                    <a:pt x="1182" y="591"/>
                  </a:lnTo>
                  <a:lnTo>
                    <a:pt x="1182" y="518"/>
                  </a:lnTo>
                  <a:lnTo>
                    <a:pt x="1164" y="455"/>
                  </a:lnTo>
                  <a:lnTo>
                    <a:pt x="1146" y="391"/>
                  </a:lnTo>
                  <a:lnTo>
                    <a:pt x="1128" y="336"/>
                  </a:lnTo>
                  <a:lnTo>
                    <a:pt x="1091" y="282"/>
                  </a:lnTo>
                  <a:lnTo>
                    <a:pt x="1055" y="236"/>
                  </a:lnTo>
                  <a:lnTo>
                    <a:pt x="1000" y="200"/>
                  </a:lnTo>
                  <a:lnTo>
                    <a:pt x="946" y="164"/>
                  </a:lnTo>
                  <a:lnTo>
                    <a:pt x="910" y="136"/>
                  </a:lnTo>
                  <a:lnTo>
                    <a:pt x="846" y="82"/>
                  </a:lnTo>
                  <a:lnTo>
                    <a:pt x="782" y="36"/>
                  </a:lnTo>
                  <a:lnTo>
                    <a:pt x="728" y="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320300" y="1773163"/>
              <a:ext cx="26625" cy="53675"/>
            </a:xfrm>
            <a:custGeom>
              <a:rect b="b" l="l" r="r" t="t"/>
              <a:pathLst>
                <a:path extrusionOk="0" h="2147" w="1065">
                  <a:moveTo>
                    <a:pt x="701" y="1"/>
                  </a:moveTo>
                  <a:lnTo>
                    <a:pt x="674" y="10"/>
                  </a:lnTo>
                  <a:lnTo>
                    <a:pt x="592" y="55"/>
                  </a:lnTo>
                  <a:lnTo>
                    <a:pt x="483" y="101"/>
                  </a:lnTo>
                  <a:lnTo>
                    <a:pt x="437" y="110"/>
                  </a:lnTo>
                  <a:lnTo>
                    <a:pt x="401" y="119"/>
                  </a:lnTo>
                  <a:lnTo>
                    <a:pt x="337" y="110"/>
                  </a:lnTo>
                  <a:lnTo>
                    <a:pt x="255" y="83"/>
                  </a:lnTo>
                  <a:lnTo>
                    <a:pt x="192" y="55"/>
                  </a:lnTo>
                  <a:lnTo>
                    <a:pt x="146" y="46"/>
                  </a:lnTo>
                  <a:lnTo>
                    <a:pt x="110" y="46"/>
                  </a:lnTo>
                  <a:lnTo>
                    <a:pt x="65" y="74"/>
                  </a:lnTo>
                  <a:lnTo>
                    <a:pt x="19" y="101"/>
                  </a:lnTo>
                  <a:lnTo>
                    <a:pt x="1" y="119"/>
                  </a:lnTo>
                  <a:lnTo>
                    <a:pt x="1" y="1937"/>
                  </a:lnTo>
                  <a:lnTo>
                    <a:pt x="10" y="1955"/>
                  </a:lnTo>
                  <a:lnTo>
                    <a:pt x="37" y="1982"/>
                  </a:lnTo>
                  <a:lnTo>
                    <a:pt x="155" y="2037"/>
                  </a:lnTo>
                  <a:lnTo>
                    <a:pt x="419" y="2146"/>
                  </a:lnTo>
                  <a:lnTo>
                    <a:pt x="492" y="2082"/>
                  </a:lnTo>
                  <a:lnTo>
                    <a:pt x="574" y="2028"/>
                  </a:lnTo>
                  <a:lnTo>
                    <a:pt x="655" y="1973"/>
                  </a:lnTo>
                  <a:lnTo>
                    <a:pt x="746" y="1937"/>
                  </a:lnTo>
                  <a:lnTo>
                    <a:pt x="819" y="1901"/>
                  </a:lnTo>
                  <a:lnTo>
                    <a:pt x="892" y="1873"/>
                  </a:lnTo>
                  <a:lnTo>
                    <a:pt x="901" y="1873"/>
                  </a:lnTo>
                  <a:lnTo>
                    <a:pt x="937" y="1882"/>
                  </a:lnTo>
                  <a:lnTo>
                    <a:pt x="964" y="1892"/>
                  </a:lnTo>
                  <a:lnTo>
                    <a:pt x="992" y="1873"/>
                  </a:lnTo>
                  <a:lnTo>
                    <a:pt x="1028" y="1837"/>
                  </a:lnTo>
                  <a:lnTo>
                    <a:pt x="1055" y="1792"/>
                  </a:lnTo>
                  <a:lnTo>
                    <a:pt x="1064" y="1746"/>
                  </a:lnTo>
                  <a:lnTo>
                    <a:pt x="1064" y="1728"/>
                  </a:lnTo>
                  <a:lnTo>
                    <a:pt x="1037" y="1701"/>
                  </a:lnTo>
                  <a:lnTo>
                    <a:pt x="937" y="1610"/>
                  </a:lnTo>
                  <a:lnTo>
                    <a:pt x="828" y="1537"/>
                  </a:lnTo>
                  <a:lnTo>
                    <a:pt x="792" y="1519"/>
                  </a:lnTo>
                  <a:lnTo>
                    <a:pt x="764" y="1510"/>
                  </a:lnTo>
                  <a:lnTo>
                    <a:pt x="710" y="1519"/>
                  </a:lnTo>
                  <a:lnTo>
                    <a:pt x="610" y="1564"/>
                  </a:lnTo>
                  <a:lnTo>
                    <a:pt x="410" y="1673"/>
                  </a:lnTo>
                  <a:lnTo>
                    <a:pt x="410" y="1419"/>
                  </a:lnTo>
                  <a:lnTo>
                    <a:pt x="610" y="1310"/>
                  </a:lnTo>
                  <a:lnTo>
                    <a:pt x="683" y="1273"/>
                  </a:lnTo>
                  <a:lnTo>
                    <a:pt x="737" y="1264"/>
                  </a:lnTo>
                  <a:lnTo>
                    <a:pt x="819" y="1255"/>
                  </a:lnTo>
                  <a:lnTo>
                    <a:pt x="855" y="1237"/>
                  </a:lnTo>
                  <a:lnTo>
                    <a:pt x="892" y="1210"/>
                  </a:lnTo>
                  <a:lnTo>
                    <a:pt x="910" y="1173"/>
                  </a:lnTo>
                  <a:lnTo>
                    <a:pt x="919" y="1146"/>
                  </a:lnTo>
                  <a:lnTo>
                    <a:pt x="910" y="1119"/>
                  </a:lnTo>
                  <a:lnTo>
                    <a:pt x="892" y="1092"/>
                  </a:lnTo>
                  <a:lnTo>
                    <a:pt x="801" y="992"/>
                  </a:lnTo>
                  <a:lnTo>
                    <a:pt x="692" y="910"/>
                  </a:lnTo>
                  <a:lnTo>
                    <a:pt x="655" y="892"/>
                  </a:lnTo>
                  <a:lnTo>
                    <a:pt x="637" y="883"/>
                  </a:lnTo>
                  <a:lnTo>
                    <a:pt x="510" y="928"/>
                  </a:lnTo>
                  <a:lnTo>
                    <a:pt x="410" y="973"/>
                  </a:lnTo>
                  <a:lnTo>
                    <a:pt x="410" y="583"/>
                  </a:lnTo>
                  <a:lnTo>
                    <a:pt x="465" y="546"/>
                  </a:lnTo>
                  <a:lnTo>
                    <a:pt x="519" y="510"/>
                  </a:lnTo>
                  <a:lnTo>
                    <a:pt x="592" y="474"/>
                  </a:lnTo>
                  <a:lnTo>
                    <a:pt x="674" y="437"/>
                  </a:lnTo>
                  <a:lnTo>
                    <a:pt x="837" y="392"/>
                  </a:lnTo>
                  <a:lnTo>
                    <a:pt x="855" y="401"/>
                  </a:lnTo>
                  <a:lnTo>
                    <a:pt x="892" y="410"/>
                  </a:lnTo>
                  <a:lnTo>
                    <a:pt x="928" y="392"/>
                  </a:lnTo>
                  <a:lnTo>
                    <a:pt x="974" y="355"/>
                  </a:lnTo>
                  <a:lnTo>
                    <a:pt x="1010" y="310"/>
                  </a:lnTo>
                  <a:lnTo>
                    <a:pt x="1019" y="283"/>
                  </a:lnTo>
                  <a:lnTo>
                    <a:pt x="1010" y="255"/>
                  </a:lnTo>
                  <a:lnTo>
                    <a:pt x="983" y="219"/>
                  </a:lnTo>
                  <a:lnTo>
                    <a:pt x="892" y="128"/>
                  </a:lnTo>
                  <a:lnTo>
                    <a:pt x="792" y="37"/>
                  </a:lnTo>
                  <a:lnTo>
                    <a:pt x="755" y="1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350525" y="1773638"/>
              <a:ext cx="27525" cy="52275"/>
            </a:xfrm>
            <a:custGeom>
              <a:rect b="b" l="l" r="r" t="t"/>
              <a:pathLst>
                <a:path extrusionOk="0" h="2091" w="1101">
                  <a:moveTo>
                    <a:pt x="83" y="0"/>
                  </a:moveTo>
                  <a:lnTo>
                    <a:pt x="55" y="18"/>
                  </a:lnTo>
                  <a:lnTo>
                    <a:pt x="28" y="27"/>
                  </a:lnTo>
                  <a:lnTo>
                    <a:pt x="10" y="46"/>
                  </a:lnTo>
                  <a:lnTo>
                    <a:pt x="1" y="73"/>
                  </a:lnTo>
                  <a:lnTo>
                    <a:pt x="19" y="100"/>
                  </a:lnTo>
                  <a:lnTo>
                    <a:pt x="28" y="118"/>
                  </a:lnTo>
                  <a:lnTo>
                    <a:pt x="37" y="146"/>
                  </a:lnTo>
                  <a:lnTo>
                    <a:pt x="37" y="1763"/>
                  </a:lnTo>
                  <a:lnTo>
                    <a:pt x="28" y="1827"/>
                  </a:lnTo>
                  <a:lnTo>
                    <a:pt x="28" y="1900"/>
                  </a:lnTo>
                  <a:lnTo>
                    <a:pt x="37" y="1927"/>
                  </a:lnTo>
                  <a:lnTo>
                    <a:pt x="46" y="1945"/>
                  </a:lnTo>
                  <a:lnTo>
                    <a:pt x="74" y="1973"/>
                  </a:lnTo>
                  <a:lnTo>
                    <a:pt x="119" y="2000"/>
                  </a:lnTo>
                  <a:lnTo>
                    <a:pt x="255" y="2045"/>
                  </a:lnTo>
                  <a:lnTo>
                    <a:pt x="401" y="2091"/>
                  </a:lnTo>
                  <a:lnTo>
                    <a:pt x="446" y="2091"/>
                  </a:lnTo>
                  <a:lnTo>
                    <a:pt x="483" y="2082"/>
                  </a:lnTo>
                  <a:lnTo>
                    <a:pt x="501" y="2073"/>
                  </a:lnTo>
                  <a:lnTo>
                    <a:pt x="519" y="2045"/>
                  </a:lnTo>
                  <a:lnTo>
                    <a:pt x="537" y="2018"/>
                  </a:lnTo>
                  <a:lnTo>
                    <a:pt x="546" y="2009"/>
                  </a:lnTo>
                  <a:lnTo>
                    <a:pt x="910" y="1854"/>
                  </a:lnTo>
                  <a:lnTo>
                    <a:pt x="1010" y="1854"/>
                  </a:lnTo>
                  <a:lnTo>
                    <a:pt x="1037" y="1836"/>
                  </a:lnTo>
                  <a:lnTo>
                    <a:pt x="1064" y="1809"/>
                  </a:lnTo>
                  <a:lnTo>
                    <a:pt x="1083" y="1763"/>
                  </a:lnTo>
                  <a:lnTo>
                    <a:pt x="1101" y="1718"/>
                  </a:lnTo>
                  <a:lnTo>
                    <a:pt x="1092" y="1691"/>
                  </a:lnTo>
                  <a:lnTo>
                    <a:pt x="1073" y="1663"/>
                  </a:lnTo>
                  <a:lnTo>
                    <a:pt x="964" y="1573"/>
                  </a:lnTo>
                  <a:lnTo>
                    <a:pt x="846" y="1491"/>
                  </a:lnTo>
                  <a:lnTo>
                    <a:pt x="801" y="1473"/>
                  </a:lnTo>
                  <a:lnTo>
                    <a:pt x="783" y="1473"/>
                  </a:lnTo>
                  <a:lnTo>
                    <a:pt x="728" y="1491"/>
                  </a:lnTo>
                  <a:lnTo>
                    <a:pt x="701" y="1509"/>
                  </a:lnTo>
                  <a:lnTo>
                    <a:pt x="446" y="1618"/>
                  </a:lnTo>
                  <a:lnTo>
                    <a:pt x="446" y="282"/>
                  </a:lnTo>
                  <a:lnTo>
                    <a:pt x="455" y="264"/>
                  </a:lnTo>
                  <a:lnTo>
                    <a:pt x="474" y="227"/>
                  </a:lnTo>
                  <a:lnTo>
                    <a:pt x="492" y="191"/>
                  </a:lnTo>
                  <a:lnTo>
                    <a:pt x="501" y="173"/>
                  </a:lnTo>
                  <a:lnTo>
                    <a:pt x="501" y="155"/>
                  </a:lnTo>
                  <a:lnTo>
                    <a:pt x="483" y="136"/>
                  </a:lnTo>
                  <a:lnTo>
                    <a:pt x="446" y="100"/>
                  </a:lnTo>
                  <a:lnTo>
                    <a:pt x="392" y="73"/>
                  </a:lnTo>
                  <a:lnTo>
                    <a:pt x="310" y="36"/>
                  </a:lnTo>
                  <a:lnTo>
                    <a:pt x="164" y="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380300" y="1773163"/>
              <a:ext cx="26625" cy="53675"/>
            </a:xfrm>
            <a:custGeom>
              <a:rect b="b" l="l" r="r" t="t"/>
              <a:pathLst>
                <a:path extrusionOk="0" h="2147" w="1065">
                  <a:moveTo>
                    <a:pt x="710" y="1"/>
                  </a:moveTo>
                  <a:lnTo>
                    <a:pt x="682" y="10"/>
                  </a:lnTo>
                  <a:lnTo>
                    <a:pt x="591" y="55"/>
                  </a:lnTo>
                  <a:lnTo>
                    <a:pt x="482" y="101"/>
                  </a:lnTo>
                  <a:lnTo>
                    <a:pt x="446" y="110"/>
                  </a:lnTo>
                  <a:lnTo>
                    <a:pt x="401" y="119"/>
                  </a:lnTo>
                  <a:lnTo>
                    <a:pt x="337" y="110"/>
                  </a:lnTo>
                  <a:lnTo>
                    <a:pt x="264" y="83"/>
                  </a:lnTo>
                  <a:lnTo>
                    <a:pt x="191" y="55"/>
                  </a:lnTo>
                  <a:lnTo>
                    <a:pt x="146" y="46"/>
                  </a:lnTo>
                  <a:lnTo>
                    <a:pt x="110" y="46"/>
                  </a:lnTo>
                  <a:lnTo>
                    <a:pt x="64" y="74"/>
                  </a:lnTo>
                  <a:lnTo>
                    <a:pt x="19" y="101"/>
                  </a:lnTo>
                  <a:lnTo>
                    <a:pt x="1" y="119"/>
                  </a:lnTo>
                  <a:lnTo>
                    <a:pt x="1" y="1937"/>
                  </a:lnTo>
                  <a:lnTo>
                    <a:pt x="10" y="1955"/>
                  </a:lnTo>
                  <a:lnTo>
                    <a:pt x="46" y="1982"/>
                  </a:lnTo>
                  <a:lnTo>
                    <a:pt x="155" y="2037"/>
                  </a:lnTo>
                  <a:lnTo>
                    <a:pt x="419" y="2146"/>
                  </a:lnTo>
                  <a:lnTo>
                    <a:pt x="491" y="2082"/>
                  </a:lnTo>
                  <a:lnTo>
                    <a:pt x="573" y="2028"/>
                  </a:lnTo>
                  <a:lnTo>
                    <a:pt x="655" y="1973"/>
                  </a:lnTo>
                  <a:lnTo>
                    <a:pt x="746" y="1937"/>
                  </a:lnTo>
                  <a:lnTo>
                    <a:pt x="819" y="1901"/>
                  </a:lnTo>
                  <a:lnTo>
                    <a:pt x="891" y="1873"/>
                  </a:lnTo>
                  <a:lnTo>
                    <a:pt x="910" y="1873"/>
                  </a:lnTo>
                  <a:lnTo>
                    <a:pt x="937" y="1882"/>
                  </a:lnTo>
                  <a:lnTo>
                    <a:pt x="964" y="1892"/>
                  </a:lnTo>
                  <a:lnTo>
                    <a:pt x="991" y="1873"/>
                  </a:lnTo>
                  <a:lnTo>
                    <a:pt x="1028" y="1837"/>
                  </a:lnTo>
                  <a:lnTo>
                    <a:pt x="1055" y="1792"/>
                  </a:lnTo>
                  <a:lnTo>
                    <a:pt x="1064" y="1746"/>
                  </a:lnTo>
                  <a:lnTo>
                    <a:pt x="1064" y="1728"/>
                  </a:lnTo>
                  <a:lnTo>
                    <a:pt x="1037" y="1701"/>
                  </a:lnTo>
                  <a:lnTo>
                    <a:pt x="937" y="1610"/>
                  </a:lnTo>
                  <a:lnTo>
                    <a:pt x="828" y="1537"/>
                  </a:lnTo>
                  <a:lnTo>
                    <a:pt x="791" y="1519"/>
                  </a:lnTo>
                  <a:lnTo>
                    <a:pt x="764" y="1510"/>
                  </a:lnTo>
                  <a:lnTo>
                    <a:pt x="710" y="1519"/>
                  </a:lnTo>
                  <a:lnTo>
                    <a:pt x="610" y="1564"/>
                  </a:lnTo>
                  <a:lnTo>
                    <a:pt x="419" y="1673"/>
                  </a:lnTo>
                  <a:lnTo>
                    <a:pt x="419" y="1419"/>
                  </a:lnTo>
                  <a:lnTo>
                    <a:pt x="610" y="1310"/>
                  </a:lnTo>
                  <a:lnTo>
                    <a:pt x="682" y="1273"/>
                  </a:lnTo>
                  <a:lnTo>
                    <a:pt x="737" y="1264"/>
                  </a:lnTo>
                  <a:lnTo>
                    <a:pt x="828" y="1255"/>
                  </a:lnTo>
                  <a:lnTo>
                    <a:pt x="855" y="1237"/>
                  </a:lnTo>
                  <a:lnTo>
                    <a:pt x="891" y="1210"/>
                  </a:lnTo>
                  <a:lnTo>
                    <a:pt x="910" y="1173"/>
                  </a:lnTo>
                  <a:lnTo>
                    <a:pt x="919" y="1146"/>
                  </a:lnTo>
                  <a:lnTo>
                    <a:pt x="919" y="1119"/>
                  </a:lnTo>
                  <a:lnTo>
                    <a:pt x="891" y="1092"/>
                  </a:lnTo>
                  <a:lnTo>
                    <a:pt x="800" y="992"/>
                  </a:lnTo>
                  <a:lnTo>
                    <a:pt x="691" y="910"/>
                  </a:lnTo>
                  <a:lnTo>
                    <a:pt x="664" y="892"/>
                  </a:lnTo>
                  <a:lnTo>
                    <a:pt x="637" y="883"/>
                  </a:lnTo>
                  <a:lnTo>
                    <a:pt x="510" y="928"/>
                  </a:lnTo>
                  <a:lnTo>
                    <a:pt x="419" y="973"/>
                  </a:lnTo>
                  <a:lnTo>
                    <a:pt x="419" y="583"/>
                  </a:lnTo>
                  <a:lnTo>
                    <a:pt x="464" y="546"/>
                  </a:lnTo>
                  <a:lnTo>
                    <a:pt x="519" y="510"/>
                  </a:lnTo>
                  <a:lnTo>
                    <a:pt x="591" y="474"/>
                  </a:lnTo>
                  <a:lnTo>
                    <a:pt x="682" y="437"/>
                  </a:lnTo>
                  <a:lnTo>
                    <a:pt x="837" y="392"/>
                  </a:lnTo>
                  <a:lnTo>
                    <a:pt x="855" y="401"/>
                  </a:lnTo>
                  <a:lnTo>
                    <a:pt x="891" y="410"/>
                  </a:lnTo>
                  <a:lnTo>
                    <a:pt x="928" y="392"/>
                  </a:lnTo>
                  <a:lnTo>
                    <a:pt x="973" y="355"/>
                  </a:lnTo>
                  <a:lnTo>
                    <a:pt x="1010" y="310"/>
                  </a:lnTo>
                  <a:lnTo>
                    <a:pt x="1019" y="283"/>
                  </a:lnTo>
                  <a:lnTo>
                    <a:pt x="1010" y="255"/>
                  </a:lnTo>
                  <a:lnTo>
                    <a:pt x="982" y="219"/>
                  </a:lnTo>
                  <a:lnTo>
                    <a:pt x="900" y="128"/>
                  </a:lnTo>
                  <a:lnTo>
                    <a:pt x="800" y="37"/>
                  </a:lnTo>
                  <a:lnTo>
                    <a:pt x="75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410300" y="1774313"/>
              <a:ext cx="34575" cy="51825"/>
            </a:xfrm>
            <a:custGeom>
              <a:rect b="b" l="l" r="r" t="t"/>
              <a:pathLst>
                <a:path extrusionOk="0" h="2073" w="1383">
                  <a:moveTo>
                    <a:pt x="182" y="0"/>
                  </a:moveTo>
                  <a:lnTo>
                    <a:pt x="137" y="9"/>
                  </a:lnTo>
                  <a:lnTo>
                    <a:pt x="100" y="28"/>
                  </a:lnTo>
                  <a:lnTo>
                    <a:pt x="73" y="46"/>
                  </a:lnTo>
                  <a:lnTo>
                    <a:pt x="55" y="82"/>
                  </a:lnTo>
                  <a:lnTo>
                    <a:pt x="37" y="119"/>
                  </a:lnTo>
                  <a:lnTo>
                    <a:pt x="37" y="137"/>
                  </a:lnTo>
                  <a:lnTo>
                    <a:pt x="37" y="164"/>
                  </a:lnTo>
                  <a:lnTo>
                    <a:pt x="46" y="209"/>
                  </a:lnTo>
                  <a:lnTo>
                    <a:pt x="46" y="1718"/>
                  </a:lnTo>
                  <a:lnTo>
                    <a:pt x="19" y="1791"/>
                  </a:lnTo>
                  <a:lnTo>
                    <a:pt x="10" y="1827"/>
                  </a:lnTo>
                  <a:lnTo>
                    <a:pt x="0" y="1855"/>
                  </a:lnTo>
                  <a:lnTo>
                    <a:pt x="10" y="1873"/>
                  </a:lnTo>
                  <a:lnTo>
                    <a:pt x="19" y="1891"/>
                  </a:lnTo>
                  <a:lnTo>
                    <a:pt x="37" y="1909"/>
                  </a:lnTo>
                  <a:lnTo>
                    <a:pt x="73" y="1927"/>
                  </a:lnTo>
                  <a:lnTo>
                    <a:pt x="182" y="1973"/>
                  </a:lnTo>
                  <a:lnTo>
                    <a:pt x="319" y="2009"/>
                  </a:lnTo>
                  <a:lnTo>
                    <a:pt x="419" y="2018"/>
                  </a:lnTo>
                  <a:lnTo>
                    <a:pt x="464" y="2009"/>
                  </a:lnTo>
                  <a:lnTo>
                    <a:pt x="491" y="1991"/>
                  </a:lnTo>
                  <a:lnTo>
                    <a:pt x="500" y="1964"/>
                  </a:lnTo>
                  <a:lnTo>
                    <a:pt x="509" y="1918"/>
                  </a:lnTo>
                  <a:lnTo>
                    <a:pt x="509" y="1882"/>
                  </a:lnTo>
                  <a:lnTo>
                    <a:pt x="500" y="1846"/>
                  </a:lnTo>
                  <a:lnTo>
                    <a:pt x="473" y="1809"/>
                  </a:lnTo>
                  <a:lnTo>
                    <a:pt x="464" y="1773"/>
                  </a:lnTo>
                  <a:lnTo>
                    <a:pt x="455" y="1755"/>
                  </a:lnTo>
                  <a:lnTo>
                    <a:pt x="455" y="1037"/>
                  </a:lnTo>
                  <a:lnTo>
                    <a:pt x="628" y="1446"/>
                  </a:lnTo>
                  <a:lnTo>
                    <a:pt x="773" y="1827"/>
                  </a:lnTo>
                  <a:lnTo>
                    <a:pt x="782" y="1927"/>
                  </a:lnTo>
                  <a:lnTo>
                    <a:pt x="800" y="1955"/>
                  </a:lnTo>
                  <a:lnTo>
                    <a:pt x="828" y="1982"/>
                  </a:lnTo>
                  <a:lnTo>
                    <a:pt x="873" y="2000"/>
                  </a:lnTo>
                  <a:lnTo>
                    <a:pt x="946" y="2027"/>
                  </a:lnTo>
                  <a:lnTo>
                    <a:pt x="1046" y="2055"/>
                  </a:lnTo>
                  <a:lnTo>
                    <a:pt x="1146" y="2073"/>
                  </a:lnTo>
                  <a:lnTo>
                    <a:pt x="1264" y="2073"/>
                  </a:lnTo>
                  <a:lnTo>
                    <a:pt x="1309" y="2064"/>
                  </a:lnTo>
                  <a:lnTo>
                    <a:pt x="1337" y="2055"/>
                  </a:lnTo>
                  <a:lnTo>
                    <a:pt x="1355" y="2027"/>
                  </a:lnTo>
                  <a:lnTo>
                    <a:pt x="1364" y="2000"/>
                  </a:lnTo>
                  <a:lnTo>
                    <a:pt x="1373" y="1955"/>
                  </a:lnTo>
                  <a:lnTo>
                    <a:pt x="1364" y="1909"/>
                  </a:lnTo>
                  <a:lnTo>
                    <a:pt x="1355" y="1818"/>
                  </a:lnTo>
                  <a:lnTo>
                    <a:pt x="1355" y="228"/>
                  </a:lnTo>
                  <a:lnTo>
                    <a:pt x="1373" y="155"/>
                  </a:lnTo>
                  <a:lnTo>
                    <a:pt x="1382" y="109"/>
                  </a:lnTo>
                  <a:lnTo>
                    <a:pt x="1382" y="91"/>
                  </a:lnTo>
                  <a:lnTo>
                    <a:pt x="1355" y="64"/>
                  </a:lnTo>
                  <a:lnTo>
                    <a:pt x="1318" y="46"/>
                  </a:lnTo>
                  <a:lnTo>
                    <a:pt x="1273" y="37"/>
                  </a:lnTo>
                  <a:lnTo>
                    <a:pt x="1200" y="19"/>
                  </a:lnTo>
                  <a:lnTo>
                    <a:pt x="1137" y="9"/>
                  </a:lnTo>
                  <a:lnTo>
                    <a:pt x="1082" y="9"/>
                  </a:lnTo>
                  <a:lnTo>
                    <a:pt x="1018" y="19"/>
                  </a:lnTo>
                  <a:lnTo>
                    <a:pt x="982" y="28"/>
                  </a:lnTo>
                  <a:lnTo>
                    <a:pt x="955" y="46"/>
                  </a:lnTo>
                  <a:lnTo>
                    <a:pt x="937" y="55"/>
                  </a:lnTo>
                  <a:lnTo>
                    <a:pt x="928" y="82"/>
                  </a:lnTo>
                  <a:lnTo>
                    <a:pt x="918" y="100"/>
                  </a:lnTo>
                  <a:lnTo>
                    <a:pt x="937" y="155"/>
                  </a:lnTo>
                  <a:lnTo>
                    <a:pt x="946" y="209"/>
                  </a:lnTo>
                  <a:lnTo>
                    <a:pt x="946" y="1164"/>
                  </a:lnTo>
                  <a:lnTo>
                    <a:pt x="900" y="1064"/>
                  </a:lnTo>
                  <a:lnTo>
                    <a:pt x="855" y="927"/>
                  </a:lnTo>
                  <a:lnTo>
                    <a:pt x="737" y="546"/>
                  </a:lnTo>
                  <a:lnTo>
                    <a:pt x="682" y="382"/>
                  </a:lnTo>
                  <a:lnTo>
                    <a:pt x="637" y="255"/>
                  </a:lnTo>
                  <a:lnTo>
                    <a:pt x="591" y="164"/>
                  </a:lnTo>
                  <a:lnTo>
                    <a:pt x="555" y="109"/>
                  </a:lnTo>
                  <a:lnTo>
                    <a:pt x="528" y="82"/>
                  </a:lnTo>
                  <a:lnTo>
                    <a:pt x="491" y="64"/>
                  </a:lnTo>
                  <a:lnTo>
                    <a:pt x="437" y="37"/>
                  </a:lnTo>
                  <a:lnTo>
                    <a:pt x="382" y="28"/>
                  </a:lnTo>
                  <a:lnTo>
                    <a:pt x="282" y="9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446875" y="1773388"/>
              <a:ext cx="34350" cy="52075"/>
            </a:xfrm>
            <a:custGeom>
              <a:rect b="b" l="l" r="r" t="t"/>
              <a:pathLst>
                <a:path extrusionOk="0" h="2083" w="1374">
                  <a:moveTo>
                    <a:pt x="1192" y="1"/>
                  </a:moveTo>
                  <a:lnTo>
                    <a:pt x="1146" y="10"/>
                  </a:lnTo>
                  <a:lnTo>
                    <a:pt x="1082" y="37"/>
                  </a:lnTo>
                  <a:lnTo>
                    <a:pt x="237" y="256"/>
                  </a:lnTo>
                  <a:lnTo>
                    <a:pt x="119" y="256"/>
                  </a:lnTo>
                  <a:lnTo>
                    <a:pt x="74" y="274"/>
                  </a:lnTo>
                  <a:lnTo>
                    <a:pt x="37" y="292"/>
                  </a:lnTo>
                  <a:lnTo>
                    <a:pt x="19" y="310"/>
                  </a:lnTo>
                  <a:lnTo>
                    <a:pt x="1" y="337"/>
                  </a:lnTo>
                  <a:lnTo>
                    <a:pt x="1" y="365"/>
                  </a:lnTo>
                  <a:lnTo>
                    <a:pt x="19" y="410"/>
                  </a:lnTo>
                  <a:lnTo>
                    <a:pt x="46" y="455"/>
                  </a:lnTo>
                  <a:lnTo>
                    <a:pt x="92" y="519"/>
                  </a:lnTo>
                  <a:lnTo>
                    <a:pt x="137" y="574"/>
                  </a:lnTo>
                  <a:lnTo>
                    <a:pt x="174" y="619"/>
                  </a:lnTo>
                  <a:lnTo>
                    <a:pt x="210" y="646"/>
                  </a:lnTo>
                  <a:lnTo>
                    <a:pt x="237" y="655"/>
                  </a:lnTo>
                  <a:lnTo>
                    <a:pt x="264" y="655"/>
                  </a:lnTo>
                  <a:lnTo>
                    <a:pt x="283" y="646"/>
                  </a:lnTo>
                  <a:lnTo>
                    <a:pt x="328" y="628"/>
                  </a:lnTo>
                  <a:lnTo>
                    <a:pt x="501" y="583"/>
                  </a:lnTo>
                  <a:lnTo>
                    <a:pt x="501" y="1773"/>
                  </a:lnTo>
                  <a:lnTo>
                    <a:pt x="492" y="1810"/>
                  </a:lnTo>
                  <a:lnTo>
                    <a:pt x="464" y="1864"/>
                  </a:lnTo>
                  <a:lnTo>
                    <a:pt x="455" y="1901"/>
                  </a:lnTo>
                  <a:lnTo>
                    <a:pt x="446" y="1937"/>
                  </a:lnTo>
                  <a:lnTo>
                    <a:pt x="455" y="1964"/>
                  </a:lnTo>
                  <a:lnTo>
                    <a:pt x="464" y="1983"/>
                  </a:lnTo>
                  <a:lnTo>
                    <a:pt x="492" y="2001"/>
                  </a:lnTo>
                  <a:lnTo>
                    <a:pt x="528" y="2019"/>
                  </a:lnTo>
                  <a:lnTo>
                    <a:pt x="655" y="2055"/>
                  </a:lnTo>
                  <a:lnTo>
                    <a:pt x="783" y="2083"/>
                  </a:lnTo>
                  <a:lnTo>
                    <a:pt x="901" y="2083"/>
                  </a:lnTo>
                  <a:lnTo>
                    <a:pt x="910" y="2073"/>
                  </a:lnTo>
                  <a:lnTo>
                    <a:pt x="928" y="2046"/>
                  </a:lnTo>
                  <a:lnTo>
                    <a:pt x="946" y="1992"/>
                  </a:lnTo>
                  <a:lnTo>
                    <a:pt x="955" y="1937"/>
                  </a:lnTo>
                  <a:lnTo>
                    <a:pt x="946" y="1901"/>
                  </a:lnTo>
                  <a:lnTo>
                    <a:pt x="928" y="1819"/>
                  </a:lnTo>
                  <a:lnTo>
                    <a:pt x="919" y="1746"/>
                  </a:lnTo>
                  <a:lnTo>
                    <a:pt x="919" y="474"/>
                  </a:lnTo>
                  <a:lnTo>
                    <a:pt x="1164" y="410"/>
                  </a:lnTo>
                  <a:lnTo>
                    <a:pt x="1192" y="410"/>
                  </a:lnTo>
                  <a:lnTo>
                    <a:pt x="1219" y="419"/>
                  </a:lnTo>
                  <a:lnTo>
                    <a:pt x="1255" y="428"/>
                  </a:lnTo>
                  <a:lnTo>
                    <a:pt x="1273" y="437"/>
                  </a:lnTo>
                  <a:lnTo>
                    <a:pt x="1328" y="428"/>
                  </a:lnTo>
                  <a:lnTo>
                    <a:pt x="1346" y="419"/>
                  </a:lnTo>
                  <a:lnTo>
                    <a:pt x="1355" y="401"/>
                  </a:lnTo>
                  <a:lnTo>
                    <a:pt x="1373" y="374"/>
                  </a:lnTo>
                  <a:lnTo>
                    <a:pt x="1373" y="319"/>
                  </a:lnTo>
                  <a:lnTo>
                    <a:pt x="1364" y="246"/>
                  </a:lnTo>
                  <a:lnTo>
                    <a:pt x="1346" y="156"/>
                  </a:lnTo>
                  <a:lnTo>
                    <a:pt x="1328" y="92"/>
                  </a:lnTo>
                  <a:lnTo>
                    <a:pt x="1310" y="46"/>
                  </a:lnTo>
                  <a:lnTo>
                    <a:pt x="1301" y="28"/>
                  </a:lnTo>
                  <a:lnTo>
                    <a:pt x="1273" y="19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612075" y="1096463"/>
              <a:ext cx="198650" cy="213175"/>
            </a:xfrm>
            <a:custGeom>
              <a:rect b="b" l="l" r="r" t="t"/>
              <a:pathLst>
                <a:path extrusionOk="0" h="8527" w="7946">
                  <a:moveTo>
                    <a:pt x="1" y="8526"/>
                  </a:moveTo>
                  <a:lnTo>
                    <a:pt x="7945" y="8526"/>
                  </a:lnTo>
                  <a:lnTo>
                    <a:pt x="7945" y="1564"/>
                  </a:lnTo>
                  <a:lnTo>
                    <a:pt x="7945" y="1564"/>
                  </a:lnTo>
                  <a:lnTo>
                    <a:pt x="7936" y="1409"/>
                  </a:lnTo>
                  <a:lnTo>
                    <a:pt x="7918" y="1255"/>
                  </a:lnTo>
                  <a:lnTo>
                    <a:pt x="7882" y="1100"/>
                  </a:lnTo>
                  <a:lnTo>
                    <a:pt x="7827" y="955"/>
                  </a:lnTo>
                  <a:lnTo>
                    <a:pt x="7763" y="818"/>
                  </a:lnTo>
                  <a:lnTo>
                    <a:pt x="7682" y="691"/>
                  </a:lnTo>
                  <a:lnTo>
                    <a:pt x="7591" y="573"/>
                  </a:lnTo>
                  <a:lnTo>
                    <a:pt x="7491" y="464"/>
                  </a:lnTo>
                  <a:lnTo>
                    <a:pt x="7382" y="364"/>
                  </a:lnTo>
                  <a:lnTo>
                    <a:pt x="7254" y="273"/>
                  </a:lnTo>
                  <a:lnTo>
                    <a:pt x="7127" y="191"/>
                  </a:lnTo>
                  <a:lnTo>
                    <a:pt x="6991" y="128"/>
                  </a:lnTo>
                  <a:lnTo>
                    <a:pt x="6854" y="73"/>
                  </a:lnTo>
                  <a:lnTo>
                    <a:pt x="6700" y="37"/>
                  </a:lnTo>
                  <a:lnTo>
                    <a:pt x="6545" y="9"/>
                  </a:lnTo>
                  <a:lnTo>
                    <a:pt x="6391" y="0"/>
                  </a:lnTo>
                  <a:lnTo>
                    <a:pt x="1555" y="0"/>
                  </a:lnTo>
                  <a:lnTo>
                    <a:pt x="1555" y="0"/>
                  </a:lnTo>
                  <a:lnTo>
                    <a:pt x="1401" y="9"/>
                  </a:lnTo>
                  <a:lnTo>
                    <a:pt x="1246" y="37"/>
                  </a:lnTo>
                  <a:lnTo>
                    <a:pt x="1092" y="73"/>
                  </a:lnTo>
                  <a:lnTo>
                    <a:pt x="955" y="128"/>
                  </a:lnTo>
                  <a:lnTo>
                    <a:pt x="819" y="191"/>
                  </a:lnTo>
                  <a:lnTo>
                    <a:pt x="692" y="273"/>
                  </a:lnTo>
                  <a:lnTo>
                    <a:pt x="564" y="364"/>
                  </a:lnTo>
                  <a:lnTo>
                    <a:pt x="455" y="464"/>
                  </a:lnTo>
                  <a:lnTo>
                    <a:pt x="355" y="573"/>
                  </a:lnTo>
                  <a:lnTo>
                    <a:pt x="265" y="691"/>
                  </a:lnTo>
                  <a:lnTo>
                    <a:pt x="183" y="818"/>
                  </a:lnTo>
                  <a:lnTo>
                    <a:pt x="119" y="955"/>
                  </a:lnTo>
                  <a:lnTo>
                    <a:pt x="65" y="1100"/>
                  </a:lnTo>
                  <a:lnTo>
                    <a:pt x="28" y="1255"/>
                  </a:lnTo>
                  <a:lnTo>
                    <a:pt x="10" y="1409"/>
                  </a:lnTo>
                  <a:lnTo>
                    <a:pt x="1" y="1564"/>
                  </a:lnTo>
                  <a:lnTo>
                    <a:pt x="1" y="8526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713900" y="2436263"/>
              <a:ext cx="182025" cy="17050"/>
            </a:xfrm>
            <a:custGeom>
              <a:rect b="b" l="l" r="r" t="t"/>
              <a:pathLst>
                <a:path extrusionOk="0" h="682" w="7281">
                  <a:moveTo>
                    <a:pt x="0" y="682"/>
                  </a:moveTo>
                  <a:lnTo>
                    <a:pt x="7281" y="682"/>
                  </a:lnTo>
                  <a:lnTo>
                    <a:pt x="7281" y="0"/>
                  </a:lnTo>
                  <a:lnTo>
                    <a:pt x="0" y="0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629125" y="2436263"/>
              <a:ext cx="61150" cy="17050"/>
            </a:xfrm>
            <a:custGeom>
              <a:rect b="b" l="l" r="r" t="t"/>
              <a:pathLst>
                <a:path extrusionOk="0" h="682" w="2446">
                  <a:moveTo>
                    <a:pt x="1" y="682"/>
                  </a:moveTo>
                  <a:lnTo>
                    <a:pt x="2446" y="682"/>
                  </a:lnTo>
                  <a:lnTo>
                    <a:pt x="2446" y="0"/>
                  </a:lnTo>
                  <a:lnTo>
                    <a:pt x="1" y="0"/>
                  </a:lnTo>
                  <a:lnTo>
                    <a:pt x="1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526875" y="2436263"/>
              <a:ext cx="83425" cy="17050"/>
            </a:xfrm>
            <a:custGeom>
              <a:rect b="b" l="l" r="r" t="t"/>
              <a:pathLst>
                <a:path extrusionOk="0" h="682" w="3337">
                  <a:moveTo>
                    <a:pt x="0" y="682"/>
                  </a:moveTo>
                  <a:lnTo>
                    <a:pt x="3336" y="682"/>
                  </a:lnTo>
                  <a:lnTo>
                    <a:pt x="3336" y="0"/>
                  </a:lnTo>
                  <a:lnTo>
                    <a:pt x="0" y="0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795000" y="2468738"/>
              <a:ext cx="100925" cy="8675"/>
            </a:xfrm>
            <a:custGeom>
              <a:rect b="b" l="l" r="r" t="t"/>
              <a:pathLst>
                <a:path extrusionOk="0" h="347" w="4037">
                  <a:moveTo>
                    <a:pt x="1" y="346"/>
                  </a:moveTo>
                  <a:lnTo>
                    <a:pt x="4037" y="346"/>
                  </a:lnTo>
                  <a:lnTo>
                    <a:pt x="4037" y="1"/>
                  </a:lnTo>
                  <a:lnTo>
                    <a:pt x="1" y="1"/>
                  </a:lnTo>
                  <a:lnTo>
                    <a:pt x="1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723200" y="2468738"/>
              <a:ext cx="57525" cy="8675"/>
            </a:xfrm>
            <a:custGeom>
              <a:rect b="b" l="l" r="r" t="t"/>
              <a:pathLst>
                <a:path extrusionOk="0" h="347" w="2301">
                  <a:moveTo>
                    <a:pt x="1" y="346"/>
                  </a:moveTo>
                  <a:lnTo>
                    <a:pt x="2300" y="346"/>
                  </a:lnTo>
                  <a:lnTo>
                    <a:pt x="2300" y="1"/>
                  </a:lnTo>
                  <a:lnTo>
                    <a:pt x="1" y="1"/>
                  </a:lnTo>
                  <a:lnTo>
                    <a:pt x="1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678450" y="2468738"/>
              <a:ext cx="28650" cy="8675"/>
            </a:xfrm>
            <a:custGeom>
              <a:rect b="b" l="l" r="r" t="t"/>
              <a:pathLst>
                <a:path extrusionOk="0" h="347" w="1146">
                  <a:moveTo>
                    <a:pt x="0" y="346"/>
                  </a:moveTo>
                  <a:lnTo>
                    <a:pt x="1145" y="346"/>
                  </a:lnTo>
                  <a:lnTo>
                    <a:pt x="1145" y="1"/>
                  </a:lnTo>
                  <a:lnTo>
                    <a:pt x="0" y="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526875" y="2468738"/>
              <a:ext cx="132500" cy="8675"/>
            </a:xfrm>
            <a:custGeom>
              <a:rect b="b" l="l" r="r" t="t"/>
              <a:pathLst>
                <a:path extrusionOk="0" h="347" w="5300">
                  <a:moveTo>
                    <a:pt x="0" y="346"/>
                  </a:moveTo>
                  <a:lnTo>
                    <a:pt x="5300" y="346"/>
                  </a:lnTo>
                  <a:lnTo>
                    <a:pt x="5300" y="1"/>
                  </a:lnTo>
                  <a:lnTo>
                    <a:pt x="0" y="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763425" y="2488513"/>
              <a:ext cx="132500" cy="8450"/>
            </a:xfrm>
            <a:custGeom>
              <a:rect b="b" l="l" r="r" t="t"/>
              <a:pathLst>
                <a:path extrusionOk="0" h="338" w="5300">
                  <a:moveTo>
                    <a:pt x="1" y="337"/>
                  </a:moveTo>
                  <a:lnTo>
                    <a:pt x="5300" y="337"/>
                  </a:lnTo>
                  <a:lnTo>
                    <a:pt x="5300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681625" y="2488513"/>
              <a:ext cx="57500" cy="8450"/>
            </a:xfrm>
            <a:custGeom>
              <a:rect b="b" l="l" r="r" t="t"/>
              <a:pathLst>
                <a:path extrusionOk="0" h="338" w="2300">
                  <a:moveTo>
                    <a:pt x="0" y="337"/>
                  </a:moveTo>
                  <a:lnTo>
                    <a:pt x="2300" y="337"/>
                  </a:lnTo>
                  <a:lnTo>
                    <a:pt x="2300" y="1"/>
                  </a:lnTo>
                  <a:lnTo>
                    <a:pt x="0" y="1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629125" y="2488513"/>
              <a:ext cx="28650" cy="8450"/>
            </a:xfrm>
            <a:custGeom>
              <a:rect b="b" l="l" r="r" t="t"/>
              <a:pathLst>
                <a:path extrusionOk="0" h="338" w="1146">
                  <a:moveTo>
                    <a:pt x="1" y="337"/>
                  </a:moveTo>
                  <a:lnTo>
                    <a:pt x="1146" y="337"/>
                  </a:lnTo>
                  <a:lnTo>
                    <a:pt x="1146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535275" y="2488513"/>
              <a:ext cx="77050" cy="8450"/>
            </a:xfrm>
            <a:custGeom>
              <a:rect b="b" l="l" r="r" t="t"/>
              <a:pathLst>
                <a:path extrusionOk="0" h="338" w="3082">
                  <a:moveTo>
                    <a:pt x="1" y="337"/>
                  </a:moveTo>
                  <a:lnTo>
                    <a:pt x="3082" y="337"/>
                  </a:lnTo>
                  <a:lnTo>
                    <a:pt x="3082" y="1"/>
                  </a:lnTo>
                  <a:lnTo>
                    <a:pt x="1" y="1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674575" y="2267638"/>
              <a:ext cx="108650" cy="108650"/>
            </a:xfrm>
            <a:custGeom>
              <a:rect b="b" l="l" r="r" t="t"/>
              <a:pathLst>
                <a:path extrusionOk="0" h="4346" w="4346">
                  <a:moveTo>
                    <a:pt x="2173" y="146"/>
                  </a:moveTo>
                  <a:lnTo>
                    <a:pt x="2382" y="155"/>
                  </a:lnTo>
                  <a:lnTo>
                    <a:pt x="2582" y="192"/>
                  </a:lnTo>
                  <a:lnTo>
                    <a:pt x="2773" y="237"/>
                  </a:lnTo>
                  <a:lnTo>
                    <a:pt x="2964" y="310"/>
                  </a:lnTo>
                  <a:lnTo>
                    <a:pt x="3136" y="392"/>
                  </a:lnTo>
                  <a:lnTo>
                    <a:pt x="3309" y="492"/>
                  </a:lnTo>
                  <a:lnTo>
                    <a:pt x="3464" y="610"/>
                  </a:lnTo>
                  <a:lnTo>
                    <a:pt x="3609" y="737"/>
                  </a:lnTo>
                  <a:lnTo>
                    <a:pt x="3736" y="882"/>
                  </a:lnTo>
                  <a:lnTo>
                    <a:pt x="3854" y="1037"/>
                  </a:lnTo>
                  <a:lnTo>
                    <a:pt x="3954" y="1210"/>
                  </a:lnTo>
                  <a:lnTo>
                    <a:pt x="4045" y="1382"/>
                  </a:lnTo>
                  <a:lnTo>
                    <a:pt x="4109" y="1573"/>
                  </a:lnTo>
                  <a:lnTo>
                    <a:pt x="4164" y="1764"/>
                  </a:lnTo>
                  <a:lnTo>
                    <a:pt x="4191" y="1964"/>
                  </a:lnTo>
                  <a:lnTo>
                    <a:pt x="4200" y="2173"/>
                  </a:lnTo>
                  <a:lnTo>
                    <a:pt x="4191" y="2382"/>
                  </a:lnTo>
                  <a:lnTo>
                    <a:pt x="4164" y="2582"/>
                  </a:lnTo>
                  <a:lnTo>
                    <a:pt x="4109" y="2773"/>
                  </a:lnTo>
                  <a:lnTo>
                    <a:pt x="4045" y="2964"/>
                  </a:lnTo>
                  <a:lnTo>
                    <a:pt x="3954" y="3137"/>
                  </a:lnTo>
                  <a:lnTo>
                    <a:pt x="3854" y="3309"/>
                  </a:lnTo>
                  <a:lnTo>
                    <a:pt x="3736" y="3464"/>
                  </a:lnTo>
                  <a:lnTo>
                    <a:pt x="3609" y="3609"/>
                  </a:lnTo>
                  <a:lnTo>
                    <a:pt x="3464" y="3737"/>
                  </a:lnTo>
                  <a:lnTo>
                    <a:pt x="3309" y="3855"/>
                  </a:lnTo>
                  <a:lnTo>
                    <a:pt x="3136" y="3955"/>
                  </a:lnTo>
                  <a:lnTo>
                    <a:pt x="2964" y="4036"/>
                  </a:lnTo>
                  <a:lnTo>
                    <a:pt x="2773" y="4109"/>
                  </a:lnTo>
                  <a:lnTo>
                    <a:pt x="2582" y="4155"/>
                  </a:lnTo>
                  <a:lnTo>
                    <a:pt x="2382" y="4191"/>
                  </a:lnTo>
                  <a:lnTo>
                    <a:pt x="2173" y="4200"/>
                  </a:lnTo>
                  <a:lnTo>
                    <a:pt x="1964" y="4191"/>
                  </a:lnTo>
                  <a:lnTo>
                    <a:pt x="1764" y="4155"/>
                  </a:lnTo>
                  <a:lnTo>
                    <a:pt x="1573" y="4109"/>
                  </a:lnTo>
                  <a:lnTo>
                    <a:pt x="1391" y="4036"/>
                  </a:lnTo>
                  <a:lnTo>
                    <a:pt x="1209" y="3955"/>
                  </a:lnTo>
                  <a:lnTo>
                    <a:pt x="1046" y="3855"/>
                  </a:lnTo>
                  <a:lnTo>
                    <a:pt x="882" y="3737"/>
                  </a:lnTo>
                  <a:lnTo>
                    <a:pt x="746" y="3609"/>
                  </a:lnTo>
                  <a:lnTo>
                    <a:pt x="610" y="3464"/>
                  </a:lnTo>
                  <a:lnTo>
                    <a:pt x="491" y="3309"/>
                  </a:lnTo>
                  <a:lnTo>
                    <a:pt x="391" y="3137"/>
                  </a:lnTo>
                  <a:lnTo>
                    <a:pt x="310" y="2964"/>
                  </a:lnTo>
                  <a:lnTo>
                    <a:pt x="237" y="2773"/>
                  </a:lnTo>
                  <a:lnTo>
                    <a:pt x="191" y="2582"/>
                  </a:lnTo>
                  <a:lnTo>
                    <a:pt x="155" y="2382"/>
                  </a:lnTo>
                  <a:lnTo>
                    <a:pt x="146" y="2173"/>
                  </a:lnTo>
                  <a:lnTo>
                    <a:pt x="155" y="1964"/>
                  </a:lnTo>
                  <a:lnTo>
                    <a:pt x="191" y="1764"/>
                  </a:lnTo>
                  <a:lnTo>
                    <a:pt x="237" y="1573"/>
                  </a:lnTo>
                  <a:lnTo>
                    <a:pt x="310" y="1382"/>
                  </a:lnTo>
                  <a:lnTo>
                    <a:pt x="391" y="1210"/>
                  </a:lnTo>
                  <a:lnTo>
                    <a:pt x="491" y="1037"/>
                  </a:lnTo>
                  <a:lnTo>
                    <a:pt x="610" y="882"/>
                  </a:lnTo>
                  <a:lnTo>
                    <a:pt x="746" y="737"/>
                  </a:lnTo>
                  <a:lnTo>
                    <a:pt x="882" y="610"/>
                  </a:lnTo>
                  <a:lnTo>
                    <a:pt x="1046" y="492"/>
                  </a:lnTo>
                  <a:lnTo>
                    <a:pt x="1209" y="392"/>
                  </a:lnTo>
                  <a:lnTo>
                    <a:pt x="1391" y="310"/>
                  </a:lnTo>
                  <a:lnTo>
                    <a:pt x="1573" y="237"/>
                  </a:lnTo>
                  <a:lnTo>
                    <a:pt x="1764" y="192"/>
                  </a:lnTo>
                  <a:lnTo>
                    <a:pt x="1964" y="155"/>
                  </a:lnTo>
                  <a:lnTo>
                    <a:pt x="2173" y="146"/>
                  </a:lnTo>
                  <a:close/>
                  <a:moveTo>
                    <a:pt x="2064" y="1"/>
                  </a:moveTo>
                  <a:lnTo>
                    <a:pt x="1955" y="10"/>
                  </a:lnTo>
                  <a:lnTo>
                    <a:pt x="1846" y="28"/>
                  </a:lnTo>
                  <a:lnTo>
                    <a:pt x="1737" y="46"/>
                  </a:lnTo>
                  <a:lnTo>
                    <a:pt x="1528" y="101"/>
                  </a:lnTo>
                  <a:lnTo>
                    <a:pt x="1328" y="173"/>
                  </a:lnTo>
                  <a:lnTo>
                    <a:pt x="1137" y="264"/>
                  </a:lnTo>
                  <a:lnTo>
                    <a:pt x="964" y="373"/>
                  </a:lnTo>
                  <a:lnTo>
                    <a:pt x="791" y="492"/>
                  </a:lnTo>
                  <a:lnTo>
                    <a:pt x="637" y="637"/>
                  </a:lnTo>
                  <a:lnTo>
                    <a:pt x="500" y="792"/>
                  </a:lnTo>
                  <a:lnTo>
                    <a:pt x="373" y="955"/>
                  </a:lnTo>
                  <a:lnTo>
                    <a:pt x="264" y="1137"/>
                  </a:lnTo>
                  <a:lnTo>
                    <a:pt x="173" y="1328"/>
                  </a:lnTo>
                  <a:lnTo>
                    <a:pt x="101" y="1528"/>
                  </a:lnTo>
                  <a:lnTo>
                    <a:pt x="46" y="1737"/>
                  </a:lnTo>
                  <a:lnTo>
                    <a:pt x="28" y="1846"/>
                  </a:lnTo>
                  <a:lnTo>
                    <a:pt x="10" y="1955"/>
                  </a:lnTo>
                  <a:lnTo>
                    <a:pt x="1" y="2064"/>
                  </a:lnTo>
                  <a:lnTo>
                    <a:pt x="1" y="2173"/>
                  </a:lnTo>
                  <a:lnTo>
                    <a:pt x="1" y="2282"/>
                  </a:lnTo>
                  <a:lnTo>
                    <a:pt x="10" y="2391"/>
                  </a:lnTo>
                  <a:lnTo>
                    <a:pt x="28" y="2500"/>
                  </a:lnTo>
                  <a:lnTo>
                    <a:pt x="46" y="2609"/>
                  </a:lnTo>
                  <a:lnTo>
                    <a:pt x="101" y="2818"/>
                  </a:lnTo>
                  <a:lnTo>
                    <a:pt x="173" y="3018"/>
                  </a:lnTo>
                  <a:lnTo>
                    <a:pt x="264" y="3209"/>
                  </a:lnTo>
                  <a:lnTo>
                    <a:pt x="373" y="3391"/>
                  </a:lnTo>
                  <a:lnTo>
                    <a:pt x="500" y="3555"/>
                  </a:lnTo>
                  <a:lnTo>
                    <a:pt x="637" y="3709"/>
                  </a:lnTo>
                  <a:lnTo>
                    <a:pt x="791" y="3855"/>
                  </a:lnTo>
                  <a:lnTo>
                    <a:pt x="964" y="3973"/>
                  </a:lnTo>
                  <a:lnTo>
                    <a:pt x="1137" y="4082"/>
                  </a:lnTo>
                  <a:lnTo>
                    <a:pt x="1328" y="4173"/>
                  </a:lnTo>
                  <a:lnTo>
                    <a:pt x="1528" y="4246"/>
                  </a:lnTo>
                  <a:lnTo>
                    <a:pt x="1737" y="4300"/>
                  </a:lnTo>
                  <a:lnTo>
                    <a:pt x="1846" y="4318"/>
                  </a:lnTo>
                  <a:lnTo>
                    <a:pt x="1955" y="4336"/>
                  </a:lnTo>
                  <a:lnTo>
                    <a:pt x="2064" y="4346"/>
                  </a:lnTo>
                  <a:lnTo>
                    <a:pt x="2291" y="4346"/>
                  </a:lnTo>
                  <a:lnTo>
                    <a:pt x="2400" y="4336"/>
                  </a:lnTo>
                  <a:lnTo>
                    <a:pt x="2509" y="4318"/>
                  </a:lnTo>
                  <a:lnTo>
                    <a:pt x="2609" y="4300"/>
                  </a:lnTo>
                  <a:lnTo>
                    <a:pt x="2818" y="4246"/>
                  </a:lnTo>
                  <a:lnTo>
                    <a:pt x="3018" y="4173"/>
                  </a:lnTo>
                  <a:lnTo>
                    <a:pt x="3209" y="4082"/>
                  </a:lnTo>
                  <a:lnTo>
                    <a:pt x="3391" y="3973"/>
                  </a:lnTo>
                  <a:lnTo>
                    <a:pt x="3555" y="3855"/>
                  </a:lnTo>
                  <a:lnTo>
                    <a:pt x="3709" y="3709"/>
                  </a:lnTo>
                  <a:lnTo>
                    <a:pt x="3854" y="3555"/>
                  </a:lnTo>
                  <a:lnTo>
                    <a:pt x="3982" y="3391"/>
                  </a:lnTo>
                  <a:lnTo>
                    <a:pt x="4091" y="3209"/>
                  </a:lnTo>
                  <a:lnTo>
                    <a:pt x="4182" y="3018"/>
                  </a:lnTo>
                  <a:lnTo>
                    <a:pt x="4254" y="2818"/>
                  </a:lnTo>
                  <a:lnTo>
                    <a:pt x="4309" y="2609"/>
                  </a:lnTo>
                  <a:lnTo>
                    <a:pt x="4327" y="2500"/>
                  </a:lnTo>
                  <a:lnTo>
                    <a:pt x="4336" y="2391"/>
                  </a:lnTo>
                  <a:lnTo>
                    <a:pt x="4345" y="2282"/>
                  </a:lnTo>
                  <a:lnTo>
                    <a:pt x="4345" y="2173"/>
                  </a:lnTo>
                  <a:lnTo>
                    <a:pt x="4345" y="2064"/>
                  </a:lnTo>
                  <a:lnTo>
                    <a:pt x="4336" y="1955"/>
                  </a:lnTo>
                  <a:lnTo>
                    <a:pt x="4327" y="1846"/>
                  </a:lnTo>
                  <a:lnTo>
                    <a:pt x="4309" y="1737"/>
                  </a:lnTo>
                  <a:lnTo>
                    <a:pt x="4254" y="1528"/>
                  </a:lnTo>
                  <a:lnTo>
                    <a:pt x="4182" y="1328"/>
                  </a:lnTo>
                  <a:lnTo>
                    <a:pt x="4091" y="1137"/>
                  </a:lnTo>
                  <a:lnTo>
                    <a:pt x="3982" y="955"/>
                  </a:lnTo>
                  <a:lnTo>
                    <a:pt x="3854" y="792"/>
                  </a:lnTo>
                  <a:lnTo>
                    <a:pt x="3709" y="637"/>
                  </a:lnTo>
                  <a:lnTo>
                    <a:pt x="3555" y="492"/>
                  </a:lnTo>
                  <a:lnTo>
                    <a:pt x="3391" y="373"/>
                  </a:lnTo>
                  <a:lnTo>
                    <a:pt x="3209" y="264"/>
                  </a:lnTo>
                  <a:lnTo>
                    <a:pt x="3018" y="173"/>
                  </a:lnTo>
                  <a:lnTo>
                    <a:pt x="2818" y="101"/>
                  </a:lnTo>
                  <a:lnTo>
                    <a:pt x="2609" y="46"/>
                  </a:lnTo>
                  <a:lnTo>
                    <a:pt x="2509" y="28"/>
                  </a:lnTo>
                  <a:lnTo>
                    <a:pt x="2400" y="10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697075" y="2283788"/>
              <a:ext cx="28650" cy="28875"/>
            </a:xfrm>
            <a:custGeom>
              <a:rect b="b" l="l" r="r" t="t"/>
              <a:pathLst>
                <a:path extrusionOk="0" h="1155" w="1146">
                  <a:moveTo>
                    <a:pt x="573" y="1154"/>
                  </a:moveTo>
                  <a:lnTo>
                    <a:pt x="573" y="1154"/>
                  </a:lnTo>
                  <a:lnTo>
                    <a:pt x="637" y="1145"/>
                  </a:lnTo>
                  <a:lnTo>
                    <a:pt x="691" y="1145"/>
                  </a:lnTo>
                  <a:lnTo>
                    <a:pt x="746" y="1127"/>
                  </a:lnTo>
                  <a:lnTo>
                    <a:pt x="800" y="1109"/>
                  </a:lnTo>
                  <a:lnTo>
                    <a:pt x="900" y="1054"/>
                  </a:lnTo>
                  <a:lnTo>
                    <a:pt x="982" y="982"/>
                  </a:lnTo>
                  <a:lnTo>
                    <a:pt x="1055" y="900"/>
                  </a:lnTo>
                  <a:lnTo>
                    <a:pt x="1100" y="800"/>
                  </a:lnTo>
                  <a:lnTo>
                    <a:pt x="1127" y="745"/>
                  </a:lnTo>
                  <a:lnTo>
                    <a:pt x="1137" y="691"/>
                  </a:lnTo>
                  <a:lnTo>
                    <a:pt x="1146" y="636"/>
                  </a:lnTo>
                  <a:lnTo>
                    <a:pt x="1146" y="582"/>
                  </a:lnTo>
                  <a:lnTo>
                    <a:pt x="1146" y="582"/>
                  </a:lnTo>
                  <a:lnTo>
                    <a:pt x="1146" y="518"/>
                  </a:lnTo>
                  <a:lnTo>
                    <a:pt x="1137" y="464"/>
                  </a:lnTo>
                  <a:lnTo>
                    <a:pt x="1127" y="409"/>
                  </a:lnTo>
                  <a:lnTo>
                    <a:pt x="1100" y="355"/>
                  </a:lnTo>
                  <a:lnTo>
                    <a:pt x="1055" y="255"/>
                  </a:lnTo>
                  <a:lnTo>
                    <a:pt x="982" y="173"/>
                  </a:lnTo>
                  <a:lnTo>
                    <a:pt x="900" y="100"/>
                  </a:lnTo>
                  <a:lnTo>
                    <a:pt x="800" y="46"/>
                  </a:lnTo>
                  <a:lnTo>
                    <a:pt x="746" y="27"/>
                  </a:lnTo>
                  <a:lnTo>
                    <a:pt x="691" y="18"/>
                  </a:lnTo>
                  <a:lnTo>
                    <a:pt x="637" y="9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18" y="9"/>
                  </a:lnTo>
                  <a:lnTo>
                    <a:pt x="464" y="18"/>
                  </a:lnTo>
                  <a:lnTo>
                    <a:pt x="400" y="27"/>
                  </a:lnTo>
                  <a:lnTo>
                    <a:pt x="355" y="46"/>
                  </a:lnTo>
                  <a:lnTo>
                    <a:pt x="255" y="100"/>
                  </a:lnTo>
                  <a:lnTo>
                    <a:pt x="173" y="173"/>
                  </a:lnTo>
                  <a:lnTo>
                    <a:pt x="100" y="255"/>
                  </a:lnTo>
                  <a:lnTo>
                    <a:pt x="46" y="355"/>
                  </a:lnTo>
                  <a:lnTo>
                    <a:pt x="28" y="409"/>
                  </a:lnTo>
                  <a:lnTo>
                    <a:pt x="9" y="464"/>
                  </a:lnTo>
                  <a:lnTo>
                    <a:pt x="0" y="518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0" y="636"/>
                  </a:lnTo>
                  <a:lnTo>
                    <a:pt x="9" y="691"/>
                  </a:lnTo>
                  <a:lnTo>
                    <a:pt x="28" y="745"/>
                  </a:lnTo>
                  <a:lnTo>
                    <a:pt x="46" y="800"/>
                  </a:lnTo>
                  <a:lnTo>
                    <a:pt x="100" y="900"/>
                  </a:lnTo>
                  <a:lnTo>
                    <a:pt x="173" y="982"/>
                  </a:lnTo>
                  <a:lnTo>
                    <a:pt x="255" y="1054"/>
                  </a:lnTo>
                  <a:lnTo>
                    <a:pt x="355" y="1109"/>
                  </a:lnTo>
                  <a:lnTo>
                    <a:pt x="400" y="1127"/>
                  </a:lnTo>
                  <a:lnTo>
                    <a:pt x="464" y="1145"/>
                  </a:lnTo>
                  <a:lnTo>
                    <a:pt x="518" y="1145"/>
                  </a:lnTo>
                  <a:lnTo>
                    <a:pt x="573" y="1154"/>
                  </a:lnTo>
                  <a:lnTo>
                    <a:pt x="573" y="1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695025" y="2313988"/>
              <a:ext cx="10025" cy="9800"/>
            </a:xfrm>
            <a:custGeom>
              <a:rect b="b" l="l" r="r" t="t"/>
              <a:pathLst>
                <a:path extrusionOk="0" h="392" w="401">
                  <a:moveTo>
                    <a:pt x="201" y="392"/>
                  </a:moveTo>
                  <a:lnTo>
                    <a:pt x="201" y="392"/>
                  </a:lnTo>
                  <a:lnTo>
                    <a:pt x="237" y="392"/>
                  </a:lnTo>
                  <a:lnTo>
                    <a:pt x="273" y="383"/>
                  </a:lnTo>
                  <a:lnTo>
                    <a:pt x="310" y="365"/>
                  </a:lnTo>
                  <a:lnTo>
                    <a:pt x="337" y="337"/>
                  </a:lnTo>
                  <a:lnTo>
                    <a:pt x="364" y="310"/>
                  </a:lnTo>
                  <a:lnTo>
                    <a:pt x="382" y="274"/>
                  </a:lnTo>
                  <a:lnTo>
                    <a:pt x="391" y="237"/>
                  </a:lnTo>
                  <a:lnTo>
                    <a:pt x="401" y="201"/>
                  </a:lnTo>
                  <a:lnTo>
                    <a:pt x="401" y="201"/>
                  </a:lnTo>
                  <a:lnTo>
                    <a:pt x="391" y="156"/>
                  </a:lnTo>
                  <a:lnTo>
                    <a:pt x="382" y="119"/>
                  </a:lnTo>
                  <a:lnTo>
                    <a:pt x="364" y="83"/>
                  </a:lnTo>
                  <a:lnTo>
                    <a:pt x="337" y="56"/>
                  </a:lnTo>
                  <a:lnTo>
                    <a:pt x="310" y="37"/>
                  </a:lnTo>
                  <a:lnTo>
                    <a:pt x="273" y="19"/>
                  </a:lnTo>
                  <a:lnTo>
                    <a:pt x="237" y="1"/>
                  </a:lnTo>
                  <a:lnTo>
                    <a:pt x="201" y="1"/>
                  </a:lnTo>
                  <a:lnTo>
                    <a:pt x="201" y="1"/>
                  </a:lnTo>
                  <a:lnTo>
                    <a:pt x="155" y="1"/>
                  </a:lnTo>
                  <a:lnTo>
                    <a:pt x="119" y="19"/>
                  </a:lnTo>
                  <a:lnTo>
                    <a:pt x="91" y="37"/>
                  </a:lnTo>
                  <a:lnTo>
                    <a:pt x="55" y="56"/>
                  </a:lnTo>
                  <a:lnTo>
                    <a:pt x="37" y="83"/>
                  </a:lnTo>
                  <a:lnTo>
                    <a:pt x="19" y="119"/>
                  </a:lnTo>
                  <a:lnTo>
                    <a:pt x="10" y="156"/>
                  </a:lnTo>
                  <a:lnTo>
                    <a:pt x="1" y="201"/>
                  </a:lnTo>
                  <a:lnTo>
                    <a:pt x="1" y="201"/>
                  </a:lnTo>
                  <a:lnTo>
                    <a:pt x="10" y="237"/>
                  </a:lnTo>
                  <a:lnTo>
                    <a:pt x="19" y="274"/>
                  </a:lnTo>
                  <a:lnTo>
                    <a:pt x="37" y="310"/>
                  </a:lnTo>
                  <a:lnTo>
                    <a:pt x="55" y="337"/>
                  </a:lnTo>
                  <a:lnTo>
                    <a:pt x="91" y="365"/>
                  </a:lnTo>
                  <a:lnTo>
                    <a:pt x="119" y="383"/>
                  </a:lnTo>
                  <a:lnTo>
                    <a:pt x="155" y="392"/>
                  </a:lnTo>
                  <a:lnTo>
                    <a:pt x="201" y="392"/>
                  </a:lnTo>
                  <a:lnTo>
                    <a:pt x="201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78875" y="2184238"/>
              <a:ext cx="80925" cy="80700"/>
            </a:xfrm>
            <a:custGeom>
              <a:rect b="b" l="l" r="r" t="t"/>
              <a:pathLst>
                <a:path extrusionOk="0" h="3228" w="3237">
                  <a:moveTo>
                    <a:pt x="1619" y="146"/>
                  </a:moveTo>
                  <a:lnTo>
                    <a:pt x="1773" y="155"/>
                  </a:lnTo>
                  <a:lnTo>
                    <a:pt x="1919" y="174"/>
                  </a:lnTo>
                  <a:lnTo>
                    <a:pt x="2055" y="210"/>
                  </a:lnTo>
                  <a:lnTo>
                    <a:pt x="2191" y="264"/>
                  </a:lnTo>
                  <a:lnTo>
                    <a:pt x="2318" y="328"/>
                  </a:lnTo>
                  <a:lnTo>
                    <a:pt x="2437" y="401"/>
                  </a:lnTo>
                  <a:lnTo>
                    <a:pt x="2555" y="483"/>
                  </a:lnTo>
                  <a:lnTo>
                    <a:pt x="2655" y="574"/>
                  </a:lnTo>
                  <a:lnTo>
                    <a:pt x="2755" y="683"/>
                  </a:lnTo>
                  <a:lnTo>
                    <a:pt x="2837" y="792"/>
                  </a:lnTo>
                  <a:lnTo>
                    <a:pt x="2909" y="919"/>
                  </a:lnTo>
                  <a:lnTo>
                    <a:pt x="2973" y="1046"/>
                  </a:lnTo>
                  <a:lnTo>
                    <a:pt x="3018" y="1183"/>
                  </a:lnTo>
                  <a:lnTo>
                    <a:pt x="3055" y="1319"/>
                  </a:lnTo>
                  <a:lnTo>
                    <a:pt x="3082" y="1464"/>
                  </a:lnTo>
                  <a:lnTo>
                    <a:pt x="3091" y="1619"/>
                  </a:lnTo>
                  <a:lnTo>
                    <a:pt x="3082" y="1764"/>
                  </a:lnTo>
                  <a:lnTo>
                    <a:pt x="3055" y="1910"/>
                  </a:lnTo>
                  <a:lnTo>
                    <a:pt x="3018" y="2046"/>
                  </a:lnTo>
                  <a:lnTo>
                    <a:pt x="2973" y="2182"/>
                  </a:lnTo>
                  <a:lnTo>
                    <a:pt x="2909" y="2310"/>
                  </a:lnTo>
                  <a:lnTo>
                    <a:pt x="2837" y="2437"/>
                  </a:lnTo>
                  <a:lnTo>
                    <a:pt x="2755" y="2546"/>
                  </a:lnTo>
                  <a:lnTo>
                    <a:pt x="2655" y="2655"/>
                  </a:lnTo>
                  <a:lnTo>
                    <a:pt x="2555" y="2746"/>
                  </a:lnTo>
                  <a:lnTo>
                    <a:pt x="2437" y="2828"/>
                  </a:lnTo>
                  <a:lnTo>
                    <a:pt x="2318" y="2900"/>
                  </a:lnTo>
                  <a:lnTo>
                    <a:pt x="2191" y="2964"/>
                  </a:lnTo>
                  <a:lnTo>
                    <a:pt x="2055" y="3019"/>
                  </a:lnTo>
                  <a:lnTo>
                    <a:pt x="1919" y="3055"/>
                  </a:lnTo>
                  <a:lnTo>
                    <a:pt x="1773" y="3073"/>
                  </a:lnTo>
                  <a:lnTo>
                    <a:pt x="1619" y="3082"/>
                  </a:lnTo>
                  <a:lnTo>
                    <a:pt x="1473" y="3073"/>
                  </a:lnTo>
                  <a:lnTo>
                    <a:pt x="1328" y="3055"/>
                  </a:lnTo>
                  <a:lnTo>
                    <a:pt x="1182" y="3019"/>
                  </a:lnTo>
                  <a:lnTo>
                    <a:pt x="1046" y="2964"/>
                  </a:lnTo>
                  <a:lnTo>
                    <a:pt x="919" y="2900"/>
                  </a:lnTo>
                  <a:lnTo>
                    <a:pt x="801" y="2828"/>
                  </a:lnTo>
                  <a:lnTo>
                    <a:pt x="691" y="2746"/>
                  </a:lnTo>
                  <a:lnTo>
                    <a:pt x="582" y="2655"/>
                  </a:lnTo>
                  <a:lnTo>
                    <a:pt x="491" y="2546"/>
                  </a:lnTo>
                  <a:lnTo>
                    <a:pt x="401" y="2437"/>
                  </a:lnTo>
                  <a:lnTo>
                    <a:pt x="328" y="2310"/>
                  </a:lnTo>
                  <a:lnTo>
                    <a:pt x="264" y="2182"/>
                  </a:lnTo>
                  <a:lnTo>
                    <a:pt x="219" y="2046"/>
                  </a:lnTo>
                  <a:lnTo>
                    <a:pt x="182" y="1910"/>
                  </a:lnTo>
                  <a:lnTo>
                    <a:pt x="164" y="1764"/>
                  </a:lnTo>
                  <a:lnTo>
                    <a:pt x="155" y="1619"/>
                  </a:lnTo>
                  <a:lnTo>
                    <a:pt x="164" y="1464"/>
                  </a:lnTo>
                  <a:lnTo>
                    <a:pt x="182" y="1319"/>
                  </a:lnTo>
                  <a:lnTo>
                    <a:pt x="219" y="1183"/>
                  </a:lnTo>
                  <a:lnTo>
                    <a:pt x="264" y="1046"/>
                  </a:lnTo>
                  <a:lnTo>
                    <a:pt x="328" y="919"/>
                  </a:lnTo>
                  <a:lnTo>
                    <a:pt x="401" y="792"/>
                  </a:lnTo>
                  <a:lnTo>
                    <a:pt x="491" y="683"/>
                  </a:lnTo>
                  <a:lnTo>
                    <a:pt x="582" y="574"/>
                  </a:lnTo>
                  <a:lnTo>
                    <a:pt x="691" y="483"/>
                  </a:lnTo>
                  <a:lnTo>
                    <a:pt x="801" y="401"/>
                  </a:lnTo>
                  <a:lnTo>
                    <a:pt x="919" y="328"/>
                  </a:lnTo>
                  <a:lnTo>
                    <a:pt x="1046" y="264"/>
                  </a:lnTo>
                  <a:lnTo>
                    <a:pt x="1182" y="210"/>
                  </a:lnTo>
                  <a:lnTo>
                    <a:pt x="1328" y="174"/>
                  </a:lnTo>
                  <a:lnTo>
                    <a:pt x="1473" y="155"/>
                  </a:lnTo>
                  <a:lnTo>
                    <a:pt x="1619" y="146"/>
                  </a:lnTo>
                  <a:close/>
                  <a:moveTo>
                    <a:pt x="1619" y="1"/>
                  </a:moveTo>
                  <a:lnTo>
                    <a:pt x="1455" y="10"/>
                  </a:lnTo>
                  <a:lnTo>
                    <a:pt x="1291" y="28"/>
                  </a:lnTo>
                  <a:lnTo>
                    <a:pt x="1137" y="74"/>
                  </a:lnTo>
                  <a:lnTo>
                    <a:pt x="991" y="128"/>
                  </a:lnTo>
                  <a:lnTo>
                    <a:pt x="855" y="192"/>
                  </a:lnTo>
                  <a:lnTo>
                    <a:pt x="719" y="274"/>
                  </a:lnTo>
                  <a:lnTo>
                    <a:pt x="591" y="364"/>
                  </a:lnTo>
                  <a:lnTo>
                    <a:pt x="482" y="474"/>
                  </a:lnTo>
                  <a:lnTo>
                    <a:pt x="373" y="592"/>
                  </a:lnTo>
                  <a:lnTo>
                    <a:pt x="282" y="710"/>
                  </a:lnTo>
                  <a:lnTo>
                    <a:pt x="201" y="846"/>
                  </a:lnTo>
                  <a:lnTo>
                    <a:pt x="128" y="983"/>
                  </a:lnTo>
                  <a:lnTo>
                    <a:pt x="73" y="1137"/>
                  </a:lnTo>
                  <a:lnTo>
                    <a:pt x="37" y="1292"/>
                  </a:lnTo>
                  <a:lnTo>
                    <a:pt x="10" y="1446"/>
                  </a:lnTo>
                  <a:lnTo>
                    <a:pt x="1" y="1619"/>
                  </a:lnTo>
                  <a:lnTo>
                    <a:pt x="10" y="1782"/>
                  </a:lnTo>
                  <a:lnTo>
                    <a:pt x="37" y="1937"/>
                  </a:lnTo>
                  <a:lnTo>
                    <a:pt x="73" y="2091"/>
                  </a:lnTo>
                  <a:lnTo>
                    <a:pt x="128" y="2246"/>
                  </a:lnTo>
                  <a:lnTo>
                    <a:pt x="201" y="2382"/>
                  </a:lnTo>
                  <a:lnTo>
                    <a:pt x="282" y="2519"/>
                  </a:lnTo>
                  <a:lnTo>
                    <a:pt x="373" y="2646"/>
                  </a:lnTo>
                  <a:lnTo>
                    <a:pt x="482" y="2755"/>
                  </a:lnTo>
                  <a:lnTo>
                    <a:pt x="591" y="2864"/>
                  </a:lnTo>
                  <a:lnTo>
                    <a:pt x="719" y="2955"/>
                  </a:lnTo>
                  <a:lnTo>
                    <a:pt x="855" y="3037"/>
                  </a:lnTo>
                  <a:lnTo>
                    <a:pt x="991" y="3100"/>
                  </a:lnTo>
                  <a:lnTo>
                    <a:pt x="1137" y="3155"/>
                  </a:lnTo>
                  <a:lnTo>
                    <a:pt x="1291" y="3200"/>
                  </a:lnTo>
                  <a:lnTo>
                    <a:pt x="1455" y="3219"/>
                  </a:lnTo>
                  <a:lnTo>
                    <a:pt x="1619" y="3228"/>
                  </a:lnTo>
                  <a:lnTo>
                    <a:pt x="1782" y="3219"/>
                  </a:lnTo>
                  <a:lnTo>
                    <a:pt x="1946" y="3200"/>
                  </a:lnTo>
                  <a:lnTo>
                    <a:pt x="2100" y="3155"/>
                  </a:lnTo>
                  <a:lnTo>
                    <a:pt x="2246" y="3100"/>
                  </a:lnTo>
                  <a:lnTo>
                    <a:pt x="2391" y="3037"/>
                  </a:lnTo>
                  <a:lnTo>
                    <a:pt x="2528" y="2955"/>
                  </a:lnTo>
                  <a:lnTo>
                    <a:pt x="2646" y="2864"/>
                  </a:lnTo>
                  <a:lnTo>
                    <a:pt x="2764" y="2755"/>
                  </a:lnTo>
                  <a:lnTo>
                    <a:pt x="2864" y="2646"/>
                  </a:lnTo>
                  <a:lnTo>
                    <a:pt x="2964" y="2519"/>
                  </a:lnTo>
                  <a:lnTo>
                    <a:pt x="3037" y="2382"/>
                  </a:lnTo>
                  <a:lnTo>
                    <a:pt x="3109" y="2246"/>
                  </a:lnTo>
                  <a:lnTo>
                    <a:pt x="3164" y="2091"/>
                  </a:lnTo>
                  <a:lnTo>
                    <a:pt x="3200" y="1937"/>
                  </a:lnTo>
                  <a:lnTo>
                    <a:pt x="3227" y="1782"/>
                  </a:lnTo>
                  <a:lnTo>
                    <a:pt x="3236" y="1619"/>
                  </a:lnTo>
                  <a:lnTo>
                    <a:pt x="3227" y="1446"/>
                  </a:lnTo>
                  <a:lnTo>
                    <a:pt x="3200" y="1292"/>
                  </a:lnTo>
                  <a:lnTo>
                    <a:pt x="3164" y="1137"/>
                  </a:lnTo>
                  <a:lnTo>
                    <a:pt x="3109" y="983"/>
                  </a:lnTo>
                  <a:lnTo>
                    <a:pt x="3037" y="846"/>
                  </a:lnTo>
                  <a:lnTo>
                    <a:pt x="2964" y="710"/>
                  </a:lnTo>
                  <a:lnTo>
                    <a:pt x="2864" y="592"/>
                  </a:lnTo>
                  <a:lnTo>
                    <a:pt x="2764" y="474"/>
                  </a:lnTo>
                  <a:lnTo>
                    <a:pt x="2646" y="364"/>
                  </a:lnTo>
                  <a:lnTo>
                    <a:pt x="2528" y="274"/>
                  </a:lnTo>
                  <a:lnTo>
                    <a:pt x="2391" y="192"/>
                  </a:lnTo>
                  <a:lnTo>
                    <a:pt x="2246" y="128"/>
                  </a:lnTo>
                  <a:lnTo>
                    <a:pt x="2100" y="74"/>
                  </a:lnTo>
                  <a:lnTo>
                    <a:pt x="1946" y="28"/>
                  </a:lnTo>
                  <a:lnTo>
                    <a:pt x="1782" y="10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795925" y="2196513"/>
              <a:ext cx="21150" cy="21175"/>
            </a:xfrm>
            <a:custGeom>
              <a:rect b="b" l="l" r="r" t="t"/>
              <a:pathLst>
                <a:path extrusionOk="0" h="847" w="846">
                  <a:moveTo>
                    <a:pt x="428" y="846"/>
                  </a:moveTo>
                  <a:lnTo>
                    <a:pt x="428" y="846"/>
                  </a:lnTo>
                  <a:lnTo>
                    <a:pt x="509" y="837"/>
                  </a:lnTo>
                  <a:lnTo>
                    <a:pt x="591" y="819"/>
                  </a:lnTo>
                  <a:lnTo>
                    <a:pt x="664" y="773"/>
                  </a:lnTo>
                  <a:lnTo>
                    <a:pt x="727" y="728"/>
                  </a:lnTo>
                  <a:lnTo>
                    <a:pt x="773" y="664"/>
                  </a:lnTo>
                  <a:lnTo>
                    <a:pt x="809" y="592"/>
                  </a:lnTo>
                  <a:lnTo>
                    <a:pt x="837" y="510"/>
                  </a:lnTo>
                  <a:lnTo>
                    <a:pt x="846" y="428"/>
                  </a:lnTo>
                  <a:lnTo>
                    <a:pt x="846" y="428"/>
                  </a:lnTo>
                  <a:lnTo>
                    <a:pt x="837" y="346"/>
                  </a:lnTo>
                  <a:lnTo>
                    <a:pt x="809" y="264"/>
                  </a:lnTo>
                  <a:lnTo>
                    <a:pt x="773" y="192"/>
                  </a:lnTo>
                  <a:lnTo>
                    <a:pt x="727" y="128"/>
                  </a:lnTo>
                  <a:lnTo>
                    <a:pt x="664" y="73"/>
                  </a:lnTo>
                  <a:lnTo>
                    <a:pt x="591" y="37"/>
                  </a:lnTo>
                  <a:lnTo>
                    <a:pt x="509" y="10"/>
                  </a:lnTo>
                  <a:lnTo>
                    <a:pt x="428" y="1"/>
                  </a:lnTo>
                  <a:lnTo>
                    <a:pt x="428" y="1"/>
                  </a:lnTo>
                  <a:lnTo>
                    <a:pt x="337" y="10"/>
                  </a:lnTo>
                  <a:lnTo>
                    <a:pt x="264" y="37"/>
                  </a:lnTo>
                  <a:lnTo>
                    <a:pt x="191" y="73"/>
                  </a:lnTo>
                  <a:lnTo>
                    <a:pt x="128" y="128"/>
                  </a:lnTo>
                  <a:lnTo>
                    <a:pt x="73" y="192"/>
                  </a:lnTo>
                  <a:lnTo>
                    <a:pt x="37" y="264"/>
                  </a:lnTo>
                  <a:lnTo>
                    <a:pt x="9" y="346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9" y="510"/>
                  </a:lnTo>
                  <a:lnTo>
                    <a:pt x="37" y="592"/>
                  </a:lnTo>
                  <a:lnTo>
                    <a:pt x="73" y="664"/>
                  </a:lnTo>
                  <a:lnTo>
                    <a:pt x="128" y="728"/>
                  </a:lnTo>
                  <a:lnTo>
                    <a:pt x="191" y="773"/>
                  </a:lnTo>
                  <a:lnTo>
                    <a:pt x="264" y="819"/>
                  </a:lnTo>
                  <a:lnTo>
                    <a:pt x="337" y="837"/>
                  </a:lnTo>
                  <a:lnTo>
                    <a:pt x="428" y="846"/>
                  </a:lnTo>
                  <a:lnTo>
                    <a:pt x="428" y="8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794550" y="2218788"/>
              <a:ext cx="7300" cy="7300"/>
            </a:xfrm>
            <a:custGeom>
              <a:rect b="b" l="l" r="r" t="t"/>
              <a:pathLst>
                <a:path extrusionOk="0" h="292" w="292">
                  <a:moveTo>
                    <a:pt x="146" y="291"/>
                  </a:moveTo>
                  <a:lnTo>
                    <a:pt x="146" y="291"/>
                  </a:lnTo>
                  <a:lnTo>
                    <a:pt x="174" y="282"/>
                  </a:lnTo>
                  <a:lnTo>
                    <a:pt x="201" y="273"/>
                  </a:lnTo>
                  <a:lnTo>
                    <a:pt x="246" y="246"/>
                  </a:lnTo>
                  <a:lnTo>
                    <a:pt x="273" y="200"/>
                  </a:lnTo>
                  <a:lnTo>
                    <a:pt x="283" y="173"/>
                  </a:lnTo>
                  <a:lnTo>
                    <a:pt x="292" y="146"/>
                  </a:lnTo>
                  <a:lnTo>
                    <a:pt x="292" y="146"/>
                  </a:lnTo>
                  <a:lnTo>
                    <a:pt x="283" y="110"/>
                  </a:lnTo>
                  <a:lnTo>
                    <a:pt x="273" y="82"/>
                  </a:lnTo>
                  <a:lnTo>
                    <a:pt x="246" y="37"/>
                  </a:lnTo>
                  <a:lnTo>
                    <a:pt x="201" y="10"/>
                  </a:lnTo>
                  <a:lnTo>
                    <a:pt x="174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19" y="0"/>
                  </a:lnTo>
                  <a:lnTo>
                    <a:pt x="92" y="10"/>
                  </a:lnTo>
                  <a:lnTo>
                    <a:pt x="37" y="37"/>
                  </a:lnTo>
                  <a:lnTo>
                    <a:pt x="10" y="82"/>
                  </a:lnTo>
                  <a:lnTo>
                    <a:pt x="1" y="110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1" y="173"/>
                  </a:lnTo>
                  <a:lnTo>
                    <a:pt x="10" y="200"/>
                  </a:lnTo>
                  <a:lnTo>
                    <a:pt x="37" y="246"/>
                  </a:lnTo>
                  <a:lnTo>
                    <a:pt x="92" y="273"/>
                  </a:lnTo>
                  <a:lnTo>
                    <a:pt x="119" y="282"/>
                  </a:lnTo>
                  <a:lnTo>
                    <a:pt x="146" y="291"/>
                  </a:lnTo>
                  <a:lnTo>
                    <a:pt x="1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576625" y="2167438"/>
              <a:ext cx="63425" cy="63425"/>
            </a:xfrm>
            <a:custGeom>
              <a:rect b="b" l="l" r="r" t="t"/>
              <a:pathLst>
                <a:path extrusionOk="0" h="2537" w="2537">
                  <a:moveTo>
                    <a:pt x="1273" y="146"/>
                  </a:moveTo>
                  <a:lnTo>
                    <a:pt x="1383" y="155"/>
                  </a:lnTo>
                  <a:lnTo>
                    <a:pt x="1492" y="173"/>
                  </a:lnTo>
                  <a:lnTo>
                    <a:pt x="1601" y="200"/>
                  </a:lnTo>
                  <a:lnTo>
                    <a:pt x="1710" y="237"/>
                  </a:lnTo>
                  <a:lnTo>
                    <a:pt x="1801" y="282"/>
                  </a:lnTo>
                  <a:lnTo>
                    <a:pt x="1901" y="337"/>
                  </a:lnTo>
                  <a:lnTo>
                    <a:pt x="1982" y="400"/>
                  </a:lnTo>
                  <a:lnTo>
                    <a:pt x="2064" y="473"/>
                  </a:lnTo>
                  <a:lnTo>
                    <a:pt x="2137" y="555"/>
                  </a:lnTo>
                  <a:lnTo>
                    <a:pt x="2201" y="637"/>
                  </a:lnTo>
                  <a:lnTo>
                    <a:pt x="2255" y="736"/>
                  </a:lnTo>
                  <a:lnTo>
                    <a:pt x="2301" y="827"/>
                  </a:lnTo>
                  <a:lnTo>
                    <a:pt x="2337" y="936"/>
                  </a:lnTo>
                  <a:lnTo>
                    <a:pt x="2364" y="1036"/>
                  </a:lnTo>
                  <a:lnTo>
                    <a:pt x="2382" y="1155"/>
                  </a:lnTo>
                  <a:lnTo>
                    <a:pt x="2391" y="1264"/>
                  </a:lnTo>
                  <a:lnTo>
                    <a:pt x="2382" y="1382"/>
                  </a:lnTo>
                  <a:lnTo>
                    <a:pt x="2364" y="1491"/>
                  </a:lnTo>
                  <a:lnTo>
                    <a:pt x="2337" y="1600"/>
                  </a:lnTo>
                  <a:lnTo>
                    <a:pt x="2301" y="1700"/>
                  </a:lnTo>
                  <a:lnTo>
                    <a:pt x="2255" y="1800"/>
                  </a:lnTo>
                  <a:lnTo>
                    <a:pt x="2201" y="1891"/>
                  </a:lnTo>
                  <a:lnTo>
                    <a:pt x="2137" y="1982"/>
                  </a:lnTo>
                  <a:lnTo>
                    <a:pt x="2064" y="2054"/>
                  </a:lnTo>
                  <a:lnTo>
                    <a:pt x="1982" y="2127"/>
                  </a:lnTo>
                  <a:lnTo>
                    <a:pt x="1901" y="2191"/>
                  </a:lnTo>
                  <a:lnTo>
                    <a:pt x="1801" y="2254"/>
                  </a:lnTo>
                  <a:lnTo>
                    <a:pt x="1710" y="2300"/>
                  </a:lnTo>
                  <a:lnTo>
                    <a:pt x="1601" y="2336"/>
                  </a:lnTo>
                  <a:lnTo>
                    <a:pt x="1492" y="2364"/>
                  </a:lnTo>
                  <a:lnTo>
                    <a:pt x="1383" y="2382"/>
                  </a:lnTo>
                  <a:lnTo>
                    <a:pt x="1155" y="2382"/>
                  </a:lnTo>
                  <a:lnTo>
                    <a:pt x="1046" y="2364"/>
                  </a:lnTo>
                  <a:lnTo>
                    <a:pt x="937" y="2336"/>
                  </a:lnTo>
                  <a:lnTo>
                    <a:pt x="837" y="2300"/>
                  </a:lnTo>
                  <a:lnTo>
                    <a:pt x="737" y="2254"/>
                  </a:lnTo>
                  <a:lnTo>
                    <a:pt x="646" y="2191"/>
                  </a:lnTo>
                  <a:lnTo>
                    <a:pt x="555" y="2127"/>
                  </a:lnTo>
                  <a:lnTo>
                    <a:pt x="483" y="2054"/>
                  </a:lnTo>
                  <a:lnTo>
                    <a:pt x="410" y="1982"/>
                  </a:lnTo>
                  <a:lnTo>
                    <a:pt x="346" y="1891"/>
                  </a:lnTo>
                  <a:lnTo>
                    <a:pt x="283" y="1800"/>
                  </a:lnTo>
                  <a:lnTo>
                    <a:pt x="237" y="1700"/>
                  </a:lnTo>
                  <a:lnTo>
                    <a:pt x="201" y="1600"/>
                  </a:lnTo>
                  <a:lnTo>
                    <a:pt x="174" y="1491"/>
                  </a:lnTo>
                  <a:lnTo>
                    <a:pt x="155" y="1382"/>
                  </a:lnTo>
                  <a:lnTo>
                    <a:pt x="155" y="1264"/>
                  </a:lnTo>
                  <a:lnTo>
                    <a:pt x="155" y="1155"/>
                  </a:lnTo>
                  <a:lnTo>
                    <a:pt x="174" y="1036"/>
                  </a:lnTo>
                  <a:lnTo>
                    <a:pt x="201" y="936"/>
                  </a:lnTo>
                  <a:lnTo>
                    <a:pt x="237" y="827"/>
                  </a:lnTo>
                  <a:lnTo>
                    <a:pt x="283" y="736"/>
                  </a:lnTo>
                  <a:lnTo>
                    <a:pt x="346" y="637"/>
                  </a:lnTo>
                  <a:lnTo>
                    <a:pt x="410" y="555"/>
                  </a:lnTo>
                  <a:lnTo>
                    <a:pt x="483" y="473"/>
                  </a:lnTo>
                  <a:lnTo>
                    <a:pt x="555" y="400"/>
                  </a:lnTo>
                  <a:lnTo>
                    <a:pt x="646" y="337"/>
                  </a:lnTo>
                  <a:lnTo>
                    <a:pt x="737" y="282"/>
                  </a:lnTo>
                  <a:lnTo>
                    <a:pt x="837" y="237"/>
                  </a:lnTo>
                  <a:lnTo>
                    <a:pt x="937" y="200"/>
                  </a:lnTo>
                  <a:lnTo>
                    <a:pt x="1046" y="173"/>
                  </a:lnTo>
                  <a:lnTo>
                    <a:pt x="1155" y="155"/>
                  </a:lnTo>
                  <a:lnTo>
                    <a:pt x="1273" y="146"/>
                  </a:lnTo>
                  <a:close/>
                  <a:moveTo>
                    <a:pt x="1137" y="0"/>
                  </a:moveTo>
                  <a:lnTo>
                    <a:pt x="1019" y="28"/>
                  </a:lnTo>
                  <a:lnTo>
                    <a:pt x="892" y="55"/>
                  </a:lnTo>
                  <a:lnTo>
                    <a:pt x="774" y="100"/>
                  </a:lnTo>
                  <a:lnTo>
                    <a:pt x="664" y="155"/>
                  </a:lnTo>
                  <a:lnTo>
                    <a:pt x="565" y="218"/>
                  </a:lnTo>
                  <a:lnTo>
                    <a:pt x="465" y="291"/>
                  </a:lnTo>
                  <a:lnTo>
                    <a:pt x="374" y="373"/>
                  </a:lnTo>
                  <a:lnTo>
                    <a:pt x="292" y="464"/>
                  </a:lnTo>
                  <a:lnTo>
                    <a:pt x="219" y="555"/>
                  </a:lnTo>
                  <a:lnTo>
                    <a:pt x="155" y="664"/>
                  </a:lnTo>
                  <a:lnTo>
                    <a:pt x="101" y="773"/>
                  </a:lnTo>
                  <a:lnTo>
                    <a:pt x="65" y="891"/>
                  </a:lnTo>
                  <a:lnTo>
                    <a:pt x="28" y="1009"/>
                  </a:lnTo>
                  <a:lnTo>
                    <a:pt x="10" y="1136"/>
                  </a:lnTo>
                  <a:lnTo>
                    <a:pt x="1" y="1264"/>
                  </a:lnTo>
                  <a:lnTo>
                    <a:pt x="10" y="1391"/>
                  </a:lnTo>
                  <a:lnTo>
                    <a:pt x="28" y="1518"/>
                  </a:lnTo>
                  <a:lnTo>
                    <a:pt x="65" y="1645"/>
                  </a:lnTo>
                  <a:lnTo>
                    <a:pt x="101" y="1755"/>
                  </a:lnTo>
                  <a:lnTo>
                    <a:pt x="155" y="1873"/>
                  </a:lnTo>
                  <a:lnTo>
                    <a:pt x="219" y="1973"/>
                  </a:lnTo>
                  <a:lnTo>
                    <a:pt x="292" y="2073"/>
                  </a:lnTo>
                  <a:lnTo>
                    <a:pt x="374" y="2164"/>
                  </a:lnTo>
                  <a:lnTo>
                    <a:pt x="465" y="2245"/>
                  </a:lnTo>
                  <a:lnTo>
                    <a:pt x="565" y="2318"/>
                  </a:lnTo>
                  <a:lnTo>
                    <a:pt x="664" y="2382"/>
                  </a:lnTo>
                  <a:lnTo>
                    <a:pt x="774" y="2436"/>
                  </a:lnTo>
                  <a:lnTo>
                    <a:pt x="892" y="2473"/>
                  </a:lnTo>
                  <a:lnTo>
                    <a:pt x="1019" y="2509"/>
                  </a:lnTo>
                  <a:lnTo>
                    <a:pt x="1137" y="2527"/>
                  </a:lnTo>
                  <a:lnTo>
                    <a:pt x="1273" y="2536"/>
                  </a:lnTo>
                  <a:lnTo>
                    <a:pt x="1401" y="2527"/>
                  </a:lnTo>
                  <a:lnTo>
                    <a:pt x="1528" y="2509"/>
                  </a:lnTo>
                  <a:lnTo>
                    <a:pt x="1646" y="2473"/>
                  </a:lnTo>
                  <a:lnTo>
                    <a:pt x="1764" y="2436"/>
                  </a:lnTo>
                  <a:lnTo>
                    <a:pt x="1873" y="2382"/>
                  </a:lnTo>
                  <a:lnTo>
                    <a:pt x="1982" y="2318"/>
                  </a:lnTo>
                  <a:lnTo>
                    <a:pt x="2073" y="2245"/>
                  </a:lnTo>
                  <a:lnTo>
                    <a:pt x="2164" y="2164"/>
                  </a:lnTo>
                  <a:lnTo>
                    <a:pt x="2246" y="2073"/>
                  </a:lnTo>
                  <a:lnTo>
                    <a:pt x="2319" y="1973"/>
                  </a:lnTo>
                  <a:lnTo>
                    <a:pt x="2382" y="1873"/>
                  </a:lnTo>
                  <a:lnTo>
                    <a:pt x="2437" y="1755"/>
                  </a:lnTo>
                  <a:lnTo>
                    <a:pt x="2482" y="1645"/>
                  </a:lnTo>
                  <a:lnTo>
                    <a:pt x="2510" y="1518"/>
                  </a:lnTo>
                  <a:lnTo>
                    <a:pt x="2528" y="1391"/>
                  </a:lnTo>
                  <a:lnTo>
                    <a:pt x="2537" y="1264"/>
                  </a:lnTo>
                  <a:lnTo>
                    <a:pt x="2528" y="1136"/>
                  </a:lnTo>
                  <a:lnTo>
                    <a:pt x="2510" y="1009"/>
                  </a:lnTo>
                  <a:lnTo>
                    <a:pt x="2482" y="891"/>
                  </a:lnTo>
                  <a:lnTo>
                    <a:pt x="2437" y="773"/>
                  </a:lnTo>
                  <a:lnTo>
                    <a:pt x="2382" y="664"/>
                  </a:lnTo>
                  <a:lnTo>
                    <a:pt x="2319" y="555"/>
                  </a:lnTo>
                  <a:lnTo>
                    <a:pt x="2246" y="464"/>
                  </a:lnTo>
                  <a:lnTo>
                    <a:pt x="2164" y="373"/>
                  </a:lnTo>
                  <a:lnTo>
                    <a:pt x="2073" y="291"/>
                  </a:lnTo>
                  <a:lnTo>
                    <a:pt x="1982" y="218"/>
                  </a:lnTo>
                  <a:lnTo>
                    <a:pt x="1873" y="155"/>
                  </a:lnTo>
                  <a:lnTo>
                    <a:pt x="1764" y="100"/>
                  </a:lnTo>
                  <a:lnTo>
                    <a:pt x="1646" y="55"/>
                  </a:lnTo>
                  <a:lnTo>
                    <a:pt x="1528" y="28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590275" y="2177438"/>
              <a:ext cx="16375" cy="16375"/>
            </a:xfrm>
            <a:custGeom>
              <a:rect b="b" l="l" r="r" t="t"/>
              <a:pathLst>
                <a:path extrusionOk="0" h="655" w="655">
                  <a:moveTo>
                    <a:pt x="328" y="655"/>
                  </a:moveTo>
                  <a:lnTo>
                    <a:pt x="328" y="655"/>
                  </a:lnTo>
                  <a:lnTo>
                    <a:pt x="391" y="646"/>
                  </a:lnTo>
                  <a:lnTo>
                    <a:pt x="455" y="627"/>
                  </a:lnTo>
                  <a:lnTo>
                    <a:pt x="509" y="600"/>
                  </a:lnTo>
                  <a:lnTo>
                    <a:pt x="555" y="555"/>
                  </a:lnTo>
                  <a:lnTo>
                    <a:pt x="600" y="509"/>
                  </a:lnTo>
                  <a:lnTo>
                    <a:pt x="627" y="455"/>
                  </a:lnTo>
                  <a:lnTo>
                    <a:pt x="646" y="391"/>
                  </a:lnTo>
                  <a:lnTo>
                    <a:pt x="655" y="327"/>
                  </a:lnTo>
                  <a:lnTo>
                    <a:pt x="655" y="327"/>
                  </a:lnTo>
                  <a:lnTo>
                    <a:pt x="646" y="264"/>
                  </a:lnTo>
                  <a:lnTo>
                    <a:pt x="627" y="200"/>
                  </a:lnTo>
                  <a:lnTo>
                    <a:pt x="600" y="146"/>
                  </a:lnTo>
                  <a:lnTo>
                    <a:pt x="555" y="91"/>
                  </a:lnTo>
                  <a:lnTo>
                    <a:pt x="509" y="55"/>
                  </a:lnTo>
                  <a:lnTo>
                    <a:pt x="455" y="27"/>
                  </a:lnTo>
                  <a:lnTo>
                    <a:pt x="391" y="9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264" y="9"/>
                  </a:lnTo>
                  <a:lnTo>
                    <a:pt x="200" y="27"/>
                  </a:lnTo>
                  <a:lnTo>
                    <a:pt x="146" y="55"/>
                  </a:lnTo>
                  <a:lnTo>
                    <a:pt x="100" y="91"/>
                  </a:lnTo>
                  <a:lnTo>
                    <a:pt x="55" y="146"/>
                  </a:lnTo>
                  <a:lnTo>
                    <a:pt x="28" y="200"/>
                  </a:lnTo>
                  <a:lnTo>
                    <a:pt x="9" y="264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9" y="391"/>
                  </a:lnTo>
                  <a:lnTo>
                    <a:pt x="28" y="455"/>
                  </a:lnTo>
                  <a:lnTo>
                    <a:pt x="55" y="509"/>
                  </a:lnTo>
                  <a:lnTo>
                    <a:pt x="100" y="555"/>
                  </a:lnTo>
                  <a:lnTo>
                    <a:pt x="146" y="600"/>
                  </a:lnTo>
                  <a:lnTo>
                    <a:pt x="200" y="627"/>
                  </a:lnTo>
                  <a:lnTo>
                    <a:pt x="264" y="646"/>
                  </a:lnTo>
                  <a:lnTo>
                    <a:pt x="328" y="655"/>
                  </a:lnTo>
                  <a:lnTo>
                    <a:pt x="328" y="6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589125" y="2194463"/>
              <a:ext cx="5725" cy="5725"/>
            </a:xfrm>
            <a:custGeom>
              <a:rect b="b" l="l" r="r" t="t"/>
              <a:pathLst>
                <a:path extrusionOk="0" h="229" w="229">
                  <a:moveTo>
                    <a:pt x="110" y="228"/>
                  </a:moveTo>
                  <a:lnTo>
                    <a:pt x="110" y="228"/>
                  </a:lnTo>
                  <a:lnTo>
                    <a:pt x="155" y="219"/>
                  </a:lnTo>
                  <a:lnTo>
                    <a:pt x="192" y="192"/>
                  </a:lnTo>
                  <a:lnTo>
                    <a:pt x="219" y="155"/>
                  </a:lnTo>
                  <a:lnTo>
                    <a:pt x="228" y="119"/>
                  </a:lnTo>
                  <a:lnTo>
                    <a:pt x="228" y="119"/>
                  </a:lnTo>
                  <a:lnTo>
                    <a:pt x="219" y="74"/>
                  </a:lnTo>
                  <a:lnTo>
                    <a:pt x="192" y="37"/>
                  </a:lnTo>
                  <a:lnTo>
                    <a:pt x="155" y="10"/>
                  </a:lnTo>
                  <a:lnTo>
                    <a:pt x="110" y="1"/>
                  </a:lnTo>
                  <a:lnTo>
                    <a:pt x="110" y="1"/>
                  </a:lnTo>
                  <a:lnTo>
                    <a:pt x="65" y="10"/>
                  </a:lnTo>
                  <a:lnTo>
                    <a:pt x="37" y="37"/>
                  </a:lnTo>
                  <a:lnTo>
                    <a:pt x="10" y="74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10" y="155"/>
                  </a:lnTo>
                  <a:lnTo>
                    <a:pt x="37" y="192"/>
                  </a:lnTo>
                  <a:lnTo>
                    <a:pt x="65" y="219"/>
                  </a:lnTo>
                  <a:lnTo>
                    <a:pt x="110" y="228"/>
                  </a:lnTo>
                  <a:lnTo>
                    <a:pt x="110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732300" y="1687513"/>
              <a:ext cx="108875" cy="108625"/>
            </a:xfrm>
            <a:custGeom>
              <a:rect b="b" l="l" r="r" t="t"/>
              <a:pathLst>
                <a:path extrusionOk="0" h="4345" w="4355">
                  <a:moveTo>
                    <a:pt x="2182" y="146"/>
                  </a:moveTo>
                  <a:lnTo>
                    <a:pt x="2382" y="155"/>
                  </a:lnTo>
                  <a:lnTo>
                    <a:pt x="2591" y="191"/>
                  </a:lnTo>
                  <a:lnTo>
                    <a:pt x="2782" y="236"/>
                  </a:lnTo>
                  <a:lnTo>
                    <a:pt x="2963" y="309"/>
                  </a:lnTo>
                  <a:lnTo>
                    <a:pt x="3145" y="391"/>
                  </a:lnTo>
                  <a:lnTo>
                    <a:pt x="3309" y="491"/>
                  </a:lnTo>
                  <a:lnTo>
                    <a:pt x="3463" y="609"/>
                  </a:lnTo>
                  <a:lnTo>
                    <a:pt x="3609" y="736"/>
                  </a:lnTo>
                  <a:lnTo>
                    <a:pt x="3745" y="882"/>
                  </a:lnTo>
                  <a:lnTo>
                    <a:pt x="3854" y="1045"/>
                  </a:lnTo>
                  <a:lnTo>
                    <a:pt x="3963" y="1209"/>
                  </a:lnTo>
                  <a:lnTo>
                    <a:pt x="4045" y="1382"/>
                  </a:lnTo>
                  <a:lnTo>
                    <a:pt x="4118" y="1573"/>
                  </a:lnTo>
                  <a:lnTo>
                    <a:pt x="4163" y="1764"/>
                  </a:lnTo>
                  <a:lnTo>
                    <a:pt x="4191" y="1963"/>
                  </a:lnTo>
                  <a:lnTo>
                    <a:pt x="4209" y="2173"/>
                  </a:lnTo>
                  <a:lnTo>
                    <a:pt x="4191" y="2382"/>
                  </a:lnTo>
                  <a:lnTo>
                    <a:pt x="4163" y="2582"/>
                  </a:lnTo>
                  <a:lnTo>
                    <a:pt x="4118" y="2772"/>
                  </a:lnTo>
                  <a:lnTo>
                    <a:pt x="4045" y="2963"/>
                  </a:lnTo>
                  <a:lnTo>
                    <a:pt x="3963" y="3136"/>
                  </a:lnTo>
                  <a:lnTo>
                    <a:pt x="3854" y="3309"/>
                  </a:lnTo>
                  <a:lnTo>
                    <a:pt x="3745" y="3463"/>
                  </a:lnTo>
                  <a:lnTo>
                    <a:pt x="3609" y="3609"/>
                  </a:lnTo>
                  <a:lnTo>
                    <a:pt x="3463" y="3736"/>
                  </a:lnTo>
                  <a:lnTo>
                    <a:pt x="3309" y="3854"/>
                  </a:lnTo>
                  <a:lnTo>
                    <a:pt x="3145" y="3954"/>
                  </a:lnTo>
                  <a:lnTo>
                    <a:pt x="2963" y="4036"/>
                  </a:lnTo>
                  <a:lnTo>
                    <a:pt x="2782" y="4109"/>
                  </a:lnTo>
                  <a:lnTo>
                    <a:pt x="2591" y="4154"/>
                  </a:lnTo>
                  <a:lnTo>
                    <a:pt x="2382" y="4190"/>
                  </a:lnTo>
                  <a:lnTo>
                    <a:pt x="2182" y="4200"/>
                  </a:lnTo>
                  <a:lnTo>
                    <a:pt x="1973" y="4190"/>
                  </a:lnTo>
                  <a:lnTo>
                    <a:pt x="1773" y="4154"/>
                  </a:lnTo>
                  <a:lnTo>
                    <a:pt x="1573" y="4109"/>
                  </a:lnTo>
                  <a:lnTo>
                    <a:pt x="1391" y="4036"/>
                  </a:lnTo>
                  <a:lnTo>
                    <a:pt x="1209" y="3954"/>
                  </a:lnTo>
                  <a:lnTo>
                    <a:pt x="1046" y="3854"/>
                  </a:lnTo>
                  <a:lnTo>
                    <a:pt x="891" y="3736"/>
                  </a:lnTo>
                  <a:lnTo>
                    <a:pt x="746" y="3609"/>
                  </a:lnTo>
                  <a:lnTo>
                    <a:pt x="618" y="3463"/>
                  </a:lnTo>
                  <a:lnTo>
                    <a:pt x="500" y="3309"/>
                  </a:lnTo>
                  <a:lnTo>
                    <a:pt x="400" y="3136"/>
                  </a:lnTo>
                  <a:lnTo>
                    <a:pt x="309" y="2963"/>
                  </a:lnTo>
                  <a:lnTo>
                    <a:pt x="246" y="2772"/>
                  </a:lnTo>
                  <a:lnTo>
                    <a:pt x="191" y="2582"/>
                  </a:lnTo>
                  <a:lnTo>
                    <a:pt x="164" y="2382"/>
                  </a:lnTo>
                  <a:lnTo>
                    <a:pt x="155" y="2173"/>
                  </a:lnTo>
                  <a:lnTo>
                    <a:pt x="164" y="1963"/>
                  </a:lnTo>
                  <a:lnTo>
                    <a:pt x="191" y="1764"/>
                  </a:lnTo>
                  <a:lnTo>
                    <a:pt x="246" y="1573"/>
                  </a:lnTo>
                  <a:lnTo>
                    <a:pt x="309" y="1382"/>
                  </a:lnTo>
                  <a:lnTo>
                    <a:pt x="400" y="1209"/>
                  </a:lnTo>
                  <a:lnTo>
                    <a:pt x="500" y="1045"/>
                  </a:lnTo>
                  <a:lnTo>
                    <a:pt x="618" y="882"/>
                  </a:lnTo>
                  <a:lnTo>
                    <a:pt x="746" y="736"/>
                  </a:lnTo>
                  <a:lnTo>
                    <a:pt x="891" y="609"/>
                  </a:lnTo>
                  <a:lnTo>
                    <a:pt x="1046" y="491"/>
                  </a:lnTo>
                  <a:lnTo>
                    <a:pt x="1209" y="391"/>
                  </a:lnTo>
                  <a:lnTo>
                    <a:pt x="1391" y="309"/>
                  </a:lnTo>
                  <a:lnTo>
                    <a:pt x="1573" y="236"/>
                  </a:lnTo>
                  <a:lnTo>
                    <a:pt x="1773" y="191"/>
                  </a:lnTo>
                  <a:lnTo>
                    <a:pt x="1973" y="155"/>
                  </a:lnTo>
                  <a:lnTo>
                    <a:pt x="2182" y="146"/>
                  </a:lnTo>
                  <a:close/>
                  <a:moveTo>
                    <a:pt x="2064" y="0"/>
                  </a:moveTo>
                  <a:lnTo>
                    <a:pt x="1955" y="9"/>
                  </a:lnTo>
                  <a:lnTo>
                    <a:pt x="1845" y="27"/>
                  </a:lnTo>
                  <a:lnTo>
                    <a:pt x="1745" y="46"/>
                  </a:lnTo>
                  <a:lnTo>
                    <a:pt x="1536" y="100"/>
                  </a:lnTo>
                  <a:lnTo>
                    <a:pt x="1336" y="173"/>
                  </a:lnTo>
                  <a:lnTo>
                    <a:pt x="1146" y="264"/>
                  </a:lnTo>
                  <a:lnTo>
                    <a:pt x="964" y="373"/>
                  </a:lnTo>
                  <a:lnTo>
                    <a:pt x="800" y="500"/>
                  </a:lnTo>
                  <a:lnTo>
                    <a:pt x="646" y="636"/>
                  </a:lnTo>
                  <a:lnTo>
                    <a:pt x="500" y="791"/>
                  </a:lnTo>
                  <a:lnTo>
                    <a:pt x="373" y="955"/>
                  </a:lnTo>
                  <a:lnTo>
                    <a:pt x="264" y="1136"/>
                  </a:lnTo>
                  <a:lnTo>
                    <a:pt x="173" y="1327"/>
                  </a:lnTo>
                  <a:lnTo>
                    <a:pt x="100" y="1527"/>
                  </a:lnTo>
                  <a:lnTo>
                    <a:pt x="46" y="1736"/>
                  </a:lnTo>
                  <a:lnTo>
                    <a:pt x="28" y="1845"/>
                  </a:lnTo>
                  <a:lnTo>
                    <a:pt x="18" y="1954"/>
                  </a:lnTo>
                  <a:lnTo>
                    <a:pt x="9" y="2063"/>
                  </a:lnTo>
                  <a:lnTo>
                    <a:pt x="0" y="2173"/>
                  </a:lnTo>
                  <a:lnTo>
                    <a:pt x="9" y="2282"/>
                  </a:lnTo>
                  <a:lnTo>
                    <a:pt x="18" y="2391"/>
                  </a:lnTo>
                  <a:lnTo>
                    <a:pt x="28" y="2500"/>
                  </a:lnTo>
                  <a:lnTo>
                    <a:pt x="46" y="2609"/>
                  </a:lnTo>
                  <a:lnTo>
                    <a:pt x="100" y="2818"/>
                  </a:lnTo>
                  <a:lnTo>
                    <a:pt x="173" y="3018"/>
                  </a:lnTo>
                  <a:lnTo>
                    <a:pt x="264" y="3209"/>
                  </a:lnTo>
                  <a:lnTo>
                    <a:pt x="373" y="3391"/>
                  </a:lnTo>
                  <a:lnTo>
                    <a:pt x="500" y="3554"/>
                  </a:lnTo>
                  <a:lnTo>
                    <a:pt x="646" y="3709"/>
                  </a:lnTo>
                  <a:lnTo>
                    <a:pt x="800" y="3854"/>
                  </a:lnTo>
                  <a:lnTo>
                    <a:pt x="964" y="3972"/>
                  </a:lnTo>
                  <a:lnTo>
                    <a:pt x="1146" y="4081"/>
                  </a:lnTo>
                  <a:lnTo>
                    <a:pt x="1336" y="4172"/>
                  </a:lnTo>
                  <a:lnTo>
                    <a:pt x="1536" y="4245"/>
                  </a:lnTo>
                  <a:lnTo>
                    <a:pt x="1745" y="4300"/>
                  </a:lnTo>
                  <a:lnTo>
                    <a:pt x="1845" y="4327"/>
                  </a:lnTo>
                  <a:lnTo>
                    <a:pt x="1955" y="4336"/>
                  </a:lnTo>
                  <a:lnTo>
                    <a:pt x="2064" y="4345"/>
                  </a:lnTo>
                  <a:lnTo>
                    <a:pt x="2291" y="4345"/>
                  </a:lnTo>
                  <a:lnTo>
                    <a:pt x="2400" y="4336"/>
                  </a:lnTo>
                  <a:lnTo>
                    <a:pt x="2509" y="4327"/>
                  </a:lnTo>
                  <a:lnTo>
                    <a:pt x="2618" y="4300"/>
                  </a:lnTo>
                  <a:lnTo>
                    <a:pt x="2827" y="4245"/>
                  </a:lnTo>
                  <a:lnTo>
                    <a:pt x="3027" y="4172"/>
                  </a:lnTo>
                  <a:lnTo>
                    <a:pt x="3218" y="4081"/>
                  </a:lnTo>
                  <a:lnTo>
                    <a:pt x="3391" y="3972"/>
                  </a:lnTo>
                  <a:lnTo>
                    <a:pt x="3563" y="3854"/>
                  </a:lnTo>
                  <a:lnTo>
                    <a:pt x="3718" y="3709"/>
                  </a:lnTo>
                  <a:lnTo>
                    <a:pt x="3854" y="3554"/>
                  </a:lnTo>
                  <a:lnTo>
                    <a:pt x="3981" y="3391"/>
                  </a:lnTo>
                  <a:lnTo>
                    <a:pt x="4091" y="3209"/>
                  </a:lnTo>
                  <a:lnTo>
                    <a:pt x="4181" y="3018"/>
                  </a:lnTo>
                  <a:lnTo>
                    <a:pt x="4254" y="2818"/>
                  </a:lnTo>
                  <a:lnTo>
                    <a:pt x="4309" y="2609"/>
                  </a:lnTo>
                  <a:lnTo>
                    <a:pt x="4327" y="2500"/>
                  </a:lnTo>
                  <a:lnTo>
                    <a:pt x="4345" y="2391"/>
                  </a:lnTo>
                  <a:lnTo>
                    <a:pt x="4354" y="2282"/>
                  </a:lnTo>
                  <a:lnTo>
                    <a:pt x="4354" y="2173"/>
                  </a:lnTo>
                  <a:lnTo>
                    <a:pt x="4354" y="2063"/>
                  </a:lnTo>
                  <a:lnTo>
                    <a:pt x="4345" y="1954"/>
                  </a:lnTo>
                  <a:lnTo>
                    <a:pt x="4327" y="1845"/>
                  </a:lnTo>
                  <a:lnTo>
                    <a:pt x="4309" y="1736"/>
                  </a:lnTo>
                  <a:lnTo>
                    <a:pt x="4254" y="1527"/>
                  </a:lnTo>
                  <a:lnTo>
                    <a:pt x="4181" y="1327"/>
                  </a:lnTo>
                  <a:lnTo>
                    <a:pt x="4091" y="1136"/>
                  </a:lnTo>
                  <a:lnTo>
                    <a:pt x="3981" y="955"/>
                  </a:lnTo>
                  <a:lnTo>
                    <a:pt x="3854" y="791"/>
                  </a:lnTo>
                  <a:lnTo>
                    <a:pt x="3718" y="636"/>
                  </a:lnTo>
                  <a:lnTo>
                    <a:pt x="3563" y="500"/>
                  </a:lnTo>
                  <a:lnTo>
                    <a:pt x="3391" y="373"/>
                  </a:lnTo>
                  <a:lnTo>
                    <a:pt x="3218" y="264"/>
                  </a:lnTo>
                  <a:lnTo>
                    <a:pt x="3027" y="173"/>
                  </a:lnTo>
                  <a:lnTo>
                    <a:pt x="2827" y="100"/>
                  </a:lnTo>
                  <a:lnTo>
                    <a:pt x="2618" y="46"/>
                  </a:lnTo>
                  <a:lnTo>
                    <a:pt x="2509" y="27"/>
                  </a:lnTo>
                  <a:lnTo>
                    <a:pt x="2400" y="9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4754800" y="1703638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82" y="1155"/>
                  </a:moveTo>
                  <a:lnTo>
                    <a:pt x="582" y="1155"/>
                  </a:lnTo>
                  <a:lnTo>
                    <a:pt x="636" y="1155"/>
                  </a:lnTo>
                  <a:lnTo>
                    <a:pt x="691" y="1146"/>
                  </a:lnTo>
                  <a:lnTo>
                    <a:pt x="745" y="1128"/>
                  </a:lnTo>
                  <a:lnTo>
                    <a:pt x="800" y="1109"/>
                  </a:lnTo>
                  <a:lnTo>
                    <a:pt x="900" y="1055"/>
                  </a:lnTo>
                  <a:lnTo>
                    <a:pt x="982" y="982"/>
                  </a:lnTo>
                  <a:lnTo>
                    <a:pt x="1055" y="900"/>
                  </a:lnTo>
                  <a:lnTo>
                    <a:pt x="1109" y="800"/>
                  </a:lnTo>
                  <a:lnTo>
                    <a:pt x="1127" y="746"/>
                  </a:lnTo>
                  <a:lnTo>
                    <a:pt x="1145" y="691"/>
                  </a:lnTo>
                  <a:lnTo>
                    <a:pt x="1155" y="637"/>
                  </a:lnTo>
                  <a:lnTo>
                    <a:pt x="1155" y="582"/>
                  </a:lnTo>
                  <a:lnTo>
                    <a:pt x="1155" y="582"/>
                  </a:lnTo>
                  <a:lnTo>
                    <a:pt x="1155" y="519"/>
                  </a:lnTo>
                  <a:lnTo>
                    <a:pt x="1145" y="464"/>
                  </a:lnTo>
                  <a:lnTo>
                    <a:pt x="1127" y="410"/>
                  </a:lnTo>
                  <a:lnTo>
                    <a:pt x="1109" y="355"/>
                  </a:lnTo>
                  <a:lnTo>
                    <a:pt x="1055" y="255"/>
                  </a:lnTo>
                  <a:lnTo>
                    <a:pt x="982" y="173"/>
                  </a:lnTo>
                  <a:lnTo>
                    <a:pt x="900" y="100"/>
                  </a:lnTo>
                  <a:lnTo>
                    <a:pt x="800" y="46"/>
                  </a:lnTo>
                  <a:lnTo>
                    <a:pt x="745" y="28"/>
                  </a:lnTo>
                  <a:lnTo>
                    <a:pt x="691" y="19"/>
                  </a:lnTo>
                  <a:lnTo>
                    <a:pt x="636" y="10"/>
                  </a:lnTo>
                  <a:lnTo>
                    <a:pt x="582" y="1"/>
                  </a:lnTo>
                  <a:lnTo>
                    <a:pt x="582" y="1"/>
                  </a:lnTo>
                  <a:lnTo>
                    <a:pt x="518" y="10"/>
                  </a:lnTo>
                  <a:lnTo>
                    <a:pt x="464" y="19"/>
                  </a:lnTo>
                  <a:lnTo>
                    <a:pt x="409" y="28"/>
                  </a:lnTo>
                  <a:lnTo>
                    <a:pt x="355" y="46"/>
                  </a:lnTo>
                  <a:lnTo>
                    <a:pt x="255" y="100"/>
                  </a:lnTo>
                  <a:lnTo>
                    <a:pt x="173" y="173"/>
                  </a:lnTo>
                  <a:lnTo>
                    <a:pt x="100" y="255"/>
                  </a:lnTo>
                  <a:lnTo>
                    <a:pt x="46" y="355"/>
                  </a:lnTo>
                  <a:lnTo>
                    <a:pt x="27" y="410"/>
                  </a:lnTo>
                  <a:lnTo>
                    <a:pt x="18" y="464"/>
                  </a:lnTo>
                  <a:lnTo>
                    <a:pt x="9" y="519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9" y="637"/>
                  </a:lnTo>
                  <a:lnTo>
                    <a:pt x="18" y="691"/>
                  </a:lnTo>
                  <a:lnTo>
                    <a:pt x="27" y="746"/>
                  </a:lnTo>
                  <a:lnTo>
                    <a:pt x="46" y="800"/>
                  </a:lnTo>
                  <a:lnTo>
                    <a:pt x="100" y="900"/>
                  </a:lnTo>
                  <a:lnTo>
                    <a:pt x="173" y="982"/>
                  </a:lnTo>
                  <a:lnTo>
                    <a:pt x="255" y="1055"/>
                  </a:lnTo>
                  <a:lnTo>
                    <a:pt x="355" y="1109"/>
                  </a:lnTo>
                  <a:lnTo>
                    <a:pt x="409" y="1128"/>
                  </a:lnTo>
                  <a:lnTo>
                    <a:pt x="464" y="1146"/>
                  </a:lnTo>
                  <a:lnTo>
                    <a:pt x="518" y="1155"/>
                  </a:lnTo>
                  <a:lnTo>
                    <a:pt x="582" y="1155"/>
                  </a:lnTo>
                  <a:lnTo>
                    <a:pt x="582" y="1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4752975" y="1733863"/>
              <a:ext cx="9800" cy="9800"/>
            </a:xfrm>
            <a:custGeom>
              <a:rect b="b" l="l" r="r" t="t"/>
              <a:pathLst>
                <a:path extrusionOk="0" h="392" w="392">
                  <a:moveTo>
                    <a:pt x="191" y="391"/>
                  </a:moveTo>
                  <a:lnTo>
                    <a:pt x="191" y="391"/>
                  </a:lnTo>
                  <a:lnTo>
                    <a:pt x="237" y="391"/>
                  </a:lnTo>
                  <a:lnTo>
                    <a:pt x="273" y="382"/>
                  </a:lnTo>
                  <a:lnTo>
                    <a:pt x="300" y="364"/>
                  </a:lnTo>
                  <a:lnTo>
                    <a:pt x="337" y="337"/>
                  </a:lnTo>
                  <a:lnTo>
                    <a:pt x="355" y="309"/>
                  </a:lnTo>
                  <a:lnTo>
                    <a:pt x="373" y="273"/>
                  </a:lnTo>
                  <a:lnTo>
                    <a:pt x="391" y="237"/>
                  </a:lnTo>
                  <a:lnTo>
                    <a:pt x="391" y="200"/>
                  </a:lnTo>
                  <a:lnTo>
                    <a:pt x="391" y="200"/>
                  </a:lnTo>
                  <a:lnTo>
                    <a:pt x="391" y="155"/>
                  </a:lnTo>
                  <a:lnTo>
                    <a:pt x="373" y="119"/>
                  </a:lnTo>
                  <a:lnTo>
                    <a:pt x="355" y="82"/>
                  </a:lnTo>
                  <a:lnTo>
                    <a:pt x="337" y="55"/>
                  </a:lnTo>
                  <a:lnTo>
                    <a:pt x="300" y="37"/>
                  </a:lnTo>
                  <a:lnTo>
                    <a:pt x="273" y="19"/>
                  </a:lnTo>
                  <a:lnTo>
                    <a:pt x="23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5" y="0"/>
                  </a:lnTo>
                  <a:lnTo>
                    <a:pt x="119" y="19"/>
                  </a:lnTo>
                  <a:lnTo>
                    <a:pt x="82" y="37"/>
                  </a:lnTo>
                  <a:lnTo>
                    <a:pt x="55" y="55"/>
                  </a:lnTo>
                  <a:lnTo>
                    <a:pt x="28" y="82"/>
                  </a:lnTo>
                  <a:lnTo>
                    <a:pt x="10" y="119"/>
                  </a:lnTo>
                  <a:lnTo>
                    <a:pt x="0" y="155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37"/>
                  </a:lnTo>
                  <a:lnTo>
                    <a:pt x="10" y="273"/>
                  </a:lnTo>
                  <a:lnTo>
                    <a:pt x="28" y="309"/>
                  </a:lnTo>
                  <a:lnTo>
                    <a:pt x="55" y="337"/>
                  </a:lnTo>
                  <a:lnTo>
                    <a:pt x="82" y="364"/>
                  </a:lnTo>
                  <a:lnTo>
                    <a:pt x="119" y="382"/>
                  </a:lnTo>
                  <a:lnTo>
                    <a:pt x="155" y="391"/>
                  </a:lnTo>
                  <a:lnTo>
                    <a:pt x="191" y="391"/>
                  </a:lnTo>
                  <a:lnTo>
                    <a:pt x="191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4605950" y="1741138"/>
              <a:ext cx="63425" cy="63425"/>
            </a:xfrm>
            <a:custGeom>
              <a:rect b="b" l="l" r="r" t="t"/>
              <a:pathLst>
                <a:path extrusionOk="0" h="2537" w="2537">
                  <a:moveTo>
                    <a:pt x="1264" y="146"/>
                  </a:moveTo>
                  <a:lnTo>
                    <a:pt x="1382" y="155"/>
                  </a:lnTo>
                  <a:lnTo>
                    <a:pt x="1491" y="173"/>
                  </a:lnTo>
                  <a:lnTo>
                    <a:pt x="1600" y="200"/>
                  </a:lnTo>
                  <a:lnTo>
                    <a:pt x="1700" y="237"/>
                  </a:lnTo>
                  <a:lnTo>
                    <a:pt x="1800" y="282"/>
                  </a:lnTo>
                  <a:lnTo>
                    <a:pt x="1891" y="337"/>
                  </a:lnTo>
                  <a:lnTo>
                    <a:pt x="1982" y="409"/>
                  </a:lnTo>
                  <a:lnTo>
                    <a:pt x="2055" y="482"/>
                  </a:lnTo>
                  <a:lnTo>
                    <a:pt x="2127" y="555"/>
                  </a:lnTo>
                  <a:lnTo>
                    <a:pt x="2191" y="646"/>
                  </a:lnTo>
                  <a:lnTo>
                    <a:pt x="2255" y="737"/>
                  </a:lnTo>
                  <a:lnTo>
                    <a:pt x="2300" y="837"/>
                  </a:lnTo>
                  <a:lnTo>
                    <a:pt x="2337" y="937"/>
                  </a:lnTo>
                  <a:lnTo>
                    <a:pt x="2364" y="1046"/>
                  </a:lnTo>
                  <a:lnTo>
                    <a:pt x="2382" y="1155"/>
                  </a:lnTo>
                  <a:lnTo>
                    <a:pt x="2382" y="1273"/>
                  </a:lnTo>
                  <a:lnTo>
                    <a:pt x="2382" y="1382"/>
                  </a:lnTo>
                  <a:lnTo>
                    <a:pt x="2364" y="1491"/>
                  </a:lnTo>
                  <a:lnTo>
                    <a:pt x="2337" y="1600"/>
                  </a:lnTo>
                  <a:lnTo>
                    <a:pt x="2300" y="1700"/>
                  </a:lnTo>
                  <a:lnTo>
                    <a:pt x="2255" y="1800"/>
                  </a:lnTo>
                  <a:lnTo>
                    <a:pt x="2191" y="1891"/>
                  </a:lnTo>
                  <a:lnTo>
                    <a:pt x="2127" y="1982"/>
                  </a:lnTo>
                  <a:lnTo>
                    <a:pt x="2055" y="2064"/>
                  </a:lnTo>
                  <a:lnTo>
                    <a:pt x="1982" y="2136"/>
                  </a:lnTo>
                  <a:lnTo>
                    <a:pt x="1891" y="2200"/>
                  </a:lnTo>
                  <a:lnTo>
                    <a:pt x="1800" y="2254"/>
                  </a:lnTo>
                  <a:lnTo>
                    <a:pt x="1700" y="2300"/>
                  </a:lnTo>
                  <a:lnTo>
                    <a:pt x="1600" y="2336"/>
                  </a:lnTo>
                  <a:lnTo>
                    <a:pt x="1491" y="2364"/>
                  </a:lnTo>
                  <a:lnTo>
                    <a:pt x="1382" y="2382"/>
                  </a:lnTo>
                  <a:lnTo>
                    <a:pt x="1264" y="2391"/>
                  </a:lnTo>
                  <a:lnTo>
                    <a:pt x="1155" y="2382"/>
                  </a:lnTo>
                  <a:lnTo>
                    <a:pt x="1037" y="2364"/>
                  </a:lnTo>
                  <a:lnTo>
                    <a:pt x="937" y="2336"/>
                  </a:lnTo>
                  <a:lnTo>
                    <a:pt x="828" y="2300"/>
                  </a:lnTo>
                  <a:lnTo>
                    <a:pt x="737" y="2254"/>
                  </a:lnTo>
                  <a:lnTo>
                    <a:pt x="637" y="2200"/>
                  </a:lnTo>
                  <a:lnTo>
                    <a:pt x="555" y="2136"/>
                  </a:lnTo>
                  <a:lnTo>
                    <a:pt x="473" y="2064"/>
                  </a:lnTo>
                  <a:lnTo>
                    <a:pt x="400" y="1982"/>
                  </a:lnTo>
                  <a:lnTo>
                    <a:pt x="337" y="1891"/>
                  </a:lnTo>
                  <a:lnTo>
                    <a:pt x="282" y="1800"/>
                  </a:lnTo>
                  <a:lnTo>
                    <a:pt x="237" y="1700"/>
                  </a:lnTo>
                  <a:lnTo>
                    <a:pt x="200" y="1600"/>
                  </a:lnTo>
                  <a:lnTo>
                    <a:pt x="173" y="1491"/>
                  </a:lnTo>
                  <a:lnTo>
                    <a:pt x="155" y="1382"/>
                  </a:lnTo>
                  <a:lnTo>
                    <a:pt x="146" y="1273"/>
                  </a:lnTo>
                  <a:lnTo>
                    <a:pt x="155" y="1155"/>
                  </a:lnTo>
                  <a:lnTo>
                    <a:pt x="173" y="1046"/>
                  </a:lnTo>
                  <a:lnTo>
                    <a:pt x="200" y="937"/>
                  </a:lnTo>
                  <a:lnTo>
                    <a:pt x="237" y="837"/>
                  </a:lnTo>
                  <a:lnTo>
                    <a:pt x="282" y="737"/>
                  </a:lnTo>
                  <a:lnTo>
                    <a:pt x="337" y="646"/>
                  </a:lnTo>
                  <a:lnTo>
                    <a:pt x="400" y="555"/>
                  </a:lnTo>
                  <a:lnTo>
                    <a:pt x="473" y="482"/>
                  </a:lnTo>
                  <a:lnTo>
                    <a:pt x="555" y="409"/>
                  </a:lnTo>
                  <a:lnTo>
                    <a:pt x="637" y="337"/>
                  </a:lnTo>
                  <a:lnTo>
                    <a:pt x="737" y="282"/>
                  </a:lnTo>
                  <a:lnTo>
                    <a:pt x="828" y="237"/>
                  </a:lnTo>
                  <a:lnTo>
                    <a:pt x="937" y="200"/>
                  </a:lnTo>
                  <a:lnTo>
                    <a:pt x="1037" y="173"/>
                  </a:lnTo>
                  <a:lnTo>
                    <a:pt x="1155" y="155"/>
                  </a:lnTo>
                  <a:lnTo>
                    <a:pt x="1264" y="146"/>
                  </a:lnTo>
                  <a:close/>
                  <a:moveTo>
                    <a:pt x="1264" y="0"/>
                  </a:moveTo>
                  <a:lnTo>
                    <a:pt x="1137" y="9"/>
                  </a:lnTo>
                  <a:lnTo>
                    <a:pt x="1009" y="28"/>
                  </a:lnTo>
                  <a:lnTo>
                    <a:pt x="891" y="55"/>
                  </a:lnTo>
                  <a:lnTo>
                    <a:pt x="773" y="100"/>
                  </a:lnTo>
                  <a:lnTo>
                    <a:pt x="664" y="155"/>
                  </a:lnTo>
                  <a:lnTo>
                    <a:pt x="555" y="218"/>
                  </a:lnTo>
                  <a:lnTo>
                    <a:pt x="464" y="291"/>
                  </a:lnTo>
                  <a:lnTo>
                    <a:pt x="373" y="373"/>
                  </a:lnTo>
                  <a:lnTo>
                    <a:pt x="291" y="464"/>
                  </a:lnTo>
                  <a:lnTo>
                    <a:pt x="219" y="564"/>
                  </a:lnTo>
                  <a:lnTo>
                    <a:pt x="155" y="664"/>
                  </a:lnTo>
                  <a:lnTo>
                    <a:pt x="100" y="773"/>
                  </a:lnTo>
                  <a:lnTo>
                    <a:pt x="55" y="891"/>
                  </a:lnTo>
                  <a:lnTo>
                    <a:pt x="28" y="1009"/>
                  </a:lnTo>
                  <a:lnTo>
                    <a:pt x="0" y="1136"/>
                  </a:lnTo>
                  <a:lnTo>
                    <a:pt x="0" y="1273"/>
                  </a:lnTo>
                  <a:lnTo>
                    <a:pt x="0" y="1400"/>
                  </a:lnTo>
                  <a:lnTo>
                    <a:pt x="28" y="1527"/>
                  </a:lnTo>
                  <a:lnTo>
                    <a:pt x="55" y="1645"/>
                  </a:lnTo>
                  <a:lnTo>
                    <a:pt x="100" y="1764"/>
                  </a:lnTo>
                  <a:lnTo>
                    <a:pt x="155" y="1873"/>
                  </a:lnTo>
                  <a:lnTo>
                    <a:pt x="219" y="1973"/>
                  </a:lnTo>
                  <a:lnTo>
                    <a:pt x="291" y="2073"/>
                  </a:lnTo>
                  <a:lnTo>
                    <a:pt x="373" y="2164"/>
                  </a:lnTo>
                  <a:lnTo>
                    <a:pt x="464" y="2245"/>
                  </a:lnTo>
                  <a:lnTo>
                    <a:pt x="555" y="2318"/>
                  </a:lnTo>
                  <a:lnTo>
                    <a:pt x="664" y="2382"/>
                  </a:lnTo>
                  <a:lnTo>
                    <a:pt x="773" y="2436"/>
                  </a:lnTo>
                  <a:lnTo>
                    <a:pt x="891" y="2482"/>
                  </a:lnTo>
                  <a:lnTo>
                    <a:pt x="1009" y="2509"/>
                  </a:lnTo>
                  <a:lnTo>
                    <a:pt x="1137" y="2527"/>
                  </a:lnTo>
                  <a:lnTo>
                    <a:pt x="1264" y="2536"/>
                  </a:lnTo>
                  <a:lnTo>
                    <a:pt x="1391" y="2527"/>
                  </a:lnTo>
                  <a:lnTo>
                    <a:pt x="1518" y="2509"/>
                  </a:lnTo>
                  <a:lnTo>
                    <a:pt x="1646" y="2482"/>
                  </a:lnTo>
                  <a:lnTo>
                    <a:pt x="1755" y="2436"/>
                  </a:lnTo>
                  <a:lnTo>
                    <a:pt x="1873" y="2382"/>
                  </a:lnTo>
                  <a:lnTo>
                    <a:pt x="1973" y="2318"/>
                  </a:lnTo>
                  <a:lnTo>
                    <a:pt x="2073" y="2245"/>
                  </a:lnTo>
                  <a:lnTo>
                    <a:pt x="2164" y="2164"/>
                  </a:lnTo>
                  <a:lnTo>
                    <a:pt x="2246" y="2073"/>
                  </a:lnTo>
                  <a:lnTo>
                    <a:pt x="2318" y="1973"/>
                  </a:lnTo>
                  <a:lnTo>
                    <a:pt x="2382" y="1873"/>
                  </a:lnTo>
                  <a:lnTo>
                    <a:pt x="2436" y="1764"/>
                  </a:lnTo>
                  <a:lnTo>
                    <a:pt x="2473" y="1645"/>
                  </a:lnTo>
                  <a:lnTo>
                    <a:pt x="2509" y="1527"/>
                  </a:lnTo>
                  <a:lnTo>
                    <a:pt x="2527" y="1400"/>
                  </a:lnTo>
                  <a:lnTo>
                    <a:pt x="2536" y="1273"/>
                  </a:lnTo>
                  <a:lnTo>
                    <a:pt x="2527" y="1136"/>
                  </a:lnTo>
                  <a:lnTo>
                    <a:pt x="2509" y="1009"/>
                  </a:lnTo>
                  <a:lnTo>
                    <a:pt x="2473" y="891"/>
                  </a:lnTo>
                  <a:lnTo>
                    <a:pt x="2436" y="773"/>
                  </a:lnTo>
                  <a:lnTo>
                    <a:pt x="2382" y="664"/>
                  </a:lnTo>
                  <a:lnTo>
                    <a:pt x="2318" y="564"/>
                  </a:lnTo>
                  <a:lnTo>
                    <a:pt x="2246" y="464"/>
                  </a:lnTo>
                  <a:lnTo>
                    <a:pt x="2164" y="373"/>
                  </a:lnTo>
                  <a:lnTo>
                    <a:pt x="2073" y="291"/>
                  </a:lnTo>
                  <a:lnTo>
                    <a:pt x="1973" y="218"/>
                  </a:lnTo>
                  <a:lnTo>
                    <a:pt x="1873" y="155"/>
                  </a:lnTo>
                  <a:lnTo>
                    <a:pt x="1755" y="100"/>
                  </a:lnTo>
                  <a:lnTo>
                    <a:pt x="1646" y="55"/>
                  </a:lnTo>
                  <a:lnTo>
                    <a:pt x="1518" y="28"/>
                  </a:lnTo>
                  <a:lnTo>
                    <a:pt x="1391" y="9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19575" y="1751138"/>
              <a:ext cx="16175" cy="16375"/>
            </a:xfrm>
            <a:custGeom>
              <a:rect b="b" l="l" r="r" t="t"/>
              <a:pathLst>
                <a:path extrusionOk="0" h="655" w="647">
                  <a:moveTo>
                    <a:pt x="319" y="655"/>
                  </a:moveTo>
                  <a:lnTo>
                    <a:pt x="319" y="655"/>
                  </a:lnTo>
                  <a:lnTo>
                    <a:pt x="392" y="646"/>
                  </a:lnTo>
                  <a:lnTo>
                    <a:pt x="446" y="627"/>
                  </a:lnTo>
                  <a:lnTo>
                    <a:pt x="510" y="600"/>
                  </a:lnTo>
                  <a:lnTo>
                    <a:pt x="555" y="564"/>
                  </a:lnTo>
                  <a:lnTo>
                    <a:pt x="592" y="509"/>
                  </a:lnTo>
                  <a:lnTo>
                    <a:pt x="628" y="455"/>
                  </a:lnTo>
                  <a:lnTo>
                    <a:pt x="646" y="391"/>
                  </a:lnTo>
                  <a:lnTo>
                    <a:pt x="646" y="327"/>
                  </a:lnTo>
                  <a:lnTo>
                    <a:pt x="646" y="327"/>
                  </a:lnTo>
                  <a:lnTo>
                    <a:pt x="646" y="264"/>
                  </a:lnTo>
                  <a:lnTo>
                    <a:pt x="628" y="200"/>
                  </a:lnTo>
                  <a:lnTo>
                    <a:pt x="592" y="146"/>
                  </a:lnTo>
                  <a:lnTo>
                    <a:pt x="555" y="100"/>
                  </a:lnTo>
                  <a:lnTo>
                    <a:pt x="510" y="55"/>
                  </a:lnTo>
                  <a:lnTo>
                    <a:pt x="446" y="27"/>
                  </a:lnTo>
                  <a:lnTo>
                    <a:pt x="392" y="9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255" y="9"/>
                  </a:lnTo>
                  <a:lnTo>
                    <a:pt x="201" y="27"/>
                  </a:lnTo>
                  <a:lnTo>
                    <a:pt x="137" y="55"/>
                  </a:lnTo>
                  <a:lnTo>
                    <a:pt x="92" y="100"/>
                  </a:lnTo>
                  <a:lnTo>
                    <a:pt x="55" y="146"/>
                  </a:lnTo>
                  <a:lnTo>
                    <a:pt x="19" y="200"/>
                  </a:lnTo>
                  <a:lnTo>
                    <a:pt x="1" y="264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91"/>
                  </a:lnTo>
                  <a:lnTo>
                    <a:pt x="19" y="455"/>
                  </a:lnTo>
                  <a:lnTo>
                    <a:pt x="55" y="509"/>
                  </a:lnTo>
                  <a:lnTo>
                    <a:pt x="92" y="564"/>
                  </a:lnTo>
                  <a:lnTo>
                    <a:pt x="137" y="600"/>
                  </a:lnTo>
                  <a:lnTo>
                    <a:pt x="201" y="627"/>
                  </a:lnTo>
                  <a:lnTo>
                    <a:pt x="255" y="646"/>
                  </a:lnTo>
                  <a:lnTo>
                    <a:pt x="319" y="655"/>
                  </a:lnTo>
                  <a:lnTo>
                    <a:pt x="319" y="6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18225" y="1768413"/>
              <a:ext cx="5700" cy="5475"/>
            </a:xfrm>
            <a:custGeom>
              <a:rect b="b" l="l" r="r" t="t"/>
              <a:pathLst>
                <a:path extrusionOk="0" h="219" w="228">
                  <a:moveTo>
                    <a:pt x="118" y="218"/>
                  </a:moveTo>
                  <a:lnTo>
                    <a:pt x="118" y="218"/>
                  </a:lnTo>
                  <a:lnTo>
                    <a:pt x="164" y="209"/>
                  </a:lnTo>
                  <a:lnTo>
                    <a:pt x="200" y="191"/>
                  </a:lnTo>
                  <a:lnTo>
                    <a:pt x="218" y="155"/>
                  </a:lnTo>
                  <a:lnTo>
                    <a:pt x="228" y="109"/>
                  </a:lnTo>
                  <a:lnTo>
                    <a:pt x="228" y="109"/>
                  </a:lnTo>
                  <a:lnTo>
                    <a:pt x="218" y="64"/>
                  </a:lnTo>
                  <a:lnTo>
                    <a:pt x="200" y="27"/>
                  </a:lnTo>
                  <a:lnTo>
                    <a:pt x="164" y="9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73" y="9"/>
                  </a:lnTo>
                  <a:lnTo>
                    <a:pt x="37" y="27"/>
                  </a:lnTo>
                  <a:lnTo>
                    <a:pt x="9" y="64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9" y="155"/>
                  </a:lnTo>
                  <a:lnTo>
                    <a:pt x="37" y="191"/>
                  </a:lnTo>
                  <a:lnTo>
                    <a:pt x="73" y="209"/>
                  </a:lnTo>
                  <a:lnTo>
                    <a:pt x="118" y="218"/>
                  </a:lnTo>
                  <a:lnTo>
                    <a:pt x="118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466" name="Google Shape;1466;p34"/>
          <p:cNvGrpSpPr/>
          <p:nvPr/>
        </p:nvGrpSpPr>
        <p:grpSpPr>
          <a:xfrm>
            <a:off x="2726125" y="958400"/>
            <a:ext cx="3691800" cy="3691800"/>
            <a:chOff x="2726125" y="958400"/>
            <a:chExt cx="3691800" cy="3691800"/>
          </a:xfrm>
        </p:grpSpPr>
        <p:sp>
          <p:nvSpPr>
            <p:cNvPr id="1467" name="Google Shape;1467;p34"/>
            <p:cNvSpPr/>
            <p:nvPr/>
          </p:nvSpPr>
          <p:spPr>
            <a:xfrm>
              <a:off x="2726125" y="958400"/>
              <a:ext cx="3691800" cy="36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415013" y="1645354"/>
              <a:ext cx="2314088" cy="2313956"/>
            </a:xfrm>
            <a:custGeom>
              <a:rect b="b" l="l" r="r" t="t"/>
              <a:pathLst>
                <a:path extrusionOk="0" h="209550" w="209562">
                  <a:moveTo>
                    <a:pt x="76308" y="0"/>
                  </a:moveTo>
                  <a:lnTo>
                    <a:pt x="75734" y="12"/>
                  </a:lnTo>
                  <a:lnTo>
                    <a:pt x="75173" y="49"/>
                  </a:lnTo>
                  <a:lnTo>
                    <a:pt x="74612" y="122"/>
                  </a:lnTo>
                  <a:lnTo>
                    <a:pt x="74063" y="220"/>
                  </a:lnTo>
                  <a:lnTo>
                    <a:pt x="73526" y="354"/>
                  </a:lnTo>
                  <a:lnTo>
                    <a:pt x="72989" y="500"/>
                  </a:lnTo>
                  <a:lnTo>
                    <a:pt x="72477" y="671"/>
                  </a:lnTo>
                  <a:lnTo>
                    <a:pt x="71965" y="878"/>
                  </a:lnTo>
                  <a:lnTo>
                    <a:pt x="71477" y="1098"/>
                  </a:lnTo>
                  <a:lnTo>
                    <a:pt x="70989" y="1342"/>
                  </a:lnTo>
                  <a:lnTo>
                    <a:pt x="70525" y="1610"/>
                  </a:lnTo>
                  <a:lnTo>
                    <a:pt x="70074" y="1903"/>
                  </a:lnTo>
                  <a:lnTo>
                    <a:pt x="69634" y="2220"/>
                  </a:lnTo>
                  <a:lnTo>
                    <a:pt x="69207" y="2550"/>
                  </a:lnTo>
                  <a:lnTo>
                    <a:pt x="68805" y="2891"/>
                  </a:lnTo>
                  <a:lnTo>
                    <a:pt x="68414" y="3269"/>
                  </a:lnTo>
                  <a:lnTo>
                    <a:pt x="68048" y="3660"/>
                  </a:lnTo>
                  <a:lnTo>
                    <a:pt x="67695" y="4062"/>
                  </a:lnTo>
                  <a:lnTo>
                    <a:pt x="67365" y="4477"/>
                  </a:lnTo>
                  <a:lnTo>
                    <a:pt x="67048" y="4916"/>
                  </a:lnTo>
                  <a:lnTo>
                    <a:pt x="66768" y="5368"/>
                  </a:lnTo>
                  <a:lnTo>
                    <a:pt x="66499" y="5844"/>
                  </a:lnTo>
                  <a:lnTo>
                    <a:pt x="66243" y="6319"/>
                  </a:lnTo>
                  <a:lnTo>
                    <a:pt x="66023" y="6819"/>
                  </a:lnTo>
                  <a:lnTo>
                    <a:pt x="65828" y="7320"/>
                  </a:lnTo>
                  <a:lnTo>
                    <a:pt x="65645" y="7844"/>
                  </a:lnTo>
                  <a:lnTo>
                    <a:pt x="65499" y="8369"/>
                  </a:lnTo>
                  <a:lnTo>
                    <a:pt x="65377" y="8906"/>
                  </a:lnTo>
                  <a:lnTo>
                    <a:pt x="65279" y="9467"/>
                  </a:lnTo>
                  <a:lnTo>
                    <a:pt x="65206" y="10016"/>
                  </a:lnTo>
                  <a:lnTo>
                    <a:pt x="65157" y="10589"/>
                  </a:lnTo>
                  <a:lnTo>
                    <a:pt x="65145" y="11163"/>
                  </a:lnTo>
                  <a:lnTo>
                    <a:pt x="65145" y="65145"/>
                  </a:lnTo>
                  <a:lnTo>
                    <a:pt x="11162" y="65145"/>
                  </a:lnTo>
                  <a:lnTo>
                    <a:pt x="10589" y="65157"/>
                  </a:lnTo>
                  <a:lnTo>
                    <a:pt x="10028" y="65206"/>
                  </a:lnTo>
                  <a:lnTo>
                    <a:pt x="9467" y="65267"/>
                  </a:lnTo>
                  <a:lnTo>
                    <a:pt x="8918" y="65365"/>
                  </a:lnTo>
                  <a:lnTo>
                    <a:pt x="8369" y="65499"/>
                  </a:lnTo>
                  <a:lnTo>
                    <a:pt x="7844" y="65645"/>
                  </a:lnTo>
                  <a:lnTo>
                    <a:pt x="7332" y="65816"/>
                  </a:lnTo>
                  <a:lnTo>
                    <a:pt x="6819" y="66023"/>
                  </a:lnTo>
                  <a:lnTo>
                    <a:pt x="6319" y="66243"/>
                  </a:lnTo>
                  <a:lnTo>
                    <a:pt x="5844" y="66487"/>
                  </a:lnTo>
                  <a:lnTo>
                    <a:pt x="5380" y="66755"/>
                  </a:lnTo>
                  <a:lnTo>
                    <a:pt x="4916" y="67048"/>
                  </a:lnTo>
                  <a:lnTo>
                    <a:pt x="4489" y="67365"/>
                  </a:lnTo>
                  <a:lnTo>
                    <a:pt x="4062" y="67695"/>
                  </a:lnTo>
                  <a:lnTo>
                    <a:pt x="3660" y="68049"/>
                  </a:lnTo>
                  <a:lnTo>
                    <a:pt x="3269" y="68415"/>
                  </a:lnTo>
                  <a:lnTo>
                    <a:pt x="2903" y="68805"/>
                  </a:lnTo>
                  <a:lnTo>
                    <a:pt x="2550" y="69207"/>
                  </a:lnTo>
                  <a:lnTo>
                    <a:pt x="2220" y="69622"/>
                  </a:lnTo>
                  <a:lnTo>
                    <a:pt x="1903" y="70061"/>
                  </a:lnTo>
                  <a:lnTo>
                    <a:pt x="1610" y="70513"/>
                  </a:lnTo>
                  <a:lnTo>
                    <a:pt x="1342" y="70989"/>
                  </a:lnTo>
                  <a:lnTo>
                    <a:pt x="1098" y="71464"/>
                  </a:lnTo>
                  <a:lnTo>
                    <a:pt x="878" y="71965"/>
                  </a:lnTo>
                  <a:lnTo>
                    <a:pt x="683" y="72465"/>
                  </a:lnTo>
                  <a:lnTo>
                    <a:pt x="500" y="72989"/>
                  </a:lnTo>
                  <a:lnTo>
                    <a:pt x="354" y="73514"/>
                  </a:lnTo>
                  <a:lnTo>
                    <a:pt x="232" y="74063"/>
                  </a:lnTo>
                  <a:lnTo>
                    <a:pt x="134" y="74612"/>
                  </a:lnTo>
                  <a:lnTo>
                    <a:pt x="61" y="75161"/>
                  </a:lnTo>
                  <a:lnTo>
                    <a:pt x="12" y="75734"/>
                  </a:lnTo>
                  <a:lnTo>
                    <a:pt x="0" y="76308"/>
                  </a:lnTo>
                  <a:lnTo>
                    <a:pt x="0" y="133242"/>
                  </a:lnTo>
                  <a:lnTo>
                    <a:pt x="12" y="133816"/>
                  </a:lnTo>
                  <a:lnTo>
                    <a:pt x="61" y="134389"/>
                  </a:lnTo>
                  <a:lnTo>
                    <a:pt x="134" y="134938"/>
                  </a:lnTo>
                  <a:lnTo>
                    <a:pt x="232" y="135487"/>
                  </a:lnTo>
                  <a:lnTo>
                    <a:pt x="354" y="136036"/>
                  </a:lnTo>
                  <a:lnTo>
                    <a:pt x="500" y="136561"/>
                  </a:lnTo>
                  <a:lnTo>
                    <a:pt x="683" y="137085"/>
                  </a:lnTo>
                  <a:lnTo>
                    <a:pt x="878" y="137585"/>
                  </a:lnTo>
                  <a:lnTo>
                    <a:pt x="1098" y="138086"/>
                  </a:lnTo>
                  <a:lnTo>
                    <a:pt x="1342" y="138561"/>
                  </a:lnTo>
                  <a:lnTo>
                    <a:pt x="1610" y="139037"/>
                  </a:lnTo>
                  <a:lnTo>
                    <a:pt x="1903" y="139489"/>
                  </a:lnTo>
                  <a:lnTo>
                    <a:pt x="2220" y="139928"/>
                  </a:lnTo>
                  <a:lnTo>
                    <a:pt x="2550" y="140343"/>
                  </a:lnTo>
                  <a:lnTo>
                    <a:pt x="2903" y="140745"/>
                  </a:lnTo>
                  <a:lnTo>
                    <a:pt x="3269" y="141135"/>
                  </a:lnTo>
                  <a:lnTo>
                    <a:pt x="3660" y="141501"/>
                  </a:lnTo>
                  <a:lnTo>
                    <a:pt x="4062" y="141855"/>
                  </a:lnTo>
                  <a:lnTo>
                    <a:pt x="4489" y="142185"/>
                  </a:lnTo>
                  <a:lnTo>
                    <a:pt x="4916" y="142502"/>
                  </a:lnTo>
                  <a:lnTo>
                    <a:pt x="5380" y="142795"/>
                  </a:lnTo>
                  <a:lnTo>
                    <a:pt x="5844" y="143063"/>
                  </a:lnTo>
                  <a:lnTo>
                    <a:pt x="6319" y="143307"/>
                  </a:lnTo>
                  <a:lnTo>
                    <a:pt x="6819" y="143527"/>
                  </a:lnTo>
                  <a:lnTo>
                    <a:pt x="7332" y="143734"/>
                  </a:lnTo>
                  <a:lnTo>
                    <a:pt x="7844" y="143905"/>
                  </a:lnTo>
                  <a:lnTo>
                    <a:pt x="8369" y="144051"/>
                  </a:lnTo>
                  <a:lnTo>
                    <a:pt x="8918" y="144185"/>
                  </a:lnTo>
                  <a:lnTo>
                    <a:pt x="9467" y="144283"/>
                  </a:lnTo>
                  <a:lnTo>
                    <a:pt x="10028" y="144344"/>
                  </a:lnTo>
                  <a:lnTo>
                    <a:pt x="10589" y="144393"/>
                  </a:lnTo>
                  <a:lnTo>
                    <a:pt x="11162" y="144405"/>
                  </a:lnTo>
                  <a:lnTo>
                    <a:pt x="17579" y="144405"/>
                  </a:lnTo>
                  <a:lnTo>
                    <a:pt x="18104" y="143697"/>
                  </a:lnTo>
                  <a:lnTo>
                    <a:pt x="18629" y="142990"/>
                  </a:lnTo>
                  <a:lnTo>
                    <a:pt x="19153" y="142258"/>
                  </a:lnTo>
                  <a:lnTo>
                    <a:pt x="19678" y="141526"/>
                  </a:lnTo>
                  <a:lnTo>
                    <a:pt x="20190" y="140769"/>
                  </a:lnTo>
                  <a:lnTo>
                    <a:pt x="20702" y="140013"/>
                  </a:lnTo>
                  <a:lnTo>
                    <a:pt x="21203" y="139232"/>
                  </a:lnTo>
                  <a:lnTo>
                    <a:pt x="21715" y="138452"/>
                  </a:lnTo>
                  <a:lnTo>
                    <a:pt x="22215" y="137646"/>
                  </a:lnTo>
                  <a:lnTo>
                    <a:pt x="22715" y="136841"/>
                  </a:lnTo>
                  <a:lnTo>
                    <a:pt x="23203" y="136012"/>
                  </a:lnTo>
                  <a:lnTo>
                    <a:pt x="23704" y="135182"/>
                  </a:lnTo>
                  <a:lnTo>
                    <a:pt x="24191" y="134328"/>
                  </a:lnTo>
                  <a:lnTo>
                    <a:pt x="24667" y="133462"/>
                  </a:lnTo>
                  <a:lnTo>
                    <a:pt x="25155" y="132584"/>
                  </a:lnTo>
                  <a:lnTo>
                    <a:pt x="25631" y="131693"/>
                  </a:lnTo>
                  <a:lnTo>
                    <a:pt x="26156" y="130717"/>
                  </a:lnTo>
                  <a:lnTo>
                    <a:pt x="26668" y="129778"/>
                  </a:lnTo>
                  <a:lnTo>
                    <a:pt x="27168" y="128875"/>
                  </a:lnTo>
                  <a:lnTo>
                    <a:pt x="27668" y="128009"/>
                  </a:lnTo>
                  <a:lnTo>
                    <a:pt x="28144" y="127179"/>
                  </a:lnTo>
                  <a:lnTo>
                    <a:pt x="28608" y="126374"/>
                  </a:lnTo>
                  <a:lnTo>
                    <a:pt x="29071" y="125618"/>
                  </a:lnTo>
                  <a:lnTo>
                    <a:pt x="29510" y="124886"/>
                  </a:lnTo>
                  <a:lnTo>
                    <a:pt x="29950" y="124190"/>
                  </a:lnTo>
                  <a:lnTo>
                    <a:pt x="30377" y="123519"/>
                  </a:lnTo>
                  <a:lnTo>
                    <a:pt x="30791" y="122885"/>
                  </a:lnTo>
                  <a:lnTo>
                    <a:pt x="31194" y="122275"/>
                  </a:lnTo>
                  <a:lnTo>
                    <a:pt x="31597" y="121690"/>
                  </a:lnTo>
                  <a:lnTo>
                    <a:pt x="31975" y="121141"/>
                  </a:lnTo>
                  <a:lnTo>
                    <a:pt x="32353" y="120616"/>
                  </a:lnTo>
                  <a:lnTo>
                    <a:pt x="32731" y="120116"/>
                  </a:lnTo>
                  <a:lnTo>
                    <a:pt x="33085" y="119640"/>
                  </a:lnTo>
                  <a:lnTo>
                    <a:pt x="33439" y="119189"/>
                  </a:lnTo>
                  <a:lnTo>
                    <a:pt x="33780" y="118762"/>
                  </a:lnTo>
                  <a:lnTo>
                    <a:pt x="34110" y="118359"/>
                  </a:lnTo>
                  <a:lnTo>
                    <a:pt x="34439" y="117969"/>
                  </a:lnTo>
                  <a:lnTo>
                    <a:pt x="34756" y="117603"/>
                  </a:lnTo>
                  <a:lnTo>
                    <a:pt x="35378" y="116932"/>
                  </a:lnTo>
                  <a:lnTo>
                    <a:pt x="35964" y="116334"/>
                  </a:lnTo>
                  <a:lnTo>
                    <a:pt x="36525" y="115785"/>
                  </a:lnTo>
                  <a:lnTo>
                    <a:pt x="37062" y="115297"/>
                  </a:lnTo>
                  <a:lnTo>
                    <a:pt x="37574" y="114858"/>
                  </a:lnTo>
                  <a:lnTo>
                    <a:pt x="38062" y="114467"/>
                  </a:lnTo>
                  <a:lnTo>
                    <a:pt x="38538" y="114101"/>
                  </a:lnTo>
                  <a:lnTo>
                    <a:pt x="39429" y="113443"/>
                  </a:lnTo>
                  <a:lnTo>
                    <a:pt x="40258" y="112833"/>
                  </a:lnTo>
                  <a:lnTo>
                    <a:pt x="40661" y="112516"/>
                  </a:lnTo>
                  <a:lnTo>
                    <a:pt x="41051" y="112198"/>
                  </a:lnTo>
                  <a:lnTo>
                    <a:pt x="41429" y="111869"/>
                  </a:lnTo>
                  <a:lnTo>
                    <a:pt x="41807" y="111503"/>
                  </a:lnTo>
                  <a:lnTo>
                    <a:pt x="42173" y="111113"/>
                  </a:lnTo>
                  <a:lnTo>
                    <a:pt x="42356" y="110905"/>
                  </a:lnTo>
                  <a:lnTo>
                    <a:pt x="42539" y="110673"/>
                  </a:lnTo>
                  <a:lnTo>
                    <a:pt x="42722" y="110442"/>
                  </a:lnTo>
                  <a:lnTo>
                    <a:pt x="42905" y="110198"/>
                  </a:lnTo>
                  <a:lnTo>
                    <a:pt x="43088" y="109941"/>
                  </a:lnTo>
                  <a:lnTo>
                    <a:pt x="43271" y="109661"/>
                  </a:lnTo>
                  <a:lnTo>
                    <a:pt x="43454" y="109380"/>
                  </a:lnTo>
                  <a:lnTo>
                    <a:pt x="43637" y="109075"/>
                  </a:lnTo>
                  <a:lnTo>
                    <a:pt x="43833" y="108746"/>
                  </a:lnTo>
                  <a:lnTo>
                    <a:pt x="44016" y="108404"/>
                  </a:lnTo>
                  <a:lnTo>
                    <a:pt x="44199" y="108051"/>
                  </a:lnTo>
                  <a:lnTo>
                    <a:pt x="44369" y="107709"/>
                  </a:lnTo>
                  <a:lnTo>
                    <a:pt x="44540" y="107355"/>
                  </a:lnTo>
                  <a:lnTo>
                    <a:pt x="44699" y="107001"/>
                  </a:lnTo>
                  <a:lnTo>
                    <a:pt x="44992" y="106294"/>
                  </a:lnTo>
                  <a:lnTo>
                    <a:pt x="45260" y="105586"/>
                  </a:lnTo>
                  <a:lnTo>
                    <a:pt x="45504" y="104879"/>
                  </a:lnTo>
                  <a:lnTo>
                    <a:pt x="45711" y="104171"/>
                  </a:lnTo>
                  <a:lnTo>
                    <a:pt x="45907" y="103464"/>
                  </a:lnTo>
                  <a:lnTo>
                    <a:pt x="46089" y="102768"/>
                  </a:lnTo>
                  <a:lnTo>
                    <a:pt x="46248" y="102061"/>
                  </a:lnTo>
                  <a:lnTo>
                    <a:pt x="46394" y="101365"/>
                  </a:lnTo>
                  <a:lnTo>
                    <a:pt x="46541" y="100682"/>
                  </a:lnTo>
                  <a:lnTo>
                    <a:pt x="46663" y="99999"/>
                  </a:lnTo>
                  <a:lnTo>
                    <a:pt x="46907" y="98657"/>
                  </a:lnTo>
                  <a:lnTo>
                    <a:pt x="47151" y="97364"/>
                  </a:lnTo>
                  <a:lnTo>
                    <a:pt x="47285" y="96729"/>
                  </a:lnTo>
                  <a:lnTo>
                    <a:pt x="47419" y="96107"/>
                  </a:lnTo>
                  <a:lnTo>
                    <a:pt x="47566" y="95497"/>
                  </a:lnTo>
                  <a:lnTo>
                    <a:pt x="47712" y="94900"/>
                  </a:lnTo>
                  <a:lnTo>
                    <a:pt x="47883" y="94326"/>
                  </a:lnTo>
                  <a:lnTo>
                    <a:pt x="48078" y="93765"/>
                  </a:lnTo>
                  <a:lnTo>
                    <a:pt x="48285" y="93216"/>
                  </a:lnTo>
                  <a:lnTo>
                    <a:pt x="48517" y="92679"/>
                  </a:lnTo>
                  <a:lnTo>
                    <a:pt x="48639" y="92423"/>
                  </a:lnTo>
                  <a:lnTo>
                    <a:pt x="48761" y="92179"/>
                  </a:lnTo>
                  <a:lnTo>
                    <a:pt x="48908" y="91923"/>
                  </a:lnTo>
                  <a:lnTo>
                    <a:pt x="49042" y="91679"/>
                  </a:lnTo>
                  <a:lnTo>
                    <a:pt x="49200" y="91447"/>
                  </a:lnTo>
                  <a:lnTo>
                    <a:pt x="49359" y="91215"/>
                  </a:lnTo>
                  <a:lnTo>
                    <a:pt x="49530" y="90984"/>
                  </a:lnTo>
                  <a:lnTo>
                    <a:pt x="49701" y="90764"/>
                  </a:lnTo>
                  <a:lnTo>
                    <a:pt x="49884" y="90557"/>
                  </a:lnTo>
                  <a:lnTo>
                    <a:pt x="50079" y="90337"/>
                  </a:lnTo>
                  <a:lnTo>
                    <a:pt x="50286" y="90142"/>
                  </a:lnTo>
                  <a:lnTo>
                    <a:pt x="50493" y="89947"/>
                  </a:lnTo>
                  <a:lnTo>
                    <a:pt x="50725" y="89751"/>
                  </a:lnTo>
                  <a:lnTo>
                    <a:pt x="50957" y="89568"/>
                  </a:lnTo>
                  <a:lnTo>
                    <a:pt x="51201" y="89385"/>
                  </a:lnTo>
                  <a:lnTo>
                    <a:pt x="51445" y="89215"/>
                  </a:lnTo>
                  <a:lnTo>
                    <a:pt x="51579" y="89129"/>
                  </a:lnTo>
                  <a:lnTo>
                    <a:pt x="51713" y="89056"/>
                  </a:lnTo>
                  <a:lnTo>
                    <a:pt x="51835" y="88995"/>
                  </a:lnTo>
                  <a:lnTo>
                    <a:pt x="51970" y="88946"/>
                  </a:lnTo>
                  <a:lnTo>
                    <a:pt x="52104" y="88897"/>
                  </a:lnTo>
                  <a:lnTo>
                    <a:pt x="52238" y="88861"/>
                  </a:lnTo>
                  <a:lnTo>
                    <a:pt x="52360" y="88824"/>
                  </a:lnTo>
                  <a:lnTo>
                    <a:pt x="52494" y="88800"/>
                  </a:lnTo>
                  <a:lnTo>
                    <a:pt x="52628" y="88788"/>
                  </a:lnTo>
                  <a:lnTo>
                    <a:pt x="52750" y="88775"/>
                  </a:lnTo>
                  <a:lnTo>
                    <a:pt x="53019" y="88788"/>
                  </a:lnTo>
                  <a:lnTo>
                    <a:pt x="53275" y="88824"/>
                  </a:lnTo>
                  <a:lnTo>
                    <a:pt x="53531" y="88885"/>
                  </a:lnTo>
                  <a:lnTo>
                    <a:pt x="53800" y="88971"/>
                  </a:lnTo>
                  <a:lnTo>
                    <a:pt x="54056" y="89080"/>
                  </a:lnTo>
                  <a:lnTo>
                    <a:pt x="54312" y="89215"/>
                  </a:lnTo>
                  <a:lnTo>
                    <a:pt x="54568" y="89373"/>
                  </a:lnTo>
                  <a:lnTo>
                    <a:pt x="54824" y="89556"/>
                  </a:lnTo>
                  <a:lnTo>
                    <a:pt x="55080" y="89751"/>
                  </a:lnTo>
                  <a:lnTo>
                    <a:pt x="55337" y="89971"/>
                  </a:lnTo>
                  <a:lnTo>
                    <a:pt x="55593" y="90215"/>
                  </a:lnTo>
                  <a:lnTo>
                    <a:pt x="55837" y="90471"/>
                  </a:lnTo>
                  <a:lnTo>
                    <a:pt x="56081" y="90740"/>
                  </a:lnTo>
                  <a:lnTo>
                    <a:pt x="56337" y="91020"/>
                  </a:lnTo>
                  <a:lnTo>
                    <a:pt x="56581" y="91313"/>
                  </a:lnTo>
                  <a:lnTo>
                    <a:pt x="56825" y="91630"/>
                  </a:lnTo>
                  <a:lnTo>
                    <a:pt x="57069" y="91947"/>
                  </a:lnTo>
                  <a:lnTo>
                    <a:pt x="57301" y="92289"/>
                  </a:lnTo>
                  <a:lnTo>
                    <a:pt x="57545" y="92618"/>
                  </a:lnTo>
                  <a:lnTo>
                    <a:pt x="58008" y="93326"/>
                  </a:lnTo>
                  <a:lnTo>
                    <a:pt x="58460" y="94058"/>
                  </a:lnTo>
                  <a:lnTo>
                    <a:pt x="58899" y="94790"/>
                  </a:lnTo>
                  <a:lnTo>
                    <a:pt x="59326" y="95534"/>
                  </a:lnTo>
                  <a:lnTo>
                    <a:pt x="59741" y="96278"/>
                  </a:lnTo>
                  <a:lnTo>
                    <a:pt x="60143" y="96998"/>
                  </a:lnTo>
                  <a:lnTo>
                    <a:pt x="60887" y="98376"/>
                  </a:lnTo>
                  <a:lnTo>
                    <a:pt x="61241" y="98999"/>
                  </a:lnTo>
                  <a:lnTo>
                    <a:pt x="61558" y="99584"/>
                  </a:lnTo>
                  <a:lnTo>
                    <a:pt x="61876" y="100097"/>
                  </a:lnTo>
                  <a:lnTo>
                    <a:pt x="62156" y="100548"/>
                  </a:lnTo>
                  <a:lnTo>
                    <a:pt x="62290" y="100743"/>
                  </a:lnTo>
                  <a:lnTo>
                    <a:pt x="62425" y="100926"/>
                  </a:lnTo>
                  <a:lnTo>
                    <a:pt x="62547" y="101072"/>
                  </a:lnTo>
                  <a:lnTo>
                    <a:pt x="62656" y="101207"/>
                  </a:lnTo>
                  <a:lnTo>
                    <a:pt x="62766" y="101316"/>
                  </a:lnTo>
                  <a:lnTo>
                    <a:pt x="62876" y="101402"/>
                  </a:lnTo>
                  <a:lnTo>
                    <a:pt x="62974" y="101451"/>
                  </a:lnTo>
                  <a:lnTo>
                    <a:pt x="63071" y="101487"/>
                  </a:lnTo>
                  <a:lnTo>
                    <a:pt x="63157" y="101487"/>
                  </a:lnTo>
                  <a:lnTo>
                    <a:pt x="63193" y="101475"/>
                  </a:lnTo>
                  <a:lnTo>
                    <a:pt x="63230" y="101451"/>
                  </a:lnTo>
                  <a:lnTo>
                    <a:pt x="63303" y="101402"/>
                  </a:lnTo>
                  <a:lnTo>
                    <a:pt x="63364" y="101304"/>
                  </a:lnTo>
                  <a:lnTo>
                    <a:pt x="63425" y="101182"/>
                  </a:lnTo>
                  <a:lnTo>
                    <a:pt x="63474" y="101024"/>
                  </a:lnTo>
                  <a:lnTo>
                    <a:pt x="63522" y="100828"/>
                  </a:lnTo>
                  <a:lnTo>
                    <a:pt x="63559" y="100597"/>
                  </a:lnTo>
                  <a:lnTo>
                    <a:pt x="63608" y="100267"/>
                  </a:lnTo>
                  <a:lnTo>
                    <a:pt x="63693" y="99938"/>
                  </a:lnTo>
                  <a:lnTo>
                    <a:pt x="63791" y="99609"/>
                  </a:lnTo>
                  <a:lnTo>
                    <a:pt x="63925" y="99279"/>
                  </a:lnTo>
                  <a:lnTo>
                    <a:pt x="64071" y="98974"/>
                  </a:lnTo>
                  <a:lnTo>
                    <a:pt x="64242" y="98657"/>
                  </a:lnTo>
                  <a:lnTo>
                    <a:pt x="64425" y="98352"/>
                  </a:lnTo>
                  <a:lnTo>
                    <a:pt x="64633" y="98059"/>
                  </a:lnTo>
                  <a:lnTo>
                    <a:pt x="64864" y="97754"/>
                  </a:lnTo>
                  <a:lnTo>
                    <a:pt x="65096" y="97474"/>
                  </a:lnTo>
                  <a:lnTo>
                    <a:pt x="65352" y="97193"/>
                  </a:lnTo>
                  <a:lnTo>
                    <a:pt x="65621" y="96912"/>
                  </a:lnTo>
                  <a:lnTo>
                    <a:pt x="65901" y="96644"/>
                  </a:lnTo>
                  <a:lnTo>
                    <a:pt x="66194" y="96376"/>
                  </a:lnTo>
                  <a:lnTo>
                    <a:pt x="66487" y="96119"/>
                  </a:lnTo>
                  <a:lnTo>
                    <a:pt x="66804" y="95863"/>
                  </a:lnTo>
                  <a:lnTo>
                    <a:pt x="67121" y="95619"/>
                  </a:lnTo>
                  <a:lnTo>
                    <a:pt x="67439" y="95375"/>
                  </a:lnTo>
                  <a:lnTo>
                    <a:pt x="67768" y="95144"/>
                  </a:lnTo>
                  <a:lnTo>
                    <a:pt x="68109" y="94924"/>
                  </a:lnTo>
                  <a:lnTo>
                    <a:pt x="68780" y="94485"/>
                  </a:lnTo>
                  <a:lnTo>
                    <a:pt x="69464" y="94082"/>
                  </a:lnTo>
                  <a:lnTo>
                    <a:pt x="70135" y="93704"/>
                  </a:lnTo>
                  <a:lnTo>
                    <a:pt x="70793" y="93362"/>
                  </a:lnTo>
                  <a:lnTo>
                    <a:pt x="71428" y="93045"/>
                  </a:lnTo>
                  <a:lnTo>
                    <a:pt x="72026" y="92765"/>
                  </a:lnTo>
                  <a:lnTo>
                    <a:pt x="72184" y="92704"/>
                  </a:lnTo>
                  <a:lnTo>
                    <a:pt x="72343" y="92679"/>
                  </a:lnTo>
                  <a:lnTo>
                    <a:pt x="72489" y="92667"/>
                  </a:lnTo>
                  <a:lnTo>
                    <a:pt x="72635" y="92691"/>
                  </a:lnTo>
                  <a:lnTo>
                    <a:pt x="72770" y="92728"/>
                  </a:lnTo>
                  <a:lnTo>
                    <a:pt x="72904" y="92789"/>
                  </a:lnTo>
                  <a:lnTo>
                    <a:pt x="73026" y="92862"/>
                  </a:lnTo>
                  <a:lnTo>
                    <a:pt x="73136" y="92960"/>
                  </a:lnTo>
                  <a:lnTo>
                    <a:pt x="73221" y="93057"/>
                  </a:lnTo>
                  <a:lnTo>
                    <a:pt x="73306" y="93179"/>
                  </a:lnTo>
                  <a:lnTo>
                    <a:pt x="73367" y="93314"/>
                  </a:lnTo>
                  <a:lnTo>
                    <a:pt x="73404" y="93448"/>
                  </a:lnTo>
                  <a:lnTo>
                    <a:pt x="73428" y="93594"/>
                  </a:lnTo>
                  <a:lnTo>
                    <a:pt x="73428" y="93741"/>
                  </a:lnTo>
                  <a:lnTo>
                    <a:pt x="73404" y="93899"/>
                  </a:lnTo>
                  <a:lnTo>
                    <a:pt x="73343" y="94046"/>
                  </a:lnTo>
                  <a:lnTo>
                    <a:pt x="73111" y="94619"/>
                  </a:lnTo>
                  <a:lnTo>
                    <a:pt x="72892" y="95217"/>
                  </a:lnTo>
                  <a:lnTo>
                    <a:pt x="72794" y="95522"/>
                  </a:lnTo>
                  <a:lnTo>
                    <a:pt x="72696" y="95839"/>
                  </a:lnTo>
                  <a:lnTo>
                    <a:pt x="72611" y="96156"/>
                  </a:lnTo>
                  <a:lnTo>
                    <a:pt x="72526" y="96485"/>
                  </a:lnTo>
                  <a:lnTo>
                    <a:pt x="72465" y="96815"/>
                  </a:lnTo>
                  <a:lnTo>
                    <a:pt x="72404" y="97144"/>
                  </a:lnTo>
                  <a:lnTo>
                    <a:pt x="72355" y="97474"/>
                  </a:lnTo>
                  <a:lnTo>
                    <a:pt x="72318" y="97803"/>
                  </a:lnTo>
                  <a:lnTo>
                    <a:pt x="72306" y="98120"/>
                  </a:lnTo>
                  <a:lnTo>
                    <a:pt x="72294" y="98450"/>
                  </a:lnTo>
                  <a:lnTo>
                    <a:pt x="72318" y="98779"/>
                  </a:lnTo>
                  <a:lnTo>
                    <a:pt x="72343" y="99096"/>
                  </a:lnTo>
                  <a:lnTo>
                    <a:pt x="72391" y="99401"/>
                  </a:lnTo>
                  <a:lnTo>
                    <a:pt x="72465" y="99718"/>
                  </a:lnTo>
                  <a:lnTo>
                    <a:pt x="72550" y="100011"/>
                  </a:lnTo>
                  <a:lnTo>
                    <a:pt x="72672" y="100304"/>
                  </a:lnTo>
                  <a:lnTo>
                    <a:pt x="72806" y="100584"/>
                  </a:lnTo>
                  <a:lnTo>
                    <a:pt x="72965" y="100865"/>
                  </a:lnTo>
                  <a:lnTo>
                    <a:pt x="73160" y="101121"/>
                  </a:lnTo>
                  <a:lnTo>
                    <a:pt x="73367" y="101377"/>
                  </a:lnTo>
                  <a:lnTo>
                    <a:pt x="73489" y="101487"/>
                  </a:lnTo>
                  <a:lnTo>
                    <a:pt x="73611" y="101609"/>
                  </a:lnTo>
                  <a:lnTo>
                    <a:pt x="73746" y="101719"/>
                  </a:lnTo>
                  <a:lnTo>
                    <a:pt x="73880" y="101829"/>
                  </a:lnTo>
                  <a:lnTo>
                    <a:pt x="74026" y="101939"/>
                  </a:lnTo>
                  <a:lnTo>
                    <a:pt x="74185" y="102036"/>
                  </a:lnTo>
                  <a:lnTo>
                    <a:pt x="74343" y="102134"/>
                  </a:lnTo>
                  <a:lnTo>
                    <a:pt x="74514" y="102231"/>
                  </a:lnTo>
                  <a:lnTo>
                    <a:pt x="74697" y="102317"/>
                  </a:lnTo>
                  <a:lnTo>
                    <a:pt x="74880" y="102402"/>
                  </a:lnTo>
                  <a:lnTo>
                    <a:pt x="75075" y="102488"/>
                  </a:lnTo>
                  <a:lnTo>
                    <a:pt x="75283" y="102561"/>
                  </a:lnTo>
                  <a:lnTo>
                    <a:pt x="75502" y="102634"/>
                  </a:lnTo>
                  <a:lnTo>
                    <a:pt x="75722" y="102707"/>
                  </a:lnTo>
                  <a:lnTo>
                    <a:pt x="76186" y="102817"/>
                  </a:lnTo>
                  <a:lnTo>
                    <a:pt x="76551" y="102902"/>
                  </a:lnTo>
                  <a:lnTo>
                    <a:pt x="76917" y="103000"/>
                  </a:lnTo>
                  <a:lnTo>
                    <a:pt x="77283" y="103110"/>
                  </a:lnTo>
                  <a:lnTo>
                    <a:pt x="77662" y="103232"/>
                  </a:lnTo>
                  <a:lnTo>
                    <a:pt x="78040" y="103366"/>
                  </a:lnTo>
                  <a:lnTo>
                    <a:pt x="78418" y="103512"/>
                  </a:lnTo>
                  <a:lnTo>
                    <a:pt x="78808" y="103659"/>
                  </a:lnTo>
                  <a:lnTo>
                    <a:pt x="79187" y="103830"/>
                  </a:lnTo>
                  <a:lnTo>
                    <a:pt x="79577" y="104000"/>
                  </a:lnTo>
                  <a:lnTo>
                    <a:pt x="79967" y="104183"/>
                  </a:lnTo>
                  <a:lnTo>
                    <a:pt x="80748" y="104574"/>
                  </a:lnTo>
                  <a:lnTo>
                    <a:pt x="81541" y="105001"/>
                  </a:lnTo>
                  <a:lnTo>
                    <a:pt x="82334" y="105452"/>
                  </a:lnTo>
                  <a:lnTo>
                    <a:pt x="83127" y="105928"/>
                  </a:lnTo>
                  <a:lnTo>
                    <a:pt x="83920" y="106440"/>
                  </a:lnTo>
                  <a:lnTo>
                    <a:pt x="84713" y="106977"/>
                  </a:lnTo>
                  <a:lnTo>
                    <a:pt x="85494" y="107526"/>
                  </a:lnTo>
                  <a:lnTo>
                    <a:pt x="86262" y="108087"/>
                  </a:lnTo>
                  <a:lnTo>
                    <a:pt x="87031" y="108661"/>
                  </a:lnTo>
                  <a:lnTo>
                    <a:pt x="87775" y="109258"/>
                  </a:lnTo>
                  <a:lnTo>
                    <a:pt x="88507" y="109856"/>
                  </a:lnTo>
                  <a:lnTo>
                    <a:pt x="89227" y="110454"/>
                  </a:lnTo>
                  <a:lnTo>
                    <a:pt x="89922" y="111064"/>
                  </a:lnTo>
                  <a:lnTo>
                    <a:pt x="90605" y="111674"/>
                  </a:lnTo>
                  <a:lnTo>
                    <a:pt x="91252" y="112272"/>
                  </a:lnTo>
                  <a:lnTo>
                    <a:pt x="91874" y="112869"/>
                  </a:lnTo>
                  <a:lnTo>
                    <a:pt x="92472" y="113455"/>
                  </a:lnTo>
                  <a:lnTo>
                    <a:pt x="93033" y="114040"/>
                  </a:lnTo>
                  <a:lnTo>
                    <a:pt x="93570" y="114602"/>
                  </a:lnTo>
                  <a:lnTo>
                    <a:pt x="94058" y="115151"/>
                  </a:lnTo>
                  <a:lnTo>
                    <a:pt x="94521" y="115675"/>
                  </a:lnTo>
                  <a:lnTo>
                    <a:pt x="94936" y="116175"/>
                  </a:lnTo>
                  <a:lnTo>
                    <a:pt x="95314" y="116651"/>
                  </a:lnTo>
                  <a:lnTo>
                    <a:pt x="95644" y="117103"/>
                  </a:lnTo>
                  <a:lnTo>
                    <a:pt x="95924" y="117530"/>
                  </a:lnTo>
                  <a:lnTo>
                    <a:pt x="96168" y="117908"/>
                  </a:lnTo>
                  <a:lnTo>
                    <a:pt x="96351" y="118261"/>
                  </a:lnTo>
                  <a:lnTo>
                    <a:pt x="96485" y="118530"/>
                  </a:lnTo>
                  <a:lnTo>
                    <a:pt x="96632" y="118798"/>
                  </a:lnTo>
                  <a:lnTo>
                    <a:pt x="96803" y="119079"/>
                  </a:lnTo>
                  <a:lnTo>
                    <a:pt x="96973" y="119359"/>
                  </a:lnTo>
                  <a:lnTo>
                    <a:pt x="97169" y="119652"/>
                  </a:lnTo>
                  <a:lnTo>
                    <a:pt x="97376" y="119945"/>
                  </a:lnTo>
                  <a:lnTo>
                    <a:pt x="97827" y="120555"/>
                  </a:lnTo>
                  <a:lnTo>
                    <a:pt x="98303" y="121165"/>
                  </a:lnTo>
                  <a:lnTo>
                    <a:pt x="98815" y="121775"/>
                  </a:lnTo>
                  <a:lnTo>
                    <a:pt x="99352" y="122385"/>
                  </a:lnTo>
                  <a:lnTo>
                    <a:pt x="99901" y="122995"/>
                  </a:lnTo>
                  <a:lnTo>
                    <a:pt x="100462" y="123593"/>
                  </a:lnTo>
                  <a:lnTo>
                    <a:pt x="101011" y="124166"/>
                  </a:lnTo>
                  <a:lnTo>
                    <a:pt x="101548" y="124715"/>
                  </a:lnTo>
                  <a:lnTo>
                    <a:pt x="102061" y="125227"/>
                  </a:lnTo>
                  <a:lnTo>
                    <a:pt x="103012" y="126155"/>
                  </a:lnTo>
                  <a:lnTo>
                    <a:pt x="103781" y="126874"/>
                  </a:lnTo>
                  <a:lnTo>
                    <a:pt x="103976" y="127070"/>
                  </a:lnTo>
                  <a:lnTo>
                    <a:pt x="104147" y="127277"/>
                  </a:lnTo>
                  <a:lnTo>
                    <a:pt x="104293" y="127496"/>
                  </a:lnTo>
                  <a:lnTo>
                    <a:pt x="104427" y="127728"/>
                  </a:lnTo>
                  <a:lnTo>
                    <a:pt x="104537" y="127960"/>
                  </a:lnTo>
                  <a:lnTo>
                    <a:pt x="104622" y="128216"/>
                  </a:lnTo>
                  <a:lnTo>
                    <a:pt x="104683" y="128472"/>
                  </a:lnTo>
                  <a:lnTo>
                    <a:pt x="104720" y="128741"/>
                  </a:lnTo>
                  <a:lnTo>
                    <a:pt x="104757" y="129168"/>
                  </a:lnTo>
                  <a:lnTo>
                    <a:pt x="104781" y="129656"/>
                  </a:lnTo>
                  <a:lnTo>
                    <a:pt x="104781" y="130180"/>
                  </a:lnTo>
                  <a:lnTo>
                    <a:pt x="104744" y="130742"/>
                  </a:lnTo>
                  <a:lnTo>
                    <a:pt x="104720" y="131047"/>
                  </a:lnTo>
                  <a:lnTo>
                    <a:pt x="104696" y="131339"/>
                  </a:lnTo>
                  <a:lnTo>
                    <a:pt x="104647" y="131644"/>
                  </a:lnTo>
                  <a:lnTo>
                    <a:pt x="104598" y="131961"/>
                  </a:lnTo>
                  <a:lnTo>
                    <a:pt x="104537" y="132279"/>
                  </a:lnTo>
                  <a:lnTo>
                    <a:pt x="104452" y="132596"/>
                  </a:lnTo>
                  <a:lnTo>
                    <a:pt x="104366" y="132913"/>
                  </a:lnTo>
                  <a:lnTo>
                    <a:pt x="104269" y="133242"/>
                  </a:lnTo>
                  <a:lnTo>
                    <a:pt x="104159" y="133572"/>
                  </a:lnTo>
                  <a:lnTo>
                    <a:pt x="104025" y="133889"/>
                  </a:lnTo>
                  <a:lnTo>
                    <a:pt x="103878" y="134218"/>
                  </a:lnTo>
                  <a:lnTo>
                    <a:pt x="103720" y="134536"/>
                  </a:lnTo>
                  <a:lnTo>
                    <a:pt x="103549" y="134853"/>
                  </a:lnTo>
                  <a:lnTo>
                    <a:pt x="103354" y="135170"/>
                  </a:lnTo>
                  <a:lnTo>
                    <a:pt x="103146" y="135475"/>
                  </a:lnTo>
                  <a:lnTo>
                    <a:pt x="102914" y="135780"/>
                  </a:lnTo>
                  <a:lnTo>
                    <a:pt x="102658" y="136085"/>
                  </a:lnTo>
                  <a:lnTo>
                    <a:pt x="102390" y="136378"/>
                  </a:lnTo>
                  <a:lnTo>
                    <a:pt x="102097" y="136658"/>
                  </a:lnTo>
                  <a:lnTo>
                    <a:pt x="101780" y="136939"/>
                  </a:lnTo>
                  <a:lnTo>
                    <a:pt x="101451" y="137207"/>
                  </a:lnTo>
                  <a:lnTo>
                    <a:pt x="101085" y="137463"/>
                  </a:lnTo>
                  <a:lnTo>
                    <a:pt x="100706" y="137707"/>
                  </a:lnTo>
                  <a:lnTo>
                    <a:pt x="100292" y="137939"/>
                  </a:lnTo>
                  <a:lnTo>
                    <a:pt x="100023" y="138098"/>
                  </a:lnTo>
                  <a:lnTo>
                    <a:pt x="99767" y="138244"/>
                  </a:lnTo>
                  <a:lnTo>
                    <a:pt x="99267" y="138561"/>
                  </a:lnTo>
                  <a:lnTo>
                    <a:pt x="98828" y="138879"/>
                  </a:lnTo>
                  <a:lnTo>
                    <a:pt x="98413" y="139196"/>
                  </a:lnTo>
                  <a:lnTo>
                    <a:pt x="98047" y="139513"/>
                  </a:lnTo>
                  <a:lnTo>
                    <a:pt x="97718" y="139830"/>
                  </a:lnTo>
                  <a:lnTo>
                    <a:pt x="97400" y="140147"/>
                  </a:lnTo>
                  <a:lnTo>
                    <a:pt x="97132" y="140465"/>
                  </a:lnTo>
                  <a:lnTo>
                    <a:pt x="96876" y="140782"/>
                  </a:lnTo>
                  <a:lnTo>
                    <a:pt x="96632" y="141087"/>
                  </a:lnTo>
                  <a:lnTo>
                    <a:pt x="96412" y="141392"/>
                  </a:lnTo>
                  <a:lnTo>
                    <a:pt x="96205" y="141684"/>
                  </a:lnTo>
                  <a:lnTo>
                    <a:pt x="95827" y="142258"/>
                  </a:lnTo>
                  <a:lnTo>
                    <a:pt x="95631" y="142526"/>
                  </a:lnTo>
                  <a:lnTo>
                    <a:pt x="95448" y="142782"/>
                  </a:lnTo>
                  <a:lnTo>
                    <a:pt x="95253" y="143026"/>
                  </a:lnTo>
                  <a:lnTo>
                    <a:pt x="95058" y="143258"/>
                  </a:lnTo>
                  <a:lnTo>
                    <a:pt x="94851" y="143478"/>
                  </a:lnTo>
                  <a:lnTo>
                    <a:pt x="94631" y="143673"/>
                  </a:lnTo>
                  <a:lnTo>
                    <a:pt x="94399" y="143856"/>
                  </a:lnTo>
                  <a:lnTo>
                    <a:pt x="94143" y="144027"/>
                  </a:lnTo>
                  <a:lnTo>
                    <a:pt x="94009" y="144100"/>
                  </a:lnTo>
                  <a:lnTo>
                    <a:pt x="93863" y="144173"/>
                  </a:lnTo>
                  <a:lnTo>
                    <a:pt x="93716" y="144234"/>
                  </a:lnTo>
                  <a:lnTo>
                    <a:pt x="93558" y="144295"/>
                  </a:lnTo>
                  <a:lnTo>
                    <a:pt x="93387" y="144344"/>
                  </a:lnTo>
                  <a:lnTo>
                    <a:pt x="93216" y="144393"/>
                  </a:lnTo>
                  <a:lnTo>
                    <a:pt x="93033" y="144442"/>
                  </a:lnTo>
                  <a:lnTo>
                    <a:pt x="92850" y="144478"/>
                  </a:lnTo>
                  <a:lnTo>
                    <a:pt x="92643" y="144503"/>
                  </a:lnTo>
                  <a:lnTo>
                    <a:pt x="92435" y="144539"/>
                  </a:lnTo>
                  <a:lnTo>
                    <a:pt x="91996" y="144564"/>
                  </a:lnTo>
                  <a:lnTo>
                    <a:pt x="91496" y="144564"/>
                  </a:lnTo>
                  <a:lnTo>
                    <a:pt x="90959" y="144539"/>
                  </a:lnTo>
                  <a:lnTo>
                    <a:pt x="90373" y="144490"/>
                  </a:lnTo>
                  <a:lnTo>
                    <a:pt x="89727" y="144405"/>
                  </a:lnTo>
                  <a:lnTo>
                    <a:pt x="89471" y="144368"/>
                  </a:lnTo>
                  <a:lnTo>
                    <a:pt x="89202" y="144356"/>
                  </a:lnTo>
                  <a:lnTo>
                    <a:pt x="88922" y="144344"/>
                  </a:lnTo>
                  <a:lnTo>
                    <a:pt x="88641" y="144356"/>
                  </a:lnTo>
                  <a:lnTo>
                    <a:pt x="88348" y="144368"/>
                  </a:lnTo>
                  <a:lnTo>
                    <a:pt x="88043" y="144405"/>
                  </a:lnTo>
                  <a:lnTo>
                    <a:pt x="87738" y="144442"/>
                  </a:lnTo>
                  <a:lnTo>
                    <a:pt x="87421" y="144490"/>
                  </a:lnTo>
                  <a:lnTo>
                    <a:pt x="87104" y="144564"/>
                  </a:lnTo>
                  <a:lnTo>
                    <a:pt x="86775" y="144637"/>
                  </a:lnTo>
                  <a:lnTo>
                    <a:pt x="86445" y="144722"/>
                  </a:lnTo>
                  <a:lnTo>
                    <a:pt x="86116" y="144820"/>
                  </a:lnTo>
                  <a:lnTo>
                    <a:pt x="85774" y="144930"/>
                  </a:lnTo>
                  <a:lnTo>
                    <a:pt x="85420" y="145039"/>
                  </a:lnTo>
                  <a:lnTo>
                    <a:pt x="85067" y="145173"/>
                  </a:lnTo>
                  <a:lnTo>
                    <a:pt x="84713" y="145308"/>
                  </a:lnTo>
                  <a:lnTo>
                    <a:pt x="83981" y="145613"/>
                  </a:lnTo>
                  <a:lnTo>
                    <a:pt x="83249" y="145942"/>
                  </a:lnTo>
                  <a:lnTo>
                    <a:pt x="82493" y="146308"/>
                  </a:lnTo>
                  <a:lnTo>
                    <a:pt x="81724" y="146711"/>
                  </a:lnTo>
                  <a:lnTo>
                    <a:pt x="80955" y="147138"/>
                  </a:lnTo>
                  <a:lnTo>
                    <a:pt x="80175" y="147601"/>
                  </a:lnTo>
                  <a:lnTo>
                    <a:pt x="79394" y="148077"/>
                  </a:lnTo>
                  <a:lnTo>
                    <a:pt x="78601" y="148589"/>
                  </a:lnTo>
                  <a:lnTo>
                    <a:pt x="78211" y="148846"/>
                  </a:lnTo>
                  <a:lnTo>
                    <a:pt x="77820" y="149114"/>
                  </a:lnTo>
                  <a:lnTo>
                    <a:pt x="77442" y="149395"/>
                  </a:lnTo>
                  <a:lnTo>
                    <a:pt x="77064" y="149663"/>
                  </a:lnTo>
                  <a:lnTo>
                    <a:pt x="76698" y="149956"/>
                  </a:lnTo>
                  <a:lnTo>
                    <a:pt x="76332" y="150236"/>
                  </a:lnTo>
                  <a:lnTo>
                    <a:pt x="75612" y="150834"/>
                  </a:lnTo>
                  <a:lnTo>
                    <a:pt x="74917" y="151444"/>
                  </a:lnTo>
                  <a:lnTo>
                    <a:pt x="74234" y="152078"/>
                  </a:lnTo>
                  <a:lnTo>
                    <a:pt x="73587" y="152725"/>
                  </a:lnTo>
                  <a:lnTo>
                    <a:pt x="72953" y="153396"/>
                  </a:lnTo>
                  <a:lnTo>
                    <a:pt x="72343" y="154091"/>
                  </a:lnTo>
                  <a:lnTo>
                    <a:pt x="71757" y="154799"/>
                  </a:lnTo>
                  <a:lnTo>
                    <a:pt x="71196" y="155519"/>
                  </a:lnTo>
                  <a:lnTo>
                    <a:pt x="70647" y="156263"/>
                  </a:lnTo>
                  <a:lnTo>
                    <a:pt x="70135" y="157019"/>
                  </a:lnTo>
                  <a:lnTo>
                    <a:pt x="69634" y="157788"/>
                  </a:lnTo>
                  <a:lnTo>
                    <a:pt x="69171" y="158568"/>
                  </a:lnTo>
                  <a:lnTo>
                    <a:pt x="68719" y="159374"/>
                  </a:lnTo>
                  <a:lnTo>
                    <a:pt x="68305" y="160179"/>
                  </a:lnTo>
                  <a:lnTo>
                    <a:pt x="67902" y="161008"/>
                  </a:lnTo>
                  <a:lnTo>
                    <a:pt x="67536" y="161838"/>
                  </a:lnTo>
                  <a:lnTo>
                    <a:pt x="67182" y="162692"/>
                  </a:lnTo>
                  <a:lnTo>
                    <a:pt x="66865" y="163546"/>
                  </a:lnTo>
                  <a:lnTo>
                    <a:pt x="66572" y="164424"/>
                  </a:lnTo>
                  <a:lnTo>
                    <a:pt x="66304" y="165303"/>
                  </a:lnTo>
                  <a:lnTo>
                    <a:pt x="66072" y="166181"/>
                  </a:lnTo>
                  <a:lnTo>
                    <a:pt x="65853" y="167084"/>
                  </a:lnTo>
                  <a:lnTo>
                    <a:pt x="65670" y="167986"/>
                  </a:lnTo>
                  <a:lnTo>
                    <a:pt x="65511" y="168901"/>
                  </a:lnTo>
                  <a:lnTo>
                    <a:pt x="65377" y="169816"/>
                  </a:lnTo>
                  <a:lnTo>
                    <a:pt x="65279" y="170744"/>
                  </a:lnTo>
                  <a:lnTo>
                    <a:pt x="65206" y="171683"/>
                  </a:lnTo>
                  <a:lnTo>
                    <a:pt x="65182" y="172146"/>
                  </a:lnTo>
                  <a:lnTo>
                    <a:pt x="65157" y="172610"/>
                  </a:lnTo>
                  <a:lnTo>
                    <a:pt x="65145" y="173086"/>
                  </a:lnTo>
                  <a:lnTo>
                    <a:pt x="65145" y="173549"/>
                  </a:lnTo>
                  <a:lnTo>
                    <a:pt x="65145" y="198388"/>
                  </a:lnTo>
                  <a:lnTo>
                    <a:pt x="65157" y="198961"/>
                  </a:lnTo>
                  <a:lnTo>
                    <a:pt x="65206" y="199534"/>
                  </a:lnTo>
                  <a:lnTo>
                    <a:pt x="65279" y="200083"/>
                  </a:lnTo>
                  <a:lnTo>
                    <a:pt x="65377" y="200644"/>
                  </a:lnTo>
                  <a:lnTo>
                    <a:pt x="65499" y="201181"/>
                  </a:lnTo>
                  <a:lnTo>
                    <a:pt x="65645" y="201706"/>
                  </a:lnTo>
                  <a:lnTo>
                    <a:pt x="65828" y="202230"/>
                  </a:lnTo>
                  <a:lnTo>
                    <a:pt x="66023" y="202731"/>
                  </a:lnTo>
                  <a:lnTo>
                    <a:pt x="66243" y="203231"/>
                  </a:lnTo>
                  <a:lnTo>
                    <a:pt x="66499" y="203706"/>
                  </a:lnTo>
                  <a:lnTo>
                    <a:pt x="66768" y="204182"/>
                  </a:lnTo>
                  <a:lnTo>
                    <a:pt x="67048" y="204634"/>
                  </a:lnTo>
                  <a:lnTo>
                    <a:pt x="67365" y="205073"/>
                  </a:lnTo>
                  <a:lnTo>
                    <a:pt x="67695" y="205488"/>
                  </a:lnTo>
                  <a:lnTo>
                    <a:pt x="68048" y="205902"/>
                  </a:lnTo>
                  <a:lnTo>
                    <a:pt x="68414" y="206281"/>
                  </a:lnTo>
                  <a:lnTo>
                    <a:pt x="68805" y="206659"/>
                  </a:lnTo>
                  <a:lnTo>
                    <a:pt x="69207" y="207000"/>
                  </a:lnTo>
                  <a:lnTo>
                    <a:pt x="69634" y="207342"/>
                  </a:lnTo>
                  <a:lnTo>
                    <a:pt x="70074" y="207647"/>
                  </a:lnTo>
                  <a:lnTo>
                    <a:pt x="70525" y="207940"/>
                  </a:lnTo>
                  <a:lnTo>
                    <a:pt x="70989" y="208208"/>
                  </a:lnTo>
                  <a:lnTo>
                    <a:pt x="71477" y="208452"/>
                  </a:lnTo>
                  <a:lnTo>
                    <a:pt x="71965" y="208672"/>
                  </a:lnTo>
                  <a:lnTo>
                    <a:pt x="72477" y="208879"/>
                  </a:lnTo>
                  <a:lnTo>
                    <a:pt x="72989" y="209050"/>
                  </a:lnTo>
                  <a:lnTo>
                    <a:pt x="73526" y="209208"/>
                  </a:lnTo>
                  <a:lnTo>
                    <a:pt x="74063" y="209330"/>
                  </a:lnTo>
                  <a:lnTo>
                    <a:pt x="74612" y="209428"/>
                  </a:lnTo>
                  <a:lnTo>
                    <a:pt x="75173" y="209501"/>
                  </a:lnTo>
                  <a:lnTo>
                    <a:pt x="75734" y="209538"/>
                  </a:lnTo>
                  <a:lnTo>
                    <a:pt x="76308" y="209550"/>
                  </a:lnTo>
                  <a:lnTo>
                    <a:pt x="133242" y="209550"/>
                  </a:lnTo>
                  <a:lnTo>
                    <a:pt x="133816" y="209538"/>
                  </a:lnTo>
                  <a:lnTo>
                    <a:pt x="134389" y="209501"/>
                  </a:lnTo>
                  <a:lnTo>
                    <a:pt x="134950" y="209428"/>
                  </a:lnTo>
                  <a:lnTo>
                    <a:pt x="135499" y="209330"/>
                  </a:lnTo>
                  <a:lnTo>
                    <a:pt x="136036" y="209208"/>
                  </a:lnTo>
                  <a:lnTo>
                    <a:pt x="136561" y="209050"/>
                  </a:lnTo>
                  <a:lnTo>
                    <a:pt x="137085" y="208879"/>
                  </a:lnTo>
                  <a:lnTo>
                    <a:pt x="137585" y="208672"/>
                  </a:lnTo>
                  <a:lnTo>
                    <a:pt x="138085" y="208452"/>
                  </a:lnTo>
                  <a:lnTo>
                    <a:pt x="138561" y="208208"/>
                  </a:lnTo>
                  <a:lnTo>
                    <a:pt x="139037" y="207940"/>
                  </a:lnTo>
                  <a:lnTo>
                    <a:pt x="139488" y="207647"/>
                  </a:lnTo>
                  <a:lnTo>
                    <a:pt x="139928" y="207342"/>
                  </a:lnTo>
                  <a:lnTo>
                    <a:pt x="140342" y="207000"/>
                  </a:lnTo>
                  <a:lnTo>
                    <a:pt x="140757" y="206659"/>
                  </a:lnTo>
                  <a:lnTo>
                    <a:pt x="141135" y="206281"/>
                  </a:lnTo>
                  <a:lnTo>
                    <a:pt x="141514" y="205902"/>
                  </a:lnTo>
                  <a:lnTo>
                    <a:pt x="141855" y="205488"/>
                  </a:lnTo>
                  <a:lnTo>
                    <a:pt x="142197" y="205073"/>
                  </a:lnTo>
                  <a:lnTo>
                    <a:pt x="142502" y="204634"/>
                  </a:lnTo>
                  <a:lnTo>
                    <a:pt x="142794" y="204182"/>
                  </a:lnTo>
                  <a:lnTo>
                    <a:pt x="143063" y="203706"/>
                  </a:lnTo>
                  <a:lnTo>
                    <a:pt x="143307" y="203231"/>
                  </a:lnTo>
                  <a:lnTo>
                    <a:pt x="143539" y="202731"/>
                  </a:lnTo>
                  <a:lnTo>
                    <a:pt x="143734" y="202230"/>
                  </a:lnTo>
                  <a:lnTo>
                    <a:pt x="143905" y="201706"/>
                  </a:lnTo>
                  <a:lnTo>
                    <a:pt x="144063" y="201181"/>
                  </a:lnTo>
                  <a:lnTo>
                    <a:pt x="144185" y="200644"/>
                  </a:lnTo>
                  <a:lnTo>
                    <a:pt x="144283" y="200083"/>
                  </a:lnTo>
                  <a:lnTo>
                    <a:pt x="144356" y="199534"/>
                  </a:lnTo>
                  <a:lnTo>
                    <a:pt x="144393" y="198961"/>
                  </a:lnTo>
                  <a:lnTo>
                    <a:pt x="144405" y="198388"/>
                  </a:lnTo>
                  <a:lnTo>
                    <a:pt x="144405" y="196131"/>
                  </a:lnTo>
                  <a:lnTo>
                    <a:pt x="144405" y="195081"/>
                  </a:lnTo>
                  <a:lnTo>
                    <a:pt x="144393" y="194032"/>
                  </a:lnTo>
                  <a:lnTo>
                    <a:pt x="144356" y="192995"/>
                  </a:lnTo>
                  <a:lnTo>
                    <a:pt x="144319" y="191946"/>
                  </a:lnTo>
                  <a:lnTo>
                    <a:pt x="144271" y="190897"/>
                  </a:lnTo>
                  <a:lnTo>
                    <a:pt x="144210" y="189860"/>
                  </a:lnTo>
                  <a:lnTo>
                    <a:pt x="144136" y="188811"/>
                  </a:lnTo>
                  <a:lnTo>
                    <a:pt x="144063" y="187774"/>
                  </a:lnTo>
                  <a:lnTo>
                    <a:pt x="143966" y="186725"/>
                  </a:lnTo>
                  <a:lnTo>
                    <a:pt x="143856" y="185688"/>
                  </a:lnTo>
                  <a:lnTo>
                    <a:pt x="143746" y="184651"/>
                  </a:lnTo>
                  <a:lnTo>
                    <a:pt x="143624" y="183614"/>
                  </a:lnTo>
                  <a:lnTo>
                    <a:pt x="143478" y="182577"/>
                  </a:lnTo>
                  <a:lnTo>
                    <a:pt x="143331" y="181540"/>
                  </a:lnTo>
                  <a:lnTo>
                    <a:pt x="143173" y="180503"/>
                  </a:lnTo>
                  <a:lnTo>
                    <a:pt x="143002" y="179478"/>
                  </a:lnTo>
                  <a:lnTo>
                    <a:pt x="142831" y="178441"/>
                  </a:lnTo>
                  <a:lnTo>
                    <a:pt x="142636" y="177417"/>
                  </a:lnTo>
                  <a:lnTo>
                    <a:pt x="142428" y="176392"/>
                  </a:lnTo>
                  <a:lnTo>
                    <a:pt x="142221" y="175367"/>
                  </a:lnTo>
                  <a:lnTo>
                    <a:pt x="142002" y="174355"/>
                  </a:lnTo>
                  <a:lnTo>
                    <a:pt x="141758" y="173330"/>
                  </a:lnTo>
                  <a:lnTo>
                    <a:pt x="141514" y="172317"/>
                  </a:lnTo>
                  <a:lnTo>
                    <a:pt x="141257" y="171305"/>
                  </a:lnTo>
                  <a:lnTo>
                    <a:pt x="140989" y="170292"/>
                  </a:lnTo>
                  <a:lnTo>
                    <a:pt x="140721" y="169280"/>
                  </a:lnTo>
                  <a:lnTo>
                    <a:pt x="140428" y="168279"/>
                  </a:lnTo>
                  <a:lnTo>
                    <a:pt x="140135" y="167279"/>
                  </a:lnTo>
                  <a:lnTo>
                    <a:pt x="139818" y="166279"/>
                  </a:lnTo>
                  <a:lnTo>
                    <a:pt x="139501" y="165278"/>
                  </a:lnTo>
                  <a:lnTo>
                    <a:pt x="139171" y="164278"/>
                  </a:lnTo>
                  <a:lnTo>
                    <a:pt x="138830" y="163290"/>
                  </a:lnTo>
                  <a:lnTo>
                    <a:pt x="137976" y="160862"/>
                  </a:lnTo>
                  <a:lnTo>
                    <a:pt x="137244" y="158715"/>
                  </a:lnTo>
                  <a:lnTo>
                    <a:pt x="136121" y="155409"/>
                  </a:lnTo>
                  <a:lnTo>
                    <a:pt x="135036" y="152213"/>
                  </a:lnTo>
                  <a:lnTo>
                    <a:pt x="134438" y="150444"/>
                  </a:lnTo>
                  <a:lnTo>
                    <a:pt x="133791" y="148602"/>
                  </a:lnTo>
                  <a:lnTo>
                    <a:pt x="133450" y="147650"/>
                  </a:lnTo>
                  <a:lnTo>
                    <a:pt x="133096" y="146698"/>
                  </a:lnTo>
                  <a:lnTo>
                    <a:pt x="132718" y="145735"/>
                  </a:lnTo>
                  <a:lnTo>
                    <a:pt x="132340" y="144771"/>
                  </a:lnTo>
                  <a:lnTo>
                    <a:pt x="131937" y="143807"/>
                  </a:lnTo>
                  <a:lnTo>
                    <a:pt x="131522" y="142843"/>
                  </a:lnTo>
                  <a:lnTo>
                    <a:pt x="131095" y="141892"/>
                  </a:lnTo>
                  <a:lnTo>
                    <a:pt x="130656" y="140940"/>
                  </a:lnTo>
                  <a:lnTo>
                    <a:pt x="130205" y="140013"/>
                  </a:lnTo>
                  <a:lnTo>
                    <a:pt x="129729" y="139098"/>
                  </a:lnTo>
                  <a:lnTo>
                    <a:pt x="129241" y="138195"/>
                  </a:lnTo>
                  <a:lnTo>
                    <a:pt x="128729" y="137317"/>
                  </a:lnTo>
                  <a:lnTo>
                    <a:pt x="128472" y="136890"/>
                  </a:lnTo>
                  <a:lnTo>
                    <a:pt x="128204" y="136463"/>
                  </a:lnTo>
                  <a:lnTo>
                    <a:pt x="127936" y="136048"/>
                  </a:lnTo>
                  <a:lnTo>
                    <a:pt x="127667" y="135646"/>
                  </a:lnTo>
                  <a:lnTo>
                    <a:pt x="127387" y="135243"/>
                  </a:lnTo>
                  <a:lnTo>
                    <a:pt x="127106" y="134853"/>
                  </a:lnTo>
                  <a:lnTo>
                    <a:pt x="126813" y="134475"/>
                  </a:lnTo>
                  <a:lnTo>
                    <a:pt x="126520" y="134096"/>
                  </a:lnTo>
                  <a:lnTo>
                    <a:pt x="126228" y="133743"/>
                  </a:lnTo>
                  <a:lnTo>
                    <a:pt x="125923" y="133389"/>
                  </a:lnTo>
                  <a:lnTo>
                    <a:pt x="125618" y="133047"/>
                  </a:lnTo>
                  <a:lnTo>
                    <a:pt x="125313" y="132706"/>
                  </a:lnTo>
                  <a:lnTo>
                    <a:pt x="124995" y="132388"/>
                  </a:lnTo>
                  <a:lnTo>
                    <a:pt x="124678" y="132083"/>
                  </a:lnTo>
                  <a:lnTo>
                    <a:pt x="124349" y="131778"/>
                  </a:lnTo>
                  <a:lnTo>
                    <a:pt x="124020" y="131498"/>
                  </a:lnTo>
                  <a:lnTo>
                    <a:pt x="123690" y="131230"/>
                  </a:lnTo>
                  <a:lnTo>
                    <a:pt x="123349" y="130973"/>
                  </a:lnTo>
                  <a:lnTo>
                    <a:pt x="122995" y="130729"/>
                  </a:lnTo>
                  <a:lnTo>
                    <a:pt x="122653" y="130498"/>
                  </a:lnTo>
                  <a:lnTo>
                    <a:pt x="122287" y="130278"/>
                  </a:lnTo>
                  <a:lnTo>
                    <a:pt x="121933" y="130083"/>
                  </a:lnTo>
                  <a:lnTo>
                    <a:pt x="121567" y="129888"/>
                  </a:lnTo>
                  <a:lnTo>
                    <a:pt x="121189" y="129717"/>
                  </a:lnTo>
                  <a:lnTo>
                    <a:pt x="120457" y="129387"/>
                  </a:lnTo>
                  <a:lnTo>
                    <a:pt x="119738" y="129058"/>
                  </a:lnTo>
                  <a:lnTo>
                    <a:pt x="119030" y="128716"/>
                  </a:lnTo>
                  <a:lnTo>
                    <a:pt x="118359" y="128363"/>
                  </a:lnTo>
                  <a:lnTo>
                    <a:pt x="117700" y="128009"/>
                  </a:lnTo>
                  <a:lnTo>
                    <a:pt x="117054" y="127655"/>
                  </a:lnTo>
                  <a:lnTo>
                    <a:pt x="116444" y="127289"/>
                  </a:lnTo>
                  <a:lnTo>
                    <a:pt x="115846" y="126923"/>
                  </a:lnTo>
                  <a:lnTo>
                    <a:pt x="115260" y="126545"/>
                  </a:lnTo>
                  <a:lnTo>
                    <a:pt x="114711" y="126179"/>
                  </a:lnTo>
                  <a:lnTo>
                    <a:pt x="114175" y="125801"/>
                  </a:lnTo>
                  <a:lnTo>
                    <a:pt x="113662" y="125423"/>
                  </a:lnTo>
                  <a:lnTo>
                    <a:pt x="113162" y="125044"/>
                  </a:lnTo>
                  <a:lnTo>
                    <a:pt x="112686" y="124666"/>
                  </a:lnTo>
                  <a:lnTo>
                    <a:pt x="112235" y="124288"/>
                  </a:lnTo>
                  <a:lnTo>
                    <a:pt x="111808" y="123922"/>
                  </a:lnTo>
                  <a:lnTo>
                    <a:pt x="111393" y="123544"/>
                  </a:lnTo>
                  <a:lnTo>
                    <a:pt x="111003" y="123178"/>
                  </a:lnTo>
                  <a:lnTo>
                    <a:pt x="110637" y="122800"/>
                  </a:lnTo>
                  <a:lnTo>
                    <a:pt x="110295" y="122446"/>
                  </a:lnTo>
                  <a:lnTo>
                    <a:pt x="109966" y="122080"/>
                  </a:lnTo>
                  <a:lnTo>
                    <a:pt x="109661" y="121726"/>
                  </a:lnTo>
                  <a:lnTo>
                    <a:pt x="109380" y="121385"/>
                  </a:lnTo>
                  <a:lnTo>
                    <a:pt x="109124" y="121043"/>
                  </a:lnTo>
                  <a:lnTo>
                    <a:pt x="108880" y="120701"/>
                  </a:lnTo>
                  <a:lnTo>
                    <a:pt x="108673" y="120372"/>
                  </a:lnTo>
                  <a:lnTo>
                    <a:pt x="108477" y="120055"/>
                  </a:lnTo>
                  <a:lnTo>
                    <a:pt x="108307" y="119750"/>
                  </a:lnTo>
                  <a:lnTo>
                    <a:pt x="108148" y="119445"/>
                  </a:lnTo>
                  <a:lnTo>
                    <a:pt x="108026" y="119152"/>
                  </a:lnTo>
                  <a:lnTo>
                    <a:pt x="107916" y="118871"/>
                  </a:lnTo>
                  <a:lnTo>
                    <a:pt x="107831" y="118603"/>
                  </a:lnTo>
                  <a:lnTo>
                    <a:pt x="107782" y="118396"/>
                  </a:lnTo>
                  <a:lnTo>
                    <a:pt x="107745" y="118152"/>
                  </a:lnTo>
                  <a:lnTo>
                    <a:pt x="107709" y="117896"/>
                  </a:lnTo>
                  <a:lnTo>
                    <a:pt x="107697" y="117615"/>
                  </a:lnTo>
                  <a:lnTo>
                    <a:pt x="107672" y="117310"/>
                  </a:lnTo>
                  <a:lnTo>
                    <a:pt x="107672" y="116993"/>
                  </a:lnTo>
                  <a:lnTo>
                    <a:pt x="107684" y="116310"/>
                  </a:lnTo>
                  <a:lnTo>
                    <a:pt x="107721" y="115565"/>
                  </a:lnTo>
                  <a:lnTo>
                    <a:pt x="107782" y="114785"/>
                  </a:lnTo>
                  <a:lnTo>
                    <a:pt x="107867" y="113967"/>
                  </a:lnTo>
                  <a:lnTo>
                    <a:pt x="107965" y="113126"/>
                  </a:lnTo>
                  <a:lnTo>
                    <a:pt x="108075" y="112284"/>
                  </a:lnTo>
                  <a:lnTo>
                    <a:pt x="108197" y="111442"/>
                  </a:lnTo>
                  <a:lnTo>
                    <a:pt x="108331" y="110600"/>
                  </a:lnTo>
                  <a:lnTo>
                    <a:pt x="108465" y="109795"/>
                  </a:lnTo>
                  <a:lnTo>
                    <a:pt x="108734" y="108307"/>
                  </a:lnTo>
                  <a:lnTo>
                    <a:pt x="108965" y="107062"/>
                  </a:lnTo>
                  <a:lnTo>
                    <a:pt x="109014" y="106867"/>
                  </a:lnTo>
                  <a:lnTo>
                    <a:pt x="109075" y="106672"/>
                  </a:lnTo>
                  <a:lnTo>
                    <a:pt x="109148" y="106501"/>
                  </a:lnTo>
                  <a:lnTo>
                    <a:pt x="109246" y="106318"/>
                  </a:lnTo>
                  <a:lnTo>
                    <a:pt x="109344" y="106160"/>
                  </a:lnTo>
                  <a:lnTo>
                    <a:pt x="109453" y="106013"/>
                  </a:lnTo>
                  <a:lnTo>
                    <a:pt x="109588" y="105867"/>
                  </a:lnTo>
                  <a:lnTo>
                    <a:pt x="109722" y="105733"/>
                  </a:lnTo>
                  <a:lnTo>
                    <a:pt x="109868" y="105611"/>
                  </a:lnTo>
                  <a:lnTo>
                    <a:pt x="110027" y="105501"/>
                  </a:lnTo>
                  <a:lnTo>
                    <a:pt x="110198" y="105403"/>
                  </a:lnTo>
                  <a:lnTo>
                    <a:pt x="110368" y="105318"/>
                  </a:lnTo>
                  <a:lnTo>
                    <a:pt x="110551" y="105257"/>
                  </a:lnTo>
                  <a:lnTo>
                    <a:pt x="110734" y="105196"/>
                  </a:lnTo>
                  <a:lnTo>
                    <a:pt x="110930" y="105159"/>
                  </a:lnTo>
                  <a:lnTo>
                    <a:pt x="111125" y="105135"/>
                  </a:lnTo>
                  <a:lnTo>
                    <a:pt x="111479" y="105110"/>
                  </a:lnTo>
                  <a:lnTo>
                    <a:pt x="111857" y="105086"/>
                  </a:lnTo>
                  <a:lnTo>
                    <a:pt x="112284" y="105074"/>
                  </a:lnTo>
                  <a:lnTo>
                    <a:pt x="112759" y="105074"/>
                  </a:lnTo>
                  <a:lnTo>
                    <a:pt x="113272" y="105086"/>
                  </a:lnTo>
                  <a:lnTo>
                    <a:pt x="113833" y="105098"/>
                  </a:lnTo>
                  <a:lnTo>
                    <a:pt x="114443" y="105135"/>
                  </a:lnTo>
                  <a:lnTo>
                    <a:pt x="115102" y="105171"/>
                  </a:lnTo>
                  <a:lnTo>
                    <a:pt x="115809" y="105232"/>
                  </a:lnTo>
                  <a:lnTo>
                    <a:pt x="116578" y="105306"/>
                  </a:lnTo>
                  <a:lnTo>
                    <a:pt x="117407" y="105391"/>
                  </a:lnTo>
                  <a:lnTo>
                    <a:pt x="118286" y="105501"/>
                  </a:lnTo>
                  <a:lnTo>
                    <a:pt x="119225" y="105623"/>
                  </a:lnTo>
                  <a:lnTo>
                    <a:pt x="120226" y="105769"/>
                  </a:lnTo>
                  <a:lnTo>
                    <a:pt x="121299" y="105940"/>
                  </a:lnTo>
                  <a:lnTo>
                    <a:pt x="122434" y="106123"/>
                  </a:lnTo>
                  <a:lnTo>
                    <a:pt x="122970" y="106208"/>
                  </a:lnTo>
                  <a:lnTo>
                    <a:pt x="123483" y="106282"/>
                  </a:lnTo>
                  <a:lnTo>
                    <a:pt x="123971" y="106355"/>
                  </a:lnTo>
                  <a:lnTo>
                    <a:pt x="124447" y="106404"/>
                  </a:lnTo>
                  <a:lnTo>
                    <a:pt x="124898" y="106440"/>
                  </a:lnTo>
                  <a:lnTo>
                    <a:pt x="125325" y="106477"/>
                  </a:lnTo>
                  <a:lnTo>
                    <a:pt x="125727" y="106501"/>
                  </a:lnTo>
                  <a:lnTo>
                    <a:pt x="126118" y="106513"/>
                  </a:lnTo>
                  <a:lnTo>
                    <a:pt x="126838" y="106513"/>
                  </a:lnTo>
                  <a:lnTo>
                    <a:pt x="127167" y="106489"/>
                  </a:lnTo>
                  <a:lnTo>
                    <a:pt x="127484" y="106465"/>
                  </a:lnTo>
                  <a:lnTo>
                    <a:pt x="127789" y="106440"/>
                  </a:lnTo>
                  <a:lnTo>
                    <a:pt x="128070" y="106404"/>
                  </a:lnTo>
                  <a:lnTo>
                    <a:pt x="128350" y="106355"/>
                  </a:lnTo>
                  <a:lnTo>
                    <a:pt x="128607" y="106294"/>
                  </a:lnTo>
                  <a:lnTo>
                    <a:pt x="128838" y="106245"/>
                  </a:lnTo>
                  <a:lnTo>
                    <a:pt x="129070" y="106172"/>
                  </a:lnTo>
                  <a:lnTo>
                    <a:pt x="129290" y="106099"/>
                  </a:lnTo>
                  <a:lnTo>
                    <a:pt x="129497" y="106025"/>
                  </a:lnTo>
                  <a:lnTo>
                    <a:pt x="129692" y="105940"/>
                  </a:lnTo>
                  <a:lnTo>
                    <a:pt x="129875" y="105855"/>
                  </a:lnTo>
                  <a:lnTo>
                    <a:pt x="130046" y="105757"/>
                  </a:lnTo>
                  <a:lnTo>
                    <a:pt x="130217" y="105659"/>
                  </a:lnTo>
                  <a:lnTo>
                    <a:pt x="130375" y="105562"/>
                  </a:lnTo>
                  <a:lnTo>
                    <a:pt x="130522" y="105452"/>
                  </a:lnTo>
                  <a:lnTo>
                    <a:pt x="130790" y="105232"/>
                  </a:lnTo>
                  <a:lnTo>
                    <a:pt x="131046" y="105001"/>
                  </a:lnTo>
                  <a:lnTo>
                    <a:pt x="131278" y="104769"/>
                  </a:lnTo>
                  <a:lnTo>
                    <a:pt x="131510" y="104525"/>
                  </a:lnTo>
                  <a:lnTo>
                    <a:pt x="131717" y="104269"/>
                  </a:lnTo>
                  <a:lnTo>
                    <a:pt x="132144" y="103781"/>
                  </a:lnTo>
                  <a:lnTo>
                    <a:pt x="132364" y="103549"/>
                  </a:lnTo>
                  <a:lnTo>
                    <a:pt x="132596" y="103317"/>
                  </a:lnTo>
                  <a:lnTo>
                    <a:pt x="132840" y="103098"/>
                  </a:lnTo>
                  <a:lnTo>
                    <a:pt x="133108" y="102890"/>
                  </a:lnTo>
                  <a:lnTo>
                    <a:pt x="133255" y="102793"/>
                  </a:lnTo>
                  <a:lnTo>
                    <a:pt x="133413" y="102695"/>
                  </a:lnTo>
                  <a:lnTo>
                    <a:pt x="133572" y="102610"/>
                  </a:lnTo>
                  <a:lnTo>
                    <a:pt x="133742" y="102524"/>
                  </a:lnTo>
                  <a:lnTo>
                    <a:pt x="133925" y="102451"/>
                  </a:lnTo>
                  <a:lnTo>
                    <a:pt x="134108" y="102378"/>
                  </a:lnTo>
                  <a:lnTo>
                    <a:pt x="134316" y="102305"/>
                  </a:lnTo>
                  <a:lnTo>
                    <a:pt x="134523" y="102244"/>
                  </a:lnTo>
                  <a:lnTo>
                    <a:pt x="134755" y="102195"/>
                  </a:lnTo>
                  <a:lnTo>
                    <a:pt x="134987" y="102146"/>
                  </a:lnTo>
                  <a:lnTo>
                    <a:pt x="135243" y="102109"/>
                  </a:lnTo>
                  <a:lnTo>
                    <a:pt x="135499" y="102073"/>
                  </a:lnTo>
                  <a:lnTo>
                    <a:pt x="135780" y="102061"/>
                  </a:lnTo>
                  <a:lnTo>
                    <a:pt x="136073" y="102036"/>
                  </a:lnTo>
                  <a:lnTo>
                    <a:pt x="136988" y="102036"/>
                  </a:lnTo>
                  <a:lnTo>
                    <a:pt x="137256" y="102024"/>
                  </a:lnTo>
                  <a:lnTo>
                    <a:pt x="137512" y="101987"/>
                  </a:lnTo>
                  <a:lnTo>
                    <a:pt x="137756" y="101951"/>
                  </a:lnTo>
                  <a:lnTo>
                    <a:pt x="138000" y="101902"/>
                  </a:lnTo>
                  <a:lnTo>
                    <a:pt x="138232" y="101829"/>
                  </a:lnTo>
                  <a:lnTo>
                    <a:pt x="138464" y="101756"/>
                  </a:lnTo>
                  <a:lnTo>
                    <a:pt x="138683" y="101658"/>
                  </a:lnTo>
                  <a:lnTo>
                    <a:pt x="138891" y="101560"/>
                  </a:lnTo>
                  <a:lnTo>
                    <a:pt x="139098" y="101438"/>
                  </a:lnTo>
                  <a:lnTo>
                    <a:pt x="139293" y="101316"/>
                  </a:lnTo>
                  <a:lnTo>
                    <a:pt x="139488" y="101182"/>
                  </a:lnTo>
                  <a:lnTo>
                    <a:pt x="139671" y="101036"/>
                  </a:lnTo>
                  <a:lnTo>
                    <a:pt x="139854" y="100889"/>
                  </a:lnTo>
                  <a:lnTo>
                    <a:pt x="140025" y="100731"/>
                  </a:lnTo>
                  <a:lnTo>
                    <a:pt x="140196" y="100548"/>
                  </a:lnTo>
                  <a:lnTo>
                    <a:pt x="140355" y="100377"/>
                  </a:lnTo>
                  <a:lnTo>
                    <a:pt x="140513" y="100182"/>
                  </a:lnTo>
                  <a:lnTo>
                    <a:pt x="140660" y="99987"/>
                  </a:lnTo>
                  <a:lnTo>
                    <a:pt x="140806" y="99779"/>
                  </a:lnTo>
                  <a:lnTo>
                    <a:pt x="140940" y="99572"/>
                  </a:lnTo>
                  <a:lnTo>
                    <a:pt x="141074" y="99352"/>
                  </a:lnTo>
                  <a:lnTo>
                    <a:pt x="141196" y="99133"/>
                  </a:lnTo>
                  <a:lnTo>
                    <a:pt x="141318" y="98901"/>
                  </a:lnTo>
                  <a:lnTo>
                    <a:pt x="141538" y="98425"/>
                  </a:lnTo>
                  <a:lnTo>
                    <a:pt x="141745" y="97937"/>
                  </a:lnTo>
                  <a:lnTo>
                    <a:pt x="141928" y="97425"/>
                  </a:lnTo>
                  <a:lnTo>
                    <a:pt x="142099" y="96900"/>
                  </a:lnTo>
                  <a:lnTo>
                    <a:pt x="142258" y="96376"/>
                  </a:lnTo>
                  <a:lnTo>
                    <a:pt x="142392" y="95827"/>
                  </a:lnTo>
                  <a:lnTo>
                    <a:pt x="142502" y="95278"/>
                  </a:lnTo>
                  <a:lnTo>
                    <a:pt x="142611" y="94741"/>
                  </a:lnTo>
                  <a:lnTo>
                    <a:pt x="142697" y="94192"/>
                  </a:lnTo>
                  <a:lnTo>
                    <a:pt x="142782" y="93643"/>
                  </a:lnTo>
                  <a:lnTo>
                    <a:pt x="142843" y="93118"/>
                  </a:lnTo>
                  <a:lnTo>
                    <a:pt x="142904" y="92594"/>
                  </a:lnTo>
                  <a:lnTo>
                    <a:pt x="142941" y="92081"/>
                  </a:lnTo>
                  <a:lnTo>
                    <a:pt x="142977" y="91581"/>
                  </a:lnTo>
                  <a:lnTo>
                    <a:pt x="143026" y="90654"/>
                  </a:lnTo>
                  <a:lnTo>
                    <a:pt x="143051" y="89812"/>
                  </a:lnTo>
                  <a:lnTo>
                    <a:pt x="143051" y="89105"/>
                  </a:lnTo>
                  <a:lnTo>
                    <a:pt x="143063" y="89044"/>
                  </a:lnTo>
                  <a:lnTo>
                    <a:pt x="143075" y="88983"/>
                  </a:lnTo>
                  <a:lnTo>
                    <a:pt x="143087" y="88934"/>
                  </a:lnTo>
                  <a:lnTo>
                    <a:pt x="143124" y="88897"/>
                  </a:lnTo>
                  <a:lnTo>
                    <a:pt x="143160" y="88861"/>
                  </a:lnTo>
                  <a:lnTo>
                    <a:pt x="143197" y="88824"/>
                  </a:lnTo>
                  <a:lnTo>
                    <a:pt x="143246" y="88800"/>
                  </a:lnTo>
                  <a:lnTo>
                    <a:pt x="143282" y="88788"/>
                  </a:lnTo>
                  <a:lnTo>
                    <a:pt x="143331" y="88775"/>
                  </a:lnTo>
                  <a:lnTo>
                    <a:pt x="143441" y="88775"/>
                  </a:lnTo>
                  <a:lnTo>
                    <a:pt x="143490" y="88788"/>
                  </a:lnTo>
                  <a:lnTo>
                    <a:pt x="143539" y="88812"/>
                  </a:lnTo>
                  <a:lnTo>
                    <a:pt x="143575" y="88836"/>
                  </a:lnTo>
                  <a:lnTo>
                    <a:pt x="143624" y="88885"/>
                  </a:lnTo>
                  <a:lnTo>
                    <a:pt x="143661" y="88934"/>
                  </a:lnTo>
                  <a:lnTo>
                    <a:pt x="144405" y="90154"/>
                  </a:lnTo>
                  <a:lnTo>
                    <a:pt x="145344" y="91715"/>
                  </a:lnTo>
                  <a:lnTo>
                    <a:pt x="146406" y="93521"/>
                  </a:lnTo>
                  <a:lnTo>
                    <a:pt x="146967" y="94485"/>
                  </a:lnTo>
                  <a:lnTo>
                    <a:pt x="147516" y="95473"/>
                  </a:lnTo>
                  <a:lnTo>
                    <a:pt x="148065" y="96461"/>
                  </a:lnTo>
                  <a:lnTo>
                    <a:pt x="148601" y="97449"/>
                  </a:lnTo>
                  <a:lnTo>
                    <a:pt x="149102" y="98425"/>
                  </a:lnTo>
                  <a:lnTo>
                    <a:pt x="149577" y="99365"/>
                  </a:lnTo>
                  <a:lnTo>
                    <a:pt x="150017" y="100255"/>
                  </a:lnTo>
                  <a:lnTo>
                    <a:pt x="150395" y="101109"/>
                  </a:lnTo>
                  <a:lnTo>
                    <a:pt x="150553" y="101499"/>
                  </a:lnTo>
                  <a:lnTo>
                    <a:pt x="150712" y="101878"/>
                  </a:lnTo>
                  <a:lnTo>
                    <a:pt x="150846" y="102244"/>
                  </a:lnTo>
                  <a:lnTo>
                    <a:pt x="150956" y="102573"/>
                  </a:lnTo>
                  <a:lnTo>
                    <a:pt x="151188" y="102597"/>
                  </a:lnTo>
                  <a:lnTo>
                    <a:pt x="151846" y="102695"/>
                  </a:lnTo>
                  <a:lnTo>
                    <a:pt x="152298" y="102768"/>
                  </a:lnTo>
                  <a:lnTo>
                    <a:pt x="152822" y="102866"/>
                  </a:lnTo>
                  <a:lnTo>
                    <a:pt x="153408" y="102988"/>
                  </a:lnTo>
                  <a:lnTo>
                    <a:pt x="154042" y="103134"/>
                  </a:lnTo>
                  <a:lnTo>
                    <a:pt x="154713" y="103317"/>
                  </a:lnTo>
                  <a:lnTo>
                    <a:pt x="155409" y="103525"/>
                  </a:lnTo>
                  <a:lnTo>
                    <a:pt x="155762" y="103647"/>
                  </a:lnTo>
                  <a:lnTo>
                    <a:pt x="156116" y="103781"/>
                  </a:lnTo>
                  <a:lnTo>
                    <a:pt x="156482" y="103915"/>
                  </a:lnTo>
                  <a:lnTo>
                    <a:pt x="156836" y="104061"/>
                  </a:lnTo>
                  <a:lnTo>
                    <a:pt x="157202" y="104220"/>
                  </a:lnTo>
                  <a:lnTo>
                    <a:pt x="157556" y="104391"/>
                  </a:lnTo>
                  <a:lnTo>
                    <a:pt x="157897" y="104574"/>
                  </a:lnTo>
                  <a:lnTo>
                    <a:pt x="158251" y="104757"/>
                  </a:lnTo>
                  <a:lnTo>
                    <a:pt x="158581" y="104964"/>
                  </a:lnTo>
                  <a:lnTo>
                    <a:pt x="158910" y="105171"/>
                  </a:lnTo>
                  <a:lnTo>
                    <a:pt x="159239" y="105391"/>
                  </a:lnTo>
                  <a:lnTo>
                    <a:pt x="159544" y="105635"/>
                  </a:lnTo>
                  <a:lnTo>
                    <a:pt x="160142" y="105074"/>
                  </a:lnTo>
                  <a:lnTo>
                    <a:pt x="160825" y="104440"/>
                  </a:lnTo>
                  <a:lnTo>
                    <a:pt x="161728" y="103622"/>
                  </a:lnTo>
                  <a:lnTo>
                    <a:pt x="162802" y="102646"/>
                  </a:lnTo>
                  <a:lnTo>
                    <a:pt x="164009" y="101573"/>
                  </a:lnTo>
                  <a:lnTo>
                    <a:pt x="165327" y="100426"/>
                  </a:lnTo>
                  <a:lnTo>
                    <a:pt x="166705" y="99255"/>
                  </a:lnTo>
                  <a:lnTo>
                    <a:pt x="167413" y="98669"/>
                  </a:lnTo>
                  <a:lnTo>
                    <a:pt x="168121" y="98096"/>
                  </a:lnTo>
                  <a:lnTo>
                    <a:pt x="168828" y="97535"/>
                  </a:lnTo>
                  <a:lnTo>
                    <a:pt x="169523" y="96986"/>
                  </a:lnTo>
                  <a:lnTo>
                    <a:pt x="170219" y="96461"/>
                  </a:lnTo>
                  <a:lnTo>
                    <a:pt x="170890" y="95961"/>
                  </a:lnTo>
                  <a:lnTo>
                    <a:pt x="171536" y="95485"/>
                  </a:lnTo>
                  <a:lnTo>
                    <a:pt x="172159" y="95058"/>
                  </a:lnTo>
                  <a:lnTo>
                    <a:pt x="172756" y="94668"/>
                  </a:lnTo>
                  <a:lnTo>
                    <a:pt x="173330" y="94326"/>
                  </a:lnTo>
                  <a:lnTo>
                    <a:pt x="173854" y="94046"/>
                  </a:lnTo>
                  <a:lnTo>
                    <a:pt x="174098" y="93911"/>
                  </a:lnTo>
                  <a:lnTo>
                    <a:pt x="174330" y="93802"/>
                  </a:lnTo>
                  <a:lnTo>
                    <a:pt x="174562" y="93716"/>
                  </a:lnTo>
                  <a:lnTo>
                    <a:pt x="174769" y="93631"/>
                  </a:lnTo>
                  <a:lnTo>
                    <a:pt x="174964" y="93570"/>
                  </a:lnTo>
                  <a:lnTo>
                    <a:pt x="175160" y="93533"/>
                  </a:lnTo>
                  <a:lnTo>
                    <a:pt x="175330" y="93497"/>
                  </a:lnTo>
                  <a:lnTo>
                    <a:pt x="175477" y="93497"/>
                  </a:lnTo>
                  <a:lnTo>
                    <a:pt x="175623" y="93509"/>
                  </a:lnTo>
                  <a:lnTo>
                    <a:pt x="175745" y="93533"/>
                  </a:lnTo>
                  <a:lnTo>
                    <a:pt x="175867" y="93582"/>
                  </a:lnTo>
                  <a:lnTo>
                    <a:pt x="175977" y="93631"/>
                  </a:lnTo>
                  <a:lnTo>
                    <a:pt x="176087" y="93692"/>
                  </a:lnTo>
                  <a:lnTo>
                    <a:pt x="176197" y="93753"/>
                  </a:lnTo>
                  <a:lnTo>
                    <a:pt x="176392" y="93911"/>
                  </a:lnTo>
                  <a:lnTo>
                    <a:pt x="176587" y="94082"/>
                  </a:lnTo>
                  <a:lnTo>
                    <a:pt x="176770" y="94290"/>
                  </a:lnTo>
                  <a:lnTo>
                    <a:pt x="176941" y="94509"/>
                  </a:lnTo>
                  <a:lnTo>
                    <a:pt x="177099" y="94753"/>
                  </a:lnTo>
                  <a:lnTo>
                    <a:pt x="177246" y="95022"/>
                  </a:lnTo>
                  <a:lnTo>
                    <a:pt x="177368" y="95314"/>
                  </a:lnTo>
                  <a:lnTo>
                    <a:pt x="177490" y="95619"/>
                  </a:lnTo>
                  <a:lnTo>
                    <a:pt x="177612" y="95949"/>
                  </a:lnTo>
                  <a:lnTo>
                    <a:pt x="177709" y="96290"/>
                  </a:lnTo>
                  <a:lnTo>
                    <a:pt x="177795" y="96644"/>
                  </a:lnTo>
                  <a:lnTo>
                    <a:pt x="177868" y="97010"/>
                  </a:lnTo>
                  <a:lnTo>
                    <a:pt x="177929" y="97388"/>
                  </a:lnTo>
                  <a:lnTo>
                    <a:pt x="177978" y="97791"/>
                  </a:lnTo>
                  <a:lnTo>
                    <a:pt x="178026" y="98193"/>
                  </a:lnTo>
                  <a:lnTo>
                    <a:pt x="178051" y="98608"/>
                  </a:lnTo>
                  <a:lnTo>
                    <a:pt x="178063" y="99023"/>
                  </a:lnTo>
                  <a:lnTo>
                    <a:pt x="178075" y="99462"/>
                  </a:lnTo>
                  <a:lnTo>
                    <a:pt x="178063" y="99889"/>
                  </a:lnTo>
                  <a:lnTo>
                    <a:pt x="178039" y="100328"/>
                  </a:lnTo>
                  <a:lnTo>
                    <a:pt x="178014" y="100767"/>
                  </a:lnTo>
                  <a:lnTo>
                    <a:pt x="177965" y="101219"/>
                  </a:lnTo>
                  <a:lnTo>
                    <a:pt x="177917" y="101658"/>
                  </a:lnTo>
                  <a:lnTo>
                    <a:pt x="177856" y="102109"/>
                  </a:lnTo>
                  <a:lnTo>
                    <a:pt x="177770" y="102549"/>
                  </a:lnTo>
                  <a:lnTo>
                    <a:pt x="177685" y="102988"/>
                  </a:lnTo>
                  <a:lnTo>
                    <a:pt x="177587" y="103427"/>
                  </a:lnTo>
                  <a:lnTo>
                    <a:pt x="177465" y="103866"/>
                  </a:lnTo>
                  <a:lnTo>
                    <a:pt x="177343" y="104293"/>
                  </a:lnTo>
                  <a:lnTo>
                    <a:pt x="177209" y="104708"/>
                  </a:lnTo>
                  <a:lnTo>
                    <a:pt x="176563" y="106587"/>
                  </a:lnTo>
                  <a:lnTo>
                    <a:pt x="176209" y="107672"/>
                  </a:lnTo>
                  <a:lnTo>
                    <a:pt x="175843" y="108831"/>
                  </a:lnTo>
                  <a:lnTo>
                    <a:pt x="175489" y="110063"/>
                  </a:lnTo>
                  <a:lnTo>
                    <a:pt x="175318" y="110686"/>
                  </a:lnTo>
                  <a:lnTo>
                    <a:pt x="175147" y="111332"/>
                  </a:lnTo>
                  <a:lnTo>
                    <a:pt x="175001" y="111979"/>
                  </a:lnTo>
                  <a:lnTo>
                    <a:pt x="174842" y="112625"/>
                  </a:lnTo>
                  <a:lnTo>
                    <a:pt x="174708" y="113284"/>
                  </a:lnTo>
                  <a:lnTo>
                    <a:pt x="174586" y="113955"/>
                  </a:lnTo>
                  <a:lnTo>
                    <a:pt x="174476" y="114614"/>
                  </a:lnTo>
                  <a:lnTo>
                    <a:pt x="174391" y="115273"/>
                  </a:lnTo>
                  <a:lnTo>
                    <a:pt x="174306" y="115931"/>
                  </a:lnTo>
                  <a:lnTo>
                    <a:pt x="174257" y="116578"/>
                  </a:lnTo>
                  <a:lnTo>
                    <a:pt x="174220" y="117225"/>
                  </a:lnTo>
                  <a:lnTo>
                    <a:pt x="174208" y="117859"/>
                  </a:lnTo>
                  <a:lnTo>
                    <a:pt x="174220" y="118481"/>
                  </a:lnTo>
                  <a:lnTo>
                    <a:pt x="174257" y="119103"/>
                  </a:lnTo>
                  <a:lnTo>
                    <a:pt x="174281" y="119396"/>
                  </a:lnTo>
                  <a:lnTo>
                    <a:pt x="174318" y="119701"/>
                  </a:lnTo>
                  <a:lnTo>
                    <a:pt x="174367" y="119994"/>
                  </a:lnTo>
                  <a:lnTo>
                    <a:pt x="174415" y="120274"/>
                  </a:lnTo>
                  <a:lnTo>
                    <a:pt x="174476" y="120567"/>
                  </a:lnTo>
                  <a:lnTo>
                    <a:pt x="174537" y="120848"/>
                  </a:lnTo>
                  <a:lnTo>
                    <a:pt x="174623" y="121116"/>
                  </a:lnTo>
                  <a:lnTo>
                    <a:pt x="174696" y="121385"/>
                  </a:lnTo>
                  <a:lnTo>
                    <a:pt x="174794" y="121653"/>
                  </a:lnTo>
                  <a:lnTo>
                    <a:pt x="174891" y="121909"/>
                  </a:lnTo>
                  <a:lnTo>
                    <a:pt x="175001" y="122165"/>
                  </a:lnTo>
                  <a:lnTo>
                    <a:pt x="175123" y="122409"/>
                  </a:lnTo>
                  <a:lnTo>
                    <a:pt x="175245" y="122653"/>
                  </a:lnTo>
                  <a:lnTo>
                    <a:pt x="175379" y="122885"/>
                  </a:lnTo>
                  <a:lnTo>
                    <a:pt x="175526" y="123105"/>
                  </a:lnTo>
                  <a:lnTo>
                    <a:pt x="175684" y="123324"/>
                  </a:lnTo>
                  <a:lnTo>
                    <a:pt x="176380" y="124239"/>
                  </a:lnTo>
                  <a:lnTo>
                    <a:pt x="177148" y="125215"/>
                  </a:lnTo>
                  <a:lnTo>
                    <a:pt x="178002" y="126252"/>
                  </a:lnTo>
                  <a:lnTo>
                    <a:pt x="178917" y="127350"/>
                  </a:lnTo>
                  <a:lnTo>
                    <a:pt x="179905" y="128485"/>
                  </a:lnTo>
                  <a:lnTo>
                    <a:pt x="180942" y="129644"/>
                  </a:lnTo>
                  <a:lnTo>
                    <a:pt x="181491" y="130229"/>
                  </a:lnTo>
                  <a:lnTo>
                    <a:pt x="182040" y="130815"/>
                  </a:lnTo>
                  <a:lnTo>
                    <a:pt x="182613" y="131413"/>
                  </a:lnTo>
                  <a:lnTo>
                    <a:pt x="183187" y="131998"/>
                  </a:lnTo>
                  <a:lnTo>
                    <a:pt x="183772" y="132584"/>
                  </a:lnTo>
                  <a:lnTo>
                    <a:pt x="184370" y="133169"/>
                  </a:lnTo>
                  <a:lnTo>
                    <a:pt x="184968" y="133743"/>
                  </a:lnTo>
                  <a:lnTo>
                    <a:pt x="185578" y="134304"/>
                  </a:lnTo>
                  <a:lnTo>
                    <a:pt x="186200" y="134865"/>
                  </a:lnTo>
                  <a:lnTo>
                    <a:pt x="186822" y="135426"/>
                  </a:lnTo>
                  <a:lnTo>
                    <a:pt x="187457" y="135963"/>
                  </a:lnTo>
                  <a:lnTo>
                    <a:pt x="188091" y="136487"/>
                  </a:lnTo>
                  <a:lnTo>
                    <a:pt x="188738" y="137000"/>
                  </a:lnTo>
                  <a:lnTo>
                    <a:pt x="189372" y="137488"/>
                  </a:lnTo>
                  <a:lnTo>
                    <a:pt x="190019" y="137976"/>
                  </a:lnTo>
                  <a:lnTo>
                    <a:pt x="190665" y="138427"/>
                  </a:lnTo>
                  <a:lnTo>
                    <a:pt x="191312" y="138866"/>
                  </a:lnTo>
                  <a:lnTo>
                    <a:pt x="191958" y="139281"/>
                  </a:lnTo>
                  <a:lnTo>
                    <a:pt x="192605" y="139684"/>
                  </a:lnTo>
                  <a:lnTo>
                    <a:pt x="193251" y="140050"/>
                  </a:lnTo>
                  <a:lnTo>
                    <a:pt x="193788" y="140343"/>
                  </a:lnTo>
                  <a:lnTo>
                    <a:pt x="194276" y="140635"/>
                  </a:lnTo>
                  <a:lnTo>
                    <a:pt x="194740" y="140928"/>
                  </a:lnTo>
                  <a:lnTo>
                    <a:pt x="195167" y="141209"/>
                  </a:lnTo>
                  <a:lnTo>
                    <a:pt x="195569" y="141477"/>
                  </a:lnTo>
                  <a:lnTo>
                    <a:pt x="195947" y="141745"/>
                  </a:lnTo>
                  <a:lnTo>
                    <a:pt x="196301" y="142026"/>
                  </a:lnTo>
                  <a:lnTo>
                    <a:pt x="196631" y="142282"/>
                  </a:lnTo>
                  <a:lnTo>
                    <a:pt x="196948" y="142551"/>
                  </a:lnTo>
                  <a:lnTo>
                    <a:pt x="197241" y="142819"/>
                  </a:lnTo>
                  <a:lnTo>
                    <a:pt x="197509" y="143075"/>
                  </a:lnTo>
                  <a:lnTo>
                    <a:pt x="197777" y="143331"/>
                  </a:lnTo>
                  <a:lnTo>
                    <a:pt x="198021" y="143600"/>
                  </a:lnTo>
                  <a:lnTo>
                    <a:pt x="198265" y="143856"/>
                  </a:lnTo>
                  <a:lnTo>
                    <a:pt x="198717" y="144393"/>
                  </a:lnTo>
                  <a:lnTo>
                    <a:pt x="199278" y="144356"/>
                  </a:lnTo>
                  <a:lnTo>
                    <a:pt x="199839" y="144307"/>
                  </a:lnTo>
                  <a:lnTo>
                    <a:pt x="200376" y="144222"/>
                  </a:lnTo>
                  <a:lnTo>
                    <a:pt x="200913" y="144112"/>
                  </a:lnTo>
                  <a:lnTo>
                    <a:pt x="201437" y="143978"/>
                  </a:lnTo>
                  <a:lnTo>
                    <a:pt x="201950" y="143819"/>
                  </a:lnTo>
                  <a:lnTo>
                    <a:pt x="202462" y="143636"/>
                  </a:lnTo>
                  <a:lnTo>
                    <a:pt x="202950" y="143429"/>
                  </a:lnTo>
                  <a:lnTo>
                    <a:pt x="203426" y="143197"/>
                  </a:lnTo>
                  <a:lnTo>
                    <a:pt x="203901" y="142941"/>
                  </a:lnTo>
                  <a:lnTo>
                    <a:pt x="204353" y="142673"/>
                  </a:lnTo>
                  <a:lnTo>
                    <a:pt x="204792" y="142380"/>
                  </a:lnTo>
                  <a:lnTo>
                    <a:pt x="205219" y="142075"/>
                  </a:lnTo>
                  <a:lnTo>
                    <a:pt x="205622" y="141733"/>
                  </a:lnTo>
                  <a:lnTo>
                    <a:pt x="206024" y="141392"/>
                  </a:lnTo>
                  <a:lnTo>
                    <a:pt x="206390" y="141026"/>
                  </a:lnTo>
                  <a:lnTo>
                    <a:pt x="206756" y="140635"/>
                  </a:lnTo>
                  <a:lnTo>
                    <a:pt x="207098" y="140233"/>
                  </a:lnTo>
                  <a:lnTo>
                    <a:pt x="207415" y="139818"/>
                  </a:lnTo>
                  <a:lnTo>
                    <a:pt x="207720" y="139379"/>
                  </a:lnTo>
                  <a:lnTo>
                    <a:pt x="208000" y="138940"/>
                  </a:lnTo>
                  <a:lnTo>
                    <a:pt x="208257" y="138476"/>
                  </a:lnTo>
                  <a:lnTo>
                    <a:pt x="208488" y="138000"/>
                  </a:lnTo>
                  <a:lnTo>
                    <a:pt x="208708" y="137512"/>
                  </a:lnTo>
                  <a:lnTo>
                    <a:pt x="208903" y="137012"/>
                  </a:lnTo>
                  <a:lnTo>
                    <a:pt x="209074" y="136500"/>
                  </a:lnTo>
                  <a:lnTo>
                    <a:pt x="209220" y="135987"/>
                  </a:lnTo>
                  <a:lnTo>
                    <a:pt x="209342" y="135451"/>
                  </a:lnTo>
                  <a:lnTo>
                    <a:pt x="209428" y="134914"/>
                  </a:lnTo>
                  <a:lnTo>
                    <a:pt x="209501" y="134365"/>
                  </a:lnTo>
                  <a:lnTo>
                    <a:pt x="209538" y="133804"/>
                  </a:lnTo>
                  <a:lnTo>
                    <a:pt x="209562" y="133242"/>
                  </a:lnTo>
                  <a:lnTo>
                    <a:pt x="209562" y="76308"/>
                  </a:lnTo>
                  <a:lnTo>
                    <a:pt x="209538" y="75734"/>
                  </a:lnTo>
                  <a:lnTo>
                    <a:pt x="209501" y="75161"/>
                  </a:lnTo>
                  <a:lnTo>
                    <a:pt x="209428" y="74612"/>
                  </a:lnTo>
                  <a:lnTo>
                    <a:pt x="209330" y="74063"/>
                  </a:lnTo>
                  <a:lnTo>
                    <a:pt x="209208" y="73514"/>
                  </a:lnTo>
                  <a:lnTo>
                    <a:pt x="209050" y="72989"/>
                  </a:lnTo>
                  <a:lnTo>
                    <a:pt x="208879" y="72465"/>
                  </a:lnTo>
                  <a:lnTo>
                    <a:pt x="208684" y="71965"/>
                  </a:lnTo>
                  <a:lnTo>
                    <a:pt x="208452" y="71464"/>
                  </a:lnTo>
                  <a:lnTo>
                    <a:pt x="208208" y="70989"/>
                  </a:lnTo>
                  <a:lnTo>
                    <a:pt x="207939" y="70513"/>
                  </a:lnTo>
                  <a:lnTo>
                    <a:pt x="207647" y="70061"/>
                  </a:lnTo>
                  <a:lnTo>
                    <a:pt x="207342" y="69622"/>
                  </a:lnTo>
                  <a:lnTo>
                    <a:pt x="207012" y="69207"/>
                  </a:lnTo>
                  <a:lnTo>
                    <a:pt x="206659" y="68805"/>
                  </a:lnTo>
                  <a:lnTo>
                    <a:pt x="206293" y="68415"/>
                  </a:lnTo>
                  <a:lnTo>
                    <a:pt x="205902" y="68049"/>
                  </a:lnTo>
                  <a:lnTo>
                    <a:pt x="205500" y="67695"/>
                  </a:lnTo>
                  <a:lnTo>
                    <a:pt x="205073" y="67365"/>
                  </a:lnTo>
                  <a:lnTo>
                    <a:pt x="204633" y="67048"/>
                  </a:lnTo>
                  <a:lnTo>
                    <a:pt x="204182" y="66755"/>
                  </a:lnTo>
                  <a:lnTo>
                    <a:pt x="203718" y="66487"/>
                  </a:lnTo>
                  <a:lnTo>
                    <a:pt x="203230" y="66243"/>
                  </a:lnTo>
                  <a:lnTo>
                    <a:pt x="202743" y="66023"/>
                  </a:lnTo>
                  <a:lnTo>
                    <a:pt x="202230" y="65816"/>
                  </a:lnTo>
                  <a:lnTo>
                    <a:pt x="201718" y="65645"/>
                  </a:lnTo>
                  <a:lnTo>
                    <a:pt x="201181" y="65499"/>
                  </a:lnTo>
                  <a:lnTo>
                    <a:pt x="200644" y="65365"/>
                  </a:lnTo>
                  <a:lnTo>
                    <a:pt x="200095" y="65267"/>
                  </a:lnTo>
                  <a:lnTo>
                    <a:pt x="199534" y="65206"/>
                  </a:lnTo>
                  <a:lnTo>
                    <a:pt x="198961" y="65157"/>
                  </a:lnTo>
                  <a:lnTo>
                    <a:pt x="198387" y="65145"/>
                  </a:lnTo>
                  <a:lnTo>
                    <a:pt x="144405" y="65145"/>
                  </a:lnTo>
                  <a:lnTo>
                    <a:pt x="144405" y="11163"/>
                  </a:lnTo>
                  <a:lnTo>
                    <a:pt x="144393" y="10589"/>
                  </a:lnTo>
                  <a:lnTo>
                    <a:pt x="144356" y="10016"/>
                  </a:lnTo>
                  <a:lnTo>
                    <a:pt x="144283" y="9467"/>
                  </a:lnTo>
                  <a:lnTo>
                    <a:pt x="144185" y="8906"/>
                  </a:lnTo>
                  <a:lnTo>
                    <a:pt x="144063" y="8369"/>
                  </a:lnTo>
                  <a:lnTo>
                    <a:pt x="143905" y="7844"/>
                  </a:lnTo>
                  <a:lnTo>
                    <a:pt x="143734" y="7320"/>
                  </a:lnTo>
                  <a:lnTo>
                    <a:pt x="143539" y="6819"/>
                  </a:lnTo>
                  <a:lnTo>
                    <a:pt x="143307" y="6319"/>
                  </a:lnTo>
                  <a:lnTo>
                    <a:pt x="143063" y="5844"/>
                  </a:lnTo>
                  <a:lnTo>
                    <a:pt x="142794" y="5368"/>
                  </a:lnTo>
                  <a:lnTo>
                    <a:pt x="142502" y="4916"/>
                  </a:lnTo>
                  <a:lnTo>
                    <a:pt x="142197" y="4477"/>
                  </a:lnTo>
                  <a:lnTo>
                    <a:pt x="141855" y="4062"/>
                  </a:lnTo>
                  <a:lnTo>
                    <a:pt x="141514" y="3660"/>
                  </a:lnTo>
                  <a:lnTo>
                    <a:pt x="141135" y="3269"/>
                  </a:lnTo>
                  <a:lnTo>
                    <a:pt x="140757" y="2891"/>
                  </a:lnTo>
                  <a:lnTo>
                    <a:pt x="140342" y="2550"/>
                  </a:lnTo>
                  <a:lnTo>
                    <a:pt x="139928" y="2220"/>
                  </a:lnTo>
                  <a:lnTo>
                    <a:pt x="139488" y="1903"/>
                  </a:lnTo>
                  <a:lnTo>
                    <a:pt x="139037" y="1610"/>
                  </a:lnTo>
                  <a:lnTo>
                    <a:pt x="138561" y="1342"/>
                  </a:lnTo>
                  <a:lnTo>
                    <a:pt x="138085" y="1098"/>
                  </a:lnTo>
                  <a:lnTo>
                    <a:pt x="137585" y="878"/>
                  </a:lnTo>
                  <a:lnTo>
                    <a:pt x="137085" y="671"/>
                  </a:lnTo>
                  <a:lnTo>
                    <a:pt x="136561" y="500"/>
                  </a:lnTo>
                  <a:lnTo>
                    <a:pt x="136036" y="354"/>
                  </a:lnTo>
                  <a:lnTo>
                    <a:pt x="135499" y="220"/>
                  </a:lnTo>
                  <a:lnTo>
                    <a:pt x="134950" y="122"/>
                  </a:lnTo>
                  <a:lnTo>
                    <a:pt x="134389" y="49"/>
                  </a:lnTo>
                  <a:lnTo>
                    <a:pt x="133816" y="12"/>
                  </a:lnTo>
                  <a:lnTo>
                    <a:pt x="133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34"/>
          <p:cNvGrpSpPr/>
          <p:nvPr/>
        </p:nvGrpSpPr>
        <p:grpSpPr>
          <a:xfrm>
            <a:off x="457000" y="1304200"/>
            <a:ext cx="2714775" cy="1055600"/>
            <a:chOff x="457000" y="1304200"/>
            <a:chExt cx="2714775" cy="1055600"/>
          </a:xfrm>
        </p:grpSpPr>
        <p:sp>
          <p:nvSpPr>
            <p:cNvPr id="1470" name="Google Shape;1470;p34"/>
            <p:cNvSpPr txBox="1"/>
            <p:nvPr/>
          </p:nvSpPr>
          <p:spPr>
            <a:xfrm>
              <a:off x="457000" y="130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34"/>
            <p:cNvSpPr txBox="1"/>
            <p:nvPr/>
          </p:nvSpPr>
          <p:spPr>
            <a:xfrm>
              <a:off x="457000" y="1645800"/>
              <a:ext cx="14859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2349775" y="1511012"/>
              <a:ext cx="822000" cy="555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/>
            </a:p>
          </p:txBody>
        </p:sp>
      </p:grpSp>
      <p:grpSp>
        <p:nvGrpSpPr>
          <p:cNvPr id="1473" name="Google Shape;1473;p34"/>
          <p:cNvGrpSpPr/>
          <p:nvPr/>
        </p:nvGrpSpPr>
        <p:grpSpPr>
          <a:xfrm>
            <a:off x="457000" y="3336350"/>
            <a:ext cx="2714775" cy="1055600"/>
            <a:chOff x="457000" y="3336350"/>
            <a:chExt cx="2714775" cy="1055600"/>
          </a:xfrm>
        </p:grpSpPr>
        <p:grpSp>
          <p:nvGrpSpPr>
            <p:cNvPr id="1474" name="Google Shape;1474;p34"/>
            <p:cNvGrpSpPr/>
            <p:nvPr/>
          </p:nvGrpSpPr>
          <p:grpSpPr>
            <a:xfrm>
              <a:off x="457000" y="3336350"/>
              <a:ext cx="1485900" cy="1055600"/>
              <a:chOff x="457000" y="3336350"/>
              <a:chExt cx="1485900" cy="1055600"/>
            </a:xfrm>
          </p:grpSpPr>
          <p:sp>
            <p:nvSpPr>
              <p:cNvPr id="1475" name="Google Shape;1475;p34"/>
              <p:cNvSpPr txBox="1"/>
              <p:nvPr/>
            </p:nvSpPr>
            <p:spPr>
              <a:xfrm>
                <a:off x="457000" y="333635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76" name="Google Shape;1476;p34"/>
              <p:cNvSpPr txBox="1"/>
              <p:nvPr/>
            </p:nvSpPr>
            <p:spPr>
              <a:xfrm>
                <a:off x="457000" y="3677950"/>
                <a:ext cx="1485900" cy="71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name, but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77" name="Google Shape;1477;p34"/>
            <p:cNvSpPr/>
            <p:nvPr/>
          </p:nvSpPr>
          <p:spPr>
            <a:xfrm>
              <a:off x="2349775" y="3543175"/>
              <a:ext cx="822000" cy="555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/>
            </a:p>
          </p:txBody>
        </p:sp>
      </p:grpSp>
      <p:grpSp>
        <p:nvGrpSpPr>
          <p:cNvPr id="1478" name="Google Shape;1478;p34"/>
          <p:cNvGrpSpPr/>
          <p:nvPr/>
        </p:nvGrpSpPr>
        <p:grpSpPr>
          <a:xfrm>
            <a:off x="5972225" y="1304200"/>
            <a:ext cx="2714575" cy="1055600"/>
            <a:chOff x="5972225" y="1304200"/>
            <a:chExt cx="2714575" cy="1055600"/>
          </a:xfrm>
        </p:grpSpPr>
        <p:sp>
          <p:nvSpPr>
            <p:cNvPr id="1479" name="Google Shape;1479;p34"/>
            <p:cNvSpPr txBox="1"/>
            <p:nvPr/>
          </p:nvSpPr>
          <p:spPr>
            <a:xfrm>
              <a:off x="7200900" y="130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0" name="Google Shape;1480;p34"/>
            <p:cNvSpPr txBox="1"/>
            <p:nvPr/>
          </p:nvSpPr>
          <p:spPr>
            <a:xfrm>
              <a:off x="7200900" y="1645800"/>
              <a:ext cx="14859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972225" y="1511012"/>
              <a:ext cx="821700" cy="55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>
            <a:off x="5972225" y="3336350"/>
            <a:ext cx="2714575" cy="1055600"/>
            <a:chOff x="5972225" y="3336350"/>
            <a:chExt cx="2714575" cy="1055600"/>
          </a:xfrm>
        </p:grpSpPr>
        <p:sp>
          <p:nvSpPr>
            <p:cNvPr id="1483" name="Google Shape;1483;p34"/>
            <p:cNvSpPr txBox="1"/>
            <p:nvPr/>
          </p:nvSpPr>
          <p:spPr>
            <a:xfrm>
              <a:off x="7200900" y="33363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4" name="Google Shape;1484;p34"/>
            <p:cNvSpPr txBox="1"/>
            <p:nvPr/>
          </p:nvSpPr>
          <p:spPr>
            <a:xfrm>
              <a:off x="7200900" y="3677950"/>
              <a:ext cx="14859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2225" y="3543175"/>
              <a:ext cx="821700" cy="55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491" name="Google Shape;1491;p35"/>
          <p:cNvGrpSpPr/>
          <p:nvPr/>
        </p:nvGrpSpPr>
        <p:grpSpPr>
          <a:xfrm rot="5400000">
            <a:off x="447733" y="3248209"/>
            <a:ext cx="1747152" cy="1220581"/>
            <a:chOff x="254202" y="2735550"/>
            <a:chExt cx="1708706" cy="1165900"/>
          </a:xfrm>
        </p:grpSpPr>
        <p:sp>
          <p:nvSpPr>
            <p:cNvPr id="1492" name="Google Shape;1492;p35"/>
            <p:cNvSpPr/>
            <p:nvPr/>
          </p:nvSpPr>
          <p:spPr>
            <a:xfrm flipH="1">
              <a:off x="257064" y="2735550"/>
              <a:ext cx="1687409" cy="339775"/>
            </a:xfrm>
            <a:custGeom>
              <a:rect b="b" l="l" r="r" t="t"/>
              <a:pathLst>
                <a:path extrusionOk="0" h="13591" w="73686">
                  <a:moveTo>
                    <a:pt x="2714" y="0"/>
                  </a:moveTo>
                  <a:lnTo>
                    <a:pt x="2570" y="9"/>
                  </a:lnTo>
                  <a:lnTo>
                    <a:pt x="2436" y="17"/>
                  </a:lnTo>
                  <a:lnTo>
                    <a:pt x="2302" y="34"/>
                  </a:lnTo>
                  <a:lnTo>
                    <a:pt x="2168" y="60"/>
                  </a:lnTo>
                  <a:lnTo>
                    <a:pt x="2033" y="85"/>
                  </a:lnTo>
                  <a:lnTo>
                    <a:pt x="1908" y="119"/>
                  </a:lnTo>
                  <a:lnTo>
                    <a:pt x="1783" y="162"/>
                  </a:lnTo>
                  <a:lnTo>
                    <a:pt x="1657" y="204"/>
                  </a:lnTo>
                  <a:lnTo>
                    <a:pt x="1541" y="255"/>
                  </a:lnTo>
                  <a:lnTo>
                    <a:pt x="1424" y="315"/>
                  </a:lnTo>
                  <a:lnTo>
                    <a:pt x="1308" y="374"/>
                  </a:lnTo>
                  <a:lnTo>
                    <a:pt x="1201" y="442"/>
                  </a:lnTo>
                  <a:lnTo>
                    <a:pt x="1093" y="519"/>
                  </a:lnTo>
                  <a:lnTo>
                    <a:pt x="995" y="595"/>
                  </a:lnTo>
                  <a:lnTo>
                    <a:pt x="896" y="672"/>
                  </a:lnTo>
                  <a:lnTo>
                    <a:pt x="798" y="757"/>
                  </a:lnTo>
                  <a:lnTo>
                    <a:pt x="708" y="850"/>
                  </a:lnTo>
                  <a:lnTo>
                    <a:pt x="619" y="944"/>
                  </a:lnTo>
                  <a:lnTo>
                    <a:pt x="547" y="1037"/>
                  </a:lnTo>
                  <a:lnTo>
                    <a:pt x="466" y="1139"/>
                  </a:lnTo>
                  <a:lnTo>
                    <a:pt x="395" y="1241"/>
                  </a:lnTo>
                  <a:lnTo>
                    <a:pt x="332" y="1352"/>
                  </a:lnTo>
                  <a:lnTo>
                    <a:pt x="270" y="1462"/>
                  </a:lnTo>
                  <a:lnTo>
                    <a:pt x="216" y="1573"/>
                  </a:lnTo>
                  <a:lnTo>
                    <a:pt x="171" y="1692"/>
                  </a:lnTo>
                  <a:lnTo>
                    <a:pt x="126" y="1811"/>
                  </a:lnTo>
                  <a:lnTo>
                    <a:pt x="90" y="1930"/>
                  </a:lnTo>
                  <a:lnTo>
                    <a:pt x="55" y="2057"/>
                  </a:lnTo>
                  <a:lnTo>
                    <a:pt x="37" y="2185"/>
                  </a:lnTo>
                  <a:lnTo>
                    <a:pt x="19" y="2312"/>
                  </a:lnTo>
                  <a:lnTo>
                    <a:pt x="10" y="2439"/>
                  </a:lnTo>
                  <a:lnTo>
                    <a:pt x="1" y="2575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64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71" y="13336"/>
                  </a:lnTo>
                  <a:lnTo>
                    <a:pt x="225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66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81" y="13591"/>
                  </a:lnTo>
                  <a:lnTo>
                    <a:pt x="834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80" y="13276"/>
                  </a:lnTo>
                  <a:lnTo>
                    <a:pt x="141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505" y="12953"/>
                  </a:lnTo>
                  <a:lnTo>
                    <a:pt x="1505" y="12885"/>
                  </a:lnTo>
                  <a:lnTo>
                    <a:pt x="1505" y="2575"/>
                  </a:lnTo>
                  <a:lnTo>
                    <a:pt x="1514" y="2456"/>
                  </a:lnTo>
                  <a:lnTo>
                    <a:pt x="1532" y="2346"/>
                  </a:lnTo>
                  <a:lnTo>
                    <a:pt x="1559" y="2236"/>
                  </a:lnTo>
                  <a:lnTo>
                    <a:pt x="1604" y="2125"/>
                  </a:lnTo>
                  <a:lnTo>
                    <a:pt x="1648" y="2032"/>
                  </a:lnTo>
                  <a:lnTo>
                    <a:pt x="1711" y="1930"/>
                  </a:lnTo>
                  <a:lnTo>
                    <a:pt x="1783" y="1845"/>
                  </a:lnTo>
                  <a:lnTo>
                    <a:pt x="1863" y="1768"/>
                  </a:lnTo>
                  <a:lnTo>
                    <a:pt x="1944" y="1692"/>
                  </a:lnTo>
                  <a:lnTo>
                    <a:pt x="2033" y="1624"/>
                  </a:lnTo>
                  <a:lnTo>
                    <a:pt x="2141" y="1564"/>
                  </a:lnTo>
                  <a:lnTo>
                    <a:pt x="2239" y="1522"/>
                  </a:lnTo>
                  <a:lnTo>
                    <a:pt x="2356" y="1479"/>
                  </a:lnTo>
                  <a:lnTo>
                    <a:pt x="2472" y="1454"/>
                  </a:lnTo>
                  <a:lnTo>
                    <a:pt x="2588" y="1437"/>
                  </a:lnTo>
                  <a:lnTo>
                    <a:pt x="2714" y="1428"/>
                  </a:lnTo>
                  <a:lnTo>
                    <a:pt x="70973" y="1428"/>
                  </a:lnTo>
                  <a:lnTo>
                    <a:pt x="71098" y="1437"/>
                  </a:lnTo>
                  <a:lnTo>
                    <a:pt x="71215" y="1454"/>
                  </a:lnTo>
                  <a:lnTo>
                    <a:pt x="71331" y="1479"/>
                  </a:lnTo>
                  <a:lnTo>
                    <a:pt x="71447" y="1522"/>
                  </a:lnTo>
                  <a:lnTo>
                    <a:pt x="71546" y="1564"/>
                  </a:lnTo>
                  <a:lnTo>
                    <a:pt x="71653" y="1624"/>
                  </a:lnTo>
                  <a:lnTo>
                    <a:pt x="71743" y="1692"/>
                  </a:lnTo>
                  <a:lnTo>
                    <a:pt x="71832" y="1768"/>
                  </a:lnTo>
                  <a:lnTo>
                    <a:pt x="71904" y="1845"/>
                  </a:lnTo>
                  <a:lnTo>
                    <a:pt x="71976" y="1930"/>
                  </a:lnTo>
                  <a:lnTo>
                    <a:pt x="72038" y="2032"/>
                  </a:lnTo>
                  <a:lnTo>
                    <a:pt x="72083" y="2125"/>
                  </a:lnTo>
                  <a:lnTo>
                    <a:pt x="72128" y="2236"/>
                  </a:lnTo>
                  <a:lnTo>
                    <a:pt x="72155" y="2346"/>
                  </a:lnTo>
                  <a:lnTo>
                    <a:pt x="72173" y="2456"/>
                  </a:lnTo>
                  <a:lnTo>
                    <a:pt x="72182" y="2575"/>
                  </a:lnTo>
                  <a:lnTo>
                    <a:pt x="72182" y="12885"/>
                  </a:lnTo>
                  <a:lnTo>
                    <a:pt x="72182" y="12953"/>
                  </a:lnTo>
                  <a:lnTo>
                    <a:pt x="72199" y="13030"/>
                  </a:lnTo>
                  <a:lnTo>
                    <a:pt x="72217" y="13098"/>
                  </a:lnTo>
                  <a:lnTo>
                    <a:pt x="72244" y="13157"/>
                  </a:lnTo>
                  <a:lnTo>
                    <a:pt x="72271" y="13225"/>
                  </a:lnTo>
                  <a:lnTo>
                    <a:pt x="72307" y="13276"/>
                  </a:lnTo>
                  <a:lnTo>
                    <a:pt x="72352" y="13336"/>
                  </a:lnTo>
                  <a:lnTo>
                    <a:pt x="72405" y="13387"/>
                  </a:lnTo>
                  <a:lnTo>
                    <a:pt x="72459" y="13429"/>
                  </a:lnTo>
                  <a:lnTo>
                    <a:pt x="72513" y="13472"/>
                  </a:lnTo>
                  <a:lnTo>
                    <a:pt x="72575" y="13506"/>
                  </a:lnTo>
                  <a:lnTo>
                    <a:pt x="72638" y="13540"/>
                  </a:lnTo>
                  <a:lnTo>
                    <a:pt x="72710" y="13565"/>
                  </a:lnTo>
                  <a:lnTo>
                    <a:pt x="72781" y="13582"/>
                  </a:lnTo>
                  <a:lnTo>
                    <a:pt x="72853" y="13591"/>
                  </a:lnTo>
                  <a:lnTo>
                    <a:pt x="73005" y="13591"/>
                  </a:lnTo>
                  <a:lnTo>
                    <a:pt x="73086" y="13582"/>
                  </a:lnTo>
                  <a:lnTo>
                    <a:pt x="73157" y="13565"/>
                  </a:lnTo>
                  <a:lnTo>
                    <a:pt x="73220" y="13540"/>
                  </a:lnTo>
                  <a:lnTo>
                    <a:pt x="73292" y="13506"/>
                  </a:lnTo>
                  <a:lnTo>
                    <a:pt x="73354" y="13472"/>
                  </a:lnTo>
                  <a:lnTo>
                    <a:pt x="73408" y="13429"/>
                  </a:lnTo>
                  <a:lnTo>
                    <a:pt x="73462" y="13387"/>
                  </a:lnTo>
                  <a:lnTo>
                    <a:pt x="73516" y="13336"/>
                  </a:lnTo>
                  <a:lnTo>
                    <a:pt x="73551" y="13276"/>
                  </a:lnTo>
                  <a:lnTo>
                    <a:pt x="73596" y="13225"/>
                  </a:lnTo>
                  <a:lnTo>
                    <a:pt x="73623" y="13157"/>
                  </a:lnTo>
                  <a:lnTo>
                    <a:pt x="73650" y="13098"/>
                  </a:lnTo>
                  <a:lnTo>
                    <a:pt x="73668" y="13030"/>
                  </a:lnTo>
                  <a:lnTo>
                    <a:pt x="73677" y="12953"/>
                  </a:lnTo>
                  <a:lnTo>
                    <a:pt x="73686" y="12885"/>
                  </a:lnTo>
                  <a:lnTo>
                    <a:pt x="73686" y="2575"/>
                  </a:lnTo>
                  <a:lnTo>
                    <a:pt x="73677" y="2439"/>
                  </a:lnTo>
                  <a:lnTo>
                    <a:pt x="73668" y="2312"/>
                  </a:lnTo>
                  <a:lnTo>
                    <a:pt x="73650" y="2185"/>
                  </a:lnTo>
                  <a:lnTo>
                    <a:pt x="73632" y="2057"/>
                  </a:lnTo>
                  <a:lnTo>
                    <a:pt x="73596" y="1930"/>
                  </a:lnTo>
                  <a:lnTo>
                    <a:pt x="73560" y="1811"/>
                  </a:lnTo>
                  <a:lnTo>
                    <a:pt x="73516" y="1692"/>
                  </a:lnTo>
                  <a:lnTo>
                    <a:pt x="73471" y="1573"/>
                  </a:lnTo>
                  <a:lnTo>
                    <a:pt x="73417" y="1462"/>
                  </a:lnTo>
                  <a:lnTo>
                    <a:pt x="73354" y="1352"/>
                  </a:lnTo>
                  <a:lnTo>
                    <a:pt x="73292" y="1241"/>
                  </a:lnTo>
                  <a:lnTo>
                    <a:pt x="73220" y="1139"/>
                  </a:lnTo>
                  <a:lnTo>
                    <a:pt x="73148" y="1037"/>
                  </a:lnTo>
                  <a:lnTo>
                    <a:pt x="73068" y="944"/>
                  </a:lnTo>
                  <a:lnTo>
                    <a:pt x="72978" y="850"/>
                  </a:lnTo>
                  <a:lnTo>
                    <a:pt x="72889" y="757"/>
                  </a:lnTo>
                  <a:lnTo>
                    <a:pt x="72790" y="672"/>
                  </a:lnTo>
                  <a:lnTo>
                    <a:pt x="72701" y="595"/>
                  </a:lnTo>
                  <a:lnTo>
                    <a:pt x="72593" y="519"/>
                  </a:lnTo>
                  <a:lnTo>
                    <a:pt x="72486" y="442"/>
                  </a:lnTo>
                  <a:lnTo>
                    <a:pt x="72378" y="374"/>
                  </a:lnTo>
                  <a:lnTo>
                    <a:pt x="72262" y="315"/>
                  </a:lnTo>
                  <a:lnTo>
                    <a:pt x="72146" y="255"/>
                  </a:lnTo>
                  <a:lnTo>
                    <a:pt x="72029" y="204"/>
                  </a:lnTo>
                  <a:lnTo>
                    <a:pt x="71904" y="162"/>
                  </a:lnTo>
                  <a:lnTo>
                    <a:pt x="71779" y="119"/>
                  </a:lnTo>
                  <a:lnTo>
                    <a:pt x="71653" y="85"/>
                  </a:lnTo>
                  <a:lnTo>
                    <a:pt x="71519" y="60"/>
                  </a:lnTo>
                  <a:lnTo>
                    <a:pt x="71385" y="34"/>
                  </a:lnTo>
                  <a:lnTo>
                    <a:pt x="71250" y="17"/>
                  </a:lnTo>
                  <a:lnTo>
                    <a:pt x="71116" y="9"/>
                  </a:lnTo>
                  <a:lnTo>
                    <a:pt x="709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 flipH="1">
              <a:off x="328627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44" y="0"/>
                  </a:moveTo>
                  <a:lnTo>
                    <a:pt x="672" y="9"/>
                  </a:lnTo>
                  <a:lnTo>
                    <a:pt x="592" y="17"/>
                  </a:lnTo>
                  <a:lnTo>
                    <a:pt x="520" y="34"/>
                  </a:lnTo>
                  <a:lnTo>
                    <a:pt x="457" y="60"/>
                  </a:lnTo>
                  <a:lnTo>
                    <a:pt x="386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6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5" y="442"/>
                  </a:lnTo>
                  <a:lnTo>
                    <a:pt x="28" y="502"/>
                  </a:lnTo>
                  <a:lnTo>
                    <a:pt x="10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0" y="13030"/>
                  </a:lnTo>
                  <a:lnTo>
                    <a:pt x="28" y="13098"/>
                  </a:lnTo>
                  <a:lnTo>
                    <a:pt x="55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6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86" y="13506"/>
                  </a:lnTo>
                  <a:lnTo>
                    <a:pt x="457" y="13540"/>
                  </a:lnTo>
                  <a:lnTo>
                    <a:pt x="520" y="13565"/>
                  </a:lnTo>
                  <a:lnTo>
                    <a:pt x="592" y="13582"/>
                  </a:lnTo>
                  <a:lnTo>
                    <a:pt x="672" y="13591"/>
                  </a:lnTo>
                  <a:lnTo>
                    <a:pt x="825" y="13591"/>
                  </a:lnTo>
                  <a:lnTo>
                    <a:pt x="896" y="13582"/>
                  </a:lnTo>
                  <a:lnTo>
                    <a:pt x="968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5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1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0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0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1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5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8" y="34"/>
                  </a:lnTo>
                  <a:lnTo>
                    <a:pt x="896" y="17"/>
                  </a:lnTo>
                  <a:lnTo>
                    <a:pt x="825" y="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 flipH="1">
              <a:off x="389106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81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1" y="264"/>
                  </a:lnTo>
                  <a:lnTo>
                    <a:pt x="135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9" y="570"/>
                  </a:lnTo>
                  <a:lnTo>
                    <a:pt x="10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71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79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9" y="315"/>
                  </a:lnTo>
                  <a:lnTo>
                    <a:pt x="133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 flipH="1">
              <a:off x="449585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1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1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flipH="1">
              <a:off x="510270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43" y="0"/>
                  </a:moveTo>
                  <a:lnTo>
                    <a:pt x="672" y="9"/>
                  </a:lnTo>
                  <a:lnTo>
                    <a:pt x="591" y="17"/>
                  </a:lnTo>
                  <a:lnTo>
                    <a:pt x="520" y="34"/>
                  </a:lnTo>
                  <a:lnTo>
                    <a:pt x="457" y="60"/>
                  </a:lnTo>
                  <a:lnTo>
                    <a:pt x="385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0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27" y="502"/>
                  </a:lnTo>
                  <a:lnTo>
                    <a:pt x="9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9" y="13030"/>
                  </a:lnTo>
                  <a:lnTo>
                    <a:pt x="27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0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85" y="13506"/>
                  </a:lnTo>
                  <a:lnTo>
                    <a:pt x="457" y="13540"/>
                  </a:lnTo>
                  <a:lnTo>
                    <a:pt x="520" y="13565"/>
                  </a:lnTo>
                  <a:lnTo>
                    <a:pt x="591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896" y="13582"/>
                  </a:lnTo>
                  <a:lnTo>
                    <a:pt x="967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5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0" y="13098"/>
                  </a:lnTo>
                  <a:lnTo>
                    <a:pt x="1478" y="13030"/>
                  </a:lnTo>
                  <a:lnTo>
                    <a:pt x="1495" y="12953"/>
                  </a:lnTo>
                  <a:lnTo>
                    <a:pt x="1495" y="12885"/>
                  </a:lnTo>
                  <a:lnTo>
                    <a:pt x="1495" y="714"/>
                  </a:lnTo>
                  <a:lnTo>
                    <a:pt x="1495" y="646"/>
                  </a:lnTo>
                  <a:lnTo>
                    <a:pt x="1478" y="570"/>
                  </a:lnTo>
                  <a:lnTo>
                    <a:pt x="1460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7" y="34"/>
                  </a:lnTo>
                  <a:lnTo>
                    <a:pt x="896" y="17"/>
                  </a:lnTo>
                  <a:lnTo>
                    <a:pt x="824" y="9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 flipH="1">
              <a:off x="570749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81" y="9"/>
                  </a:lnTo>
                  <a:lnTo>
                    <a:pt x="600" y="17"/>
                  </a:lnTo>
                  <a:lnTo>
                    <a:pt x="528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1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0" y="264"/>
                  </a:lnTo>
                  <a:lnTo>
                    <a:pt x="134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9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9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34" y="13276"/>
                  </a:lnTo>
                  <a:lnTo>
                    <a:pt x="170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1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8" y="13565"/>
                  </a:lnTo>
                  <a:lnTo>
                    <a:pt x="600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4" y="13582"/>
                  </a:lnTo>
                  <a:lnTo>
                    <a:pt x="976" y="13565"/>
                  </a:lnTo>
                  <a:lnTo>
                    <a:pt x="1048" y="13540"/>
                  </a:lnTo>
                  <a:lnTo>
                    <a:pt x="1110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0" y="13387"/>
                  </a:lnTo>
                  <a:lnTo>
                    <a:pt x="1334" y="13336"/>
                  </a:lnTo>
                  <a:lnTo>
                    <a:pt x="1379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8" y="13098"/>
                  </a:lnTo>
                  <a:lnTo>
                    <a:pt x="1486" y="13030"/>
                  </a:lnTo>
                  <a:lnTo>
                    <a:pt x="1495" y="12953"/>
                  </a:lnTo>
                  <a:lnTo>
                    <a:pt x="1504" y="12885"/>
                  </a:lnTo>
                  <a:lnTo>
                    <a:pt x="1504" y="714"/>
                  </a:lnTo>
                  <a:lnTo>
                    <a:pt x="1495" y="646"/>
                  </a:lnTo>
                  <a:lnTo>
                    <a:pt x="1486" y="570"/>
                  </a:lnTo>
                  <a:lnTo>
                    <a:pt x="1468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9" y="315"/>
                  </a:lnTo>
                  <a:lnTo>
                    <a:pt x="1334" y="264"/>
                  </a:lnTo>
                  <a:lnTo>
                    <a:pt x="1280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0" y="85"/>
                  </a:lnTo>
                  <a:lnTo>
                    <a:pt x="1048" y="60"/>
                  </a:lnTo>
                  <a:lnTo>
                    <a:pt x="976" y="34"/>
                  </a:lnTo>
                  <a:lnTo>
                    <a:pt x="904" y="17"/>
                  </a:lnTo>
                  <a:lnTo>
                    <a:pt x="833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 flipH="1">
              <a:off x="631434" y="2735550"/>
              <a:ext cx="34281" cy="339775"/>
            </a:xfrm>
            <a:custGeom>
              <a:rect b="b" l="l" r="r" t="t"/>
              <a:pathLst>
                <a:path extrusionOk="0" h="13591" w="1497">
                  <a:moveTo>
                    <a:pt x="753" y="0"/>
                  </a:moveTo>
                  <a:lnTo>
                    <a:pt x="672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8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0" y="162"/>
                  </a:lnTo>
                  <a:lnTo>
                    <a:pt x="216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5" y="442"/>
                  </a:lnTo>
                  <a:lnTo>
                    <a:pt x="37" y="502"/>
                  </a:lnTo>
                  <a:lnTo>
                    <a:pt x="19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55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6" y="13387"/>
                  </a:lnTo>
                  <a:lnTo>
                    <a:pt x="270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8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72" y="13591"/>
                  </a:lnTo>
                  <a:lnTo>
                    <a:pt x="825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0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8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1" y="13276"/>
                  </a:lnTo>
                  <a:lnTo>
                    <a:pt x="1407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7" y="374"/>
                  </a:lnTo>
                  <a:lnTo>
                    <a:pt x="1371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8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0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25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 flipH="1">
              <a:off x="691935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81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66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5" y="213"/>
                  </a:lnTo>
                  <a:lnTo>
                    <a:pt x="180" y="264"/>
                  </a:lnTo>
                  <a:lnTo>
                    <a:pt x="135" y="315"/>
                  </a:lnTo>
                  <a:lnTo>
                    <a:pt x="99" y="374"/>
                  </a:lnTo>
                  <a:lnTo>
                    <a:pt x="63" y="442"/>
                  </a:lnTo>
                  <a:lnTo>
                    <a:pt x="37" y="502"/>
                  </a:lnTo>
                  <a:lnTo>
                    <a:pt x="19" y="570"/>
                  </a:lnTo>
                  <a:lnTo>
                    <a:pt x="10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63" y="13157"/>
                  </a:lnTo>
                  <a:lnTo>
                    <a:pt x="99" y="13225"/>
                  </a:lnTo>
                  <a:lnTo>
                    <a:pt x="135" y="13276"/>
                  </a:lnTo>
                  <a:lnTo>
                    <a:pt x="180" y="13336"/>
                  </a:lnTo>
                  <a:lnTo>
                    <a:pt x="225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66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36" y="13429"/>
                  </a:lnTo>
                  <a:lnTo>
                    <a:pt x="1290" y="13387"/>
                  </a:lnTo>
                  <a:lnTo>
                    <a:pt x="1335" y="13336"/>
                  </a:lnTo>
                  <a:lnTo>
                    <a:pt x="1380" y="13276"/>
                  </a:lnTo>
                  <a:lnTo>
                    <a:pt x="1415" y="13225"/>
                  </a:lnTo>
                  <a:lnTo>
                    <a:pt x="1451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505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505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51" y="442"/>
                  </a:lnTo>
                  <a:lnTo>
                    <a:pt x="1415" y="374"/>
                  </a:lnTo>
                  <a:lnTo>
                    <a:pt x="1380" y="315"/>
                  </a:lnTo>
                  <a:lnTo>
                    <a:pt x="1335" y="264"/>
                  </a:lnTo>
                  <a:lnTo>
                    <a:pt x="1290" y="213"/>
                  </a:lnTo>
                  <a:lnTo>
                    <a:pt x="1236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flipH="1">
              <a:off x="752414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9" y="570"/>
                  </a:lnTo>
                  <a:lnTo>
                    <a:pt x="10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70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0" y="315"/>
                  </a:lnTo>
                  <a:lnTo>
                    <a:pt x="133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 flipH="1">
              <a:off x="813099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52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1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5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11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 flipH="1">
              <a:off x="873578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81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66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9" y="264"/>
                  </a:lnTo>
                  <a:lnTo>
                    <a:pt x="135" y="315"/>
                  </a:lnTo>
                  <a:lnTo>
                    <a:pt x="99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9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9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9" y="13225"/>
                  </a:lnTo>
                  <a:lnTo>
                    <a:pt x="135" y="13276"/>
                  </a:lnTo>
                  <a:lnTo>
                    <a:pt x="179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66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48" y="13540"/>
                  </a:lnTo>
                  <a:lnTo>
                    <a:pt x="1110" y="13506"/>
                  </a:lnTo>
                  <a:lnTo>
                    <a:pt x="1173" y="13472"/>
                  </a:lnTo>
                  <a:lnTo>
                    <a:pt x="1236" y="13429"/>
                  </a:lnTo>
                  <a:lnTo>
                    <a:pt x="1290" y="13387"/>
                  </a:lnTo>
                  <a:lnTo>
                    <a:pt x="1334" y="13336"/>
                  </a:lnTo>
                  <a:lnTo>
                    <a:pt x="1379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504" y="12953"/>
                  </a:lnTo>
                  <a:lnTo>
                    <a:pt x="1504" y="12885"/>
                  </a:lnTo>
                  <a:lnTo>
                    <a:pt x="1504" y="714"/>
                  </a:lnTo>
                  <a:lnTo>
                    <a:pt x="1504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9" y="315"/>
                  </a:lnTo>
                  <a:lnTo>
                    <a:pt x="1334" y="264"/>
                  </a:lnTo>
                  <a:lnTo>
                    <a:pt x="1290" y="213"/>
                  </a:lnTo>
                  <a:lnTo>
                    <a:pt x="1236" y="162"/>
                  </a:lnTo>
                  <a:lnTo>
                    <a:pt x="1173" y="128"/>
                  </a:lnTo>
                  <a:lnTo>
                    <a:pt x="1110" y="85"/>
                  </a:lnTo>
                  <a:lnTo>
                    <a:pt x="1048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flipH="1">
              <a:off x="934057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8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1" y="128"/>
                  </a:lnTo>
                  <a:lnTo>
                    <a:pt x="269" y="162"/>
                  </a:lnTo>
                  <a:lnTo>
                    <a:pt x="224" y="213"/>
                  </a:lnTo>
                  <a:lnTo>
                    <a:pt x="170" y="264"/>
                  </a:lnTo>
                  <a:lnTo>
                    <a:pt x="125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5" y="13276"/>
                  </a:lnTo>
                  <a:lnTo>
                    <a:pt x="170" y="13336"/>
                  </a:lnTo>
                  <a:lnTo>
                    <a:pt x="224" y="13387"/>
                  </a:lnTo>
                  <a:lnTo>
                    <a:pt x="269" y="13429"/>
                  </a:lnTo>
                  <a:lnTo>
                    <a:pt x="331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8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4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0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0" y="13387"/>
                  </a:lnTo>
                  <a:lnTo>
                    <a:pt x="1325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8" y="13098"/>
                  </a:lnTo>
                  <a:lnTo>
                    <a:pt x="1486" y="13030"/>
                  </a:lnTo>
                  <a:lnTo>
                    <a:pt x="1495" y="12953"/>
                  </a:lnTo>
                  <a:lnTo>
                    <a:pt x="1504" y="12885"/>
                  </a:lnTo>
                  <a:lnTo>
                    <a:pt x="1504" y="714"/>
                  </a:lnTo>
                  <a:lnTo>
                    <a:pt x="1495" y="646"/>
                  </a:lnTo>
                  <a:lnTo>
                    <a:pt x="1486" y="570"/>
                  </a:lnTo>
                  <a:lnTo>
                    <a:pt x="1468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5" y="264"/>
                  </a:lnTo>
                  <a:lnTo>
                    <a:pt x="1280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0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4" y="17"/>
                  </a:lnTo>
                  <a:lnTo>
                    <a:pt x="824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flipH="1">
              <a:off x="994742" y="2735550"/>
              <a:ext cx="34281" cy="339775"/>
            </a:xfrm>
            <a:custGeom>
              <a:rect b="b" l="l" r="r" t="t"/>
              <a:pathLst>
                <a:path extrusionOk="0" h="13591" w="1497">
                  <a:moveTo>
                    <a:pt x="744" y="0"/>
                  </a:moveTo>
                  <a:lnTo>
                    <a:pt x="672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8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6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5" y="442"/>
                  </a:lnTo>
                  <a:lnTo>
                    <a:pt x="28" y="502"/>
                  </a:lnTo>
                  <a:lnTo>
                    <a:pt x="10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0" y="13030"/>
                  </a:lnTo>
                  <a:lnTo>
                    <a:pt x="28" y="13098"/>
                  </a:lnTo>
                  <a:lnTo>
                    <a:pt x="55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6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8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72" y="13591"/>
                  </a:lnTo>
                  <a:lnTo>
                    <a:pt x="825" y="13591"/>
                  </a:lnTo>
                  <a:lnTo>
                    <a:pt x="896" y="13582"/>
                  </a:lnTo>
                  <a:lnTo>
                    <a:pt x="968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5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1" y="13276"/>
                  </a:lnTo>
                  <a:lnTo>
                    <a:pt x="1407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7" y="374"/>
                  </a:lnTo>
                  <a:lnTo>
                    <a:pt x="1371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5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8" y="34"/>
                  </a:lnTo>
                  <a:lnTo>
                    <a:pt x="896" y="17"/>
                  </a:lnTo>
                  <a:lnTo>
                    <a:pt x="825" y="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>
              <a:off x="1055244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81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66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5" y="213"/>
                  </a:lnTo>
                  <a:lnTo>
                    <a:pt x="180" y="264"/>
                  </a:lnTo>
                  <a:lnTo>
                    <a:pt x="135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7" y="502"/>
                  </a:lnTo>
                  <a:lnTo>
                    <a:pt x="19" y="570"/>
                  </a:lnTo>
                  <a:lnTo>
                    <a:pt x="10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80" y="13336"/>
                  </a:lnTo>
                  <a:lnTo>
                    <a:pt x="225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66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36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80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505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505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80" y="315"/>
                  </a:lnTo>
                  <a:lnTo>
                    <a:pt x="1335" y="264"/>
                  </a:lnTo>
                  <a:lnTo>
                    <a:pt x="1281" y="213"/>
                  </a:lnTo>
                  <a:lnTo>
                    <a:pt x="1236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>
              <a:off x="1115723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1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1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>
              <a:off x="1176408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43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85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0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27" y="502"/>
                  </a:lnTo>
                  <a:lnTo>
                    <a:pt x="9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9" y="13030"/>
                  </a:lnTo>
                  <a:lnTo>
                    <a:pt x="27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0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8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896" y="13582"/>
                  </a:lnTo>
                  <a:lnTo>
                    <a:pt x="967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5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0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0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7" y="34"/>
                  </a:lnTo>
                  <a:lnTo>
                    <a:pt x="896" y="17"/>
                  </a:lnTo>
                  <a:lnTo>
                    <a:pt x="824" y="9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>
              <a:off x="1236887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81" y="9"/>
                  </a:lnTo>
                  <a:lnTo>
                    <a:pt x="600" y="17"/>
                  </a:lnTo>
                  <a:lnTo>
                    <a:pt x="528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1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0" y="264"/>
                  </a:lnTo>
                  <a:lnTo>
                    <a:pt x="135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9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9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70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1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8" y="13565"/>
                  </a:lnTo>
                  <a:lnTo>
                    <a:pt x="600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48" y="13540"/>
                  </a:lnTo>
                  <a:lnTo>
                    <a:pt x="1110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4" y="13336"/>
                  </a:lnTo>
                  <a:lnTo>
                    <a:pt x="1379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6" y="13030"/>
                  </a:lnTo>
                  <a:lnTo>
                    <a:pt x="1504" y="12953"/>
                  </a:lnTo>
                  <a:lnTo>
                    <a:pt x="1504" y="12885"/>
                  </a:lnTo>
                  <a:lnTo>
                    <a:pt x="1504" y="714"/>
                  </a:lnTo>
                  <a:lnTo>
                    <a:pt x="1504" y="646"/>
                  </a:lnTo>
                  <a:lnTo>
                    <a:pt x="1486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9" y="315"/>
                  </a:lnTo>
                  <a:lnTo>
                    <a:pt x="1334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0" y="85"/>
                  </a:lnTo>
                  <a:lnTo>
                    <a:pt x="1048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>
              <a:off x="1297572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52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8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1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0" y="264"/>
                  </a:lnTo>
                  <a:lnTo>
                    <a:pt x="125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5" y="13276"/>
                  </a:lnTo>
                  <a:lnTo>
                    <a:pt x="170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1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8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4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0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0" y="13387"/>
                  </a:lnTo>
                  <a:lnTo>
                    <a:pt x="1325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8" y="13098"/>
                  </a:lnTo>
                  <a:lnTo>
                    <a:pt x="1486" y="13030"/>
                  </a:lnTo>
                  <a:lnTo>
                    <a:pt x="1495" y="12953"/>
                  </a:lnTo>
                  <a:lnTo>
                    <a:pt x="1495" y="12885"/>
                  </a:lnTo>
                  <a:lnTo>
                    <a:pt x="1495" y="714"/>
                  </a:lnTo>
                  <a:lnTo>
                    <a:pt x="1495" y="646"/>
                  </a:lnTo>
                  <a:lnTo>
                    <a:pt x="1486" y="570"/>
                  </a:lnTo>
                  <a:lnTo>
                    <a:pt x="1468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5" y="264"/>
                  </a:lnTo>
                  <a:lnTo>
                    <a:pt x="1280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10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4" y="17"/>
                  </a:lnTo>
                  <a:lnTo>
                    <a:pt x="824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>
              <a:off x="1358051" y="2735550"/>
              <a:ext cx="34281" cy="339775"/>
            </a:xfrm>
            <a:custGeom>
              <a:rect b="b" l="l" r="r" t="t"/>
              <a:pathLst>
                <a:path extrusionOk="0" h="13591" w="1497">
                  <a:moveTo>
                    <a:pt x="744" y="0"/>
                  </a:moveTo>
                  <a:lnTo>
                    <a:pt x="672" y="9"/>
                  </a:lnTo>
                  <a:lnTo>
                    <a:pt x="592" y="17"/>
                  </a:lnTo>
                  <a:lnTo>
                    <a:pt x="520" y="34"/>
                  </a:lnTo>
                  <a:lnTo>
                    <a:pt x="457" y="60"/>
                  </a:lnTo>
                  <a:lnTo>
                    <a:pt x="386" y="85"/>
                  </a:lnTo>
                  <a:lnTo>
                    <a:pt x="323" y="128"/>
                  </a:lnTo>
                  <a:lnTo>
                    <a:pt x="269" y="162"/>
                  </a:lnTo>
                  <a:lnTo>
                    <a:pt x="216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5" y="442"/>
                  </a:lnTo>
                  <a:lnTo>
                    <a:pt x="28" y="502"/>
                  </a:lnTo>
                  <a:lnTo>
                    <a:pt x="10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0" y="13030"/>
                  </a:lnTo>
                  <a:lnTo>
                    <a:pt x="28" y="13098"/>
                  </a:lnTo>
                  <a:lnTo>
                    <a:pt x="55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6" y="13387"/>
                  </a:lnTo>
                  <a:lnTo>
                    <a:pt x="269" y="13429"/>
                  </a:lnTo>
                  <a:lnTo>
                    <a:pt x="323" y="13472"/>
                  </a:lnTo>
                  <a:lnTo>
                    <a:pt x="386" y="13506"/>
                  </a:lnTo>
                  <a:lnTo>
                    <a:pt x="457" y="13540"/>
                  </a:lnTo>
                  <a:lnTo>
                    <a:pt x="520" y="13565"/>
                  </a:lnTo>
                  <a:lnTo>
                    <a:pt x="592" y="13582"/>
                  </a:lnTo>
                  <a:lnTo>
                    <a:pt x="672" y="13591"/>
                  </a:lnTo>
                  <a:lnTo>
                    <a:pt x="825" y="13591"/>
                  </a:lnTo>
                  <a:lnTo>
                    <a:pt x="896" y="13582"/>
                  </a:lnTo>
                  <a:lnTo>
                    <a:pt x="968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5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1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0" y="13098"/>
                  </a:lnTo>
                  <a:lnTo>
                    <a:pt x="1478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78" y="570"/>
                  </a:lnTo>
                  <a:lnTo>
                    <a:pt x="1460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1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5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8" y="34"/>
                  </a:lnTo>
                  <a:lnTo>
                    <a:pt x="896" y="17"/>
                  </a:lnTo>
                  <a:lnTo>
                    <a:pt x="825" y="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>
              <a:off x="1418552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72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7" y="502"/>
                  </a:lnTo>
                  <a:lnTo>
                    <a:pt x="19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25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71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1" y="315"/>
                  </a:lnTo>
                  <a:lnTo>
                    <a:pt x="133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flipH="1">
              <a:off x="1479237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53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36" y="502"/>
                  </a:lnTo>
                  <a:lnTo>
                    <a:pt x="9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9" y="13030"/>
                  </a:lnTo>
                  <a:lnTo>
                    <a:pt x="36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896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1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11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896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flipH="1">
              <a:off x="1539716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81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0" y="264"/>
                  </a:lnTo>
                  <a:lnTo>
                    <a:pt x="135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9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9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70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6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4" y="13336"/>
                  </a:lnTo>
                  <a:lnTo>
                    <a:pt x="1379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505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505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9" y="315"/>
                  </a:lnTo>
                  <a:lnTo>
                    <a:pt x="1334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6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flipH="1">
              <a:off x="1600195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2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8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1" y="128"/>
                  </a:lnTo>
                  <a:lnTo>
                    <a:pt x="278" y="162"/>
                  </a:lnTo>
                  <a:lnTo>
                    <a:pt x="224" y="213"/>
                  </a:lnTo>
                  <a:lnTo>
                    <a:pt x="170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8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18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0" y="13336"/>
                  </a:lnTo>
                  <a:lnTo>
                    <a:pt x="224" y="13387"/>
                  </a:lnTo>
                  <a:lnTo>
                    <a:pt x="278" y="13429"/>
                  </a:lnTo>
                  <a:lnTo>
                    <a:pt x="331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8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4" y="13582"/>
                  </a:lnTo>
                  <a:lnTo>
                    <a:pt x="976" y="13565"/>
                  </a:lnTo>
                  <a:lnTo>
                    <a:pt x="1039" y="13540"/>
                  </a:lnTo>
                  <a:lnTo>
                    <a:pt x="1110" y="13506"/>
                  </a:lnTo>
                  <a:lnTo>
                    <a:pt x="1173" y="13472"/>
                  </a:lnTo>
                  <a:lnTo>
                    <a:pt x="1227" y="13429"/>
                  </a:lnTo>
                  <a:lnTo>
                    <a:pt x="1280" y="13387"/>
                  </a:lnTo>
                  <a:lnTo>
                    <a:pt x="1334" y="13336"/>
                  </a:lnTo>
                  <a:lnTo>
                    <a:pt x="1370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8" y="13098"/>
                  </a:lnTo>
                  <a:lnTo>
                    <a:pt x="1486" y="13030"/>
                  </a:lnTo>
                  <a:lnTo>
                    <a:pt x="1495" y="12953"/>
                  </a:lnTo>
                  <a:lnTo>
                    <a:pt x="1504" y="12885"/>
                  </a:lnTo>
                  <a:lnTo>
                    <a:pt x="1504" y="714"/>
                  </a:lnTo>
                  <a:lnTo>
                    <a:pt x="1495" y="646"/>
                  </a:lnTo>
                  <a:lnTo>
                    <a:pt x="1486" y="570"/>
                  </a:lnTo>
                  <a:lnTo>
                    <a:pt x="1468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70" y="315"/>
                  </a:lnTo>
                  <a:lnTo>
                    <a:pt x="1334" y="264"/>
                  </a:lnTo>
                  <a:lnTo>
                    <a:pt x="1280" y="213"/>
                  </a:lnTo>
                  <a:lnTo>
                    <a:pt x="1227" y="162"/>
                  </a:lnTo>
                  <a:lnTo>
                    <a:pt x="1173" y="128"/>
                  </a:lnTo>
                  <a:lnTo>
                    <a:pt x="1110" y="85"/>
                  </a:lnTo>
                  <a:lnTo>
                    <a:pt x="1039" y="60"/>
                  </a:lnTo>
                  <a:lnTo>
                    <a:pt x="976" y="34"/>
                  </a:lnTo>
                  <a:lnTo>
                    <a:pt x="904" y="17"/>
                  </a:lnTo>
                  <a:lnTo>
                    <a:pt x="824" y="9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flipH="1">
              <a:off x="1660880" y="2735550"/>
              <a:ext cx="34281" cy="339775"/>
            </a:xfrm>
            <a:custGeom>
              <a:rect b="b" l="l" r="r" t="t"/>
              <a:pathLst>
                <a:path extrusionOk="0" h="13591" w="1497">
                  <a:moveTo>
                    <a:pt x="753" y="0"/>
                  </a:moveTo>
                  <a:lnTo>
                    <a:pt x="672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8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0" y="162"/>
                  </a:lnTo>
                  <a:lnTo>
                    <a:pt x="216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1" y="374"/>
                  </a:lnTo>
                  <a:lnTo>
                    <a:pt x="55" y="442"/>
                  </a:lnTo>
                  <a:lnTo>
                    <a:pt x="28" y="502"/>
                  </a:lnTo>
                  <a:lnTo>
                    <a:pt x="10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0" y="13030"/>
                  </a:lnTo>
                  <a:lnTo>
                    <a:pt x="28" y="13098"/>
                  </a:lnTo>
                  <a:lnTo>
                    <a:pt x="55" y="13157"/>
                  </a:lnTo>
                  <a:lnTo>
                    <a:pt x="91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6" y="13387"/>
                  </a:lnTo>
                  <a:lnTo>
                    <a:pt x="270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8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72" y="13591"/>
                  </a:lnTo>
                  <a:lnTo>
                    <a:pt x="825" y="13591"/>
                  </a:lnTo>
                  <a:lnTo>
                    <a:pt x="896" y="13582"/>
                  </a:lnTo>
                  <a:lnTo>
                    <a:pt x="968" y="13565"/>
                  </a:lnTo>
                  <a:lnTo>
                    <a:pt x="1040" y="13540"/>
                  </a:lnTo>
                  <a:lnTo>
                    <a:pt x="1102" y="13506"/>
                  </a:lnTo>
                  <a:lnTo>
                    <a:pt x="1165" y="13472"/>
                  </a:lnTo>
                  <a:lnTo>
                    <a:pt x="1228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1" y="13276"/>
                  </a:lnTo>
                  <a:lnTo>
                    <a:pt x="1407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7" y="374"/>
                  </a:lnTo>
                  <a:lnTo>
                    <a:pt x="1371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8" y="162"/>
                  </a:lnTo>
                  <a:lnTo>
                    <a:pt x="1165" y="128"/>
                  </a:lnTo>
                  <a:lnTo>
                    <a:pt x="1102" y="85"/>
                  </a:lnTo>
                  <a:lnTo>
                    <a:pt x="1040" y="60"/>
                  </a:lnTo>
                  <a:lnTo>
                    <a:pt x="968" y="34"/>
                  </a:lnTo>
                  <a:lnTo>
                    <a:pt x="896" y="17"/>
                  </a:lnTo>
                  <a:lnTo>
                    <a:pt x="825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flipH="1">
              <a:off x="1721382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81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78" y="162"/>
                  </a:lnTo>
                  <a:lnTo>
                    <a:pt x="225" y="213"/>
                  </a:lnTo>
                  <a:lnTo>
                    <a:pt x="171" y="264"/>
                  </a:lnTo>
                  <a:lnTo>
                    <a:pt x="135" y="315"/>
                  </a:lnTo>
                  <a:lnTo>
                    <a:pt x="90" y="374"/>
                  </a:lnTo>
                  <a:lnTo>
                    <a:pt x="64" y="442"/>
                  </a:lnTo>
                  <a:lnTo>
                    <a:pt x="37" y="502"/>
                  </a:lnTo>
                  <a:lnTo>
                    <a:pt x="19" y="570"/>
                  </a:lnTo>
                  <a:lnTo>
                    <a:pt x="10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0" y="12953"/>
                  </a:lnTo>
                  <a:lnTo>
                    <a:pt x="19" y="13030"/>
                  </a:lnTo>
                  <a:lnTo>
                    <a:pt x="37" y="13098"/>
                  </a:lnTo>
                  <a:lnTo>
                    <a:pt x="64" y="13157"/>
                  </a:lnTo>
                  <a:lnTo>
                    <a:pt x="90" y="13225"/>
                  </a:lnTo>
                  <a:lnTo>
                    <a:pt x="135" y="13276"/>
                  </a:lnTo>
                  <a:lnTo>
                    <a:pt x="171" y="13336"/>
                  </a:lnTo>
                  <a:lnTo>
                    <a:pt x="225" y="13387"/>
                  </a:lnTo>
                  <a:lnTo>
                    <a:pt x="278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81" y="13591"/>
                  </a:lnTo>
                  <a:lnTo>
                    <a:pt x="833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48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35" y="13336"/>
                  </a:lnTo>
                  <a:lnTo>
                    <a:pt x="1380" y="13276"/>
                  </a:lnTo>
                  <a:lnTo>
                    <a:pt x="1415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15" y="374"/>
                  </a:lnTo>
                  <a:lnTo>
                    <a:pt x="1380" y="315"/>
                  </a:lnTo>
                  <a:lnTo>
                    <a:pt x="1335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48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33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flipH="1">
              <a:off x="1781861" y="2735550"/>
              <a:ext cx="34465" cy="339775"/>
            </a:xfrm>
            <a:custGeom>
              <a:rect b="b" l="l" r="r" t="t"/>
              <a:pathLst>
                <a:path extrusionOk="0" h="13591" w="1505">
                  <a:moveTo>
                    <a:pt x="753" y="0"/>
                  </a:moveTo>
                  <a:lnTo>
                    <a:pt x="672" y="9"/>
                  </a:lnTo>
                  <a:lnTo>
                    <a:pt x="601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5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24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63" y="442"/>
                  </a:lnTo>
                  <a:lnTo>
                    <a:pt x="36" y="502"/>
                  </a:lnTo>
                  <a:lnTo>
                    <a:pt x="19" y="570"/>
                  </a:lnTo>
                  <a:lnTo>
                    <a:pt x="1" y="646"/>
                  </a:lnTo>
                  <a:lnTo>
                    <a:pt x="1" y="714"/>
                  </a:lnTo>
                  <a:lnTo>
                    <a:pt x="1" y="12885"/>
                  </a:lnTo>
                  <a:lnTo>
                    <a:pt x="1" y="12953"/>
                  </a:lnTo>
                  <a:lnTo>
                    <a:pt x="19" y="13030"/>
                  </a:lnTo>
                  <a:lnTo>
                    <a:pt x="36" y="13098"/>
                  </a:lnTo>
                  <a:lnTo>
                    <a:pt x="63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24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5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1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905" y="13582"/>
                  </a:lnTo>
                  <a:lnTo>
                    <a:pt x="977" y="13565"/>
                  </a:lnTo>
                  <a:lnTo>
                    <a:pt x="1039" y="13540"/>
                  </a:lnTo>
                  <a:lnTo>
                    <a:pt x="1111" y="13506"/>
                  </a:lnTo>
                  <a:lnTo>
                    <a:pt x="117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505" y="12885"/>
                  </a:lnTo>
                  <a:lnTo>
                    <a:pt x="1505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74" y="128"/>
                  </a:lnTo>
                  <a:lnTo>
                    <a:pt x="1111" y="85"/>
                  </a:lnTo>
                  <a:lnTo>
                    <a:pt x="1039" y="60"/>
                  </a:lnTo>
                  <a:lnTo>
                    <a:pt x="977" y="34"/>
                  </a:lnTo>
                  <a:lnTo>
                    <a:pt x="905" y="17"/>
                  </a:lnTo>
                  <a:lnTo>
                    <a:pt x="824" y="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>
              <a:off x="1842546" y="2735550"/>
              <a:ext cx="34258" cy="339775"/>
            </a:xfrm>
            <a:custGeom>
              <a:rect b="b" l="l" r="r" t="t"/>
              <a:pathLst>
                <a:path extrusionOk="0" h="13591" w="1496">
                  <a:moveTo>
                    <a:pt x="744" y="0"/>
                  </a:moveTo>
                  <a:lnTo>
                    <a:pt x="672" y="9"/>
                  </a:lnTo>
                  <a:lnTo>
                    <a:pt x="600" y="17"/>
                  </a:lnTo>
                  <a:lnTo>
                    <a:pt x="529" y="34"/>
                  </a:lnTo>
                  <a:lnTo>
                    <a:pt x="457" y="60"/>
                  </a:lnTo>
                  <a:lnTo>
                    <a:pt x="394" y="85"/>
                  </a:lnTo>
                  <a:lnTo>
                    <a:pt x="332" y="128"/>
                  </a:lnTo>
                  <a:lnTo>
                    <a:pt x="269" y="162"/>
                  </a:lnTo>
                  <a:lnTo>
                    <a:pt x="215" y="213"/>
                  </a:lnTo>
                  <a:lnTo>
                    <a:pt x="171" y="264"/>
                  </a:lnTo>
                  <a:lnTo>
                    <a:pt x="126" y="315"/>
                  </a:lnTo>
                  <a:lnTo>
                    <a:pt x="90" y="374"/>
                  </a:lnTo>
                  <a:lnTo>
                    <a:pt x="54" y="442"/>
                  </a:lnTo>
                  <a:lnTo>
                    <a:pt x="27" y="502"/>
                  </a:lnTo>
                  <a:lnTo>
                    <a:pt x="9" y="570"/>
                  </a:lnTo>
                  <a:lnTo>
                    <a:pt x="0" y="646"/>
                  </a:lnTo>
                  <a:lnTo>
                    <a:pt x="0" y="714"/>
                  </a:lnTo>
                  <a:lnTo>
                    <a:pt x="0" y="12885"/>
                  </a:lnTo>
                  <a:lnTo>
                    <a:pt x="0" y="12953"/>
                  </a:lnTo>
                  <a:lnTo>
                    <a:pt x="9" y="13030"/>
                  </a:lnTo>
                  <a:lnTo>
                    <a:pt x="27" y="13098"/>
                  </a:lnTo>
                  <a:lnTo>
                    <a:pt x="54" y="13157"/>
                  </a:lnTo>
                  <a:lnTo>
                    <a:pt x="90" y="13225"/>
                  </a:lnTo>
                  <a:lnTo>
                    <a:pt x="126" y="13276"/>
                  </a:lnTo>
                  <a:lnTo>
                    <a:pt x="171" y="13336"/>
                  </a:lnTo>
                  <a:lnTo>
                    <a:pt x="215" y="13387"/>
                  </a:lnTo>
                  <a:lnTo>
                    <a:pt x="269" y="13429"/>
                  </a:lnTo>
                  <a:lnTo>
                    <a:pt x="332" y="13472"/>
                  </a:lnTo>
                  <a:lnTo>
                    <a:pt x="394" y="13506"/>
                  </a:lnTo>
                  <a:lnTo>
                    <a:pt x="457" y="13540"/>
                  </a:lnTo>
                  <a:lnTo>
                    <a:pt x="529" y="13565"/>
                  </a:lnTo>
                  <a:lnTo>
                    <a:pt x="600" y="13582"/>
                  </a:lnTo>
                  <a:lnTo>
                    <a:pt x="672" y="13591"/>
                  </a:lnTo>
                  <a:lnTo>
                    <a:pt x="824" y="13591"/>
                  </a:lnTo>
                  <a:lnTo>
                    <a:pt x="896" y="13582"/>
                  </a:lnTo>
                  <a:lnTo>
                    <a:pt x="967" y="13565"/>
                  </a:lnTo>
                  <a:lnTo>
                    <a:pt x="1039" y="13540"/>
                  </a:lnTo>
                  <a:lnTo>
                    <a:pt x="1102" y="13506"/>
                  </a:lnTo>
                  <a:lnTo>
                    <a:pt x="1164" y="13472"/>
                  </a:lnTo>
                  <a:lnTo>
                    <a:pt x="1227" y="13429"/>
                  </a:lnTo>
                  <a:lnTo>
                    <a:pt x="1281" y="13387"/>
                  </a:lnTo>
                  <a:lnTo>
                    <a:pt x="1326" y="13336"/>
                  </a:lnTo>
                  <a:lnTo>
                    <a:pt x="1370" y="13276"/>
                  </a:lnTo>
                  <a:lnTo>
                    <a:pt x="1406" y="13225"/>
                  </a:lnTo>
                  <a:lnTo>
                    <a:pt x="1442" y="13157"/>
                  </a:lnTo>
                  <a:lnTo>
                    <a:pt x="1469" y="13098"/>
                  </a:lnTo>
                  <a:lnTo>
                    <a:pt x="1487" y="13030"/>
                  </a:lnTo>
                  <a:lnTo>
                    <a:pt x="1496" y="12953"/>
                  </a:lnTo>
                  <a:lnTo>
                    <a:pt x="1496" y="12885"/>
                  </a:lnTo>
                  <a:lnTo>
                    <a:pt x="1496" y="714"/>
                  </a:lnTo>
                  <a:lnTo>
                    <a:pt x="1496" y="646"/>
                  </a:lnTo>
                  <a:lnTo>
                    <a:pt x="1487" y="570"/>
                  </a:lnTo>
                  <a:lnTo>
                    <a:pt x="1469" y="502"/>
                  </a:lnTo>
                  <a:lnTo>
                    <a:pt x="1442" y="442"/>
                  </a:lnTo>
                  <a:lnTo>
                    <a:pt x="1406" y="374"/>
                  </a:lnTo>
                  <a:lnTo>
                    <a:pt x="1370" y="315"/>
                  </a:lnTo>
                  <a:lnTo>
                    <a:pt x="1326" y="264"/>
                  </a:lnTo>
                  <a:lnTo>
                    <a:pt x="1281" y="213"/>
                  </a:lnTo>
                  <a:lnTo>
                    <a:pt x="1227" y="162"/>
                  </a:lnTo>
                  <a:lnTo>
                    <a:pt x="1164" y="128"/>
                  </a:lnTo>
                  <a:lnTo>
                    <a:pt x="1102" y="85"/>
                  </a:lnTo>
                  <a:lnTo>
                    <a:pt x="1039" y="60"/>
                  </a:lnTo>
                  <a:lnTo>
                    <a:pt x="967" y="34"/>
                  </a:lnTo>
                  <a:lnTo>
                    <a:pt x="896" y="17"/>
                  </a:lnTo>
                  <a:lnTo>
                    <a:pt x="824" y="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>
              <a:off x="254202" y="3424200"/>
              <a:ext cx="1581589" cy="119875"/>
            </a:xfrm>
            <a:custGeom>
              <a:rect b="b" l="l" r="r" t="t"/>
              <a:pathLst>
                <a:path extrusionOk="0" h="4795" w="69065">
                  <a:moveTo>
                    <a:pt x="69065" y="1"/>
                  </a:moveTo>
                  <a:lnTo>
                    <a:pt x="0" y="2006"/>
                  </a:lnTo>
                  <a:lnTo>
                    <a:pt x="10977" y="4794"/>
                  </a:lnTo>
                  <a:lnTo>
                    <a:pt x="69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>
              <a:off x="264644" y="3480300"/>
              <a:ext cx="1487515" cy="131325"/>
            </a:xfrm>
            <a:custGeom>
              <a:rect b="b" l="l" r="r" t="t"/>
              <a:pathLst>
                <a:path extrusionOk="0" h="5253" w="64957">
                  <a:moveTo>
                    <a:pt x="5946" y="0"/>
                  </a:moveTo>
                  <a:lnTo>
                    <a:pt x="1" y="3451"/>
                  </a:lnTo>
                  <a:lnTo>
                    <a:pt x="64956" y="5253"/>
                  </a:lnTo>
                  <a:lnTo>
                    <a:pt x="64956" y="5253"/>
                  </a:lnTo>
                  <a:lnTo>
                    <a:pt x="5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>
              <a:off x="1244879" y="3452675"/>
              <a:ext cx="120591" cy="124975"/>
            </a:xfrm>
            <a:custGeom>
              <a:rect b="b" l="l" r="r" t="t"/>
              <a:pathLst>
                <a:path extrusionOk="0" h="4999" w="5266">
                  <a:moveTo>
                    <a:pt x="2499" y="0"/>
                  </a:moveTo>
                  <a:lnTo>
                    <a:pt x="2364" y="9"/>
                  </a:lnTo>
                  <a:lnTo>
                    <a:pt x="2239" y="26"/>
                  </a:lnTo>
                  <a:lnTo>
                    <a:pt x="2105" y="51"/>
                  </a:lnTo>
                  <a:lnTo>
                    <a:pt x="1979" y="77"/>
                  </a:lnTo>
                  <a:lnTo>
                    <a:pt x="1854" y="111"/>
                  </a:lnTo>
                  <a:lnTo>
                    <a:pt x="1729" y="153"/>
                  </a:lnTo>
                  <a:lnTo>
                    <a:pt x="1612" y="196"/>
                  </a:lnTo>
                  <a:lnTo>
                    <a:pt x="1496" y="247"/>
                  </a:lnTo>
                  <a:lnTo>
                    <a:pt x="1380" y="298"/>
                  </a:lnTo>
                  <a:lnTo>
                    <a:pt x="1272" y="357"/>
                  </a:lnTo>
                  <a:lnTo>
                    <a:pt x="1165" y="425"/>
                  </a:lnTo>
                  <a:lnTo>
                    <a:pt x="1057" y="493"/>
                  </a:lnTo>
                  <a:lnTo>
                    <a:pt x="959" y="570"/>
                  </a:lnTo>
                  <a:lnTo>
                    <a:pt x="869" y="646"/>
                  </a:lnTo>
                  <a:lnTo>
                    <a:pt x="771" y="731"/>
                  </a:lnTo>
                  <a:lnTo>
                    <a:pt x="690" y="816"/>
                  </a:lnTo>
                  <a:lnTo>
                    <a:pt x="610" y="910"/>
                  </a:lnTo>
                  <a:lnTo>
                    <a:pt x="529" y="1003"/>
                  </a:lnTo>
                  <a:lnTo>
                    <a:pt x="457" y="1105"/>
                  </a:lnTo>
                  <a:lnTo>
                    <a:pt x="386" y="1199"/>
                  </a:lnTo>
                  <a:lnTo>
                    <a:pt x="323" y="1309"/>
                  </a:lnTo>
                  <a:lnTo>
                    <a:pt x="260" y="1411"/>
                  </a:lnTo>
                  <a:lnTo>
                    <a:pt x="216" y="1522"/>
                  </a:lnTo>
                  <a:lnTo>
                    <a:pt x="162" y="1641"/>
                  </a:lnTo>
                  <a:lnTo>
                    <a:pt x="126" y="1751"/>
                  </a:lnTo>
                  <a:lnTo>
                    <a:pt x="90" y="1870"/>
                  </a:lnTo>
                  <a:lnTo>
                    <a:pt x="54" y="1998"/>
                  </a:lnTo>
                  <a:lnTo>
                    <a:pt x="37" y="2117"/>
                  </a:lnTo>
                  <a:lnTo>
                    <a:pt x="19" y="2244"/>
                  </a:lnTo>
                  <a:lnTo>
                    <a:pt x="10" y="2372"/>
                  </a:lnTo>
                  <a:lnTo>
                    <a:pt x="1" y="2499"/>
                  </a:lnTo>
                  <a:lnTo>
                    <a:pt x="10" y="2627"/>
                  </a:lnTo>
                  <a:lnTo>
                    <a:pt x="19" y="2754"/>
                  </a:lnTo>
                  <a:lnTo>
                    <a:pt x="37" y="2882"/>
                  </a:lnTo>
                  <a:lnTo>
                    <a:pt x="54" y="3001"/>
                  </a:lnTo>
                  <a:lnTo>
                    <a:pt x="90" y="3120"/>
                  </a:lnTo>
                  <a:lnTo>
                    <a:pt x="126" y="3239"/>
                  </a:lnTo>
                  <a:lnTo>
                    <a:pt x="162" y="3358"/>
                  </a:lnTo>
                  <a:lnTo>
                    <a:pt x="216" y="3468"/>
                  </a:lnTo>
                  <a:lnTo>
                    <a:pt x="260" y="3579"/>
                  </a:lnTo>
                  <a:lnTo>
                    <a:pt x="323" y="3689"/>
                  </a:lnTo>
                  <a:lnTo>
                    <a:pt x="386" y="3791"/>
                  </a:lnTo>
                  <a:lnTo>
                    <a:pt x="457" y="3893"/>
                  </a:lnTo>
                  <a:lnTo>
                    <a:pt x="529" y="3995"/>
                  </a:lnTo>
                  <a:lnTo>
                    <a:pt x="610" y="4089"/>
                  </a:lnTo>
                  <a:lnTo>
                    <a:pt x="690" y="4174"/>
                  </a:lnTo>
                  <a:lnTo>
                    <a:pt x="771" y="4267"/>
                  </a:lnTo>
                  <a:lnTo>
                    <a:pt x="869" y="4344"/>
                  </a:lnTo>
                  <a:lnTo>
                    <a:pt x="959" y="4420"/>
                  </a:lnTo>
                  <a:lnTo>
                    <a:pt x="1057" y="4497"/>
                  </a:lnTo>
                  <a:lnTo>
                    <a:pt x="1165" y="4565"/>
                  </a:lnTo>
                  <a:lnTo>
                    <a:pt x="1272" y="4633"/>
                  </a:lnTo>
                  <a:lnTo>
                    <a:pt x="1380" y="4692"/>
                  </a:lnTo>
                  <a:lnTo>
                    <a:pt x="1496" y="4752"/>
                  </a:lnTo>
                  <a:lnTo>
                    <a:pt x="1612" y="4794"/>
                  </a:lnTo>
                  <a:lnTo>
                    <a:pt x="1729" y="4845"/>
                  </a:lnTo>
                  <a:lnTo>
                    <a:pt x="1854" y="4879"/>
                  </a:lnTo>
                  <a:lnTo>
                    <a:pt x="1979" y="4913"/>
                  </a:lnTo>
                  <a:lnTo>
                    <a:pt x="2105" y="4947"/>
                  </a:lnTo>
                  <a:lnTo>
                    <a:pt x="2239" y="4964"/>
                  </a:lnTo>
                  <a:lnTo>
                    <a:pt x="2364" y="4981"/>
                  </a:lnTo>
                  <a:lnTo>
                    <a:pt x="2499" y="4990"/>
                  </a:lnTo>
                  <a:lnTo>
                    <a:pt x="2633" y="4998"/>
                  </a:lnTo>
                  <a:lnTo>
                    <a:pt x="2767" y="4990"/>
                  </a:lnTo>
                  <a:lnTo>
                    <a:pt x="2902" y="4981"/>
                  </a:lnTo>
                  <a:lnTo>
                    <a:pt x="3036" y="4964"/>
                  </a:lnTo>
                  <a:lnTo>
                    <a:pt x="3161" y="4947"/>
                  </a:lnTo>
                  <a:lnTo>
                    <a:pt x="3295" y="4913"/>
                  </a:lnTo>
                  <a:lnTo>
                    <a:pt x="3421" y="4879"/>
                  </a:lnTo>
                  <a:lnTo>
                    <a:pt x="3537" y="4845"/>
                  </a:lnTo>
                  <a:lnTo>
                    <a:pt x="3663" y="4794"/>
                  </a:lnTo>
                  <a:lnTo>
                    <a:pt x="3779" y="4752"/>
                  </a:lnTo>
                  <a:lnTo>
                    <a:pt x="3886" y="4692"/>
                  </a:lnTo>
                  <a:lnTo>
                    <a:pt x="4003" y="4633"/>
                  </a:lnTo>
                  <a:lnTo>
                    <a:pt x="4110" y="4565"/>
                  </a:lnTo>
                  <a:lnTo>
                    <a:pt x="4209" y="4497"/>
                  </a:lnTo>
                  <a:lnTo>
                    <a:pt x="4307" y="4420"/>
                  </a:lnTo>
                  <a:lnTo>
                    <a:pt x="4406" y="4344"/>
                  </a:lnTo>
                  <a:lnTo>
                    <a:pt x="4495" y="4267"/>
                  </a:lnTo>
                  <a:lnTo>
                    <a:pt x="4585" y="4174"/>
                  </a:lnTo>
                  <a:lnTo>
                    <a:pt x="4665" y="4089"/>
                  </a:lnTo>
                  <a:lnTo>
                    <a:pt x="4746" y="3995"/>
                  </a:lnTo>
                  <a:lnTo>
                    <a:pt x="4818" y="3893"/>
                  </a:lnTo>
                  <a:lnTo>
                    <a:pt x="4889" y="3791"/>
                  </a:lnTo>
                  <a:lnTo>
                    <a:pt x="4952" y="3689"/>
                  </a:lnTo>
                  <a:lnTo>
                    <a:pt x="5006" y="3579"/>
                  </a:lnTo>
                  <a:lnTo>
                    <a:pt x="5059" y="3468"/>
                  </a:lnTo>
                  <a:lnTo>
                    <a:pt x="5104" y="3358"/>
                  </a:lnTo>
                  <a:lnTo>
                    <a:pt x="5149" y="3239"/>
                  </a:lnTo>
                  <a:lnTo>
                    <a:pt x="5185" y="3120"/>
                  </a:lnTo>
                  <a:lnTo>
                    <a:pt x="5211" y="3001"/>
                  </a:lnTo>
                  <a:lnTo>
                    <a:pt x="5238" y="2882"/>
                  </a:lnTo>
                  <a:lnTo>
                    <a:pt x="5256" y="2754"/>
                  </a:lnTo>
                  <a:lnTo>
                    <a:pt x="5265" y="2627"/>
                  </a:lnTo>
                  <a:lnTo>
                    <a:pt x="5265" y="2499"/>
                  </a:lnTo>
                  <a:lnTo>
                    <a:pt x="5265" y="2372"/>
                  </a:lnTo>
                  <a:lnTo>
                    <a:pt x="5256" y="2244"/>
                  </a:lnTo>
                  <a:lnTo>
                    <a:pt x="5238" y="2117"/>
                  </a:lnTo>
                  <a:lnTo>
                    <a:pt x="5211" y="1998"/>
                  </a:lnTo>
                  <a:lnTo>
                    <a:pt x="5185" y="1870"/>
                  </a:lnTo>
                  <a:lnTo>
                    <a:pt x="5149" y="1751"/>
                  </a:lnTo>
                  <a:lnTo>
                    <a:pt x="5104" y="1641"/>
                  </a:lnTo>
                  <a:lnTo>
                    <a:pt x="5059" y="1522"/>
                  </a:lnTo>
                  <a:lnTo>
                    <a:pt x="5006" y="1411"/>
                  </a:lnTo>
                  <a:lnTo>
                    <a:pt x="4952" y="1309"/>
                  </a:lnTo>
                  <a:lnTo>
                    <a:pt x="4889" y="1199"/>
                  </a:lnTo>
                  <a:lnTo>
                    <a:pt x="4818" y="1105"/>
                  </a:lnTo>
                  <a:lnTo>
                    <a:pt x="4746" y="1003"/>
                  </a:lnTo>
                  <a:lnTo>
                    <a:pt x="4665" y="910"/>
                  </a:lnTo>
                  <a:lnTo>
                    <a:pt x="4585" y="816"/>
                  </a:lnTo>
                  <a:lnTo>
                    <a:pt x="4495" y="731"/>
                  </a:lnTo>
                  <a:lnTo>
                    <a:pt x="4406" y="646"/>
                  </a:lnTo>
                  <a:lnTo>
                    <a:pt x="4307" y="570"/>
                  </a:lnTo>
                  <a:lnTo>
                    <a:pt x="4209" y="493"/>
                  </a:lnTo>
                  <a:lnTo>
                    <a:pt x="4110" y="425"/>
                  </a:lnTo>
                  <a:lnTo>
                    <a:pt x="4003" y="357"/>
                  </a:lnTo>
                  <a:lnTo>
                    <a:pt x="3886" y="298"/>
                  </a:lnTo>
                  <a:lnTo>
                    <a:pt x="3779" y="247"/>
                  </a:lnTo>
                  <a:lnTo>
                    <a:pt x="3663" y="196"/>
                  </a:lnTo>
                  <a:lnTo>
                    <a:pt x="3537" y="153"/>
                  </a:lnTo>
                  <a:lnTo>
                    <a:pt x="3421" y="111"/>
                  </a:lnTo>
                  <a:lnTo>
                    <a:pt x="3295" y="77"/>
                  </a:lnTo>
                  <a:lnTo>
                    <a:pt x="3161" y="51"/>
                  </a:lnTo>
                  <a:lnTo>
                    <a:pt x="3036" y="26"/>
                  </a:lnTo>
                  <a:lnTo>
                    <a:pt x="2902" y="9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flipH="1">
              <a:off x="1476352" y="3497075"/>
              <a:ext cx="486556" cy="404375"/>
            </a:xfrm>
            <a:custGeom>
              <a:rect b="b" l="l" r="r" t="t"/>
              <a:pathLst>
                <a:path extrusionOk="0" h="16175" w="21247">
                  <a:moveTo>
                    <a:pt x="14460" y="2848"/>
                  </a:moveTo>
                  <a:lnTo>
                    <a:pt x="15041" y="2857"/>
                  </a:lnTo>
                  <a:lnTo>
                    <a:pt x="15597" y="2874"/>
                  </a:lnTo>
                  <a:lnTo>
                    <a:pt x="16125" y="2908"/>
                  </a:lnTo>
                  <a:lnTo>
                    <a:pt x="16367" y="2933"/>
                  </a:lnTo>
                  <a:lnTo>
                    <a:pt x="16608" y="2959"/>
                  </a:lnTo>
                  <a:lnTo>
                    <a:pt x="16823" y="2993"/>
                  </a:lnTo>
                  <a:lnTo>
                    <a:pt x="17038" y="3035"/>
                  </a:lnTo>
                  <a:lnTo>
                    <a:pt x="17226" y="3078"/>
                  </a:lnTo>
                  <a:lnTo>
                    <a:pt x="17405" y="3129"/>
                  </a:lnTo>
                  <a:lnTo>
                    <a:pt x="17566" y="3188"/>
                  </a:lnTo>
                  <a:lnTo>
                    <a:pt x="17710" y="3256"/>
                  </a:lnTo>
                  <a:lnTo>
                    <a:pt x="17835" y="3333"/>
                  </a:lnTo>
                  <a:lnTo>
                    <a:pt x="17942" y="3418"/>
                  </a:lnTo>
                  <a:lnTo>
                    <a:pt x="17978" y="3452"/>
                  </a:lnTo>
                  <a:lnTo>
                    <a:pt x="18023" y="3503"/>
                  </a:lnTo>
                  <a:lnTo>
                    <a:pt x="18068" y="3579"/>
                  </a:lnTo>
                  <a:lnTo>
                    <a:pt x="18121" y="3681"/>
                  </a:lnTo>
                  <a:lnTo>
                    <a:pt x="18166" y="3808"/>
                  </a:lnTo>
                  <a:lnTo>
                    <a:pt x="18211" y="3978"/>
                  </a:lnTo>
                  <a:lnTo>
                    <a:pt x="18238" y="4191"/>
                  </a:lnTo>
                  <a:lnTo>
                    <a:pt x="18247" y="4310"/>
                  </a:lnTo>
                  <a:lnTo>
                    <a:pt x="18247" y="4446"/>
                  </a:lnTo>
                  <a:lnTo>
                    <a:pt x="18247" y="4599"/>
                  </a:lnTo>
                  <a:lnTo>
                    <a:pt x="18238" y="4752"/>
                  </a:lnTo>
                  <a:lnTo>
                    <a:pt x="18202" y="5066"/>
                  </a:lnTo>
                  <a:lnTo>
                    <a:pt x="18148" y="5398"/>
                  </a:lnTo>
                  <a:lnTo>
                    <a:pt x="18077" y="5738"/>
                  </a:lnTo>
                  <a:lnTo>
                    <a:pt x="17978" y="6095"/>
                  </a:lnTo>
                  <a:lnTo>
                    <a:pt x="17871" y="6452"/>
                  </a:lnTo>
                  <a:lnTo>
                    <a:pt x="17736" y="6817"/>
                  </a:lnTo>
                  <a:lnTo>
                    <a:pt x="17593" y="7191"/>
                  </a:lnTo>
                  <a:lnTo>
                    <a:pt x="17423" y="7565"/>
                  </a:lnTo>
                  <a:lnTo>
                    <a:pt x="17244" y="7939"/>
                  </a:lnTo>
                  <a:lnTo>
                    <a:pt x="17047" y="8313"/>
                  </a:lnTo>
                  <a:lnTo>
                    <a:pt x="16841" y="8687"/>
                  </a:lnTo>
                  <a:lnTo>
                    <a:pt x="16617" y="9061"/>
                  </a:lnTo>
                  <a:lnTo>
                    <a:pt x="16376" y="9427"/>
                  </a:lnTo>
                  <a:lnTo>
                    <a:pt x="16125" y="9775"/>
                  </a:lnTo>
                  <a:lnTo>
                    <a:pt x="15865" y="10123"/>
                  </a:lnTo>
                  <a:lnTo>
                    <a:pt x="15579" y="10489"/>
                  </a:lnTo>
                  <a:lnTo>
                    <a:pt x="15274" y="10829"/>
                  </a:lnTo>
                  <a:lnTo>
                    <a:pt x="14970" y="11152"/>
                  </a:lnTo>
                  <a:lnTo>
                    <a:pt x="14656" y="11458"/>
                  </a:lnTo>
                  <a:lnTo>
                    <a:pt x="14334" y="11738"/>
                  </a:lnTo>
                  <a:lnTo>
                    <a:pt x="14012" y="12002"/>
                  </a:lnTo>
                  <a:lnTo>
                    <a:pt x="13681" y="12248"/>
                  </a:lnTo>
                  <a:lnTo>
                    <a:pt x="13519" y="12359"/>
                  </a:lnTo>
                  <a:lnTo>
                    <a:pt x="13349" y="12461"/>
                  </a:lnTo>
                  <a:lnTo>
                    <a:pt x="13179" y="12571"/>
                  </a:lnTo>
                  <a:lnTo>
                    <a:pt x="13009" y="12665"/>
                  </a:lnTo>
                  <a:lnTo>
                    <a:pt x="12830" y="12758"/>
                  </a:lnTo>
                  <a:lnTo>
                    <a:pt x="12660" y="12843"/>
                  </a:lnTo>
                  <a:lnTo>
                    <a:pt x="12490" y="12920"/>
                  </a:lnTo>
                  <a:lnTo>
                    <a:pt x="12320" y="12988"/>
                  </a:lnTo>
                  <a:lnTo>
                    <a:pt x="12150" y="13047"/>
                  </a:lnTo>
                  <a:lnTo>
                    <a:pt x="11979" y="13107"/>
                  </a:lnTo>
                  <a:lnTo>
                    <a:pt x="11809" y="13158"/>
                  </a:lnTo>
                  <a:lnTo>
                    <a:pt x="11639" y="13200"/>
                  </a:lnTo>
                  <a:lnTo>
                    <a:pt x="11469" y="13243"/>
                  </a:lnTo>
                  <a:lnTo>
                    <a:pt x="11299" y="13268"/>
                  </a:lnTo>
                  <a:lnTo>
                    <a:pt x="11129" y="13294"/>
                  </a:lnTo>
                  <a:lnTo>
                    <a:pt x="10959" y="13311"/>
                  </a:lnTo>
                  <a:lnTo>
                    <a:pt x="10789" y="13319"/>
                  </a:lnTo>
                  <a:lnTo>
                    <a:pt x="10619" y="13328"/>
                  </a:lnTo>
                  <a:lnTo>
                    <a:pt x="10225" y="13319"/>
                  </a:lnTo>
                  <a:lnTo>
                    <a:pt x="9840" y="13294"/>
                  </a:lnTo>
                  <a:lnTo>
                    <a:pt x="9455" y="13260"/>
                  </a:lnTo>
                  <a:lnTo>
                    <a:pt x="9070" y="13217"/>
                  </a:lnTo>
                  <a:lnTo>
                    <a:pt x="8694" y="13158"/>
                  </a:lnTo>
                  <a:lnTo>
                    <a:pt x="8327" y="13081"/>
                  </a:lnTo>
                  <a:lnTo>
                    <a:pt x="7968" y="12996"/>
                  </a:lnTo>
                  <a:lnTo>
                    <a:pt x="7610" y="12903"/>
                  </a:lnTo>
                  <a:lnTo>
                    <a:pt x="7261" y="12784"/>
                  </a:lnTo>
                  <a:lnTo>
                    <a:pt x="6921" y="12665"/>
                  </a:lnTo>
                  <a:lnTo>
                    <a:pt x="6590" y="12529"/>
                  </a:lnTo>
                  <a:lnTo>
                    <a:pt x="6267" y="12384"/>
                  </a:lnTo>
                  <a:lnTo>
                    <a:pt x="5954" y="12223"/>
                  </a:lnTo>
                  <a:lnTo>
                    <a:pt x="5650" y="12053"/>
                  </a:lnTo>
                  <a:lnTo>
                    <a:pt x="5363" y="11866"/>
                  </a:lnTo>
                  <a:lnTo>
                    <a:pt x="5086" y="11679"/>
                  </a:lnTo>
                  <a:lnTo>
                    <a:pt x="4835" y="11492"/>
                  </a:lnTo>
                  <a:lnTo>
                    <a:pt x="4611" y="11296"/>
                  </a:lnTo>
                  <a:lnTo>
                    <a:pt x="4387" y="11092"/>
                  </a:lnTo>
                  <a:lnTo>
                    <a:pt x="4190" y="10888"/>
                  </a:lnTo>
                  <a:lnTo>
                    <a:pt x="4002" y="10684"/>
                  </a:lnTo>
                  <a:lnTo>
                    <a:pt x="3832" y="10463"/>
                  </a:lnTo>
                  <a:lnTo>
                    <a:pt x="3680" y="10242"/>
                  </a:lnTo>
                  <a:lnTo>
                    <a:pt x="3537" y="10021"/>
                  </a:lnTo>
                  <a:lnTo>
                    <a:pt x="3411" y="9792"/>
                  </a:lnTo>
                  <a:lnTo>
                    <a:pt x="3304" y="9563"/>
                  </a:lnTo>
                  <a:lnTo>
                    <a:pt x="3214" y="9325"/>
                  </a:lnTo>
                  <a:lnTo>
                    <a:pt x="3134" y="9087"/>
                  </a:lnTo>
                  <a:lnTo>
                    <a:pt x="3071" y="8849"/>
                  </a:lnTo>
                  <a:lnTo>
                    <a:pt x="3035" y="8602"/>
                  </a:lnTo>
                  <a:lnTo>
                    <a:pt x="3008" y="8364"/>
                  </a:lnTo>
                  <a:lnTo>
                    <a:pt x="2999" y="8118"/>
                  </a:lnTo>
                  <a:lnTo>
                    <a:pt x="3008" y="7871"/>
                  </a:lnTo>
                  <a:lnTo>
                    <a:pt x="3035" y="7625"/>
                  </a:lnTo>
                  <a:lnTo>
                    <a:pt x="3071" y="7378"/>
                  </a:lnTo>
                  <a:lnTo>
                    <a:pt x="3134" y="7140"/>
                  </a:lnTo>
                  <a:lnTo>
                    <a:pt x="3214" y="6902"/>
                  </a:lnTo>
                  <a:lnTo>
                    <a:pt x="3304" y="6664"/>
                  </a:lnTo>
                  <a:lnTo>
                    <a:pt x="3411" y="6435"/>
                  </a:lnTo>
                  <a:lnTo>
                    <a:pt x="3537" y="6205"/>
                  </a:lnTo>
                  <a:lnTo>
                    <a:pt x="3680" y="5976"/>
                  </a:lnTo>
                  <a:lnTo>
                    <a:pt x="3832" y="5763"/>
                  </a:lnTo>
                  <a:lnTo>
                    <a:pt x="4002" y="5542"/>
                  </a:lnTo>
                  <a:lnTo>
                    <a:pt x="4190" y="5338"/>
                  </a:lnTo>
                  <a:lnTo>
                    <a:pt x="4387" y="5126"/>
                  </a:lnTo>
                  <a:lnTo>
                    <a:pt x="4602" y="4930"/>
                  </a:lnTo>
                  <a:lnTo>
                    <a:pt x="4835" y="4735"/>
                  </a:lnTo>
                  <a:lnTo>
                    <a:pt x="5086" y="4548"/>
                  </a:lnTo>
                  <a:lnTo>
                    <a:pt x="5363" y="4361"/>
                  </a:lnTo>
                  <a:lnTo>
                    <a:pt x="5650" y="4174"/>
                  </a:lnTo>
                  <a:lnTo>
                    <a:pt x="5954" y="4004"/>
                  </a:lnTo>
                  <a:lnTo>
                    <a:pt x="6267" y="3842"/>
                  </a:lnTo>
                  <a:lnTo>
                    <a:pt x="6590" y="3698"/>
                  </a:lnTo>
                  <a:lnTo>
                    <a:pt x="6921" y="3562"/>
                  </a:lnTo>
                  <a:lnTo>
                    <a:pt x="7261" y="3443"/>
                  </a:lnTo>
                  <a:lnTo>
                    <a:pt x="7610" y="3324"/>
                  </a:lnTo>
                  <a:lnTo>
                    <a:pt x="7968" y="3231"/>
                  </a:lnTo>
                  <a:lnTo>
                    <a:pt x="8327" y="3146"/>
                  </a:lnTo>
                  <a:lnTo>
                    <a:pt x="8694" y="3069"/>
                  </a:lnTo>
                  <a:lnTo>
                    <a:pt x="9070" y="3010"/>
                  </a:lnTo>
                  <a:lnTo>
                    <a:pt x="9455" y="2967"/>
                  </a:lnTo>
                  <a:lnTo>
                    <a:pt x="9840" y="2933"/>
                  </a:lnTo>
                  <a:lnTo>
                    <a:pt x="10225" y="2908"/>
                  </a:lnTo>
                  <a:lnTo>
                    <a:pt x="10619" y="2899"/>
                  </a:lnTo>
                  <a:lnTo>
                    <a:pt x="11711" y="2891"/>
                  </a:lnTo>
                  <a:lnTo>
                    <a:pt x="12749" y="2874"/>
                  </a:lnTo>
                  <a:lnTo>
                    <a:pt x="13609" y="2857"/>
                  </a:lnTo>
                  <a:lnTo>
                    <a:pt x="14460" y="2848"/>
                  </a:lnTo>
                  <a:close/>
                  <a:moveTo>
                    <a:pt x="13824" y="1"/>
                  </a:moveTo>
                  <a:lnTo>
                    <a:pt x="12687" y="26"/>
                  </a:lnTo>
                  <a:lnTo>
                    <a:pt x="11666" y="43"/>
                  </a:lnTo>
                  <a:lnTo>
                    <a:pt x="10619" y="52"/>
                  </a:lnTo>
                  <a:lnTo>
                    <a:pt x="10108" y="60"/>
                  </a:lnTo>
                  <a:lnTo>
                    <a:pt x="9589" y="86"/>
                  </a:lnTo>
                  <a:lnTo>
                    <a:pt x="9088" y="137"/>
                  </a:lnTo>
                  <a:lnTo>
                    <a:pt x="8586" y="196"/>
                  </a:lnTo>
                  <a:lnTo>
                    <a:pt x="8085" y="281"/>
                  </a:lnTo>
                  <a:lnTo>
                    <a:pt x="7601" y="383"/>
                  </a:lnTo>
                  <a:lnTo>
                    <a:pt x="7118" y="494"/>
                  </a:lnTo>
                  <a:lnTo>
                    <a:pt x="6643" y="630"/>
                  </a:lnTo>
                  <a:lnTo>
                    <a:pt x="6187" y="783"/>
                  </a:lnTo>
                  <a:lnTo>
                    <a:pt x="5730" y="944"/>
                  </a:lnTo>
                  <a:lnTo>
                    <a:pt x="5283" y="1131"/>
                  </a:lnTo>
                  <a:lnTo>
                    <a:pt x="4853" y="1335"/>
                  </a:lnTo>
                  <a:lnTo>
                    <a:pt x="4432" y="1548"/>
                  </a:lnTo>
                  <a:lnTo>
                    <a:pt x="4029" y="1777"/>
                  </a:lnTo>
                  <a:lnTo>
                    <a:pt x="3635" y="2024"/>
                  </a:lnTo>
                  <a:lnTo>
                    <a:pt x="3447" y="2160"/>
                  </a:lnTo>
                  <a:lnTo>
                    <a:pt x="3259" y="2287"/>
                  </a:lnTo>
                  <a:lnTo>
                    <a:pt x="3071" y="2432"/>
                  </a:lnTo>
                  <a:lnTo>
                    <a:pt x="2892" y="2568"/>
                  </a:lnTo>
                  <a:lnTo>
                    <a:pt x="2713" y="2712"/>
                  </a:lnTo>
                  <a:lnTo>
                    <a:pt x="2543" y="2857"/>
                  </a:lnTo>
                  <a:lnTo>
                    <a:pt x="2382" y="3010"/>
                  </a:lnTo>
                  <a:lnTo>
                    <a:pt x="2221" y="3163"/>
                  </a:lnTo>
                  <a:lnTo>
                    <a:pt x="2059" y="3316"/>
                  </a:lnTo>
                  <a:lnTo>
                    <a:pt x="1916" y="3477"/>
                  </a:lnTo>
                  <a:lnTo>
                    <a:pt x="1764" y="3638"/>
                  </a:lnTo>
                  <a:lnTo>
                    <a:pt x="1630" y="3800"/>
                  </a:lnTo>
                  <a:lnTo>
                    <a:pt x="1495" y="3970"/>
                  </a:lnTo>
                  <a:lnTo>
                    <a:pt x="1361" y="4140"/>
                  </a:lnTo>
                  <a:lnTo>
                    <a:pt x="1236" y="4310"/>
                  </a:lnTo>
                  <a:lnTo>
                    <a:pt x="1119" y="4488"/>
                  </a:lnTo>
                  <a:lnTo>
                    <a:pt x="1012" y="4658"/>
                  </a:lnTo>
                  <a:lnTo>
                    <a:pt x="895" y="4837"/>
                  </a:lnTo>
                  <a:lnTo>
                    <a:pt x="788" y="5032"/>
                  </a:lnTo>
                  <a:lnTo>
                    <a:pt x="690" y="5228"/>
                  </a:lnTo>
                  <a:lnTo>
                    <a:pt x="591" y="5432"/>
                  </a:lnTo>
                  <a:lnTo>
                    <a:pt x="501" y="5627"/>
                  </a:lnTo>
                  <a:lnTo>
                    <a:pt x="421" y="5831"/>
                  </a:lnTo>
                  <a:lnTo>
                    <a:pt x="349" y="6027"/>
                  </a:lnTo>
                  <a:lnTo>
                    <a:pt x="287" y="6231"/>
                  </a:lnTo>
                  <a:lnTo>
                    <a:pt x="224" y="6435"/>
                  </a:lnTo>
                  <a:lnTo>
                    <a:pt x="170" y="6639"/>
                  </a:lnTo>
                  <a:lnTo>
                    <a:pt x="125" y="6851"/>
                  </a:lnTo>
                  <a:lnTo>
                    <a:pt x="81" y="7055"/>
                  </a:lnTo>
                  <a:lnTo>
                    <a:pt x="54" y="7268"/>
                  </a:lnTo>
                  <a:lnTo>
                    <a:pt x="27" y="7480"/>
                  </a:lnTo>
                  <a:lnTo>
                    <a:pt x="9" y="7684"/>
                  </a:lnTo>
                  <a:lnTo>
                    <a:pt x="0" y="7897"/>
                  </a:lnTo>
                  <a:lnTo>
                    <a:pt x="0" y="8118"/>
                  </a:lnTo>
                  <a:lnTo>
                    <a:pt x="0" y="8330"/>
                  </a:lnTo>
                  <a:lnTo>
                    <a:pt x="9" y="8543"/>
                  </a:lnTo>
                  <a:lnTo>
                    <a:pt x="27" y="8747"/>
                  </a:lnTo>
                  <a:lnTo>
                    <a:pt x="54" y="8959"/>
                  </a:lnTo>
                  <a:lnTo>
                    <a:pt x="81" y="9172"/>
                  </a:lnTo>
                  <a:lnTo>
                    <a:pt x="125" y="9376"/>
                  </a:lnTo>
                  <a:lnTo>
                    <a:pt x="170" y="9588"/>
                  </a:lnTo>
                  <a:lnTo>
                    <a:pt x="224" y="9792"/>
                  </a:lnTo>
                  <a:lnTo>
                    <a:pt x="287" y="9996"/>
                  </a:lnTo>
                  <a:lnTo>
                    <a:pt x="349" y="10200"/>
                  </a:lnTo>
                  <a:lnTo>
                    <a:pt x="421" y="10395"/>
                  </a:lnTo>
                  <a:lnTo>
                    <a:pt x="501" y="10599"/>
                  </a:lnTo>
                  <a:lnTo>
                    <a:pt x="591" y="10795"/>
                  </a:lnTo>
                  <a:lnTo>
                    <a:pt x="690" y="10999"/>
                  </a:lnTo>
                  <a:lnTo>
                    <a:pt x="788" y="11194"/>
                  </a:lnTo>
                  <a:lnTo>
                    <a:pt x="895" y="11381"/>
                  </a:lnTo>
                  <a:lnTo>
                    <a:pt x="1012" y="11568"/>
                  </a:lnTo>
                  <a:lnTo>
                    <a:pt x="1119" y="11738"/>
                  </a:lnTo>
                  <a:lnTo>
                    <a:pt x="1236" y="11917"/>
                  </a:lnTo>
                  <a:lnTo>
                    <a:pt x="1361" y="12087"/>
                  </a:lnTo>
                  <a:lnTo>
                    <a:pt x="1495" y="12257"/>
                  </a:lnTo>
                  <a:lnTo>
                    <a:pt x="1630" y="12427"/>
                  </a:lnTo>
                  <a:lnTo>
                    <a:pt x="1764" y="12588"/>
                  </a:lnTo>
                  <a:lnTo>
                    <a:pt x="1916" y="12750"/>
                  </a:lnTo>
                  <a:lnTo>
                    <a:pt x="2059" y="12911"/>
                  </a:lnTo>
                  <a:lnTo>
                    <a:pt x="2221" y="13064"/>
                  </a:lnTo>
                  <a:lnTo>
                    <a:pt x="2382" y="13217"/>
                  </a:lnTo>
                  <a:lnTo>
                    <a:pt x="2543" y="13362"/>
                  </a:lnTo>
                  <a:lnTo>
                    <a:pt x="2713" y="13515"/>
                  </a:lnTo>
                  <a:lnTo>
                    <a:pt x="2892" y="13659"/>
                  </a:lnTo>
                  <a:lnTo>
                    <a:pt x="3071" y="13795"/>
                  </a:lnTo>
                  <a:lnTo>
                    <a:pt x="3259" y="13940"/>
                  </a:lnTo>
                  <a:lnTo>
                    <a:pt x="3447" y="14067"/>
                  </a:lnTo>
                  <a:lnTo>
                    <a:pt x="3635" y="14203"/>
                  </a:lnTo>
                  <a:lnTo>
                    <a:pt x="4029" y="14450"/>
                  </a:lnTo>
                  <a:lnTo>
                    <a:pt x="4432" y="14679"/>
                  </a:lnTo>
                  <a:lnTo>
                    <a:pt x="4853" y="14892"/>
                  </a:lnTo>
                  <a:lnTo>
                    <a:pt x="5291" y="15096"/>
                  </a:lnTo>
                  <a:lnTo>
                    <a:pt x="5730" y="15283"/>
                  </a:lnTo>
                  <a:lnTo>
                    <a:pt x="6187" y="15444"/>
                  </a:lnTo>
                  <a:lnTo>
                    <a:pt x="6643" y="15597"/>
                  </a:lnTo>
                  <a:lnTo>
                    <a:pt x="7118" y="15733"/>
                  </a:lnTo>
                  <a:lnTo>
                    <a:pt x="7601" y="15844"/>
                  </a:lnTo>
                  <a:lnTo>
                    <a:pt x="8085" y="15946"/>
                  </a:lnTo>
                  <a:lnTo>
                    <a:pt x="8586" y="16031"/>
                  </a:lnTo>
                  <a:lnTo>
                    <a:pt x="9088" y="16090"/>
                  </a:lnTo>
                  <a:lnTo>
                    <a:pt x="9589" y="16141"/>
                  </a:lnTo>
                  <a:lnTo>
                    <a:pt x="10108" y="16167"/>
                  </a:lnTo>
                  <a:lnTo>
                    <a:pt x="10619" y="16175"/>
                  </a:lnTo>
                  <a:lnTo>
                    <a:pt x="10896" y="16167"/>
                  </a:lnTo>
                  <a:lnTo>
                    <a:pt x="11183" y="16150"/>
                  </a:lnTo>
                  <a:lnTo>
                    <a:pt x="11460" y="16124"/>
                  </a:lnTo>
                  <a:lnTo>
                    <a:pt x="11738" y="16090"/>
                  </a:lnTo>
                  <a:lnTo>
                    <a:pt x="12006" y="16048"/>
                  </a:lnTo>
                  <a:lnTo>
                    <a:pt x="12284" y="15988"/>
                  </a:lnTo>
                  <a:lnTo>
                    <a:pt x="12561" y="15920"/>
                  </a:lnTo>
                  <a:lnTo>
                    <a:pt x="12839" y="15844"/>
                  </a:lnTo>
                  <a:lnTo>
                    <a:pt x="13108" y="15750"/>
                  </a:lnTo>
                  <a:lnTo>
                    <a:pt x="13385" y="15657"/>
                  </a:lnTo>
                  <a:lnTo>
                    <a:pt x="13654" y="15546"/>
                  </a:lnTo>
                  <a:lnTo>
                    <a:pt x="13922" y="15427"/>
                  </a:lnTo>
                  <a:lnTo>
                    <a:pt x="14191" y="15300"/>
                  </a:lnTo>
                  <a:lnTo>
                    <a:pt x="14460" y="15155"/>
                  </a:lnTo>
                  <a:lnTo>
                    <a:pt x="14728" y="15011"/>
                  </a:lnTo>
                  <a:lnTo>
                    <a:pt x="14997" y="14849"/>
                  </a:lnTo>
                  <a:lnTo>
                    <a:pt x="15221" y="14705"/>
                  </a:lnTo>
                  <a:lnTo>
                    <a:pt x="15435" y="14560"/>
                  </a:lnTo>
                  <a:lnTo>
                    <a:pt x="15659" y="14399"/>
                  </a:lnTo>
                  <a:lnTo>
                    <a:pt x="15874" y="14237"/>
                  </a:lnTo>
                  <a:lnTo>
                    <a:pt x="16089" y="14076"/>
                  </a:lnTo>
                  <a:lnTo>
                    <a:pt x="16295" y="13897"/>
                  </a:lnTo>
                  <a:lnTo>
                    <a:pt x="16510" y="13719"/>
                  </a:lnTo>
                  <a:lnTo>
                    <a:pt x="16716" y="13532"/>
                  </a:lnTo>
                  <a:lnTo>
                    <a:pt x="16922" y="13336"/>
                  </a:lnTo>
                  <a:lnTo>
                    <a:pt x="17119" y="13141"/>
                  </a:lnTo>
                  <a:lnTo>
                    <a:pt x="17325" y="12937"/>
                  </a:lnTo>
                  <a:lnTo>
                    <a:pt x="17522" y="12724"/>
                  </a:lnTo>
                  <a:lnTo>
                    <a:pt x="17710" y="12503"/>
                  </a:lnTo>
                  <a:lnTo>
                    <a:pt x="17906" y="12282"/>
                  </a:lnTo>
                  <a:lnTo>
                    <a:pt x="18095" y="12053"/>
                  </a:lnTo>
                  <a:lnTo>
                    <a:pt x="18283" y="11823"/>
                  </a:lnTo>
                  <a:lnTo>
                    <a:pt x="18605" y="11390"/>
                  </a:lnTo>
                  <a:lnTo>
                    <a:pt x="18918" y="10948"/>
                  </a:lnTo>
                  <a:lnTo>
                    <a:pt x="19214" y="10497"/>
                  </a:lnTo>
                  <a:lnTo>
                    <a:pt x="19491" y="10030"/>
                  </a:lnTo>
                  <a:lnTo>
                    <a:pt x="19751" y="9563"/>
                  </a:lnTo>
                  <a:lnTo>
                    <a:pt x="19993" y="9078"/>
                  </a:lnTo>
                  <a:lnTo>
                    <a:pt x="20225" y="8602"/>
                  </a:lnTo>
                  <a:lnTo>
                    <a:pt x="20431" y="8118"/>
                  </a:lnTo>
                  <a:lnTo>
                    <a:pt x="20619" y="7625"/>
                  </a:lnTo>
                  <a:lnTo>
                    <a:pt x="20780" y="7140"/>
                  </a:lnTo>
                  <a:lnTo>
                    <a:pt x="20924" y="6664"/>
                  </a:lnTo>
                  <a:lnTo>
                    <a:pt x="20986" y="6426"/>
                  </a:lnTo>
                  <a:lnTo>
                    <a:pt x="21040" y="6197"/>
                  </a:lnTo>
                  <a:lnTo>
                    <a:pt x="21085" y="5959"/>
                  </a:lnTo>
                  <a:lnTo>
                    <a:pt x="21130" y="5738"/>
                  </a:lnTo>
                  <a:lnTo>
                    <a:pt x="21165" y="5508"/>
                  </a:lnTo>
                  <a:lnTo>
                    <a:pt x="21192" y="5287"/>
                  </a:lnTo>
                  <a:lnTo>
                    <a:pt x="21219" y="5075"/>
                  </a:lnTo>
                  <a:lnTo>
                    <a:pt x="21237" y="4862"/>
                  </a:lnTo>
                  <a:lnTo>
                    <a:pt x="21246" y="4650"/>
                  </a:lnTo>
                  <a:lnTo>
                    <a:pt x="21246" y="4446"/>
                  </a:lnTo>
                  <a:lnTo>
                    <a:pt x="21246" y="4208"/>
                  </a:lnTo>
                  <a:lnTo>
                    <a:pt x="21228" y="3978"/>
                  </a:lnTo>
                  <a:lnTo>
                    <a:pt x="21201" y="3749"/>
                  </a:lnTo>
                  <a:lnTo>
                    <a:pt x="21174" y="3528"/>
                  </a:lnTo>
                  <a:lnTo>
                    <a:pt x="21130" y="3316"/>
                  </a:lnTo>
                  <a:lnTo>
                    <a:pt x="21076" y="3103"/>
                  </a:lnTo>
                  <a:lnTo>
                    <a:pt x="21013" y="2908"/>
                  </a:lnTo>
                  <a:lnTo>
                    <a:pt x="20942" y="2712"/>
                  </a:lnTo>
                  <a:lnTo>
                    <a:pt x="20861" y="2517"/>
                  </a:lnTo>
                  <a:lnTo>
                    <a:pt x="20772" y="2338"/>
                  </a:lnTo>
                  <a:lnTo>
                    <a:pt x="20673" y="2160"/>
                  </a:lnTo>
                  <a:lnTo>
                    <a:pt x="20566" y="1990"/>
                  </a:lnTo>
                  <a:lnTo>
                    <a:pt x="20449" y="1828"/>
                  </a:lnTo>
                  <a:lnTo>
                    <a:pt x="20324" y="1675"/>
                  </a:lnTo>
                  <a:lnTo>
                    <a:pt x="20190" y="1522"/>
                  </a:lnTo>
                  <a:lnTo>
                    <a:pt x="20037" y="1378"/>
                  </a:lnTo>
                  <a:lnTo>
                    <a:pt x="19885" y="1250"/>
                  </a:lnTo>
                  <a:lnTo>
                    <a:pt x="19733" y="1123"/>
                  </a:lnTo>
                  <a:lnTo>
                    <a:pt x="19563" y="1004"/>
                  </a:lnTo>
                  <a:lnTo>
                    <a:pt x="19393" y="893"/>
                  </a:lnTo>
                  <a:lnTo>
                    <a:pt x="19223" y="800"/>
                  </a:lnTo>
                  <a:lnTo>
                    <a:pt x="19035" y="706"/>
                  </a:lnTo>
                  <a:lnTo>
                    <a:pt x="18847" y="621"/>
                  </a:lnTo>
                  <a:lnTo>
                    <a:pt x="18659" y="536"/>
                  </a:lnTo>
                  <a:lnTo>
                    <a:pt x="18462" y="468"/>
                  </a:lnTo>
                  <a:lnTo>
                    <a:pt x="18256" y="400"/>
                  </a:lnTo>
                  <a:lnTo>
                    <a:pt x="18050" y="341"/>
                  </a:lnTo>
                  <a:lnTo>
                    <a:pt x="17835" y="290"/>
                  </a:lnTo>
                  <a:lnTo>
                    <a:pt x="17611" y="239"/>
                  </a:lnTo>
                  <a:lnTo>
                    <a:pt x="17387" y="196"/>
                  </a:lnTo>
                  <a:lnTo>
                    <a:pt x="17163" y="162"/>
                  </a:lnTo>
                  <a:lnTo>
                    <a:pt x="16931" y="128"/>
                  </a:lnTo>
                  <a:lnTo>
                    <a:pt x="16447" y="77"/>
                  </a:lnTo>
                  <a:lnTo>
                    <a:pt x="15955" y="35"/>
                  </a:lnTo>
                  <a:lnTo>
                    <a:pt x="15444" y="18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flipH="1">
              <a:off x="1476352" y="3133950"/>
              <a:ext cx="486556" cy="404375"/>
            </a:xfrm>
            <a:custGeom>
              <a:rect b="b" l="l" r="r" t="t"/>
              <a:pathLst>
                <a:path extrusionOk="0" h="16175" w="21247">
                  <a:moveTo>
                    <a:pt x="10619" y="2848"/>
                  </a:moveTo>
                  <a:lnTo>
                    <a:pt x="10789" y="2856"/>
                  </a:lnTo>
                  <a:lnTo>
                    <a:pt x="10959" y="2865"/>
                  </a:lnTo>
                  <a:lnTo>
                    <a:pt x="11129" y="2882"/>
                  </a:lnTo>
                  <a:lnTo>
                    <a:pt x="11299" y="2907"/>
                  </a:lnTo>
                  <a:lnTo>
                    <a:pt x="11469" y="2933"/>
                  </a:lnTo>
                  <a:lnTo>
                    <a:pt x="11639" y="2975"/>
                  </a:lnTo>
                  <a:lnTo>
                    <a:pt x="11809" y="3018"/>
                  </a:lnTo>
                  <a:lnTo>
                    <a:pt x="11979" y="3069"/>
                  </a:lnTo>
                  <a:lnTo>
                    <a:pt x="12150" y="3120"/>
                  </a:lnTo>
                  <a:lnTo>
                    <a:pt x="12320" y="3188"/>
                  </a:lnTo>
                  <a:lnTo>
                    <a:pt x="12490" y="3256"/>
                  </a:lnTo>
                  <a:lnTo>
                    <a:pt x="12660" y="3332"/>
                  </a:lnTo>
                  <a:lnTo>
                    <a:pt x="12830" y="3417"/>
                  </a:lnTo>
                  <a:lnTo>
                    <a:pt x="13009" y="3511"/>
                  </a:lnTo>
                  <a:lnTo>
                    <a:pt x="13179" y="3604"/>
                  </a:lnTo>
                  <a:lnTo>
                    <a:pt x="13349" y="3715"/>
                  </a:lnTo>
                  <a:lnTo>
                    <a:pt x="13519" y="3817"/>
                  </a:lnTo>
                  <a:lnTo>
                    <a:pt x="13681" y="3927"/>
                  </a:lnTo>
                  <a:lnTo>
                    <a:pt x="14012" y="4174"/>
                  </a:lnTo>
                  <a:lnTo>
                    <a:pt x="14334" y="4437"/>
                  </a:lnTo>
                  <a:lnTo>
                    <a:pt x="14656" y="4718"/>
                  </a:lnTo>
                  <a:lnTo>
                    <a:pt x="14970" y="5024"/>
                  </a:lnTo>
                  <a:lnTo>
                    <a:pt x="15274" y="5347"/>
                  </a:lnTo>
                  <a:lnTo>
                    <a:pt x="15579" y="5686"/>
                  </a:lnTo>
                  <a:lnTo>
                    <a:pt x="15865" y="6052"/>
                  </a:lnTo>
                  <a:lnTo>
                    <a:pt x="16134" y="6400"/>
                  </a:lnTo>
                  <a:lnTo>
                    <a:pt x="16384" y="6766"/>
                  </a:lnTo>
                  <a:lnTo>
                    <a:pt x="16626" y="7140"/>
                  </a:lnTo>
                  <a:lnTo>
                    <a:pt x="16859" y="7514"/>
                  </a:lnTo>
                  <a:lnTo>
                    <a:pt x="17074" y="7905"/>
                  </a:lnTo>
                  <a:lnTo>
                    <a:pt x="17271" y="8296"/>
                  </a:lnTo>
                  <a:lnTo>
                    <a:pt x="17459" y="8687"/>
                  </a:lnTo>
                  <a:lnTo>
                    <a:pt x="17629" y="9086"/>
                  </a:lnTo>
                  <a:lnTo>
                    <a:pt x="17772" y="9452"/>
                  </a:lnTo>
                  <a:lnTo>
                    <a:pt x="17898" y="9809"/>
                  </a:lnTo>
                  <a:lnTo>
                    <a:pt x="17996" y="10157"/>
                  </a:lnTo>
                  <a:lnTo>
                    <a:pt x="18086" y="10497"/>
                  </a:lnTo>
                  <a:lnTo>
                    <a:pt x="18157" y="10829"/>
                  </a:lnTo>
                  <a:lnTo>
                    <a:pt x="18202" y="11143"/>
                  </a:lnTo>
                  <a:lnTo>
                    <a:pt x="18238" y="11441"/>
                  </a:lnTo>
                  <a:lnTo>
                    <a:pt x="18247" y="11730"/>
                  </a:lnTo>
                  <a:lnTo>
                    <a:pt x="18247" y="11857"/>
                  </a:lnTo>
                  <a:lnTo>
                    <a:pt x="18238" y="11984"/>
                  </a:lnTo>
                  <a:lnTo>
                    <a:pt x="18211" y="12188"/>
                  </a:lnTo>
                  <a:lnTo>
                    <a:pt x="18166" y="12358"/>
                  </a:lnTo>
                  <a:lnTo>
                    <a:pt x="18121" y="12494"/>
                  </a:lnTo>
                  <a:lnTo>
                    <a:pt x="18068" y="12596"/>
                  </a:lnTo>
                  <a:lnTo>
                    <a:pt x="18023" y="12673"/>
                  </a:lnTo>
                  <a:lnTo>
                    <a:pt x="17978" y="12724"/>
                  </a:lnTo>
                  <a:lnTo>
                    <a:pt x="17942" y="12758"/>
                  </a:lnTo>
                  <a:lnTo>
                    <a:pt x="17871" y="12817"/>
                  </a:lnTo>
                  <a:lnTo>
                    <a:pt x="17790" y="12868"/>
                  </a:lnTo>
                  <a:lnTo>
                    <a:pt x="17710" y="12919"/>
                  </a:lnTo>
                  <a:lnTo>
                    <a:pt x="17611" y="12962"/>
                  </a:lnTo>
                  <a:lnTo>
                    <a:pt x="17513" y="13004"/>
                  </a:lnTo>
                  <a:lnTo>
                    <a:pt x="17396" y="13047"/>
                  </a:lnTo>
                  <a:lnTo>
                    <a:pt x="17154" y="13115"/>
                  </a:lnTo>
                  <a:lnTo>
                    <a:pt x="16877" y="13174"/>
                  </a:lnTo>
                  <a:lnTo>
                    <a:pt x="16581" y="13217"/>
                  </a:lnTo>
                  <a:lnTo>
                    <a:pt x="16259" y="13259"/>
                  </a:lnTo>
                  <a:lnTo>
                    <a:pt x="15919" y="13285"/>
                  </a:lnTo>
                  <a:lnTo>
                    <a:pt x="15561" y="13302"/>
                  </a:lnTo>
                  <a:lnTo>
                    <a:pt x="15185" y="13319"/>
                  </a:lnTo>
                  <a:lnTo>
                    <a:pt x="14800" y="13319"/>
                  </a:lnTo>
                  <a:lnTo>
                    <a:pt x="14397" y="13327"/>
                  </a:lnTo>
                  <a:lnTo>
                    <a:pt x="13582" y="13319"/>
                  </a:lnTo>
                  <a:lnTo>
                    <a:pt x="12749" y="13302"/>
                  </a:lnTo>
                  <a:lnTo>
                    <a:pt x="11702" y="13285"/>
                  </a:lnTo>
                  <a:lnTo>
                    <a:pt x="10619" y="13276"/>
                  </a:lnTo>
                  <a:lnTo>
                    <a:pt x="10225" y="13268"/>
                  </a:lnTo>
                  <a:lnTo>
                    <a:pt x="9840" y="13242"/>
                  </a:lnTo>
                  <a:lnTo>
                    <a:pt x="9455" y="13208"/>
                  </a:lnTo>
                  <a:lnTo>
                    <a:pt x="9070" y="13166"/>
                  </a:lnTo>
                  <a:lnTo>
                    <a:pt x="8694" y="13106"/>
                  </a:lnTo>
                  <a:lnTo>
                    <a:pt x="8327" y="13030"/>
                  </a:lnTo>
                  <a:lnTo>
                    <a:pt x="7968" y="12945"/>
                  </a:lnTo>
                  <a:lnTo>
                    <a:pt x="7610" y="12843"/>
                  </a:lnTo>
                  <a:lnTo>
                    <a:pt x="7261" y="12732"/>
                  </a:lnTo>
                  <a:lnTo>
                    <a:pt x="6921" y="12613"/>
                  </a:lnTo>
                  <a:lnTo>
                    <a:pt x="6590" y="12477"/>
                  </a:lnTo>
                  <a:lnTo>
                    <a:pt x="6267" y="12333"/>
                  </a:lnTo>
                  <a:lnTo>
                    <a:pt x="5954" y="12171"/>
                  </a:lnTo>
                  <a:lnTo>
                    <a:pt x="5650" y="12001"/>
                  </a:lnTo>
                  <a:lnTo>
                    <a:pt x="5363" y="11814"/>
                  </a:lnTo>
                  <a:lnTo>
                    <a:pt x="5086" y="11619"/>
                  </a:lnTo>
                  <a:lnTo>
                    <a:pt x="4835" y="11432"/>
                  </a:lnTo>
                  <a:lnTo>
                    <a:pt x="4611" y="11245"/>
                  </a:lnTo>
                  <a:lnTo>
                    <a:pt x="4387" y="11041"/>
                  </a:lnTo>
                  <a:lnTo>
                    <a:pt x="4190" y="10837"/>
                  </a:lnTo>
                  <a:lnTo>
                    <a:pt x="4002" y="10633"/>
                  </a:lnTo>
                  <a:lnTo>
                    <a:pt x="3832" y="10412"/>
                  </a:lnTo>
                  <a:lnTo>
                    <a:pt x="3680" y="10191"/>
                  </a:lnTo>
                  <a:lnTo>
                    <a:pt x="3537" y="9970"/>
                  </a:lnTo>
                  <a:lnTo>
                    <a:pt x="3411" y="9741"/>
                  </a:lnTo>
                  <a:lnTo>
                    <a:pt x="3304" y="9511"/>
                  </a:lnTo>
                  <a:lnTo>
                    <a:pt x="3214" y="9273"/>
                  </a:lnTo>
                  <a:lnTo>
                    <a:pt x="3134" y="9035"/>
                  </a:lnTo>
                  <a:lnTo>
                    <a:pt x="3071" y="8797"/>
                  </a:lnTo>
                  <a:lnTo>
                    <a:pt x="3035" y="8551"/>
                  </a:lnTo>
                  <a:lnTo>
                    <a:pt x="3008" y="8304"/>
                  </a:lnTo>
                  <a:lnTo>
                    <a:pt x="2999" y="8058"/>
                  </a:lnTo>
                  <a:lnTo>
                    <a:pt x="3008" y="7811"/>
                  </a:lnTo>
                  <a:lnTo>
                    <a:pt x="3035" y="7573"/>
                  </a:lnTo>
                  <a:lnTo>
                    <a:pt x="3071" y="7327"/>
                  </a:lnTo>
                  <a:lnTo>
                    <a:pt x="3134" y="7089"/>
                  </a:lnTo>
                  <a:lnTo>
                    <a:pt x="3214" y="6851"/>
                  </a:lnTo>
                  <a:lnTo>
                    <a:pt x="3304" y="6613"/>
                  </a:lnTo>
                  <a:lnTo>
                    <a:pt x="3411" y="6383"/>
                  </a:lnTo>
                  <a:lnTo>
                    <a:pt x="3537" y="6154"/>
                  </a:lnTo>
                  <a:lnTo>
                    <a:pt x="3680" y="5933"/>
                  </a:lnTo>
                  <a:lnTo>
                    <a:pt x="3832" y="5712"/>
                  </a:lnTo>
                  <a:lnTo>
                    <a:pt x="4002" y="5491"/>
                  </a:lnTo>
                  <a:lnTo>
                    <a:pt x="4190" y="5287"/>
                  </a:lnTo>
                  <a:lnTo>
                    <a:pt x="4387" y="5083"/>
                  </a:lnTo>
                  <a:lnTo>
                    <a:pt x="4611" y="4879"/>
                  </a:lnTo>
                  <a:lnTo>
                    <a:pt x="4835" y="4684"/>
                  </a:lnTo>
                  <a:lnTo>
                    <a:pt x="5086" y="4497"/>
                  </a:lnTo>
                  <a:lnTo>
                    <a:pt x="5363" y="4310"/>
                  </a:lnTo>
                  <a:lnTo>
                    <a:pt x="5650" y="4123"/>
                  </a:lnTo>
                  <a:lnTo>
                    <a:pt x="5954" y="3953"/>
                  </a:lnTo>
                  <a:lnTo>
                    <a:pt x="6267" y="3791"/>
                  </a:lnTo>
                  <a:lnTo>
                    <a:pt x="6590" y="3647"/>
                  </a:lnTo>
                  <a:lnTo>
                    <a:pt x="6921" y="3511"/>
                  </a:lnTo>
                  <a:lnTo>
                    <a:pt x="7261" y="3383"/>
                  </a:lnTo>
                  <a:lnTo>
                    <a:pt x="7610" y="3273"/>
                  </a:lnTo>
                  <a:lnTo>
                    <a:pt x="7968" y="3179"/>
                  </a:lnTo>
                  <a:lnTo>
                    <a:pt x="8327" y="3094"/>
                  </a:lnTo>
                  <a:lnTo>
                    <a:pt x="8694" y="3018"/>
                  </a:lnTo>
                  <a:lnTo>
                    <a:pt x="9070" y="2958"/>
                  </a:lnTo>
                  <a:lnTo>
                    <a:pt x="9455" y="2907"/>
                  </a:lnTo>
                  <a:lnTo>
                    <a:pt x="9840" y="2873"/>
                  </a:lnTo>
                  <a:lnTo>
                    <a:pt x="10225" y="2856"/>
                  </a:lnTo>
                  <a:lnTo>
                    <a:pt x="10619" y="2848"/>
                  </a:lnTo>
                  <a:close/>
                  <a:moveTo>
                    <a:pt x="10619" y="0"/>
                  </a:moveTo>
                  <a:lnTo>
                    <a:pt x="10108" y="9"/>
                  </a:lnTo>
                  <a:lnTo>
                    <a:pt x="9589" y="34"/>
                  </a:lnTo>
                  <a:lnTo>
                    <a:pt x="9088" y="85"/>
                  </a:lnTo>
                  <a:lnTo>
                    <a:pt x="8586" y="145"/>
                  </a:lnTo>
                  <a:lnTo>
                    <a:pt x="8085" y="230"/>
                  </a:lnTo>
                  <a:lnTo>
                    <a:pt x="7601" y="332"/>
                  </a:lnTo>
                  <a:lnTo>
                    <a:pt x="7118" y="442"/>
                  </a:lnTo>
                  <a:lnTo>
                    <a:pt x="6643" y="578"/>
                  </a:lnTo>
                  <a:lnTo>
                    <a:pt x="6187" y="731"/>
                  </a:lnTo>
                  <a:lnTo>
                    <a:pt x="5730" y="893"/>
                  </a:lnTo>
                  <a:lnTo>
                    <a:pt x="5291" y="1080"/>
                  </a:lnTo>
                  <a:lnTo>
                    <a:pt x="4853" y="1284"/>
                  </a:lnTo>
                  <a:lnTo>
                    <a:pt x="4432" y="1496"/>
                  </a:lnTo>
                  <a:lnTo>
                    <a:pt x="4029" y="1726"/>
                  </a:lnTo>
                  <a:lnTo>
                    <a:pt x="3635" y="1972"/>
                  </a:lnTo>
                  <a:lnTo>
                    <a:pt x="3447" y="2108"/>
                  </a:lnTo>
                  <a:lnTo>
                    <a:pt x="3259" y="2236"/>
                  </a:lnTo>
                  <a:lnTo>
                    <a:pt x="3071" y="2380"/>
                  </a:lnTo>
                  <a:lnTo>
                    <a:pt x="2892" y="2516"/>
                  </a:lnTo>
                  <a:lnTo>
                    <a:pt x="2713" y="2661"/>
                  </a:lnTo>
                  <a:lnTo>
                    <a:pt x="2543" y="2805"/>
                  </a:lnTo>
                  <a:lnTo>
                    <a:pt x="2382" y="2958"/>
                  </a:lnTo>
                  <a:lnTo>
                    <a:pt x="2221" y="3111"/>
                  </a:lnTo>
                  <a:lnTo>
                    <a:pt x="2059" y="3264"/>
                  </a:lnTo>
                  <a:lnTo>
                    <a:pt x="1916" y="3426"/>
                  </a:lnTo>
                  <a:lnTo>
                    <a:pt x="1764" y="3587"/>
                  </a:lnTo>
                  <a:lnTo>
                    <a:pt x="1630" y="3749"/>
                  </a:lnTo>
                  <a:lnTo>
                    <a:pt x="1495" y="3919"/>
                  </a:lnTo>
                  <a:lnTo>
                    <a:pt x="1361" y="4089"/>
                  </a:lnTo>
                  <a:lnTo>
                    <a:pt x="1236" y="4259"/>
                  </a:lnTo>
                  <a:lnTo>
                    <a:pt x="1119" y="4437"/>
                  </a:lnTo>
                  <a:lnTo>
                    <a:pt x="1012" y="4607"/>
                  </a:lnTo>
                  <a:lnTo>
                    <a:pt x="895" y="4794"/>
                  </a:lnTo>
                  <a:lnTo>
                    <a:pt x="788" y="4981"/>
                  </a:lnTo>
                  <a:lnTo>
                    <a:pt x="690" y="5177"/>
                  </a:lnTo>
                  <a:lnTo>
                    <a:pt x="591" y="5381"/>
                  </a:lnTo>
                  <a:lnTo>
                    <a:pt x="501" y="5576"/>
                  </a:lnTo>
                  <a:lnTo>
                    <a:pt x="421" y="5780"/>
                  </a:lnTo>
                  <a:lnTo>
                    <a:pt x="349" y="5975"/>
                  </a:lnTo>
                  <a:lnTo>
                    <a:pt x="287" y="6179"/>
                  </a:lnTo>
                  <a:lnTo>
                    <a:pt x="224" y="6383"/>
                  </a:lnTo>
                  <a:lnTo>
                    <a:pt x="170" y="6587"/>
                  </a:lnTo>
                  <a:lnTo>
                    <a:pt x="125" y="6800"/>
                  </a:lnTo>
                  <a:lnTo>
                    <a:pt x="81" y="7004"/>
                  </a:lnTo>
                  <a:lnTo>
                    <a:pt x="54" y="7216"/>
                  </a:lnTo>
                  <a:lnTo>
                    <a:pt x="27" y="7429"/>
                  </a:lnTo>
                  <a:lnTo>
                    <a:pt x="9" y="7633"/>
                  </a:lnTo>
                  <a:lnTo>
                    <a:pt x="0" y="7845"/>
                  </a:lnTo>
                  <a:lnTo>
                    <a:pt x="0" y="8058"/>
                  </a:lnTo>
                  <a:lnTo>
                    <a:pt x="0" y="8279"/>
                  </a:lnTo>
                  <a:lnTo>
                    <a:pt x="9" y="8491"/>
                  </a:lnTo>
                  <a:lnTo>
                    <a:pt x="27" y="8695"/>
                  </a:lnTo>
                  <a:lnTo>
                    <a:pt x="54" y="8908"/>
                  </a:lnTo>
                  <a:lnTo>
                    <a:pt x="81" y="9120"/>
                  </a:lnTo>
                  <a:lnTo>
                    <a:pt x="125" y="9324"/>
                  </a:lnTo>
                  <a:lnTo>
                    <a:pt x="170" y="9528"/>
                  </a:lnTo>
                  <a:lnTo>
                    <a:pt x="224" y="9741"/>
                  </a:lnTo>
                  <a:lnTo>
                    <a:pt x="287" y="9945"/>
                  </a:lnTo>
                  <a:lnTo>
                    <a:pt x="349" y="10149"/>
                  </a:lnTo>
                  <a:lnTo>
                    <a:pt x="421" y="10344"/>
                  </a:lnTo>
                  <a:lnTo>
                    <a:pt x="501" y="10548"/>
                  </a:lnTo>
                  <a:lnTo>
                    <a:pt x="591" y="10744"/>
                  </a:lnTo>
                  <a:lnTo>
                    <a:pt x="690" y="10939"/>
                  </a:lnTo>
                  <a:lnTo>
                    <a:pt x="788" y="11143"/>
                  </a:lnTo>
                  <a:lnTo>
                    <a:pt x="895" y="11330"/>
                  </a:lnTo>
                  <a:lnTo>
                    <a:pt x="1012" y="11509"/>
                  </a:lnTo>
                  <a:lnTo>
                    <a:pt x="1119" y="11687"/>
                  </a:lnTo>
                  <a:lnTo>
                    <a:pt x="1236" y="11865"/>
                  </a:lnTo>
                  <a:lnTo>
                    <a:pt x="1361" y="12035"/>
                  </a:lnTo>
                  <a:lnTo>
                    <a:pt x="1495" y="12205"/>
                  </a:lnTo>
                  <a:lnTo>
                    <a:pt x="1630" y="12375"/>
                  </a:lnTo>
                  <a:lnTo>
                    <a:pt x="1764" y="12537"/>
                  </a:lnTo>
                  <a:lnTo>
                    <a:pt x="1916" y="12698"/>
                  </a:lnTo>
                  <a:lnTo>
                    <a:pt x="2059" y="12851"/>
                  </a:lnTo>
                  <a:lnTo>
                    <a:pt x="2221" y="13013"/>
                  </a:lnTo>
                  <a:lnTo>
                    <a:pt x="2382" y="13166"/>
                  </a:lnTo>
                  <a:lnTo>
                    <a:pt x="2543" y="13310"/>
                  </a:lnTo>
                  <a:lnTo>
                    <a:pt x="2713" y="13463"/>
                  </a:lnTo>
                  <a:lnTo>
                    <a:pt x="2892" y="13608"/>
                  </a:lnTo>
                  <a:lnTo>
                    <a:pt x="3071" y="13744"/>
                  </a:lnTo>
                  <a:lnTo>
                    <a:pt x="3259" y="13888"/>
                  </a:lnTo>
                  <a:lnTo>
                    <a:pt x="3447" y="14016"/>
                  </a:lnTo>
                  <a:lnTo>
                    <a:pt x="3635" y="14152"/>
                  </a:lnTo>
                  <a:lnTo>
                    <a:pt x="4029" y="14398"/>
                  </a:lnTo>
                  <a:lnTo>
                    <a:pt x="4432" y="14628"/>
                  </a:lnTo>
                  <a:lnTo>
                    <a:pt x="4853" y="14840"/>
                  </a:lnTo>
                  <a:lnTo>
                    <a:pt x="5291" y="15044"/>
                  </a:lnTo>
                  <a:lnTo>
                    <a:pt x="5730" y="15223"/>
                  </a:lnTo>
                  <a:lnTo>
                    <a:pt x="6187" y="15393"/>
                  </a:lnTo>
                  <a:lnTo>
                    <a:pt x="6643" y="15546"/>
                  </a:lnTo>
                  <a:lnTo>
                    <a:pt x="7118" y="15682"/>
                  </a:lnTo>
                  <a:lnTo>
                    <a:pt x="7601" y="15792"/>
                  </a:lnTo>
                  <a:lnTo>
                    <a:pt x="8085" y="15894"/>
                  </a:lnTo>
                  <a:lnTo>
                    <a:pt x="8586" y="15979"/>
                  </a:lnTo>
                  <a:lnTo>
                    <a:pt x="9088" y="16039"/>
                  </a:lnTo>
                  <a:lnTo>
                    <a:pt x="9589" y="16090"/>
                  </a:lnTo>
                  <a:lnTo>
                    <a:pt x="10108" y="16115"/>
                  </a:lnTo>
                  <a:lnTo>
                    <a:pt x="10619" y="16124"/>
                  </a:lnTo>
                  <a:lnTo>
                    <a:pt x="11666" y="16132"/>
                  </a:lnTo>
                  <a:lnTo>
                    <a:pt x="12687" y="16149"/>
                  </a:lnTo>
                  <a:lnTo>
                    <a:pt x="13591" y="16166"/>
                  </a:lnTo>
                  <a:lnTo>
                    <a:pt x="14468" y="16175"/>
                  </a:lnTo>
                  <a:lnTo>
                    <a:pt x="14898" y="16175"/>
                  </a:lnTo>
                  <a:lnTo>
                    <a:pt x="15319" y="16166"/>
                  </a:lnTo>
                  <a:lnTo>
                    <a:pt x="15740" y="16149"/>
                  </a:lnTo>
                  <a:lnTo>
                    <a:pt x="16143" y="16124"/>
                  </a:lnTo>
                  <a:lnTo>
                    <a:pt x="16537" y="16090"/>
                  </a:lnTo>
                  <a:lnTo>
                    <a:pt x="16922" y="16047"/>
                  </a:lnTo>
                  <a:lnTo>
                    <a:pt x="17289" y="15996"/>
                  </a:lnTo>
                  <a:lnTo>
                    <a:pt x="17647" y="15928"/>
                  </a:lnTo>
                  <a:lnTo>
                    <a:pt x="17996" y="15843"/>
                  </a:lnTo>
                  <a:lnTo>
                    <a:pt x="18327" y="15750"/>
                  </a:lnTo>
                  <a:lnTo>
                    <a:pt x="18650" y="15639"/>
                  </a:lnTo>
                  <a:lnTo>
                    <a:pt x="18811" y="15571"/>
                  </a:lnTo>
                  <a:lnTo>
                    <a:pt x="18963" y="15512"/>
                  </a:lnTo>
                  <a:lnTo>
                    <a:pt x="19106" y="15435"/>
                  </a:lnTo>
                  <a:lnTo>
                    <a:pt x="19249" y="15359"/>
                  </a:lnTo>
                  <a:lnTo>
                    <a:pt x="19393" y="15282"/>
                  </a:lnTo>
                  <a:lnTo>
                    <a:pt x="19527" y="15189"/>
                  </a:lnTo>
                  <a:lnTo>
                    <a:pt x="19661" y="15104"/>
                  </a:lnTo>
                  <a:lnTo>
                    <a:pt x="19796" y="15002"/>
                  </a:lnTo>
                  <a:lnTo>
                    <a:pt x="19921" y="14900"/>
                  </a:lnTo>
                  <a:lnTo>
                    <a:pt x="20037" y="14789"/>
                  </a:lnTo>
                  <a:lnTo>
                    <a:pt x="20190" y="14653"/>
                  </a:lnTo>
                  <a:lnTo>
                    <a:pt x="20324" y="14500"/>
                  </a:lnTo>
                  <a:lnTo>
                    <a:pt x="20449" y="14347"/>
                  </a:lnTo>
                  <a:lnTo>
                    <a:pt x="20566" y="14177"/>
                  </a:lnTo>
                  <a:lnTo>
                    <a:pt x="20673" y="14007"/>
                  </a:lnTo>
                  <a:lnTo>
                    <a:pt x="20772" y="13837"/>
                  </a:lnTo>
                  <a:lnTo>
                    <a:pt x="20861" y="13650"/>
                  </a:lnTo>
                  <a:lnTo>
                    <a:pt x="20942" y="13463"/>
                  </a:lnTo>
                  <a:lnTo>
                    <a:pt x="21013" y="13268"/>
                  </a:lnTo>
                  <a:lnTo>
                    <a:pt x="21076" y="13064"/>
                  </a:lnTo>
                  <a:lnTo>
                    <a:pt x="21130" y="12860"/>
                  </a:lnTo>
                  <a:lnTo>
                    <a:pt x="21174" y="12647"/>
                  </a:lnTo>
                  <a:lnTo>
                    <a:pt x="21201" y="12426"/>
                  </a:lnTo>
                  <a:lnTo>
                    <a:pt x="21228" y="12197"/>
                  </a:lnTo>
                  <a:lnTo>
                    <a:pt x="21246" y="11967"/>
                  </a:lnTo>
                  <a:lnTo>
                    <a:pt x="21246" y="11730"/>
                  </a:lnTo>
                  <a:lnTo>
                    <a:pt x="21246" y="11517"/>
                  </a:lnTo>
                  <a:lnTo>
                    <a:pt x="21237" y="11313"/>
                  </a:lnTo>
                  <a:lnTo>
                    <a:pt x="21219" y="11101"/>
                  </a:lnTo>
                  <a:lnTo>
                    <a:pt x="21192" y="10880"/>
                  </a:lnTo>
                  <a:lnTo>
                    <a:pt x="21165" y="10659"/>
                  </a:lnTo>
                  <a:lnTo>
                    <a:pt x="21130" y="10438"/>
                  </a:lnTo>
                  <a:lnTo>
                    <a:pt x="21085" y="10208"/>
                  </a:lnTo>
                  <a:lnTo>
                    <a:pt x="21040" y="9979"/>
                  </a:lnTo>
                  <a:lnTo>
                    <a:pt x="20986" y="9749"/>
                  </a:lnTo>
                  <a:lnTo>
                    <a:pt x="20924" y="9511"/>
                  </a:lnTo>
                  <a:lnTo>
                    <a:pt x="20780" y="9035"/>
                  </a:lnTo>
                  <a:lnTo>
                    <a:pt x="20619" y="8551"/>
                  </a:lnTo>
                  <a:lnTo>
                    <a:pt x="20431" y="8058"/>
                  </a:lnTo>
                  <a:lnTo>
                    <a:pt x="20225" y="7573"/>
                  </a:lnTo>
                  <a:lnTo>
                    <a:pt x="19993" y="7089"/>
                  </a:lnTo>
                  <a:lnTo>
                    <a:pt x="19751" y="6613"/>
                  </a:lnTo>
                  <a:lnTo>
                    <a:pt x="19491" y="6145"/>
                  </a:lnTo>
                  <a:lnTo>
                    <a:pt x="19214" y="5678"/>
                  </a:lnTo>
                  <a:lnTo>
                    <a:pt x="18918" y="5228"/>
                  </a:lnTo>
                  <a:lnTo>
                    <a:pt x="18605" y="4786"/>
                  </a:lnTo>
                  <a:lnTo>
                    <a:pt x="18283" y="4352"/>
                  </a:lnTo>
                  <a:lnTo>
                    <a:pt x="18095" y="4123"/>
                  </a:lnTo>
                  <a:lnTo>
                    <a:pt x="17906" y="3893"/>
                  </a:lnTo>
                  <a:lnTo>
                    <a:pt x="17710" y="3664"/>
                  </a:lnTo>
                  <a:lnTo>
                    <a:pt x="17522" y="3451"/>
                  </a:lnTo>
                  <a:lnTo>
                    <a:pt x="17325" y="3239"/>
                  </a:lnTo>
                  <a:lnTo>
                    <a:pt x="17119" y="3035"/>
                  </a:lnTo>
                  <a:lnTo>
                    <a:pt x="16922" y="2839"/>
                  </a:lnTo>
                  <a:lnTo>
                    <a:pt x="16716" y="2644"/>
                  </a:lnTo>
                  <a:lnTo>
                    <a:pt x="16510" y="2457"/>
                  </a:lnTo>
                  <a:lnTo>
                    <a:pt x="16295" y="2278"/>
                  </a:lnTo>
                  <a:lnTo>
                    <a:pt x="16089" y="2100"/>
                  </a:lnTo>
                  <a:lnTo>
                    <a:pt x="15874" y="1938"/>
                  </a:lnTo>
                  <a:lnTo>
                    <a:pt x="15659" y="1777"/>
                  </a:lnTo>
                  <a:lnTo>
                    <a:pt x="15435" y="1615"/>
                  </a:lnTo>
                  <a:lnTo>
                    <a:pt x="15221" y="1471"/>
                  </a:lnTo>
                  <a:lnTo>
                    <a:pt x="14997" y="1326"/>
                  </a:lnTo>
                  <a:lnTo>
                    <a:pt x="14728" y="1165"/>
                  </a:lnTo>
                  <a:lnTo>
                    <a:pt x="14460" y="1020"/>
                  </a:lnTo>
                  <a:lnTo>
                    <a:pt x="14191" y="876"/>
                  </a:lnTo>
                  <a:lnTo>
                    <a:pt x="13922" y="748"/>
                  </a:lnTo>
                  <a:lnTo>
                    <a:pt x="13654" y="629"/>
                  </a:lnTo>
                  <a:lnTo>
                    <a:pt x="13385" y="519"/>
                  </a:lnTo>
                  <a:lnTo>
                    <a:pt x="13108" y="425"/>
                  </a:lnTo>
                  <a:lnTo>
                    <a:pt x="12839" y="332"/>
                  </a:lnTo>
                  <a:lnTo>
                    <a:pt x="12561" y="255"/>
                  </a:lnTo>
                  <a:lnTo>
                    <a:pt x="12284" y="187"/>
                  </a:lnTo>
                  <a:lnTo>
                    <a:pt x="12006" y="128"/>
                  </a:lnTo>
                  <a:lnTo>
                    <a:pt x="11738" y="85"/>
                  </a:lnTo>
                  <a:lnTo>
                    <a:pt x="11460" y="51"/>
                  </a:lnTo>
                  <a:lnTo>
                    <a:pt x="11183" y="17"/>
                  </a:lnTo>
                  <a:lnTo>
                    <a:pt x="10896" y="9"/>
                  </a:lnTo>
                  <a:lnTo>
                    <a:pt x="106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35"/>
          <p:cNvGrpSpPr/>
          <p:nvPr/>
        </p:nvGrpSpPr>
        <p:grpSpPr>
          <a:xfrm>
            <a:off x="3157484" y="1886463"/>
            <a:ext cx="2830234" cy="2085950"/>
            <a:chOff x="3160441" y="1527800"/>
            <a:chExt cx="2830234" cy="2085950"/>
          </a:xfrm>
        </p:grpSpPr>
        <p:sp>
          <p:nvSpPr>
            <p:cNvPr id="1525" name="Google Shape;1525;p35"/>
            <p:cNvSpPr/>
            <p:nvPr/>
          </p:nvSpPr>
          <p:spPr>
            <a:xfrm flipH="1">
              <a:off x="3160441" y="1527800"/>
              <a:ext cx="962853" cy="1173975"/>
            </a:xfrm>
            <a:custGeom>
              <a:rect b="b" l="l" r="r" t="t"/>
              <a:pathLst>
                <a:path extrusionOk="0" h="46959" w="42046">
                  <a:moveTo>
                    <a:pt x="10181" y="0"/>
                  </a:moveTo>
                  <a:lnTo>
                    <a:pt x="9751" y="9"/>
                  </a:lnTo>
                  <a:lnTo>
                    <a:pt x="9339" y="26"/>
                  </a:lnTo>
                  <a:lnTo>
                    <a:pt x="8918" y="51"/>
                  </a:lnTo>
                  <a:lnTo>
                    <a:pt x="8515" y="85"/>
                  </a:lnTo>
                  <a:lnTo>
                    <a:pt x="8112" y="127"/>
                  </a:lnTo>
                  <a:lnTo>
                    <a:pt x="7719" y="178"/>
                  </a:lnTo>
                  <a:lnTo>
                    <a:pt x="7325" y="229"/>
                  </a:lnTo>
                  <a:lnTo>
                    <a:pt x="6949" y="297"/>
                  </a:lnTo>
                  <a:lnTo>
                    <a:pt x="6573" y="374"/>
                  </a:lnTo>
                  <a:lnTo>
                    <a:pt x="6205" y="450"/>
                  </a:lnTo>
                  <a:lnTo>
                    <a:pt x="5847" y="544"/>
                  </a:lnTo>
                  <a:lnTo>
                    <a:pt x="5498" y="637"/>
                  </a:lnTo>
                  <a:lnTo>
                    <a:pt x="5158" y="739"/>
                  </a:lnTo>
                  <a:lnTo>
                    <a:pt x="4827" y="850"/>
                  </a:lnTo>
                  <a:lnTo>
                    <a:pt x="4504" y="969"/>
                  </a:lnTo>
                  <a:lnTo>
                    <a:pt x="4191" y="1096"/>
                  </a:lnTo>
                  <a:lnTo>
                    <a:pt x="3887" y="1232"/>
                  </a:lnTo>
                  <a:lnTo>
                    <a:pt x="3591" y="1368"/>
                  </a:lnTo>
                  <a:lnTo>
                    <a:pt x="3305" y="1521"/>
                  </a:lnTo>
                  <a:lnTo>
                    <a:pt x="3027" y="1674"/>
                  </a:lnTo>
                  <a:lnTo>
                    <a:pt x="2758" y="1844"/>
                  </a:lnTo>
                  <a:lnTo>
                    <a:pt x="2508" y="2014"/>
                  </a:lnTo>
                  <a:lnTo>
                    <a:pt x="2266" y="2193"/>
                  </a:lnTo>
                  <a:lnTo>
                    <a:pt x="2033" y="2371"/>
                  </a:lnTo>
                  <a:lnTo>
                    <a:pt x="1809" y="2567"/>
                  </a:lnTo>
                  <a:lnTo>
                    <a:pt x="1604" y="2771"/>
                  </a:lnTo>
                  <a:lnTo>
                    <a:pt x="1407" y="2975"/>
                  </a:lnTo>
                  <a:lnTo>
                    <a:pt x="1219" y="3187"/>
                  </a:lnTo>
                  <a:lnTo>
                    <a:pt x="1039" y="3408"/>
                  </a:lnTo>
                  <a:lnTo>
                    <a:pt x="878" y="3638"/>
                  </a:lnTo>
                  <a:lnTo>
                    <a:pt x="735" y="3876"/>
                  </a:lnTo>
                  <a:lnTo>
                    <a:pt x="601" y="4114"/>
                  </a:lnTo>
                  <a:lnTo>
                    <a:pt x="475" y="4360"/>
                  </a:lnTo>
                  <a:lnTo>
                    <a:pt x="368" y="4615"/>
                  </a:lnTo>
                  <a:lnTo>
                    <a:pt x="269" y="4879"/>
                  </a:lnTo>
                  <a:lnTo>
                    <a:pt x="189" y="5151"/>
                  </a:lnTo>
                  <a:lnTo>
                    <a:pt x="126" y="5423"/>
                  </a:lnTo>
                  <a:lnTo>
                    <a:pt x="73" y="5712"/>
                  </a:lnTo>
                  <a:lnTo>
                    <a:pt x="37" y="6001"/>
                  </a:lnTo>
                  <a:lnTo>
                    <a:pt x="10" y="6290"/>
                  </a:lnTo>
                  <a:lnTo>
                    <a:pt x="1" y="6595"/>
                  </a:lnTo>
                  <a:lnTo>
                    <a:pt x="19" y="6723"/>
                  </a:lnTo>
                  <a:lnTo>
                    <a:pt x="81" y="7080"/>
                  </a:lnTo>
                  <a:lnTo>
                    <a:pt x="189" y="7624"/>
                  </a:lnTo>
                  <a:lnTo>
                    <a:pt x="252" y="7955"/>
                  </a:lnTo>
                  <a:lnTo>
                    <a:pt x="332" y="8321"/>
                  </a:lnTo>
                  <a:lnTo>
                    <a:pt x="431" y="8703"/>
                  </a:lnTo>
                  <a:lnTo>
                    <a:pt x="538" y="9111"/>
                  </a:lnTo>
                  <a:lnTo>
                    <a:pt x="663" y="9536"/>
                  </a:lnTo>
                  <a:lnTo>
                    <a:pt x="798" y="9970"/>
                  </a:lnTo>
                  <a:lnTo>
                    <a:pt x="950" y="10403"/>
                  </a:lnTo>
                  <a:lnTo>
                    <a:pt x="1120" y="10845"/>
                  </a:lnTo>
                  <a:lnTo>
                    <a:pt x="1308" y="11270"/>
                  </a:lnTo>
                  <a:lnTo>
                    <a:pt x="1407" y="11483"/>
                  </a:lnTo>
                  <a:lnTo>
                    <a:pt x="1505" y="11695"/>
                  </a:lnTo>
                  <a:lnTo>
                    <a:pt x="1612" y="11899"/>
                  </a:lnTo>
                  <a:lnTo>
                    <a:pt x="1729" y="12095"/>
                  </a:lnTo>
                  <a:lnTo>
                    <a:pt x="1845" y="12290"/>
                  </a:lnTo>
                  <a:lnTo>
                    <a:pt x="1962" y="12477"/>
                  </a:lnTo>
                  <a:lnTo>
                    <a:pt x="2087" y="12656"/>
                  </a:lnTo>
                  <a:lnTo>
                    <a:pt x="2221" y="12834"/>
                  </a:lnTo>
                  <a:lnTo>
                    <a:pt x="2356" y="12995"/>
                  </a:lnTo>
                  <a:lnTo>
                    <a:pt x="2490" y="13157"/>
                  </a:lnTo>
                  <a:lnTo>
                    <a:pt x="2633" y="13301"/>
                  </a:lnTo>
                  <a:lnTo>
                    <a:pt x="2785" y="13437"/>
                  </a:lnTo>
                  <a:lnTo>
                    <a:pt x="2938" y="13565"/>
                  </a:lnTo>
                  <a:lnTo>
                    <a:pt x="3099" y="13684"/>
                  </a:lnTo>
                  <a:lnTo>
                    <a:pt x="3260" y="13786"/>
                  </a:lnTo>
                  <a:lnTo>
                    <a:pt x="3430" y="13879"/>
                  </a:lnTo>
                  <a:lnTo>
                    <a:pt x="3600" y="13956"/>
                  </a:lnTo>
                  <a:lnTo>
                    <a:pt x="3779" y="14015"/>
                  </a:lnTo>
                  <a:lnTo>
                    <a:pt x="3967" y="14066"/>
                  </a:lnTo>
                  <a:lnTo>
                    <a:pt x="4155" y="14100"/>
                  </a:lnTo>
                  <a:lnTo>
                    <a:pt x="4352" y="14117"/>
                  </a:lnTo>
                  <a:lnTo>
                    <a:pt x="4558" y="14117"/>
                  </a:lnTo>
                  <a:lnTo>
                    <a:pt x="4764" y="14100"/>
                  </a:lnTo>
                  <a:lnTo>
                    <a:pt x="4979" y="14066"/>
                  </a:lnTo>
                  <a:lnTo>
                    <a:pt x="5194" y="14015"/>
                  </a:lnTo>
                  <a:lnTo>
                    <a:pt x="5418" y="13947"/>
                  </a:lnTo>
                  <a:lnTo>
                    <a:pt x="5650" y="13854"/>
                  </a:lnTo>
                  <a:lnTo>
                    <a:pt x="5883" y="13743"/>
                  </a:lnTo>
                  <a:lnTo>
                    <a:pt x="6125" y="13607"/>
                  </a:lnTo>
                  <a:lnTo>
                    <a:pt x="6376" y="13454"/>
                  </a:lnTo>
                  <a:lnTo>
                    <a:pt x="6626" y="13276"/>
                  </a:lnTo>
                  <a:lnTo>
                    <a:pt x="6886" y="13072"/>
                  </a:lnTo>
                  <a:lnTo>
                    <a:pt x="7155" y="12851"/>
                  </a:lnTo>
                  <a:lnTo>
                    <a:pt x="7423" y="12596"/>
                  </a:lnTo>
                  <a:lnTo>
                    <a:pt x="7566" y="12469"/>
                  </a:lnTo>
                  <a:lnTo>
                    <a:pt x="7701" y="12350"/>
                  </a:lnTo>
                  <a:lnTo>
                    <a:pt x="7844" y="12239"/>
                  </a:lnTo>
                  <a:lnTo>
                    <a:pt x="7987" y="12129"/>
                  </a:lnTo>
                  <a:lnTo>
                    <a:pt x="8130" y="12027"/>
                  </a:lnTo>
                  <a:lnTo>
                    <a:pt x="8283" y="11933"/>
                  </a:lnTo>
                  <a:lnTo>
                    <a:pt x="8426" y="11840"/>
                  </a:lnTo>
                  <a:lnTo>
                    <a:pt x="8578" y="11763"/>
                  </a:lnTo>
                  <a:lnTo>
                    <a:pt x="8730" y="11687"/>
                  </a:lnTo>
                  <a:lnTo>
                    <a:pt x="8874" y="11610"/>
                  </a:lnTo>
                  <a:lnTo>
                    <a:pt x="9026" y="11551"/>
                  </a:lnTo>
                  <a:lnTo>
                    <a:pt x="9187" y="11491"/>
                  </a:lnTo>
                  <a:lnTo>
                    <a:pt x="9339" y="11440"/>
                  </a:lnTo>
                  <a:lnTo>
                    <a:pt x="9491" y="11389"/>
                  </a:lnTo>
                  <a:lnTo>
                    <a:pt x="9652" y="11355"/>
                  </a:lnTo>
                  <a:lnTo>
                    <a:pt x="9814" y="11321"/>
                  </a:lnTo>
                  <a:lnTo>
                    <a:pt x="9966" y="11287"/>
                  </a:lnTo>
                  <a:lnTo>
                    <a:pt x="10127" y="11270"/>
                  </a:lnTo>
                  <a:lnTo>
                    <a:pt x="10288" y="11253"/>
                  </a:lnTo>
                  <a:lnTo>
                    <a:pt x="10449" y="11236"/>
                  </a:lnTo>
                  <a:lnTo>
                    <a:pt x="10772" y="11236"/>
                  </a:lnTo>
                  <a:lnTo>
                    <a:pt x="10942" y="11245"/>
                  </a:lnTo>
                  <a:lnTo>
                    <a:pt x="11103" y="11253"/>
                  </a:lnTo>
                  <a:lnTo>
                    <a:pt x="11273" y="11270"/>
                  </a:lnTo>
                  <a:lnTo>
                    <a:pt x="11434" y="11296"/>
                  </a:lnTo>
                  <a:lnTo>
                    <a:pt x="11604" y="11321"/>
                  </a:lnTo>
                  <a:lnTo>
                    <a:pt x="11765" y="11355"/>
                  </a:lnTo>
                  <a:lnTo>
                    <a:pt x="12106" y="11440"/>
                  </a:lnTo>
                  <a:lnTo>
                    <a:pt x="12437" y="11542"/>
                  </a:lnTo>
                  <a:lnTo>
                    <a:pt x="12777" y="11670"/>
                  </a:lnTo>
                  <a:lnTo>
                    <a:pt x="13108" y="11814"/>
                  </a:lnTo>
                  <a:lnTo>
                    <a:pt x="13449" y="11984"/>
                  </a:lnTo>
                  <a:lnTo>
                    <a:pt x="13789" y="12163"/>
                  </a:lnTo>
                  <a:lnTo>
                    <a:pt x="14129" y="12375"/>
                  </a:lnTo>
                  <a:lnTo>
                    <a:pt x="14460" y="12596"/>
                  </a:lnTo>
                  <a:lnTo>
                    <a:pt x="14801" y="12842"/>
                  </a:lnTo>
                  <a:lnTo>
                    <a:pt x="15132" y="13097"/>
                  </a:lnTo>
                  <a:lnTo>
                    <a:pt x="15472" y="13378"/>
                  </a:lnTo>
                  <a:lnTo>
                    <a:pt x="15803" y="13675"/>
                  </a:lnTo>
                  <a:lnTo>
                    <a:pt x="16126" y="13998"/>
                  </a:lnTo>
                  <a:lnTo>
                    <a:pt x="16457" y="14330"/>
                  </a:lnTo>
                  <a:lnTo>
                    <a:pt x="16779" y="14678"/>
                  </a:lnTo>
                  <a:lnTo>
                    <a:pt x="17101" y="15044"/>
                  </a:lnTo>
                  <a:lnTo>
                    <a:pt x="17415" y="15426"/>
                  </a:lnTo>
                  <a:lnTo>
                    <a:pt x="17728" y="15817"/>
                  </a:lnTo>
                  <a:lnTo>
                    <a:pt x="18042" y="16234"/>
                  </a:lnTo>
                  <a:lnTo>
                    <a:pt x="18337" y="16659"/>
                  </a:lnTo>
                  <a:lnTo>
                    <a:pt x="18641" y="17101"/>
                  </a:lnTo>
                  <a:lnTo>
                    <a:pt x="18937" y="17560"/>
                  </a:lnTo>
                  <a:lnTo>
                    <a:pt x="19223" y="18036"/>
                  </a:lnTo>
                  <a:lnTo>
                    <a:pt x="19501" y="18520"/>
                  </a:lnTo>
                  <a:lnTo>
                    <a:pt x="19778" y="19013"/>
                  </a:lnTo>
                  <a:lnTo>
                    <a:pt x="20047" y="19531"/>
                  </a:lnTo>
                  <a:lnTo>
                    <a:pt x="20307" y="20050"/>
                  </a:lnTo>
                  <a:lnTo>
                    <a:pt x="20566" y="20585"/>
                  </a:lnTo>
                  <a:lnTo>
                    <a:pt x="20808" y="21138"/>
                  </a:lnTo>
                  <a:lnTo>
                    <a:pt x="21050" y="21699"/>
                  </a:lnTo>
                  <a:lnTo>
                    <a:pt x="21283" y="22268"/>
                  </a:lnTo>
                  <a:lnTo>
                    <a:pt x="21498" y="22846"/>
                  </a:lnTo>
                  <a:lnTo>
                    <a:pt x="21712" y="23441"/>
                  </a:lnTo>
                  <a:lnTo>
                    <a:pt x="21918" y="24045"/>
                  </a:lnTo>
                  <a:lnTo>
                    <a:pt x="22115" y="24657"/>
                  </a:lnTo>
                  <a:lnTo>
                    <a:pt x="22294" y="25286"/>
                  </a:lnTo>
                  <a:lnTo>
                    <a:pt x="22464" y="25914"/>
                  </a:lnTo>
                  <a:lnTo>
                    <a:pt x="22635" y="26560"/>
                  </a:lnTo>
                  <a:lnTo>
                    <a:pt x="22778" y="27206"/>
                  </a:lnTo>
                  <a:lnTo>
                    <a:pt x="22921" y="27869"/>
                  </a:lnTo>
                  <a:lnTo>
                    <a:pt x="23046" y="28532"/>
                  </a:lnTo>
                  <a:lnTo>
                    <a:pt x="23163" y="29204"/>
                  </a:lnTo>
                  <a:lnTo>
                    <a:pt x="23270" y="29884"/>
                  </a:lnTo>
                  <a:lnTo>
                    <a:pt x="23360" y="30572"/>
                  </a:lnTo>
                  <a:lnTo>
                    <a:pt x="23440" y="31269"/>
                  </a:lnTo>
                  <a:lnTo>
                    <a:pt x="23503" y="31974"/>
                  </a:lnTo>
                  <a:lnTo>
                    <a:pt x="23557" y="32680"/>
                  </a:lnTo>
                  <a:lnTo>
                    <a:pt x="23593" y="33394"/>
                  </a:lnTo>
                  <a:lnTo>
                    <a:pt x="23610" y="34108"/>
                  </a:lnTo>
                  <a:lnTo>
                    <a:pt x="23619" y="34830"/>
                  </a:lnTo>
                  <a:lnTo>
                    <a:pt x="23628" y="35196"/>
                  </a:lnTo>
                  <a:lnTo>
                    <a:pt x="23637" y="35544"/>
                  </a:lnTo>
                  <a:lnTo>
                    <a:pt x="23646" y="35893"/>
                  </a:lnTo>
                  <a:lnTo>
                    <a:pt x="23673" y="36241"/>
                  </a:lnTo>
                  <a:lnTo>
                    <a:pt x="23700" y="36581"/>
                  </a:lnTo>
                  <a:lnTo>
                    <a:pt x="23736" y="36913"/>
                  </a:lnTo>
                  <a:lnTo>
                    <a:pt x="23781" y="37244"/>
                  </a:lnTo>
                  <a:lnTo>
                    <a:pt x="23825" y="37567"/>
                  </a:lnTo>
                  <a:lnTo>
                    <a:pt x="23879" y="37882"/>
                  </a:lnTo>
                  <a:lnTo>
                    <a:pt x="23942" y="38196"/>
                  </a:lnTo>
                  <a:lnTo>
                    <a:pt x="24004" y="38502"/>
                  </a:lnTo>
                  <a:lnTo>
                    <a:pt x="24076" y="38808"/>
                  </a:lnTo>
                  <a:lnTo>
                    <a:pt x="24157" y="39105"/>
                  </a:lnTo>
                  <a:lnTo>
                    <a:pt x="24237" y="39394"/>
                  </a:lnTo>
                  <a:lnTo>
                    <a:pt x="24318" y="39683"/>
                  </a:lnTo>
                  <a:lnTo>
                    <a:pt x="24416" y="39964"/>
                  </a:lnTo>
                  <a:lnTo>
                    <a:pt x="24506" y="40244"/>
                  </a:lnTo>
                  <a:lnTo>
                    <a:pt x="24613" y="40508"/>
                  </a:lnTo>
                  <a:lnTo>
                    <a:pt x="24721" y="40780"/>
                  </a:lnTo>
                  <a:lnTo>
                    <a:pt x="24828" y="41035"/>
                  </a:lnTo>
                  <a:lnTo>
                    <a:pt x="24944" y="41290"/>
                  </a:lnTo>
                  <a:lnTo>
                    <a:pt x="25070" y="41536"/>
                  </a:lnTo>
                  <a:lnTo>
                    <a:pt x="25195" y="41783"/>
                  </a:lnTo>
                  <a:lnTo>
                    <a:pt x="25321" y="42021"/>
                  </a:lnTo>
                  <a:lnTo>
                    <a:pt x="25455" y="42259"/>
                  </a:lnTo>
                  <a:lnTo>
                    <a:pt x="25589" y="42480"/>
                  </a:lnTo>
                  <a:lnTo>
                    <a:pt x="25732" y="42701"/>
                  </a:lnTo>
                  <a:lnTo>
                    <a:pt x="25876" y="42922"/>
                  </a:lnTo>
                  <a:lnTo>
                    <a:pt x="26028" y="43134"/>
                  </a:lnTo>
                  <a:lnTo>
                    <a:pt x="26180" y="43338"/>
                  </a:lnTo>
                  <a:lnTo>
                    <a:pt x="26341" y="43534"/>
                  </a:lnTo>
                  <a:lnTo>
                    <a:pt x="26502" y="43729"/>
                  </a:lnTo>
                  <a:lnTo>
                    <a:pt x="26664" y="43916"/>
                  </a:lnTo>
                  <a:lnTo>
                    <a:pt x="26834" y="44103"/>
                  </a:lnTo>
                  <a:lnTo>
                    <a:pt x="27004" y="44282"/>
                  </a:lnTo>
                  <a:lnTo>
                    <a:pt x="27174" y="44451"/>
                  </a:lnTo>
                  <a:lnTo>
                    <a:pt x="27353" y="44621"/>
                  </a:lnTo>
                  <a:lnTo>
                    <a:pt x="27532" y="44783"/>
                  </a:lnTo>
                  <a:lnTo>
                    <a:pt x="27711" y="44936"/>
                  </a:lnTo>
                  <a:lnTo>
                    <a:pt x="27890" y="45080"/>
                  </a:lnTo>
                  <a:lnTo>
                    <a:pt x="28078" y="45225"/>
                  </a:lnTo>
                  <a:lnTo>
                    <a:pt x="28266" y="45369"/>
                  </a:lnTo>
                  <a:lnTo>
                    <a:pt x="28463" y="45497"/>
                  </a:lnTo>
                  <a:lnTo>
                    <a:pt x="28651" y="45624"/>
                  </a:lnTo>
                  <a:lnTo>
                    <a:pt x="28848" y="45743"/>
                  </a:lnTo>
                  <a:lnTo>
                    <a:pt x="29045" y="45862"/>
                  </a:lnTo>
                  <a:lnTo>
                    <a:pt x="29251" y="45973"/>
                  </a:lnTo>
                  <a:lnTo>
                    <a:pt x="29448" y="46075"/>
                  </a:lnTo>
                  <a:lnTo>
                    <a:pt x="29654" y="46177"/>
                  </a:lnTo>
                  <a:lnTo>
                    <a:pt x="29860" y="46270"/>
                  </a:lnTo>
                  <a:lnTo>
                    <a:pt x="30066" y="46355"/>
                  </a:lnTo>
                  <a:lnTo>
                    <a:pt x="30272" y="46440"/>
                  </a:lnTo>
                  <a:lnTo>
                    <a:pt x="30478" y="46508"/>
                  </a:lnTo>
                  <a:lnTo>
                    <a:pt x="30692" y="46585"/>
                  </a:lnTo>
                  <a:lnTo>
                    <a:pt x="30898" y="46644"/>
                  </a:lnTo>
                  <a:lnTo>
                    <a:pt x="31113" y="46704"/>
                  </a:lnTo>
                  <a:lnTo>
                    <a:pt x="31328" y="46755"/>
                  </a:lnTo>
                  <a:lnTo>
                    <a:pt x="31543" y="46806"/>
                  </a:lnTo>
                  <a:lnTo>
                    <a:pt x="31758" y="46840"/>
                  </a:lnTo>
                  <a:lnTo>
                    <a:pt x="31973" y="46874"/>
                  </a:lnTo>
                  <a:lnTo>
                    <a:pt x="32188" y="46908"/>
                  </a:lnTo>
                  <a:lnTo>
                    <a:pt x="32402" y="46933"/>
                  </a:lnTo>
                  <a:lnTo>
                    <a:pt x="32617" y="46950"/>
                  </a:lnTo>
                  <a:lnTo>
                    <a:pt x="32832" y="46959"/>
                  </a:lnTo>
                  <a:lnTo>
                    <a:pt x="33477" y="46959"/>
                  </a:lnTo>
                  <a:lnTo>
                    <a:pt x="33692" y="46942"/>
                  </a:lnTo>
                  <a:lnTo>
                    <a:pt x="33907" y="46925"/>
                  </a:lnTo>
                  <a:lnTo>
                    <a:pt x="34122" y="46899"/>
                  </a:lnTo>
                  <a:lnTo>
                    <a:pt x="34336" y="46865"/>
                  </a:lnTo>
                  <a:lnTo>
                    <a:pt x="34551" y="46831"/>
                  </a:lnTo>
                  <a:lnTo>
                    <a:pt x="34766" y="46789"/>
                  </a:lnTo>
                  <a:lnTo>
                    <a:pt x="34972" y="46738"/>
                  </a:lnTo>
                  <a:lnTo>
                    <a:pt x="35187" y="46687"/>
                  </a:lnTo>
                  <a:lnTo>
                    <a:pt x="35393" y="46627"/>
                  </a:lnTo>
                  <a:lnTo>
                    <a:pt x="35599" y="46559"/>
                  </a:lnTo>
                  <a:lnTo>
                    <a:pt x="35805" y="46483"/>
                  </a:lnTo>
                  <a:lnTo>
                    <a:pt x="36011" y="46406"/>
                  </a:lnTo>
                  <a:lnTo>
                    <a:pt x="36217" y="46321"/>
                  </a:lnTo>
                  <a:lnTo>
                    <a:pt x="36414" y="46228"/>
                  </a:lnTo>
                  <a:lnTo>
                    <a:pt x="36619" y="46134"/>
                  </a:lnTo>
                  <a:lnTo>
                    <a:pt x="36816" y="46032"/>
                  </a:lnTo>
                  <a:lnTo>
                    <a:pt x="37013" y="45922"/>
                  </a:lnTo>
                  <a:lnTo>
                    <a:pt x="37201" y="45803"/>
                  </a:lnTo>
                  <a:lnTo>
                    <a:pt x="37398" y="45684"/>
                  </a:lnTo>
                  <a:lnTo>
                    <a:pt x="37586" y="45556"/>
                  </a:lnTo>
                  <a:lnTo>
                    <a:pt x="37774" y="45420"/>
                  </a:lnTo>
                  <a:lnTo>
                    <a:pt x="37953" y="45276"/>
                  </a:lnTo>
                  <a:lnTo>
                    <a:pt x="38141" y="45131"/>
                  </a:lnTo>
                  <a:lnTo>
                    <a:pt x="38321" y="44978"/>
                  </a:lnTo>
                  <a:lnTo>
                    <a:pt x="38491" y="44825"/>
                  </a:lnTo>
                  <a:lnTo>
                    <a:pt x="38670" y="44655"/>
                  </a:lnTo>
                  <a:lnTo>
                    <a:pt x="38840" y="44485"/>
                  </a:lnTo>
                  <a:lnTo>
                    <a:pt x="39001" y="44307"/>
                  </a:lnTo>
                  <a:lnTo>
                    <a:pt x="39162" y="44120"/>
                  </a:lnTo>
                  <a:lnTo>
                    <a:pt x="39323" y="43933"/>
                  </a:lnTo>
                  <a:lnTo>
                    <a:pt x="39484" y="43738"/>
                  </a:lnTo>
                  <a:lnTo>
                    <a:pt x="39637" y="43534"/>
                  </a:lnTo>
                  <a:lnTo>
                    <a:pt x="39789" y="43321"/>
                  </a:lnTo>
                  <a:lnTo>
                    <a:pt x="39932" y="43109"/>
                  </a:lnTo>
                  <a:lnTo>
                    <a:pt x="40075" y="42888"/>
                  </a:lnTo>
                  <a:lnTo>
                    <a:pt x="40210" y="42658"/>
                  </a:lnTo>
                  <a:lnTo>
                    <a:pt x="40344" y="42420"/>
                  </a:lnTo>
                  <a:lnTo>
                    <a:pt x="40478" y="42182"/>
                  </a:lnTo>
                  <a:lnTo>
                    <a:pt x="40604" y="41927"/>
                  </a:lnTo>
                  <a:lnTo>
                    <a:pt x="40720" y="41672"/>
                  </a:lnTo>
                  <a:lnTo>
                    <a:pt x="40836" y="41417"/>
                  </a:lnTo>
                  <a:lnTo>
                    <a:pt x="40944" y="41145"/>
                  </a:lnTo>
                  <a:lnTo>
                    <a:pt x="41051" y="40873"/>
                  </a:lnTo>
                  <a:lnTo>
                    <a:pt x="41159" y="40593"/>
                  </a:lnTo>
                  <a:lnTo>
                    <a:pt x="41257" y="40312"/>
                  </a:lnTo>
                  <a:lnTo>
                    <a:pt x="41347" y="40015"/>
                  </a:lnTo>
                  <a:lnTo>
                    <a:pt x="41436" y="39717"/>
                  </a:lnTo>
                  <a:lnTo>
                    <a:pt x="41517" y="39411"/>
                  </a:lnTo>
                  <a:lnTo>
                    <a:pt x="41588" y="39097"/>
                  </a:lnTo>
                  <a:lnTo>
                    <a:pt x="41660" y="38774"/>
                  </a:lnTo>
                  <a:lnTo>
                    <a:pt x="41723" y="38451"/>
                  </a:lnTo>
                  <a:lnTo>
                    <a:pt x="41785" y="38119"/>
                  </a:lnTo>
                  <a:lnTo>
                    <a:pt x="41839" y="37780"/>
                  </a:lnTo>
                  <a:lnTo>
                    <a:pt x="41884" y="37440"/>
                  </a:lnTo>
                  <a:lnTo>
                    <a:pt x="41929" y="37083"/>
                  </a:lnTo>
                  <a:lnTo>
                    <a:pt x="41965" y="36726"/>
                  </a:lnTo>
                  <a:lnTo>
                    <a:pt x="41991" y="36360"/>
                  </a:lnTo>
                  <a:lnTo>
                    <a:pt x="42018" y="35986"/>
                  </a:lnTo>
                  <a:lnTo>
                    <a:pt x="42036" y="35612"/>
                  </a:lnTo>
                  <a:lnTo>
                    <a:pt x="42045" y="35221"/>
                  </a:lnTo>
                  <a:lnTo>
                    <a:pt x="42045" y="34830"/>
                  </a:lnTo>
                  <a:lnTo>
                    <a:pt x="42036" y="33980"/>
                  </a:lnTo>
                  <a:lnTo>
                    <a:pt x="42018" y="33139"/>
                  </a:lnTo>
                  <a:lnTo>
                    <a:pt x="41973" y="32314"/>
                  </a:lnTo>
                  <a:lnTo>
                    <a:pt x="41929" y="31499"/>
                  </a:lnTo>
                  <a:lnTo>
                    <a:pt x="41857" y="30691"/>
                  </a:lnTo>
                  <a:lnTo>
                    <a:pt x="41776" y="29901"/>
                  </a:lnTo>
                  <a:lnTo>
                    <a:pt x="41678" y="29119"/>
                  </a:lnTo>
                  <a:lnTo>
                    <a:pt x="41571" y="28354"/>
                  </a:lnTo>
                  <a:lnTo>
                    <a:pt x="41454" y="27589"/>
                  </a:lnTo>
                  <a:lnTo>
                    <a:pt x="41320" y="26841"/>
                  </a:lnTo>
                  <a:lnTo>
                    <a:pt x="41168" y="26110"/>
                  </a:lnTo>
                  <a:lnTo>
                    <a:pt x="41007" y="25379"/>
                  </a:lnTo>
                  <a:lnTo>
                    <a:pt x="40836" y="24665"/>
                  </a:lnTo>
                  <a:lnTo>
                    <a:pt x="40648" y="23968"/>
                  </a:lnTo>
                  <a:lnTo>
                    <a:pt x="40451" y="23271"/>
                  </a:lnTo>
                  <a:lnTo>
                    <a:pt x="40237" y="22591"/>
                  </a:lnTo>
                  <a:lnTo>
                    <a:pt x="40022" y="21920"/>
                  </a:lnTo>
                  <a:lnTo>
                    <a:pt x="39789" y="21265"/>
                  </a:lnTo>
                  <a:lnTo>
                    <a:pt x="39538" y="20619"/>
                  </a:lnTo>
                  <a:lnTo>
                    <a:pt x="39287" y="19982"/>
                  </a:lnTo>
                  <a:lnTo>
                    <a:pt x="39019" y="19353"/>
                  </a:lnTo>
                  <a:lnTo>
                    <a:pt x="38750" y="18741"/>
                  </a:lnTo>
                  <a:lnTo>
                    <a:pt x="38464" y="18138"/>
                  </a:lnTo>
                  <a:lnTo>
                    <a:pt x="38168" y="17543"/>
                  </a:lnTo>
                  <a:lnTo>
                    <a:pt x="37864" y="16956"/>
                  </a:lnTo>
                  <a:lnTo>
                    <a:pt x="37551" y="16387"/>
                  </a:lnTo>
                  <a:lnTo>
                    <a:pt x="37219" y="15826"/>
                  </a:lnTo>
                  <a:lnTo>
                    <a:pt x="36888" y="15273"/>
                  </a:lnTo>
                  <a:lnTo>
                    <a:pt x="36548" y="14729"/>
                  </a:lnTo>
                  <a:lnTo>
                    <a:pt x="36199" y="14202"/>
                  </a:lnTo>
                  <a:lnTo>
                    <a:pt x="35841" y="13684"/>
                  </a:lnTo>
                  <a:lnTo>
                    <a:pt x="35473" y="13174"/>
                  </a:lnTo>
                  <a:lnTo>
                    <a:pt x="35106" y="12673"/>
                  </a:lnTo>
                  <a:lnTo>
                    <a:pt x="34721" y="12180"/>
                  </a:lnTo>
                  <a:lnTo>
                    <a:pt x="34336" y="11704"/>
                  </a:lnTo>
                  <a:lnTo>
                    <a:pt x="33942" y="11236"/>
                  </a:lnTo>
                  <a:lnTo>
                    <a:pt x="33540" y="10777"/>
                  </a:lnTo>
                  <a:lnTo>
                    <a:pt x="33128" y="10327"/>
                  </a:lnTo>
                  <a:lnTo>
                    <a:pt x="32716" y="9893"/>
                  </a:lnTo>
                  <a:lnTo>
                    <a:pt x="32295" y="9468"/>
                  </a:lnTo>
                  <a:lnTo>
                    <a:pt x="31865" y="9052"/>
                  </a:lnTo>
                  <a:lnTo>
                    <a:pt x="31436" y="8644"/>
                  </a:lnTo>
                  <a:lnTo>
                    <a:pt x="30997" y="8244"/>
                  </a:lnTo>
                  <a:lnTo>
                    <a:pt x="30558" y="7853"/>
                  </a:lnTo>
                  <a:lnTo>
                    <a:pt x="30110" y="7479"/>
                  </a:lnTo>
                  <a:lnTo>
                    <a:pt x="29663" y="7105"/>
                  </a:lnTo>
                  <a:lnTo>
                    <a:pt x="29206" y="6748"/>
                  </a:lnTo>
                  <a:lnTo>
                    <a:pt x="28741" y="6400"/>
                  </a:lnTo>
                  <a:lnTo>
                    <a:pt x="28284" y="6060"/>
                  </a:lnTo>
                  <a:lnTo>
                    <a:pt x="27810" y="5737"/>
                  </a:lnTo>
                  <a:lnTo>
                    <a:pt x="27344" y="5414"/>
                  </a:lnTo>
                  <a:lnTo>
                    <a:pt x="26869" y="5108"/>
                  </a:lnTo>
                  <a:lnTo>
                    <a:pt x="26395" y="4802"/>
                  </a:lnTo>
                  <a:lnTo>
                    <a:pt x="25911" y="4513"/>
                  </a:lnTo>
                  <a:lnTo>
                    <a:pt x="25428" y="4233"/>
                  </a:lnTo>
                  <a:lnTo>
                    <a:pt x="24944" y="3961"/>
                  </a:lnTo>
                  <a:lnTo>
                    <a:pt x="24461" y="3697"/>
                  </a:lnTo>
                  <a:lnTo>
                    <a:pt x="23969" y="3451"/>
                  </a:lnTo>
                  <a:lnTo>
                    <a:pt x="23485" y="3204"/>
                  </a:lnTo>
                  <a:lnTo>
                    <a:pt x="22993" y="2966"/>
                  </a:lnTo>
                  <a:lnTo>
                    <a:pt x="22500" y="2745"/>
                  </a:lnTo>
                  <a:lnTo>
                    <a:pt x="22008" y="2524"/>
                  </a:lnTo>
                  <a:lnTo>
                    <a:pt x="21515" y="2320"/>
                  </a:lnTo>
                  <a:lnTo>
                    <a:pt x="21023" y="2125"/>
                  </a:lnTo>
                  <a:lnTo>
                    <a:pt x="20531" y="1938"/>
                  </a:lnTo>
                  <a:lnTo>
                    <a:pt x="20038" y="1751"/>
                  </a:lnTo>
                  <a:lnTo>
                    <a:pt x="19546" y="1581"/>
                  </a:lnTo>
                  <a:lnTo>
                    <a:pt x="19053" y="1419"/>
                  </a:lnTo>
                  <a:lnTo>
                    <a:pt x="18570" y="1266"/>
                  </a:lnTo>
                  <a:lnTo>
                    <a:pt x="18077" y="1130"/>
                  </a:lnTo>
                  <a:lnTo>
                    <a:pt x="17594" y="994"/>
                  </a:lnTo>
                  <a:lnTo>
                    <a:pt x="17101" y="867"/>
                  </a:lnTo>
                  <a:lnTo>
                    <a:pt x="16618" y="748"/>
                  </a:lnTo>
                  <a:lnTo>
                    <a:pt x="16135" y="637"/>
                  </a:lnTo>
                  <a:lnTo>
                    <a:pt x="15660" y="535"/>
                  </a:lnTo>
                  <a:lnTo>
                    <a:pt x="15186" y="450"/>
                  </a:lnTo>
                  <a:lnTo>
                    <a:pt x="14711" y="365"/>
                  </a:lnTo>
                  <a:lnTo>
                    <a:pt x="14236" y="289"/>
                  </a:lnTo>
                  <a:lnTo>
                    <a:pt x="13771" y="221"/>
                  </a:lnTo>
                  <a:lnTo>
                    <a:pt x="13305" y="170"/>
                  </a:lnTo>
                  <a:lnTo>
                    <a:pt x="12849" y="119"/>
                  </a:lnTo>
                  <a:lnTo>
                    <a:pt x="12392" y="76"/>
                  </a:lnTo>
                  <a:lnTo>
                    <a:pt x="11936" y="43"/>
                  </a:lnTo>
                  <a:lnTo>
                    <a:pt x="11497" y="26"/>
                  </a:lnTo>
                  <a:lnTo>
                    <a:pt x="11049" y="9"/>
                  </a:lnTo>
                  <a:lnTo>
                    <a:pt x="1061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flipH="1">
              <a:off x="5028050" y="1527800"/>
              <a:ext cx="962624" cy="1173975"/>
            </a:xfrm>
            <a:custGeom>
              <a:rect b="b" l="l" r="r" t="t"/>
              <a:pathLst>
                <a:path extrusionOk="0" h="46959" w="42036">
                  <a:moveTo>
                    <a:pt x="31435" y="0"/>
                  </a:moveTo>
                  <a:lnTo>
                    <a:pt x="30996" y="9"/>
                  </a:lnTo>
                  <a:lnTo>
                    <a:pt x="30549" y="26"/>
                  </a:lnTo>
                  <a:lnTo>
                    <a:pt x="30101" y="43"/>
                  </a:lnTo>
                  <a:lnTo>
                    <a:pt x="29653" y="76"/>
                  </a:lnTo>
                  <a:lnTo>
                    <a:pt x="29197" y="119"/>
                  </a:lnTo>
                  <a:lnTo>
                    <a:pt x="28740" y="170"/>
                  </a:lnTo>
                  <a:lnTo>
                    <a:pt x="28274" y="221"/>
                  </a:lnTo>
                  <a:lnTo>
                    <a:pt x="27809" y="289"/>
                  </a:lnTo>
                  <a:lnTo>
                    <a:pt x="27334" y="365"/>
                  </a:lnTo>
                  <a:lnTo>
                    <a:pt x="26860" y="450"/>
                  </a:lnTo>
                  <a:lnTo>
                    <a:pt x="26385" y="535"/>
                  </a:lnTo>
                  <a:lnTo>
                    <a:pt x="25902" y="637"/>
                  </a:lnTo>
                  <a:lnTo>
                    <a:pt x="25427" y="748"/>
                  </a:lnTo>
                  <a:lnTo>
                    <a:pt x="24944" y="867"/>
                  </a:lnTo>
                  <a:lnTo>
                    <a:pt x="24451" y="994"/>
                  </a:lnTo>
                  <a:lnTo>
                    <a:pt x="23968" y="1130"/>
                  </a:lnTo>
                  <a:lnTo>
                    <a:pt x="23476" y="1266"/>
                  </a:lnTo>
                  <a:lnTo>
                    <a:pt x="22983" y="1419"/>
                  </a:lnTo>
                  <a:lnTo>
                    <a:pt x="22500" y="1581"/>
                  </a:lnTo>
                  <a:lnTo>
                    <a:pt x="22007" y="1751"/>
                  </a:lnTo>
                  <a:lnTo>
                    <a:pt x="21515" y="1938"/>
                  </a:lnTo>
                  <a:lnTo>
                    <a:pt x="21022" y="2125"/>
                  </a:lnTo>
                  <a:lnTo>
                    <a:pt x="20530" y="2320"/>
                  </a:lnTo>
                  <a:lnTo>
                    <a:pt x="20037" y="2524"/>
                  </a:lnTo>
                  <a:lnTo>
                    <a:pt x="19545" y="2745"/>
                  </a:lnTo>
                  <a:lnTo>
                    <a:pt x="19053" y="2966"/>
                  </a:lnTo>
                  <a:lnTo>
                    <a:pt x="18560" y="3204"/>
                  </a:lnTo>
                  <a:lnTo>
                    <a:pt x="18068" y="3451"/>
                  </a:lnTo>
                  <a:lnTo>
                    <a:pt x="17584" y="3697"/>
                  </a:lnTo>
                  <a:lnTo>
                    <a:pt x="17101" y="3961"/>
                  </a:lnTo>
                  <a:lnTo>
                    <a:pt x="16617" y="4233"/>
                  </a:lnTo>
                  <a:lnTo>
                    <a:pt x="16134" y="4513"/>
                  </a:lnTo>
                  <a:lnTo>
                    <a:pt x="15650" y="4802"/>
                  </a:lnTo>
                  <a:lnTo>
                    <a:pt x="15176" y="5108"/>
                  </a:lnTo>
                  <a:lnTo>
                    <a:pt x="14701" y="5414"/>
                  </a:lnTo>
                  <a:lnTo>
                    <a:pt x="14236" y="5737"/>
                  </a:lnTo>
                  <a:lnTo>
                    <a:pt x="13761" y="6060"/>
                  </a:lnTo>
                  <a:lnTo>
                    <a:pt x="13305" y="6400"/>
                  </a:lnTo>
                  <a:lnTo>
                    <a:pt x="12839" y="6748"/>
                  </a:lnTo>
                  <a:lnTo>
                    <a:pt x="12383" y="7105"/>
                  </a:lnTo>
                  <a:lnTo>
                    <a:pt x="11935" y="7479"/>
                  </a:lnTo>
                  <a:lnTo>
                    <a:pt x="11487" y="7853"/>
                  </a:lnTo>
                  <a:lnTo>
                    <a:pt x="11048" y="8244"/>
                  </a:lnTo>
                  <a:lnTo>
                    <a:pt x="10610" y="8644"/>
                  </a:lnTo>
                  <a:lnTo>
                    <a:pt x="10180" y="9052"/>
                  </a:lnTo>
                  <a:lnTo>
                    <a:pt x="9750" y="9468"/>
                  </a:lnTo>
                  <a:lnTo>
                    <a:pt x="9329" y="9893"/>
                  </a:lnTo>
                  <a:lnTo>
                    <a:pt x="8918" y="10327"/>
                  </a:lnTo>
                  <a:lnTo>
                    <a:pt x="8506" y="10777"/>
                  </a:lnTo>
                  <a:lnTo>
                    <a:pt x="8103" y="11236"/>
                  </a:lnTo>
                  <a:lnTo>
                    <a:pt x="7709" y="11704"/>
                  </a:lnTo>
                  <a:lnTo>
                    <a:pt x="7324" y="12180"/>
                  </a:lnTo>
                  <a:lnTo>
                    <a:pt x="6939" y="12673"/>
                  </a:lnTo>
                  <a:lnTo>
                    <a:pt x="6572" y="13174"/>
                  </a:lnTo>
                  <a:lnTo>
                    <a:pt x="6205" y="13684"/>
                  </a:lnTo>
                  <a:lnTo>
                    <a:pt x="5847" y="14202"/>
                  </a:lnTo>
                  <a:lnTo>
                    <a:pt x="5498" y="14729"/>
                  </a:lnTo>
                  <a:lnTo>
                    <a:pt x="5157" y="15273"/>
                  </a:lnTo>
                  <a:lnTo>
                    <a:pt x="4826" y="15826"/>
                  </a:lnTo>
                  <a:lnTo>
                    <a:pt x="4495" y="16387"/>
                  </a:lnTo>
                  <a:lnTo>
                    <a:pt x="4181" y="16956"/>
                  </a:lnTo>
                  <a:lnTo>
                    <a:pt x="3877" y="17543"/>
                  </a:lnTo>
                  <a:lnTo>
                    <a:pt x="3582" y="18138"/>
                  </a:lnTo>
                  <a:lnTo>
                    <a:pt x="3295" y="18741"/>
                  </a:lnTo>
                  <a:lnTo>
                    <a:pt x="3026" y="19353"/>
                  </a:lnTo>
                  <a:lnTo>
                    <a:pt x="2758" y="19982"/>
                  </a:lnTo>
                  <a:lnTo>
                    <a:pt x="2507" y="20619"/>
                  </a:lnTo>
                  <a:lnTo>
                    <a:pt x="2256" y="21265"/>
                  </a:lnTo>
                  <a:lnTo>
                    <a:pt x="2024" y="21920"/>
                  </a:lnTo>
                  <a:lnTo>
                    <a:pt x="1809" y="22591"/>
                  </a:lnTo>
                  <a:lnTo>
                    <a:pt x="1594" y="23271"/>
                  </a:lnTo>
                  <a:lnTo>
                    <a:pt x="1397" y="23968"/>
                  </a:lnTo>
                  <a:lnTo>
                    <a:pt x="1209" y="24665"/>
                  </a:lnTo>
                  <a:lnTo>
                    <a:pt x="1039" y="25379"/>
                  </a:lnTo>
                  <a:lnTo>
                    <a:pt x="878" y="26110"/>
                  </a:lnTo>
                  <a:lnTo>
                    <a:pt x="725" y="26841"/>
                  </a:lnTo>
                  <a:lnTo>
                    <a:pt x="591" y="27589"/>
                  </a:lnTo>
                  <a:lnTo>
                    <a:pt x="475" y="28354"/>
                  </a:lnTo>
                  <a:lnTo>
                    <a:pt x="358" y="29119"/>
                  </a:lnTo>
                  <a:lnTo>
                    <a:pt x="269" y="29901"/>
                  </a:lnTo>
                  <a:lnTo>
                    <a:pt x="188" y="30691"/>
                  </a:lnTo>
                  <a:lnTo>
                    <a:pt x="117" y="31499"/>
                  </a:lnTo>
                  <a:lnTo>
                    <a:pt x="63" y="32314"/>
                  </a:lnTo>
                  <a:lnTo>
                    <a:pt x="27" y="33139"/>
                  </a:lnTo>
                  <a:lnTo>
                    <a:pt x="9" y="33980"/>
                  </a:lnTo>
                  <a:lnTo>
                    <a:pt x="0" y="34830"/>
                  </a:lnTo>
                  <a:lnTo>
                    <a:pt x="0" y="35221"/>
                  </a:lnTo>
                  <a:lnTo>
                    <a:pt x="9" y="35612"/>
                  </a:lnTo>
                  <a:lnTo>
                    <a:pt x="27" y="35986"/>
                  </a:lnTo>
                  <a:lnTo>
                    <a:pt x="54" y="36360"/>
                  </a:lnTo>
                  <a:lnTo>
                    <a:pt x="81" y="36726"/>
                  </a:lnTo>
                  <a:lnTo>
                    <a:pt x="117" y="37083"/>
                  </a:lnTo>
                  <a:lnTo>
                    <a:pt x="161" y="37440"/>
                  </a:lnTo>
                  <a:lnTo>
                    <a:pt x="206" y="37780"/>
                  </a:lnTo>
                  <a:lnTo>
                    <a:pt x="260" y="38119"/>
                  </a:lnTo>
                  <a:lnTo>
                    <a:pt x="323" y="38451"/>
                  </a:lnTo>
                  <a:lnTo>
                    <a:pt x="385" y="38774"/>
                  </a:lnTo>
                  <a:lnTo>
                    <a:pt x="457" y="39097"/>
                  </a:lnTo>
                  <a:lnTo>
                    <a:pt x="528" y="39411"/>
                  </a:lnTo>
                  <a:lnTo>
                    <a:pt x="609" y="39717"/>
                  </a:lnTo>
                  <a:lnTo>
                    <a:pt x="699" y="40015"/>
                  </a:lnTo>
                  <a:lnTo>
                    <a:pt x="788" y="40312"/>
                  </a:lnTo>
                  <a:lnTo>
                    <a:pt x="887" y="40593"/>
                  </a:lnTo>
                  <a:lnTo>
                    <a:pt x="994" y="40873"/>
                  </a:lnTo>
                  <a:lnTo>
                    <a:pt x="1093" y="41145"/>
                  </a:lnTo>
                  <a:lnTo>
                    <a:pt x="1209" y="41417"/>
                  </a:lnTo>
                  <a:lnTo>
                    <a:pt x="1325" y="41672"/>
                  </a:lnTo>
                  <a:lnTo>
                    <a:pt x="1442" y="41927"/>
                  </a:lnTo>
                  <a:lnTo>
                    <a:pt x="1567" y="42182"/>
                  </a:lnTo>
                  <a:lnTo>
                    <a:pt x="1701" y="42420"/>
                  </a:lnTo>
                  <a:lnTo>
                    <a:pt x="1836" y="42658"/>
                  </a:lnTo>
                  <a:lnTo>
                    <a:pt x="1970" y="42888"/>
                  </a:lnTo>
                  <a:lnTo>
                    <a:pt x="2113" y="43109"/>
                  </a:lnTo>
                  <a:lnTo>
                    <a:pt x="2256" y="43321"/>
                  </a:lnTo>
                  <a:lnTo>
                    <a:pt x="2409" y="43534"/>
                  </a:lnTo>
                  <a:lnTo>
                    <a:pt x="2561" y="43738"/>
                  </a:lnTo>
                  <a:lnTo>
                    <a:pt x="2722" y="43933"/>
                  </a:lnTo>
                  <a:lnTo>
                    <a:pt x="2874" y="44120"/>
                  </a:lnTo>
                  <a:lnTo>
                    <a:pt x="3044" y="44307"/>
                  </a:lnTo>
                  <a:lnTo>
                    <a:pt x="3205" y="44485"/>
                  </a:lnTo>
                  <a:lnTo>
                    <a:pt x="3376" y="44655"/>
                  </a:lnTo>
                  <a:lnTo>
                    <a:pt x="3555" y="44825"/>
                  </a:lnTo>
                  <a:lnTo>
                    <a:pt x="3725" y="44978"/>
                  </a:lnTo>
                  <a:lnTo>
                    <a:pt x="3904" y="45131"/>
                  </a:lnTo>
                  <a:lnTo>
                    <a:pt x="4092" y="45276"/>
                  </a:lnTo>
                  <a:lnTo>
                    <a:pt x="4271" y="45420"/>
                  </a:lnTo>
                  <a:lnTo>
                    <a:pt x="4459" y="45556"/>
                  </a:lnTo>
                  <a:lnTo>
                    <a:pt x="4647" y="45684"/>
                  </a:lnTo>
                  <a:lnTo>
                    <a:pt x="4844" y="45803"/>
                  </a:lnTo>
                  <a:lnTo>
                    <a:pt x="5032" y="45922"/>
                  </a:lnTo>
                  <a:lnTo>
                    <a:pt x="5229" y="46032"/>
                  </a:lnTo>
                  <a:lnTo>
                    <a:pt x="5426" y="46134"/>
                  </a:lnTo>
                  <a:lnTo>
                    <a:pt x="5632" y="46228"/>
                  </a:lnTo>
                  <a:lnTo>
                    <a:pt x="5829" y="46321"/>
                  </a:lnTo>
                  <a:lnTo>
                    <a:pt x="6035" y="46406"/>
                  </a:lnTo>
                  <a:lnTo>
                    <a:pt x="6241" y="46483"/>
                  </a:lnTo>
                  <a:lnTo>
                    <a:pt x="6447" y="46559"/>
                  </a:lnTo>
                  <a:lnTo>
                    <a:pt x="6652" y="46627"/>
                  </a:lnTo>
                  <a:lnTo>
                    <a:pt x="6858" y="46687"/>
                  </a:lnTo>
                  <a:lnTo>
                    <a:pt x="7073" y="46738"/>
                  </a:lnTo>
                  <a:lnTo>
                    <a:pt x="7279" y="46789"/>
                  </a:lnTo>
                  <a:lnTo>
                    <a:pt x="7494" y="46831"/>
                  </a:lnTo>
                  <a:lnTo>
                    <a:pt x="7709" y="46865"/>
                  </a:lnTo>
                  <a:lnTo>
                    <a:pt x="7924" y="46899"/>
                  </a:lnTo>
                  <a:lnTo>
                    <a:pt x="8139" y="46925"/>
                  </a:lnTo>
                  <a:lnTo>
                    <a:pt x="8345" y="46942"/>
                  </a:lnTo>
                  <a:lnTo>
                    <a:pt x="8568" y="46959"/>
                  </a:lnTo>
                  <a:lnTo>
                    <a:pt x="9213" y="46959"/>
                  </a:lnTo>
                  <a:lnTo>
                    <a:pt x="9428" y="46950"/>
                  </a:lnTo>
                  <a:lnTo>
                    <a:pt x="9643" y="46933"/>
                  </a:lnTo>
                  <a:lnTo>
                    <a:pt x="9858" y="46908"/>
                  </a:lnTo>
                  <a:lnTo>
                    <a:pt x="10073" y="46874"/>
                  </a:lnTo>
                  <a:lnTo>
                    <a:pt x="10287" y="46840"/>
                  </a:lnTo>
                  <a:lnTo>
                    <a:pt x="10502" y="46806"/>
                  </a:lnTo>
                  <a:lnTo>
                    <a:pt x="10717" y="46755"/>
                  </a:lnTo>
                  <a:lnTo>
                    <a:pt x="10932" y="46704"/>
                  </a:lnTo>
                  <a:lnTo>
                    <a:pt x="11138" y="46644"/>
                  </a:lnTo>
                  <a:lnTo>
                    <a:pt x="11353" y="46585"/>
                  </a:lnTo>
                  <a:lnTo>
                    <a:pt x="11568" y="46508"/>
                  </a:lnTo>
                  <a:lnTo>
                    <a:pt x="11774" y="46440"/>
                  </a:lnTo>
                  <a:lnTo>
                    <a:pt x="11980" y="46355"/>
                  </a:lnTo>
                  <a:lnTo>
                    <a:pt x="12186" y="46270"/>
                  </a:lnTo>
                  <a:lnTo>
                    <a:pt x="12391" y="46177"/>
                  </a:lnTo>
                  <a:lnTo>
                    <a:pt x="12597" y="46075"/>
                  </a:lnTo>
                  <a:lnTo>
                    <a:pt x="12794" y="45973"/>
                  </a:lnTo>
                  <a:lnTo>
                    <a:pt x="12991" y="45862"/>
                  </a:lnTo>
                  <a:lnTo>
                    <a:pt x="13197" y="45743"/>
                  </a:lnTo>
                  <a:lnTo>
                    <a:pt x="13385" y="45624"/>
                  </a:lnTo>
                  <a:lnTo>
                    <a:pt x="13582" y="45497"/>
                  </a:lnTo>
                  <a:lnTo>
                    <a:pt x="13770" y="45369"/>
                  </a:lnTo>
                  <a:lnTo>
                    <a:pt x="13967" y="45225"/>
                  </a:lnTo>
                  <a:lnTo>
                    <a:pt x="14146" y="45080"/>
                  </a:lnTo>
                  <a:lnTo>
                    <a:pt x="14334" y="44936"/>
                  </a:lnTo>
                  <a:lnTo>
                    <a:pt x="14513" y="44783"/>
                  </a:lnTo>
                  <a:lnTo>
                    <a:pt x="14692" y="44621"/>
                  </a:lnTo>
                  <a:lnTo>
                    <a:pt x="14872" y="44451"/>
                  </a:lnTo>
                  <a:lnTo>
                    <a:pt x="15042" y="44282"/>
                  </a:lnTo>
                  <a:lnTo>
                    <a:pt x="15212" y="44103"/>
                  </a:lnTo>
                  <a:lnTo>
                    <a:pt x="15382" y="43916"/>
                  </a:lnTo>
                  <a:lnTo>
                    <a:pt x="15543" y="43729"/>
                  </a:lnTo>
                  <a:lnTo>
                    <a:pt x="15704" y="43534"/>
                  </a:lnTo>
                  <a:lnTo>
                    <a:pt x="15865" y="43338"/>
                  </a:lnTo>
                  <a:lnTo>
                    <a:pt x="16018" y="43134"/>
                  </a:lnTo>
                  <a:lnTo>
                    <a:pt x="16161" y="42922"/>
                  </a:lnTo>
                  <a:lnTo>
                    <a:pt x="16313" y="42701"/>
                  </a:lnTo>
                  <a:lnTo>
                    <a:pt x="16456" y="42480"/>
                  </a:lnTo>
                  <a:lnTo>
                    <a:pt x="16591" y="42259"/>
                  </a:lnTo>
                  <a:lnTo>
                    <a:pt x="16725" y="42021"/>
                  </a:lnTo>
                  <a:lnTo>
                    <a:pt x="16850" y="41783"/>
                  </a:lnTo>
                  <a:lnTo>
                    <a:pt x="16976" y="41536"/>
                  </a:lnTo>
                  <a:lnTo>
                    <a:pt x="17101" y="41290"/>
                  </a:lnTo>
                  <a:lnTo>
                    <a:pt x="17217" y="41035"/>
                  </a:lnTo>
                  <a:lnTo>
                    <a:pt x="17325" y="40780"/>
                  </a:lnTo>
                  <a:lnTo>
                    <a:pt x="17432" y="40508"/>
                  </a:lnTo>
                  <a:lnTo>
                    <a:pt x="17540" y="40244"/>
                  </a:lnTo>
                  <a:lnTo>
                    <a:pt x="17629" y="39964"/>
                  </a:lnTo>
                  <a:lnTo>
                    <a:pt x="17728" y="39683"/>
                  </a:lnTo>
                  <a:lnTo>
                    <a:pt x="17808" y="39394"/>
                  </a:lnTo>
                  <a:lnTo>
                    <a:pt x="17889" y="39105"/>
                  </a:lnTo>
                  <a:lnTo>
                    <a:pt x="17969" y="38808"/>
                  </a:lnTo>
                  <a:lnTo>
                    <a:pt x="18041" y="38502"/>
                  </a:lnTo>
                  <a:lnTo>
                    <a:pt x="18104" y="38196"/>
                  </a:lnTo>
                  <a:lnTo>
                    <a:pt x="18166" y="37882"/>
                  </a:lnTo>
                  <a:lnTo>
                    <a:pt x="18220" y="37567"/>
                  </a:lnTo>
                  <a:lnTo>
                    <a:pt x="18265" y="37244"/>
                  </a:lnTo>
                  <a:lnTo>
                    <a:pt x="18310" y="36913"/>
                  </a:lnTo>
                  <a:lnTo>
                    <a:pt x="18345" y="36581"/>
                  </a:lnTo>
                  <a:lnTo>
                    <a:pt x="18372" y="36241"/>
                  </a:lnTo>
                  <a:lnTo>
                    <a:pt x="18390" y="35893"/>
                  </a:lnTo>
                  <a:lnTo>
                    <a:pt x="18408" y="35544"/>
                  </a:lnTo>
                  <a:lnTo>
                    <a:pt x="18417" y="35196"/>
                  </a:lnTo>
                  <a:lnTo>
                    <a:pt x="18426" y="34830"/>
                  </a:lnTo>
                  <a:lnTo>
                    <a:pt x="18435" y="34108"/>
                  </a:lnTo>
                  <a:lnTo>
                    <a:pt x="18453" y="33394"/>
                  </a:lnTo>
                  <a:lnTo>
                    <a:pt x="18489" y="32680"/>
                  </a:lnTo>
                  <a:lnTo>
                    <a:pt x="18542" y="31974"/>
                  </a:lnTo>
                  <a:lnTo>
                    <a:pt x="18605" y="31269"/>
                  </a:lnTo>
                  <a:lnTo>
                    <a:pt x="18686" y="30572"/>
                  </a:lnTo>
                  <a:lnTo>
                    <a:pt x="18775" y="29884"/>
                  </a:lnTo>
                  <a:lnTo>
                    <a:pt x="18883" y="29204"/>
                  </a:lnTo>
                  <a:lnTo>
                    <a:pt x="18999" y="28532"/>
                  </a:lnTo>
                  <a:lnTo>
                    <a:pt x="19124" y="27869"/>
                  </a:lnTo>
                  <a:lnTo>
                    <a:pt x="19268" y="27206"/>
                  </a:lnTo>
                  <a:lnTo>
                    <a:pt x="19411" y="26560"/>
                  </a:lnTo>
                  <a:lnTo>
                    <a:pt x="19581" y="25914"/>
                  </a:lnTo>
                  <a:lnTo>
                    <a:pt x="19751" y="25286"/>
                  </a:lnTo>
                  <a:lnTo>
                    <a:pt x="19930" y="24657"/>
                  </a:lnTo>
                  <a:lnTo>
                    <a:pt x="20127" y="24045"/>
                  </a:lnTo>
                  <a:lnTo>
                    <a:pt x="20333" y="23441"/>
                  </a:lnTo>
                  <a:lnTo>
                    <a:pt x="20548" y="22846"/>
                  </a:lnTo>
                  <a:lnTo>
                    <a:pt x="20763" y="22268"/>
                  </a:lnTo>
                  <a:lnTo>
                    <a:pt x="20995" y="21699"/>
                  </a:lnTo>
                  <a:lnTo>
                    <a:pt x="21237" y="21138"/>
                  </a:lnTo>
                  <a:lnTo>
                    <a:pt x="21479" y="20585"/>
                  </a:lnTo>
                  <a:lnTo>
                    <a:pt x="21739" y="20050"/>
                  </a:lnTo>
                  <a:lnTo>
                    <a:pt x="21998" y="19531"/>
                  </a:lnTo>
                  <a:lnTo>
                    <a:pt x="22267" y="19013"/>
                  </a:lnTo>
                  <a:lnTo>
                    <a:pt x="22544" y="18520"/>
                  </a:lnTo>
                  <a:lnTo>
                    <a:pt x="22822" y="18036"/>
                  </a:lnTo>
                  <a:lnTo>
                    <a:pt x="23108" y="17560"/>
                  </a:lnTo>
                  <a:lnTo>
                    <a:pt x="23404" y="17101"/>
                  </a:lnTo>
                  <a:lnTo>
                    <a:pt x="23708" y="16659"/>
                  </a:lnTo>
                  <a:lnTo>
                    <a:pt x="24004" y="16234"/>
                  </a:lnTo>
                  <a:lnTo>
                    <a:pt x="24317" y="15817"/>
                  </a:lnTo>
                  <a:lnTo>
                    <a:pt x="24630" y="15426"/>
                  </a:lnTo>
                  <a:lnTo>
                    <a:pt x="24944" y="15044"/>
                  </a:lnTo>
                  <a:lnTo>
                    <a:pt x="25266" y="14678"/>
                  </a:lnTo>
                  <a:lnTo>
                    <a:pt x="25588" y="14330"/>
                  </a:lnTo>
                  <a:lnTo>
                    <a:pt x="25920" y="13998"/>
                  </a:lnTo>
                  <a:lnTo>
                    <a:pt x="26242" y="13675"/>
                  </a:lnTo>
                  <a:lnTo>
                    <a:pt x="26573" y="13378"/>
                  </a:lnTo>
                  <a:lnTo>
                    <a:pt x="26914" y="13097"/>
                  </a:lnTo>
                  <a:lnTo>
                    <a:pt x="27245" y="12842"/>
                  </a:lnTo>
                  <a:lnTo>
                    <a:pt x="27585" y="12596"/>
                  </a:lnTo>
                  <a:lnTo>
                    <a:pt x="27916" y="12375"/>
                  </a:lnTo>
                  <a:lnTo>
                    <a:pt x="28257" y="12163"/>
                  </a:lnTo>
                  <a:lnTo>
                    <a:pt x="28597" y="11984"/>
                  </a:lnTo>
                  <a:lnTo>
                    <a:pt x="28937" y="11814"/>
                  </a:lnTo>
                  <a:lnTo>
                    <a:pt x="29268" y="11670"/>
                  </a:lnTo>
                  <a:lnTo>
                    <a:pt x="29608" y="11542"/>
                  </a:lnTo>
                  <a:lnTo>
                    <a:pt x="29940" y="11440"/>
                  </a:lnTo>
                  <a:lnTo>
                    <a:pt x="30280" y="11355"/>
                  </a:lnTo>
                  <a:lnTo>
                    <a:pt x="30441" y="11321"/>
                  </a:lnTo>
                  <a:lnTo>
                    <a:pt x="30611" y="11296"/>
                  </a:lnTo>
                  <a:lnTo>
                    <a:pt x="30772" y="11270"/>
                  </a:lnTo>
                  <a:lnTo>
                    <a:pt x="30942" y="11253"/>
                  </a:lnTo>
                  <a:lnTo>
                    <a:pt x="31104" y="11245"/>
                  </a:lnTo>
                  <a:lnTo>
                    <a:pt x="31265" y="11236"/>
                  </a:lnTo>
                  <a:lnTo>
                    <a:pt x="31596" y="11236"/>
                  </a:lnTo>
                  <a:lnTo>
                    <a:pt x="31757" y="11253"/>
                  </a:lnTo>
                  <a:lnTo>
                    <a:pt x="31918" y="11270"/>
                  </a:lnTo>
                  <a:lnTo>
                    <a:pt x="32080" y="11287"/>
                  </a:lnTo>
                  <a:lnTo>
                    <a:pt x="32232" y="11321"/>
                  </a:lnTo>
                  <a:lnTo>
                    <a:pt x="32393" y="11355"/>
                  </a:lnTo>
                  <a:lnTo>
                    <a:pt x="32554" y="11389"/>
                  </a:lnTo>
                  <a:lnTo>
                    <a:pt x="32706" y="11440"/>
                  </a:lnTo>
                  <a:lnTo>
                    <a:pt x="32858" y="11491"/>
                  </a:lnTo>
                  <a:lnTo>
                    <a:pt x="33011" y="11551"/>
                  </a:lnTo>
                  <a:lnTo>
                    <a:pt x="33172" y="11610"/>
                  </a:lnTo>
                  <a:lnTo>
                    <a:pt x="33315" y="11687"/>
                  </a:lnTo>
                  <a:lnTo>
                    <a:pt x="33467" y="11763"/>
                  </a:lnTo>
                  <a:lnTo>
                    <a:pt x="33619" y="11840"/>
                  </a:lnTo>
                  <a:lnTo>
                    <a:pt x="33763" y="11933"/>
                  </a:lnTo>
                  <a:lnTo>
                    <a:pt x="33915" y="12027"/>
                  </a:lnTo>
                  <a:lnTo>
                    <a:pt x="34058" y="12129"/>
                  </a:lnTo>
                  <a:lnTo>
                    <a:pt x="34201" y="12239"/>
                  </a:lnTo>
                  <a:lnTo>
                    <a:pt x="34345" y="12350"/>
                  </a:lnTo>
                  <a:lnTo>
                    <a:pt x="34479" y="12469"/>
                  </a:lnTo>
                  <a:lnTo>
                    <a:pt x="34622" y="12596"/>
                  </a:lnTo>
                  <a:lnTo>
                    <a:pt x="34891" y="12851"/>
                  </a:lnTo>
                  <a:lnTo>
                    <a:pt x="35159" y="13072"/>
                  </a:lnTo>
                  <a:lnTo>
                    <a:pt x="35419" y="13276"/>
                  </a:lnTo>
                  <a:lnTo>
                    <a:pt x="35670" y="13454"/>
                  </a:lnTo>
                  <a:lnTo>
                    <a:pt x="35920" y="13607"/>
                  </a:lnTo>
                  <a:lnTo>
                    <a:pt x="36162" y="13743"/>
                  </a:lnTo>
                  <a:lnTo>
                    <a:pt x="36395" y="13854"/>
                  </a:lnTo>
                  <a:lnTo>
                    <a:pt x="36628" y="13947"/>
                  </a:lnTo>
                  <a:lnTo>
                    <a:pt x="36852" y="14015"/>
                  </a:lnTo>
                  <a:lnTo>
                    <a:pt x="37066" y="14066"/>
                  </a:lnTo>
                  <a:lnTo>
                    <a:pt x="37281" y="14100"/>
                  </a:lnTo>
                  <a:lnTo>
                    <a:pt x="37487" y="14117"/>
                  </a:lnTo>
                  <a:lnTo>
                    <a:pt x="37693" y="14117"/>
                  </a:lnTo>
                  <a:lnTo>
                    <a:pt x="37890" y="14100"/>
                  </a:lnTo>
                  <a:lnTo>
                    <a:pt x="38078" y="14066"/>
                  </a:lnTo>
                  <a:lnTo>
                    <a:pt x="38257" y="14015"/>
                  </a:lnTo>
                  <a:lnTo>
                    <a:pt x="38445" y="13956"/>
                  </a:lnTo>
                  <a:lnTo>
                    <a:pt x="38615" y="13879"/>
                  </a:lnTo>
                  <a:lnTo>
                    <a:pt x="38785" y="13786"/>
                  </a:lnTo>
                  <a:lnTo>
                    <a:pt x="38947" y="13684"/>
                  </a:lnTo>
                  <a:lnTo>
                    <a:pt x="39108" y="13565"/>
                  </a:lnTo>
                  <a:lnTo>
                    <a:pt x="39260" y="13437"/>
                  </a:lnTo>
                  <a:lnTo>
                    <a:pt x="39412" y="13301"/>
                  </a:lnTo>
                  <a:lnTo>
                    <a:pt x="39555" y="13157"/>
                  </a:lnTo>
                  <a:lnTo>
                    <a:pt x="39690" y="12995"/>
                  </a:lnTo>
                  <a:lnTo>
                    <a:pt x="39824" y="12834"/>
                  </a:lnTo>
                  <a:lnTo>
                    <a:pt x="39958" y="12656"/>
                  </a:lnTo>
                  <a:lnTo>
                    <a:pt x="40084" y="12477"/>
                  </a:lnTo>
                  <a:lnTo>
                    <a:pt x="40200" y="12290"/>
                  </a:lnTo>
                  <a:lnTo>
                    <a:pt x="40316" y="12095"/>
                  </a:lnTo>
                  <a:lnTo>
                    <a:pt x="40433" y="11899"/>
                  </a:lnTo>
                  <a:lnTo>
                    <a:pt x="40540" y="11695"/>
                  </a:lnTo>
                  <a:lnTo>
                    <a:pt x="40639" y="11483"/>
                  </a:lnTo>
                  <a:lnTo>
                    <a:pt x="40737" y="11270"/>
                  </a:lnTo>
                  <a:lnTo>
                    <a:pt x="40925" y="10845"/>
                  </a:lnTo>
                  <a:lnTo>
                    <a:pt x="41086" y="10403"/>
                  </a:lnTo>
                  <a:lnTo>
                    <a:pt x="41248" y="9970"/>
                  </a:lnTo>
                  <a:lnTo>
                    <a:pt x="41382" y="9536"/>
                  </a:lnTo>
                  <a:lnTo>
                    <a:pt x="41507" y="9111"/>
                  </a:lnTo>
                  <a:lnTo>
                    <a:pt x="41615" y="8703"/>
                  </a:lnTo>
                  <a:lnTo>
                    <a:pt x="41704" y="8321"/>
                  </a:lnTo>
                  <a:lnTo>
                    <a:pt x="41794" y="7955"/>
                  </a:lnTo>
                  <a:lnTo>
                    <a:pt x="41856" y="7624"/>
                  </a:lnTo>
                  <a:lnTo>
                    <a:pt x="41964" y="7080"/>
                  </a:lnTo>
                  <a:lnTo>
                    <a:pt x="42018" y="6723"/>
                  </a:lnTo>
                  <a:lnTo>
                    <a:pt x="42035" y="6595"/>
                  </a:lnTo>
                  <a:lnTo>
                    <a:pt x="42035" y="6290"/>
                  </a:lnTo>
                  <a:lnTo>
                    <a:pt x="42009" y="6001"/>
                  </a:lnTo>
                  <a:lnTo>
                    <a:pt x="41973" y="5712"/>
                  </a:lnTo>
                  <a:lnTo>
                    <a:pt x="41919" y="5423"/>
                  </a:lnTo>
                  <a:lnTo>
                    <a:pt x="41856" y="5151"/>
                  </a:lnTo>
                  <a:lnTo>
                    <a:pt x="41767" y="4879"/>
                  </a:lnTo>
                  <a:lnTo>
                    <a:pt x="41677" y="4615"/>
                  </a:lnTo>
                  <a:lnTo>
                    <a:pt x="41570" y="4360"/>
                  </a:lnTo>
                  <a:lnTo>
                    <a:pt x="41445" y="4114"/>
                  </a:lnTo>
                  <a:lnTo>
                    <a:pt x="41310" y="3876"/>
                  </a:lnTo>
                  <a:lnTo>
                    <a:pt x="41158" y="3638"/>
                  </a:lnTo>
                  <a:lnTo>
                    <a:pt x="40997" y="3408"/>
                  </a:lnTo>
                  <a:lnTo>
                    <a:pt x="40827" y="3187"/>
                  </a:lnTo>
                  <a:lnTo>
                    <a:pt x="40639" y="2975"/>
                  </a:lnTo>
                  <a:lnTo>
                    <a:pt x="40442" y="2771"/>
                  </a:lnTo>
                  <a:lnTo>
                    <a:pt x="40236" y="2567"/>
                  </a:lnTo>
                  <a:lnTo>
                    <a:pt x="40012" y="2371"/>
                  </a:lnTo>
                  <a:lnTo>
                    <a:pt x="39779" y="2193"/>
                  </a:lnTo>
                  <a:lnTo>
                    <a:pt x="39538" y="2014"/>
                  </a:lnTo>
                  <a:lnTo>
                    <a:pt x="39278" y="1844"/>
                  </a:lnTo>
                  <a:lnTo>
                    <a:pt x="39018" y="1674"/>
                  </a:lnTo>
                  <a:lnTo>
                    <a:pt x="38741" y="1521"/>
                  </a:lnTo>
                  <a:lnTo>
                    <a:pt x="38454" y="1368"/>
                  </a:lnTo>
                  <a:lnTo>
                    <a:pt x="38159" y="1232"/>
                  </a:lnTo>
                  <a:lnTo>
                    <a:pt x="37854" y="1096"/>
                  </a:lnTo>
                  <a:lnTo>
                    <a:pt x="37541" y="969"/>
                  </a:lnTo>
                  <a:lnTo>
                    <a:pt x="37219" y="850"/>
                  </a:lnTo>
                  <a:lnTo>
                    <a:pt x="36887" y="739"/>
                  </a:lnTo>
                  <a:lnTo>
                    <a:pt x="36547" y="637"/>
                  </a:lnTo>
                  <a:lnTo>
                    <a:pt x="36198" y="544"/>
                  </a:lnTo>
                  <a:lnTo>
                    <a:pt x="35840" y="450"/>
                  </a:lnTo>
                  <a:lnTo>
                    <a:pt x="35473" y="374"/>
                  </a:lnTo>
                  <a:lnTo>
                    <a:pt x="35097" y="297"/>
                  </a:lnTo>
                  <a:lnTo>
                    <a:pt x="34721" y="229"/>
                  </a:lnTo>
                  <a:lnTo>
                    <a:pt x="34327" y="178"/>
                  </a:lnTo>
                  <a:lnTo>
                    <a:pt x="33933" y="127"/>
                  </a:lnTo>
                  <a:lnTo>
                    <a:pt x="33530" y="85"/>
                  </a:lnTo>
                  <a:lnTo>
                    <a:pt x="33127" y="51"/>
                  </a:lnTo>
                  <a:lnTo>
                    <a:pt x="32706" y="26"/>
                  </a:lnTo>
                  <a:lnTo>
                    <a:pt x="32285" y="9"/>
                  </a:lnTo>
                  <a:lnTo>
                    <a:pt x="318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flipH="1">
              <a:off x="3635913" y="1543500"/>
              <a:ext cx="1873357" cy="2070250"/>
            </a:xfrm>
            <a:custGeom>
              <a:rect b="b" l="l" r="r" t="t"/>
              <a:pathLst>
                <a:path extrusionOk="0" h="82810" w="81806">
                  <a:moveTo>
                    <a:pt x="40370" y="1"/>
                  </a:moveTo>
                  <a:lnTo>
                    <a:pt x="39842" y="18"/>
                  </a:lnTo>
                  <a:lnTo>
                    <a:pt x="39323" y="35"/>
                  </a:lnTo>
                  <a:lnTo>
                    <a:pt x="38795" y="69"/>
                  </a:lnTo>
                  <a:lnTo>
                    <a:pt x="38275" y="103"/>
                  </a:lnTo>
                  <a:lnTo>
                    <a:pt x="37756" y="145"/>
                  </a:lnTo>
                  <a:lnTo>
                    <a:pt x="37237" y="196"/>
                  </a:lnTo>
                  <a:lnTo>
                    <a:pt x="36717" y="256"/>
                  </a:lnTo>
                  <a:lnTo>
                    <a:pt x="36207" y="324"/>
                  </a:lnTo>
                  <a:lnTo>
                    <a:pt x="35688" y="400"/>
                  </a:lnTo>
                  <a:lnTo>
                    <a:pt x="35177" y="485"/>
                  </a:lnTo>
                  <a:lnTo>
                    <a:pt x="34676" y="579"/>
                  </a:lnTo>
                  <a:lnTo>
                    <a:pt x="34166" y="672"/>
                  </a:lnTo>
                  <a:lnTo>
                    <a:pt x="33664" y="774"/>
                  </a:lnTo>
                  <a:lnTo>
                    <a:pt x="33154" y="893"/>
                  </a:lnTo>
                  <a:lnTo>
                    <a:pt x="32662" y="1012"/>
                  </a:lnTo>
                  <a:lnTo>
                    <a:pt x="32160" y="1140"/>
                  </a:lnTo>
                  <a:lnTo>
                    <a:pt x="31668" y="1267"/>
                  </a:lnTo>
                  <a:lnTo>
                    <a:pt x="31166" y="1412"/>
                  </a:lnTo>
                  <a:lnTo>
                    <a:pt x="30683" y="1556"/>
                  </a:lnTo>
                  <a:lnTo>
                    <a:pt x="30191" y="1718"/>
                  </a:lnTo>
                  <a:lnTo>
                    <a:pt x="29707" y="1879"/>
                  </a:lnTo>
                  <a:lnTo>
                    <a:pt x="29224" y="2049"/>
                  </a:lnTo>
                  <a:lnTo>
                    <a:pt x="28740" y="2219"/>
                  </a:lnTo>
                  <a:lnTo>
                    <a:pt x="28257" y="2406"/>
                  </a:lnTo>
                  <a:lnTo>
                    <a:pt x="27782" y="2593"/>
                  </a:lnTo>
                  <a:lnTo>
                    <a:pt x="27308" y="2789"/>
                  </a:lnTo>
                  <a:lnTo>
                    <a:pt x="26842" y="2984"/>
                  </a:lnTo>
                  <a:lnTo>
                    <a:pt x="26367" y="3197"/>
                  </a:lnTo>
                  <a:lnTo>
                    <a:pt x="25902" y="3409"/>
                  </a:lnTo>
                  <a:lnTo>
                    <a:pt x="25436" y="3630"/>
                  </a:lnTo>
                  <a:lnTo>
                    <a:pt x="24980" y="3860"/>
                  </a:lnTo>
                  <a:lnTo>
                    <a:pt x="24523" y="4089"/>
                  </a:lnTo>
                  <a:lnTo>
                    <a:pt x="24067" y="4327"/>
                  </a:lnTo>
                  <a:lnTo>
                    <a:pt x="23619" y="4574"/>
                  </a:lnTo>
                  <a:lnTo>
                    <a:pt x="23171" y="4820"/>
                  </a:lnTo>
                  <a:lnTo>
                    <a:pt x="22724" y="5075"/>
                  </a:lnTo>
                  <a:lnTo>
                    <a:pt x="22276" y="5339"/>
                  </a:lnTo>
                  <a:lnTo>
                    <a:pt x="21837" y="5611"/>
                  </a:lnTo>
                  <a:lnTo>
                    <a:pt x="21407" y="5882"/>
                  </a:lnTo>
                  <a:lnTo>
                    <a:pt x="20969" y="6163"/>
                  </a:lnTo>
                  <a:lnTo>
                    <a:pt x="20539" y="6443"/>
                  </a:lnTo>
                  <a:lnTo>
                    <a:pt x="20118" y="6732"/>
                  </a:lnTo>
                  <a:lnTo>
                    <a:pt x="19688" y="7030"/>
                  </a:lnTo>
                  <a:lnTo>
                    <a:pt x="19268" y="7327"/>
                  </a:lnTo>
                  <a:lnTo>
                    <a:pt x="18856" y="7633"/>
                  </a:lnTo>
                  <a:lnTo>
                    <a:pt x="18444" y="7948"/>
                  </a:lnTo>
                  <a:lnTo>
                    <a:pt x="18032" y="8262"/>
                  </a:lnTo>
                  <a:lnTo>
                    <a:pt x="17629" y="8577"/>
                  </a:lnTo>
                  <a:lnTo>
                    <a:pt x="17226" y="8908"/>
                  </a:lnTo>
                  <a:lnTo>
                    <a:pt x="16823" y="9240"/>
                  </a:lnTo>
                  <a:lnTo>
                    <a:pt x="16429" y="9571"/>
                  </a:lnTo>
                  <a:lnTo>
                    <a:pt x="16036" y="9911"/>
                  </a:lnTo>
                  <a:lnTo>
                    <a:pt x="15651" y="10260"/>
                  </a:lnTo>
                  <a:lnTo>
                    <a:pt x="15266" y="10608"/>
                  </a:lnTo>
                  <a:lnTo>
                    <a:pt x="14881" y="10957"/>
                  </a:lnTo>
                  <a:lnTo>
                    <a:pt x="14505" y="11322"/>
                  </a:lnTo>
                  <a:lnTo>
                    <a:pt x="14137" y="11679"/>
                  </a:lnTo>
                  <a:lnTo>
                    <a:pt x="13761" y="12045"/>
                  </a:lnTo>
                  <a:lnTo>
                    <a:pt x="13394" y="12418"/>
                  </a:lnTo>
                  <a:lnTo>
                    <a:pt x="13036" y="12792"/>
                  </a:lnTo>
                  <a:lnTo>
                    <a:pt x="12678" y="13175"/>
                  </a:lnTo>
                  <a:lnTo>
                    <a:pt x="12329" y="13557"/>
                  </a:lnTo>
                  <a:lnTo>
                    <a:pt x="11980" y="13948"/>
                  </a:lnTo>
                  <a:lnTo>
                    <a:pt x="11631" y="14339"/>
                  </a:lnTo>
                  <a:lnTo>
                    <a:pt x="11290" y="14730"/>
                  </a:lnTo>
                  <a:lnTo>
                    <a:pt x="10959" y="15130"/>
                  </a:lnTo>
                  <a:lnTo>
                    <a:pt x="10628" y="15538"/>
                  </a:lnTo>
                  <a:lnTo>
                    <a:pt x="10297" y="15946"/>
                  </a:lnTo>
                  <a:lnTo>
                    <a:pt x="9974" y="16354"/>
                  </a:lnTo>
                  <a:lnTo>
                    <a:pt x="9652" y="16770"/>
                  </a:lnTo>
                  <a:lnTo>
                    <a:pt x="9339" y="17187"/>
                  </a:lnTo>
                  <a:lnTo>
                    <a:pt x="9025" y="17603"/>
                  </a:lnTo>
                  <a:lnTo>
                    <a:pt x="8721" y="18028"/>
                  </a:lnTo>
                  <a:lnTo>
                    <a:pt x="8416" y="18453"/>
                  </a:lnTo>
                  <a:lnTo>
                    <a:pt x="8121" y="18886"/>
                  </a:lnTo>
                  <a:lnTo>
                    <a:pt x="7834" y="19320"/>
                  </a:lnTo>
                  <a:lnTo>
                    <a:pt x="7548" y="19753"/>
                  </a:lnTo>
                  <a:lnTo>
                    <a:pt x="7261" y="20195"/>
                  </a:lnTo>
                  <a:lnTo>
                    <a:pt x="6984" y="20637"/>
                  </a:lnTo>
                  <a:lnTo>
                    <a:pt x="6706" y="21088"/>
                  </a:lnTo>
                  <a:lnTo>
                    <a:pt x="6438" y="21530"/>
                  </a:lnTo>
                  <a:lnTo>
                    <a:pt x="6178" y="21980"/>
                  </a:lnTo>
                  <a:lnTo>
                    <a:pt x="5918" y="22439"/>
                  </a:lnTo>
                  <a:lnTo>
                    <a:pt x="5668" y="22890"/>
                  </a:lnTo>
                  <a:lnTo>
                    <a:pt x="5417" y="23349"/>
                  </a:lnTo>
                  <a:lnTo>
                    <a:pt x="5175" y="23808"/>
                  </a:lnTo>
                  <a:lnTo>
                    <a:pt x="4934" y="24275"/>
                  </a:lnTo>
                  <a:lnTo>
                    <a:pt x="4701" y="24742"/>
                  </a:lnTo>
                  <a:lnTo>
                    <a:pt x="4468" y="25210"/>
                  </a:lnTo>
                  <a:lnTo>
                    <a:pt x="4253" y="25677"/>
                  </a:lnTo>
                  <a:lnTo>
                    <a:pt x="4029" y="26153"/>
                  </a:lnTo>
                  <a:lnTo>
                    <a:pt x="3814" y="26621"/>
                  </a:lnTo>
                  <a:lnTo>
                    <a:pt x="3608" y="27097"/>
                  </a:lnTo>
                  <a:lnTo>
                    <a:pt x="3412" y="27581"/>
                  </a:lnTo>
                  <a:lnTo>
                    <a:pt x="3215" y="28057"/>
                  </a:lnTo>
                  <a:lnTo>
                    <a:pt x="3018" y="28542"/>
                  </a:lnTo>
                  <a:lnTo>
                    <a:pt x="2839" y="29026"/>
                  </a:lnTo>
                  <a:lnTo>
                    <a:pt x="2650" y="29511"/>
                  </a:lnTo>
                  <a:lnTo>
                    <a:pt x="2480" y="29995"/>
                  </a:lnTo>
                  <a:lnTo>
                    <a:pt x="2310" y="30480"/>
                  </a:lnTo>
                  <a:lnTo>
                    <a:pt x="2149" y="30973"/>
                  </a:lnTo>
                  <a:lnTo>
                    <a:pt x="1988" y="31465"/>
                  </a:lnTo>
                  <a:lnTo>
                    <a:pt x="1836" y="31958"/>
                  </a:lnTo>
                  <a:lnTo>
                    <a:pt x="1692" y="32451"/>
                  </a:lnTo>
                  <a:lnTo>
                    <a:pt x="1549" y="32944"/>
                  </a:lnTo>
                  <a:lnTo>
                    <a:pt x="1415" y="33437"/>
                  </a:lnTo>
                  <a:lnTo>
                    <a:pt x="1281" y="33939"/>
                  </a:lnTo>
                  <a:lnTo>
                    <a:pt x="1164" y="34432"/>
                  </a:lnTo>
                  <a:lnTo>
                    <a:pt x="1048" y="34933"/>
                  </a:lnTo>
                  <a:lnTo>
                    <a:pt x="931" y="35426"/>
                  </a:lnTo>
                  <a:lnTo>
                    <a:pt x="824" y="35928"/>
                  </a:lnTo>
                  <a:lnTo>
                    <a:pt x="726" y="36429"/>
                  </a:lnTo>
                  <a:lnTo>
                    <a:pt x="636" y="36931"/>
                  </a:lnTo>
                  <a:lnTo>
                    <a:pt x="546" y="37432"/>
                  </a:lnTo>
                  <a:lnTo>
                    <a:pt x="466" y="37933"/>
                  </a:lnTo>
                  <a:lnTo>
                    <a:pt x="394" y="38435"/>
                  </a:lnTo>
                  <a:lnTo>
                    <a:pt x="323" y="38945"/>
                  </a:lnTo>
                  <a:lnTo>
                    <a:pt x="260" y="39446"/>
                  </a:lnTo>
                  <a:lnTo>
                    <a:pt x="206" y="39948"/>
                  </a:lnTo>
                  <a:lnTo>
                    <a:pt x="162" y="40449"/>
                  </a:lnTo>
                  <a:lnTo>
                    <a:pt x="117" y="40959"/>
                  </a:lnTo>
                  <a:lnTo>
                    <a:pt x="81" y="41461"/>
                  </a:lnTo>
                  <a:lnTo>
                    <a:pt x="54" y="41962"/>
                  </a:lnTo>
                  <a:lnTo>
                    <a:pt x="27" y="42464"/>
                  </a:lnTo>
                  <a:lnTo>
                    <a:pt x="9" y="42974"/>
                  </a:lnTo>
                  <a:lnTo>
                    <a:pt x="0" y="43475"/>
                  </a:lnTo>
                  <a:lnTo>
                    <a:pt x="0" y="43976"/>
                  </a:lnTo>
                  <a:lnTo>
                    <a:pt x="0" y="44478"/>
                  </a:lnTo>
                  <a:lnTo>
                    <a:pt x="9" y="44979"/>
                  </a:lnTo>
                  <a:lnTo>
                    <a:pt x="27" y="45481"/>
                  </a:lnTo>
                  <a:lnTo>
                    <a:pt x="54" y="45974"/>
                  </a:lnTo>
                  <a:lnTo>
                    <a:pt x="81" y="46467"/>
                  </a:lnTo>
                  <a:lnTo>
                    <a:pt x="117" y="46960"/>
                  </a:lnTo>
                  <a:lnTo>
                    <a:pt x="162" y="47453"/>
                  </a:lnTo>
                  <a:lnTo>
                    <a:pt x="206" y="47946"/>
                  </a:lnTo>
                  <a:lnTo>
                    <a:pt x="260" y="48439"/>
                  </a:lnTo>
                  <a:lnTo>
                    <a:pt x="323" y="48923"/>
                  </a:lnTo>
                  <a:lnTo>
                    <a:pt x="394" y="49408"/>
                  </a:lnTo>
                  <a:lnTo>
                    <a:pt x="466" y="49892"/>
                  </a:lnTo>
                  <a:lnTo>
                    <a:pt x="546" y="50368"/>
                  </a:lnTo>
                  <a:lnTo>
                    <a:pt x="636" y="50852"/>
                  </a:lnTo>
                  <a:lnTo>
                    <a:pt x="726" y="51328"/>
                  </a:lnTo>
                  <a:lnTo>
                    <a:pt x="824" y="51804"/>
                  </a:lnTo>
                  <a:lnTo>
                    <a:pt x="931" y="52272"/>
                  </a:lnTo>
                  <a:lnTo>
                    <a:pt x="1048" y="52748"/>
                  </a:lnTo>
                  <a:lnTo>
                    <a:pt x="1164" y="53215"/>
                  </a:lnTo>
                  <a:lnTo>
                    <a:pt x="1281" y="53683"/>
                  </a:lnTo>
                  <a:lnTo>
                    <a:pt x="1415" y="54142"/>
                  </a:lnTo>
                  <a:lnTo>
                    <a:pt x="1549" y="54609"/>
                  </a:lnTo>
                  <a:lnTo>
                    <a:pt x="1692" y="55068"/>
                  </a:lnTo>
                  <a:lnTo>
                    <a:pt x="1836" y="55527"/>
                  </a:lnTo>
                  <a:lnTo>
                    <a:pt x="1988" y="55978"/>
                  </a:lnTo>
                  <a:lnTo>
                    <a:pt x="2149" y="56428"/>
                  </a:lnTo>
                  <a:lnTo>
                    <a:pt x="2310" y="56878"/>
                  </a:lnTo>
                  <a:lnTo>
                    <a:pt x="2480" y="57329"/>
                  </a:lnTo>
                  <a:lnTo>
                    <a:pt x="2650" y="57771"/>
                  </a:lnTo>
                  <a:lnTo>
                    <a:pt x="2839" y="58213"/>
                  </a:lnTo>
                  <a:lnTo>
                    <a:pt x="3018" y="58655"/>
                  </a:lnTo>
                  <a:lnTo>
                    <a:pt x="3215" y="59088"/>
                  </a:lnTo>
                  <a:lnTo>
                    <a:pt x="3412" y="59522"/>
                  </a:lnTo>
                  <a:lnTo>
                    <a:pt x="3608" y="59955"/>
                  </a:lnTo>
                  <a:lnTo>
                    <a:pt x="3814" y="60389"/>
                  </a:lnTo>
                  <a:lnTo>
                    <a:pt x="4029" y="60814"/>
                  </a:lnTo>
                  <a:lnTo>
                    <a:pt x="4253" y="61230"/>
                  </a:lnTo>
                  <a:lnTo>
                    <a:pt x="4468" y="61655"/>
                  </a:lnTo>
                  <a:lnTo>
                    <a:pt x="4701" y="62072"/>
                  </a:lnTo>
                  <a:lnTo>
                    <a:pt x="4934" y="62488"/>
                  </a:lnTo>
                  <a:lnTo>
                    <a:pt x="5175" y="62896"/>
                  </a:lnTo>
                  <a:lnTo>
                    <a:pt x="5417" y="63304"/>
                  </a:lnTo>
                  <a:lnTo>
                    <a:pt x="5668" y="63712"/>
                  </a:lnTo>
                  <a:lnTo>
                    <a:pt x="5918" y="64111"/>
                  </a:lnTo>
                  <a:lnTo>
                    <a:pt x="6178" y="64511"/>
                  </a:lnTo>
                  <a:lnTo>
                    <a:pt x="6438" y="64902"/>
                  </a:lnTo>
                  <a:lnTo>
                    <a:pt x="6706" y="65301"/>
                  </a:lnTo>
                  <a:lnTo>
                    <a:pt x="6984" y="65684"/>
                  </a:lnTo>
                  <a:lnTo>
                    <a:pt x="7261" y="66075"/>
                  </a:lnTo>
                  <a:lnTo>
                    <a:pt x="7548" y="66457"/>
                  </a:lnTo>
                  <a:lnTo>
                    <a:pt x="7834" y="66831"/>
                  </a:lnTo>
                  <a:lnTo>
                    <a:pt x="8121" y="67205"/>
                  </a:lnTo>
                  <a:lnTo>
                    <a:pt x="8416" y="67579"/>
                  </a:lnTo>
                  <a:lnTo>
                    <a:pt x="8721" y="67953"/>
                  </a:lnTo>
                  <a:lnTo>
                    <a:pt x="9025" y="68310"/>
                  </a:lnTo>
                  <a:lnTo>
                    <a:pt x="9339" y="68676"/>
                  </a:lnTo>
                  <a:lnTo>
                    <a:pt x="9652" y="69033"/>
                  </a:lnTo>
                  <a:lnTo>
                    <a:pt x="9974" y="69389"/>
                  </a:lnTo>
                  <a:lnTo>
                    <a:pt x="10297" y="69738"/>
                  </a:lnTo>
                  <a:lnTo>
                    <a:pt x="10628" y="70086"/>
                  </a:lnTo>
                  <a:lnTo>
                    <a:pt x="10959" y="70426"/>
                  </a:lnTo>
                  <a:lnTo>
                    <a:pt x="11290" y="70766"/>
                  </a:lnTo>
                  <a:lnTo>
                    <a:pt x="11631" y="71098"/>
                  </a:lnTo>
                  <a:lnTo>
                    <a:pt x="11980" y="71429"/>
                  </a:lnTo>
                  <a:lnTo>
                    <a:pt x="12329" y="71761"/>
                  </a:lnTo>
                  <a:lnTo>
                    <a:pt x="12678" y="72084"/>
                  </a:lnTo>
                  <a:lnTo>
                    <a:pt x="13036" y="72407"/>
                  </a:lnTo>
                  <a:lnTo>
                    <a:pt x="13394" y="72721"/>
                  </a:lnTo>
                  <a:lnTo>
                    <a:pt x="13761" y="73027"/>
                  </a:lnTo>
                  <a:lnTo>
                    <a:pt x="14137" y="73333"/>
                  </a:lnTo>
                  <a:lnTo>
                    <a:pt x="14505" y="73639"/>
                  </a:lnTo>
                  <a:lnTo>
                    <a:pt x="14881" y="73937"/>
                  </a:lnTo>
                  <a:lnTo>
                    <a:pt x="15266" y="74234"/>
                  </a:lnTo>
                  <a:lnTo>
                    <a:pt x="15651" y="74523"/>
                  </a:lnTo>
                  <a:lnTo>
                    <a:pt x="16036" y="74812"/>
                  </a:lnTo>
                  <a:lnTo>
                    <a:pt x="16429" y="75093"/>
                  </a:lnTo>
                  <a:lnTo>
                    <a:pt x="16823" y="75373"/>
                  </a:lnTo>
                  <a:lnTo>
                    <a:pt x="17226" y="75645"/>
                  </a:lnTo>
                  <a:lnTo>
                    <a:pt x="17629" y="75908"/>
                  </a:lnTo>
                  <a:lnTo>
                    <a:pt x="18032" y="76172"/>
                  </a:lnTo>
                  <a:lnTo>
                    <a:pt x="18444" y="76435"/>
                  </a:lnTo>
                  <a:lnTo>
                    <a:pt x="18856" y="76690"/>
                  </a:lnTo>
                  <a:lnTo>
                    <a:pt x="19268" y="76937"/>
                  </a:lnTo>
                  <a:lnTo>
                    <a:pt x="19688" y="77183"/>
                  </a:lnTo>
                  <a:lnTo>
                    <a:pt x="20118" y="77421"/>
                  </a:lnTo>
                  <a:lnTo>
                    <a:pt x="20539" y="77659"/>
                  </a:lnTo>
                  <a:lnTo>
                    <a:pt x="20969" y="77889"/>
                  </a:lnTo>
                  <a:lnTo>
                    <a:pt x="21407" y="78118"/>
                  </a:lnTo>
                  <a:lnTo>
                    <a:pt x="21837" y="78339"/>
                  </a:lnTo>
                  <a:lnTo>
                    <a:pt x="22276" y="78560"/>
                  </a:lnTo>
                  <a:lnTo>
                    <a:pt x="22724" y="78773"/>
                  </a:lnTo>
                  <a:lnTo>
                    <a:pt x="23171" y="78977"/>
                  </a:lnTo>
                  <a:lnTo>
                    <a:pt x="23619" y="79181"/>
                  </a:lnTo>
                  <a:lnTo>
                    <a:pt x="24067" y="79376"/>
                  </a:lnTo>
                  <a:lnTo>
                    <a:pt x="24523" y="79572"/>
                  </a:lnTo>
                  <a:lnTo>
                    <a:pt x="24980" y="79750"/>
                  </a:lnTo>
                  <a:lnTo>
                    <a:pt x="25436" y="79937"/>
                  </a:lnTo>
                  <a:lnTo>
                    <a:pt x="25902" y="80116"/>
                  </a:lnTo>
                  <a:lnTo>
                    <a:pt x="26367" y="80286"/>
                  </a:lnTo>
                  <a:lnTo>
                    <a:pt x="26842" y="80447"/>
                  </a:lnTo>
                  <a:lnTo>
                    <a:pt x="27308" y="80609"/>
                  </a:lnTo>
                  <a:lnTo>
                    <a:pt x="27782" y="80762"/>
                  </a:lnTo>
                  <a:lnTo>
                    <a:pt x="28257" y="80915"/>
                  </a:lnTo>
                  <a:lnTo>
                    <a:pt x="28740" y="81059"/>
                  </a:lnTo>
                  <a:lnTo>
                    <a:pt x="29224" y="81195"/>
                  </a:lnTo>
                  <a:lnTo>
                    <a:pt x="29707" y="81331"/>
                  </a:lnTo>
                  <a:lnTo>
                    <a:pt x="30191" y="81459"/>
                  </a:lnTo>
                  <a:lnTo>
                    <a:pt x="30683" y="81586"/>
                  </a:lnTo>
                  <a:lnTo>
                    <a:pt x="31166" y="81697"/>
                  </a:lnTo>
                  <a:lnTo>
                    <a:pt x="31668" y="81815"/>
                  </a:lnTo>
                  <a:lnTo>
                    <a:pt x="32160" y="81917"/>
                  </a:lnTo>
                  <a:lnTo>
                    <a:pt x="32662" y="82019"/>
                  </a:lnTo>
                  <a:lnTo>
                    <a:pt x="33154" y="82113"/>
                  </a:lnTo>
                  <a:lnTo>
                    <a:pt x="33664" y="82198"/>
                  </a:lnTo>
                  <a:lnTo>
                    <a:pt x="34166" y="82283"/>
                  </a:lnTo>
                  <a:lnTo>
                    <a:pt x="34676" y="82359"/>
                  </a:lnTo>
                  <a:lnTo>
                    <a:pt x="35177" y="82427"/>
                  </a:lnTo>
                  <a:lnTo>
                    <a:pt x="35688" y="82495"/>
                  </a:lnTo>
                  <a:lnTo>
                    <a:pt x="36207" y="82555"/>
                  </a:lnTo>
                  <a:lnTo>
                    <a:pt x="36717" y="82606"/>
                  </a:lnTo>
                  <a:lnTo>
                    <a:pt x="37237" y="82648"/>
                  </a:lnTo>
                  <a:lnTo>
                    <a:pt x="37756" y="82691"/>
                  </a:lnTo>
                  <a:lnTo>
                    <a:pt x="38275" y="82725"/>
                  </a:lnTo>
                  <a:lnTo>
                    <a:pt x="38795" y="82759"/>
                  </a:lnTo>
                  <a:lnTo>
                    <a:pt x="39323" y="82776"/>
                  </a:lnTo>
                  <a:lnTo>
                    <a:pt x="39842" y="82793"/>
                  </a:lnTo>
                  <a:lnTo>
                    <a:pt x="40370" y="82801"/>
                  </a:lnTo>
                  <a:lnTo>
                    <a:pt x="40899" y="82810"/>
                  </a:lnTo>
                  <a:lnTo>
                    <a:pt x="41427" y="82801"/>
                  </a:lnTo>
                  <a:lnTo>
                    <a:pt x="41955" y="82793"/>
                  </a:lnTo>
                  <a:lnTo>
                    <a:pt x="42483" y="82776"/>
                  </a:lnTo>
                  <a:lnTo>
                    <a:pt x="43003" y="82759"/>
                  </a:lnTo>
                  <a:lnTo>
                    <a:pt x="43531" y="82725"/>
                  </a:lnTo>
                  <a:lnTo>
                    <a:pt x="44050" y="82691"/>
                  </a:lnTo>
                  <a:lnTo>
                    <a:pt x="44569" y="82648"/>
                  </a:lnTo>
                  <a:lnTo>
                    <a:pt x="45080" y="82606"/>
                  </a:lnTo>
                  <a:lnTo>
                    <a:pt x="45599" y="82555"/>
                  </a:lnTo>
                  <a:lnTo>
                    <a:pt x="46109" y="82495"/>
                  </a:lnTo>
                  <a:lnTo>
                    <a:pt x="46620" y="82427"/>
                  </a:lnTo>
                  <a:lnTo>
                    <a:pt x="47130" y="82359"/>
                  </a:lnTo>
                  <a:lnTo>
                    <a:pt x="47640" y="82283"/>
                  </a:lnTo>
                  <a:lnTo>
                    <a:pt x="48142" y="82198"/>
                  </a:lnTo>
                  <a:lnTo>
                    <a:pt x="48643" y="82113"/>
                  </a:lnTo>
                  <a:lnTo>
                    <a:pt x="49144" y="82019"/>
                  </a:lnTo>
                  <a:lnTo>
                    <a:pt x="49646" y="81917"/>
                  </a:lnTo>
                  <a:lnTo>
                    <a:pt x="50138" y="81815"/>
                  </a:lnTo>
                  <a:lnTo>
                    <a:pt x="50631" y="81697"/>
                  </a:lnTo>
                  <a:lnTo>
                    <a:pt x="51123" y="81586"/>
                  </a:lnTo>
                  <a:lnTo>
                    <a:pt x="51615" y="81459"/>
                  </a:lnTo>
                  <a:lnTo>
                    <a:pt x="52099" y="81331"/>
                  </a:lnTo>
                  <a:lnTo>
                    <a:pt x="52582" y="81195"/>
                  </a:lnTo>
                  <a:lnTo>
                    <a:pt x="53066" y="81059"/>
                  </a:lnTo>
                  <a:lnTo>
                    <a:pt x="53540" y="80915"/>
                  </a:lnTo>
                  <a:lnTo>
                    <a:pt x="54024" y="80762"/>
                  </a:lnTo>
                  <a:lnTo>
                    <a:pt x="54489" y="80609"/>
                  </a:lnTo>
                  <a:lnTo>
                    <a:pt x="54964" y="80447"/>
                  </a:lnTo>
                  <a:lnTo>
                    <a:pt x="55430" y="80286"/>
                  </a:lnTo>
                  <a:lnTo>
                    <a:pt x="55895" y="80116"/>
                  </a:lnTo>
                  <a:lnTo>
                    <a:pt x="56361" y="79937"/>
                  </a:lnTo>
                  <a:lnTo>
                    <a:pt x="56826" y="79750"/>
                  </a:lnTo>
                  <a:lnTo>
                    <a:pt x="57283" y="79572"/>
                  </a:lnTo>
                  <a:lnTo>
                    <a:pt x="57731" y="79376"/>
                  </a:lnTo>
                  <a:lnTo>
                    <a:pt x="58187" y="79181"/>
                  </a:lnTo>
                  <a:lnTo>
                    <a:pt x="58635" y="78977"/>
                  </a:lnTo>
                  <a:lnTo>
                    <a:pt x="59082" y="78773"/>
                  </a:lnTo>
                  <a:lnTo>
                    <a:pt x="59521" y="78560"/>
                  </a:lnTo>
                  <a:lnTo>
                    <a:pt x="59960" y="78339"/>
                  </a:lnTo>
                  <a:lnTo>
                    <a:pt x="60399" y="78118"/>
                  </a:lnTo>
                  <a:lnTo>
                    <a:pt x="60828" y="77889"/>
                  </a:lnTo>
                  <a:lnTo>
                    <a:pt x="61258" y="77659"/>
                  </a:lnTo>
                  <a:lnTo>
                    <a:pt x="61688" y="77421"/>
                  </a:lnTo>
                  <a:lnTo>
                    <a:pt x="62109" y="77183"/>
                  </a:lnTo>
                  <a:lnTo>
                    <a:pt x="62529" y="76937"/>
                  </a:lnTo>
                  <a:lnTo>
                    <a:pt x="62950" y="76690"/>
                  </a:lnTo>
                  <a:lnTo>
                    <a:pt x="63362" y="76435"/>
                  </a:lnTo>
                  <a:lnTo>
                    <a:pt x="63774" y="76172"/>
                  </a:lnTo>
                  <a:lnTo>
                    <a:pt x="64177" y="75908"/>
                  </a:lnTo>
                  <a:lnTo>
                    <a:pt x="64580" y="75645"/>
                  </a:lnTo>
                  <a:lnTo>
                    <a:pt x="64983" y="75373"/>
                  </a:lnTo>
                  <a:lnTo>
                    <a:pt x="65377" y="75093"/>
                  </a:lnTo>
                  <a:lnTo>
                    <a:pt x="65770" y="74812"/>
                  </a:lnTo>
                  <a:lnTo>
                    <a:pt x="66155" y="74523"/>
                  </a:lnTo>
                  <a:lnTo>
                    <a:pt x="66540" y="74234"/>
                  </a:lnTo>
                  <a:lnTo>
                    <a:pt x="66916" y="73937"/>
                  </a:lnTo>
                  <a:lnTo>
                    <a:pt x="67293" y="73639"/>
                  </a:lnTo>
                  <a:lnTo>
                    <a:pt x="67669" y="73333"/>
                  </a:lnTo>
                  <a:lnTo>
                    <a:pt x="68036" y="73027"/>
                  </a:lnTo>
                  <a:lnTo>
                    <a:pt x="68403" y="72721"/>
                  </a:lnTo>
                  <a:lnTo>
                    <a:pt x="68761" y="72407"/>
                  </a:lnTo>
                  <a:lnTo>
                    <a:pt x="69119" y="72084"/>
                  </a:lnTo>
                  <a:lnTo>
                    <a:pt x="69477" y="71761"/>
                  </a:lnTo>
                  <a:lnTo>
                    <a:pt x="69826" y="71429"/>
                  </a:lnTo>
                  <a:lnTo>
                    <a:pt x="70166" y="71098"/>
                  </a:lnTo>
                  <a:lnTo>
                    <a:pt x="70507" y="70766"/>
                  </a:lnTo>
                  <a:lnTo>
                    <a:pt x="70847" y="70426"/>
                  </a:lnTo>
                  <a:lnTo>
                    <a:pt x="71178" y="70086"/>
                  </a:lnTo>
                  <a:lnTo>
                    <a:pt x="71509" y="69738"/>
                  </a:lnTo>
                  <a:lnTo>
                    <a:pt x="71832" y="69389"/>
                  </a:lnTo>
                  <a:lnTo>
                    <a:pt x="72145" y="69033"/>
                  </a:lnTo>
                  <a:lnTo>
                    <a:pt x="72467" y="68676"/>
                  </a:lnTo>
                  <a:lnTo>
                    <a:pt x="72772" y="68310"/>
                  </a:lnTo>
                  <a:lnTo>
                    <a:pt x="73076" y="67953"/>
                  </a:lnTo>
                  <a:lnTo>
                    <a:pt x="73381" y="67579"/>
                  </a:lnTo>
                  <a:lnTo>
                    <a:pt x="73676" y="67205"/>
                  </a:lnTo>
                  <a:lnTo>
                    <a:pt x="73972" y="66831"/>
                  </a:lnTo>
                  <a:lnTo>
                    <a:pt x="74258" y="66457"/>
                  </a:lnTo>
                  <a:lnTo>
                    <a:pt x="74545" y="66075"/>
                  </a:lnTo>
                  <a:lnTo>
                    <a:pt x="74822" y="65684"/>
                  </a:lnTo>
                  <a:lnTo>
                    <a:pt x="75091" y="65301"/>
                  </a:lnTo>
                  <a:lnTo>
                    <a:pt x="75359" y="64902"/>
                  </a:lnTo>
                  <a:lnTo>
                    <a:pt x="75628" y="64511"/>
                  </a:lnTo>
                  <a:lnTo>
                    <a:pt x="75879" y="64111"/>
                  </a:lnTo>
                  <a:lnTo>
                    <a:pt x="76138" y="63712"/>
                  </a:lnTo>
                  <a:lnTo>
                    <a:pt x="76389" y="63304"/>
                  </a:lnTo>
                  <a:lnTo>
                    <a:pt x="76631" y="62896"/>
                  </a:lnTo>
                  <a:lnTo>
                    <a:pt x="76863" y="62488"/>
                  </a:lnTo>
                  <a:lnTo>
                    <a:pt x="77105" y="62072"/>
                  </a:lnTo>
                  <a:lnTo>
                    <a:pt x="77329" y="61655"/>
                  </a:lnTo>
                  <a:lnTo>
                    <a:pt x="77553" y="61230"/>
                  </a:lnTo>
                  <a:lnTo>
                    <a:pt x="77768" y="60814"/>
                  </a:lnTo>
                  <a:lnTo>
                    <a:pt x="77983" y="60389"/>
                  </a:lnTo>
                  <a:lnTo>
                    <a:pt x="78189" y="59955"/>
                  </a:lnTo>
                  <a:lnTo>
                    <a:pt x="78394" y="59522"/>
                  </a:lnTo>
                  <a:lnTo>
                    <a:pt x="78591" y="59088"/>
                  </a:lnTo>
                  <a:lnTo>
                    <a:pt x="78779" y="58655"/>
                  </a:lnTo>
                  <a:lnTo>
                    <a:pt x="78967" y="58213"/>
                  </a:lnTo>
                  <a:lnTo>
                    <a:pt x="79147" y="57771"/>
                  </a:lnTo>
                  <a:lnTo>
                    <a:pt x="79326" y="57329"/>
                  </a:lnTo>
                  <a:lnTo>
                    <a:pt x="79496" y="56878"/>
                  </a:lnTo>
                  <a:lnTo>
                    <a:pt x="79657" y="56428"/>
                  </a:lnTo>
                  <a:lnTo>
                    <a:pt x="79809" y="55978"/>
                  </a:lnTo>
                  <a:lnTo>
                    <a:pt x="79961" y="55527"/>
                  </a:lnTo>
                  <a:lnTo>
                    <a:pt x="80113" y="55068"/>
                  </a:lnTo>
                  <a:lnTo>
                    <a:pt x="80257" y="54609"/>
                  </a:lnTo>
                  <a:lnTo>
                    <a:pt x="80391" y="54142"/>
                  </a:lnTo>
                  <a:lnTo>
                    <a:pt x="80516" y="53683"/>
                  </a:lnTo>
                  <a:lnTo>
                    <a:pt x="80642" y="53215"/>
                  </a:lnTo>
                  <a:lnTo>
                    <a:pt x="80758" y="52748"/>
                  </a:lnTo>
                  <a:lnTo>
                    <a:pt x="80866" y="52272"/>
                  </a:lnTo>
                  <a:lnTo>
                    <a:pt x="80973" y="51804"/>
                  </a:lnTo>
                  <a:lnTo>
                    <a:pt x="81071" y="51328"/>
                  </a:lnTo>
                  <a:lnTo>
                    <a:pt x="81170" y="50852"/>
                  </a:lnTo>
                  <a:lnTo>
                    <a:pt x="81251" y="50368"/>
                  </a:lnTo>
                  <a:lnTo>
                    <a:pt x="81331" y="49892"/>
                  </a:lnTo>
                  <a:lnTo>
                    <a:pt x="81412" y="49408"/>
                  </a:lnTo>
                  <a:lnTo>
                    <a:pt x="81474" y="48923"/>
                  </a:lnTo>
                  <a:lnTo>
                    <a:pt x="81537" y="48439"/>
                  </a:lnTo>
                  <a:lnTo>
                    <a:pt x="81591" y="47946"/>
                  </a:lnTo>
                  <a:lnTo>
                    <a:pt x="81644" y="47453"/>
                  </a:lnTo>
                  <a:lnTo>
                    <a:pt x="81689" y="46960"/>
                  </a:lnTo>
                  <a:lnTo>
                    <a:pt x="81725" y="46467"/>
                  </a:lnTo>
                  <a:lnTo>
                    <a:pt x="81752" y="45974"/>
                  </a:lnTo>
                  <a:lnTo>
                    <a:pt x="81779" y="45481"/>
                  </a:lnTo>
                  <a:lnTo>
                    <a:pt x="81788" y="44979"/>
                  </a:lnTo>
                  <a:lnTo>
                    <a:pt x="81806" y="44478"/>
                  </a:lnTo>
                  <a:lnTo>
                    <a:pt x="81806" y="43976"/>
                  </a:lnTo>
                  <a:lnTo>
                    <a:pt x="81806" y="43475"/>
                  </a:lnTo>
                  <a:lnTo>
                    <a:pt x="81788" y="42974"/>
                  </a:lnTo>
                  <a:lnTo>
                    <a:pt x="81779" y="42464"/>
                  </a:lnTo>
                  <a:lnTo>
                    <a:pt x="81752" y="41962"/>
                  </a:lnTo>
                  <a:lnTo>
                    <a:pt x="81725" y="41461"/>
                  </a:lnTo>
                  <a:lnTo>
                    <a:pt x="81689" y="40959"/>
                  </a:lnTo>
                  <a:lnTo>
                    <a:pt x="81644" y="40449"/>
                  </a:lnTo>
                  <a:lnTo>
                    <a:pt x="81591" y="39948"/>
                  </a:lnTo>
                  <a:lnTo>
                    <a:pt x="81537" y="39446"/>
                  </a:lnTo>
                  <a:lnTo>
                    <a:pt x="81474" y="38945"/>
                  </a:lnTo>
                  <a:lnTo>
                    <a:pt x="81412" y="38435"/>
                  </a:lnTo>
                  <a:lnTo>
                    <a:pt x="81331" y="37933"/>
                  </a:lnTo>
                  <a:lnTo>
                    <a:pt x="81251" y="37432"/>
                  </a:lnTo>
                  <a:lnTo>
                    <a:pt x="81170" y="36931"/>
                  </a:lnTo>
                  <a:lnTo>
                    <a:pt x="81071" y="36429"/>
                  </a:lnTo>
                  <a:lnTo>
                    <a:pt x="80973" y="35928"/>
                  </a:lnTo>
                  <a:lnTo>
                    <a:pt x="80866" y="35426"/>
                  </a:lnTo>
                  <a:lnTo>
                    <a:pt x="80758" y="34933"/>
                  </a:lnTo>
                  <a:lnTo>
                    <a:pt x="80642" y="34432"/>
                  </a:lnTo>
                  <a:lnTo>
                    <a:pt x="80516" y="33939"/>
                  </a:lnTo>
                  <a:lnTo>
                    <a:pt x="80391" y="33437"/>
                  </a:lnTo>
                  <a:lnTo>
                    <a:pt x="80257" y="32944"/>
                  </a:lnTo>
                  <a:lnTo>
                    <a:pt x="80113" y="32451"/>
                  </a:lnTo>
                  <a:lnTo>
                    <a:pt x="79961" y="31958"/>
                  </a:lnTo>
                  <a:lnTo>
                    <a:pt x="79809" y="31465"/>
                  </a:lnTo>
                  <a:lnTo>
                    <a:pt x="79657" y="30973"/>
                  </a:lnTo>
                  <a:lnTo>
                    <a:pt x="79496" y="30480"/>
                  </a:lnTo>
                  <a:lnTo>
                    <a:pt x="79326" y="29995"/>
                  </a:lnTo>
                  <a:lnTo>
                    <a:pt x="79147" y="29511"/>
                  </a:lnTo>
                  <a:lnTo>
                    <a:pt x="78967" y="29026"/>
                  </a:lnTo>
                  <a:lnTo>
                    <a:pt x="78779" y="28542"/>
                  </a:lnTo>
                  <a:lnTo>
                    <a:pt x="78591" y="28057"/>
                  </a:lnTo>
                  <a:lnTo>
                    <a:pt x="78394" y="27581"/>
                  </a:lnTo>
                  <a:lnTo>
                    <a:pt x="78189" y="27097"/>
                  </a:lnTo>
                  <a:lnTo>
                    <a:pt x="77983" y="26621"/>
                  </a:lnTo>
                  <a:lnTo>
                    <a:pt x="77768" y="26153"/>
                  </a:lnTo>
                  <a:lnTo>
                    <a:pt x="77553" y="25677"/>
                  </a:lnTo>
                  <a:lnTo>
                    <a:pt x="77329" y="25210"/>
                  </a:lnTo>
                  <a:lnTo>
                    <a:pt x="77105" y="24742"/>
                  </a:lnTo>
                  <a:lnTo>
                    <a:pt x="76863" y="24275"/>
                  </a:lnTo>
                  <a:lnTo>
                    <a:pt x="76631" y="23808"/>
                  </a:lnTo>
                  <a:lnTo>
                    <a:pt x="76389" y="23349"/>
                  </a:lnTo>
                  <a:lnTo>
                    <a:pt x="76138" y="22890"/>
                  </a:lnTo>
                  <a:lnTo>
                    <a:pt x="75879" y="22439"/>
                  </a:lnTo>
                  <a:lnTo>
                    <a:pt x="75628" y="21980"/>
                  </a:lnTo>
                  <a:lnTo>
                    <a:pt x="75359" y="21530"/>
                  </a:lnTo>
                  <a:lnTo>
                    <a:pt x="75091" y="21088"/>
                  </a:lnTo>
                  <a:lnTo>
                    <a:pt x="74822" y="20637"/>
                  </a:lnTo>
                  <a:lnTo>
                    <a:pt x="74545" y="20195"/>
                  </a:lnTo>
                  <a:lnTo>
                    <a:pt x="74258" y="19753"/>
                  </a:lnTo>
                  <a:lnTo>
                    <a:pt x="73972" y="19320"/>
                  </a:lnTo>
                  <a:lnTo>
                    <a:pt x="73676" y="18886"/>
                  </a:lnTo>
                  <a:lnTo>
                    <a:pt x="73381" y="18453"/>
                  </a:lnTo>
                  <a:lnTo>
                    <a:pt x="73076" y="18028"/>
                  </a:lnTo>
                  <a:lnTo>
                    <a:pt x="72772" y="17603"/>
                  </a:lnTo>
                  <a:lnTo>
                    <a:pt x="72467" y="17187"/>
                  </a:lnTo>
                  <a:lnTo>
                    <a:pt x="72145" y="16770"/>
                  </a:lnTo>
                  <a:lnTo>
                    <a:pt x="71832" y="16354"/>
                  </a:lnTo>
                  <a:lnTo>
                    <a:pt x="71509" y="15946"/>
                  </a:lnTo>
                  <a:lnTo>
                    <a:pt x="71178" y="15538"/>
                  </a:lnTo>
                  <a:lnTo>
                    <a:pt x="70847" y="15130"/>
                  </a:lnTo>
                  <a:lnTo>
                    <a:pt x="70507" y="14730"/>
                  </a:lnTo>
                  <a:lnTo>
                    <a:pt x="70166" y="14339"/>
                  </a:lnTo>
                  <a:lnTo>
                    <a:pt x="69826" y="13948"/>
                  </a:lnTo>
                  <a:lnTo>
                    <a:pt x="69477" y="13557"/>
                  </a:lnTo>
                  <a:lnTo>
                    <a:pt x="69119" y="13175"/>
                  </a:lnTo>
                  <a:lnTo>
                    <a:pt x="68761" y="12792"/>
                  </a:lnTo>
                  <a:lnTo>
                    <a:pt x="68403" y="12418"/>
                  </a:lnTo>
                  <a:lnTo>
                    <a:pt x="68036" y="12045"/>
                  </a:lnTo>
                  <a:lnTo>
                    <a:pt x="67669" y="11679"/>
                  </a:lnTo>
                  <a:lnTo>
                    <a:pt x="67293" y="11322"/>
                  </a:lnTo>
                  <a:lnTo>
                    <a:pt x="66916" y="10957"/>
                  </a:lnTo>
                  <a:lnTo>
                    <a:pt x="66540" y="10608"/>
                  </a:lnTo>
                  <a:lnTo>
                    <a:pt x="66155" y="10260"/>
                  </a:lnTo>
                  <a:lnTo>
                    <a:pt x="65770" y="9911"/>
                  </a:lnTo>
                  <a:lnTo>
                    <a:pt x="65377" y="9571"/>
                  </a:lnTo>
                  <a:lnTo>
                    <a:pt x="64983" y="9240"/>
                  </a:lnTo>
                  <a:lnTo>
                    <a:pt x="64580" y="8908"/>
                  </a:lnTo>
                  <a:lnTo>
                    <a:pt x="64177" y="8577"/>
                  </a:lnTo>
                  <a:lnTo>
                    <a:pt x="63774" y="8262"/>
                  </a:lnTo>
                  <a:lnTo>
                    <a:pt x="63362" y="7948"/>
                  </a:lnTo>
                  <a:lnTo>
                    <a:pt x="62950" y="7633"/>
                  </a:lnTo>
                  <a:lnTo>
                    <a:pt x="62529" y="7327"/>
                  </a:lnTo>
                  <a:lnTo>
                    <a:pt x="62109" y="7030"/>
                  </a:lnTo>
                  <a:lnTo>
                    <a:pt x="61688" y="6732"/>
                  </a:lnTo>
                  <a:lnTo>
                    <a:pt x="61258" y="6443"/>
                  </a:lnTo>
                  <a:lnTo>
                    <a:pt x="60828" y="6163"/>
                  </a:lnTo>
                  <a:lnTo>
                    <a:pt x="60399" y="5882"/>
                  </a:lnTo>
                  <a:lnTo>
                    <a:pt x="59960" y="5611"/>
                  </a:lnTo>
                  <a:lnTo>
                    <a:pt x="59521" y="5339"/>
                  </a:lnTo>
                  <a:lnTo>
                    <a:pt x="59082" y="5075"/>
                  </a:lnTo>
                  <a:lnTo>
                    <a:pt x="58635" y="4820"/>
                  </a:lnTo>
                  <a:lnTo>
                    <a:pt x="58187" y="4574"/>
                  </a:lnTo>
                  <a:lnTo>
                    <a:pt x="57731" y="4327"/>
                  </a:lnTo>
                  <a:lnTo>
                    <a:pt x="57283" y="4089"/>
                  </a:lnTo>
                  <a:lnTo>
                    <a:pt x="56826" y="3860"/>
                  </a:lnTo>
                  <a:lnTo>
                    <a:pt x="56361" y="3630"/>
                  </a:lnTo>
                  <a:lnTo>
                    <a:pt x="55895" y="3409"/>
                  </a:lnTo>
                  <a:lnTo>
                    <a:pt x="55430" y="3197"/>
                  </a:lnTo>
                  <a:lnTo>
                    <a:pt x="54964" y="2984"/>
                  </a:lnTo>
                  <a:lnTo>
                    <a:pt x="54489" y="2789"/>
                  </a:lnTo>
                  <a:lnTo>
                    <a:pt x="54024" y="2593"/>
                  </a:lnTo>
                  <a:lnTo>
                    <a:pt x="53540" y="2406"/>
                  </a:lnTo>
                  <a:lnTo>
                    <a:pt x="53066" y="2219"/>
                  </a:lnTo>
                  <a:lnTo>
                    <a:pt x="52582" y="2049"/>
                  </a:lnTo>
                  <a:lnTo>
                    <a:pt x="52099" y="1879"/>
                  </a:lnTo>
                  <a:lnTo>
                    <a:pt x="51615" y="1718"/>
                  </a:lnTo>
                  <a:lnTo>
                    <a:pt x="51123" y="1556"/>
                  </a:lnTo>
                  <a:lnTo>
                    <a:pt x="50631" y="1412"/>
                  </a:lnTo>
                  <a:lnTo>
                    <a:pt x="50138" y="1267"/>
                  </a:lnTo>
                  <a:lnTo>
                    <a:pt x="49646" y="1140"/>
                  </a:lnTo>
                  <a:lnTo>
                    <a:pt x="49144" y="1012"/>
                  </a:lnTo>
                  <a:lnTo>
                    <a:pt x="48643" y="893"/>
                  </a:lnTo>
                  <a:lnTo>
                    <a:pt x="48142" y="774"/>
                  </a:lnTo>
                  <a:lnTo>
                    <a:pt x="47640" y="672"/>
                  </a:lnTo>
                  <a:lnTo>
                    <a:pt x="47130" y="579"/>
                  </a:lnTo>
                  <a:lnTo>
                    <a:pt x="46620" y="485"/>
                  </a:lnTo>
                  <a:lnTo>
                    <a:pt x="46109" y="400"/>
                  </a:lnTo>
                  <a:lnTo>
                    <a:pt x="45599" y="324"/>
                  </a:lnTo>
                  <a:lnTo>
                    <a:pt x="45080" y="256"/>
                  </a:lnTo>
                  <a:lnTo>
                    <a:pt x="44569" y="196"/>
                  </a:lnTo>
                  <a:lnTo>
                    <a:pt x="44050" y="145"/>
                  </a:lnTo>
                  <a:lnTo>
                    <a:pt x="43531" y="103"/>
                  </a:lnTo>
                  <a:lnTo>
                    <a:pt x="43003" y="69"/>
                  </a:lnTo>
                  <a:lnTo>
                    <a:pt x="42483" y="35"/>
                  </a:lnTo>
                  <a:lnTo>
                    <a:pt x="41955" y="18"/>
                  </a:lnTo>
                  <a:lnTo>
                    <a:pt x="414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flipH="1">
              <a:off x="4201795" y="2634825"/>
              <a:ext cx="741800" cy="461125"/>
            </a:xfrm>
            <a:custGeom>
              <a:rect b="b" l="l" r="r" t="t"/>
              <a:pathLst>
                <a:path extrusionOk="0" h="18445" w="32393">
                  <a:moveTo>
                    <a:pt x="16197" y="1"/>
                  </a:moveTo>
                  <a:lnTo>
                    <a:pt x="15785" y="9"/>
                  </a:lnTo>
                  <a:lnTo>
                    <a:pt x="15364" y="18"/>
                  </a:lnTo>
                  <a:lnTo>
                    <a:pt x="14952" y="26"/>
                  </a:lnTo>
                  <a:lnTo>
                    <a:pt x="14540" y="52"/>
                  </a:lnTo>
                  <a:lnTo>
                    <a:pt x="14137" y="77"/>
                  </a:lnTo>
                  <a:lnTo>
                    <a:pt x="13734" y="111"/>
                  </a:lnTo>
                  <a:lnTo>
                    <a:pt x="13331" y="145"/>
                  </a:lnTo>
                  <a:lnTo>
                    <a:pt x="12938" y="187"/>
                  </a:lnTo>
                  <a:lnTo>
                    <a:pt x="12544" y="238"/>
                  </a:lnTo>
                  <a:lnTo>
                    <a:pt x="12150" y="289"/>
                  </a:lnTo>
                  <a:lnTo>
                    <a:pt x="11765" y="349"/>
                  </a:lnTo>
                  <a:lnTo>
                    <a:pt x="11380" y="417"/>
                  </a:lnTo>
                  <a:lnTo>
                    <a:pt x="11004" y="485"/>
                  </a:lnTo>
                  <a:lnTo>
                    <a:pt x="10628" y="561"/>
                  </a:lnTo>
                  <a:lnTo>
                    <a:pt x="10261" y="638"/>
                  </a:lnTo>
                  <a:lnTo>
                    <a:pt x="9893" y="723"/>
                  </a:lnTo>
                  <a:lnTo>
                    <a:pt x="9535" y="816"/>
                  </a:lnTo>
                  <a:lnTo>
                    <a:pt x="9177" y="910"/>
                  </a:lnTo>
                  <a:lnTo>
                    <a:pt x="8828" y="1012"/>
                  </a:lnTo>
                  <a:lnTo>
                    <a:pt x="8479" y="1114"/>
                  </a:lnTo>
                  <a:lnTo>
                    <a:pt x="8139" y="1224"/>
                  </a:lnTo>
                  <a:lnTo>
                    <a:pt x="7798" y="1335"/>
                  </a:lnTo>
                  <a:lnTo>
                    <a:pt x="7467" y="1454"/>
                  </a:lnTo>
                  <a:lnTo>
                    <a:pt x="7145" y="1573"/>
                  </a:lnTo>
                  <a:lnTo>
                    <a:pt x="6823" y="1700"/>
                  </a:lnTo>
                  <a:lnTo>
                    <a:pt x="6509" y="1836"/>
                  </a:lnTo>
                  <a:lnTo>
                    <a:pt x="6196" y="1972"/>
                  </a:lnTo>
                  <a:lnTo>
                    <a:pt x="5900" y="2108"/>
                  </a:lnTo>
                  <a:lnTo>
                    <a:pt x="5596" y="2253"/>
                  </a:lnTo>
                  <a:lnTo>
                    <a:pt x="5309" y="2397"/>
                  </a:lnTo>
                  <a:lnTo>
                    <a:pt x="5023" y="2550"/>
                  </a:lnTo>
                  <a:lnTo>
                    <a:pt x="4745" y="2703"/>
                  </a:lnTo>
                  <a:lnTo>
                    <a:pt x="4477" y="2865"/>
                  </a:lnTo>
                  <a:lnTo>
                    <a:pt x="4208" y="3026"/>
                  </a:lnTo>
                  <a:lnTo>
                    <a:pt x="3949" y="3188"/>
                  </a:lnTo>
                  <a:lnTo>
                    <a:pt x="3698" y="3358"/>
                  </a:lnTo>
                  <a:lnTo>
                    <a:pt x="3456" y="3528"/>
                  </a:lnTo>
                  <a:lnTo>
                    <a:pt x="3223" y="3706"/>
                  </a:lnTo>
                  <a:lnTo>
                    <a:pt x="2991" y="3885"/>
                  </a:lnTo>
                  <a:lnTo>
                    <a:pt x="2767" y="4063"/>
                  </a:lnTo>
                  <a:lnTo>
                    <a:pt x="2552" y="4250"/>
                  </a:lnTo>
                  <a:lnTo>
                    <a:pt x="2346" y="4437"/>
                  </a:lnTo>
                  <a:lnTo>
                    <a:pt x="2149" y="4633"/>
                  </a:lnTo>
                  <a:lnTo>
                    <a:pt x="1961" y="4828"/>
                  </a:lnTo>
                  <a:lnTo>
                    <a:pt x="1773" y="5024"/>
                  </a:lnTo>
                  <a:lnTo>
                    <a:pt x="1603" y="5228"/>
                  </a:lnTo>
                  <a:lnTo>
                    <a:pt x="1433" y="5432"/>
                  </a:lnTo>
                  <a:lnTo>
                    <a:pt x="1281" y="5636"/>
                  </a:lnTo>
                  <a:lnTo>
                    <a:pt x="1128" y="5840"/>
                  </a:lnTo>
                  <a:lnTo>
                    <a:pt x="985" y="6052"/>
                  </a:lnTo>
                  <a:lnTo>
                    <a:pt x="851" y="6265"/>
                  </a:lnTo>
                  <a:lnTo>
                    <a:pt x="734" y="6477"/>
                  </a:lnTo>
                  <a:lnTo>
                    <a:pt x="618" y="6698"/>
                  </a:lnTo>
                  <a:lnTo>
                    <a:pt x="511" y="6919"/>
                  </a:lnTo>
                  <a:lnTo>
                    <a:pt x="421" y="7140"/>
                  </a:lnTo>
                  <a:lnTo>
                    <a:pt x="331" y="7361"/>
                  </a:lnTo>
                  <a:lnTo>
                    <a:pt x="260" y="7590"/>
                  </a:lnTo>
                  <a:lnTo>
                    <a:pt x="188" y="7820"/>
                  </a:lnTo>
                  <a:lnTo>
                    <a:pt x="134" y="8049"/>
                  </a:lnTo>
                  <a:lnTo>
                    <a:pt x="90" y="8279"/>
                  </a:lnTo>
                  <a:lnTo>
                    <a:pt x="54" y="8517"/>
                  </a:lnTo>
                  <a:lnTo>
                    <a:pt x="27" y="8746"/>
                  </a:lnTo>
                  <a:lnTo>
                    <a:pt x="9" y="8984"/>
                  </a:lnTo>
                  <a:lnTo>
                    <a:pt x="0" y="9222"/>
                  </a:lnTo>
                  <a:lnTo>
                    <a:pt x="9" y="9460"/>
                  </a:lnTo>
                  <a:lnTo>
                    <a:pt x="27" y="9698"/>
                  </a:lnTo>
                  <a:lnTo>
                    <a:pt x="54" y="9936"/>
                  </a:lnTo>
                  <a:lnTo>
                    <a:pt x="90" y="10166"/>
                  </a:lnTo>
                  <a:lnTo>
                    <a:pt x="134" y="10395"/>
                  </a:lnTo>
                  <a:lnTo>
                    <a:pt x="188" y="10625"/>
                  </a:lnTo>
                  <a:lnTo>
                    <a:pt x="260" y="10854"/>
                  </a:lnTo>
                  <a:lnTo>
                    <a:pt x="331" y="11084"/>
                  </a:lnTo>
                  <a:lnTo>
                    <a:pt x="421" y="11305"/>
                  </a:lnTo>
                  <a:lnTo>
                    <a:pt x="511" y="11526"/>
                  </a:lnTo>
                  <a:lnTo>
                    <a:pt x="618" y="11747"/>
                  </a:lnTo>
                  <a:lnTo>
                    <a:pt x="734" y="11968"/>
                  </a:lnTo>
                  <a:lnTo>
                    <a:pt x="851" y="12180"/>
                  </a:lnTo>
                  <a:lnTo>
                    <a:pt x="985" y="12393"/>
                  </a:lnTo>
                  <a:lnTo>
                    <a:pt x="1128" y="12605"/>
                  </a:lnTo>
                  <a:lnTo>
                    <a:pt x="1281" y="12809"/>
                  </a:lnTo>
                  <a:lnTo>
                    <a:pt x="1433" y="13021"/>
                  </a:lnTo>
                  <a:lnTo>
                    <a:pt x="1603" y="13217"/>
                  </a:lnTo>
                  <a:lnTo>
                    <a:pt x="1773" y="13421"/>
                  </a:lnTo>
                  <a:lnTo>
                    <a:pt x="1961" y="13616"/>
                  </a:lnTo>
                  <a:lnTo>
                    <a:pt x="2149" y="13812"/>
                  </a:lnTo>
                  <a:lnTo>
                    <a:pt x="2346" y="14007"/>
                  </a:lnTo>
                  <a:lnTo>
                    <a:pt x="2552" y="14194"/>
                  </a:lnTo>
                  <a:lnTo>
                    <a:pt x="2767" y="14381"/>
                  </a:lnTo>
                  <a:lnTo>
                    <a:pt x="2991" y="14560"/>
                  </a:lnTo>
                  <a:lnTo>
                    <a:pt x="3223" y="14738"/>
                  </a:lnTo>
                  <a:lnTo>
                    <a:pt x="3456" y="14917"/>
                  </a:lnTo>
                  <a:lnTo>
                    <a:pt x="3698" y="15087"/>
                  </a:lnTo>
                  <a:lnTo>
                    <a:pt x="3949" y="15257"/>
                  </a:lnTo>
                  <a:lnTo>
                    <a:pt x="4208" y="15427"/>
                  </a:lnTo>
                  <a:lnTo>
                    <a:pt x="4477" y="15588"/>
                  </a:lnTo>
                  <a:lnTo>
                    <a:pt x="4745" y="15741"/>
                  </a:lnTo>
                  <a:lnTo>
                    <a:pt x="5023" y="15894"/>
                  </a:lnTo>
                  <a:lnTo>
                    <a:pt x="5309" y="16047"/>
                  </a:lnTo>
                  <a:lnTo>
                    <a:pt x="5596" y="16192"/>
                  </a:lnTo>
                  <a:lnTo>
                    <a:pt x="5900" y="16336"/>
                  </a:lnTo>
                  <a:lnTo>
                    <a:pt x="6196" y="16481"/>
                  </a:lnTo>
                  <a:lnTo>
                    <a:pt x="6509" y="16608"/>
                  </a:lnTo>
                  <a:lnTo>
                    <a:pt x="6823" y="16744"/>
                  </a:lnTo>
                  <a:lnTo>
                    <a:pt x="7145" y="16872"/>
                  </a:lnTo>
                  <a:lnTo>
                    <a:pt x="7467" y="16991"/>
                  </a:lnTo>
                  <a:lnTo>
                    <a:pt x="7798" y="17110"/>
                  </a:lnTo>
                  <a:lnTo>
                    <a:pt x="8139" y="17220"/>
                  </a:lnTo>
                  <a:lnTo>
                    <a:pt x="8479" y="17331"/>
                  </a:lnTo>
                  <a:lnTo>
                    <a:pt x="8828" y="17433"/>
                  </a:lnTo>
                  <a:lnTo>
                    <a:pt x="9177" y="17535"/>
                  </a:lnTo>
                  <a:lnTo>
                    <a:pt x="9535" y="17628"/>
                  </a:lnTo>
                  <a:lnTo>
                    <a:pt x="9893" y="17722"/>
                  </a:lnTo>
                  <a:lnTo>
                    <a:pt x="10261" y="17807"/>
                  </a:lnTo>
                  <a:lnTo>
                    <a:pt x="10628" y="17883"/>
                  </a:lnTo>
                  <a:lnTo>
                    <a:pt x="11004" y="17960"/>
                  </a:lnTo>
                  <a:lnTo>
                    <a:pt x="11380" y="18028"/>
                  </a:lnTo>
                  <a:lnTo>
                    <a:pt x="11765" y="18096"/>
                  </a:lnTo>
                  <a:lnTo>
                    <a:pt x="12150" y="18155"/>
                  </a:lnTo>
                  <a:lnTo>
                    <a:pt x="12544" y="18206"/>
                  </a:lnTo>
                  <a:lnTo>
                    <a:pt x="12938" y="18257"/>
                  </a:lnTo>
                  <a:lnTo>
                    <a:pt x="13331" y="18300"/>
                  </a:lnTo>
                  <a:lnTo>
                    <a:pt x="13734" y="18334"/>
                  </a:lnTo>
                  <a:lnTo>
                    <a:pt x="14137" y="18368"/>
                  </a:lnTo>
                  <a:lnTo>
                    <a:pt x="14540" y="18393"/>
                  </a:lnTo>
                  <a:lnTo>
                    <a:pt x="14952" y="18419"/>
                  </a:lnTo>
                  <a:lnTo>
                    <a:pt x="15364" y="18436"/>
                  </a:lnTo>
                  <a:lnTo>
                    <a:pt x="15785" y="18444"/>
                  </a:lnTo>
                  <a:lnTo>
                    <a:pt x="16617" y="18444"/>
                  </a:lnTo>
                  <a:lnTo>
                    <a:pt x="17029" y="18436"/>
                  </a:lnTo>
                  <a:lnTo>
                    <a:pt x="17441" y="18419"/>
                  </a:lnTo>
                  <a:lnTo>
                    <a:pt x="17853" y="18393"/>
                  </a:lnTo>
                  <a:lnTo>
                    <a:pt x="18265" y="18368"/>
                  </a:lnTo>
                  <a:lnTo>
                    <a:pt x="18668" y="18334"/>
                  </a:lnTo>
                  <a:lnTo>
                    <a:pt x="19070" y="18300"/>
                  </a:lnTo>
                  <a:lnTo>
                    <a:pt x="19464" y="18257"/>
                  </a:lnTo>
                  <a:lnTo>
                    <a:pt x="19858" y="18206"/>
                  </a:lnTo>
                  <a:lnTo>
                    <a:pt x="20243" y="18155"/>
                  </a:lnTo>
                  <a:lnTo>
                    <a:pt x="20637" y="18096"/>
                  </a:lnTo>
                  <a:lnTo>
                    <a:pt x="21013" y="18028"/>
                  </a:lnTo>
                  <a:lnTo>
                    <a:pt x="21389" y="17960"/>
                  </a:lnTo>
                  <a:lnTo>
                    <a:pt x="21765" y="17883"/>
                  </a:lnTo>
                  <a:lnTo>
                    <a:pt x="22141" y="17807"/>
                  </a:lnTo>
                  <a:lnTo>
                    <a:pt x="22500" y="17722"/>
                  </a:lnTo>
                  <a:lnTo>
                    <a:pt x="22867" y="17628"/>
                  </a:lnTo>
                  <a:lnTo>
                    <a:pt x="23225" y="17535"/>
                  </a:lnTo>
                  <a:lnTo>
                    <a:pt x="23574" y="17433"/>
                  </a:lnTo>
                  <a:lnTo>
                    <a:pt x="23923" y="17331"/>
                  </a:lnTo>
                  <a:lnTo>
                    <a:pt x="24263" y="17220"/>
                  </a:lnTo>
                  <a:lnTo>
                    <a:pt x="24595" y="17110"/>
                  </a:lnTo>
                  <a:lnTo>
                    <a:pt x="24926" y="16991"/>
                  </a:lnTo>
                  <a:lnTo>
                    <a:pt x="25257" y="16872"/>
                  </a:lnTo>
                  <a:lnTo>
                    <a:pt x="25571" y="16744"/>
                  </a:lnTo>
                  <a:lnTo>
                    <a:pt x="25893" y="16608"/>
                  </a:lnTo>
                  <a:lnTo>
                    <a:pt x="26197" y="16481"/>
                  </a:lnTo>
                  <a:lnTo>
                    <a:pt x="26502" y="16336"/>
                  </a:lnTo>
                  <a:lnTo>
                    <a:pt x="26797" y="16192"/>
                  </a:lnTo>
                  <a:lnTo>
                    <a:pt x="27093" y="16047"/>
                  </a:lnTo>
                  <a:lnTo>
                    <a:pt x="27370" y="15894"/>
                  </a:lnTo>
                  <a:lnTo>
                    <a:pt x="27648" y="15741"/>
                  </a:lnTo>
                  <a:lnTo>
                    <a:pt x="27925" y="15588"/>
                  </a:lnTo>
                  <a:lnTo>
                    <a:pt x="28185" y="15427"/>
                  </a:lnTo>
                  <a:lnTo>
                    <a:pt x="28444" y="15257"/>
                  </a:lnTo>
                  <a:lnTo>
                    <a:pt x="28695" y="15087"/>
                  </a:lnTo>
                  <a:lnTo>
                    <a:pt x="28937" y="14917"/>
                  </a:lnTo>
                  <a:lnTo>
                    <a:pt x="29179" y="14738"/>
                  </a:lnTo>
                  <a:lnTo>
                    <a:pt x="29411" y="14560"/>
                  </a:lnTo>
                  <a:lnTo>
                    <a:pt x="29626" y="14381"/>
                  </a:lnTo>
                  <a:lnTo>
                    <a:pt x="29841" y="14194"/>
                  </a:lnTo>
                  <a:lnTo>
                    <a:pt x="30047" y="14007"/>
                  </a:lnTo>
                  <a:lnTo>
                    <a:pt x="30253" y="13812"/>
                  </a:lnTo>
                  <a:lnTo>
                    <a:pt x="30441" y="13616"/>
                  </a:lnTo>
                  <a:lnTo>
                    <a:pt x="30620" y="13421"/>
                  </a:lnTo>
                  <a:lnTo>
                    <a:pt x="30799" y="13217"/>
                  </a:lnTo>
                  <a:lnTo>
                    <a:pt x="30960" y="13021"/>
                  </a:lnTo>
                  <a:lnTo>
                    <a:pt x="31121" y="12809"/>
                  </a:lnTo>
                  <a:lnTo>
                    <a:pt x="31274" y="12605"/>
                  </a:lnTo>
                  <a:lnTo>
                    <a:pt x="31417" y="12393"/>
                  </a:lnTo>
                  <a:lnTo>
                    <a:pt x="31542" y="12180"/>
                  </a:lnTo>
                  <a:lnTo>
                    <a:pt x="31668" y="11968"/>
                  </a:lnTo>
                  <a:lnTo>
                    <a:pt x="31784" y="11747"/>
                  </a:lnTo>
                  <a:lnTo>
                    <a:pt x="31882" y="11526"/>
                  </a:lnTo>
                  <a:lnTo>
                    <a:pt x="31981" y="11305"/>
                  </a:lnTo>
                  <a:lnTo>
                    <a:pt x="32071" y="11084"/>
                  </a:lnTo>
                  <a:lnTo>
                    <a:pt x="32142" y="10854"/>
                  </a:lnTo>
                  <a:lnTo>
                    <a:pt x="32205" y="10625"/>
                  </a:lnTo>
                  <a:lnTo>
                    <a:pt x="32267" y="10395"/>
                  </a:lnTo>
                  <a:lnTo>
                    <a:pt x="32312" y="10166"/>
                  </a:lnTo>
                  <a:lnTo>
                    <a:pt x="32348" y="9936"/>
                  </a:lnTo>
                  <a:lnTo>
                    <a:pt x="32375" y="9698"/>
                  </a:lnTo>
                  <a:lnTo>
                    <a:pt x="32393" y="9460"/>
                  </a:lnTo>
                  <a:lnTo>
                    <a:pt x="32393" y="9222"/>
                  </a:lnTo>
                  <a:lnTo>
                    <a:pt x="32393" y="8984"/>
                  </a:lnTo>
                  <a:lnTo>
                    <a:pt x="32375" y="8746"/>
                  </a:lnTo>
                  <a:lnTo>
                    <a:pt x="32348" y="8517"/>
                  </a:lnTo>
                  <a:lnTo>
                    <a:pt x="32312" y="8279"/>
                  </a:lnTo>
                  <a:lnTo>
                    <a:pt x="32267" y="8049"/>
                  </a:lnTo>
                  <a:lnTo>
                    <a:pt x="32205" y="7820"/>
                  </a:lnTo>
                  <a:lnTo>
                    <a:pt x="32142" y="7590"/>
                  </a:lnTo>
                  <a:lnTo>
                    <a:pt x="32071" y="7361"/>
                  </a:lnTo>
                  <a:lnTo>
                    <a:pt x="31981" y="7140"/>
                  </a:lnTo>
                  <a:lnTo>
                    <a:pt x="31882" y="6919"/>
                  </a:lnTo>
                  <a:lnTo>
                    <a:pt x="31784" y="6698"/>
                  </a:lnTo>
                  <a:lnTo>
                    <a:pt x="31668" y="6477"/>
                  </a:lnTo>
                  <a:lnTo>
                    <a:pt x="31542" y="6265"/>
                  </a:lnTo>
                  <a:lnTo>
                    <a:pt x="31417" y="6052"/>
                  </a:lnTo>
                  <a:lnTo>
                    <a:pt x="31274" y="5840"/>
                  </a:lnTo>
                  <a:lnTo>
                    <a:pt x="31121" y="5636"/>
                  </a:lnTo>
                  <a:lnTo>
                    <a:pt x="30960" y="5432"/>
                  </a:lnTo>
                  <a:lnTo>
                    <a:pt x="30799" y="5228"/>
                  </a:lnTo>
                  <a:lnTo>
                    <a:pt x="30620" y="5024"/>
                  </a:lnTo>
                  <a:lnTo>
                    <a:pt x="30441" y="4828"/>
                  </a:lnTo>
                  <a:lnTo>
                    <a:pt x="30253" y="4633"/>
                  </a:lnTo>
                  <a:lnTo>
                    <a:pt x="30047" y="4437"/>
                  </a:lnTo>
                  <a:lnTo>
                    <a:pt x="29841" y="4250"/>
                  </a:lnTo>
                  <a:lnTo>
                    <a:pt x="29626" y="4063"/>
                  </a:lnTo>
                  <a:lnTo>
                    <a:pt x="29411" y="3885"/>
                  </a:lnTo>
                  <a:lnTo>
                    <a:pt x="29179" y="3706"/>
                  </a:lnTo>
                  <a:lnTo>
                    <a:pt x="28937" y="3528"/>
                  </a:lnTo>
                  <a:lnTo>
                    <a:pt x="28695" y="3358"/>
                  </a:lnTo>
                  <a:lnTo>
                    <a:pt x="28444" y="3188"/>
                  </a:lnTo>
                  <a:lnTo>
                    <a:pt x="28185" y="3026"/>
                  </a:lnTo>
                  <a:lnTo>
                    <a:pt x="27925" y="2865"/>
                  </a:lnTo>
                  <a:lnTo>
                    <a:pt x="27648" y="2703"/>
                  </a:lnTo>
                  <a:lnTo>
                    <a:pt x="27370" y="2550"/>
                  </a:lnTo>
                  <a:lnTo>
                    <a:pt x="27093" y="2397"/>
                  </a:lnTo>
                  <a:lnTo>
                    <a:pt x="26797" y="2253"/>
                  </a:lnTo>
                  <a:lnTo>
                    <a:pt x="26502" y="2108"/>
                  </a:lnTo>
                  <a:lnTo>
                    <a:pt x="26197" y="1972"/>
                  </a:lnTo>
                  <a:lnTo>
                    <a:pt x="25893" y="1836"/>
                  </a:lnTo>
                  <a:lnTo>
                    <a:pt x="25571" y="1700"/>
                  </a:lnTo>
                  <a:lnTo>
                    <a:pt x="25257" y="1573"/>
                  </a:lnTo>
                  <a:lnTo>
                    <a:pt x="24926" y="1454"/>
                  </a:lnTo>
                  <a:lnTo>
                    <a:pt x="24595" y="1335"/>
                  </a:lnTo>
                  <a:lnTo>
                    <a:pt x="24263" y="1224"/>
                  </a:lnTo>
                  <a:lnTo>
                    <a:pt x="23923" y="1114"/>
                  </a:lnTo>
                  <a:lnTo>
                    <a:pt x="23574" y="1012"/>
                  </a:lnTo>
                  <a:lnTo>
                    <a:pt x="23225" y="910"/>
                  </a:lnTo>
                  <a:lnTo>
                    <a:pt x="22867" y="816"/>
                  </a:lnTo>
                  <a:lnTo>
                    <a:pt x="22500" y="723"/>
                  </a:lnTo>
                  <a:lnTo>
                    <a:pt x="22141" y="638"/>
                  </a:lnTo>
                  <a:lnTo>
                    <a:pt x="21765" y="561"/>
                  </a:lnTo>
                  <a:lnTo>
                    <a:pt x="21389" y="485"/>
                  </a:lnTo>
                  <a:lnTo>
                    <a:pt x="21013" y="417"/>
                  </a:lnTo>
                  <a:lnTo>
                    <a:pt x="20637" y="349"/>
                  </a:lnTo>
                  <a:lnTo>
                    <a:pt x="20243" y="289"/>
                  </a:lnTo>
                  <a:lnTo>
                    <a:pt x="19858" y="238"/>
                  </a:lnTo>
                  <a:lnTo>
                    <a:pt x="19464" y="187"/>
                  </a:lnTo>
                  <a:lnTo>
                    <a:pt x="19070" y="145"/>
                  </a:lnTo>
                  <a:lnTo>
                    <a:pt x="18668" y="111"/>
                  </a:lnTo>
                  <a:lnTo>
                    <a:pt x="18265" y="77"/>
                  </a:lnTo>
                  <a:lnTo>
                    <a:pt x="17853" y="52"/>
                  </a:lnTo>
                  <a:lnTo>
                    <a:pt x="17441" y="26"/>
                  </a:lnTo>
                  <a:lnTo>
                    <a:pt x="17029" y="18"/>
                  </a:lnTo>
                  <a:lnTo>
                    <a:pt x="16617" y="9"/>
                  </a:lnTo>
                  <a:lnTo>
                    <a:pt x="161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flipH="1">
              <a:off x="4071586" y="2134650"/>
              <a:ext cx="260213" cy="269650"/>
            </a:xfrm>
            <a:custGeom>
              <a:rect b="b" l="l" r="r" t="t"/>
              <a:pathLst>
                <a:path extrusionOk="0" h="10786" w="11363">
                  <a:moveTo>
                    <a:pt x="5677" y="0"/>
                  </a:moveTo>
                  <a:lnTo>
                    <a:pt x="5390" y="9"/>
                  </a:lnTo>
                  <a:lnTo>
                    <a:pt x="5095" y="34"/>
                  </a:lnTo>
                  <a:lnTo>
                    <a:pt x="4817" y="68"/>
                  </a:lnTo>
                  <a:lnTo>
                    <a:pt x="4531" y="111"/>
                  </a:lnTo>
                  <a:lnTo>
                    <a:pt x="4262" y="170"/>
                  </a:lnTo>
                  <a:lnTo>
                    <a:pt x="3994" y="247"/>
                  </a:lnTo>
                  <a:lnTo>
                    <a:pt x="3725" y="332"/>
                  </a:lnTo>
                  <a:lnTo>
                    <a:pt x="3465" y="425"/>
                  </a:lnTo>
                  <a:lnTo>
                    <a:pt x="3215" y="536"/>
                  </a:lnTo>
                  <a:lnTo>
                    <a:pt x="2973" y="655"/>
                  </a:lnTo>
                  <a:lnTo>
                    <a:pt x="2731" y="782"/>
                  </a:lnTo>
                  <a:lnTo>
                    <a:pt x="2507" y="927"/>
                  </a:lnTo>
                  <a:lnTo>
                    <a:pt x="2284" y="1071"/>
                  </a:lnTo>
                  <a:lnTo>
                    <a:pt x="2069" y="1232"/>
                  </a:lnTo>
                  <a:lnTo>
                    <a:pt x="1863" y="1402"/>
                  </a:lnTo>
                  <a:lnTo>
                    <a:pt x="1666" y="1581"/>
                  </a:lnTo>
                  <a:lnTo>
                    <a:pt x="1478" y="1768"/>
                  </a:lnTo>
                  <a:lnTo>
                    <a:pt x="1299" y="1963"/>
                  </a:lnTo>
                  <a:lnTo>
                    <a:pt x="1129" y="2167"/>
                  </a:lnTo>
                  <a:lnTo>
                    <a:pt x="967" y="2380"/>
                  </a:lnTo>
                  <a:lnTo>
                    <a:pt x="824" y="2601"/>
                  </a:lnTo>
                  <a:lnTo>
                    <a:pt x="681" y="2822"/>
                  </a:lnTo>
                  <a:lnTo>
                    <a:pt x="556" y="3060"/>
                  </a:lnTo>
                  <a:lnTo>
                    <a:pt x="448" y="3298"/>
                  </a:lnTo>
                  <a:lnTo>
                    <a:pt x="341" y="3544"/>
                  </a:lnTo>
                  <a:lnTo>
                    <a:pt x="251" y="3791"/>
                  </a:lnTo>
                  <a:lnTo>
                    <a:pt x="180" y="4046"/>
                  </a:lnTo>
                  <a:lnTo>
                    <a:pt x="117" y="4309"/>
                  </a:lnTo>
                  <a:lnTo>
                    <a:pt x="63" y="4573"/>
                  </a:lnTo>
                  <a:lnTo>
                    <a:pt x="27" y="4845"/>
                  </a:lnTo>
                  <a:lnTo>
                    <a:pt x="9" y="5117"/>
                  </a:lnTo>
                  <a:lnTo>
                    <a:pt x="1" y="5397"/>
                  </a:lnTo>
                  <a:lnTo>
                    <a:pt x="9" y="5669"/>
                  </a:lnTo>
                  <a:lnTo>
                    <a:pt x="27" y="5950"/>
                  </a:lnTo>
                  <a:lnTo>
                    <a:pt x="63" y="6213"/>
                  </a:lnTo>
                  <a:lnTo>
                    <a:pt x="117" y="6485"/>
                  </a:lnTo>
                  <a:lnTo>
                    <a:pt x="180" y="6740"/>
                  </a:lnTo>
                  <a:lnTo>
                    <a:pt x="251" y="6995"/>
                  </a:lnTo>
                  <a:lnTo>
                    <a:pt x="341" y="7250"/>
                  </a:lnTo>
                  <a:lnTo>
                    <a:pt x="448" y="7496"/>
                  </a:lnTo>
                  <a:lnTo>
                    <a:pt x="556" y="7734"/>
                  </a:lnTo>
                  <a:lnTo>
                    <a:pt x="681" y="7964"/>
                  </a:lnTo>
                  <a:lnTo>
                    <a:pt x="824" y="8193"/>
                  </a:lnTo>
                  <a:lnTo>
                    <a:pt x="967" y="8414"/>
                  </a:lnTo>
                  <a:lnTo>
                    <a:pt x="1129" y="8618"/>
                  </a:lnTo>
                  <a:lnTo>
                    <a:pt x="1299" y="8822"/>
                  </a:lnTo>
                  <a:lnTo>
                    <a:pt x="1478" y="9018"/>
                  </a:lnTo>
                  <a:lnTo>
                    <a:pt x="1666" y="9205"/>
                  </a:lnTo>
                  <a:lnTo>
                    <a:pt x="1863" y="9383"/>
                  </a:lnTo>
                  <a:lnTo>
                    <a:pt x="2069" y="9553"/>
                  </a:lnTo>
                  <a:lnTo>
                    <a:pt x="2284" y="9715"/>
                  </a:lnTo>
                  <a:lnTo>
                    <a:pt x="2507" y="9868"/>
                  </a:lnTo>
                  <a:lnTo>
                    <a:pt x="2731" y="10004"/>
                  </a:lnTo>
                  <a:lnTo>
                    <a:pt x="2973" y="10140"/>
                  </a:lnTo>
                  <a:lnTo>
                    <a:pt x="3215" y="10259"/>
                  </a:lnTo>
                  <a:lnTo>
                    <a:pt x="3465" y="10361"/>
                  </a:lnTo>
                  <a:lnTo>
                    <a:pt x="3725" y="10463"/>
                  </a:lnTo>
                  <a:lnTo>
                    <a:pt x="3994" y="10548"/>
                  </a:lnTo>
                  <a:lnTo>
                    <a:pt x="4262" y="10616"/>
                  </a:lnTo>
                  <a:lnTo>
                    <a:pt x="4531" y="10675"/>
                  </a:lnTo>
                  <a:lnTo>
                    <a:pt x="4817" y="10726"/>
                  </a:lnTo>
                  <a:lnTo>
                    <a:pt x="5095" y="10760"/>
                  </a:lnTo>
                  <a:lnTo>
                    <a:pt x="5390" y="10777"/>
                  </a:lnTo>
                  <a:lnTo>
                    <a:pt x="5677" y="10786"/>
                  </a:lnTo>
                  <a:lnTo>
                    <a:pt x="5972" y="10777"/>
                  </a:lnTo>
                  <a:lnTo>
                    <a:pt x="6259" y="10760"/>
                  </a:lnTo>
                  <a:lnTo>
                    <a:pt x="6545" y="10726"/>
                  </a:lnTo>
                  <a:lnTo>
                    <a:pt x="6823" y="10675"/>
                  </a:lnTo>
                  <a:lnTo>
                    <a:pt x="7100" y="10616"/>
                  </a:lnTo>
                  <a:lnTo>
                    <a:pt x="7369" y="10548"/>
                  </a:lnTo>
                  <a:lnTo>
                    <a:pt x="7629" y="10463"/>
                  </a:lnTo>
                  <a:lnTo>
                    <a:pt x="7888" y="10361"/>
                  </a:lnTo>
                  <a:lnTo>
                    <a:pt x="8139" y="10259"/>
                  </a:lnTo>
                  <a:lnTo>
                    <a:pt x="8390" y="10140"/>
                  </a:lnTo>
                  <a:lnTo>
                    <a:pt x="8622" y="10004"/>
                  </a:lnTo>
                  <a:lnTo>
                    <a:pt x="8855" y="9868"/>
                  </a:lnTo>
                  <a:lnTo>
                    <a:pt x="9079" y="9715"/>
                  </a:lnTo>
                  <a:lnTo>
                    <a:pt x="9294" y="9553"/>
                  </a:lnTo>
                  <a:lnTo>
                    <a:pt x="9500" y="9383"/>
                  </a:lnTo>
                  <a:lnTo>
                    <a:pt x="9697" y="9205"/>
                  </a:lnTo>
                  <a:lnTo>
                    <a:pt x="9885" y="9018"/>
                  </a:lnTo>
                  <a:lnTo>
                    <a:pt x="10064" y="8822"/>
                  </a:lnTo>
                  <a:lnTo>
                    <a:pt x="10234" y="8618"/>
                  </a:lnTo>
                  <a:lnTo>
                    <a:pt x="10386" y="8414"/>
                  </a:lnTo>
                  <a:lnTo>
                    <a:pt x="10538" y="8193"/>
                  </a:lnTo>
                  <a:lnTo>
                    <a:pt x="10673" y="7964"/>
                  </a:lnTo>
                  <a:lnTo>
                    <a:pt x="10798" y="7734"/>
                  </a:lnTo>
                  <a:lnTo>
                    <a:pt x="10914" y="7496"/>
                  </a:lnTo>
                  <a:lnTo>
                    <a:pt x="11013" y="7250"/>
                  </a:lnTo>
                  <a:lnTo>
                    <a:pt x="11102" y="6995"/>
                  </a:lnTo>
                  <a:lnTo>
                    <a:pt x="11183" y="6740"/>
                  </a:lnTo>
                  <a:lnTo>
                    <a:pt x="11246" y="6485"/>
                  </a:lnTo>
                  <a:lnTo>
                    <a:pt x="11290" y="6213"/>
                  </a:lnTo>
                  <a:lnTo>
                    <a:pt x="11326" y="5950"/>
                  </a:lnTo>
                  <a:lnTo>
                    <a:pt x="11353" y="5669"/>
                  </a:lnTo>
                  <a:lnTo>
                    <a:pt x="11362" y="5397"/>
                  </a:lnTo>
                  <a:lnTo>
                    <a:pt x="11353" y="5117"/>
                  </a:lnTo>
                  <a:lnTo>
                    <a:pt x="11326" y="4845"/>
                  </a:lnTo>
                  <a:lnTo>
                    <a:pt x="11290" y="4573"/>
                  </a:lnTo>
                  <a:lnTo>
                    <a:pt x="11246" y="4309"/>
                  </a:lnTo>
                  <a:lnTo>
                    <a:pt x="11183" y="4046"/>
                  </a:lnTo>
                  <a:lnTo>
                    <a:pt x="11102" y="3791"/>
                  </a:lnTo>
                  <a:lnTo>
                    <a:pt x="11013" y="3544"/>
                  </a:lnTo>
                  <a:lnTo>
                    <a:pt x="10914" y="3298"/>
                  </a:lnTo>
                  <a:lnTo>
                    <a:pt x="10798" y="3060"/>
                  </a:lnTo>
                  <a:lnTo>
                    <a:pt x="10673" y="2822"/>
                  </a:lnTo>
                  <a:lnTo>
                    <a:pt x="10538" y="2601"/>
                  </a:lnTo>
                  <a:lnTo>
                    <a:pt x="10386" y="2380"/>
                  </a:lnTo>
                  <a:lnTo>
                    <a:pt x="10234" y="2167"/>
                  </a:lnTo>
                  <a:lnTo>
                    <a:pt x="10064" y="1963"/>
                  </a:lnTo>
                  <a:lnTo>
                    <a:pt x="9885" y="1768"/>
                  </a:lnTo>
                  <a:lnTo>
                    <a:pt x="9697" y="1581"/>
                  </a:lnTo>
                  <a:lnTo>
                    <a:pt x="9500" y="1402"/>
                  </a:lnTo>
                  <a:lnTo>
                    <a:pt x="9294" y="1232"/>
                  </a:lnTo>
                  <a:lnTo>
                    <a:pt x="9079" y="1071"/>
                  </a:lnTo>
                  <a:lnTo>
                    <a:pt x="8855" y="927"/>
                  </a:lnTo>
                  <a:lnTo>
                    <a:pt x="8622" y="782"/>
                  </a:lnTo>
                  <a:lnTo>
                    <a:pt x="8390" y="655"/>
                  </a:lnTo>
                  <a:lnTo>
                    <a:pt x="8139" y="536"/>
                  </a:lnTo>
                  <a:lnTo>
                    <a:pt x="7888" y="425"/>
                  </a:lnTo>
                  <a:lnTo>
                    <a:pt x="7629" y="332"/>
                  </a:lnTo>
                  <a:lnTo>
                    <a:pt x="7369" y="247"/>
                  </a:lnTo>
                  <a:lnTo>
                    <a:pt x="7100" y="170"/>
                  </a:lnTo>
                  <a:lnTo>
                    <a:pt x="6823" y="111"/>
                  </a:lnTo>
                  <a:lnTo>
                    <a:pt x="6545" y="68"/>
                  </a:lnTo>
                  <a:lnTo>
                    <a:pt x="6259" y="34"/>
                  </a:lnTo>
                  <a:lnTo>
                    <a:pt x="5972" y="9"/>
                  </a:lnTo>
                  <a:lnTo>
                    <a:pt x="56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flipH="1">
              <a:off x="4699802" y="2016925"/>
              <a:ext cx="487587" cy="505300"/>
            </a:xfrm>
            <a:custGeom>
              <a:rect b="b" l="l" r="r" t="t"/>
              <a:pathLst>
                <a:path extrusionOk="0" h="20212" w="21292">
                  <a:moveTo>
                    <a:pt x="10378" y="0"/>
                  </a:moveTo>
                  <a:lnTo>
                    <a:pt x="10100" y="9"/>
                  </a:lnTo>
                  <a:lnTo>
                    <a:pt x="9831" y="26"/>
                  </a:lnTo>
                  <a:lnTo>
                    <a:pt x="9563" y="51"/>
                  </a:lnTo>
                  <a:lnTo>
                    <a:pt x="9294" y="77"/>
                  </a:lnTo>
                  <a:lnTo>
                    <a:pt x="9026" y="111"/>
                  </a:lnTo>
                  <a:lnTo>
                    <a:pt x="8766" y="153"/>
                  </a:lnTo>
                  <a:lnTo>
                    <a:pt x="8506" y="204"/>
                  </a:lnTo>
                  <a:lnTo>
                    <a:pt x="8247" y="255"/>
                  </a:lnTo>
                  <a:lnTo>
                    <a:pt x="7987" y="315"/>
                  </a:lnTo>
                  <a:lnTo>
                    <a:pt x="7736" y="383"/>
                  </a:lnTo>
                  <a:lnTo>
                    <a:pt x="7486" y="451"/>
                  </a:lnTo>
                  <a:lnTo>
                    <a:pt x="7235" y="527"/>
                  </a:lnTo>
                  <a:lnTo>
                    <a:pt x="6984" y="612"/>
                  </a:lnTo>
                  <a:lnTo>
                    <a:pt x="6743" y="697"/>
                  </a:lnTo>
                  <a:lnTo>
                    <a:pt x="6501" y="791"/>
                  </a:lnTo>
                  <a:lnTo>
                    <a:pt x="6268" y="893"/>
                  </a:lnTo>
                  <a:lnTo>
                    <a:pt x="6035" y="995"/>
                  </a:lnTo>
                  <a:lnTo>
                    <a:pt x="5803" y="1105"/>
                  </a:lnTo>
                  <a:lnTo>
                    <a:pt x="5579" y="1216"/>
                  </a:lnTo>
                  <a:lnTo>
                    <a:pt x="5346" y="1335"/>
                  </a:lnTo>
                  <a:lnTo>
                    <a:pt x="5131" y="1462"/>
                  </a:lnTo>
                  <a:lnTo>
                    <a:pt x="4907" y="1590"/>
                  </a:lnTo>
                  <a:lnTo>
                    <a:pt x="4692" y="1726"/>
                  </a:lnTo>
                  <a:lnTo>
                    <a:pt x="4486" y="1862"/>
                  </a:lnTo>
                  <a:lnTo>
                    <a:pt x="4280" y="2006"/>
                  </a:lnTo>
                  <a:lnTo>
                    <a:pt x="4075" y="2151"/>
                  </a:lnTo>
                  <a:lnTo>
                    <a:pt x="3878" y="2304"/>
                  </a:lnTo>
                  <a:lnTo>
                    <a:pt x="3681" y="2465"/>
                  </a:lnTo>
                  <a:lnTo>
                    <a:pt x="3493" y="2627"/>
                  </a:lnTo>
                  <a:lnTo>
                    <a:pt x="3305" y="2788"/>
                  </a:lnTo>
                  <a:lnTo>
                    <a:pt x="3117" y="2958"/>
                  </a:lnTo>
                  <a:lnTo>
                    <a:pt x="2946" y="3128"/>
                  </a:lnTo>
                  <a:lnTo>
                    <a:pt x="2767" y="3307"/>
                  </a:lnTo>
                  <a:lnTo>
                    <a:pt x="2597" y="3494"/>
                  </a:lnTo>
                  <a:lnTo>
                    <a:pt x="2436" y="3672"/>
                  </a:lnTo>
                  <a:lnTo>
                    <a:pt x="2275" y="3868"/>
                  </a:lnTo>
                  <a:lnTo>
                    <a:pt x="2114" y="4055"/>
                  </a:lnTo>
                  <a:lnTo>
                    <a:pt x="1971" y="4250"/>
                  </a:lnTo>
                  <a:lnTo>
                    <a:pt x="1818" y="4454"/>
                  </a:lnTo>
                  <a:lnTo>
                    <a:pt x="1684" y="4658"/>
                  </a:lnTo>
                  <a:lnTo>
                    <a:pt x="1541" y="4862"/>
                  </a:lnTo>
                  <a:lnTo>
                    <a:pt x="1415" y="5075"/>
                  </a:lnTo>
                  <a:lnTo>
                    <a:pt x="1290" y="5287"/>
                  </a:lnTo>
                  <a:lnTo>
                    <a:pt x="1165" y="5500"/>
                  </a:lnTo>
                  <a:lnTo>
                    <a:pt x="1048" y="5721"/>
                  </a:lnTo>
                  <a:lnTo>
                    <a:pt x="941" y="5941"/>
                  </a:lnTo>
                  <a:lnTo>
                    <a:pt x="842" y="6171"/>
                  </a:lnTo>
                  <a:lnTo>
                    <a:pt x="744" y="6400"/>
                  </a:lnTo>
                  <a:lnTo>
                    <a:pt x="645" y="6630"/>
                  </a:lnTo>
                  <a:lnTo>
                    <a:pt x="565" y="6859"/>
                  </a:lnTo>
                  <a:lnTo>
                    <a:pt x="484" y="7097"/>
                  </a:lnTo>
                  <a:lnTo>
                    <a:pt x="404" y="7335"/>
                  </a:lnTo>
                  <a:lnTo>
                    <a:pt x="341" y="7582"/>
                  </a:lnTo>
                  <a:lnTo>
                    <a:pt x="278" y="7820"/>
                  </a:lnTo>
                  <a:lnTo>
                    <a:pt x="216" y="8066"/>
                  </a:lnTo>
                  <a:lnTo>
                    <a:pt x="171" y="8313"/>
                  </a:lnTo>
                  <a:lnTo>
                    <a:pt x="126" y="8568"/>
                  </a:lnTo>
                  <a:lnTo>
                    <a:pt x="90" y="8814"/>
                  </a:lnTo>
                  <a:lnTo>
                    <a:pt x="55" y="9069"/>
                  </a:lnTo>
                  <a:lnTo>
                    <a:pt x="37" y="9324"/>
                  </a:lnTo>
                  <a:lnTo>
                    <a:pt x="19" y="9588"/>
                  </a:lnTo>
                  <a:lnTo>
                    <a:pt x="10" y="9843"/>
                  </a:lnTo>
                  <a:lnTo>
                    <a:pt x="1" y="10106"/>
                  </a:lnTo>
                  <a:lnTo>
                    <a:pt x="10" y="10370"/>
                  </a:lnTo>
                  <a:lnTo>
                    <a:pt x="19" y="10625"/>
                  </a:lnTo>
                  <a:lnTo>
                    <a:pt x="37" y="10880"/>
                  </a:lnTo>
                  <a:lnTo>
                    <a:pt x="55" y="11135"/>
                  </a:lnTo>
                  <a:lnTo>
                    <a:pt x="90" y="11390"/>
                  </a:lnTo>
                  <a:lnTo>
                    <a:pt x="126" y="11645"/>
                  </a:lnTo>
                  <a:lnTo>
                    <a:pt x="171" y="11891"/>
                  </a:lnTo>
                  <a:lnTo>
                    <a:pt x="216" y="12137"/>
                  </a:lnTo>
                  <a:lnTo>
                    <a:pt x="278" y="12384"/>
                  </a:lnTo>
                  <a:lnTo>
                    <a:pt x="341" y="12630"/>
                  </a:lnTo>
                  <a:lnTo>
                    <a:pt x="404" y="12868"/>
                  </a:lnTo>
                  <a:lnTo>
                    <a:pt x="484" y="13106"/>
                  </a:lnTo>
                  <a:lnTo>
                    <a:pt x="565" y="13344"/>
                  </a:lnTo>
                  <a:lnTo>
                    <a:pt x="645" y="13582"/>
                  </a:lnTo>
                  <a:lnTo>
                    <a:pt x="744" y="13812"/>
                  </a:lnTo>
                  <a:lnTo>
                    <a:pt x="842" y="14041"/>
                  </a:lnTo>
                  <a:lnTo>
                    <a:pt x="941" y="14262"/>
                  </a:lnTo>
                  <a:lnTo>
                    <a:pt x="1048" y="14483"/>
                  </a:lnTo>
                  <a:lnTo>
                    <a:pt x="1165" y="14704"/>
                  </a:lnTo>
                  <a:lnTo>
                    <a:pt x="1290" y="14925"/>
                  </a:lnTo>
                  <a:lnTo>
                    <a:pt x="1415" y="15138"/>
                  </a:lnTo>
                  <a:lnTo>
                    <a:pt x="1541" y="15342"/>
                  </a:lnTo>
                  <a:lnTo>
                    <a:pt x="1684" y="15554"/>
                  </a:lnTo>
                  <a:lnTo>
                    <a:pt x="1818" y="15758"/>
                  </a:lnTo>
                  <a:lnTo>
                    <a:pt x="1971" y="15954"/>
                  </a:lnTo>
                  <a:lnTo>
                    <a:pt x="2114" y="16149"/>
                  </a:lnTo>
                  <a:lnTo>
                    <a:pt x="2275" y="16345"/>
                  </a:lnTo>
                  <a:lnTo>
                    <a:pt x="2436" y="16532"/>
                  </a:lnTo>
                  <a:lnTo>
                    <a:pt x="2597" y="16719"/>
                  </a:lnTo>
                  <a:lnTo>
                    <a:pt x="2767" y="16897"/>
                  </a:lnTo>
                  <a:lnTo>
                    <a:pt x="2946" y="17076"/>
                  </a:lnTo>
                  <a:lnTo>
                    <a:pt x="3117" y="17254"/>
                  </a:lnTo>
                  <a:lnTo>
                    <a:pt x="3305" y="17424"/>
                  </a:lnTo>
                  <a:lnTo>
                    <a:pt x="3493" y="17586"/>
                  </a:lnTo>
                  <a:lnTo>
                    <a:pt x="3681" y="17747"/>
                  </a:lnTo>
                  <a:lnTo>
                    <a:pt x="3878" y="17900"/>
                  </a:lnTo>
                  <a:lnTo>
                    <a:pt x="4075" y="18053"/>
                  </a:lnTo>
                  <a:lnTo>
                    <a:pt x="4280" y="18206"/>
                  </a:lnTo>
                  <a:lnTo>
                    <a:pt x="4486" y="18351"/>
                  </a:lnTo>
                  <a:lnTo>
                    <a:pt x="4692" y="18486"/>
                  </a:lnTo>
                  <a:lnTo>
                    <a:pt x="4907" y="18622"/>
                  </a:lnTo>
                  <a:lnTo>
                    <a:pt x="5131" y="18750"/>
                  </a:lnTo>
                  <a:lnTo>
                    <a:pt x="5346" y="18869"/>
                  </a:lnTo>
                  <a:lnTo>
                    <a:pt x="5579" y="18988"/>
                  </a:lnTo>
                  <a:lnTo>
                    <a:pt x="5803" y="19107"/>
                  </a:lnTo>
                  <a:lnTo>
                    <a:pt x="6035" y="19217"/>
                  </a:lnTo>
                  <a:lnTo>
                    <a:pt x="6268" y="19319"/>
                  </a:lnTo>
                  <a:lnTo>
                    <a:pt x="6501" y="19421"/>
                  </a:lnTo>
                  <a:lnTo>
                    <a:pt x="6743" y="19515"/>
                  </a:lnTo>
                  <a:lnTo>
                    <a:pt x="6984" y="19600"/>
                  </a:lnTo>
                  <a:lnTo>
                    <a:pt x="7235" y="19685"/>
                  </a:lnTo>
                  <a:lnTo>
                    <a:pt x="7486" y="19761"/>
                  </a:lnTo>
                  <a:lnTo>
                    <a:pt x="7736" y="19829"/>
                  </a:lnTo>
                  <a:lnTo>
                    <a:pt x="7987" y="19897"/>
                  </a:lnTo>
                  <a:lnTo>
                    <a:pt x="8247" y="19957"/>
                  </a:lnTo>
                  <a:lnTo>
                    <a:pt x="8506" y="20008"/>
                  </a:lnTo>
                  <a:lnTo>
                    <a:pt x="8766" y="20050"/>
                  </a:lnTo>
                  <a:lnTo>
                    <a:pt x="9026" y="20093"/>
                  </a:lnTo>
                  <a:lnTo>
                    <a:pt x="9294" y="20127"/>
                  </a:lnTo>
                  <a:lnTo>
                    <a:pt x="9563" y="20161"/>
                  </a:lnTo>
                  <a:lnTo>
                    <a:pt x="9831" y="20186"/>
                  </a:lnTo>
                  <a:lnTo>
                    <a:pt x="10100" y="20195"/>
                  </a:lnTo>
                  <a:lnTo>
                    <a:pt x="10378" y="20212"/>
                  </a:lnTo>
                  <a:lnTo>
                    <a:pt x="10924" y="20212"/>
                  </a:lnTo>
                  <a:lnTo>
                    <a:pt x="11201" y="20195"/>
                  </a:lnTo>
                  <a:lnTo>
                    <a:pt x="11470" y="20186"/>
                  </a:lnTo>
                  <a:lnTo>
                    <a:pt x="11738" y="20161"/>
                  </a:lnTo>
                  <a:lnTo>
                    <a:pt x="12007" y="20127"/>
                  </a:lnTo>
                  <a:lnTo>
                    <a:pt x="12267" y="20093"/>
                  </a:lnTo>
                  <a:lnTo>
                    <a:pt x="12535" y="20050"/>
                  </a:lnTo>
                  <a:lnTo>
                    <a:pt x="12795" y="20008"/>
                  </a:lnTo>
                  <a:lnTo>
                    <a:pt x="13055" y="19957"/>
                  </a:lnTo>
                  <a:lnTo>
                    <a:pt x="13314" y="19897"/>
                  </a:lnTo>
                  <a:lnTo>
                    <a:pt x="13565" y="19829"/>
                  </a:lnTo>
                  <a:lnTo>
                    <a:pt x="13816" y="19761"/>
                  </a:lnTo>
                  <a:lnTo>
                    <a:pt x="14066" y="19685"/>
                  </a:lnTo>
                  <a:lnTo>
                    <a:pt x="14308" y="19600"/>
                  </a:lnTo>
                  <a:lnTo>
                    <a:pt x="14550" y="19515"/>
                  </a:lnTo>
                  <a:lnTo>
                    <a:pt x="14792" y="19421"/>
                  </a:lnTo>
                  <a:lnTo>
                    <a:pt x="15033" y="19319"/>
                  </a:lnTo>
                  <a:lnTo>
                    <a:pt x="15266" y="19217"/>
                  </a:lnTo>
                  <a:lnTo>
                    <a:pt x="15499" y="19107"/>
                  </a:lnTo>
                  <a:lnTo>
                    <a:pt x="15723" y="18988"/>
                  </a:lnTo>
                  <a:lnTo>
                    <a:pt x="15946" y="18869"/>
                  </a:lnTo>
                  <a:lnTo>
                    <a:pt x="16170" y="18750"/>
                  </a:lnTo>
                  <a:lnTo>
                    <a:pt x="16385" y="18622"/>
                  </a:lnTo>
                  <a:lnTo>
                    <a:pt x="16600" y="18486"/>
                  </a:lnTo>
                  <a:lnTo>
                    <a:pt x="16815" y="18351"/>
                  </a:lnTo>
                  <a:lnTo>
                    <a:pt x="17021" y="18206"/>
                  </a:lnTo>
                  <a:lnTo>
                    <a:pt x="17227" y="18053"/>
                  </a:lnTo>
                  <a:lnTo>
                    <a:pt x="17424" y="17900"/>
                  </a:lnTo>
                  <a:lnTo>
                    <a:pt x="17621" y="17747"/>
                  </a:lnTo>
                  <a:lnTo>
                    <a:pt x="17809" y="17586"/>
                  </a:lnTo>
                  <a:lnTo>
                    <a:pt x="17997" y="17424"/>
                  </a:lnTo>
                  <a:lnTo>
                    <a:pt x="18176" y="17254"/>
                  </a:lnTo>
                  <a:lnTo>
                    <a:pt x="18355" y="17076"/>
                  </a:lnTo>
                  <a:lnTo>
                    <a:pt x="18534" y="16897"/>
                  </a:lnTo>
                  <a:lnTo>
                    <a:pt x="18695" y="16719"/>
                  </a:lnTo>
                  <a:lnTo>
                    <a:pt x="18865" y="16532"/>
                  </a:lnTo>
                  <a:lnTo>
                    <a:pt x="19026" y="16345"/>
                  </a:lnTo>
                  <a:lnTo>
                    <a:pt x="19179" y="16149"/>
                  </a:lnTo>
                  <a:lnTo>
                    <a:pt x="19331" y="15954"/>
                  </a:lnTo>
                  <a:lnTo>
                    <a:pt x="19474" y="15758"/>
                  </a:lnTo>
                  <a:lnTo>
                    <a:pt x="19617" y="15554"/>
                  </a:lnTo>
                  <a:lnTo>
                    <a:pt x="19752" y="15342"/>
                  </a:lnTo>
                  <a:lnTo>
                    <a:pt x="19886" y="15138"/>
                  </a:lnTo>
                  <a:lnTo>
                    <a:pt x="20011" y="14925"/>
                  </a:lnTo>
                  <a:lnTo>
                    <a:pt x="20128" y="14704"/>
                  </a:lnTo>
                  <a:lnTo>
                    <a:pt x="20244" y="14483"/>
                  </a:lnTo>
                  <a:lnTo>
                    <a:pt x="20351" y="14262"/>
                  </a:lnTo>
                  <a:lnTo>
                    <a:pt x="20459" y="14041"/>
                  </a:lnTo>
                  <a:lnTo>
                    <a:pt x="20557" y="13812"/>
                  </a:lnTo>
                  <a:lnTo>
                    <a:pt x="20647" y="13582"/>
                  </a:lnTo>
                  <a:lnTo>
                    <a:pt x="20736" y="13344"/>
                  </a:lnTo>
                  <a:lnTo>
                    <a:pt x="20817" y="13106"/>
                  </a:lnTo>
                  <a:lnTo>
                    <a:pt x="20889" y="12868"/>
                  </a:lnTo>
                  <a:lnTo>
                    <a:pt x="20960" y="12630"/>
                  </a:lnTo>
                  <a:lnTo>
                    <a:pt x="21023" y="12384"/>
                  </a:lnTo>
                  <a:lnTo>
                    <a:pt x="21077" y="12137"/>
                  </a:lnTo>
                  <a:lnTo>
                    <a:pt x="21130" y="11891"/>
                  </a:lnTo>
                  <a:lnTo>
                    <a:pt x="21175" y="11645"/>
                  </a:lnTo>
                  <a:lnTo>
                    <a:pt x="21211" y="11390"/>
                  </a:lnTo>
                  <a:lnTo>
                    <a:pt x="21238" y="11135"/>
                  </a:lnTo>
                  <a:lnTo>
                    <a:pt x="21265" y="10880"/>
                  </a:lnTo>
                  <a:lnTo>
                    <a:pt x="21283" y="10625"/>
                  </a:lnTo>
                  <a:lnTo>
                    <a:pt x="21292" y="10370"/>
                  </a:lnTo>
                  <a:lnTo>
                    <a:pt x="21292" y="10106"/>
                  </a:lnTo>
                  <a:lnTo>
                    <a:pt x="21292" y="9843"/>
                  </a:lnTo>
                  <a:lnTo>
                    <a:pt x="21283" y="9588"/>
                  </a:lnTo>
                  <a:lnTo>
                    <a:pt x="21265" y="9324"/>
                  </a:lnTo>
                  <a:lnTo>
                    <a:pt x="21238" y="9069"/>
                  </a:lnTo>
                  <a:lnTo>
                    <a:pt x="21211" y="8814"/>
                  </a:lnTo>
                  <a:lnTo>
                    <a:pt x="21175" y="8568"/>
                  </a:lnTo>
                  <a:lnTo>
                    <a:pt x="21130" y="8313"/>
                  </a:lnTo>
                  <a:lnTo>
                    <a:pt x="21077" y="8066"/>
                  </a:lnTo>
                  <a:lnTo>
                    <a:pt x="21023" y="7820"/>
                  </a:lnTo>
                  <a:lnTo>
                    <a:pt x="20960" y="7582"/>
                  </a:lnTo>
                  <a:lnTo>
                    <a:pt x="20889" y="7335"/>
                  </a:lnTo>
                  <a:lnTo>
                    <a:pt x="20817" y="7097"/>
                  </a:lnTo>
                  <a:lnTo>
                    <a:pt x="20736" y="6859"/>
                  </a:lnTo>
                  <a:lnTo>
                    <a:pt x="20647" y="6630"/>
                  </a:lnTo>
                  <a:lnTo>
                    <a:pt x="20557" y="6400"/>
                  </a:lnTo>
                  <a:lnTo>
                    <a:pt x="20459" y="6171"/>
                  </a:lnTo>
                  <a:lnTo>
                    <a:pt x="20351" y="5941"/>
                  </a:lnTo>
                  <a:lnTo>
                    <a:pt x="20244" y="5721"/>
                  </a:lnTo>
                  <a:lnTo>
                    <a:pt x="20128" y="5500"/>
                  </a:lnTo>
                  <a:lnTo>
                    <a:pt x="20011" y="5287"/>
                  </a:lnTo>
                  <a:lnTo>
                    <a:pt x="19886" y="5075"/>
                  </a:lnTo>
                  <a:lnTo>
                    <a:pt x="19752" y="4862"/>
                  </a:lnTo>
                  <a:lnTo>
                    <a:pt x="19617" y="4658"/>
                  </a:lnTo>
                  <a:lnTo>
                    <a:pt x="19474" y="4454"/>
                  </a:lnTo>
                  <a:lnTo>
                    <a:pt x="19331" y="4250"/>
                  </a:lnTo>
                  <a:lnTo>
                    <a:pt x="19179" y="4055"/>
                  </a:lnTo>
                  <a:lnTo>
                    <a:pt x="19026" y="3868"/>
                  </a:lnTo>
                  <a:lnTo>
                    <a:pt x="18865" y="3672"/>
                  </a:lnTo>
                  <a:lnTo>
                    <a:pt x="18695" y="3494"/>
                  </a:lnTo>
                  <a:lnTo>
                    <a:pt x="18534" y="3307"/>
                  </a:lnTo>
                  <a:lnTo>
                    <a:pt x="18355" y="3128"/>
                  </a:lnTo>
                  <a:lnTo>
                    <a:pt x="18176" y="2958"/>
                  </a:lnTo>
                  <a:lnTo>
                    <a:pt x="17997" y="2788"/>
                  </a:lnTo>
                  <a:lnTo>
                    <a:pt x="17809" y="2627"/>
                  </a:lnTo>
                  <a:lnTo>
                    <a:pt x="17621" y="2465"/>
                  </a:lnTo>
                  <a:lnTo>
                    <a:pt x="17424" y="2304"/>
                  </a:lnTo>
                  <a:lnTo>
                    <a:pt x="17227" y="2151"/>
                  </a:lnTo>
                  <a:lnTo>
                    <a:pt x="17021" y="2006"/>
                  </a:lnTo>
                  <a:lnTo>
                    <a:pt x="16815" y="1862"/>
                  </a:lnTo>
                  <a:lnTo>
                    <a:pt x="16600" y="1726"/>
                  </a:lnTo>
                  <a:lnTo>
                    <a:pt x="16385" y="1590"/>
                  </a:lnTo>
                  <a:lnTo>
                    <a:pt x="16170" y="1462"/>
                  </a:lnTo>
                  <a:lnTo>
                    <a:pt x="15946" y="1335"/>
                  </a:lnTo>
                  <a:lnTo>
                    <a:pt x="15723" y="1216"/>
                  </a:lnTo>
                  <a:lnTo>
                    <a:pt x="15499" y="1105"/>
                  </a:lnTo>
                  <a:lnTo>
                    <a:pt x="15266" y="995"/>
                  </a:lnTo>
                  <a:lnTo>
                    <a:pt x="15033" y="893"/>
                  </a:lnTo>
                  <a:lnTo>
                    <a:pt x="14792" y="791"/>
                  </a:lnTo>
                  <a:lnTo>
                    <a:pt x="14550" y="697"/>
                  </a:lnTo>
                  <a:lnTo>
                    <a:pt x="14308" y="612"/>
                  </a:lnTo>
                  <a:lnTo>
                    <a:pt x="14066" y="527"/>
                  </a:lnTo>
                  <a:lnTo>
                    <a:pt x="13816" y="451"/>
                  </a:lnTo>
                  <a:lnTo>
                    <a:pt x="13565" y="383"/>
                  </a:lnTo>
                  <a:lnTo>
                    <a:pt x="13314" y="315"/>
                  </a:lnTo>
                  <a:lnTo>
                    <a:pt x="13055" y="255"/>
                  </a:lnTo>
                  <a:lnTo>
                    <a:pt x="12795" y="204"/>
                  </a:lnTo>
                  <a:lnTo>
                    <a:pt x="12535" y="153"/>
                  </a:lnTo>
                  <a:lnTo>
                    <a:pt x="12267" y="111"/>
                  </a:lnTo>
                  <a:lnTo>
                    <a:pt x="12007" y="77"/>
                  </a:lnTo>
                  <a:lnTo>
                    <a:pt x="11738" y="51"/>
                  </a:lnTo>
                  <a:lnTo>
                    <a:pt x="11470" y="26"/>
                  </a:lnTo>
                  <a:lnTo>
                    <a:pt x="11201" y="9"/>
                  </a:lnTo>
                  <a:lnTo>
                    <a:pt x="109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flipH="1">
              <a:off x="4769303" y="2088950"/>
              <a:ext cx="348584" cy="361250"/>
            </a:xfrm>
            <a:custGeom>
              <a:rect b="b" l="l" r="r" t="t"/>
              <a:pathLst>
                <a:path extrusionOk="0" h="14450" w="15222">
                  <a:moveTo>
                    <a:pt x="7611" y="1"/>
                  </a:moveTo>
                  <a:lnTo>
                    <a:pt x="7226" y="9"/>
                  </a:lnTo>
                  <a:lnTo>
                    <a:pt x="6832" y="35"/>
                  </a:lnTo>
                  <a:lnTo>
                    <a:pt x="6456" y="77"/>
                  </a:lnTo>
                  <a:lnTo>
                    <a:pt x="6080" y="145"/>
                  </a:lnTo>
                  <a:lnTo>
                    <a:pt x="5713" y="222"/>
                  </a:lnTo>
                  <a:lnTo>
                    <a:pt x="5355" y="324"/>
                  </a:lnTo>
                  <a:lnTo>
                    <a:pt x="4997" y="434"/>
                  </a:lnTo>
                  <a:lnTo>
                    <a:pt x="4648" y="562"/>
                  </a:lnTo>
                  <a:lnTo>
                    <a:pt x="4316" y="706"/>
                  </a:lnTo>
                  <a:lnTo>
                    <a:pt x="3985" y="868"/>
                  </a:lnTo>
                  <a:lnTo>
                    <a:pt x="3672" y="1046"/>
                  </a:lnTo>
                  <a:lnTo>
                    <a:pt x="3358" y="1233"/>
                  </a:lnTo>
                  <a:lnTo>
                    <a:pt x="3063" y="1437"/>
                  </a:lnTo>
                  <a:lnTo>
                    <a:pt x="2776" y="1650"/>
                  </a:lnTo>
                  <a:lnTo>
                    <a:pt x="2499" y="1871"/>
                  </a:lnTo>
                  <a:lnTo>
                    <a:pt x="2230" y="2117"/>
                  </a:lnTo>
                  <a:lnTo>
                    <a:pt x="1980" y="2364"/>
                  </a:lnTo>
                  <a:lnTo>
                    <a:pt x="1738" y="2627"/>
                  </a:lnTo>
                  <a:lnTo>
                    <a:pt x="1514" y="2899"/>
                  </a:lnTo>
                  <a:lnTo>
                    <a:pt x="1299" y="3179"/>
                  </a:lnTo>
                  <a:lnTo>
                    <a:pt x="1102" y="3477"/>
                  </a:lnTo>
                  <a:lnTo>
                    <a:pt x="923" y="3783"/>
                  </a:lnTo>
                  <a:lnTo>
                    <a:pt x="753" y="4089"/>
                  </a:lnTo>
                  <a:lnTo>
                    <a:pt x="601" y="4412"/>
                  </a:lnTo>
                  <a:lnTo>
                    <a:pt x="467" y="4735"/>
                  </a:lnTo>
                  <a:lnTo>
                    <a:pt x="341" y="5075"/>
                  </a:lnTo>
                  <a:lnTo>
                    <a:pt x="243" y="5415"/>
                  </a:lnTo>
                  <a:lnTo>
                    <a:pt x="153" y="5763"/>
                  </a:lnTo>
                  <a:lnTo>
                    <a:pt x="91" y="6120"/>
                  </a:lnTo>
                  <a:lnTo>
                    <a:pt x="37" y="6486"/>
                  </a:lnTo>
                  <a:lnTo>
                    <a:pt x="10" y="6851"/>
                  </a:lnTo>
                  <a:lnTo>
                    <a:pt x="1" y="7225"/>
                  </a:lnTo>
                  <a:lnTo>
                    <a:pt x="10" y="7599"/>
                  </a:lnTo>
                  <a:lnTo>
                    <a:pt x="37" y="7965"/>
                  </a:lnTo>
                  <a:lnTo>
                    <a:pt x="91" y="8322"/>
                  </a:lnTo>
                  <a:lnTo>
                    <a:pt x="153" y="8679"/>
                  </a:lnTo>
                  <a:lnTo>
                    <a:pt x="243" y="9027"/>
                  </a:lnTo>
                  <a:lnTo>
                    <a:pt x="341" y="9375"/>
                  </a:lnTo>
                  <a:lnTo>
                    <a:pt x="467" y="9707"/>
                  </a:lnTo>
                  <a:lnTo>
                    <a:pt x="601" y="10038"/>
                  </a:lnTo>
                  <a:lnTo>
                    <a:pt x="753" y="10353"/>
                  </a:lnTo>
                  <a:lnTo>
                    <a:pt x="923" y="10667"/>
                  </a:lnTo>
                  <a:lnTo>
                    <a:pt x="1102" y="10973"/>
                  </a:lnTo>
                  <a:lnTo>
                    <a:pt x="1299" y="11262"/>
                  </a:lnTo>
                  <a:lnTo>
                    <a:pt x="1514" y="11551"/>
                  </a:lnTo>
                  <a:lnTo>
                    <a:pt x="1738" y="11823"/>
                  </a:lnTo>
                  <a:lnTo>
                    <a:pt x="1980" y="12078"/>
                  </a:lnTo>
                  <a:lnTo>
                    <a:pt x="2230" y="12333"/>
                  </a:lnTo>
                  <a:lnTo>
                    <a:pt x="2499" y="12571"/>
                  </a:lnTo>
                  <a:lnTo>
                    <a:pt x="2776" y="12801"/>
                  </a:lnTo>
                  <a:lnTo>
                    <a:pt x="3063" y="13013"/>
                  </a:lnTo>
                  <a:lnTo>
                    <a:pt x="3358" y="13217"/>
                  </a:lnTo>
                  <a:lnTo>
                    <a:pt x="3672" y="13404"/>
                  </a:lnTo>
                  <a:lnTo>
                    <a:pt x="3985" y="13574"/>
                  </a:lnTo>
                  <a:lnTo>
                    <a:pt x="4316" y="13736"/>
                  </a:lnTo>
                  <a:lnTo>
                    <a:pt x="4648" y="13880"/>
                  </a:lnTo>
                  <a:lnTo>
                    <a:pt x="4997" y="14008"/>
                  </a:lnTo>
                  <a:lnTo>
                    <a:pt x="5355" y="14127"/>
                  </a:lnTo>
                  <a:lnTo>
                    <a:pt x="5713" y="14220"/>
                  </a:lnTo>
                  <a:lnTo>
                    <a:pt x="6080" y="14305"/>
                  </a:lnTo>
                  <a:lnTo>
                    <a:pt x="6456" y="14365"/>
                  </a:lnTo>
                  <a:lnTo>
                    <a:pt x="6832" y="14416"/>
                  </a:lnTo>
                  <a:lnTo>
                    <a:pt x="7226" y="14441"/>
                  </a:lnTo>
                  <a:lnTo>
                    <a:pt x="7611" y="14450"/>
                  </a:lnTo>
                  <a:lnTo>
                    <a:pt x="8005" y="14441"/>
                  </a:lnTo>
                  <a:lnTo>
                    <a:pt x="8390" y="14416"/>
                  </a:lnTo>
                  <a:lnTo>
                    <a:pt x="8775" y="14365"/>
                  </a:lnTo>
                  <a:lnTo>
                    <a:pt x="9151" y="14305"/>
                  </a:lnTo>
                  <a:lnTo>
                    <a:pt x="9518" y="14220"/>
                  </a:lnTo>
                  <a:lnTo>
                    <a:pt x="9876" y="14127"/>
                  </a:lnTo>
                  <a:lnTo>
                    <a:pt x="10234" y="14008"/>
                  </a:lnTo>
                  <a:lnTo>
                    <a:pt x="10575" y="13880"/>
                  </a:lnTo>
                  <a:lnTo>
                    <a:pt x="10915" y="13736"/>
                  </a:lnTo>
                  <a:lnTo>
                    <a:pt x="11246" y="13574"/>
                  </a:lnTo>
                  <a:lnTo>
                    <a:pt x="11560" y="13404"/>
                  </a:lnTo>
                  <a:lnTo>
                    <a:pt x="11873" y="13217"/>
                  </a:lnTo>
                  <a:lnTo>
                    <a:pt x="12168" y="13013"/>
                  </a:lnTo>
                  <a:lnTo>
                    <a:pt x="12455" y="12801"/>
                  </a:lnTo>
                  <a:lnTo>
                    <a:pt x="12732" y="12571"/>
                  </a:lnTo>
                  <a:lnTo>
                    <a:pt x="12992" y="12333"/>
                  </a:lnTo>
                  <a:lnTo>
                    <a:pt x="13252" y="12078"/>
                  </a:lnTo>
                  <a:lnTo>
                    <a:pt x="13484" y="11823"/>
                  </a:lnTo>
                  <a:lnTo>
                    <a:pt x="13717" y="11551"/>
                  </a:lnTo>
                  <a:lnTo>
                    <a:pt x="13923" y="11262"/>
                  </a:lnTo>
                  <a:lnTo>
                    <a:pt x="14120" y="10973"/>
                  </a:lnTo>
                  <a:lnTo>
                    <a:pt x="14308" y="10667"/>
                  </a:lnTo>
                  <a:lnTo>
                    <a:pt x="14478" y="10353"/>
                  </a:lnTo>
                  <a:lnTo>
                    <a:pt x="14630" y="10038"/>
                  </a:lnTo>
                  <a:lnTo>
                    <a:pt x="14765" y="9707"/>
                  </a:lnTo>
                  <a:lnTo>
                    <a:pt x="14881" y="9375"/>
                  </a:lnTo>
                  <a:lnTo>
                    <a:pt x="14989" y="9027"/>
                  </a:lnTo>
                  <a:lnTo>
                    <a:pt x="15069" y="8679"/>
                  </a:lnTo>
                  <a:lnTo>
                    <a:pt x="15141" y="8322"/>
                  </a:lnTo>
                  <a:lnTo>
                    <a:pt x="15186" y="7965"/>
                  </a:lnTo>
                  <a:lnTo>
                    <a:pt x="15212" y="7599"/>
                  </a:lnTo>
                  <a:lnTo>
                    <a:pt x="15221" y="7225"/>
                  </a:lnTo>
                  <a:lnTo>
                    <a:pt x="15212" y="6851"/>
                  </a:lnTo>
                  <a:lnTo>
                    <a:pt x="15186" y="6486"/>
                  </a:lnTo>
                  <a:lnTo>
                    <a:pt x="15141" y="6120"/>
                  </a:lnTo>
                  <a:lnTo>
                    <a:pt x="15069" y="5763"/>
                  </a:lnTo>
                  <a:lnTo>
                    <a:pt x="14989" y="5415"/>
                  </a:lnTo>
                  <a:lnTo>
                    <a:pt x="14881" y="5075"/>
                  </a:lnTo>
                  <a:lnTo>
                    <a:pt x="14765" y="4735"/>
                  </a:lnTo>
                  <a:lnTo>
                    <a:pt x="14630" y="4412"/>
                  </a:lnTo>
                  <a:lnTo>
                    <a:pt x="14478" y="4089"/>
                  </a:lnTo>
                  <a:lnTo>
                    <a:pt x="14308" y="3783"/>
                  </a:lnTo>
                  <a:lnTo>
                    <a:pt x="14120" y="3477"/>
                  </a:lnTo>
                  <a:lnTo>
                    <a:pt x="13923" y="3179"/>
                  </a:lnTo>
                  <a:lnTo>
                    <a:pt x="13717" y="2899"/>
                  </a:lnTo>
                  <a:lnTo>
                    <a:pt x="13484" y="2627"/>
                  </a:lnTo>
                  <a:lnTo>
                    <a:pt x="13252" y="2364"/>
                  </a:lnTo>
                  <a:lnTo>
                    <a:pt x="12992" y="2117"/>
                  </a:lnTo>
                  <a:lnTo>
                    <a:pt x="12732" y="1871"/>
                  </a:lnTo>
                  <a:lnTo>
                    <a:pt x="12455" y="1650"/>
                  </a:lnTo>
                  <a:lnTo>
                    <a:pt x="12168" y="1437"/>
                  </a:lnTo>
                  <a:lnTo>
                    <a:pt x="11873" y="1233"/>
                  </a:lnTo>
                  <a:lnTo>
                    <a:pt x="11560" y="1046"/>
                  </a:lnTo>
                  <a:lnTo>
                    <a:pt x="11246" y="868"/>
                  </a:lnTo>
                  <a:lnTo>
                    <a:pt x="10915" y="706"/>
                  </a:lnTo>
                  <a:lnTo>
                    <a:pt x="10575" y="562"/>
                  </a:lnTo>
                  <a:lnTo>
                    <a:pt x="10234" y="434"/>
                  </a:lnTo>
                  <a:lnTo>
                    <a:pt x="9876" y="324"/>
                  </a:lnTo>
                  <a:lnTo>
                    <a:pt x="9518" y="222"/>
                  </a:lnTo>
                  <a:lnTo>
                    <a:pt x="9151" y="145"/>
                  </a:lnTo>
                  <a:lnTo>
                    <a:pt x="8775" y="77"/>
                  </a:lnTo>
                  <a:lnTo>
                    <a:pt x="8390" y="35"/>
                  </a:lnTo>
                  <a:lnTo>
                    <a:pt x="8005" y="9"/>
                  </a:lnTo>
                  <a:lnTo>
                    <a:pt x="7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flipH="1">
              <a:off x="4813386" y="2134650"/>
              <a:ext cx="260213" cy="269650"/>
            </a:xfrm>
            <a:custGeom>
              <a:rect b="b" l="l" r="r" t="t"/>
              <a:pathLst>
                <a:path extrusionOk="0" h="10786" w="11363">
                  <a:moveTo>
                    <a:pt x="5677" y="0"/>
                  </a:moveTo>
                  <a:lnTo>
                    <a:pt x="5391" y="9"/>
                  </a:lnTo>
                  <a:lnTo>
                    <a:pt x="5095" y="34"/>
                  </a:lnTo>
                  <a:lnTo>
                    <a:pt x="4818" y="68"/>
                  </a:lnTo>
                  <a:lnTo>
                    <a:pt x="4531" y="111"/>
                  </a:lnTo>
                  <a:lnTo>
                    <a:pt x="4263" y="170"/>
                  </a:lnTo>
                  <a:lnTo>
                    <a:pt x="3994" y="247"/>
                  </a:lnTo>
                  <a:lnTo>
                    <a:pt x="3725" y="332"/>
                  </a:lnTo>
                  <a:lnTo>
                    <a:pt x="3466" y="425"/>
                  </a:lnTo>
                  <a:lnTo>
                    <a:pt x="3215" y="536"/>
                  </a:lnTo>
                  <a:lnTo>
                    <a:pt x="2973" y="655"/>
                  </a:lnTo>
                  <a:lnTo>
                    <a:pt x="2732" y="782"/>
                  </a:lnTo>
                  <a:lnTo>
                    <a:pt x="2508" y="927"/>
                  </a:lnTo>
                  <a:lnTo>
                    <a:pt x="2284" y="1071"/>
                  </a:lnTo>
                  <a:lnTo>
                    <a:pt x="2069" y="1232"/>
                  </a:lnTo>
                  <a:lnTo>
                    <a:pt x="1863" y="1402"/>
                  </a:lnTo>
                  <a:lnTo>
                    <a:pt x="1666" y="1581"/>
                  </a:lnTo>
                  <a:lnTo>
                    <a:pt x="1478" y="1768"/>
                  </a:lnTo>
                  <a:lnTo>
                    <a:pt x="1299" y="1963"/>
                  </a:lnTo>
                  <a:lnTo>
                    <a:pt x="1129" y="2167"/>
                  </a:lnTo>
                  <a:lnTo>
                    <a:pt x="968" y="2380"/>
                  </a:lnTo>
                  <a:lnTo>
                    <a:pt x="825" y="2601"/>
                  </a:lnTo>
                  <a:lnTo>
                    <a:pt x="690" y="2822"/>
                  </a:lnTo>
                  <a:lnTo>
                    <a:pt x="556" y="3060"/>
                  </a:lnTo>
                  <a:lnTo>
                    <a:pt x="449" y="3298"/>
                  </a:lnTo>
                  <a:lnTo>
                    <a:pt x="341" y="3544"/>
                  </a:lnTo>
                  <a:lnTo>
                    <a:pt x="252" y="3791"/>
                  </a:lnTo>
                  <a:lnTo>
                    <a:pt x="180" y="4046"/>
                  </a:lnTo>
                  <a:lnTo>
                    <a:pt x="117" y="4309"/>
                  </a:lnTo>
                  <a:lnTo>
                    <a:pt x="64" y="4573"/>
                  </a:lnTo>
                  <a:lnTo>
                    <a:pt x="28" y="4845"/>
                  </a:lnTo>
                  <a:lnTo>
                    <a:pt x="10" y="5117"/>
                  </a:lnTo>
                  <a:lnTo>
                    <a:pt x="1" y="5397"/>
                  </a:lnTo>
                  <a:lnTo>
                    <a:pt x="10" y="5669"/>
                  </a:lnTo>
                  <a:lnTo>
                    <a:pt x="28" y="5950"/>
                  </a:lnTo>
                  <a:lnTo>
                    <a:pt x="64" y="6213"/>
                  </a:lnTo>
                  <a:lnTo>
                    <a:pt x="117" y="6485"/>
                  </a:lnTo>
                  <a:lnTo>
                    <a:pt x="180" y="6740"/>
                  </a:lnTo>
                  <a:lnTo>
                    <a:pt x="252" y="6995"/>
                  </a:lnTo>
                  <a:lnTo>
                    <a:pt x="341" y="7250"/>
                  </a:lnTo>
                  <a:lnTo>
                    <a:pt x="449" y="7496"/>
                  </a:lnTo>
                  <a:lnTo>
                    <a:pt x="556" y="7734"/>
                  </a:lnTo>
                  <a:lnTo>
                    <a:pt x="690" y="7964"/>
                  </a:lnTo>
                  <a:lnTo>
                    <a:pt x="825" y="8193"/>
                  </a:lnTo>
                  <a:lnTo>
                    <a:pt x="968" y="8414"/>
                  </a:lnTo>
                  <a:lnTo>
                    <a:pt x="1129" y="8618"/>
                  </a:lnTo>
                  <a:lnTo>
                    <a:pt x="1299" y="8822"/>
                  </a:lnTo>
                  <a:lnTo>
                    <a:pt x="1478" y="9018"/>
                  </a:lnTo>
                  <a:lnTo>
                    <a:pt x="1666" y="9205"/>
                  </a:lnTo>
                  <a:lnTo>
                    <a:pt x="1863" y="9383"/>
                  </a:lnTo>
                  <a:lnTo>
                    <a:pt x="2069" y="9553"/>
                  </a:lnTo>
                  <a:lnTo>
                    <a:pt x="2284" y="9715"/>
                  </a:lnTo>
                  <a:lnTo>
                    <a:pt x="2508" y="9868"/>
                  </a:lnTo>
                  <a:lnTo>
                    <a:pt x="2732" y="10004"/>
                  </a:lnTo>
                  <a:lnTo>
                    <a:pt x="2973" y="10140"/>
                  </a:lnTo>
                  <a:lnTo>
                    <a:pt x="3215" y="10259"/>
                  </a:lnTo>
                  <a:lnTo>
                    <a:pt x="3466" y="10361"/>
                  </a:lnTo>
                  <a:lnTo>
                    <a:pt x="3725" y="10463"/>
                  </a:lnTo>
                  <a:lnTo>
                    <a:pt x="3994" y="10548"/>
                  </a:lnTo>
                  <a:lnTo>
                    <a:pt x="4263" y="10616"/>
                  </a:lnTo>
                  <a:lnTo>
                    <a:pt x="4531" y="10675"/>
                  </a:lnTo>
                  <a:lnTo>
                    <a:pt x="4818" y="10726"/>
                  </a:lnTo>
                  <a:lnTo>
                    <a:pt x="5095" y="10760"/>
                  </a:lnTo>
                  <a:lnTo>
                    <a:pt x="5391" y="10777"/>
                  </a:lnTo>
                  <a:lnTo>
                    <a:pt x="5677" y="10786"/>
                  </a:lnTo>
                  <a:lnTo>
                    <a:pt x="5973" y="10777"/>
                  </a:lnTo>
                  <a:lnTo>
                    <a:pt x="6259" y="10760"/>
                  </a:lnTo>
                  <a:lnTo>
                    <a:pt x="6546" y="10726"/>
                  </a:lnTo>
                  <a:lnTo>
                    <a:pt x="6823" y="10675"/>
                  </a:lnTo>
                  <a:lnTo>
                    <a:pt x="7101" y="10616"/>
                  </a:lnTo>
                  <a:lnTo>
                    <a:pt x="7369" y="10548"/>
                  </a:lnTo>
                  <a:lnTo>
                    <a:pt x="7629" y="10463"/>
                  </a:lnTo>
                  <a:lnTo>
                    <a:pt x="7889" y="10361"/>
                  </a:lnTo>
                  <a:lnTo>
                    <a:pt x="8139" y="10259"/>
                  </a:lnTo>
                  <a:lnTo>
                    <a:pt x="8390" y="10140"/>
                  </a:lnTo>
                  <a:lnTo>
                    <a:pt x="8623" y="10004"/>
                  </a:lnTo>
                  <a:lnTo>
                    <a:pt x="8856" y="9868"/>
                  </a:lnTo>
                  <a:lnTo>
                    <a:pt x="9079" y="9715"/>
                  </a:lnTo>
                  <a:lnTo>
                    <a:pt x="9294" y="9553"/>
                  </a:lnTo>
                  <a:lnTo>
                    <a:pt x="9500" y="9383"/>
                  </a:lnTo>
                  <a:lnTo>
                    <a:pt x="9697" y="9205"/>
                  </a:lnTo>
                  <a:lnTo>
                    <a:pt x="9885" y="9018"/>
                  </a:lnTo>
                  <a:lnTo>
                    <a:pt x="10064" y="8822"/>
                  </a:lnTo>
                  <a:lnTo>
                    <a:pt x="10234" y="8618"/>
                  </a:lnTo>
                  <a:lnTo>
                    <a:pt x="10387" y="8414"/>
                  </a:lnTo>
                  <a:lnTo>
                    <a:pt x="10539" y="8193"/>
                  </a:lnTo>
                  <a:lnTo>
                    <a:pt x="10673" y="7964"/>
                  </a:lnTo>
                  <a:lnTo>
                    <a:pt x="10798" y="7734"/>
                  </a:lnTo>
                  <a:lnTo>
                    <a:pt x="10915" y="7496"/>
                  </a:lnTo>
                  <a:lnTo>
                    <a:pt x="11013" y="7250"/>
                  </a:lnTo>
                  <a:lnTo>
                    <a:pt x="11103" y="6995"/>
                  </a:lnTo>
                  <a:lnTo>
                    <a:pt x="11183" y="6740"/>
                  </a:lnTo>
                  <a:lnTo>
                    <a:pt x="11246" y="6485"/>
                  </a:lnTo>
                  <a:lnTo>
                    <a:pt x="11291" y="6213"/>
                  </a:lnTo>
                  <a:lnTo>
                    <a:pt x="11327" y="5950"/>
                  </a:lnTo>
                  <a:lnTo>
                    <a:pt x="11354" y="5669"/>
                  </a:lnTo>
                  <a:lnTo>
                    <a:pt x="11362" y="5397"/>
                  </a:lnTo>
                  <a:lnTo>
                    <a:pt x="11354" y="5117"/>
                  </a:lnTo>
                  <a:lnTo>
                    <a:pt x="11327" y="4845"/>
                  </a:lnTo>
                  <a:lnTo>
                    <a:pt x="11291" y="4573"/>
                  </a:lnTo>
                  <a:lnTo>
                    <a:pt x="11246" y="4309"/>
                  </a:lnTo>
                  <a:lnTo>
                    <a:pt x="11183" y="4046"/>
                  </a:lnTo>
                  <a:lnTo>
                    <a:pt x="11103" y="3791"/>
                  </a:lnTo>
                  <a:lnTo>
                    <a:pt x="11013" y="3544"/>
                  </a:lnTo>
                  <a:lnTo>
                    <a:pt x="10915" y="3298"/>
                  </a:lnTo>
                  <a:lnTo>
                    <a:pt x="10798" y="3060"/>
                  </a:lnTo>
                  <a:lnTo>
                    <a:pt x="10673" y="2822"/>
                  </a:lnTo>
                  <a:lnTo>
                    <a:pt x="10539" y="2601"/>
                  </a:lnTo>
                  <a:lnTo>
                    <a:pt x="10387" y="2380"/>
                  </a:lnTo>
                  <a:lnTo>
                    <a:pt x="10234" y="2167"/>
                  </a:lnTo>
                  <a:lnTo>
                    <a:pt x="10064" y="1963"/>
                  </a:lnTo>
                  <a:lnTo>
                    <a:pt x="9885" y="1768"/>
                  </a:lnTo>
                  <a:lnTo>
                    <a:pt x="9697" y="1581"/>
                  </a:lnTo>
                  <a:lnTo>
                    <a:pt x="9500" y="1402"/>
                  </a:lnTo>
                  <a:lnTo>
                    <a:pt x="9294" y="1232"/>
                  </a:lnTo>
                  <a:lnTo>
                    <a:pt x="9079" y="1071"/>
                  </a:lnTo>
                  <a:lnTo>
                    <a:pt x="8856" y="927"/>
                  </a:lnTo>
                  <a:lnTo>
                    <a:pt x="8623" y="782"/>
                  </a:lnTo>
                  <a:lnTo>
                    <a:pt x="8390" y="655"/>
                  </a:lnTo>
                  <a:lnTo>
                    <a:pt x="8139" y="536"/>
                  </a:lnTo>
                  <a:lnTo>
                    <a:pt x="7889" y="425"/>
                  </a:lnTo>
                  <a:lnTo>
                    <a:pt x="7629" y="332"/>
                  </a:lnTo>
                  <a:lnTo>
                    <a:pt x="7369" y="247"/>
                  </a:lnTo>
                  <a:lnTo>
                    <a:pt x="7101" y="170"/>
                  </a:lnTo>
                  <a:lnTo>
                    <a:pt x="6823" y="111"/>
                  </a:lnTo>
                  <a:lnTo>
                    <a:pt x="6546" y="68"/>
                  </a:lnTo>
                  <a:lnTo>
                    <a:pt x="6259" y="34"/>
                  </a:lnTo>
                  <a:lnTo>
                    <a:pt x="5973" y="9"/>
                  </a:lnTo>
                  <a:lnTo>
                    <a:pt x="56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flipH="1">
              <a:off x="4185170" y="3023450"/>
              <a:ext cx="790210" cy="248200"/>
            </a:xfrm>
            <a:custGeom>
              <a:rect b="b" l="l" r="r" t="t"/>
              <a:pathLst>
                <a:path extrusionOk="0" h="9928" w="34507">
                  <a:moveTo>
                    <a:pt x="1146" y="1"/>
                  </a:moveTo>
                  <a:lnTo>
                    <a:pt x="1030" y="9"/>
                  </a:lnTo>
                  <a:lnTo>
                    <a:pt x="923" y="26"/>
                  </a:lnTo>
                  <a:lnTo>
                    <a:pt x="806" y="52"/>
                  </a:lnTo>
                  <a:lnTo>
                    <a:pt x="708" y="94"/>
                  </a:lnTo>
                  <a:lnTo>
                    <a:pt x="600" y="137"/>
                  </a:lnTo>
                  <a:lnTo>
                    <a:pt x="511" y="188"/>
                  </a:lnTo>
                  <a:lnTo>
                    <a:pt x="421" y="256"/>
                  </a:lnTo>
                  <a:lnTo>
                    <a:pt x="341" y="324"/>
                  </a:lnTo>
                  <a:lnTo>
                    <a:pt x="269" y="400"/>
                  </a:lnTo>
                  <a:lnTo>
                    <a:pt x="197" y="485"/>
                  </a:lnTo>
                  <a:lnTo>
                    <a:pt x="144" y="579"/>
                  </a:lnTo>
                  <a:lnTo>
                    <a:pt x="90" y="672"/>
                  </a:lnTo>
                  <a:lnTo>
                    <a:pt x="54" y="774"/>
                  </a:lnTo>
                  <a:lnTo>
                    <a:pt x="27" y="876"/>
                  </a:lnTo>
                  <a:lnTo>
                    <a:pt x="9" y="987"/>
                  </a:lnTo>
                  <a:lnTo>
                    <a:pt x="0" y="1097"/>
                  </a:lnTo>
                  <a:lnTo>
                    <a:pt x="9" y="1318"/>
                  </a:lnTo>
                  <a:lnTo>
                    <a:pt x="18" y="1548"/>
                  </a:lnTo>
                  <a:lnTo>
                    <a:pt x="27" y="1769"/>
                  </a:lnTo>
                  <a:lnTo>
                    <a:pt x="54" y="1998"/>
                  </a:lnTo>
                  <a:lnTo>
                    <a:pt x="81" y="2219"/>
                  </a:lnTo>
                  <a:lnTo>
                    <a:pt x="108" y="2440"/>
                  </a:lnTo>
                  <a:lnTo>
                    <a:pt x="144" y="2653"/>
                  </a:lnTo>
                  <a:lnTo>
                    <a:pt x="188" y="2874"/>
                  </a:lnTo>
                  <a:lnTo>
                    <a:pt x="242" y="3086"/>
                  </a:lnTo>
                  <a:lnTo>
                    <a:pt x="296" y="3299"/>
                  </a:lnTo>
                  <a:lnTo>
                    <a:pt x="359" y="3511"/>
                  </a:lnTo>
                  <a:lnTo>
                    <a:pt x="421" y="3715"/>
                  </a:lnTo>
                  <a:lnTo>
                    <a:pt x="493" y="3927"/>
                  </a:lnTo>
                  <a:lnTo>
                    <a:pt x="565" y="4131"/>
                  </a:lnTo>
                  <a:lnTo>
                    <a:pt x="645" y="4327"/>
                  </a:lnTo>
                  <a:lnTo>
                    <a:pt x="735" y="4531"/>
                  </a:lnTo>
                  <a:lnTo>
                    <a:pt x="824" y="4726"/>
                  </a:lnTo>
                  <a:lnTo>
                    <a:pt x="923" y="4922"/>
                  </a:lnTo>
                  <a:lnTo>
                    <a:pt x="1021" y="5109"/>
                  </a:lnTo>
                  <a:lnTo>
                    <a:pt x="1129" y="5304"/>
                  </a:lnTo>
                  <a:lnTo>
                    <a:pt x="1236" y="5491"/>
                  </a:lnTo>
                  <a:lnTo>
                    <a:pt x="1352" y="5670"/>
                  </a:lnTo>
                  <a:lnTo>
                    <a:pt x="1469" y="5848"/>
                  </a:lnTo>
                  <a:lnTo>
                    <a:pt x="1594" y="6027"/>
                  </a:lnTo>
                  <a:lnTo>
                    <a:pt x="1854" y="6375"/>
                  </a:lnTo>
                  <a:lnTo>
                    <a:pt x="2131" y="6707"/>
                  </a:lnTo>
                  <a:lnTo>
                    <a:pt x="2418" y="7030"/>
                  </a:lnTo>
                  <a:lnTo>
                    <a:pt x="2731" y="7336"/>
                  </a:lnTo>
                  <a:lnTo>
                    <a:pt x="3053" y="7633"/>
                  </a:lnTo>
                  <a:lnTo>
                    <a:pt x="3394" y="7905"/>
                  </a:lnTo>
                  <a:lnTo>
                    <a:pt x="3743" y="8169"/>
                  </a:lnTo>
                  <a:lnTo>
                    <a:pt x="4110" y="8415"/>
                  </a:lnTo>
                  <a:lnTo>
                    <a:pt x="4298" y="8534"/>
                  </a:lnTo>
                  <a:lnTo>
                    <a:pt x="4486" y="8645"/>
                  </a:lnTo>
                  <a:lnTo>
                    <a:pt x="4683" y="8755"/>
                  </a:lnTo>
                  <a:lnTo>
                    <a:pt x="4871" y="8857"/>
                  </a:lnTo>
                  <a:lnTo>
                    <a:pt x="5077" y="8959"/>
                  </a:lnTo>
                  <a:lnTo>
                    <a:pt x="5274" y="9053"/>
                  </a:lnTo>
                  <a:lnTo>
                    <a:pt x="5480" y="9146"/>
                  </a:lnTo>
                  <a:lnTo>
                    <a:pt x="5686" y="9231"/>
                  </a:lnTo>
                  <a:lnTo>
                    <a:pt x="5901" y="9316"/>
                  </a:lnTo>
                  <a:lnTo>
                    <a:pt x="6107" y="9393"/>
                  </a:lnTo>
                  <a:lnTo>
                    <a:pt x="6321" y="9461"/>
                  </a:lnTo>
                  <a:lnTo>
                    <a:pt x="6545" y="9529"/>
                  </a:lnTo>
                  <a:lnTo>
                    <a:pt x="6760" y="9588"/>
                  </a:lnTo>
                  <a:lnTo>
                    <a:pt x="6984" y="9648"/>
                  </a:lnTo>
                  <a:lnTo>
                    <a:pt x="7208" y="9699"/>
                  </a:lnTo>
                  <a:lnTo>
                    <a:pt x="7432" y="9750"/>
                  </a:lnTo>
                  <a:lnTo>
                    <a:pt x="7664" y="9792"/>
                  </a:lnTo>
                  <a:lnTo>
                    <a:pt x="7888" y="9826"/>
                  </a:lnTo>
                  <a:lnTo>
                    <a:pt x="8121" y="9852"/>
                  </a:lnTo>
                  <a:lnTo>
                    <a:pt x="8354" y="9877"/>
                  </a:lnTo>
                  <a:lnTo>
                    <a:pt x="8596" y="9902"/>
                  </a:lnTo>
                  <a:lnTo>
                    <a:pt x="8828" y="9911"/>
                  </a:lnTo>
                  <a:lnTo>
                    <a:pt x="9070" y="9919"/>
                  </a:lnTo>
                  <a:lnTo>
                    <a:pt x="9303" y="9928"/>
                  </a:lnTo>
                  <a:lnTo>
                    <a:pt x="9625" y="9919"/>
                  </a:lnTo>
                  <a:lnTo>
                    <a:pt x="9930" y="9902"/>
                  </a:lnTo>
                  <a:lnTo>
                    <a:pt x="10243" y="9886"/>
                  </a:lnTo>
                  <a:lnTo>
                    <a:pt x="10547" y="9852"/>
                  </a:lnTo>
                  <a:lnTo>
                    <a:pt x="10852" y="9801"/>
                  </a:lnTo>
                  <a:lnTo>
                    <a:pt x="11147" y="9750"/>
                  </a:lnTo>
                  <a:lnTo>
                    <a:pt x="11443" y="9690"/>
                  </a:lnTo>
                  <a:lnTo>
                    <a:pt x="11738" y="9622"/>
                  </a:lnTo>
                  <a:lnTo>
                    <a:pt x="12025" y="9537"/>
                  </a:lnTo>
                  <a:lnTo>
                    <a:pt x="12311" y="9452"/>
                  </a:lnTo>
                  <a:lnTo>
                    <a:pt x="12598" y="9359"/>
                  </a:lnTo>
                  <a:lnTo>
                    <a:pt x="12875" y="9248"/>
                  </a:lnTo>
                  <a:lnTo>
                    <a:pt x="13144" y="9138"/>
                  </a:lnTo>
                  <a:lnTo>
                    <a:pt x="13412" y="9019"/>
                  </a:lnTo>
                  <a:lnTo>
                    <a:pt x="13672" y="8891"/>
                  </a:lnTo>
                  <a:lnTo>
                    <a:pt x="13932" y="8755"/>
                  </a:lnTo>
                  <a:lnTo>
                    <a:pt x="14182" y="8611"/>
                  </a:lnTo>
                  <a:lnTo>
                    <a:pt x="14433" y="8458"/>
                  </a:lnTo>
                  <a:lnTo>
                    <a:pt x="14675" y="8296"/>
                  </a:lnTo>
                  <a:lnTo>
                    <a:pt x="14908" y="8135"/>
                  </a:lnTo>
                  <a:lnTo>
                    <a:pt x="15140" y="7965"/>
                  </a:lnTo>
                  <a:lnTo>
                    <a:pt x="15364" y="7786"/>
                  </a:lnTo>
                  <a:lnTo>
                    <a:pt x="15588" y="7599"/>
                  </a:lnTo>
                  <a:lnTo>
                    <a:pt x="15794" y="7404"/>
                  </a:lnTo>
                  <a:lnTo>
                    <a:pt x="16000" y="7208"/>
                  </a:lnTo>
                  <a:lnTo>
                    <a:pt x="16206" y="7004"/>
                  </a:lnTo>
                  <a:lnTo>
                    <a:pt x="16394" y="6792"/>
                  </a:lnTo>
                  <a:lnTo>
                    <a:pt x="16582" y="6579"/>
                  </a:lnTo>
                  <a:lnTo>
                    <a:pt x="16761" y="6358"/>
                  </a:lnTo>
                  <a:lnTo>
                    <a:pt x="16931" y="6129"/>
                  </a:lnTo>
                  <a:lnTo>
                    <a:pt x="17101" y="5899"/>
                  </a:lnTo>
                  <a:lnTo>
                    <a:pt x="17253" y="5661"/>
                  </a:lnTo>
                  <a:lnTo>
                    <a:pt x="17414" y="5899"/>
                  </a:lnTo>
                  <a:lnTo>
                    <a:pt x="17576" y="6129"/>
                  </a:lnTo>
                  <a:lnTo>
                    <a:pt x="17746" y="6358"/>
                  </a:lnTo>
                  <a:lnTo>
                    <a:pt x="17925" y="6579"/>
                  </a:lnTo>
                  <a:lnTo>
                    <a:pt x="18113" y="6792"/>
                  </a:lnTo>
                  <a:lnTo>
                    <a:pt x="18310" y="7004"/>
                  </a:lnTo>
                  <a:lnTo>
                    <a:pt x="18507" y="7208"/>
                  </a:lnTo>
                  <a:lnTo>
                    <a:pt x="18713" y="7404"/>
                  </a:lnTo>
                  <a:lnTo>
                    <a:pt x="18927" y="7599"/>
                  </a:lnTo>
                  <a:lnTo>
                    <a:pt x="19142" y="7786"/>
                  </a:lnTo>
                  <a:lnTo>
                    <a:pt x="19366" y="7965"/>
                  </a:lnTo>
                  <a:lnTo>
                    <a:pt x="19599" y="8135"/>
                  </a:lnTo>
                  <a:lnTo>
                    <a:pt x="19832" y="8296"/>
                  </a:lnTo>
                  <a:lnTo>
                    <a:pt x="20074" y="8458"/>
                  </a:lnTo>
                  <a:lnTo>
                    <a:pt x="20324" y="8611"/>
                  </a:lnTo>
                  <a:lnTo>
                    <a:pt x="20575" y="8755"/>
                  </a:lnTo>
                  <a:lnTo>
                    <a:pt x="20835" y="8891"/>
                  </a:lnTo>
                  <a:lnTo>
                    <a:pt x="21094" y="9019"/>
                  </a:lnTo>
                  <a:lnTo>
                    <a:pt x="21363" y="9138"/>
                  </a:lnTo>
                  <a:lnTo>
                    <a:pt x="21640" y="9248"/>
                  </a:lnTo>
                  <a:lnTo>
                    <a:pt x="21918" y="9359"/>
                  </a:lnTo>
                  <a:lnTo>
                    <a:pt x="22195" y="9452"/>
                  </a:lnTo>
                  <a:lnTo>
                    <a:pt x="22482" y="9537"/>
                  </a:lnTo>
                  <a:lnTo>
                    <a:pt x="22768" y="9622"/>
                  </a:lnTo>
                  <a:lnTo>
                    <a:pt x="23064" y="9690"/>
                  </a:lnTo>
                  <a:lnTo>
                    <a:pt x="23359" y="9750"/>
                  </a:lnTo>
                  <a:lnTo>
                    <a:pt x="23655" y="9801"/>
                  </a:lnTo>
                  <a:lnTo>
                    <a:pt x="23959" y="9852"/>
                  </a:lnTo>
                  <a:lnTo>
                    <a:pt x="24264" y="9886"/>
                  </a:lnTo>
                  <a:lnTo>
                    <a:pt x="24577" y="9902"/>
                  </a:lnTo>
                  <a:lnTo>
                    <a:pt x="24890" y="9919"/>
                  </a:lnTo>
                  <a:lnTo>
                    <a:pt x="25204" y="9928"/>
                  </a:lnTo>
                  <a:lnTo>
                    <a:pt x="25445" y="9919"/>
                  </a:lnTo>
                  <a:lnTo>
                    <a:pt x="25678" y="9911"/>
                  </a:lnTo>
                  <a:lnTo>
                    <a:pt x="25920" y="9902"/>
                  </a:lnTo>
                  <a:lnTo>
                    <a:pt x="26153" y="9877"/>
                  </a:lnTo>
                  <a:lnTo>
                    <a:pt x="26385" y="9852"/>
                  </a:lnTo>
                  <a:lnTo>
                    <a:pt x="26618" y="9826"/>
                  </a:lnTo>
                  <a:lnTo>
                    <a:pt x="26851" y="9792"/>
                  </a:lnTo>
                  <a:lnTo>
                    <a:pt x="27075" y="9750"/>
                  </a:lnTo>
                  <a:lnTo>
                    <a:pt x="27299" y="9699"/>
                  </a:lnTo>
                  <a:lnTo>
                    <a:pt x="27523" y="9648"/>
                  </a:lnTo>
                  <a:lnTo>
                    <a:pt x="27746" y="9588"/>
                  </a:lnTo>
                  <a:lnTo>
                    <a:pt x="27970" y="9529"/>
                  </a:lnTo>
                  <a:lnTo>
                    <a:pt x="28185" y="9461"/>
                  </a:lnTo>
                  <a:lnTo>
                    <a:pt x="28400" y="9393"/>
                  </a:lnTo>
                  <a:lnTo>
                    <a:pt x="28615" y="9316"/>
                  </a:lnTo>
                  <a:lnTo>
                    <a:pt x="28821" y="9231"/>
                  </a:lnTo>
                  <a:lnTo>
                    <a:pt x="29027" y="9146"/>
                  </a:lnTo>
                  <a:lnTo>
                    <a:pt x="29233" y="9053"/>
                  </a:lnTo>
                  <a:lnTo>
                    <a:pt x="29439" y="8959"/>
                  </a:lnTo>
                  <a:lnTo>
                    <a:pt x="29636" y="8857"/>
                  </a:lnTo>
                  <a:lnTo>
                    <a:pt x="29832" y="8755"/>
                  </a:lnTo>
                  <a:lnTo>
                    <a:pt x="30020" y="8645"/>
                  </a:lnTo>
                  <a:lnTo>
                    <a:pt x="30217" y="8534"/>
                  </a:lnTo>
                  <a:lnTo>
                    <a:pt x="30405" y="8415"/>
                  </a:lnTo>
                  <a:lnTo>
                    <a:pt x="30764" y="8169"/>
                  </a:lnTo>
                  <a:lnTo>
                    <a:pt x="31122" y="7905"/>
                  </a:lnTo>
                  <a:lnTo>
                    <a:pt x="31453" y="7633"/>
                  </a:lnTo>
                  <a:lnTo>
                    <a:pt x="31775" y="7336"/>
                  </a:lnTo>
                  <a:lnTo>
                    <a:pt x="32089" y="7030"/>
                  </a:lnTo>
                  <a:lnTo>
                    <a:pt x="32375" y="6707"/>
                  </a:lnTo>
                  <a:lnTo>
                    <a:pt x="32653" y="6375"/>
                  </a:lnTo>
                  <a:lnTo>
                    <a:pt x="32912" y="6027"/>
                  </a:lnTo>
                  <a:lnTo>
                    <a:pt x="33038" y="5848"/>
                  </a:lnTo>
                  <a:lnTo>
                    <a:pt x="33154" y="5670"/>
                  </a:lnTo>
                  <a:lnTo>
                    <a:pt x="33270" y="5491"/>
                  </a:lnTo>
                  <a:lnTo>
                    <a:pt x="33378" y="5304"/>
                  </a:lnTo>
                  <a:lnTo>
                    <a:pt x="33485" y="5109"/>
                  </a:lnTo>
                  <a:lnTo>
                    <a:pt x="33584" y="4922"/>
                  </a:lnTo>
                  <a:lnTo>
                    <a:pt x="33682" y="4726"/>
                  </a:lnTo>
                  <a:lnTo>
                    <a:pt x="33772" y="4531"/>
                  </a:lnTo>
                  <a:lnTo>
                    <a:pt x="33861" y="4327"/>
                  </a:lnTo>
                  <a:lnTo>
                    <a:pt x="33942" y="4131"/>
                  </a:lnTo>
                  <a:lnTo>
                    <a:pt x="34014" y="3927"/>
                  </a:lnTo>
                  <a:lnTo>
                    <a:pt x="34085" y="3715"/>
                  </a:lnTo>
                  <a:lnTo>
                    <a:pt x="34157" y="3511"/>
                  </a:lnTo>
                  <a:lnTo>
                    <a:pt x="34211" y="3299"/>
                  </a:lnTo>
                  <a:lnTo>
                    <a:pt x="34264" y="3086"/>
                  </a:lnTo>
                  <a:lnTo>
                    <a:pt x="34318" y="2874"/>
                  </a:lnTo>
                  <a:lnTo>
                    <a:pt x="34363" y="2653"/>
                  </a:lnTo>
                  <a:lnTo>
                    <a:pt x="34399" y="2440"/>
                  </a:lnTo>
                  <a:lnTo>
                    <a:pt x="34434" y="2219"/>
                  </a:lnTo>
                  <a:lnTo>
                    <a:pt x="34461" y="1998"/>
                  </a:lnTo>
                  <a:lnTo>
                    <a:pt x="34479" y="1769"/>
                  </a:lnTo>
                  <a:lnTo>
                    <a:pt x="34497" y="1548"/>
                  </a:lnTo>
                  <a:lnTo>
                    <a:pt x="34506" y="1318"/>
                  </a:lnTo>
                  <a:lnTo>
                    <a:pt x="34506" y="1097"/>
                  </a:lnTo>
                  <a:lnTo>
                    <a:pt x="34497" y="987"/>
                  </a:lnTo>
                  <a:lnTo>
                    <a:pt x="34479" y="876"/>
                  </a:lnTo>
                  <a:lnTo>
                    <a:pt x="34452" y="774"/>
                  </a:lnTo>
                  <a:lnTo>
                    <a:pt x="34417" y="672"/>
                  </a:lnTo>
                  <a:lnTo>
                    <a:pt x="34372" y="579"/>
                  </a:lnTo>
                  <a:lnTo>
                    <a:pt x="34309" y="485"/>
                  </a:lnTo>
                  <a:lnTo>
                    <a:pt x="34246" y="400"/>
                  </a:lnTo>
                  <a:lnTo>
                    <a:pt x="34166" y="324"/>
                  </a:lnTo>
                  <a:lnTo>
                    <a:pt x="34085" y="256"/>
                  </a:lnTo>
                  <a:lnTo>
                    <a:pt x="34005" y="188"/>
                  </a:lnTo>
                  <a:lnTo>
                    <a:pt x="33906" y="137"/>
                  </a:lnTo>
                  <a:lnTo>
                    <a:pt x="33808" y="94"/>
                  </a:lnTo>
                  <a:lnTo>
                    <a:pt x="33700" y="52"/>
                  </a:lnTo>
                  <a:lnTo>
                    <a:pt x="33593" y="26"/>
                  </a:lnTo>
                  <a:lnTo>
                    <a:pt x="33476" y="9"/>
                  </a:lnTo>
                  <a:lnTo>
                    <a:pt x="33360" y="1"/>
                  </a:lnTo>
                  <a:lnTo>
                    <a:pt x="33244" y="9"/>
                  </a:lnTo>
                  <a:lnTo>
                    <a:pt x="33127" y="26"/>
                  </a:lnTo>
                  <a:lnTo>
                    <a:pt x="33020" y="52"/>
                  </a:lnTo>
                  <a:lnTo>
                    <a:pt x="32912" y="94"/>
                  </a:lnTo>
                  <a:lnTo>
                    <a:pt x="32814" y="137"/>
                  </a:lnTo>
                  <a:lnTo>
                    <a:pt x="32715" y="188"/>
                  </a:lnTo>
                  <a:lnTo>
                    <a:pt x="32626" y="256"/>
                  </a:lnTo>
                  <a:lnTo>
                    <a:pt x="32545" y="324"/>
                  </a:lnTo>
                  <a:lnTo>
                    <a:pt x="32474" y="400"/>
                  </a:lnTo>
                  <a:lnTo>
                    <a:pt x="32411" y="485"/>
                  </a:lnTo>
                  <a:lnTo>
                    <a:pt x="32348" y="579"/>
                  </a:lnTo>
                  <a:lnTo>
                    <a:pt x="32304" y="672"/>
                  </a:lnTo>
                  <a:lnTo>
                    <a:pt x="32259" y="774"/>
                  </a:lnTo>
                  <a:lnTo>
                    <a:pt x="32232" y="876"/>
                  </a:lnTo>
                  <a:lnTo>
                    <a:pt x="32214" y="987"/>
                  </a:lnTo>
                  <a:lnTo>
                    <a:pt x="32214" y="1097"/>
                  </a:lnTo>
                  <a:lnTo>
                    <a:pt x="32205" y="1437"/>
                  </a:lnTo>
                  <a:lnTo>
                    <a:pt x="32178" y="1777"/>
                  </a:lnTo>
                  <a:lnTo>
                    <a:pt x="32133" y="2109"/>
                  </a:lnTo>
                  <a:lnTo>
                    <a:pt x="32071" y="2432"/>
                  </a:lnTo>
                  <a:lnTo>
                    <a:pt x="31990" y="2755"/>
                  </a:lnTo>
                  <a:lnTo>
                    <a:pt x="31892" y="3069"/>
                  </a:lnTo>
                  <a:lnTo>
                    <a:pt x="31784" y="3384"/>
                  </a:lnTo>
                  <a:lnTo>
                    <a:pt x="31659" y="3681"/>
                  </a:lnTo>
                  <a:lnTo>
                    <a:pt x="31516" y="3978"/>
                  </a:lnTo>
                  <a:lnTo>
                    <a:pt x="31363" y="4259"/>
                  </a:lnTo>
                  <a:lnTo>
                    <a:pt x="31193" y="4539"/>
                  </a:lnTo>
                  <a:lnTo>
                    <a:pt x="31014" y="4811"/>
                  </a:lnTo>
                  <a:lnTo>
                    <a:pt x="30817" y="5075"/>
                  </a:lnTo>
                  <a:lnTo>
                    <a:pt x="30611" y="5321"/>
                  </a:lnTo>
                  <a:lnTo>
                    <a:pt x="30388" y="5568"/>
                  </a:lnTo>
                  <a:lnTo>
                    <a:pt x="30155" y="5797"/>
                  </a:lnTo>
                  <a:lnTo>
                    <a:pt x="29913" y="6018"/>
                  </a:lnTo>
                  <a:lnTo>
                    <a:pt x="29662" y="6222"/>
                  </a:lnTo>
                  <a:lnTo>
                    <a:pt x="29394" y="6426"/>
                  </a:lnTo>
                  <a:lnTo>
                    <a:pt x="29116" y="6613"/>
                  </a:lnTo>
                  <a:lnTo>
                    <a:pt x="28839" y="6783"/>
                  </a:lnTo>
                  <a:lnTo>
                    <a:pt x="28543" y="6945"/>
                  </a:lnTo>
                  <a:lnTo>
                    <a:pt x="28239" y="7089"/>
                  </a:lnTo>
                  <a:lnTo>
                    <a:pt x="27925" y="7225"/>
                  </a:lnTo>
                  <a:lnTo>
                    <a:pt x="27612" y="7344"/>
                  </a:lnTo>
                  <a:lnTo>
                    <a:pt x="27281" y="7446"/>
                  </a:lnTo>
                  <a:lnTo>
                    <a:pt x="26950" y="7540"/>
                  </a:lnTo>
                  <a:lnTo>
                    <a:pt x="26609" y="7608"/>
                  </a:lnTo>
                  <a:lnTo>
                    <a:pt x="26269" y="7667"/>
                  </a:lnTo>
                  <a:lnTo>
                    <a:pt x="25920" y="7710"/>
                  </a:lnTo>
                  <a:lnTo>
                    <a:pt x="25562" y="7735"/>
                  </a:lnTo>
                  <a:lnTo>
                    <a:pt x="25204" y="7744"/>
                  </a:lnTo>
                  <a:lnTo>
                    <a:pt x="24899" y="7744"/>
                  </a:lnTo>
                  <a:lnTo>
                    <a:pt x="24604" y="7727"/>
                  </a:lnTo>
                  <a:lnTo>
                    <a:pt x="24308" y="7693"/>
                  </a:lnTo>
                  <a:lnTo>
                    <a:pt x="24013" y="7650"/>
                  </a:lnTo>
                  <a:lnTo>
                    <a:pt x="23726" y="7599"/>
                  </a:lnTo>
                  <a:lnTo>
                    <a:pt x="23440" y="7531"/>
                  </a:lnTo>
                  <a:lnTo>
                    <a:pt x="23162" y="7463"/>
                  </a:lnTo>
                  <a:lnTo>
                    <a:pt x="22885" y="7370"/>
                  </a:lnTo>
                  <a:lnTo>
                    <a:pt x="22616" y="7276"/>
                  </a:lnTo>
                  <a:lnTo>
                    <a:pt x="22357" y="7174"/>
                  </a:lnTo>
                  <a:lnTo>
                    <a:pt x="22097" y="7055"/>
                  </a:lnTo>
                  <a:lnTo>
                    <a:pt x="21846" y="6928"/>
                  </a:lnTo>
                  <a:lnTo>
                    <a:pt x="21596" y="6800"/>
                  </a:lnTo>
                  <a:lnTo>
                    <a:pt x="21363" y="6656"/>
                  </a:lnTo>
                  <a:lnTo>
                    <a:pt x="21130" y="6503"/>
                  </a:lnTo>
                  <a:lnTo>
                    <a:pt x="20897" y="6341"/>
                  </a:lnTo>
                  <a:lnTo>
                    <a:pt x="20682" y="6171"/>
                  </a:lnTo>
                  <a:lnTo>
                    <a:pt x="20467" y="5993"/>
                  </a:lnTo>
                  <a:lnTo>
                    <a:pt x="20262" y="5806"/>
                  </a:lnTo>
                  <a:lnTo>
                    <a:pt x="20074" y="5610"/>
                  </a:lnTo>
                  <a:lnTo>
                    <a:pt x="19885" y="5415"/>
                  </a:lnTo>
                  <a:lnTo>
                    <a:pt x="19706" y="5202"/>
                  </a:lnTo>
                  <a:lnTo>
                    <a:pt x="19536" y="4990"/>
                  </a:lnTo>
                  <a:lnTo>
                    <a:pt x="19375" y="4769"/>
                  </a:lnTo>
                  <a:lnTo>
                    <a:pt x="19223" y="4539"/>
                  </a:lnTo>
                  <a:lnTo>
                    <a:pt x="19080" y="4310"/>
                  </a:lnTo>
                  <a:lnTo>
                    <a:pt x="18945" y="4072"/>
                  </a:lnTo>
                  <a:lnTo>
                    <a:pt x="18820" y="3825"/>
                  </a:lnTo>
                  <a:lnTo>
                    <a:pt x="18704" y="3579"/>
                  </a:lnTo>
                  <a:lnTo>
                    <a:pt x="18605" y="3324"/>
                  </a:lnTo>
                  <a:lnTo>
                    <a:pt x="18516" y="3061"/>
                  </a:lnTo>
                  <a:lnTo>
                    <a:pt x="18435" y="2797"/>
                  </a:lnTo>
                  <a:lnTo>
                    <a:pt x="18507" y="2381"/>
                  </a:lnTo>
                  <a:lnTo>
                    <a:pt x="18543" y="2168"/>
                  </a:lnTo>
                  <a:lnTo>
                    <a:pt x="18569" y="1956"/>
                  </a:lnTo>
                  <a:lnTo>
                    <a:pt x="18587" y="1743"/>
                  </a:lnTo>
                  <a:lnTo>
                    <a:pt x="18596" y="1531"/>
                  </a:lnTo>
                  <a:lnTo>
                    <a:pt x="18605" y="1310"/>
                  </a:lnTo>
                  <a:lnTo>
                    <a:pt x="18614" y="1097"/>
                  </a:lnTo>
                  <a:lnTo>
                    <a:pt x="18605" y="987"/>
                  </a:lnTo>
                  <a:lnTo>
                    <a:pt x="18587" y="876"/>
                  </a:lnTo>
                  <a:lnTo>
                    <a:pt x="18560" y="774"/>
                  </a:lnTo>
                  <a:lnTo>
                    <a:pt x="18525" y="672"/>
                  </a:lnTo>
                  <a:lnTo>
                    <a:pt x="18471" y="579"/>
                  </a:lnTo>
                  <a:lnTo>
                    <a:pt x="18417" y="485"/>
                  </a:lnTo>
                  <a:lnTo>
                    <a:pt x="18346" y="400"/>
                  </a:lnTo>
                  <a:lnTo>
                    <a:pt x="18274" y="324"/>
                  </a:lnTo>
                  <a:lnTo>
                    <a:pt x="18193" y="256"/>
                  </a:lnTo>
                  <a:lnTo>
                    <a:pt x="18104" y="188"/>
                  </a:lnTo>
                  <a:lnTo>
                    <a:pt x="18014" y="137"/>
                  </a:lnTo>
                  <a:lnTo>
                    <a:pt x="17907" y="94"/>
                  </a:lnTo>
                  <a:lnTo>
                    <a:pt x="17808" y="52"/>
                  </a:lnTo>
                  <a:lnTo>
                    <a:pt x="17692" y="26"/>
                  </a:lnTo>
                  <a:lnTo>
                    <a:pt x="17585" y="9"/>
                  </a:lnTo>
                  <a:lnTo>
                    <a:pt x="17468" y="1"/>
                  </a:lnTo>
                  <a:lnTo>
                    <a:pt x="17361" y="9"/>
                  </a:lnTo>
                  <a:lnTo>
                    <a:pt x="17253" y="26"/>
                  </a:lnTo>
                  <a:lnTo>
                    <a:pt x="17155" y="9"/>
                  </a:lnTo>
                  <a:lnTo>
                    <a:pt x="17047" y="1"/>
                  </a:lnTo>
                  <a:lnTo>
                    <a:pt x="16931" y="9"/>
                  </a:lnTo>
                  <a:lnTo>
                    <a:pt x="16815" y="26"/>
                  </a:lnTo>
                  <a:lnTo>
                    <a:pt x="16707" y="52"/>
                  </a:lnTo>
                  <a:lnTo>
                    <a:pt x="16600" y="94"/>
                  </a:lnTo>
                  <a:lnTo>
                    <a:pt x="16501" y="137"/>
                  </a:lnTo>
                  <a:lnTo>
                    <a:pt x="16403" y="188"/>
                  </a:lnTo>
                  <a:lnTo>
                    <a:pt x="16313" y="256"/>
                  </a:lnTo>
                  <a:lnTo>
                    <a:pt x="16233" y="324"/>
                  </a:lnTo>
                  <a:lnTo>
                    <a:pt x="16161" y="400"/>
                  </a:lnTo>
                  <a:lnTo>
                    <a:pt x="16098" y="485"/>
                  </a:lnTo>
                  <a:lnTo>
                    <a:pt x="16036" y="579"/>
                  </a:lnTo>
                  <a:lnTo>
                    <a:pt x="15991" y="672"/>
                  </a:lnTo>
                  <a:lnTo>
                    <a:pt x="15946" y="774"/>
                  </a:lnTo>
                  <a:lnTo>
                    <a:pt x="15919" y="876"/>
                  </a:lnTo>
                  <a:lnTo>
                    <a:pt x="15901" y="987"/>
                  </a:lnTo>
                  <a:lnTo>
                    <a:pt x="15901" y="1097"/>
                  </a:lnTo>
                  <a:lnTo>
                    <a:pt x="15901" y="1310"/>
                  </a:lnTo>
                  <a:lnTo>
                    <a:pt x="15910" y="1531"/>
                  </a:lnTo>
                  <a:lnTo>
                    <a:pt x="15928" y="1743"/>
                  </a:lnTo>
                  <a:lnTo>
                    <a:pt x="15946" y="1956"/>
                  </a:lnTo>
                  <a:lnTo>
                    <a:pt x="15973" y="2168"/>
                  </a:lnTo>
                  <a:lnTo>
                    <a:pt x="16000" y="2381"/>
                  </a:lnTo>
                  <a:lnTo>
                    <a:pt x="16036" y="2593"/>
                  </a:lnTo>
                  <a:lnTo>
                    <a:pt x="16071" y="2797"/>
                  </a:lnTo>
                  <a:lnTo>
                    <a:pt x="16000" y="3061"/>
                  </a:lnTo>
                  <a:lnTo>
                    <a:pt x="15901" y="3324"/>
                  </a:lnTo>
                  <a:lnTo>
                    <a:pt x="15803" y="3579"/>
                  </a:lnTo>
                  <a:lnTo>
                    <a:pt x="15686" y="3825"/>
                  </a:lnTo>
                  <a:lnTo>
                    <a:pt x="15570" y="4072"/>
                  </a:lnTo>
                  <a:lnTo>
                    <a:pt x="15436" y="4310"/>
                  </a:lnTo>
                  <a:lnTo>
                    <a:pt x="15292" y="4539"/>
                  </a:lnTo>
                  <a:lnTo>
                    <a:pt x="15140" y="4769"/>
                  </a:lnTo>
                  <a:lnTo>
                    <a:pt x="14979" y="4990"/>
                  </a:lnTo>
                  <a:lnTo>
                    <a:pt x="14809" y="5202"/>
                  </a:lnTo>
                  <a:lnTo>
                    <a:pt x="14630" y="5415"/>
                  </a:lnTo>
                  <a:lnTo>
                    <a:pt x="14442" y="5610"/>
                  </a:lnTo>
                  <a:lnTo>
                    <a:pt x="14245" y="5806"/>
                  </a:lnTo>
                  <a:lnTo>
                    <a:pt x="14039" y="5993"/>
                  </a:lnTo>
                  <a:lnTo>
                    <a:pt x="13824" y="6171"/>
                  </a:lnTo>
                  <a:lnTo>
                    <a:pt x="13609" y="6341"/>
                  </a:lnTo>
                  <a:lnTo>
                    <a:pt x="13385" y="6503"/>
                  </a:lnTo>
                  <a:lnTo>
                    <a:pt x="13153" y="6656"/>
                  </a:lnTo>
                  <a:lnTo>
                    <a:pt x="12911" y="6800"/>
                  </a:lnTo>
                  <a:lnTo>
                    <a:pt x="12669" y="6928"/>
                  </a:lnTo>
                  <a:lnTo>
                    <a:pt x="12410" y="7055"/>
                  </a:lnTo>
                  <a:lnTo>
                    <a:pt x="12159" y="7174"/>
                  </a:lnTo>
                  <a:lnTo>
                    <a:pt x="11890" y="7276"/>
                  </a:lnTo>
                  <a:lnTo>
                    <a:pt x="11622" y="7370"/>
                  </a:lnTo>
                  <a:lnTo>
                    <a:pt x="11344" y="7463"/>
                  </a:lnTo>
                  <a:lnTo>
                    <a:pt x="11067" y="7531"/>
                  </a:lnTo>
                  <a:lnTo>
                    <a:pt x="10789" y="7599"/>
                  </a:lnTo>
                  <a:lnTo>
                    <a:pt x="10494" y="7650"/>
                  </a:lnTo>
                  <a:lnTo>
                    <a:pt x="10207" y="7693"/>
                  </a:lnTo>
                  <a:lnTo>
                    <a:pt x="9912" y="7727"/>
                  </a:lnTo>
                  <a:lnTo>
                    <a:pt x="9607" y="7744"/>
                  </a:lnTo>
                  <a:lnTo>
                    <a:pt x="9303" y="7744"/>
                  </a:lnTo>
                  <a:lnTo>
                    <a:pt x="8945" y="7735"/>
                  </a:lnTo>
                  <a:lnTo>
                    <a:pt x="8596" y="7710"/>
                  </a:lnTo>
                  <a:lnTo>
                    <a:pt x="8237" y="7667"/>
                  </a:lnTo>
                  <a:lnTo>
                    <a:pt x="7897" y="7608"/>
                  </a:lnTo>
                  <a:lnTo>
                    <a:pt x="7557" y="7540"/>
                  </a:lnTo>
                  <a:lnTo>
                    <a:pt x="7226" y="7446"/>
                  </a:lnTo>
                  <a:lnTo>
                    <a:pt x="6903" y="7344"/>
                  </a:lnTo>
                  <a:lnTo>
                    <a:pt x="6581" y="7225"/>
                  </a:lnTo>
                  <a:lnTo>
                    <a:pt x="6268" y="7089"/>
                  </a:lnTo>
                  <a:lnTo>
                    <a:pt x="5972" y="6945"/>
                  </a:lnTo>
                  <a:lnTo>
                    <a:pt x="5677" y="6783"/>
                  </a:lnTo>
                  <a:lnTo>
                    <a:pt x="5390" y="6613"/>
                  </a:lnTo>
                  <a:lnTo>
                    <a:pt x="5113" y="6426"/>
                  </a:lnTo>
                  <a:lnTo>
                    <a:pt x="4853" y="6222"/>
                  </a:lnTo>
                  <a:lnTo>
                    <a:pt x="4593" y="6018"/>
                  </a:lnTo>
                  <a:lnTo>
                    <a:pt x="4352" y="5797"/>
                  </a:lnTo>
                  <a:lnTo>
                    <a:pt x="4119" y="5568"/>
                  </a:lnTo>
                  <a:lnTo>
                    <a:pt x="3904" y="5321"/>
                  </a:lnTo>
                  <a:lnTo>
                    <a:pt x="3689" y="5075"/>
                  </a:lnTo>
                  <a:lnTo>
                    <a:pt x="3492" y="4811"/>
                  </a:lnTo>
                  <a:lnTo>
                    <a:pt x="3313" y="4539"/>
                  </a:lnTo>
                  <a:lnTo>
                    <a:pt x="3143" y="4259"/>
                  </a:lnTo>
                  <a:lnTo>
                    <a:pt x="2991" y="3978"/>
                  </a:lnTo>
                  <a:lnTo>
                    <a:pt x="2848" y="3681"/>
                  </a:lnTo>
                  <a:lnTo>
                    <a:pt x="2722" y="3384"/>
                  </a:lnTo>
                  <a:lnTo>
                    <a:pt x="2615" y="3069"/>
                  </a:lnTo>
                  <a:lnTo>
                    <a:pt x="2516" y="2755"/>
                  </a:lnTo>
                  <a:lnTo>
                    <a:pt x="2445" y="2432"/>
                  </a:lnTo>
                  <a:lnTo>
                    <a:pt x="2382" y="2109"/>
                  </a:lnTo>
                  <a:lnTo>
                    <a:pt x="2337" y="1777"/>
                  </a:lnTo>
                  <a:lnTo>
                    <a:pt x="2310" y="1437"/>
                  </a:lnTo>
                  <a:lnTo>
                    <a:pt x="2301" y="1097"/>
                  </a:lnTo>
                  <a:lnTo>
                    <a:pt x="2292" y="987"/>
                  </a:lnTo>
                  <a:lnTo>
                    <a:pt x="2275" y="876"/>
                  </a:lnTo>
                  <a:lnTo>
                    <a:pt x="2248" y="774"/>
                  </a:lnTo>
                  <a:lnTo>
                    <a:pt x="2212" y="672"/>
                  </a:lnTo>
                  <a:lnTo>
                    <a:pt x="2158" y="579"/>
                  </a:lnTo>
                  <a:lnTo>
                    <a:pt x="2104" y="485"/>
                  </a:lnTo>
                  <a:lnTo>
                    <a:pt x="2033" y="400"/>
                  </a:lnTo>
                  <a:lnTo>
                    <a:pt x="1961" y="324"/>
                  </a:lnTo>
                  <a:lnTo>
                    <a:pt x="1881" y="256"/>
                  </a:lnTo>
                  <a:lnTo>
                    <a:pt x="1791" y="188"/>
                  </a:lnTo>
                  <a:lnTo>
                    <a:pt x="1702" y="137"/>
                  </a:lnTo>
                  <a:lnTo>
                    <a:pt x="1594" y="94"/>
                  </a:lnTo>
                  <a:lnTo>
                    <a:pt x="1496" y="52"/>
                  </a:lnTo>
                  <a:lnTo>
                    <a:pt x="1379" y="26"/>
                  </a:lnTo>
                  <a:lnTo>
                    <a:pt x="1272" y="9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flipH="1">
              <a:off x="4089013" y="2155900"/>
              <a:ext cx="133095" cy="137925"/>
            </a:xfrm>
            <a:custGeom>
              <a:rect b="b" l="l" r="r" t="t"/>
              <a:pathLst>
                <a:path extrusionOk="0" h="5517" w="5812">
                  <a:moveTo>
                    <a:pt x="2910" y="0"/>
                  </a:moveTo>
                  <a:lnTo>
                    <a:pt x="2758" y="9"/>
                  </a:lnTo>
                  <a:lnTo>
                    <a:pt x="2606" y="17"/>
                  </a:lnTo>
                  <a:lnTo>
                    <a:pt x="2463" y="34"/>
                  </a:lnTo>
                  <a:lnTo>
                    <a:pt x="2319" y="60"/>
                  </a:lnTo>
                  <a:lnTo>
                    <a:pt x="2185" y="85"/>
                  </a:lnTo>
                  <a:lnTo>
                    <a:pt x="2042" y="128"/>
                  </a:lnTo>
                  <a:lnTo>
                    <a:pt x="1907" y="170"/>
                  </a:lnTo>
                  <a:lnTo>
                    <a:pt x="1773" y="221"/>
                  </a:lnTo>
                  <a:lnTo>
                    <a:pt x="1648" y="272"/>
                  </a:lnTo>
                  <a:lnTo>
                    <a:pt x="1523" y="331"/>
                  </a:lnTo>
                  <a:lnTo>
                    <a:pt x="1397" y="399"/>
                  </a:lnTo>
                  <a:lnTo>
                    <a:pt x="1281" y="476"/>
                  </a:lnTo>
                  <a:lnTo>
                    <a:pt x="1173" y="552"/>
                  </a:lnTo>
                  <a:lnTo>
                    <a:pt x="1057" y="629"/>
                  </a:lnTo>
                  <a:lnTo>
                    <a:pt x="958" y="714"/>
                  </a:lnTo>
                  <a:lnTo>
                    <a:pt x="851" y="807"/>
                  </a:lnTo>
                  <a:lnTo>
                    <a:pt x="761" y="901"/>
                  </a:lnTo>
                  <a:lnTo>
                    <a:pt x="663" y="1003"/>
                  </a:lnTo>
                  <a:lnTo>
                    <a:pt x="582" y="1105"/>
                  </a:lnTo>
                  <a:lnTo>
                    <a:pt x="502" y="1215"/>
                  </a:lnTo>
                  <a:lnTo>
                    <a:pt x="421" y="1326"/>
                  </a:lnTo>
                  <a:lnTo>
                    <a:pt x="350" y="1445"/>
                  </a:lnTo>
                  <a:lnTo>
                    <a:pt x="287" y="1564"/>
                  </a:lnTo>
                  <a:lnTo>
                    <a:pt x="233" y="1683"/>
                  </a:lnTo>
                  <a:lnTo>
                    <a:pt x="180" y="1810"/>
                  </a:lnTo>
                  <a:lnTo>
                    <a:pt x="135" y="1938"/>
                  </a:lnTo>
                  <a:lnTo>
                    <a:pt x="99" y="2065"/>
                  </a:lnTo>
                  <a:lnTo>
                    <a:pt x="63" y="2201"/>
                  </a:lnTo>
                  <a:lnTo>
                    <a:pt x="36" y="2337"/>
                  </a:lnTo>
                  <a:lnTo>
                    <a:pt x="18" y="2473"/>
                  </a:lnTo>
                  <a:lnTo>
                    <a:pt x="9" y="2618"/>
                  </a:lnTo>
                  <a:lnTo>
                    <a:pt x="0" y="2754"/>
                  </a:lnTo>
                  <a:lnTo>
                    <a:pt x="9" y="2898"/>
                  </a:lnTo>
                  <a:lnTo>
                    <a:pt x="18" y="3043"/>
                  </a:lnTo>
                  <a:lnTo>
                    <a:pt x="36" y="3179"/>
                  </a:lnTo>
                  <a:lnTo>
                    <a:pt x="63" y="3315"/>
                  </a:lnTo>
                  <a:lnTo>
                    <a:pt x="99" y="3451"/>
                  </a:lnTo>
                  <a:lnTo>
                    <a:pt x="135" y="3578"/>
                  </a:lnTo>
                  <a:lnTo>
                    <a:pt x="180" y="3706"/>
                  </a:lnTo>
                  <a:lnTo>
                    <a:pt x="233" y="3833"/>
                  </a:lnTo>
                  <a:lnTo>
                    <a:pt x="287" y="3952"/>
                  </a:lnTo>
                  <a:lnTo>
                    <a:pt x="350" y="4071"/>
                  </a:lnTo>
                  <a:lnTo>
                    <a:pt x="421" y="4190"/>
                  </a:lnTo>
                  <a:lnTo>
                    <a:pt x="502" y="4301"/>
                  </a:lnTo>
                  <a:lnTo>
                    <a:pt x="582" y="4411"/>
                  </a:lnTo>
                  <a:lnTo>
                    <a:pt x="663" y="4513"/>
                  </a:lnTo>
                  <a:lnTo>
                    <a:pt x="761" y="4615"/>
                  </a:lnTo>
                  <a:lnTo>
                    <a:pt x="851" y="4709"/>
                  </a:lnTo>
                  <a:lnTo>
                    <a:pt x="958" y="4802"/>
                  </a:lnTo>
                  <a:lnTo>
                    <a:pt x="1057" y="4887"/>
                  </a:lnTo>
                  <a:lnTo>
                    <a:pt x="1173" y="4964"/>
                  </a:lnTo>
                  <a:lnTo>
                    <a:pt x="1281" y="5040"/>
                  </a:lnTo>
                  <a:lnTo>
                    <a:pt x="1397" y="5117"/>
                  </a:lnTo>
                  <a:lnTo>
                    <a:pt x="1523" y="5185"/>
                  </a:lnTo>
                  <a:lnTo>
                    <a:pt x="1648" y="5244"/>
                  </a:lnTo>
                  <a:lnTo>
                    <a:pt x="1773" y="5295"/>
                  </a:lnTo>
                  <a:lnTo>
                    <a:pt x="1907" y="5346"/>
                  </a:lnTo>
                  <a:lnTo>
                    <a:pt x="2042" y="5389"/>
                  </a:lnTo>
                  <a:lnTo>
                    <a:pt x="2185" y="5431"/>
                  </a:lnTo>
                  <a:lnTo>
                    <a:pt x="2319" y="5457"/>
                  </a:lnTo>
                  <a:lnTo>
                    <a:pt x="2463" y="5482"/>
                  </a:lnTo>
                  <a:lnTo>
                    <a:pt x="2606" y="5499"/>
                  </a:lnTo>
                  <a:lnTo>
                    <a:pt x="2758" y="5508"/>
                  </a:lnTo>
                  <a:lnTo>
                    <a:pt x="2910" y="5516"/>
                  </a:lnTo>
                  <a:lnTo>
                    <a:pt x="3054" y="5508"/>
                  </a:lnTo>
                  <a:lnTo>
                    <a:pt x="3206" y="5499"/>
                  </a:lnTo>
                  <a:lnTo>
                    <a:pt x="3349" y="5482"/>
                  </a:lnTo>
                  <a:lnTo>
                    <a:pt x="3492" y="5457"/>
                  </a:lnTo>
                  <a:lnTo>
                    <a:pt x="3635" y="5431"/>
                  </a:lnTo>
                  <a:lnTo>
                    <a:pt x="3770" y="5389"/>
                  </a:lnTo>
                  <a:lnTo>
                    <a:pt x="3904" y="5346"/>
                  </a:lnTo>
                  <a:lnTo>
                    <a:pt x="4038" y="5295"/>
                  </a:lnTo>
                  <a:lnTo>
                    <a:pt x="4164" y="5244"/>
                  </a:lnTo>
                  <a:lnTo>
                    <a:pt x="4289" y="5185"/>
                  </a:lnTo>
                  <a:lnTo>
                    <a:pt x="4414" y="5117"/>
                  </a:lnTo>
                  <a:lnTo>
                    <a:pt x="4531" y="5040"/>
                  </a:lnTo>
                  <a:lnTo>
                    <a:pt x="4647" y="4964"/>
                  </a:lnTo>
                  <a:lnTo>
                    <a:pt x="4755" y="4887"/>
                  </a:lnTo>
                  <a:lnTo>
                    <a:pt x="4862" y="4802"/>
                  </a:lnTo>
                  <a:lnTo>
                    <a:pt x="4961" y="4709"/>
                  </a:lnTo>
                  <a:lnTo>
                    <a:pt x="5059" y="4615"/>
                  </a:lnTo>
                  <a:lnTo>
                    <a:pt x="5149" y="4513"/>
                  </a:lnTo>
                  <a:lnTo>
                    <a:pt x="5238" y="4411"/>
                  </a:lnTo>
                  <a:lnTo>
                    <a:pt x="5319" y="4301"/>
                  </a:lnTo>
                  <a:lnTo>
                    <a:pt x="5390" y="4190"/>
                  </a:lnTo>
                  <a:lnTo>
                    <a:pt x="5462" y="4071"/>
                  </a:lnTo>
                  <a:lnTo>
                    <a:pt x="5525" y="3952"/>
                  </a:lnTo>
                  <a:lnTo>
                    <a:pt x="5587" y="3833"/>
                  </a:lnTo>
                  <a:lnTo>
                    <a:pt x="5632" y="3706"/>
                  </a:lnTo>
                  <a:lnTo>
                    <a:pt x="5677" y="3578"/>
                  </a:lnTo>
                  <a:lnTo>
                    <a:pt x="5722" y="3451"/>
                  </a:lnTo>
                  <a:lnTo>
                    <a:pt x="5748" y="3315"/>
                  </a:lnTo>
                  <a:lnTo>
                    <a:pt x="5775" y="3179"/>
                  </a:lnTo>
                  <a:lnTo>
                    <a:pt x="5793" y="3043"/>
                  </a:lnTo>
                  <a:lnTo>
                    <a:pt x="5811" y="2898"/>
                  </a:lnTo>
                  <a:lnTo>
                    <a:pt x="5811" y="2754"/>
                  </a:lnTo>
                  <a:lnTo>
                    <a:pt x="5811" y="2618"/>
                  </a:lnTo>
                  <a:lnTo>
                    <a:pt x="5793" y="2473"/>
                  </a:lnTo>
                  <a:lnTo>
                    <a:pt x="5775" y="2337"/>
                  </a:lnTo>
                  <a:lnTo>
                    <a:pt x="5748" y="2201"/>
                  </a:lnTo>
                  <a:lnTo>
                    <a:pt x="5722" y="2065"/>
                  </a:lnTo>
                  <a:lnTo>
                    <a:pt x="5677" y="1938"/>
                  </a:lnTo>
                  <a:lnTo>
                    <a:pt x="5632" y="1810"/>
                  </a:lnTo>
                  <a:lnTo>
                    <a:pt x="5587" y="1683"/>
                  </a:lnTo>
                  <a:lnTo>
                    <a:pt x="5525" y="1564"/>
                  </a:lnTo>
                  <a:lnTo>
                    <a:pt x="5462" y="1445"/>
                  </a:lnTo>
                  <a:lnTo>
                    <a:pt x="5390" y="1326"/>
                  </a:lnTo>
                  <a:lnTo>
                    <a:pt x="5319" y="1215"/>
                  </a:lnTo>
                  <a:lnTo>
                    <a:pt x="5238" y="1105"/>
                  </a:lnTo>
                  <a:lnTo>
                    <a:pt x="5149" y="1003"/>
                  </a:lnTo>
                  <a:lnTo>
                    <a:pt x="5059" y="901"/>
                  </a:lnTo>
                  <a:lnTo>
                    <a:pt x="4961" y="807"/>
                  </a:lnTo>
                  <a:lnTo>
                    <a:pt x="4862" y="714"/>
                  </a:lnTo>
                  <a:lnTo>
                    <a:pt x="4755" y="629"/>
                  </a:lnTo>
                  <a:lnTo>
                    <a:pt x="4647" y="552"/>
                  </a:lnTo>
                  <a:lnTo>
                    <a:pt x="4531" y="476"/>
                  </a:lnTo>
                  <a:lnTo>
                    <a:pt x="4414" y="399"/>
                  </a:lnTo>
                  <a:lnTo>
                    <a:pt x="4289" y="331"/>
                  </a:lnTo>
                  <a:lnTo>
                    <a:pt x="4164" y="272"/>
                  </a:lnTo>
                  <a:lnTo>
                    <a:pt x="4038" y="221"/>
                  </a:lnTo>
                  <a:lnTo>
                    <a:pt x="3904" y="170"/>
                  </a:lnTo>
                  <a:lnTo>
                    <a:pt x="3770" y="128"/>
                  </a:lnTo>
                  <a:lnTo>
                    <a:pt x="3635" y="85"/>
                  </a:lnTo>
                  <a:lnTo>
                    <a:pt x="3492" y="60"/>
                  </a:lnTo>
                  <a:lnTo>
                    <a:pt x="3349" y="34"/>
                  </a:lnTo>
                  <a:lnTo>
                    <a:pt x="3206" y="17"/>
                  </a:lnTo>
                  <a:lnTo>
                    <a:pt x="3054" y="9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flipH="1">
              <a:off x="4830194" y="2155900"/>
              <a:ext cx="132889" cy="137925"/>
            </a:xfrm>
            <a:custGeom>
              <a:rect b="b" l="l" r="r" t="t"/>
              <a:pathLst>
                <a:path extrusionOk="0" h="5517" w="5803">
                  <a:moveTo>
                    <a:pt x="2901" y="0"/>
                  </a:moveTo>
                  <a:lnTo>
                    <a:pt x="2749" y="9"/>
                  </a:lnTo>
                  <a:lnTo>
                    <a:pt x="2606" y="17"/>
                  </a:lnTo>
                  <a:lnTo>
                    <a:pt x="2463" y="34"/>
                  </a:lnTo>
                  <a:lnTo>
                    <a:pt x="2320" y="60"/>
                  </a:lnTo>
                  <a:lnTo>
                    <a:pt x="2176" y="85"/>
                  </a:lnTo>
                  <a:lnTo>
                    <a:pt x="2042" y="128"/>
                  </a:lnTo>
                  <a:lnTo>
                    <a:pt x="1908" y="170"/>
                  </a:lnTo>
                  <a:lnTo>
                    <a:pt x="1773" y="221"/>
                  </a:lnTo>
                  <a:lnTo>
                    <a:pt x="1639" y="272"/>
                  </a:lnTo>
                  <a:lnTo>
                    <a:pt x="1514" y="331"/>
                  </a:lnTo>
                  <a:lnTo>
                    <a:pt x="1397" y="399"/>
                  </a:lnTo>
                  <a:lnTo>
                    <a:pt x="1281" y="476"/>
                  </a:lnTo>
                  <a:lnTo>
                    <a:pt x="1165" y="552"/>
                  </a:lnTo>
                  <a:lnTo>
                    <a:pt x="1057" y="629"/>
                  </a:lnTo>
                  <a:lnTo>
                    <a:pt x="950" y="714"/>
                  </a:lnTo>
                  <a:lnTo>
                    <a:pt x="851" y="807"/>
                  </a:lnTo>
                  <a:lnTo>
                    <a:pt x="753" y="901"/>
                  </a:lnTo>
                  <a:lnTo>
                    <a:pt x="663" y="1003"/>
                  </a:lnTo>
                  <a:lnTo>
                    <a:pt x="574" y="1105"/>
                  </a:lnTo>
                  <a:lnTo>
                    <a:pt x="493" y="1215"/>
                  </a:lnTo>
                  <a:lnTo>
                    <a:pt x="421" y="1326"/>
                  </a:lnTo>
                  <a:lnTo>
                    <a:pt x="350" y="1445"/>
                  </a:lnTo>
                  <a:lnTo>
                    <a:pt x="287" y="1564"/>
                  </a:lnTo>
                  <a:lnTo>
                    <a:pt x="224" y="1683"/>
                  </a:lnTo>
                  <a:lnTo>
                    <a:pt x="171" y="1810"/>
                  </a:lnTo>
                  <a:lnTo>
                    <a:pt x="126" y="1938"/>
                  </a:lnTo>
                  <a:lnTo>
                    <a:pt x="90" y="2065"/>
                  </a:lnTo>
                  <a:lnTo>
                    <a:pt x="54" y="2201"/>
                  </a:lnTo>
                  <a:lnTo>
                    <a:pt x="28" y="2337"/>
                  </a:lnTo>
                  <a:lnTo>
                    <a:pt x="10" y="2473"/>
                  </a:lnTo>
                  <a:lnTo>
                    <a:pt x="1" y="2618"/>
                  </a:lnTo>
                  <a:lnTo>
                    <a:pt x="1" y="2754"/>
                  </a:lnTo>
                  <a:lnTo>
                    <a:pt x="1" y="2898"/>
                  </a:lnTo>
                  <a:lnTo>
                    <a:pt x="10" y="3043"/>
                  </a:lnTo>
                  <a:lnTo>
                    <a:pt x="28" y="3179"/>
                  </a:lnTo>
                  <a:lnTo>
                    <a:pt x="54" y="3315"/>
                  </a:lnTo>
                  <a:lnTo>
                    <a:pt x="90" y="3451"/>
                  </a:lnTo>
                  <a:lnTo>
                    <a:pt x="126" y="3578"/>
                  </a:lnTo>
                  <a:lnTo>
                    <a:pt x="171" y="3706"/>
                  </a:lnTo>
                  <a:lnTo>
                    <a:pt x="224" y="3833"/>
                  </a:lnTo>
                  <a:lnTo>
                    <a:pt x="287" y="3952"/>
                  </a:lnTo>
                  <a:lnTo>
                    <a:pt x="350" y="4071"/>
                  </a:lnTo>
                  <a:lnTo>
                    <a:pt x="421" y="4190"/>
                  </a:lnTo>
                  <a:lnTo>
                    <a:pt x="493" y="4301"/>
                  </a:lnTo>
                  <a:lnTo>
                    <a:pt x="574" y="4411"/>
                  </a:lnTo>
                  <a:lnTo>
                    <a:pt x="663" y="4513"/>
                  </a:lnTo>
                  <a:lnTo>
                    <a:pt x="753" y="4615"/>
                  </a:lnTo>
                  <a:lnTo>
                    <a:pt x="851" y="4709"/>
                  </a:lnTo>
                  <a:lnTo>
                    <a:pt x="950" y="4802"/>
                  </a:lnTo>
                  <a:lnTo>
                    <a:pt x="1057" y="4887"/>
                  </a:lnTo>
                  <a:lnTo>
                    <a:pt x="1165" y="4964"/>
                  </a:lnTo>
                  <a:lnTo>
                    <a:pt x="1281" y="5040"/>
                  </a:lnTo>
                  <a:lnTo>
                    <a:pt x="1397" y="5117"/>
                  </a:lnTo>
                  <a:lnTo>
                    <a:pt x="1514" y="5185"/>
                  </a:lnTo>
                  <a:lnTo>
                    <a:pt x="1639" y="5244"/>
                  </a:lnTo>
                  <a:lnTo>
                    <a:pt x="1773" y="5295"/>
                  </a:lnTo>
                  <a:lnTo>
                    <a:pt x="1908" y="5346"/>
                  </a:lnTo>
                  <a:lnTo>
                    <a:pt x="2042" y="5389"/>
                  </a:lnTo>
                  <a:lnTo>
                    <a:pt x="2176" y="5431"/>
                  </a:lnTo>
                  <a:lnTo>
                    <a:pt x="2320" y="5457"/>
                  </a:lnTo>
                  <a:lnTo>
                    <a:pt x="2463" y="5482"/>
                  </a:lnTo>
                  <a:lnTo>
                    <a:pt x="2606" y="5499"/>
                  </a:lnTo>
                  <a:lnTo>
                    <a:pt x="2749" y="5508"/>
                  </a:lnTo>
                  <a:lnTo>
                    <a:pt x="2901" y="5516"/>
                  </a:lnTo>
                  <a:lnTo>
                    <a:pt x="3054" y="5508"/>
                  </a:lnTo>
                  <a:lnTo>
                    <a:pt x="3197" y="5499"/>
                  </a:lnTo>
                  <a:lnTo>
                    <a:pt x="3340" y="5482"/>
                  </a:lnTo>
                  <a:lnTo>
                    <a:pt x="3483" y="5457"/>
                  </a:lnTo>
                  <a:lnTo>
                    <a:pt x="3627" y="5431"/>
                  </a:lnTo>
                  <a:lnTo>
                    <a:pt x="3761" y="5389"/>
                  </a:lnTo>
                  <a:lnTo>
                    <a:pt x="3895" y="5346"/>
                  </a:lnTo>
                  <a:lnTo>
                    <a:pt x="4030" y="5295"/>
                  </a:lnTo>
                  <a:lnTo>
                    <a:pt x="4164" y="5244"/>
                  </a:lnTo>
                  <a:lnTo>
                    <a:pt x="4289" y="5185"/>
                  </a:lnTo>
                  <a:lnTo>
                    <a:pt x="4406" y="5117"/>
                  </a:lnTo>
                  <a:lnTo>
                    <a:pt x="4522" y="5040"/>
                  </a:lnTo>
                  <a:lnTo>
                    <a:pt x="4638" y="4964"/>
                  </a:lnTo>
                  <a:lnTo>
                    <a:pt x="4746" y="4887"/>
                  </a:lnTo>
                  <a:lnTo>
                    <a:pt x="4853" y="4802"/>
                  </a:lnTo>
                  <a:lnTo>
                    <a:pt x="4952" y="4709"/>
                  </a:lnTo>
                  <a:lnTo>
                    <a:pt x="5050" y="4615"/>
                  </a:lnTo>
                  <a:lnTo>
                    <a:pt x="5140" y="4513"/>
                  </a:lnTo>
                  <a:lnTo>
                    <a:pt x="5229" y="4411"/>
                  </a:lnTo>
                  <a:lnTo>
                    <a:pt x="5310" y="4301"/>
                  </a:lnTo>
                  <a:lnTo>
                    <a:pt x="5382" y="4190"/>
                  </a:lnTo>
                  <a:lnTo>
                    <a:pt x="5453" y="4071"/>
                  </a:lnTo>
                  <a:lnTo>
                    <a:pt x="5516" y="3952"/>
                  </a:lnTo>
                  <a:lnTo>
                    <a:pt x="5578" y="3833"/>
                  </a:lnTo>
                  <a:lnTo>
                    <a:pt x="5632" y="3706"/>
                  </a:lnTo>
                  <a:lnTo>
                    <a:pt x="5677" y="3578"/>
                  </a:lnTo>
                  <a:lnTo>
                    <a:pt x="5713" y="3451"/>
                  </a:lnTo>
                  <a:lnTo>
                    <a:pt x="5749" y="3315"/>
                  </a:lnTo>
                  <a:lnTo>
                    <a:pt x="5775" y="3179"/>
                  </a:lnTo>
                  <a:lnTo>
                    <a:pt x="5793" y="3043"/>
                  </a:lnTo>
                  <a:lnTo>
                    <a:pt x="5802" y="2898"/>
                  </a:lnTo>
                  <a:lnTo>
                    <a:pt x="5802" y="2754"/>
                  </a:lnTo>
                  <a:lnTo>
                    <a:pt x="5802" y="2618"/>
                  </a:lnTo>
                  <a:lnTo>
                    <a:pt x="5793" y="2473"/>
                  </a:lnTo>
                  <a:lnTo>
                    <a:pt x="5775" y="2337"/>
                  </a:lnTo>
                  <a:lnTo>
                    <a:pt x="5749" y="2201"/>
                  </a:lnTo>
                  <a:lnTo>
                    <a:pt x="5713" y="2065"/>
                  </a:lnTo>
                  <a:lnTo>
                    <a:pt x="5677" y="1938"/>
                  </a:lnTo>
                  <a:lnTo>
                    <a:pt x="5632" y="1810"/>
                  </a:lnTo>
                  <a:lnTo>
                    <a:pt x="5578" y="1683"/>
                  </a:lnTo>
                  <a:lnTo>
                    <a:pt x="5516" y="1564"/>
                  </a:lnTo>
                  <a:lnTo>
                    <a:pt x="5453" y="1445"/>
                  </a:lnTo>
                  <a:lnTo>
                    <a:pt x="5382" y="1326"/>
                  </a:lnTo>
                  <a:lnTo>
                    <a:pt x="5310" y="1215"/>
                  </a:lnTo>
                  <a:lnTo>
                    <a:pt x="5229" y="1105"/>
                  </a:lnTo>
                  <a:lnTo>
                    <a:pt x="5140" y="1003"/>
                  </a:lnTo>
                  <a:lnTo>
                    <a:pt x="5050" y="901"/>
                  </a:lnTo>
                  <a:lnTo>
                    <a:pt x="4952" y="807"/>
                  </a:lnTo>
                  <a:lnTo>
                    <a:pt x="4853" y="714"/>
                  </a:lnTo>
                  <a:lnTo>
                    <a:pt x="4746" y="629"/>
                  </a:lnTo>
                  <a:lnTo>
                    <a:pt x="4638" y="552"/>
                  </a:lnTo>
                  <a:lnTo>
                    <a:pt x="4522" y="476"/>
                  </a:lnTo>
                  <a:lnTo>
                    <a:pt x="4406" y="399"/>
                  </a:lnTo>
                  <a:lnTo>
                    <a:pt x="4289" y="331"/>
                  </a:lnTo>
                  <a:lnTo>
                    <a:pt x="4164" y="272"/>
                  </a:lnTo>
                  <a:lnTo>
                    <a:pt x="4030" y="221"/>
                  </a:lnTo>
                  <a:lnTo>
                    <a:pt x="3895" y="170"/>
                  </a:lnTo>
                  <a:lnTo>
                    <a:pt x="3761" y="128"/>
                  </a:lnTo>
                  <a:lnTo>
                    <a:pt x="3627" y="85"/>
                  </a:lnTo>
                  <a:lnTo>
                    <a:pt x="3483" y="60"/>
                  </a:lnTo>
                  <a:lnTo>
                    <a:pt x="3340" y="34"/>
                  </a:lnTo>
                  <a:lnTo>
                    <a:pt x="3197" y="17"/>
                  </a:lnTo>
                  <a:lnTo>
                    <a:pt x="3054" y="9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5"/>
          <p:cNvGrpSpPr/>
          <p:nvPr/>
        </p:nvGrpSpPr>
        <p:grpSpPr>
          <a:xfrm>
            <a:off x="6931268" y="1025725"/>
            <a:ext cx="1755531" cy="2070218"/>
            <a:chOff x="6931268" y="1543500"/>
            <a:chExt cx="1755531" cy="2070218"/>
          </a:xfrm>
        </p:grpSpPr>
        <p:sp>
          <p:nvSpPr>
            <p:cNvPr id="1537" name="Google Shape;1537;p35"/>
            <p:cNvSpPr/>
            <p:nvPr/>
          </p:nvSpPr>
          <p:spPr>
            <a:xfrm flipH="1">
              <a:off x="6931268" y="1778222"/>
              <a:ext cx="460983" cy="1745547"/>
            </a:xfrm>
            <a:custGeom>
              <a:rect b="b" l="l" r="r" t="t"/>
              <a:pathLst>
                <a:path extrusionOk="0" h="62514" w="18023">
                  <a:moveTo>
                    <a:pt x="8667" y="1"/>
                  </a:moveTo>
                  <a:lnTo>
                    <a:pt x="8318" y="26"/>
                  </a:lnTo>
                  <a:lnTo>
                    <a:pt x="7977" y="69"/>
                  </a:lnTo>
                  <a:lnTo>
                    <a:pt x="7646" y="120"/>
                  </a:lnTo>
                  <a:lnTo>
                    <a:pt x="7324" y="196"/>
                  </a:lnTo>
                  <a:lnTo>
                    <a:pt x="7011" y="281"/>
                  </a:lnTo>
                  <a:lnTo>
                    <a:pt x="6867" y="332"/>
                  </a:lnTo>
                  <a:lnTo>
                    <a:pt x="6724" y="383"/>
                  </a:lnTo>
                  <a:lnTo>
                    <a:pt x="6581" y="443"/>
                  </a:lnTo>
                  <a:lnTo>
                    <a:pt x="6446" y="502"/>
                  </a:lnTo>
                  <a:lnTo>
                    <a:pt x="2570" y="2355"/>
                  </a:lnTo>
                  <a:lnTo>
                    <a:pt x="2435" y="2423"/>
                  </a:lnTo>
                  <a:lnTo>
                    <a:pt x="2301" y="2491"/>
                  </a:lnTo>
                  <a:lnTo>
                    <a:pt x="2176" y="2576"/>
                  </a:lnTo>
                  <a:lnTo>
                    <a:pt x="2050" y="2652"/>
                  </a:lnTo>
                  <a:lnTo>
                    <a:pt x="1925" y="2746"/>
                  </a:lnTo>
                  <a:lnTo>
                    <a:pt x="1809" y="2839"/>
                  </a:lnTo>
                  <a:lnTo>
                    <a:pt x="1683" y="2941"/>
                  </a:lnTo>
                  <a:lnTo>
                    <a:pt x="1567" y="3043"/>
                  </a:lnTo>
                  <a:lnTo>
                    <a:pt x="1343" y="3264"/>
                  </a:lnTo>
                  <a:lnTo>
                    <a:pt x="1137" y="3502"/>
                  </a:lnTo>
                  <a:lnTo>
                    <a:pt x="931" y="3757"/>
                  </a:lnTo>
                  <a:lnTo>
                    <a:pt x="752" y="4021"/>
                  </a:lnTo>
                  <a:lnTo>
                    <a:pt x="591" y="4293"/>
                  </a:lnTo>
                  <a:lnTo>
                    <a:pt x="439" y="4573"/>
                  </a:lnTo>
                  <a:lnTo>
                    <a:pt x="314" y="4862"/>
                  </a:lnTo>
                  <a:lnTo>
                    <a:pt x="206" y="5151"/>
                  </a:lnTo>
                  <a:lnTo>
                    <a:pt x="152" y="5296"/>
                  </a:lnTo>
                  <a:lnTo>
                    <a:pt x="117" y="5440"/>
                  </a:lnTo>
                  <a:lnTo>
                    <a:pt x="81" y="5585"/>
                  </a:lnTo>
                  <a:lnTo>
                    <a:pt x="54" y="5729"/>
                  </a:lnTo>
                  <a:lnTo>
                    <a:pt x="27" y="5874"/>
                  </a:lnTo>
                  <a:lnTo>
                    <a:pt x="9" y="6018"/>
                  </a:lnTo>
                  <a:lnTo>
                    <a:pt x="0" y="6163"/>
                  </a:lnTo>
                  <a:lnTo>
                    <a:pt x="0" y="6307"/>
                  </a:lnTo>
                  <a:lnTo>
                    <a:pt x="0" y="59785"/>
                  </a:lnTo>
                  <a:lnTo>
                    <a:pt x="0" y="59921"/>
                  </a:lnTo>
                  <a:lnTo>
                    <a:pt x="18" y="60065"/>
                  </a:lnTo>
                  <a:lnTo>
                    <a:pt x="36" y="60201"/>
                  </a:lnTo>
                  <a:lnTo>
                    <a:pt x="54" y="60329"/>
                  </a:lnTo>
                  <a:lnTo>
                    <a:pt x="90" y="60465"/>
                  </a:lnTo>
                  <a:lnTo>
                    <a:pt x="125" y="60592"/>
                  </a:lnTo>
                  <a:lnTo>
                    <a:pt x="170" y="60720"/>
                  </a:lnTo>
                  <a:lnTo>
                    <a:pt x="224" y="60847"/>
                  </a:lnTo>
                  <a:lnTo>
                    <a:pt x="287" y="60966"/>
                  </a:lnTo>
                  <a:lnTo>
                    <a:pt x="349" y="61085"/>
                  </a:lnTo>
                  <a:lnTo>
                    <a:pt x="421" y="61196"/>
                  </a:lnTo>
                  <a:lnTo>
                    <a:pt x="493" y="61306"/>
                  </a:lnTo>
                  <a:lnTo>
                    <a:pt x="573" y="61417"/>
                  </a:lnTo>
                  <a:lnTo>
                    <a:pt x="654" y="61519"/>
                  </a:lnTo>
                  <a:lnTo>
                    <a:pt x="752" y="61612"/>
                  </a:lnTo>
                  <a:lnTo>
                    <a:pt x="842" y="61714"/>
                  </a:lnTo>
                  <a:lnTo>
                    <a:pt x="940" y="61799"/>
                  </a:lnTo>
                  <a:lnTo>
                    <a:pt x="1048" y="61884"/>
                  </a:lnTo>
                  <a:lnTo>
                    <a:pt x="1155" y="61969"/>
                  </a:lnTo>
                  <a:lnTo>
                    <a:pt x="1272" y="62046"/>
                  </a:lnTo>
                  <a:lnTo>
                    <a:pt x="1388" y="62114"/>
                  </a:lnTo>
                  <a:lnTo>
                    <a:pt x="1504" y="62182"/>
                  </a:lnTo>
                  <a:lnTo>
                    <a:pt x="1630" y="62241"/>
                  </a:lnTo>
                  <a:lnTo>
                    <a:pt x="1755" y="62301"/>
                  </a:lnTo>
                  <a:lnTo>
                    <a:pt x="1889" y="62343"/>
                  </a:lnTo>
                  <a:lnTo>
                    <a:pt x="2024" y="62386"/>
                  </a:lnTo>
                  <a:lnTo>
                    <a:pt x="2158" y="62428"/>
                  </a:lnTo>
                  <a:lnTo>
                    <a:pt x="2292" y="62454"/>
                  </a:lnTo>
                  <a:lnTo>
                    <a:pt x="2435" y="62479"/>
                  </a:lnTo>
                  <a:lnTo>
                    <a:pt x="2579" y="62496"/>
                  </a:lnTo>
                  <a:lnTo>
                    <a:pt x="2722" y="62505"/>
                  </a:lnTo>
                  <a:lnTo>
                    <a:pt x="2874" y="62513"/>
                  </a:lnTo>
                  <a:lnTo>
                    <a:pt x="15158" y="62513"/>
                  </a:lnTo>
                  <a:lnTo>
                    <a:pt x="15301" y="62505"/>
                  </a:lnTo>
                  <a:lnTo>
                    <a:pt x="15444" y="62496"/>
                  </a:lnTo>
                  <a:lnTo>
                    <a:pt x="15588" y="62479"/>
                  </a:lnTo>
                  <a:lnTo>
                    <a:pt x="15731" y="62454"/>
                  </a:lnTo>
                  <a:lnTo>
                    <a:pt x="15865" y="62428"/>
                  </a:lnTo>
                  <a:lnTo>
                    <a:pt x="16008" y="62386"/>
                  </a:lnTo>
                  <a:lnTo>
                    <a:pt x="16143" y="62343"/>
                  </a:lnTo>
                  <a:lnTo>
                    <a:pt x="16268" y="62301"/>
                  </a:lnTo>
                  <a:lnTo>
                    <a:pt x="16393" y="62241"/>
                  </a:lnTo>
                  <a:lnTo>
                    <a:pt x="16519" y="62182"/>
                  </a:lnTo>
                  <a:lnTo>
                    <a:pt x="16644" y="62114"/>
                  </a:lnTo>
                  <a:lnTo>
                    <a:pt x="16761" y="62046"/>
                  </a:lnTo>
                  <a:lnTo>
                    <a:pt x="16868" y="61969"/>
                  </a:lnTo>
                  <a:lnTo>
                    <a:pt x="16975" y="61884"/>
                  </a:lnTo>
                  <a:lnTo>
                    <a:pt x="17083" y="61799"/>
                  </a:lnTo>
                  <a:lnTo>
                    <a:pt x="17181" y="61714"/>
                  </a:lnTo>
                  <a:lnTo>
                    <a:pt x="17280" y="61612"/>
                  </a:lnTo>
                  <a:lnTo>
                    <a:pt x="17369" y="61519"/>
                  </a:lnTo>
                  <a:lnTo>
                    <a:pt x="17450" y="61417"/>
                  </a:lnTo>
                  <a:lnTo>
                    <a:pt x="17530" y="61306"/>
                  </a:lnTo>
                  <a:lnTo>
                    <a:pt x="17611" y="61196"/>
                  </a:lnTo>
                  <a:lnTo>
                    <a:pt x="17674" y="61085"/>
                  </a:lnTo>
                  <a:lnTo>
                    <a:pt x="17745" y="60966"/>
                  </a:lnTo>
                  <a:lnTo>
                    <a:pt x="17799" y="60847"/>
                  </a:lnTo>
                  <a:lnTo>
                    <a:pt x="17853" y="60720"/>
                  </a:lnTo>
                  <a:lnTo>
                    <a:pt x="17898" y="60592"/>
                  </a:lnTo>
                  <a:lnTo>
                    <a:pt x="17933" y="60465"/>
                  </a:lnTo>
                  <a:lnTo>
                    <a:pt x="17969" y="60329"/>
                  </a:lnTo>
                  <a:lnTo>
                    <a:pt x="17996" y="60201"/>
                  </a:lnTo>
                  <a:lnTo>
                    <a:pt x="18014" y="60065"/>
                  </a:lnTo>
                  <a:lnTo>
                    <a:pt x="18023" y="59921"/>
                  </a:lnTo>
                  <a:lnTo>
                    <a:pt x="18023" y="59785"/>
                  </a:lnTo>
                  <a:lnTo>
                    <a:pt x="18023" y="6307"/>
                  </a:lnTo>
                  <a:lnTo>
                    <a:pt x="18023" y="6163"/>
                  </a:lnTo>
                  <a:lnTo>
                    <a:pt x="18014" y="6018"/>
                  </a:lnTo>
                  <a:lnTo>
                    <a:pt x="17996" y="5874"/>
                  </a:lnTo>
                  <a:lnTo>
                    <a:pt x="17969" y="5729"/>
                  </a:lnTo>
                  <a:lnTo>
                    <a:pt x="17942" y="5585"/>
                  </a:lnTo>
                  <a:lnTo>
                    <a:pt x="17907" y="5440"/>
                  </a:lnTo>
                  <a:lnTo>
                    <a:pt x="17871" y="5296"/>
                  </a:lnTo>
                  <a:lnTo>
                    <a:pt x="17826" y="5151"/>
                  </a:lnTo>
                  <a:lnTo>
                    <a:pt x="17719" y="4862"/>
                  </a:lnTo>
                  <a:lnTo>
                    <a:pt x="17584" y="4573"/>
                  </a:lnTo>
                  <a:lnTo>
                    <a:pt x="17441" y="4293"/>
                  </a:lnTo>
                  <a:lnTo>
                    <a:pt x="17271" y="4021"/>
                  </a:lnTo>
                  <a:lnTo>
                    <a:pt x="17092" y="3757"/>
                  </a:lnTo>
                  <a:lnTo>
                    <a:pt x="16895" y="3502"/>
                  </a:lnTo>
                  <a:lnTo>
                    <a:pt x="16680" y="3264"/>
                  </a:lnTo>
                  <a:lnTo>
                    <a:pt x="16456" y="3043"/>
                  </a:lnTo>
                  <a:lnTo>
                    <a:pt x="16340" y="2941"/>
                  </a:lnTo>
                  <a:lnTo>
                    <a:pt x="16223" y="2839"/>
                  </a:lnTo>
                  <a:lnTo>
                    <a:pt x="16098" y="2746"/>
                  </a:lnTo>
                  <a:lnTo>
                    <a:pt x="15973" y="2652"/>
                  </a:lnTo>
                  <a:lnTo>
                    <a:pt x="15847" y="2576"/>
                  </a:lnTo>
                  <a:lnTo>
                    <a:pt x="15722" y="2491"/>
                  </a:lnTo>
                  <a:lnTo>
                    <a:pt x="15588" y="2423"/>
                  </a:lnTo>
                  <a:lnTo>
                    <a:pt x="15462" y="2355"/>
                  </a:lnTo>
                  <a:lnTo>
                    <a:pt x="11577" y="502"/>
                  </a:lnTo>
                  <a:lnTo>
                    <a:pt x="11442" y="443"/>
                  </a:lnTo>
                  <a:lnTo>
                    <a:pt x="11299" y="383"/>
                  </a:lnTo>
                  <a:lnTo>
                    <a:pt x="11156" y="332"/>
                  </a:lnTo>
                  <a:lnTo>
                    <a:pt x="11013" y="281"/>
                  </a:lnTo>
                  <a:lnTo>
                    <a:pt x="10699" y="196"/>
                  </a:lnTo>
                  <a:lnTo>
                    <a:pt x="10377" y="120"/>
                  </a:lnTo>
                  <a:lnTo>
                    <a:pt x="10046" y="69"/>
                  </a:lnTo>
                  <a:lnTo>
                    <a:pt x="9705" y="26"/>
                  </a:lnTo>
                  <a:lnTo>
                    <a:pt x="9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 flipH="1">
              <a:off x="7053785" y="1639639"/>
              <a:ext cx="215951" cy="236867"/>
            </a:xfrm>
            <a:custGeom>
              <a:rect b="b" l="l" r="r" t="t"/>
              <a:pathLst>
                <a:path extrusionOk="0" h="8483" w="8443">
                  <a:moveTo>
                    <a:pt x="0" y="0"/>
                  </a:moveTo>
                  <a:lnTo>
                    <a:pt x="0" y="8482"/>
                  </a:lnTo>
                  <a:lnTo>
                    <a:pt x="8443" y="8482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 flipH="1">
              <a:off x="7013014" y="1543500"/>
              <a:ext cx="297492" cy="188952"/>
            </a:xfrm>
            <a:custGeom>
              <a:rect b="b" l="l" r="r" t="t"/>
              <a:pathLst>
                <a:path extrusionOk="0" h="6767" w="11631">
                  <a:moveTo>
                    <a:pt x="1075" y="1"/>
                  </a:moveTo>
                  <a:lnTo>
                    <a:pt x="967" y="9"/>
                  </a:lnTo>
                  <a:lnTo>
                    <a:pt x="860" y="18"/>
                  </a:lnTo>
                  <a:lnTo>
                    <a:pt x="753" y="43"/>
                  </a:lnTo>
                  <a:lnTo>
                    <a:pt x="654" y="77"/>
                  </a:lnTo>
                  <a:lnTo>
                    <a:pt x="564" y="128"/>
                  </a:lnTo>
                  <a:lnTo>
                    <a:pt x="475" y="179"/>
                  </a:lnTo>
                  <a:lnTo>
                    <a:pt x="394" y="239"/>
                  </a:lnTo>
                  <a:lnTo>
                    <a:pt x="314" y="298"/>
                  </a:lnTo>
                  <a:lnTo>
                    <a:pt x="242" y="375"/>
                  </a:lnTo>
                  <a:lnTo>
                    <a:pt x="180" y="451"/>
                  </a:lnTo>
                  <a:lnTo>
                    <a:pt x="126" y="536"/>
                  </a:lnTo>
                  <a:lnTo>
                    <a:pt x="81" y="630"/>
                  </a:lnTo>
                  <a:lnTo>
                    <a:pt x="45" y="723"/>
                  </a:lnTo>
                  <a:lnTo>
                    <a:pt x="18" y="817"/>
                  </a:lnTo>
                  <a:lnTo>
                    <a:pt x="0" y="919"/>
                  </a:lnTo>
                  <a:lnTo>
                    <a:pt x="0" y="1021"/>
                  </a:lnTo>
                  <a:lnTo>
                    <a:pt x="0" y="5738"/>
                  </a:lnTo>
                  <a:lnTo>
                    <a:pt x="0" y="5848"/>
                  </a:lnTo>
                  <a:lnTo>
                    <a:pt x="18" y="5950"/>
                  </a:lnTo>
                  <a:lnTo>
                    <a:pt x="45" y="6044"/>
                  </a:lnTo>
                  <a:lnTo>
                    <a:pt x="81" y="6137"/>
                  </a:lnTo>
                  <a:lnTo>
                    <a:pt x="126" y="6231"/>
                  </a:lnTo>
                  <a:lnTo>
                    <a:pt x="180" y="6316"/>
                  </a:lnTo>
                  <a:lnTo>
                    <a:pt x="242" y="6392"/>
                  </a:lnTo>
                  <a:lnTo>
                    <a:pt x="314" y="6460"/>
                  </a:lnTo>
                  <a:lnTo>
                    <a:pt x="394" y="6528"/>
                  </a:lnTo>
                  <a:lnTo>
                    <a:pt x="475" y="6588"/>
                  </a:lnTo>
                  <a:lnTo>
                    <a:pt x="564" y="6639"/>
                  </a:lnTo>
                  <a:lnTo>
                    <a:pt x="654" y="6681"/>
                  </a:lnTo>
                  <a:lnTo>
                    <a:pt x="753" y="6715"/>
                  </a:lnTo>
                  <a:lnTo>
                    <a:pt x="860" y="6741"/>
                  </a:lnTo>
                  <a:lnTo>
                    <a:pt x="967" y="6758"/>
                  </a:lnTo>
                  <a:lnTo>
                    <a:pt x="1075" y="6766"/>
                  </a:lnTo>
                  <a:lnTo>
                    <a:pt x="10556" y="6766"/>
                  </a:lnTo>
                  <a:lnTo>
                    <a:pt x="10664" y="6758"/>
                  </a:lnTo>
                  <a:lnTo>
                    <a:pt x="10771" y="6741"/>
                  </a:lnTo>
                  <a:lnTo>
                    <a:pt x="10879" y="6715"/>
                  </a:lnTo>
                  <a:lnTo>
                    <a:pt x="10977" y="6681"/>
                  </a:lnTo>
                  <a:lnTo>
                    <a:pt x="11067" y="6639"/>
                  </a:lnTo>
                  <a:lnTo>
                    <a:pt x="11156" y="6588"/>
                  </a:lnTo>
                  <a:lnTo>
                    <a:pt x="11246" y="6528"/>
                  </a:lnTo>
                  <a:lnTo>
                    <a:pt x="11317" y="6460"/>
                  </a:lnTo>
                  <a:lnTo>
                    <a:pt x="11389" y="6392"/>
                  </a:lnTo>
                  <a:lnTo>
                    <a:pt x="11452" y="6316"/>
                  </a:lnTo>
                  <a:lnTo>
                    <a:pt x="11505" y="6231"/>
                  </a:lnTo>
                  <a:lnTo>
                    <a:pt x="11550" y="6137"/>
                  </a:lnTo>
                  <a:lnTo>
                    <a:pt x="11586" y="6044"/>
                  </a:lnTo>
                  <a:lnTo>
                    <a:pt x="11613" y="5950"/>
                  </a:lnTo>
                  <a:lnTo>
                    <a:pt x="11631" y="5848"/>
                  </a:lnTo>
                  <a:lnTo>
                    <a:pt x="11631" y="5738"/>
                  </a:lnTo>
                  <a:lnTo>
                    <a:pt x="11631" y="1021"/>
                  </a:lnTo>
                  <a:lnTo>
                    <a:pt x="11631" y="919"/>
                  </a:lnTo>
                  <a:lnTo>
                    <a:pt x="11613" y="817"/>
                  </a:lnTo>
                  <a:lnTo>
                    <a:pt x="11586" y="723"/>
                  </a:lnTo>
                  <a:lnTo>
                    <a:pt x="11550" y="630"/>
                  </a:lnTo>
                  <a:lnTo>
                    <a:pt x="11505" y="536"/>
                  </a:lnTo>
                  <a:lnTo>
                    <a:pt x="11452" y="451"/>
                  </a:lnTo>
                  <a:lnTo>
                    <a:pt x="11389" y="375"/>
                  </a:lnTo>
                  <a:lnTo>
                    <a:pt x="11317" y="298"/>
                  </a:lnTo>
                  <a:lnTo>
                    <a:pt x="11246" y="239"/>
                  </a:lnTo>
                  <a:lnTo>
                    <a:pt x="11156" y="179"/>
                  </a:lnTo>
                  <a:lnTo>
                    <a:pt x="11067" y="128"/>
                  </a:lnTo>
                  <a:lnTo>
                    <a:pt x="10977" y="77"/>
                  </a:lnTo>
                  <a:lnTo>
                    <a:pt x="10879" y="43"/>
                  </a:lnTo>
                  <a:lnTo>
                    <a:pt x="10771" y="18"/>
                  </a:lnTo>
                  <a:lnTo>
                    <a:pt x="10664" y="9"/>
                  </a:lnTo>
                  <a:lnTo>
                    <a:pt x="10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 flipH="1">
              <a:off x="6972473" y="2167219"/>
              <a:ext cx="377652" cy="904940"/>
            </a:xfrm>
            <a:custGeom>
              <a:rect b="b" l="l" r="r" t="t"/>
              <a:pathLst>
                <a:path extrusionOk="0" h="32409" w="14765">
                  <a:moveTo>
                    <a:pt x="1" y="0"/>
                  </a:moveTo>
                  <a:lnTo>
                    <a:pt x="1" y="32408"/>
                  </a:lnTo>
                  <a:lnTo>
                    <a:pt x="14764" y="32408"/>
                  </a:lnTo>
                  <a:lnTo>
                    <a:pt x="14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 flipH="1">
              <a:off x="7006824" y="2203296"/>
              <a:ext cx="309181" cy="832789"/>
            </a:xfrm>
            <a:custGeom>
              <a:rect b="b" l="l" r="r" t="t"/>
              <a:pathLst>
                <a:path extrusionOk="0" h="29825" w="12088">
                  <a:moveTo>
                    <a:pt x="1" y="0"/>
                  </a:moveTo>
                  <a:lnTo>
                    <a:pt x="1" y="29824"/>
                  </a:lnTo>
                  <a:lnTo>
                    <a:pt x="12087" y="29824"/>
                  </a:lnTo>
                  <a:lnTo>
                    <a:pt x="12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 flipH="1">
              <a:off x="7033400" y="2269027"/>
              <a:ext cx="50848" cy="97561"/>
            </a:xfrm>
            <a:custGeom>
              <a:rect b="b" l="l" r="r" t="t"/>
              <a:pathLst>
                <a:path extrusionOk="0" h="3494" w="1988">
                  <a:moveTo>
                    <a:pt x="1245" y="0"/>
                  </a:moveTo>
                  <a:lnTo>
                    <a:pt x="1200" y="9"/>
                  </a:lnTo>
                  <a:lnTo>
                    <a:pt x="1075" y="43"/>
                  </a:lnTo>
                  <a:lnTo>
                    <a:pt x="896" y="94"/>
                  </a:lnTo>
                  <a:lnTo>
                    <a:pt x="672" y="179"/>
                  </a:lnTo>
                  <a:lnTo>
                    <a:pt x="430" y="272"/>
                  </a:lnTo>
                  <a:lnTo>
                    <a:pt x="367" y="306"/>
                  </a:lnTo>
                  <a:lnTo>
                    <a:pt x="314" y="332"/>
                  </a:lnTo>
                  <a:lnTo>
                    <a:pt x="269" y="374"/>
                  </a:lnTo>
                  <a:lnTo>
                    <a:pt x="224" y="417"/>
                  </a:lnTo>
                  <a:lnTo>
                    <a:pt x="197" y="459"/>
                  </a:lnTo>
                  <a:lnTo>
                    <a:pt x="170" y="502"/>
                  </a:lnTo>
                  <a:lnTo>
                    <a:pt x="152" y="553"/>
                  </a:lnTo>
                  <a:lnTo>
                    <a:pt x="134" y="612"/>
                  </a:lnTo>
                  <a:lnTo>
                    <a:pt x="117" y="748"/>
                  </a:lnTo>
                  <a:lnTo>
                    <a:pt x="108" y="910"/>
                  </a:lnTo>
                  <a:lnTo>
                    <a:pt x="108" y="1097"/>
                  </a:lnTo>
                  <a:lnTo>
                    <a:pt x="117" y="1250"/>
                  </a:lnTo>
                  <a:lnTo>
                    <a:pt x="81" y="1343"/>
                  </a:lnTo>
                  <a:lnTo>
                    <a:pt x="72" y="1386"/>
                  </a:lnTo>
                  <a:lnTo>
                    <a:pt x="63" y="1428"/>
                  </a:lnTo>
                  <a:lnTo>
                    <a:pt x="81" y="1513"/>
                  </a:lnTo>
                  <a:lnTo>
                    <a:pt x="90" y="1547"/>
                  </a:lnTo>
                  <a:lnTo>
                    <a:pt x="108" y="1573"/>
                  </a:lnTo>
                  <a:lnTo>
                    <a:pt x="134" y="1590"/>
                  </a:lnTo>
                  <a:lnTo>
                    <a:pt x="161" y="1607"/>
                  </a:lnTo>
                  <a:lnTo>
                    <a:pt x="188" y="1624"/>
                  </a:lnTo>
                  <a:lnTo>
                    <a:pt x="224" y="1632"/>
                  </a:lnTo>
                  <a:lnTo>
                    <a:pt x="278" y="1632"/>
                  </a:lnTo>
                  <a:lnTo>
                    <a:pt x="349" y="1624"/>
                  </a:lnTo>
                  <a:lnTo>
                    <a:pt x="430" y="1598"/>
                  </a:lnTo>
                  <a:lnTo>
                    <a:pt x="537" y="1573"/>
                  </a:lnTo>
                  <a:lnTo>
                    <a:pt x="654" y="1530"/>
                  </a:lnTo>
                  <a:lnTo>
                    <a:pt x="752" y="1488"/>
                  </a:lnTo>
                  <a:lnTo>
                    <a:pt x="815" y="1445"/>
                  </a:lnTo>
                  <a:lnTo>
                    <a:pt x="860" y="1403"/>
                  </a:lnTo>
                  <a:lnTo>
                    <a:pt x="869" y="1377"/>
                  </a:lnTo>
                  <a:lnTo>
                    <a:pt x="869" y="1326"/>
                  </a:lnTo>
                  <a:lnTo>
                    <a:pt x="860" y="1046"/>
                  </a:lnTo>
                  <a:lnTo>
                    <a:pt x="842" y="740"/>
                  </a:lnTo>
                  <a:lnTo>
                    <a:pt x="842" y="663"/>
                  </a:lnTo>
                  <a:lnTo>
                    <a:pt x="851" y="604"/>
                  </a:lnTo>
                  <a:lnTo>
                    <a:pt x="869" y="578"/>
                  </a:lnTo>
                  <a:lnTo>
                    <a:pt x="878" y="570"/>
                  </a:lnTo>
                  <a:lnTo>
                    <a:pt x="913" y="570"/>
                  </a:lnTo>
                  <a:lnTo>
                    <a:pt x="949" y="578"/>
                  </a:lnTo>
                  <a:lnTo>
                    <a:pt x="1003" y="612"/>
                  </a:lnTo>
                  <a:lnTo>
                    <a:pt x="1057" y="672"/>
                  </a:lnTo>
                  <a:lnTo>
                    <a:pt x="1101" y="748"/>
                  </a:lnTo>
                  <a:lnTo>
                    <a:pt x="1137" y="833"/>
                  </a:lnTo>
                  <a:lnTo>
                    <a:pt x="1173" y="927"/>
                  </a:lnTo>
                  <a:lnTo>
                    <a:pt x="1182" y="1029"/>
                  </a:lnTo>
                  <a:lnTo>
                    <a:pt x="1191" y="1139"/>
                  </a:lnTo>
                  <a:lnTo>
                    <a:pt x="1191" y="1224"/>
                  </a:lnTo>
                  <a:lnTo>
                    <a:pt x="1173" y="1309"/>
                  </a:lnTo>
                  <a:lnTo>
                    <a:pt x="1155" y="1377"/>
                  </a:lnTo>
                  <a:lnTo>
                    <a:pt x="1137" y="1445"/>
                  </a:lnTo>
                  <a:lnTo>
                    <a:pt x="1101" y="1513"/>
                  </a:lnTo>
                  <a:lnTo>
                    <a:pt x="1066" y="1564"/>
                  </a:lnTo>
                  <a:lnTo>
                    <a:pt x="1021" y="1615"/>
                  </a:lnTo>
                  <a:lnTo>
                    <a:pt x="967" y="1658"/>
                  </a:lnTo>
                  <a:lnTo>
                    <a:pt x="457" y="1964"/>
                  </a:lnTo>
                  <a:lnTo>
                    <a:pt x="340" y="2040"/>
                  </a:lnTo>
                  <a:lnTo>
                    <a:pt x="251" y="2108"/>
                  </a:lnTo>
                  <a:lnTo>
                    <a:pt x="170" y="2185"/>
                  </a:lnTo>
                  <a:lnTo>
                    <a:pt x="117" y="2261"/>
                  </a:lnTo>
                  <a:lnTo>
                    <a:pt x="90" y="2312"/>
                  </a:lnTo>
                  <a:lnTo>
                    <a:pt x="63" y="2372"/>
                  </a:lnTo>
                  <a:lnTo>
                    <a:pt x="27" y="2491"/>
                  </a:lnTo>
                  <a:lnTo>
                    <a:pt x="9" y="2635"/>
                  </a:lnTo>
                  <a:lnTo>
                    <a:pt x="0" y="2805"/>
                  </a:lnTo>
                  <a:lnTo>
                    <a:pt x="0" y="2873"/>
                  </a:lnTo>
                  <a:lnTo>
                    <a:pt x="9" y="2950"/>
                  </a:lnTo>
                  <a:lnTo>
                    <a:pt x="27" y="3009"/>
                  </a:lnTo>
                  <a:lnTo>
                    <a:pt x="54" y="3077"/>
                  </a:lnTo>
                  <a:lnTo>
                    <a:pt x="81" y="3137"/>
                  </a:lnTo>
                  <a:lnTo>
                    <a:pt x="117" y="3188"/>
                  </a:lnTo>
                  <a:lnTo>
                    <a:pt x="161" y="3247"/>
                  </a:lnTo>
                  <a:lnTo>
                    <a:pt x="206" y="3298"/>
                  </a:lnTo>
                  <a:lnTo>
                    <a:pt x="260" y="3341"/>
                  </a:lnTo>
                  <a:lnTo>
                    <a:pt x="323" y="3375"/>
                  </a:lnTo>
                  <a:lnTo>
                    <a:pt x="385" y="3409"/>
                  </a:lnTo>
                  <a:lnTo>
                    <a:pt x="457" y="3443"/>
                  </a:lnTo>
                  <a:lnTo>
                    <a:pt x="528" y="3460"/>
                  </a:lnTo>
                  <a:lnTo>
                    <a:pt x="609" y="3477"/>
                  </a:lnTo>
                  <a:lnTo>
                    <a:pt x="699" y="3485"/>
                  </a:lnTo>
                  <a:lnTo>
                    <a:pt x="788" y="3494"/>
                  </a:lnTo>
                  <a:lnTo>
                    <a:pt x="887" y="3485"/>
                  </a:lnTo>
                  <a:lnTo>
                    <a:pt x="985" y="3468"/>
                  </a:lnTo>
                  <a:lnTo>
                    <a:pt x="1191" y="3417"/>
                  </a:lnTo>
                  <a:lnTo>
                    <a:pt x="1397" y="3375"/>
                  </a:lnTo>
                  <a:lnTo>
                    <a:pt x="1451" y="3358"/>
                  </a:lnTo>
                  <a:lnTo>
                    <a:pt x="1495" y="3341"/>
                  </a:lnTo>
                  <a:lnTo>
                    <a:pt x="1540" y="3315"/>
                  </a:lnTo>
                  <a:lnTo>
                    <a:pt x="1576" y="3281"/>
                  </a:lnTo>
                  <a:lnTo>
                    <a:pt x="1630" y="3222"/>
                  </a:lnTo>
                  <a:lnTo>
                    <a:pt x="1683" y="3154"/>
                  </a:lnTo>
                  <a:lnTo>
                    <a:pt x="1728" y="3069"/>
                  </a:lnTo>
                  <a:lnTo>
                    <a:pt x="1764" y="2967"/>
                  </a:lnTo>
                  <a:lnTo>
                    <a:pt x="1845" y="2754"/>
                  </a:lnTo>
                  <a:lnTo>
                    <a:pt x="1880" y="2686"/>
                  </a:lnTo>
                  <a:lnTo>
                    <a:pt x="1898" y="2644"/>
                  </a:lnTo>
                  <a:lnTo>
                    <a:pt x="1943" y="2601"/>
                  </a:lnTo>
                  <a:lnTo>
                    <a:pt x="1979" y="2533"/>
                  </a:lnTo>
                  <a:lnTo>
                    <a:pt x="1988" y="2499"/>
                  </a:lnTo>
                  <a:lnTo>
                    <a:pt x="1988" y="2474"/>
                  </a:lnTo>
                  <a:lnTo>
                    <a:pt x="1979" y="2440"/>
                  </a:lnTo>
                  <a:lnTo>
                    <a:pt x="1961" y="2414"/>
                  </a:lnTo>
                  <a:lnTo>
                    <a:pt x="1916" y="2363"/>
                  </a:lnTo>
                  <a:lnTo>
                    <a:pt x="1898" y="2346"/>
                  </a:lnTo>
                  <a:lnTo>
                    <a:pt x="1871" y="2338"/>
                  </a:lnTo>
                  <a:lnTo>
                    <a:pt x="1836" y="2329"/>
                  </a:lnTo>
                  <a:lnTo>
                    <a:pt x="1782" y="2329"/>
                  </a:lnTo>
                  <a:lnTo>
                    <a:pt x="1612" y="2338"/>
                  </a:lnTo>
                  <a:lnTo>
                    <a:pt x="1415" y="2363"/>
                  </a:lnTo>
                  <a:lnTo>
                    <a:pt x="1245" y="2397"/>
                  </a:lnTo>
                  <a:lnTo>
                    <a:pt x="1200" y="2414"/>
                  </a:lnTo>
                  <a:lnTo>
                    <a:pt x="1173" y="2423"/>
                  </a:lnTo>
                  <a:lnTo>
                    <a:pt x="1164" y="2457"/>
                  </a:lnTo>
                  <a:lnTo>
                    <a:pt x="1146" y="2516"/>
                  </a:lnTo>
                  <a:lnTo>
                    <a:pt x="1101" y="2720"/>
                  </a:lnTo>
                  <a:lnTo>
                    <a:pt x="1084" y="2822"/>
                  </a:lnTo>
                  <a:lnTo>
                    <a:pt x="1057" y="2907"/>
                  </a:lnTo>
                  <a:lnTo>
                    <a:pt x="1030" y="2958"/>
                  </a:lnTo>
                  <a:lnTo>
                    <a:pt x="1012" y="2975"/>
                  </a:lnTo>
                  <a:lnTo>
                    <a:pt x="994" y="2992"/>
                  </a:lnTo>
                  <a:lnTo>
                    <a:pt x="949" y="3001"/>
                  </a:lnTo>
                  <a:lnTo>
                    <a:pt x="913" y="2992"/>
                  </a:lnTo>
                  <a:lnTo>
                    <a:pt x="878" y="2967"/>
                  </a:lnTo>
                  <a:lnTo>
                    <a:pt x="842" y="2924"/>
                  </a:lnTo>
                  <a:lnTo>
                    <a:pt x="815" y="2873"/>
                  </a:lnTo>
                  <a:lnTo>
                    <a:pt x="788" y="2805"/>
                  </a:lnTo>
                  <a:lnTo>
                    <a:pt x="770" y="2737"/>
                  </a:lnTo>
                  <a:lnTo>
                    <a:pt x="761" y="2661"/>
                  </a:lnTo>
                  <a:lnTo>
                    <a:pt x="752" y="2584"/>
                  </a:lnTo>
                  <a:lnTo>
                    <a:pt x="761" y="2499"/>
                  </a:lnTo>
                  <a:lnTo>
                    <a:pt x="770" y="2423"/>
                  </a:lnTo>
                  <a:lnTo>
                    <a:pt x="788" y="2346"/>
                  </a:lnTo>
                  <a:lnTo>
                    <a:pt x="815" y="2287"/>
                  </a:lnTo>
                  <a:lnTo>
                    <a:pt x="842" y="2236"/>
                  </a:lnTo>
                  <a:lnTo>
                    <a:pt x="887" y="2185"/>
                  </a:lnTo>
                  <a:lnTo>
                    <a:pt x="931" y="2142"/>
                  </a:lnTo>
                  <a:lnTo>
                    <a:pt x="985" y="2108"/>
                  </a:lnTo>
                  <a:lnTo>
                    <a:pt x="1227" y="1981"/>
                  </a:lnTo>
                  <a:lnTo>
                    <a:pt x="1433" y="1853"/>
                  </a:lnTo>
                  <a:lnTo>
                    <a:pt x="1603" y="1726"/>
                  </a:lnTo>
                  <a:lnTo>
                    <a:pt x="1665" y="1666"/>
                  </a:lnTo>
                  <a:lnTo>
                    <a:pt x="1728" y="1607"/>
                  </a:lnTo>
                  <a:lnTo>
                    <a:pt x="1782" y="1539"/>
                  </a:lnTo>
                  <a:lnTo>
                    <a:pt x="1836" y="1471"/>
                  </a:lnTo>
                  <a:lnTo>
                    <a:pt x="1871" y="1394"/>
                  </a:lnTo>
                  <a:lnTo>
                    <a:pt x="1907" y="1318"/>
                  </a:lnTo>
                  <a:lnTo>
                    <a:pt x="1934" y="1241"/>
                  </a:lnTo>
                  <a:lnTo>
                    <a:pt x="1943" y="1156"/>
                  </a:lnTo>
                  <a:lnTo>
                    <a:pt x="1952" y="1071"/>
                  </a:lnTo>
                  <a:lnTo>
                    <a:pt x="1952" y="978"/>
                  </a:lnTo>
                  <a:lnTo>
                    <a:pt x="1943" y="901"/>
                  </a:lnTo>
                  <a:lnTo>
                    <a:pt x="1925" y="825"/>
                  </a:lnTo>
                  <a:lnTo>
                    <a:pt x="1907" y="748"/>
                  </a:lnTo>
                  <a:lnTo>
                    <a:pt x="1880" y="672"/>
                  </a:lnTo>
                  <a:lnTo>
                    <a:pt x="1809" y="519"/>
                  </a:lnTo>
                  <a:lnTo>
                    <a:pt x="1719" y="366"/>
                  </a:lnTo>
                  <a:lnTo>
                    <a:pt x="1665" y="289"/>
                  </a:lnTo>
                  <a:lnTo>
                    <a:pt x="1612" y="230"/>
                  </a:lnTo>
                  <a:lnTo>
                    <a:pt x="1558" y="170"/>
                  </a:lnTo>
                  <a:lnTo>
                    <a:pt x="1504" y="119"/>
                  </a:lnTo>
                  <a:lnTo>
                    <a:pt x="1442" y="77"/>
                  </a:lnTo>
                  <a:lnTo>
                    <a:pt x="1388" y="51"/>
                  </a:lnTo>
                  <a:lnTo>
                    <a:pt x="1334" y="26"/>
                  </a:lnTo>
                  <a:lnTo>
                    <a:pt x="1272" y="9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flipH="1">
              <a:off x="7089722" y="2269502"/>
              <a:ext cx="61872" cy="96612"/>
            </a:xfrm>
            <a:custGeom>
              <a:rect b="b" l="l" r="r" t="t"/>
              <a:pathLst>
                <a:path extrusionOk="0" h="3460" w="2419">
                  <a:moveTo>
                    <a:pt x="1031" y="493"/>
                  </a:moveTo>
                  <a:lnTo>
                    <a:pt x="1057" y="502"/>
                  </a:lnTo>
                  <a:lnTo>
                    <a:pt x="1075" y="519"/>
                  </a:lnTo>
                  <a:lnTo>
                    <a:pt x="1102" y="544"/>
                  </a:lnTo>
                  <a:lnTo>
                    <a:pt x="1147" y="621"/>
                  </a:lnTo>
                  <a:lnTo>
                    <a:pt x="1192" y="731"/>
                  </a:lnTo>
                  <a:lnTo>
                    <a:pt x="1236" y="850"/>
                  </a:lnTo>
                  <a:lnTo>
                    <a:pt x="1290" y="927"/>
                  </a:lnTo>
                  <a:lnTo>
                    <a:pt x="1308" y="961"/>
                  </a:lnTo>
                  <a:lnTo>
                    <a:pt x="1335" y="978"/>
                  </a:lnTo>
                  <a:lnTo>
                    <a:pt x="1353" y="986"/>
                  </a:lnTo>
                  <a:lnTo>
                    <a:pt x="1380" y="995"/>
                  </a:lnTo>
                  <a:lnTo>
                    <a:pt x="1407" y="986"/>
                  </a:lnTo>
                  <a:lnTo>
                    <a:pt x="1442" y="969"/>
                  </a:lnTo>
                  <a:lnTo>
                    <a:pt x="1478" y="952"/>
                  </a:lnTo>
                  <a:lnTo>
                    <a:pt x="1505" y="944"/>
                  </a:lnTo>
                  <a:lnTo>
                    <a:pt x="1541" y="1029"/>
                  </a:lnTo>
                  <a:lnTo>
                    <a:pt x="1568" y="1114"/>
                  </a:lnTo>
                  <a:lnTo>
                    <a:pt x="1595" y="1207"/>
                  </a:lnTo>
                  <a:lnTo>
                    <a:pt x="1613" y="1318"/>
                  </a:lnTo>
                  <a:lnTo>
                    <a:pt x="1630" y="1428"/>
                  </a:lnTo>
                  <a:lnTo>
                    <a:pt x="1639" y="1547"/>
                  </a:lnTo>
                  <a:lnTo>
                    <a:pt x="1648" y="1811"/>
                  </a:lnTo>
                  <a:lnTo>
                    <a:pt x="1648" y="2023"/>
                  </a:lnTo>
                  <a:lnTo>
                    <a:pt x="1630" y="2219"/>
                  </a:lnTo>
                  <a:lnTo>
                    <a:pt x="1595" y="2406"/>
                  </a:lnTo>
                  <a:lnTo>
                    <a:pt x="1550" y="2567"/>
                  </a:lnTo>
                  <a:lnTo>
                    <a:pt x="1523" y="2652"/>
                  </a:lnTo>
                  <a:lnTo>
                    <a:pt x="1496" y="2720"/>
                  </a:lnTo>
                  <a:lnTo>
                    <a:pt x="1460" y="2788"/>
                  </a:lnTo>
                  <a:lnTo>
                    <a:pt x="1425" y="2839"/>
                  </a:lnTo>
                  <a:lnTo>
                    <a:pt x="1380" y="2882"/>
                  </a:lnTo>
                  <a:lnTo>
                    <a:pt x="1344" y="2916"/>
                  </a:lnTo>
                  <a:lnTo>
                    <a:pt x="1299" y="2941"/>
                  </a:lnTo>
                  <a:lnTo>
                    <a:pt x="1245" y="2958"/>
                  </a:lnTo>
                  <a:lnTo>
                    <a:pt x="1192" y="2958"/>
                  </a:lnTo>
                  <a:lnTo>
                    <a:pt x="1138" y="2941"/>
                  </a:lnTo>
                  <a:lnTo>
                    <a:pt x="1084" y="2907"/>
                  </a:lnTo>
                  <a:lnTo>
                    <a:pt x="1040" y="2865"/>
                  </a:lnTo>
                  <a:lnTo>
                    <a:pt x="995" y="2797"/>
                  </a:lnTo>
                  <a:lnTo>
                    <a:pt x="950" y="2720"/>
                  </a:lnTo>
                  <a:lnTo>
                    <a:pt x="914" y="2618"/>
                  </a:lnTo>
                  <a:lnTo>
                    <a:pt x="878" y="2508"/>
                  </a:lnTo>
                  <a:lnTo>
                    <a:pt x="825" y="2278"/>
                  </a:lnTo>
                  <a:lnTo>
                    <a:pt x="780" y="2040"/>
                  </a:lnTo>
                  <a:lnTo>
                    <a:pt x="762" y="1777"/>
                  </a:lnTo>
                  <a:lnTo>
                    <a:pt x="753" y="1488"/>
                  </a:lnTo>
                  <a:lnTo>
                    <a:pt x="753" y="1292"/>
                  </a:lnTo>
                  <a:lnTo>
                    <a:pt x="771" y="1122"/>
                  </a:lnTo>
                  <a:lnTo>
                    <a:pt x="789" y="961"/>
                  </a:lnTo>
                  <a:lnTo>
                    <a:pt x="816" y="816"/>
                  </a:lnTo>
                  <a:lnTo>
                    <a:pt x="852" y="689"/>
                  </a:lnTo>
                  <a:lnTo>
                    <a:pt x="896" y="587"/>
                  </a:lnTo>
                  <a:lnTo>
                    <a:pt x="923" y="553"/>
                  </a:lnTo>
                  <a:lnTo>
                    <a:pt x="950" y="527"/>
                  </a:lnTo>
                  <a:lnTo>
                    <a:pt x="977" y="502"/>
                  </a:lnTo>
                  <a:lnTo>
                    <a:pt x="1013" y="493"/>
                  </a:lnTo>
                  <a:close/>
                  <a:moveTo>
                    <a:pt x="1156" y="0"/>
                  </a:moveTo>
                  <a:lnTo>
                    <a:pt x="1066" y="9"/>
                  </a:lnTo>
                  <a:lnTo>
                    <a:pt x="941" y="34"/>
                  </a:lnTo>
                  <a:lnTo>
                    <a:pt x="825" y="68"/>
                  </a:lnTo>
                  <a:lnTo>
                    <a:pt x="717" y="119"/>
                  </a:lnTo>
                  <a:lnTo>
                    <a:pt x="610" y="187"/>
                  </a:lnTo>
                  <a:lnTo>
                    <a:pt x="511" y="272"/>
                  </a:lnTo>
                  <a:lnTo>
                    <a:pt x="422" y="374"/>
                  </a:lnTo>
                  <a:lnTo>
                    <a:pt x="341" y="485"/>
                  </a:lnTo>
                  <a:lnTo>
                    <a:pt x="261" y="612"/>
                  </a:lnTo>
                  <a:lnTo>
                    <a:pt x="198" y="740"/>
                  </a:lnTo>
                  <a:lnTo>
                    <a:pt x="144" y="876"/>
                  </a:lnTo>
                  <a:lnTo>
                    <a:pt x="99" y="1012"/>
                  </a:lnTo>
                  <a:lnTo>
                    <a:pt x="64" y="1156"/>
                  </a:lnTo>
                  <a:lnTo>
                    <a:pt x="37" y="1309"/>
                  </a:lnTo>
                  <a:lnTo>
                    <a:pt x="19" y="1462"/>
                  </a:lnTo>
                  <a:lnTo>
                    <a:pt x="1" y="1624"/>
                  </a:lnTo>
                  <a:lnTo>
                    <a:pt x="1" y="1794"/>
                  </a:lnTo>
                  <a:lnTo>
                    <a:pt x="1" y="1947"/>
                  </a:lnTo>
                  <a:lnTo>
                    <a:pt x="10" y="2100"/>
                  </a:lnTo>
                  <a:lnTo>
                    <a:pt x="37" y="2253"/>
                  </a:lnTo>
                  <a:lnTo>
                    <a:pt x="55" y="2389"/>
                  </a:lnTo>
                  <a:lnTo>
                    <a:pt x="90" y="2525"/>
                  </a:lnTo>
                  <a:lnTo>
                    <a:pt x="135" y="2661"/>
                  </a:lnTo>
                  <a:lnTo>
                    <a:pt x="180" y="2780"/>
                  </a:lnTo>
                  <a:lnTo>
                    <a:pt x="234" y="2907"/>
                  </a:lnTo>
                  <a:lnTo>
                    <a:pt x="305" y="3026"/>
                  </a:lnTo>
                  <a:lnTo>
                    <a:pt x="377" y="3128"/>
                  </a:lnTo>
                  <a:lnTo>
                    <a:pt x="458" y="3222"/>
                  </a:lnTo>
                  <a:lnTo>
                    <a:pt x="538" y="3298"/>
                  </a:lnTo>
                  <a:lnTo>
                    <a:pt x="628" y="3358"/>
                  </a:lnTo>
                  <a:lnTo>
                    <a:pt x="726" y="3400"/>
                  </a:lnTo>
                  <a:lnTo>
                    <a:pt x="825" y="3434"/>
                  </a:lnTo>
                  <a:lnTo>
                    <a:pt x="932" y="3460"/>
                  </a:lnTo>
                  <a:lnTo>
                    <a:pt x="1031" y="3451"/>
                  </a:lnTo>
                  <a:lnTo>
                    <a:pt x="1129" y="3434"/>
                  </a:lnTo>
                  <a:lnTo>
                    <a:pt x="1353" y="3375"/>
                  </a:lnTo>
                  <a:lnTo>
                    <a:pt x="1747" y="3256"/>
                  </a:lnTo>
                  <a:lnTo>
                    <a:pt x="1836" y="3213"/>
                  </a:lnTo>
                  <a:lnTo>
                    <a:pt x="1908" y="3171"/>
                  </a:lnTo>
                  <a:lnTo>
                    <a:pt x="1980" y="3111"/>
                  </a:lnTo>
                  <a:lnTo>
                    <a:pt x="2051" y="3043"/>
                  </a:lnTo>
                  <a:lnTo>
                    <a:pt x="2114" y="2967"/>
                  </a:lnTo>
                  <a:lnTo>
                    <a:pt x="2168" y="2890"/>
                  </a:lnTo>
                  <a:lnTo>
                    <a:pt x="2221" y="2797"/>
                  </a:lnTo>
                  <a:lnTo>
                    <a:pt x="2266" y="2695"/>
                  </a:lnTo>
                  <a:lnTo>
                    <a:pt x="2302" y="2601"/>
                  </a:lnTo>
                  <a:lnTo>
                    <a:pt x="2329" y="2499"/>
                  </a:lnTo>
                  <a:lnTo>
                    <a:pt x="2356" y="2397"/>
                  </a:lnTo>
                  <a:lnTo>
                    <a:pt x="2383" y="2287"/>
                  </a:lnTo>
                  <a:lnTo>
                    <a:pt x="2409" y="2057"/>
                  </a:lnTo>
                  <a:lnTo>
                    <a:pt x="2418" y="1811"/>
                  </a:lnTo>
                  <a:lnTo>
                    <a:pt x="2409" y="1590"/>
                  </a:lnTo>
                  <a:lnTo>
                    <a:pt x="2383" y="1343"/>
                  </a:lnTo>
                  <a:lnTo>
                    <a:pt x="2329" y="1088"/>
                  </a:lnTo>
                  <a:lnTo>
                    <a:pt x="2266" y="816"/>
                  </a:lnTo>
                  <a:lnTo>
                    <a:pt x="2212" y="638"/>
                  </a:lnTo>
                  <a:lnTo>
                    <a:pt x="2150" y="485"/>
                  </a:lnTo>
                  <a:lnTo>
                    <a:pt x="2087" y="357"/>
                  </a:lnTo>
                  <a:lnTo>
                    <a:pt x="2024" y="247"/>
                  </a:lnTo>
                  <a:lnTo>
                    <a:pt x="1953" y="162"/>
                  </a:lnTo>
                  <a:lnTo>
                    <a:pt x="1917" y="128"/>
                  </a:lnTo>
                  <a:lnTo>
                    <a:pt x="1881" y="102"/>
                  </a:lnTo>
                  <a:lnTo>
                    <a:pt x="1845" y="85"/>
                  </a:lnTo>
                  <a:lnTo>
                    <a:pt x="1810" y="68"/>
                  </a:lnTo>
                  <a:lnTo>
                    <a:pt x="1765" y="60"/>
                  </a:lnTo>
                  <a:lnTo>
                    <a:pt x="1720" y="60"/>
                  </a:lnTo>
                  <a:lnTo>
                    <a:pt x="1639" y="68"/>
                  </a:lnTo>
                  <a:lnTo>
                    <a:pt x="1559" y="85"/>
                  </a:lnTo>
                  <a:lnTo>
                    <a:pt x="1299" y="26"/>
                  </a:lnTo>
                  <a:lnTo>
                    <a:pt x="1210" y="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 flipH="1">
              <a:off x="7156146" y="2270200"/>
              <a:ext cx="70082" cy="96165"/>
            </a:xfrm>
            <a:custGeom>
              <a:rect b="b" l="l" r="r" t="t"/>
              <a:pathLst>
                <a:path extrusionOk="0" h="3444" w="2740">
                  <a:moveTo>
                    <a:pt x="1245" y="1021"/>
                  </a:moveTo>
                  <a:lnTo>
                    <a:pt x="1343" y="1259"/>
                  </a:lnTo>
                  <a:lnTo>
                    <a:pt x="1451" y="1565"/>
                  </a:lnTo>
                  <a:lnTo>
                    <a:pt x="1540" y="1871"/>
                  </a:lnTo>
                  <a:lnTo>
                    <a:pt x="1567" y="1964"/>
                  </a:lnTo>
                  <a:lnTo>
                    <a:pt x="1576" y="2032"/>
                  </a:lnTo>
                  <a:lnTo>
                    <a:pt x="1424" y="1981"/>
                  </a:lnTo>
                  <a:lnTo>
                    <a:pt x="1119" y="1913"/>
                  </a:lnTo>
                  <a:lnTo>
                    <a:pt x="1182" y="1582"/>
                  </a:lnTo>
                  <a:lnTo>
                    <a:pt x="1227" y="1301"/>
                  </a:lnTo>
                  <a:lnTo>
                    <a:pt x="1245" y="1021"/>
                  </a:lnTo>
                  <a:close/>
                  <a:moveTo>
                    <a:pt x="1648" y="1"/>
                  </a:moveTo>
                  <a:lnTo>
                    <a:pt x="1531" y="9"/>
                  </a:lnTo>
                  <a:lnTo>
                    <a:pt x="1397" y="26"/>
                  </a:lnTo>
                  <a:lnTo>
                    <a:pt x="1245" y="52"/>
                  </a:lnTo>
                  <a:lnTo>
                    <a:pt x="1075" y="94"/>
                  </a:lnTo>
                  <a:lnTo>
                    <a:pt x="904" y="145"/>
                  </a:lnTo>
                  <a:lnTo>
                    <a:pt x="779" y="188"/>
                  </a:lnTo>
                  <a:lnTo>
                    <a:pt x="690" y="230"/>
                  </a:lnTo>
                  <a:lnTo>
                    <a:pt x="627" y="273"/>
                  </a:lnTo>
                  <a:lnTo>
                    <a:pt x="609" y="519"/>
                  </a:lnTo>
                  <a:lnTo>
                    <a:pt x="573" y="834"/>
                  </a:lnTo>
                  <a:lnTo>
                    <a:pt x="511" y="1199"/>
                  </a:lnTo>
                  <a:lnTo>
                    <a:pt x="439" y="1616"/>
                  </a:lnTo>
                  <a:lnTo>
                    <a:pt x="331" y="2126"/>
                  </a:lnTo>
                  <a:lnTo>
                    <a:pt x="278" y="2347"/>
                  </a:lnTo>
                  <a:lnTo>
                    <a:pt x="224" y="2551"/>
                  </a:lnTo>
                  <a:lnTo>
                    <a:pt x="170" y="2729"/>
                  </a:lnTo>
                  <a:lnTo>
                    <a:pt x="117" y="2891"/>
                  </a:lnTo>
                  <a:lnTo>
                    <a:pt x="63" y="3027"/>
                  </a:lnTo>
                  <a:lnTo>
                    <a:pt x="0" y="3146"/>
                  </a:lnTo>
                  <a:lnTo>
                    <a:pt x="18" y="3316"/>
                  </a:lnTo>
                  <a:lnTo>
                    <a:pt x="36" y="3384"/>
                  </a:lnTo>
                  <a:lnTo>
                    <a:pt x="54" y="3426"/>
                  </a:lnTo>
                  <a:lnTo>
                    <a:pt x="81" y="3435"/>
                  </a:lnTo>
                  <a:lnTo>
                    <a:pt x="126" y="3443"/>
                  </a:lnTo>
                  <a:lnTo>
                    <a:pt x="206" y="3435"/>
                  </a:lnTo>
                  <a:lnTo>
                    <a:pt x="287" y="3426"/>
                  </a:lnTo>
                  <a:lnTo>
                    <a:pt x="376" y="3401"/>
                  </a:lnTo>
                  <a:lnTo>
                    <a:pt x="475" y="3375"/>
                  </a:lnTo>
                  <a:lnTo>
                    <a:pt x="582" y="3341"/>
                  </a:lnTo>
                  <a:lnTo>
                    <a:pt x="663" y="3299"/>
                  </a:lnTo>
                  <a:lnTo>
                    <a:pt x="734" y="3265"/>
                  </a:lnTo>
                  <a:lnTo>
                    <a:pt x="779" y="3214"/>
                  </a:lnTo>
                  <a:lnTo>
                    <a:pt x="797" y="3188"/>
                  </a:lnTo>
                  <a:lnTo>
                    <a:pt x="815" y="3137"/>
                  </a:lnTo>
                  <a:lnTo>
                    <a:pt x="851" y="2976"/>
                  </a:lnTo>
                  <a:lnTo>
                    <a:pt x="904" y="2729"/>
                  </a:lnTo>
                  <a:lnTo>
                    <a:pt x="958" y="2525"/>
                  </a:lnTo>
                  <a:lnTo>
                    <a:pt x="1048" y="2542"/>
                  </a:lnTo>
                  <a:lnTo>
                    <a:pt x="1155" y="2568"/>
                  </a:lnTo>
                  <a:lnTo>
                    <a:pt x="1433" y="2636"/>
                  </a:lnTo>
                  <a:lnTo>
                    <a:pt x="1683" y="2721"/>
                  </a:lnTo>
                  <a:lnTo>
                    <a:pt x="1773" y="2755"/>
                  </a:lnTo>
                  <a:lnTo>
                    <a:pt x="1836" y="2789"/>
                  </a:lnTo>
                  <a:lnTo>
                    <a:pt x="2006" y="3214"/>
                  </a:lnTo>
                  <a:lnTo>
                    <a:pt x="2033" y="3324"/>
                  </a:lnTo>
                  <a:lnTo>
                    <a:pt x="2042" y="3350"/>
                  </a:lnTo>
                  <a:lnTo>
                    <a:pt x="2059" y="3367"/>
                  </a:lnTo>
                  <a:lnTo>
                    <a:pt x="2104" y="3409"/>
                  </a:lnTo>
                  <a:lnTo>
                    <a:pt x="2122" y="3418"/>
                  </a:lnTo>
                  <a:lnTo>
                    <a:pt x="2149" y="3418"/>
                  </a:lnTo>
                  <a:lnTo>
                    <a:pt x="2203" y="3409"/>
                  </a:lnTo>
                  <a:lnTo>
                    <a:pt x="2283" y="3392"/>
                  </a:lnTo>
                  <a:lnTo>
                    <a:pt x="2382" y="3358"/>
                  </a:lnTo>
                  <a:lnTo>
                    <a:pt x="2489" y="3316"/>
                  </a:lnTo>
                  <a:lnTo>
                    <a:pt x="2668" y="3231"/>
                  </a:lnTo>
                  <a:lnTo>
                    <a:pt x="2722" y="3205"/>
                  </a:lnTo>
                  <a:lnTo>
                    <a:pt x="2740" y="3180"/>
                  </a:lnTo>
                  <a:lnTo>
                    <a:pt x="2740" y="3146"/>
                  </a:lnTo>
                  <a:lnTo>
                    <a:pt x="2731" y="3086"/>
                  </a:lnTo>
                  <a:lnTo>
                    <a:pt x="2695" y="3001"/>
                  </a:lnTo>
                  <a:lnTo>
                    <a:pt x="2659" y="2899"/>
                  </a:lnTo>
                  <a:lnTo>
                    <a:pt x="2552" y="2644"/>
                  </a:lnTo>
                  <a:lnTo>
                    <a:pt x="2498" y="2508"/>
                  </a:lnTo>
                  <a:lnTo>
                    <a:pt x="2543" y="2466"/>
                  </a:lnTo>
                  <a:lnTo>
                    <a:pt x="2570" y="2423"/>
                  </a:lnTo>
                  <a:lnTo>
                    <a:pt x="2588" y="2381"/>
                  </a:lnTo>
                  <a:lnTo>
                    <a:pt x="2588" y="2338"/>
                  </a:lnTo>
                  <a:lnTo>
                    <a:pt x="2588" y="2296"/>
                  </a:lnTo>
                  <a:lnTo>
                    <a:pt x="2570" y="2262"/>
                  </a:lnTo>
                  <a:lnTo>
                    <a:pt x="2516" y="2228"/>
                  </a:lnTo>
                  <a:lnTo>
                    <a:pt x="2435" y="2177"/>
                  </a:lnTo>
                  <a:lnTo>
                    <a:pt x="2328" y="2117"/>
                  </a:lnTo>
                  <a:lnTo>
                    <a:pt x="1773" y="332"/>
                  </a:lnTo>
                  <a:lnTo>
                    <a:pt x="1773" y="264"/>
                  </a:lnTo>
                  <a:lnTo>
                    <a:pt x="1773" y="154"/>
                  </a:lnTo>
                  <a:lnTo>
                    <a:pt x="1773" y="111"/>
                  </a:lnTo>
                  <a:lnTo>
                    <a:pt x="1773" y="69"/>
                  </a:lnTo>
                  <a:lnTo>
                    <a:pt x="1764" y="35"/>
                  </a:lnTo>
                  <a:lnTo>
                    <a:pt x="1746" y="18"/>
                  </a:lnTo>
                  <a:lnTo>
                    <a:pt x="1728" y="9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 flipH="1">
              <a:off x="7234464" y="2269502"/>
              <a:ext cx="53380" cy="98287"/>
            </a:xfrm>
            <a:custGeom>
              <a:rect b="b" l="l" r="r" t="t"/>
              <a:pathLst>
                <a:path extrusionOk="0" h="3520" w="2087">
                  <a:moveTo>
                    <a:pt x="762" y="587"/>
                  </a:moveTo>
                  <a:lnTo>
                    <a:pt x="816" y="595"/>
                  </a:lnTo>
                  <a:lnTo>
                    <a:pt x="878" y="612"/>
                  </a:lnTo>
                  <a:lnTo>
                    <a:pt x="959" y="646"/>
                  </a:lnTo>
                  <a:lnTo>
                    <a:pt x="1039" y="689"/>
                  </a:lnTo>
                  <a:lnTo>
                    <a:pt x="1120" y="740"/>
                  </a:lnTo>
                  <a:lnTo>
                    <a:pt x="1192" y="791"/>
                  </a:lnTo>
                  <a:lnTo>
                    <a:pt x="1254" y="850"/>
                  </a:lnTo>
                  <a:lnTo>
                    <a:pt x="1308" y="910"/>
                  </a:lnTo>
                  <a:lnTo>
                    <a:pt x="1308" y="1887"/>
                  </a:lnTo>
                  <a:lnTo>
                    <a:pt x="1245" y="1862"/>
                  </a:lnTo>
                  <a:lnTo>
                    <a:pt x="1192" y="1828"/>
                  </a:lnTo>
                  <a:lnTo>
                    <a:pt x="1138" y="1785"/>
                  </a:lnTo>
                  <a:lnTo>
                    <a:pt x="1084" y="1726"/>
                  </a:lnTo>
                  <a:lnTo>
                    <a:pt x="1030" y="1658"/>
                  </a:lnTo>
                  <a:lnTo>
                    <a:pt x="977" y="1581"/>
                  </a:lnTo>
                  <a:lnTo>
                    <a:pt x="923" y="1488"/>
                  </a:lnTo>
                  <a:lnTo>
                    <a:pt x="869" y="1386"/>
                  </a:lnTo>
                  <a:lnTo>
                    <a:pt x="789" y="1199"/>
                  </a:lnTo>
                  <a:lnTo>
                    <a:pt x="735" y="1029"/>
                  </a:lnTo>
                  <a:lnTo>
                    <a:pt x="699" y="867"/>
                  </a:lnTo>
                  <a:lnTo>
                    <a:pt x="690" y="799"/>
                  </a:lnTo>
                  <a:lnTo>
                    <a:pt x="681" y="731"/>
                  </a:lnTo>
                  <a:lnTo>
                    <a:pt x="690" y="663"/>
                  </a:lnTo>
                  <a:lnTo>
                    <a:pt x="708" y="621"/>
                  </a:lnTo>
                  <a:lnTo>
                    <a:pt x="726" y="595"/>
                  </a:lnTo>
                  <a:lnTo>
                    <a:pt x="762" y="587"/>
                  </a:lnTo>
                  <a:close/>
                  <a:moveTo>
                    <a:pt x="851" y="0"/>
                  </a:moveTo>
                  <a:lnTo>
                    <a:pt x="807" y="9"/>
                  </a:lnTo>
                  <a:lnTo>
                    <a:pt x="753" y="26"/>
                  </a:lnTo>
                  <a:lnTo>
                    <a:pt x="699" y="51"/>
                  </a:lnTo>
                  <a:lnTo>
                    <a:pt x="654" y="85"/>
                  </a:lnTo>
                  <a:lnTo>
                    <a:pt x="601" y="136"/>
                  </a:lnTo>
                  <a:lnTo>
                    <a:pt x="484" y="221"/>
                  </a:lnTo>
                  <a:lnTo>
                    <a:pt x="413" y="272"/>
                  </a:lnTo>
                  <a:lnTo>
                    <a:pt x="314" y="332"/>
                  </a:lnTo>
                  <a:lnTo>
                    <a:pt x="234" y="400"/>
                  </a:lnTo>
                  <a:lnTo>
                    <a:pt x="162" y="468"/>
                  </a:lnTo>
                  <a:lnTo>
                    <a:pt x="108" y="553"/>
                  </a:lnTo>
                  <a:lnTo>
                    <a:pt x="63" y="646"/>
                  </a:lnTo>
                  <a:lnTo>
                    <a:pt x="28" y="748"/>
                  </a:lnTo>
                  <a:lnTo>
                    <a:pt x="10" y="859"/>
                  </a:lnTo>
                  <a:lnTo>
                    <a:pt x="1" y="986"/>
                  </a:lnTo>
                  <a:lnTo>
                    <a:pt x="10" y="1080"/>
                  </a:lnTo>
                  <a:lnTo>
                    <a:pt x="19" y="1173"/>
                  </a:lnTo>
                  <a:lnTo>
                    <a:pt x="46" y="1284"/>
                  </a:lnTo>
                  <a:lnTo>
                    <a:pt x="81" y="1394"/>
                  </a:lnTo>
                  <a:lnTo>
                    <a:pt x="117" y="1513"/>
                  </a:lnTo>
                  <a:lnTo>
                    <a:pt x="171" y="1641"/>
                  </a:lnTo>
                  <a:lnTo>
                    <a:pt x="234" y="1768"/>
                  </a:lnTo>
                  <a:lnTo>
                    <a:pt x="305" y="1904"/>
                  </a:lnTo>
                  <a:lnTo>
                    <a:pt x="386" y="2049"/>
                  </a:lnTo>
                  <a:lnTo>
                    <a:pt x="475" y="2176"/>
                  </a:lnTo>
                  <a:lnTo>
                    <a:pt x="556" y="2287"/>
                  </a:lnTo>
                  <a:lnTo>
                    <a:pt x="645" y="2372"/>
                  </a:lnTo>
                  <a:lnTo>
                    <a:pt x="735" y="2440"/>
                  </a:lnTo>
                  <a:lnTo>
                    <a:pt x="816" y="2491"/>
                  </a:lnTo>
                  <a:lnTo>
                    <a:pt x="905" y="2516"/>
                  </a:lnTo>
                  <a:lnTo>
                    <a:pt x="995" y="2525"/>
                  </a:lnTo>
                  <a:lnTo>
                    <a:pt x="1021" y="2525"/>
                  </a:lnTo>
                  <a:lnTo>
                    <a:pt x="1066" y="2508"/>
                  </a:lnTo>
                  <a:lnTo>
                    <a:pt x="1102" y="2491"/>
                  </a:lnTo>
                  <a:lnTo>
                    <a:pt x="1138" y="2465"/>
                  </a:lnTo>
                  <a:lnTo>
                    <a:pt x="1308" y="2338"/>
                  </a:lnTo>
                  <a:lnTo>
                    <a:pt x="1308" y="3026"/>
                  </a:lnTo>
                  <a:lnTo>
                    <a:pt x="1299" y="3086"/>
                  </a:lnTo>
                  <a:lnTo>
                    <a:pt x="1281" y="3154"/>
                  </a:lnTo>
                  <a:lnTo>
                    <a:pt x="1245" y="3281"/>
                  </a:lnTo>
                  <a:lnTo>
                    <a:pt x="1245" y="3307"/>
                  </a:lnTo>
                  <a:lnTo>
                    <a:pt x="1254" y="3332"/>
                  </a:lnTo>
                  <a:lnTo>
                    <a:pt x="1281" y="3417"/>
                  </a:lnTo>
                  <a:lnTo>
                    <a:pt x="1299" y="3460"/>
                  </a:lnTo>
                  <a:lnTo>
                    <a:pt x="1326" y="3485"/>
                  </a:lnTo>
                  <a:lnTo>
                    <a:pt x="1362" y="3511"/>
                  </a:lnTo>
                  <a:lnTo>
                    <a:pt x="1398" y="3519"/>
                  </a:lnTo>
                  <a:lnTo>
                    <a:pt x="1442" y="3511"/>
                  </a:lnTo>
                  <a:lnTo>
                    <a:pt x="1514" y="3494"/>
                  </a:lnTo>
                  <a:lnTo>
                    <a:pt x="1612" y="3460"/>
                  </a:lnTo>
                  <a:lnTo>
                    <a:pt x="1729" y="3417"/>
                  </a:lnTo>
                  <a:lnTo>
                    <a:pt x="1845" y="3358"/>
                  </a:lnTo>
                  <a:lnTo>
                    <a:pt x="1944" y="3307"/>
                  </a:lnTo>
                  <a:lnTo>
                    <a:pt x="2015" y="3264"/>
                  </a:lnTo>
                  <a:lnTo>
                    <a:pt x="2060" y="3213"/>
                  </a:lnTo>
                  <a:lnTo>
                    <a:pt x="2078" y="3179"/>
                  </a:lnTo>
                  <a:lnTo>
                    <a:pt x="2078" y="3145"/>
                  </a:lnTo>
                  <a:lnTo>
                    <a:pt x="2078" y="3094"/>
                  </a:lnTo>
                  <a:lnTo>
                    <a:pt x="2060" y="3043"/>
                  </a:lnTo>
                  <a:lnTo>
                    <a:pt x="2033" y="2967"/>
                  </a:lnTo>
                  <a:lnTo>
                    <a:pt x="2033" y="2907"/>
                  </a:lnTo>
                  <a:lnTo>
                    <a:pt x="2033" y="408"/>
                  </a:lnTo>
                  <a:lnTo>
                    <a:pt x="2033" y="374"/>
                  </a:lnTo>
                  <a:lnTo>
                    <a:pt x="2060" y="323"/>
                  </a:lnTo>
                  <a:lnTo>
                    <a:pt x="2078" y="264"/>
                  </a:lnTo>
                  <a:lnTo>
                    <a:pt x="2087" y="230"/>
                  </a:lnTo>
                  <a:lnTo>
                    <a:pt x="2069" y="145"/>
                  </a:lnTo>
                  <a:lnTo>
                    <a:pt x="2051" y="111"/>
                  </a:lnTo>
                  <a:lnTo>
                    <a:pt x="2033" y="85"/>
                  </a:lnTo>
                  <a:lnTo>
                    <a:pt x="2015" y="60"/>
                  </a:lnTo>
                  <a:lnTo>
                    <a:pt x="1988" y="51"/>
                  </a:lnTo>
                  <a:lnTo>
                    <a:pt x="1962" y="43"/>
                  </a:lnTo>
                  <a:lnTo>
                    <a:pt x="1935" y="34"/>
                  </a:lnTo>
                  <a:lnTo>
                    <a:pt x="1881" y="51"/>
                  </a:lnTo>
                  <a:lnTo>
                    <a:pt x="1756" y="85"/>
                  </a:lnTo>
                  <a:lnTo>
                    <a:pt x="1621" y="119"/>
                  </a:lnTo>
                  <a:lnTo>
                    <a:pt x="1523" y="136"/>
                  </a:lnTo>
                  <a:lnTo>
                    <a:pt x="1451" y="128"/>
                  </a:lnTo>
                  <a:lnTo>
                    <a:pt x="1371" y="119"/>
                  </a:lnTo>
                  <a:lnTo>
                    <a:pt x="1290" y="102"/>
                  </a:lnTo>
                  <a:lnTo>
                    <a:pt x="1192" y="68"/>
                  </a:lnTo>
                  <a:lnTo>
                    <a:pt x="1021" y="17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 flipH="1">
              <a:off x="7057443" y="2852370"/>
              <a:ext cx="64609" cy="118922"/>
            </a:xfrm>
            <a:custGeom>
              <a:rect b="b" l="l" r="r" t="t"/>
              <a:pathLst>
                <a:path extrusionOk="0" h="4259" w="2526">
                  <a:moveTo>
                    <a:pt x="995" y="715"/>
                  </a:moveTo>
                  <a:lnTo>
                    <a:pt x="1066" y="740"/>
                  </a:lnTo>
                  <a:lnTo>
                    <a:pt x="1156" y="783"/>
                  </a:lnTo>
                  <a:lnTo>
                    <a:pt x="1254" y="834"/>
                  </a:lnTo>
                  <a:lnTo>
                    <a:pt x="1353" y="893"/>
                  </a:lnTo>
                  <a:lnTo>
                    <a:pt x="1442" y="961"/>
                  </a:lnTo>
                  <a:lnTo>
                    <a:pt x="1523" y="1029"/>
                  </a:lnTo>
                  <a:lnTo>
                    <a:pt x="1586" y="1106"/>
                  </a:lnTo>
                  <a:lnTo>
                    <a:pt x="1586" y="2278"/>
                  </a:lnTo>
                  <a:lnTo>
                    <a:pt x="1514" y="2253"/>
                  </a:lnTo>
                  <a:lnTo>
                    <a:pt x="1442" y="2210"/>
                  </a:lnTo>
                  <a:lnTo>
                    <a:pt x="1380" y="2159"/>
                  </a:lnTo>
                  <a:lnTo>
                    <a:pt x="1308" y="2091"/>
                  </a:lnTo>
                  <a:lnTo>
                    <a:pt x="1245" y="2007"/>
                  </a:lnTo>
                  <a:lnTo>
                    <a:pt x="1183" y="1913"/>
                  </a:lnTo>
                  <a:lnTo>
                    <a:pt x="1120" y="1803"/>
                  </a:lnTo>
                  <a:lnTo>
                    <a:pt x="1057" y="1684"/>
                  </a:lnTo>
                  <a:lnTo>
                    <a:pt x="959" y="1454"/>
                  </a:lnTo>
                  <a:lnTo>
                    <a:pt x="887" y="1242"/>
                  </a:lnTo>
                  <a:lnTo>
                    <a:pt x="860" y="1148"/>
                  </a:lnTo>
                  <a:lnTo>
                    <a:pt x="843" y="1055"/>
                  </a:lnTo>
                  <a:lnTo>
                    <a:pt x="834" y="970"/>
                  </a:lnTo>
                  <a:lnTo>
                    <a:pt x="834" y="885"/>
                  </a:lnTo>
                  <a:lnTo>
                    <a:pt x="834" y="808"/>
                  </a:lnTo>
                  <a:lnTo>
                    <a:pt x="851" y="757"/>
                  </a:lnTo>
                  <a:lnTo>
                    <a:pt x="869" y="732"/>
                  </a:lnTo>
                  <a:lnTo>
                    <a:pt x="887" y="723"/>
                  </a:lnTo>
                  <a:lnTo>
                    <a:pt x="905" y="715"/>
                  </a:lnTo>
                  <a:close/>
                  <a:moveTo>
                    <a:pt x="1093" y="1"/>
                  </a:moveTo>
                  <a:lnTo>
                    <a:pt x="1039" y="9"/>
                  </a:lnTo>
                  <a:lnTo>
                    <a:pt x="977" y="18"/>
                  </a:lnTo>
                  <a:lnTo>
                    <a:pt x="914" y="35"/>
                  </a:lnTo>
                  <a:lnTo>
                    <a:pt x="851" y="69"/>
                  </a:lnTo>
                  <a:lnTo>
                    <a:pt x="789" y="111"/>
                  </a:lnTo>
                  <a:lnTo>
                    <a:pt x="726" y="162"/>
                  </a:lnTo>
                  <a:lnTo>
                    <a:pt x="592" y="273"/>
                  </a:lnTo>
                  <a:lnTo>
                    <a:pt x="538" y="307"/>
                  </a:lnTo>
                  <a:lnTo>
                    <a:pt x="502" y="332"/>
                  </a:lnTo>
                  <a:lnTo>
                    <a:pt x="386" y="400"/>
                  </a:lnTo>
                  <a:lnTo>
                    <a:pt x="287" y="485"/>
                  </a:lnTo>
                  <a:lnTo>
                    <a:pt x="198" y="570"/>
                  </a:lnTo>
                  <a:lnTo>
                    <a:pt x="126" y="672"/>
                  </a:lnTo>
                  <a:lnTo>
                    <a:pt x="73" y="783"/>
                  </a:lnTo>
                  <a:lnTo>
                    <a:pt x="37" y="910"/>
                  </a:lnTo>
                  <a:lnTo>
                    <a:pt x="10" y="1046"/>
                  </a:lnTo>
                  <a:lnTo>
                    <a:pt x="1" y="1191"/>
                  </a:lnTo>
                  <a:lnTo>
                    <a:pt x="10" y="1301"/>
                  </a:lnTo>
                  <a:lnTo>
                    <a:pt x="28" y="1429"/>
                  </a:lnTo>
                  <a:lnTo>
                    <a:pt x="55" y="1556"/>
                  </a:lnTo>
                  <a:lnTo>
                    <a:pt x="99" y="1692"/>
                  </a:lnTo>
                  <a:lnTo>
                    <a:pt x="144" y="1828"/>
                  </a:lnTo>
                  <a:lnTo>
                    <a:pt x="207" y="1981"/>
                  </a:lnTo>
                  <a:lnTo>
                    <a:pt x="287" y="2142"/>
                  </a:lnTo>
                  <a:lnTo>
                    <a:pt x="368" y="2304"/>
                  </a:lnTo>
                  <a:lnTo>
                    <a:pt x="475" y="2482"/>
                  </a:lnTo>
                  <a:lnTo>
                    <a:pt x="574" y="2635"/>
                  </a:lnTo>
                  <a:lnTo>
                    <a:pt x="681" y="2763"/>
                  </a:lnTo>
                  <a:lnTo>
                    <a:pt x="780" y="2873"/>
                  </a:lnTo>
                  <a:lnTo>
                    <a:pt x="887" y="2950"/>
                  </a:lnTo>
                  <a:lnTo>
                    <a:pt x="941" y="2984"/>
                  </a:lnTo>
                  <a:lnTo>
                    <a:pt x="986" y="3009"/>
                  </a:lnTo>
                  <a:lnTo>
                    <a:pt x="1039" y="3035"/>
                  </a:lnTo>
                  <a:lnTo>
                    <a:pt x="1093" y="3043"/>
                  </a:lnTo>
                  <a:lnTo>
                    <a:pt x="1147" y="3052"/>
                  </a:lnTo>
                  <a:lnTo>
                    <a:pt x="1201" y="3060"/>
                  </a:lnTo>
                  <a:lnTo>
                    <a:pt x="1245" y="3052"/>
                  </a:lnTo>
                  <a:lnTo>
                    <a:pt x="1290" y="3043"/>
                  </a:lnTo>
                  <a:lnTo>
                    <a:pt x="1335" y="3018"/>
                  </a:lnTo>
                  <a:lnTo>
                    <a:pt x="1380" y="2984"/>
                  </a:lnTo>
                  <a:lnTo>
                    <a:pt x="1586" y="2831"/>
                  </a:lnTo>
                  <a:lnTo>
                    <a:pt x="1586" y="3664"/>
                  </a:lnTo>
                  <a:lnTo>
                    <a:pt x="1577" y="3732"/>
                  </a:lnTo>
                  <a:lnTo>
                    <a:pt x="1559" y="3808"/>
                  </a:lnTo>
                  <a:lnTo>
                    <a:pt x="1514" y="3970"/>
                  </a:lnTo>
                  <a:lnTo>
                    <a:pt x="1505" y="4004"/>
                  </a:lnTo>
                  <a:lnTo>
                    <a:pt x="1514" y="4038"/>
                  </a:lnTo>
                  <a:lnTo>
                    <a:pt x="1550" y="4131"/>
                  </a:lnTo>
                  <a:lnTo>
                    <a:pt x="1577" y="4182"/>
                  </a:lnTo>
                  <a:lnTo>
                    <a:pt x="1612" y="4225"/>
                  </a:lnTo>
                  <a:lnTo>
                    <a:pt x="1648" y="4242"/>
                  </a:lnTo>
                  <a:lnTo>
                    <a:pt x="1693" y="4259"/>
                  </a:lnTo>
                  <a:lnTo>
                    <a:pt x="1747" y="4250"/>
                  </a:lnTo>
                  <a:lnTo>
                    <a:pt x="1836" y="4233"/>
                  </a:lnTo>
                  <a:lnTo>
                    <a:pt x="1953" y="4191"/>
                  </a:lnTo>
                  <a:lnTo>
                    <a:pt x="2096" y="4131"/>
                  </a:lnTo>
                  <a:lnTo>
                    <a:pt x="2239" y="4072"/>
                  </a:lnTo>
                  <a:lnTo>
                    <a:pt x="2356" y="4004"/>
                  </a:lnTo>
                  <a:lnTo>
                    <a:pt x="2436" y="3944"/>
                  </a:lnTo>
                  <a:lnTo>
                    <a:pt x="2490" y="3893"/>
                  </a:lnTo>
                  <a:lnTo>
                    <a:pt x="2508" y="3851"/>
                  </a:lnTo>
                  <a:lnTo>
                    <a:pt x="2517" y="3808"/>
                  </a:lnTo>
                  <a:lnTo>
                    <a:pt x="2508" y="3749"/>
                  </a:lnTo>
                  <a:lnTo>
                    <a:pt x="2490" y="3681"/>
                  </a:lnTo>
                  <a:lnTo>
                    <a:pt x="2463" y="3596"/>
                  </a:lnTo>
                  <a:lnTo>
                    <a:pt x="2454" y="3519"/>
                  </a:lnTo>
                  <a:lnTo>
                    <a:pt x="2454" y="502"/>
                  </a:lnTo>
                  <a:lnTo>
                    <a:pt x="2463" y="460"/>
                  </a:lnTo>
                  <a:lnTo>
                    <a:pt x="2490" y="392"/>
                  </a:lnTo>
                  <a:lnTo>
                    <a:pt x="2517" y="324"/>
                  </a:lnTo>
                  <a:lnTo>
                    <a:pt x="2526" y="281"/>
                  </a:lnTo>
                  <a:lnTo>
                    <a:pt x="2517" y="222"/>
                  </a:lnTo>
                  <a:lnTo>
                    <a:pt x="2499" y="179"/>
                  </a:lnTo>
                  <a:lnTo>
                    <a:pt x="2481" y="137"/>
                  </a:lnTo>
                  <a:lnTo>
                    <a:pt x="2463" y="103"/>
                  </a:lnTo>
                  <a:lnTo>
                    <a:pt x="2436" y="77"/>
                  </a:lnTo>
                  <a:lnTo>
                    <a:pt x="2409" y="60"/>
                  </a:lnTo>
                  <a:lnTo>
                    <a:pt x="2374" y="52"/>
                  </a:lnTo>
                  <a:lnTo>
                    <a:pt x="2338" y="43"/>
                  </a:lnTo>
                  <a:lnTo>
                    <a:pt x="2275" y="60"/>
                  </a:lnTo>
                  <a:lnTo>
                    <a:pt x="2132" y="103"/>
                  </a:lnTo>
                  <a:lnTo>
                    <a:pt x="1971" y="145"/>
                  </a:lnTo>
                  <a:lnTo>
                    <a:pt x="1836" y="162"/>
                  </a:lnTo>
                  <a:lnTo>
                    <a:pt x="1756" y="162"/>
                  </a:lnTo>
                  <a:lnTo>
                    <a:pt x="1666" y="145"/>
                  </a:lnTo>
                  <a:lnTo>
                    <a:pt x="1559" y="120"/>
                  </a:lnTo>
                  <a:lnTo>
                    <a:pt x="1442" y="86"/>
                  </a:lnTo>
                  <a:lnTo>
                    <a:pt x="1335" y="52"/>
                  </a:lnTo>
                  <a:lnTo>
                    <a:pt x="1236" y="26"/>
                  </a:lnTo>
                  <a:lnTo>
                    <a:pt x="1156" y="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 flipH="1">
              <a:off x="7131643" y="2850945"/>
              <a:ext cx="57959" cy="121295"/>
            </a:xfrm>
            <a:custGeom>
              <a:rect b="b" l="l" r="r" t="t"/>
              <a:pathLst>
                <a:path extrusionOk="0" h="4344" w="2266">
                  <a:moveTo>
                    <a:pt x="735" y="1"/>
                  </a:moveTo>
                  <a:lnTo>
                    <a:pt x="663" y="35"/>
                  </a:lnTo>
                  <a:lnTo>
                    <a:pt x="583" y="86"/>
                  </a:lnTo>
                  <a:lnTo>
                    <a:pt x="484" y="162"/>
                  </a:lnTo>
                  <a:lnTo>
                    <a:pt x="368" y="264"/>
                  </a:lnTo>
                  <a:lnTo>
                    <a:pt x="260" y="358"/>
                  </a:lnTo>
                  <a:lnTo>
                    <a:pt x="180" y="443"/>
                  </a:lnTo>
                  <a:lnTo>
                    <a:pt x="126" y="519"/>
                  </a:lnTo>
                  <a:lnTo>
                    <a:pt x="99" y="570"/>
                  </a:lnTo>
                  <a:lnTo>
                    <a:pt x="99" y="596"/>
                  </a:lnTo>
                  <a:lnTo>
                    <a:pt x="117" y="630"/>
                  </a:lnTo>
                  <a:lnTo>
                    <a:pt x="153" y="672"/>
                  </a:lnTo>
                  <a:lnTo>
                    <a:pt x="198" y="723"/>
                  </a:lnTo>
                  <a:lnTo>
                    <a:pt x="242" y="766"/>
                  </a:lnTo>
                  <a:lnTo>
                    <a:pt x="287" y="800"/>
                  </a:lnTo>
                  <a:lnTo>
                    <a:pt x="332" y="825"/>
                  </a:lnTo>
                  <a:lnTo>
                    <a:pt x="368" y="834"/>
                  </a:lnTo>
                  <a:lnTo>
                    <a:pt x="422" y="825"/>
                  </a:lnTo>
                  <a:lnTo>
                    <a:pt x="448" y="817"/>
                  </a:lnTo>
                  <a:lnTo>
                    <a:pt x="475" y="808"/>
                  </a:lnTo>
                  <a:lnTo>
                    <a:pt x="484" y="808"/>
                  </a:lnTo>
                  <a:lnTo>
                    <a:pt x="663" y="851"/>
                  </a:lnTo>
                  <a:lnTo>
                    <a:pt x="833" y="902"/>
                  </a:lnTo>
                  <a:lnTo>
                    <a:pt x="1012" y="961"/>
                  </a:lnTo>
                  <a:lnTo>
                    <a:pt x="1165" y="1029"/>
                  </a:lnTo>
                  <a:lnTo>
                    <a:pt x="1290" y="1106"/>
                  </a:lnTo>
                  <a:lnTo>
                    <a:pt x="1397" y="1182"/>
                  </a:lnTo>
                  <a:lnTo>
                    <a:pt x="1397" y="1981"/>
                  </a:lnTo>
                  <a:lnTo>
                    <a:pt x="1183" y="1888"/>
                  </a:lnTo>
                  <a:lnTo>
                    <a:pt x="923" y="1803"/>
                  </a:lnTo>
                  <a:lnTo>
                    <a:pt x="905" y="1803"/>
                  </a:lnTo>
                  <a:lnTo>
                    <a:pt x="869" y="1811"/>
                  </a:lnTo>
                  <a:lnTo>
                    <a:pt x="798" y="1845"/>
                  </a:lnTo>
                  <a:lnTo>
                    <a:pt x="699" y="1922"/>
                  </a:lnTo>
                  <a:lnTo>
                    <a:pt x="574" y="2015"/>
                  </a:lnTo>
                  <a:lnTo>
                    <a:pt x="457" y="2126"/>
                  </a:lnTo>
                  <a:lnTo>
                    <a:pt x="377" y="2210"/>
                  </a:lnTo>
                  <a:lnTo>
                    <a:pt x="332" y="2278"/>
                  </a:lnTo>
                  <a:lnTo>
                    <a:pt x="314" y="2304"/>
                  </a:lnTo>
                  <a:lnTo>
                    <a:pt x="314" y="2329"/>
                  </a:lnTo>
                  <a:lnTo>
                    <a:pt x="314" y="2363"/>
                  </a:lnTo>
                  <a:lnTo>
                    <a:pt x="332" y="2389"/>
                  </a:lnTo>
                  <a:lnTo>
                    <a:pt x="350" y="2423"/>
                  </a:lnTo>
                  <a:lnTo>
                    <a:pt x="386" y="2457"/>
                  </a:lnTo>
                  <a:lnTo>
                    <a:pt x="457" y="2516"/>
                  </a:lnTo>
                  <a:lnTo>
                    <a:pt x="493" y="2542"/>
                  </a:lnTo>
                  <a:lnTo>
                    <a:pt x="520" y="2550"/>
                  </a:lnTo>
                  <a:lnTo>
                    <a:pt x="699" y="2559"/>
                  </a:lnTo>
                  <a:lnTo>
                    <a:pt x="815" y="2593"/>
                  </a:lnTo>
                  <a:lnTo>
                    <a:pt x="977" y="2661"/>
                  </a:lnTo>
                  <a:lnTo>
                    <a:pt x="1165" y="2754"/>
                  </a:lnTo>
                  <a:lnTo>
                    <a:pt x="1397" y="2873"/>
                  </a:lnTo>
                  <a:lnTo>
                    <a:pt x="1397" y="3392"/>
                  </a:lnTo>
                  <a:lnTo>
                    <a:pt x="1209" y="3290"/>
                  </a:lnTo>
                  <a:lnTo>
                    <a:pt x="977" y="3179"/>
                  </a:lnTo>
                  <a:lnTo>
                    <a:pt x="762" y="3094"/>
                  </a:lnTo>
                  <a:lnTo>
                    <a:pt x="690" y="3069"/>
                  </a:lnTo>
                  <a:lnTo>
                    <a:pt x="645" y="3060"/>
                  </a:lnTo>
                  <a:lnTo>
                    <a:pt x="601" y="3077"/>
                  </a:lnTo>
                  <a:lnTo>
                    <a:pt x="520" y="3111"/>
                  </a:lnTo>
                  <a:lnTo>
                    <a:pt x="413" y="3179"/>
                  </a:lnTo>
                  <a:lnTo>
                    <a:pt x="287" y="3273"/>
                  </a:lnTo>
                  <a:lnTo>
                    <a:pt x="153" y="3366"/>
                  </a:lnTo>
                  <a:lnTo>
                    <a:pt x="63" y="3451"/>
                  </a:lnTo>
                  <a:lnTo>
                    <a:pt x="19" y="3502"/>
                  </a:lnTo>
                  <a:lnTo>
                    <a:pt x="1" y="3528"/>
                  </a:lnTo>
                  <a:lnTo>
                    <a:pt x="1" y="3545"/>
                  </a:lnTo>
                  <a:lnTo>
                    <a:pt x="10" y="3587"/>
                  </a:lnTo>
                  <a:lnTo>
                    <a:pt x="37" y="3630"/>
                  </a:lnTo>
                  <a:lnTo>
                    <a:pt x="54" y="3681"/>
                  </a:lnTo>
                  <a:lnTo>
                    <a:pt x="90" y="3723"/>
                  </a:lnTo>
                  <a:lnTo>
                    <a:pt x="162" y="3800"/>
                  </a:lnTo>
                  <a:lnTo>
                    <a:pt x="198" y="3825"/>
                  </a:lnTo>
                  <a:lnTo>
                    <a:pt x="225" y="3842"/>
                  </a:lnTo>
                  <a:lnTo>
                    <a:pt x="242" y="3834"/>
                  </a:lnTo>
                  <a:lnTo>
                    <a:pt x="278" y="3825"/>
                  </a:lnTo>
                  <a:lnTo>
                    <a:pt x="314" y="3808"/>
                  </a:lnTo>
                  <a:lnTo>
                    <a:pt x="350" y="3800"/>
                  </a:lnTo>
                  <a:lnTo>
                    <a:pt x="368" y="3808"/>
                  </a:lnTo>
                  <a:lnTo>
                    <a:pt x="529" y="3859"/>
                  </a:lnTo>
                  <a:lnTo>
                    <a:pt x="690" y="3919"/>
                  </a:lnTo>
                  <a:lnTo>
                    <a:pt x="878" y="4012"/>
                  </a:lnTo>
                  <a:lnTo>
                    <a:pt x="1057" y="4114"/>
                  </a:lnTo>
                  <a:lnTo>
                    <a:pt x="1227" y="4225"/>
                  </a:lnTo>
                  <a:lnTo>
                    <a:pt x="1388" y="4344"/>
                  </a:lnTo>
                  <a:lnTo>
                    <a:pt x="1953" y="4131"/>
                  </a:lnTo>
                  <a:lnTo>
                    <a:pt x="2087" y="4063"/>
                  </a:lnTo>
                  <a:lnTo>
                    <a:pt x="2194" y="4012"/>
                  </a:lnTo>
                  <a:lnTo>
                    <a:pt x="2248" y="3970"/>
                  </a:lnTo>
                  <a:lnTo>
                    <a:pt x="2266" y="3953"/>
                  </a:lnTo>
                  <a:lnTo>
                    <a:pt x="2266" y="3936"/>
                  </a:lnTo>
                  <a:lnTo>
                    <a:pt x="2266" y="256"/>
                  </a:lnTo>
                  <a:lnTo>
                    <a:pt x="2266" y="230"/>
                  </a:lnTo>
                  <a:lnTo>
                    <a:pt x="2239" y="213"/>
                  </a:lnTo>
                  <a:lnTo>
                    <a:pt x="2149" y="154"/>
                  </a:lnTo>
                  <a:lnTo>
                    <a:pt x="2042" y="111"/>
                  </a:lnTo>
                  <a:lnTo>
                    <a:pt x="2006" y="94"/>
                  </a:lnTo>
                  <a:lnTo>
                    <a:pt x="1970" y="94"/>
                  </a:lnTo>
                  <a:lnTo>
                    <a:pt x="1881" y="120"/>
                  </a:lnTo>
                  <a:lnTo>
                    <a:pt x="1720" y="171"/>
                  </a:lnTo>
                  <a:lnTo>
                    <a:pt x="1639" y="205"/>
                  </a:lnTo>
                  <a:lnTo>
                    <a:pt x="1559" y="222"/>
                  </a:lnTo>
                  <a:lnTo>
                    <a:pt x="1487" y="239"/>
                  </a:lnTo>
                  <a:lnTo>
                    <a:pt x="1415" y="247"/>
                  </a:lnTo>
                  <a:lnTo>
                    <a:pt x="1335" y="239"/>
                  </a:lnTo>
                  <a:lnTo>
                    <a:pt x="1245" y="213"/>
                  </a:lnTo>
                  <a:lnTo>
                    <a:pt x="1138" y="171"/>
                  </a:lnTo>
                  <a:lnTo>
                    <a:pt x="1021" y="111"/>
                  </a:lnTo>
                  <a:lnTo>
                    <a:pt x="914" y="60"/>
                  </a:lnTo>
                  <a:lnTo>
                    <a:pt x="833" y="18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 flipH="1">
              <a:off x="7190496" y="2851420"/>
              <a:ext cx="74661" cy="118224"/>
            </a:xfrm>
            <a:custGeom>
              <a:rect b="b" l="l" r="r" t="t"/>
              <a:pathLst>
                <a:path extrusionOk="0" h="4234" w="2919">
                  <a:moveTo>
                    <a:pt x="322" y="1"/>
                  </a:moveTo>
                  <a:lnTo>
                    <a:pt x="260" y="18"/>
                  </a:lnTo>
                  <a:lnTo>
                    <a:pt x="206" y="35"/>
                  </a:lnTo>
                  <a:lnTo>
                    <a:pt x="161" y="69"/>
                  </a:lnTo>
                  <a:lnTo>
                    <a:pt x="126" y="111"/>
                  </a:lnTo>
                  <a:lnTo>
                    <a:pt x="90" y="196"/>
                  </a:lnTo>
                  <a:lnTo>
                    <a:pt x="54" y="332"/>
                  </a:lnTo>
                  <a:lnTo>
                    <a:pt x="9" y="511"/>
                  </a:lnTo>
                  <a:lnTo>
                    <a:pt x="0" y="587"/>
                  </a:lnTo>
                  <a:lnTo>
                    <a:pt x="0" y="664"/>
                  </a:lnTo>
                  <a:lnTo>
                    <a:pt x="9" y="757"/>
                  </a:lnTo>
                  <a:lnTo>
                    <a:pt x="27" y="825"/>
                  </a:lnTo>
                  <a:lnTo>
                    <a:pt x="45" y="851"/>
                  </a:lnTo>
                  <a:lnTo>
                    <a:pt x="90" y="868"/>
                  </a:lnTo>
                  <a:lnTo>
                    <a:pt x="143" y="885"/>
                  </a:lnTo>
                  <a:lnTo>
                    <a:pt x="206" y="885"/>
                  </a:lnTo>
                  <a:lnTo>
                    <a:pt x="260" y="876"/>
                  </a:lnTo>
                  <a:lnTo>
                    <a:pt x="322" y="851"/>
                  </a:lnTo>
                  <a:lnTo>
                    <a:pt x="385" y="834"/>
                  </a:lnTo>
                  <a:lnTo>
                    <a:pt x="439" y="834"/>
                  </a:lnTo>
                  <a:lnTo>
                    <a:pt x="976" y="970"/>
                  </a:lnTo>
                  <a:lnTo>
                    <a:pt x="976" y="3545"/>
                  </a:lnTo>
                  <a:lnTo>
                    <a:pt x="967" y="3613"/>
                  </a:lnTo>
                  <a:lnTo>
                    <a:pt x="958" y="3689"/>
                  </a:lnTo>
                  <a:lnTo>
                    <a:pt x="931" y="3766"/>
                  </a:lnTo>
                  <a:lnTo>
                    <a:pt x="904" y="3851"/>
                  </a:lnTo>
                  <a:lnTo>
                    <a:pt x="895" y="3885"/>
                  </a:lnTo>
                  <a:lnTo>
                    <a:pt x="895" y="3919"/>
                  </a:lnTo>
                  <a:lnTo>
                    <a:pt x="913" y="4038"/>
                  </a:lnTo>
                  <a:lnTo>
                    <a:pt x="931" y="4106"/>
                  </a:lnTo>
                  <a:lnTo>
                    <a:pt x="949" y="4157"/>
                  </a:lnTo>
                  <a:lnTo>
                    <a:pt x="976" y="4199"/>
                  </a:lnTo>
                  <a:lnTo>
                    <a:pt x="1012" y="4225"/>
                  </a:lnTo>
                  <a:lnTo>
                    <a:pt x="1057" y="4233"/>
                  </a:lnTo>
                  <a:lnTo>
                    <a:pt x="1155" y="4225"/>
                  </a:lnTo>
                  <a:lnTo>
                    <a:pt x="1263" y="4216"/>
                  </a:lnTo>
                  <a:lnTo>
                    <a:pt x="1531" y="4165"/>
                  </a:lnTo>
                  <a:lnTo>
                    <a:pt x="1683" y="4131"/>
                  </a:lnTo>
                  <a:lnTo>
                    <a:pt x="1809" y="4097"/>
                  </a:lnTo>
                  <a:lnTo>
                    <a:pt x="1889" y="4063"/>
                  </a:lnTo>
                  <a:lnTo>
                    <a:pt x="1934" y="4029"/>
                  </a:lnTo>
                  <a:lnTo>
                    <a:pt x="1961" y="3978"/>
                  </a:lnTo>
                  <a:lnTo>
                    <a:pt x="1970" y="3927"/>
                  </a:lnTo>
                  <a:lnTo>
                    <a:pt x="1961" y="3859"/>
                  </a:lnTo>
                  <a:lnTo>
                    <a:pt x="1934" y="3791"/>
                  </a:lnTo>
                  <a:lnTo>
                    <a:pt x="1880" y="3681"/>
                  </a:lnTo>
                  <a:lnTo>
                    <a:pt x="1871" y="3638"/>
                  </a:lnTo>
                  <a:lnTo>
                    <a:pt x="1862" y="3604"/>
                  </a:lnTo>
                  <a:lnTo>
                    <a:pt x="1862" y="1182"/>
                  </a:lnTo>
                  <a:lnTo>
                    <a:pt x="2230" y="1276"/>
                  </a:lnTo>
                  <a:lnTo>
                    <a:pt x="2265" y="1284"/>
                  </a:lnTo>
                  <a:lnTo>
                    <a:pt x="2319" y="1318"/>
                  </a:lnTo>
                  <a:lnTo>
                    <a:pt x="2373" y="1344"/>
                  </a:lnTo>
                  <a:lnTo>
                    <a:pt x="2418" y="1344"/>
                  </a:lnTo>
                  <a:lnTo>
                    <a:pt x="2444" y="1327"/>
                  </a:lnTo>
                  <a:lnTo>
                    <a:pt x="2480" y="1310"/>
                  </a:lnTo>
                  <a:lnTo>
                    <a:pt x="2552" y="1250"/>
                  </a:lnTo>
                  <a:lnTo>
                    <a:pt x="2641" y="1165"/>
                  </a:lnTo>
                  <a:lnTo>
                    <a:pt x="2740" y="1055"/>
                  </a:lnTo>
                  <a:lnTo>
                    <a:pt x="2829" y="927"/>
                  </a:lnTo>
                  <a:lnTo>
                    <a:pt x="2892" y="834"/>
                  </a:lnTo>
                  <a:lnTo>
                    <a:pt x="2919" y="749"/>
                  </a:lnTo>
                  <a:lnTo>
                    <a:pt x="2919" y="723"/>
                  </a:lnTo>
                  <a:lnTo>
                    <a:pt x="2919" y="698"/>
                  </a:lnTo>
                  <a:lnTo>
                    <a:pt x="2892" y="647"/>
                  </a:lnTo>
                  <a:lnTo>
                    <a:pt x="2838" y="596"/>
                  </a:lnTo>
                  <a:lnTo>
                    <a:pt x="2767" y="553"/>
                  </a:lnTo>
                  <a:lnTo>
                    <a:pt x="2677" y="528"/>
                  </a:lnTo>
                  <a:lnTo>
                    <a:pt x="2615" y="519"/>
                  </a:lnTo>
                  <a:lnTo>
                    <a:pt x="2543" y="519"/>
                  </a:lnTo>
                  <a:lnTo>
                    <a:pt x="2471" y="528"/>
                  </a:lnTo>
                  <a:lnTo>
                    <a:pt x="2418" y="519"/>
                  </a:lnTo>
                  <a:lnTo>
                    <a:pt x="618" y="86"/>
                  </a:lnTo>
                  <a:lnTo>
                    <a:pt x="475" y="26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 flipH="1">
              <a:off x="8075803" y="1967848"/>
              <a:ext cx="610995" cy="1380293"/>
            </a:xfrm>
            <a:custGeom>
              <a:rect b="b" l="l" r="r" t="t"/>
              <a:pathLst>
                <a:path extrusionOk="0" h="49433" w="23888">
                  <a:moveTo>
                    <a:pt x="11568" y="1"/>
                  </a:moveTo>
                  <a:lnTo>
                    <a:pt x="11201" y="18"/>
                  </a:lnTo>
                  <a:lnTo>
                    <a:pt x="10834" y="43"/>
                  </a:lnTo>
                  <a:lnTo>
                    <a:pt x="10476" y="77"/>
                  </a:lnTo>
                  <a:lnTo>
                    <a:pt x="10136" y="128"/>
                  </a:lnTo>
                  <a:lnTo>
                    <a:pt x="9805" y="179"/>
                  </a:lnTo>
                  <a:lnTo>
                    <a:pt x="9491" y="247"/>
                  </a:lnTo>
                  <a:lnTo>
                    <a:pt x="9196" y="324"/>
                  </a:lnTo>
                  <a:lnTo>
                    <a:pt x="2749" y="2151"/>
                  </a:lnTo>
                  <a:lnTo>
                    <a:pt x="2606" y="2193"/>
                  </a:lnTo>
                  <a:lnTo>
                    <a:pt x="2472" y="2244"/>
                  </a:lnTo>
                  <a:lnTo>
                    <a:pt x="2329" y="2304"/>
                  </a:lnTo>
                  <a:lnTo>
                    <a:pt x="2194" y="2363"/>
                  </a:lnTo>
                  <a:lnTo>
                    <a:pt x="2060" y="2431"/>
                  </a:lnTo>
                  <a:lnTo>
                    <a:pt x="1935" y="2508"/>
                  </a:lnTo>
                  <a:lnTo>
                    <a:pt x="1800" y="2584"/>
                  </a:lnTo>
                  <a:lnTo>
                    <a:pt x="1684" y="2669"/>
                  </a:lnTo>
                  <a:lnTo>
                    <a:pt x="1559" y="2763"/>
                  </a:lnTo>
                  <a:lnTo>
                    <a:pt x="1442" y="2856"/>
                  </a:lnTo>
                  <a:lnTo>
                    <a:pt x="1326" y="2950"/>
                  </a:lnTo>
                  <a:lnTo>
                    <a:pt x="1209" y="3052"/>
                  </a:lnTo>
                  <a:lnTo>
                    <a:pt x="1102" y="3162"/>
                  </a:lnTo>
                  <a:lnTo>
                    <a:pt x="1004" y="3273"/>
                  </a:lnTo>
                  <a:lnTo>
                    <a:pt x="905" y="3383"/>
                  </a:lnTo>
                  <a:lnTo>
                    <a:pt x="807" y="3502"/>
                  </a:lnTo>
                  <a:lnTo>
                    <a:pt x="717" y="3621"/>
                  </a:lnTo>
                  <a:lnTo>
                    <a:pt x="628" y="3749"/>
                  </a:lnTo>
                  <a:lnTo>
                    <a:pt x="547" y="3876"/>
                  </a:lnTo>
                  <a:lnTo>
                    <a:pt x="466" y="4004"/>
                  </a:lnTo>
                  <a:lnTo>
                    <a:pt x="395" y="4131"/>
                  </a:lnTo>
                  <a:lnTo>
                    <a:pt x="332" y="4267"/>
                  </a:lnTo>
                  <a:lnTo>
                    <a:pt x="269" y="4403"/>
                  </a:lnTo>
                  <a:lnTo>
                    <a:pt x="216" y="4539"/>
                  </a:lnTo>
                  <a:lnTo>
                    <a:pt x="162" y="4675"/>
                  </a:lnTo>
                  <a:lnTo>
                    <a:pt x="117" y="4820"/>
                  </a:lnTo>
                  <a:lnTo>
                    <a:pt x="81" y="4956"/>
                  </a:lnTo>
                  <a:lnTo>
                    <a:pt x="54" y="5100"/>
                  </a:lnTo>
                  <a:lnTo>
                    <a:pt x="28" y="5236"/>
                  </a:lnTo>
                  <a:lnTo>
                    <a:pt x="10" y="5381"/>
                  </a:lnTo>
                  <a:lnTo>
                    <a:pt x="1" y="5517"/>
                  </a:lnTo>
                  <a:lnTo>
                    <a:pt x="1" y="5661"/>
                  </a:lnTo>
                  <a:lnTo>
                    <a:pt x="1" y="46704"/>
                  </a:lnTo>
                  <a:lnTo>
                    <a:pt x="1" y="46849"/>
                  </a:lnTo>
                  <a:lnTo>
                    <a:pt x="10" y="46985"/>
                  </a:lnTo>
                  <a:lnTo>
                    <a:pt x="28" y="47121"/>
                  </a:lnTo>
                  <a:lnTo>
                    <a:pt x="54" y="47257"/>
                  </a:lnTo>
                  <a:lnTo>
                    <a:pt x="90" y="47384"/>
                  </a:lnTo>
                  <a:lnTo>
                    <a:pt x="126" y="47512"/>
                  </a:lnTo>
                  <a:lnTo>
                    <a:pt x="171" y="47639"/>
                  </a:lnTo>
                  <a:lnTo>
                    <a:pt x="225" y="47767"/>
                  </a:lnTo>
                  <a:lnTo>
                    <a:pt x="278" y="47886"/>
                  </a:lnTo>
                  <a:lnTo>
                    <a:pt x="341" y="48005"/>
                  </a:lnTo>
                  <a:lnTo>
                    <a:pt x="413" y="48115"/>
                  </a:lnTo>
                  <a:lnTo>
                    <a:pt x="493" y="48226"/>
                  </a:lnTo>
                  <a:lnTo>
                    <a:pt x="565" y="48336"/>
                  </a:lnTo>
                  <a:lnTo>
                    <a:pt x="654" y="48438"/>
                  </a:lnTo>
                  <a:lnTo>
                    <a:pt x="744" y="48540"/>
                  </a:lnTo>
                  <a:lnTo>
                    <a:pt x="842" y="48634"/>
                  </a:lnTo>
                  <a:lnTo>
                    <a:pt x="941" y="48719"/>
                  </a:lnTo>
                  <a:lnTo>
                    <a:pt x="1048" y="48804"/>
                  </a:lnTo>
                  <a:lnTo>
                    <a:pt x="1156" y="48889"/>
                  </a:lnTo>
                  <a:lnTo>
                    <a:pt x="1263" y="48965"/>
                  </a:lnTo>
                  <a:lnTo>
                    <a:pt x="1380" y="49033"/>
                  </a:lnTo>
                  <a:lnTo>
                    <a:pt x="1505" y="49101"/>
                  </a:lnTo>
                  <a:lnTo>
                    <a:pt x="1630" y="49161"/>
                  </a:lnTo>
                  <a:lnTo>
                    <a:pt x="1756" y="49220"/>
                  </a:lnTo>
                  <a:lnTo>
                    <a:pt x="1881" y="49263"/>
                  </a:lnTo>
                  <a:lnTo>
                    <a:pt x="2015" y="49305"/>
                  </a:lnTo>
                  <a:lnTo>
                    <a:pt x="2150" y="49348"/>
                  </a:lnTo>
                  <a:lnTo>
                    <a:pt x="2293" y="49373"/>
                  </a:lnTo>
                  <a:lnTo>
                    <a:pt x="2436" y="49399"/>
                  </a:lnTo>
                  <a:lnTo>
                    <a:pt x="2579" y="49416"/>
                  </a:lnTo>
                  <a:lnTo>
                    <a:pt x="2723" y="49424"/>
                  </a:lnTo>
                  <a:lnTo>
                    <a:pt x="2866" y="49433"/>
                  </a:lnTo>
                  <a:lnTo>
                    <a:pt x="21023" y="49433"/>
                  </a:lnTo>
                  <a:lnTo>
                    <a:pt x="21166" y="49424"/>
                  </a:lnTo>
                  <a:lnTo>
                    <a:pt x="21309" y="49416"/>
                  </a:lnTo>
                  <a:lnTo>
                    <a:pt x="21453" y="49399"/>
                  </a:lnTo>
                  <a:lnTo>
                    <a:pt x="21596" y="49373"/>
                  </a:lnTo>
                  <a:lnTo>
                    <a:pt x="21739" y="49348"/>
                  </a:lnTo>
                  <a:lnTo>
                    <a:pt x="21873" y="49305"/>
                  </a:lnTo>
                  <a:lnTo>
                    <a:pt x="22008" y="49263"/>
                  </a:lnTo>
                  <a:lnTo>
                    <a:pt x="22133" y="49220"/>
                  </a:lnTo>
                  <a:lnTo>
                    <a:pt x="22258" y="49161"/>
                  </a:lnTo>
                  <a:lnTo>
                    <a:pt x="22384" y="49101"/>
                  </a:lnTo>
                  <a:lnTo>
                    <a:pt x="22509" y="49033"/>
                  </a:lnTo>
                  <a:lnTo>
                    <a:pt x="22625" y="48965"/>
                  </a:lnTo>
                  <a:lnTo>
                    <a:pt x="22733" y="48889"/>
                  </a:lnTo>
                  <a:lnTo>
                    <a:pt x="22840" y="48804"/>
                  </a:lnTo>
                  <a:lnTo>
                    <a:pt x="22948" y="48719"/>
                  </a:lnTo>
                  <a:lnTo>
                    <a:pt x="23046" y="48634"/>
                  </a:lnTo>
                  <a:lnTo>
                    <a:pt x="23145" y="48540"/>
                  </a:lnTo>
                  <a:lnTo>
                    <a:pt x="23234" y="48438"/>
                  </a:lnTo>
                  <a:lnTo>
                    <a:pt x="23315" y="48336"/>
                  </a:lnTo>
                  <a:lnTo>
                    <a:pt x="23395" y="48226"/>
                  </a:lnTo>
                  <a:lnTo>
                    <a:pt x="23476" y="48115"/>
                  </a:lnTo>
                  <a:lnTo>
                    <a:pt x="23548" y="48005"/>
                  </a:lnTo>
                  <a:lnTo>
                    <a:pt x="23610" y="47886"/>
                  </a:lnTo>
                  <a:lnTo>
                    <a:pt x="23664" y="47767"/>
                  </a:lnTo>
                  <a:lnTo>
                    <a:pt x="23718" y="47639"/>
                  </a:lnTo>
                  <a:lnTo>
                    <a:pt x="23763" y="47512"/>
                  </a:lnTo>
                  <a:lnTo>
                    <a:pt x="23798" y="47384"/>
                  </a:lnTo>
                  <a:lnTo>
                    <a:pt x="23834" y="47257"/>
                  </a:lnTo>
                  <a:lnTo>
                    <a:pt x="23861" y="47121"/>
                  </a:lnTo>
                  <a:lnTo>
                    <a:pt x="23879" y="46985"/>
                  </a:lnTo>
                  <a:lnTo>
                    <a:pt x="23888" y="46849"/>
                  </a:lnTo>
                  <a:lnTo>
                    <a:pt x="23888" y="46704"/>
                  </a:lnTo>
                  <a:lnTo>
                    <a:pt x="23888" y="5661"/>
                  </a:lnTo>
                  <a:lnTo>
                    <a:pt x="23888" y="5517"/>
                  </a:lnTo>
                  <a:lnTo>
                    <a:pt x="23879" y="5381"/>
                  </a:lnTo>
                  <a:lnTo>
                    <a:pt x="23861" y="5236"/>
                  </a:lnTo>
                  <a:lnTo>
                    <a:pt x="23834" y="5100"/>
                  </a:lnTo>
                  <a:lnTo>
                    <a:pt x="23807" y="4956"/>
                  </a:lnTo>
                  <a:lnTo>
                    <a:pt x="23771" y="4820"/>
                  </a:lnTo>
                  <a:lnTo>
                    <a:pt x="23727" y="4675"/>
                  </a:lnTo>
                  <a:lnTo>
                    <a:pt x="23673" y="4539"/>
                  </a:lnTo>
                  <a:lnTo>
                    <a:pt x="23619" y="4403"/>
                  </a:lnTo>
                  <a:lnTo>
                    <a:pt x="23557" y="4267"/>
                  </a:lnTo>
                  <a:lnTo>
                    <a:pt x="23494" y="4131"/>
                  </a:lnTo>
                  <a:lnTo>
                    <a:pt x="23422" y="4004"/>
                  </a:lnTo>
                  <a:lnTo>
                    <a:pt x="23342" y="3876"/>
                  </a:lnTo>
                  <a:lnTo>
                    <a:pt x="23261" y="3749"/>
                  </a:lnTo>
                  <a:lnTo>
                    <a:pt x="23172" y="3621"/>
                  </a:lnTo>
                  <a:lnTo>
                    <a:pt x="23082" y="3502"/>
                  </a:lnTo>
                  <a:lnTo>
                    <a:pt x="22984" y="3383"/>
                  </a:lnTo>
                  <a:lnTo>
                    <a:pt x="22885" y="3273"/>
                  </a:lnTo>
                  <a:lnTo>
                    <a:pt x="22787" y="3162"/>
                  </a:lnTo>
                  <a:lnTo>
                    <a:pt x="22679" y="3052"/>
                  </a:lnTo>
                  <a:lnTo>
                    <a:pt x="22563" y="2950"/>
                  </a:lnTo>
                  <a:lnTo>
                    <a:pt x="22446" y="2856"/>
                  </a:lnTo>
                  <a:lnTo>
                    <a:pt x="22330" y="2763"/>
                  </a:lnTo>
                  <a:lnTo>
                    <a:pt x="22205" y="2669"/>
                  </a:lnTo>
                  <a:lnTo>
                    <a:pt x="22088" y="2584"/>
                  </a:lnTo>
                  <a:lnTo>
                    <a:pt x="21954" y="2508"/>
                  </a:lnTo>
                  <a:lnTo>
                    <a:pt x="21829" y="2431"/>
                  </a:lnTo>
                  <a:lnTo>
                    <a:pt x="21694" y="2363"/>
                  </a:lnTo>
                  <a:lnTo>
                    <a:pt x="21560" y="2304"/>
                  </a:lnTo>
                  <a:lnTo>
                    <a:pt x="21417" y="2244"/>
                  </a:lnTo>
                  <a:lnTo>
                    <a:pt x="21283" y="2193"/>
                  </a:lnTo>
                  <a:lnTo>
                    <a:pt x="21139" y="2151"/>
                  </a:lnTo>
                  <a:lnTo>
                    <a:pt x="14693" y="324"/>
                  </a:lnTo>
                  <a:lnTo>
                    <a:pt x="14398" y="247"/>
                  </a:lnTo>
                  <a:lnTo>
                    <a:pt x="14084" y="179"/>
                  </a:lnTo>
                  <a:lnTo>
                    <a:pt x="13753" y="128"/>
                  </a:lnTo>
                  <a:lnTo>
                    <a:pt x="13413" y="77"/>
                  </a:lnTo>
                  <a:lnTo>
                    <a:pt x="13055" y="43"/>
                  </a:lnTo>
                  <a:lnTo>
                    <a:pt x="12687" y="18"/>
                  </a:lnTo>
                  <a:lnTo>
                    <a:pt x="123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 flipH="1">
              <a:off x="8238144" y="1861517"/>
              <a:ext cx="286289" cy="186802"/>
            </a:xfrm>
            <a:custGeom>
              <a:rect b="b" l="l" r="r" t="t"/>
              <a:pathLst>
                <a:path extrusionOk="0" h="6690" w="11193">
                  <a:moveTo>
                    <a:pt x="1" y="1"/>
                  </a:moveTo>
                  <a:lnTo>
                    <a:pt x="1" y="6690"/>
                  </a:lnTo>
                  <a:lnTo>
                    <a:pt x="11192" y="6690"/>
                  </a:lnTo>
                  <a:lnTo>
                    <a:pt x="11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 flipH="1">
              <a:off x="8184099" y="1785817"/>
              <a:ext cx="394379" cy="148827"/>
            </a:xfrm>
            <a:custGeom>
              <a:rect b="b" l="l" r="r" t="t"/>
              <a:pathLst>
                <a:path extrusionOk="0" h="5330" w="15419">
                  <a:moveTo>
                    <a:pt x="968" y="1"/>
                  </a:moveTo>
                  <a:lnTo>
                    <a:pt x="860" y="18"/>
                  </a:lnTo>
                  <a:lnTo>
                    <a:pt x="753" y="43"/>
                  </a:lnTo>
                  <a:lnTo>
                    <a:pt x="654" y="77"/>
                  </a:lnTo>
                  <a:lnTo>
                    <a:pt x="565" y="120"/>
                  </a:lnTo>
                  <a:lnTo>
                    <a:pt x="475" y="171"/>
                  </a:lnTo>
                  <a:lnTo>
                    <a:pt x="386" y="230"/>
                  </a:lnTo>
                  <a:lnTo>
                    <a:pt x="314" y="298"/>
                  </a:lnTo>
                  <a:lnTo>
                    <a:pt x="242" y="366"/>
                  </a:lnTo>
                  <a:lnTo>
                    <a:pt x="180" y="451"/>
                  </a:lnTo>
                  <a:lnTo>
                    <a:pt x="126" y="536"/>
                  </a:lnTo>
                  <a:lnTo>
                    <a:pt x="81" y="621"/>
                  </a:lnTo>
                  <a:lnTo>
                    <a:pt x="45" y="715"/>
                  </a:lnTo>
                  <a:lnTo>
                    <a:pt x="19" y="817"/>
                  </a:lnTo>
                  <a:lnTo>
                    <a:pt x="1" y="919"/>
                  </a:lnTo>
                  <a:lnTo>
                    <a:pt x="1" y="1021"/>
                  </a:lnTo>
                  <a:lnTo>
                    <a:pt x="1" y="4310"/>
                  </a:lnTo>
                  <a:lnTo>
                    <a:pt x="1" y="4412"/>
                  </a:lnTo>
                  <a:lnTo>
                    <a:pt x="19" y="4514"/>
                  </a:lnTo>
                  <a:lnTo>
                    <a:pt x="45" y="4616"/>
                  </a:lnTo>
                  <a:lnTo>
                    <a:pt x="81" y="4709"/>
                  </a:lnTo>
                  <a:lnTo>
                    <a:pt x="126" y="4794"/>
                  </a:lnTo>
                  <a:lnTo>
                    <a:pt x="180" y="4879"/>
                  </a:lnTo>
                  <a:lnTo>
                    <a:pt x="242" y="4956"/>
                  </a:lnTo>
                  <a:lnTo>
                    <a:pt x="314" y="5032"/>
                  </a:lnTo>
                  <a:lnTo>
                    <a:pt x="386" y="5100"/>
                  </a:lnTo>
                  <a:lnTo>
                    <a:pt x="475" y="5160"/>
                  </a:lnTo>
                  <a:lnTo>
                    <a:pt x="565" y="5211"/>
                  </a:lnTo>
                  <a:lnTo>
                    <a:pt x="654" y="5253"/>
                  </a:lnTo>
                  <a:lnTo>
                    <a:pt x="753" y="5287"/>
                  </a:lnTo>
                  <a:lnTo>
                    <a:pt x="860" y="5313"/>
                  </a:lnTo>
                  <a:lnTo>
                    <a:pt x="968" y="5330"/>
                  </a:lnTo>
                  <a:lnTo>
                    <a:pt x="14451" y="5330"/>
                  </a:lnTo>
                  <a:lnTo>
                    <a:pt x="14559" y="5313"/>
                  </a:lnTo>
                  <a:lnTo>
                    <a:pt x="14666" y="5287"/>
                  </a:lnTo>
                  <a:lnTo>
                    <a:pt x="14764" y="5253"/>
                  </a:lnTo>
                  <a:lnTo>
                    <a:pt x="14854" y="5211"/>
                  </a:lnTo>
                  <a:lnTo>
                    <a:pt x="14944" y="5160"/>
                  </a:lnTo>
                  <a:lnTo>
                    <a:pt x="15033" y="5100"/>
                  </a:lnTo>
                  <a:lnTo>
                    <a:pt x="15105" y="5032"/>
                  </a:lnTo>
                  <a:lnTo>
                    <a:pt x="15176" y="4956"/>
                  </a:lnTo>
                  <a:lnTo>
                    <a:pt x="15239" y="4879"/>
                  </a:lnTo>
                  <a:lnTo>
                    <a:pt x="15293" y="4794"/>
                  </a:lnTo>
                  <a:lnTo>
                    <a:pt x="15337" y="4709"/>
                  </a:lnTo>
                  <a:lnTo>
                    <a:pt x="15373" y="4616"/>
                  </a:lnTo>
                  <a:lnTo>
                    <a:pt x="15400" y="4514"/>
                  </a:lnTo>
                  <a:lnTo>
                    <a:pt x="15418" y="4412"/>
                  </a:lnTo>
                  <a:lnTo>
                    <a:pt x="15418" y="4310"/>
                  </a:lnTo>
                  <a:lnTo>
                    <a:pt x="15418" y="1021"/>
                  </a:lnTo>
                  <a:lnTo>
                    <a:pt x="15418" y="919"/>
                  </a:lnTo>
                  <a:lnTo>
                    <a:pt x="15400" y="817"/>
                  </a:lnTo>
                  <a:lnTo>
                    <a:pt x="15373" y="715"/>
                  </a:lnTo>
                  <a:lnTo>
                    <a:pt x="15337" y="621"/>
                  </a:lnTo>
                  <a:lnTo>
                    <a:pt x="15293" y="536"/>
                  </a:lnTo>
                  <a:lnTo>
                    <a:pt x="15239" y="451"/>
                  </a:lnTo>
                  <a:lnTo>
                    <a:pt x="15176" y="366"/>
                  </a:lnTo>
                  <a:lnTo>
                    <a:pt x="15105" y="298"/>
                  </a:lnTo>
                  <a:lnTo>
                    <a:pt x="15033" y="230"/>
                  </a:lnTo>
                  <a:lnTo>
                    <a:pt x="14944" y="171"/>
                  </a:lnTo>
                  <a:lnTo>
                    <a:pt x="14854" y="120"/>
                  </a:lnTo>
                  <a:lnTo>
                    <a:pt x="14764" y="77"/>
                  </a:lnTo>
                  <a:lnTo>
                    <a:pt x="14666" y="43"/>
                  </a:lnTo>
                  <a:lnTo>
                    <a:pt x="14559" y="18"/>
                  </a:lnTo>
                  <a:lnTo>
                    <a:pt x="14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 flipH="1">
              <a:off x="8132585" y="2277795"/>
              <a:ext cx="500628" cy="713895"/>
            </a:xfrm>
            <a:custGeom>
              <a:rect b="b" l="l" r="r" t="t"/>
              <a:pathLst>
                <a:path extrusionOk="0" h="25567" w="19573">
                  <a:moveTo>
                    <a:pt x="1" y="1"/>
                  </a:moveTo>
                  <a:lnTo>
                    <a:pt x="1" y="25567"/>
                  </a:lnTo>
                  <a:lnTo>
                    <a:pt x="19572" y="25567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 flipH="1">
              <a:off x="8177935" y="2306277"/>
              <a:ext cx="409931" cy="657184"/>
            </a:xfrm>
            <a:custGeom>
              <a:rect b="b" l="l" r="r" t="t"/>
              <a:pathLst>
                <a:path extrusionOk="0" h="23536" w="16027">
                  <a:moveTo>
                    <a:pt x="1" y="1"/>
                  </a:moveTo>
                  <a:lnTo>
                    <a:pt x="1" y="23535"/>
                  </a:lnTo>
                  <a:lnTo>
                    <a:pt x="16027" y="23535"/>
                  </a:lnTo>
                  <a:lnTo>
                    <a:pt x="160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 flipH="1">
              <a:off x="8207248" y="2362765"/>
              <a:ext cx="69648" cy="133414"/>
            </a:xfrm>
            <a:custGeom>
              <a:rect b="b" l="l" r="r" t="t"/>
              <a:pathLst>
                <a:path extrusionOk="0" h="4778" w="2723">
                  <a:moveTo>
                    <a:pt x="1702" y="1"/>
                  </a:moveTo>
                  <a:lnTo>
                    <a:pt x="1639" y="9"/>
                  </a:lnTo>
                  <a:lnTo>
                    <a:pt x="1469" y="52"/>
                  </a:lnTo>
                  <a:lnTo>
                    <a:pt x="1237" y="137"/>
                  </a:lnTo>
                  <a:lnTo>
                    <a:pt x="923" y="247"/>
                  </a:lnTo>
                  <a:lnTo>
                    <a:pt x="583" y="375"/>
                  </a:lnTo>
                  <a:lnTo>
                    <a:pt x="502" y="417"/>
                  </a:lnTo>
                  <a:lnTo>
                    <a:pt x="431" y="460"/>
                  </a:lnTo>
                  <a:lnTo>
                    <a:pt x="368" y="511"/>
                  </a:lnTo>
                  <a:lnTo>
                    <a:pt x="314" y="570"/>
                  </a:lnTo>
                  <a:lnTo>
                    <a:pt x="270" y="621"/>
                  </a:lnTo>
                  <a:lnTo>
                    <a:pt x="243" y="680"/>
                  </a:lnTo>
                  <a:lnTo>
                    <a:pt x="207" y="757"/>
                  </a:lnTo>
                  <a:lnTo>
                    <a:pt x="189" y="833"/>
                  </a:lnTo>
                  <a:lnTo>
                    <a:pt x="171" y="918"/>
                  </a:lnTo>
                  <a:lnTo>
                    <a:pt x="162" y="1020"/>
                  </a:lnTo>
                  <a:lnTo>
                    <a:pt x="153" y="1122"/>
                  </a:lnTo>
                  <a:lnTo>
                    <a:pt x="144" y="1241"/>
                  </a:lnTo>
                  <a:lnTo>
                    <a:pt x="153" y="1496"/>
                  </a:lnTo>
                  <a:lnTo>
                    <a:pt x="162" y="1709"/>
                  </a:lnTo>
                  <a:lnTo>
                    <a:pt x="144" y="1760"/>
                  </a:lnTo>
                  <a:lnTo>
                    <a:pt x="117" y="1836"/>
                  </a:lnTo>
                  <a:lnTo>
                    <a:pt x="99" y="1896"/>
                  </a:lnTo>
                  <a:lnTo>
                    <a:pt x="99" y="1955"/>
                  </a:lnTo>
                  <a:lnTo>
                    <a:pt x="99" y="2015"/>
                  </a:lnTo>
                  <a:lnTo>
                    <a:pt x="117" y="2066"/>
                  </a:lnTo>
                  <a:lnTo>
                    <a:pt x="135" y="2108"/>
                  </a:lnTo>
                  <a:lnTo>
                    <a:pt x="153" y="2142"/>
                  </a:lnTo>
                  <a:lnTo>
                    <a:pt x="189" y="2176"/>
                  </a:lnTo>
                  <a:lnTo>
                    <a:pt x="225" y="2202"/>
                  </a:lnTo>
                  <a:lnTo>
                    <a:pt x="261" y="2219"/>
                  </a:lnTo>
                  <a:lnTo>
                    <a:pt x="314" y="2227"/>
                  </a:lnTo>
                  <a:lnTo>
                    <a:pt x="377" y="2227"/>
                  </a:lnTo>
                  <a:lnTo>
                    <a:pt x="476" y="2219"/>
                  </a:lnTo>
                  <a:lnTo>
                    <a:pt x="601" y="2185"/>
                  </a:lnTo>
                  <a:lnTo>
                    <a:pt x="744" y="2142"/>
                  </a:lnTo>
                  <a:lnTo>
                    <a:pt x="896" y="2091"/>
                  </a:lnTo>
                  <a:lnTo>
                    <a:pt x="1031" y="2032"/>
                  </a:lnTo>
                  <a:lnTo>
                    <a:pt x="1120" y="1981"/>
                  </a:lnTo>
                  <a:lnTo>
                    <a:pt x="1156" y="1947"/>
                  </a:lnTo>
                  <a:lnTo>
                    <a:pt x="1183" y="1921"/>
                  </a:lnTo>
                  <a:lnTo>
                    <a:pt x="1192" y="1879"/>
                  </a:lnTo>
                  <a:lnTo>
                    <a:pt x="1192" y="1811"/>
                  </a:lnTo>
                  <a:lnTo>
                    <a:pt x="1174" y="1428"/>
                  </a:lnTo>
                  <a:lnTo>
                    <a:pt x="1156" y="1182"/>
                  </a:lnTo>
                  <a:lnTo>
                    <a:pt x="1156" y="1003"/>
                  </a:lnTo>
                  <a:lnTo>
                    <a:pt x="1156" y="901"/>
                  </a:lnTo>
                  <a:lnTo>
                    <a:pt x="1165" y="833"/>
                  </a:lnTo>
                  <a:lnTo>
                    <a:pt x="1192" y="791"/>
                  </a:lnTo>
                  <a:lnTo>
                    <a:pt x="1201" y="774"/>
                  </a:lnTo>
                  <a:lnTo>
                    <a:pt x="1210" y="774"/>
                  </a:lnTo>
                  <a:lnTo>
                    <a:pt x="1254" y="782"/>
                  </a:lnTo>
                  <a:lnTo>
                    <a:pt x="1299" y="791"/>
                  </a:lnTo>
                  <a:lnTo>
                    <a:pt x="1344" y="816"/>
                  </a:lnTo>
                  <a:lnTo>
                    <a:pt x="1380" y="842"/>
                  </a:lnTo>
                  <a:lnTo>
                    <a:pt x="1416" y="876"/>
                  </a:lnTo>
                  <a:lnTo>
                    <a:pt x="1451" y="918"/>
                  </a:lnTo>
                  <a:lnTo>
                    <a:pt x="1514" y="1020"/>
                  </a:lnTo>
                  <a:lnTo>
                    <a:pt x="1568" y="1139"/>
                  </a:lnTo>
                  <a:lnTo>
                    <a:pt x="1604" y="1267"/>
                  </a:lnTo>
                  <a:lnTo>
                    <a:pt x="1622" y="1411"/>
                  </a:lnTo>
                  <a:lnTo>
                    <a:pt x="1630" y="1556"/>
                  </a:lnTo>
                  <a:lnTo>
                    <a:pt x="1630" y="1675"/>
                  </a:lnTo>
                  <a:lnTo>
                    <a:pt x="1613" y="1785"/>
                  </a:lnTo>
                  <a:lnTo>
                    <a:pt x="1586" y="1887"/>
                  </a:lnTo>
                  <a:lnTo>
                    <a:pt x="1559" y="1981"/>
                  </a:lnTo>
                  <a:lnTo>
                    <a:pt x="1514" y="2066"/>
                  </a:lnTo>
                  <a:lnTo>
                    <a:pt x="1460" y="2134"/>
                  </a:lnTo>
                  <a:lnTo>
                    <a:pt x="1398" y="2202"/>
                  </a:lnTo>
                  <a:lnTo>
                    <a:pt x="1326" y="2261"/>
                  </a:lnTo>
                  <a:lnTo>
                    <a:pt x="628" y="2678"/>
                  </a:lnTo>
                  <a:lnTo>
                    <a:pt x="476" y="2780"/>
                  </a:lnTo>
                  <a:lnTo>
                    <a:pt x="341" y="2882"/>
                  </a:lnTo>
                  <a:lnTo>
                    <a:pt x="243" y="2984"/>
                  </a:lnTo>
                  <a:lnTo>
                    <a:pt x="162" y="3086"/>
                  </a:lnTo>
                  <a:lnTo>
                    <a:pt x="126" y="3162"/>
                  </a:lnTo>
                  <a:lnTo>
                    <a:pt x="91" y="3239"/>
                  </a:lnTo>
                  <a:lnTo>
                    <a:pt x="64" y="3315"/>
                  </a:lnTo>
                  <a:lnTo>
                    <a:pt x="46" y="3409"/>
                  </a:lnTo>
                  <a:lnTo>
                    <a:pt x="28" y="3502"/>
                  </a:lnTo>
                  <a:lnTo>
                    <a:pt x="10" y="3604"/>
                  </a:lnTo>
                  <a:lnTo>
                    <a:pt x="1" y="3715"/>
                  </a:lnTo>
                  <a:lnTo>
                    <a:pt x="1" y="3834"/>
                  </a:lnTo>
                  <a:lnTo>
                    <a:pt x="10" y="3927"/>
                  </a:lnTo>
                  <a:lnTo>
                    <a:pt x="19" y="4029"/>
                  </a:lnTo>
                  <a:lnTo>
                    <a:pt x="46" y="4114"/>
                  </a:lnTo>
                  <a:lnTo>
                    <a:pt x="73" y="4199"/>
                  </a:lnTo>
                  <a:lnTo>
                    <a:pt x="117" y="4284"/>
                  </a:lnTo>
                  <a:lnTo>
                    <a:pt x="162" y="4361"/>
                  </a:lnTo>
                  <a:lnTo>
                    <a:pt x="225" y="4437"/>
                  </a:lnTo>
                  <a:lnTo>
                    <a:pt x="287" y="4505"/>
                  </a:lnTo>
                  <a:lnTo>
                    <a:pt x="359" y="4565"/>
                  </a:lnTo>
                  <a:lnTo>
                    <a:pt x="440" y="4616"/>
                  </a:lnTo>
                  <a:lnTo>
                    <a:pt x="529" y="4667"/>
                  </a:lnTo>
                  <a:lnTo>
                    <a:pt x="628" y="4701"/>
                  </a:lnTo>
                  <a:lnTo>
                    <a:pt x="726" y="4735"/>
                  </a:lnTo>
                  <a:lnTo>
                    <a:pt x="843" y="4752"/>
                  </a:lnTo>
                  <a:lnTo>
                    <a:pt x="959" y="4769"/>
                  </a:lnTo>
                  <a:lnTo>
                    <a:pt x="1075" y="4777"/>
                  </a:lnTo>
                  <a:lnTo>
                    <a:pt x="1210" y="4769"/>
                  </a:lnTo>
                  <a:lnTo>
                    <a:pt x="1353" y="4735"/>
                  </a:lnTo>
                  <a:lnTo>
                    <a:pt x="1630" y="4667"/>
                  </a:lnTo>
                  <a:lnTo>
                    <a:pt x="1917" y="4607"/>
                  </a:lnTo>
                  <a:lnTo>
                    <a:pt x="1980" y="4590"/>
                  </a:lnTo>
                  <a:lnTo>
                    <a:pt x="2051" y="4556"/>
                  </a:lnTo>
                  <a:lnTo>
                    <a:pt x="2105" y="4522"/>
                  </a:lnTo>
                  <a:lnTo>
                    <a:pt x="2159" y="4480"/>
                  </a:lnTo>
                  <a:lnTo>
                    <a:pt x="2239" y="4403"/>
                  </a:lnTo>
                  <a:lnTo>
                    <a:pt x="2302" y="4310"/>
                  </a:lnTo>
                  <a:lnTo>
                    <a:pt x="2365" y="4191"/>
                  </a:lnTo>
                  <a:lnTo>
                    <a:pt x="2418" y="4055"/>
                  </a:lnTo>
                  <a:lnTo>
                    <a:pt x="2526" y="3766"/>
                  </a:lnTo>
                  <a:lnTo>
                    <a:pt x="2571" y="3672"/>
                  </a:lnTo>
                  <a:lnTo>
                    <a:pt x="2606" y="3613"/>
                  </a:lnTo>
                  <a:lnTo>
                    <a:pt x="2651" y="3553"/>
                  </a:lnTo>
                  <a:lnTo>
                    <a:pt x="2714" y="3460"/>
                  </a:lnTo>
                  <a:lnTo>
                    <a:pt x="2723" y="3417"/>
                  </a:lnTo>
                  <a:lnTo>
                    <a:pt x="2714" y="3375"/>
                  </a:lnTo>
                  <a:lnTo>
                    <a:pt x="2705" y="3341"/>
                  </a:lnTo>
                  <a:lnTo>
                    <a:pt x="2678" y="3298"/>
                  </a:lnTo>
                  <a:lnTo>
                    <a:pt x="2660" y="3264"/>
                  </a:lnTo>
                  <a:lnTo>
                    <a:pt x="2624" y="3230"/>
                  </a:lnTo>
                  <a:lnTo>
                    <a:pt x="2597" y="3213"/>
                  </a:lnTo>
                  <a:lnTo>
                    <a:pt x="2562" y="3196"/>
                  </a:lnTo>
                  <a:lnTo>
                    <a:pt x="2517" y="3188"/>
                  </a:lnTo>
                  <a:lnTo>
                    <a:pt x="2436" y="3179"/>
                  </a:lnTo>
                  <a:lnTo>
                    <a:pt x="2329" y="3188"/>
                  </a:lnTo>
                  <a:lnTo>
                    <a:pt x="2212" y="3196"/>
                  </a:lnTo>
                  <a:lnTo>
                    <a:pt x="1935" y="3230"/>
                  </a:lnTo>
                  <a:lnTo>
                    <a:pt x="1810" y="3256"/>
                  </a:lnTo>
                  <a:lnTo>
                    <a:pt x="1711" y="3273"/>
                  </a:lnTo>
                  <a:lnTo>
                    <a:pt x="1639" y="3298"/>
                  </a:lnTo>
                  <a:lnTo>
                    <a:pt x="1613" y="3315"/>
                  </a:lnTo>
                  <a:lnTo>
                    <a:pt x="1586" y="3358"/>
                  </a:lnTo>
                  <a:lnTo>
                    <a:pt x="1568" y="3434"/>
                  </a:lnTo>
                  <a:lnTo>
                    <a:pt x="1514" y="3715"/>
                  </a:lnTo>
                  <a:lnTo>
                    <a:pt x="1487" y="3859"/>
                  </a:lnTo>
                  <a:lnTo>
                    <a:pt x="1451" y="3970"/>
                  </a:lnTo>
                  <a:lnTo>
                    <a:pt x="1434" y="4012"/>
                  </a:lnTo>
                  <a:lnTo>
                    <a:pt x="1407" y="4046"/>
                  </a:lnTo>
                  <a:lnTo>
                    <a:pt x="1380" y="4072"/>
                  </a:lnTo>
                  <a:lnTo>
                    <a:pt x="1362" y="4080"/>
                  </a:lnTo>
                  <a:lnTo>
                    <a:pt x="1335" y="4089"/>
                  </a:lnTo>
                  <a:lnTo>
                    <a:pt x="1308" y="4097"/>
                  </a:lnTo>
                  <a:lnTo>
                    <a:pt x="1281" y="4089"/>
                  </a:lnTo>
                  <a:lnTo>
                    <a:pt x="1254" y="4080"/>
                  </a:lnTo>
                  <a:lnTo>
                    <a:pt x="1201" y="4055"/>
                  </a:lnTo>
                  <a:lnTo>
                    <a:pt x="1156" y="3995"/>
                  </a:lnTo>
                  <a:lnTo>
                    <a:pt x="1120" y="3919"/>
                  </a:lnTo>
                  <a:lnTo>
                    <a:pt x="1084" y="3834"/>
                  </a:lnTo>
                  <a:lnTo>
                    <a:pt x="1057" y="3732"/>
                  </a:lnTo>
                  <a:lnTo>
                    <a:pt x="1040" y="3630"/>
                  </a:lnTo>
                  <a:lnTo>
                    <a:pt x="1040" y="3528"/>
                  </a:lnTo>
                  <a:lnTo>
                    <a:pt x="1040" y="3409"/>
                  </a:lnTo>
                  <a:lnTo>
                    <a:pt x="1057" y="3307"/>
                  </a:lnTo>
                  <a:lnTo>
                    <a:pt x="1084" y="3213"/>
                  </a:lnTo>
                  <a:lnTo>
                    <a:pt x="1120" y="3128"/>
                  </a:lnTo>
                  <a:lnTo>
                    <a:pt x="1165" y="3052"/>
                  </a:lnTo>
                  <a:lnTo>
                    <a:pt x="1219" y="2984"/>
                  </a:lnTo>
                  <a:lnTo>
                    <a:pt x="1281" y="2933"/>
                  </a:lnTo>
                  <a:lnTo>
                    <a:pt x="1353" y="2882"/>
                  </a:lnTo>
                  <a:lnTo>
                    <a:pt x="1684" y="2703"/>
                  </a:lnTo>
                  <a:lnTo>
                    <a:pt x="1836" y="2618"/>
                  </a:lnTo>
                  <a:lnTo>
                    <a:pt x="1971" y="2525"/>
                  </a:lnTo>
                  <a:lnTo>
                    <a:pt x="2087" y="2440"/>
                  </a:lnTo>
                  <a:lnTo>
                    <a:pt x="2195" y="2363"/>
                  </a:lnTo>
                  <a:lnTo>
                    <a:pt x="2284" y="2278"/>
                  </a:lnTo>
                  <a:lnTo>
                    <a:pt x="2365" y="2202"/>
                  </a:lnTo>
                  <a:lnTo>
                    <a:pt x="2445" y="2108"/>
                  </a:lnTo>
                  <a:lnTo>
                    <a:pt x="2508" y="2006"/>
                  </a:lnTo>
                  <a:lnTo>
                    <a:pt x="2562" y="1904"/>
                  </a:lnTo>
                  <a:lnTo>
                    <a:pt x="2606" y="1802"/>
                  </a:lnTo>
                  <a:lnTo>
                    <a:pt x="2642" y="1692"/>
                  </a:lnTo>
                  <a:lnTo>
                    <a:pt x="2660" y="1581"/>
                  </a:lnTo>
                  <a:lnTo>
                    <a:pt x="2669" y="1462"/>
                  </a:lnTo>
                  <a:lnTo>
                    <a:pt x="2669" y="1335"/>
                  </a:lnTo>
                  <a:lnTo>
                    <a:pt x="2660" y="1233"/>
                  </a:lnTo>
                  <a:lnTo>
                    <a:pt x="2633" y="1131"/>
                  </a:lnTo>
                  <a:lnTo>
                    <a:pt x="2606" y="1029"/>
                  </a:lnTo>
                  <a:lnTo>
                    <a:pt x="2571" y="918"/>
                  </a:lnTo>
                  <a:lnTo>
                    <a:pt x="2535" y="816"/>
                  </a:lnTo>
                  <a:lnTo>
                    <a:pt x="2481" y="714"/>
                  </a:lnTo>
                  <a:lnTo>
                    <a:pt x="2418" y="604"/>
                  </a:lnTo>
                  <a:lnTo>
                    <a:pt x="2347" y="502"/>
                  </a:lnTo>
                  <a:lnTo>
                    <a:pt x="2275" y="400"/>
                  </a:lnTo>
                  <a:lnTo>
                    <a:pt x="2203" y="315"/>
                  </a:lnTo>
                  <a:lnTo>
                    <a:pt x="2132" y="230"/>
                  </a:lnTo>
                  <a:lnTo>
                    <a:pt x="2051" y="162"/>
                  </a:lnTo>
                  <a:lnTo>
                    <a:pt x="1980" y="111"/>
                  </a:lnTo>
                  <a:lnTo>
                    <a:pt x="1899" y="69"/>
                  </a:lnTo>
                  <a:lnTo>
                    <a:pt x="1818" y="26"/>
                  </a:lnTo>
                  <a:lnTo>
                    <a:pt x="1738" y="9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 flipH="1">
              <a:off x="8284185" y="2363491"/>
              <a:ext cx="84764" cy="131962"/>
            </a:xfrm>
            <a:custGeom>
              <a:rect b="b" l="l" r="r" t="t"/>
              <a:pathLst>
                <a:path extrusionOk="0" h="4726" w="3314">
                  <a:moveTo>
                    <a:pt x="1415" y="671"/>
                  </a:moveTo>
                  <a:lnTo>
                    <a:pt x="1451" y="680"/>
                  </a:lnTo>
                  <a:lnTo>
                    <a:pt x="1478" y="705"/>
                  </a:lnTo>
                  <a:lnTo>
                    <a:pt x="1514" y="739"/>
                  </a:lnTo>
                  <a:lnTo>
                    <a:pt x="1541" y="782"/>
                  </a:lnTo>
                  <a:lnTo>
                    <a:pt x="1577" y="841"/>
                  </a:lnTo>
                  <a:lnTo>
                    <a:pt x="1639" y="994"/>
                  </a:lnTo>
                  <a:lnTo>
                    <a:pt x="1702" y="1156"/>
                  </a:lnTo>
                  <a:lnTo>
                    <a:pt x="1729" y="1215"/>
                  </a:lnTo>
                  <a:lnTo>
                    <a:pt x="1765" y="1266"/>
                  </a:lnTo>
                  <a:lnTo>
                    <a:pt x="1791" y="1309"/>
                  </a:lnTo>
                  <a:lnTo>
                    <a:pt x="1827" y="1334"/>
                  </a:lnTo>
                  <a:lnTo>
                    <a:pt x="1854" y="1351"/>
                  </a:lnTo>
                  <a:lnTo>
                    <a:pt x="1890" y="1360"/>
                  </a:lnTo>
                  <a:lnTo>
                    <a:pt x="1926" y="1351"/>
                  </a:lnTo>
                  <a:lnTo>
                    <a:pt x="1971" y="1326"/>
                  </a:lnTo>
                  <a:lnTo>
                    <a:pt x="2024" y="1300"/>
                  </a:lnTo>
                  <a:lnTo>
                    <a:pt x="2069" y="1292"/>
                  </a:lnTo>
                  <a:lnTo>
                    <a:pt x="2114" y="1402"/>
                  </a:lnTo>
                  <a:lnTo>
                    <a:pt x="2150" y="1521"/>
                  </a:lnTo>
                  <a:lnTo>
                    <a:pt x="2185" y="1649"/>
                  </a:lnTo>
                  <a:lnTo>
                    <a:pt x="2212" y="1793"/>
                  </a:lnTo>
                  <a:lnTo>
                    <a:pt x="2239" y="1946"/>
                  </a:lnTo>
                  <a:lnTo>
                    <a:pt x="2248" y="2108"/>
                  </a:lnTo>
                  <a:lnTo>
                    <a:pt x="2257" y="2286"/>
                  </a:lnTo>
                  <a:lnTo>
                    <a:pt x="2266" y="2473"/>
                  </a:lnTo>
                  <a:lnTo>
                    <a:pt x="2257" y="2762"/>
                  </a:lnTo>
                  <a:lnTo>
                    <a:pt x="2230" y="3034"/>
                  </a:lnTo>
                  <a:lnTo>
                    <a:pt x="2185" y="3281"/>
                  </a:lnTo>
                  <a:lnTo>
                    <a:pt x="2159" y="3391"/>
                  </a:lnTo>
                  <a:lnTo>
                    <a:pt x="2132" y="3502"/>
                  </a:lnTo>
                  <a:lnTo>
                    <a:pt x="2087" y="3621"/>
                  </a:lnTo>
                  <a:lnTo>
                    <a:pt x="2042" y="3723"/>
                  </a:lnTo>
                  <a:lnTo>
                    <a:pt x="1997" y="3808"/>
                  </a:lnTo>
                  <a:lnTo>
                    <a:pt x="1953" y="3876"/>
                  </a:lnTo>
                  <a:lnTo>
                    <a:pt x="1890" y="3935"/>
                  </a:lnTo>
                  <a:lnTo>
                    <a:pt x="1836" y="3986"/>
                  </a:lnTo>
                  <a:lnTo>
                    <a:pt x="1774" y="4020"/>
                  </a:lnTo>
                  <a:lnTo>
                    <a:pt x="1711" y="4037"/>
                  </a:lnTo>
                  <a:lnTo>
                    <a:pt x="1630" y="4037"/>
                  </a:lnTo>
                  <a:lnTo>
                    <a:pt x="1594" y="4029"/>
                  </a:lnTo>
                  <a:lnTo>
                    <a:pt x="1559" y="4020"/>
                  </a:lnTo>
                  <a:lnTo>
                    <a:pt x="1523" y="4003"/>
                  </a:lnTo>
                  <a:lnTo>
                    <a:pt x="1487" y="3978"/>
                  </a:lnTo>
                  <a:lnTo>
                    <a:pt x="1424" y="3910"/>
                  </a:lnTo>
                  <a:lnTo>
                    <a:pt x="1362" y="3825"/>
                  </a:lnTo>
                  <a:lnTo>
                    <a:pt x="1308" y="3714"/>
                  </a:lnTo>
                  <a:lnTo>
                    <a:pt x="1254" y="3578"/>
                  </a:lnTo>
                  <a:lnTo>
                    <a:pt x="1201" y="3425"/>
                  </a:lnTo>
                  <a:lnTo>
                    <a:pt x="1165" y="3272"/>
                  </a:lnTo>
                  <a:lnTo>
                    <a:pt x="1129" y="3119"/>
                  </a:lnTo>
                  <a:lnTo>
                    <a:pt x="1102" y="2949"/>
                  </a:lnTo>
                  <a:lnTo>
                    <a:pt x="1075" y="2779"/>
                  </a:lnTo>
                  <a:lnTo>
                    <a:pt x="1057" y="2601"/>
                  </a:lnTo>
                  <a:lnTo>
                    <a:pt x="1048" y="2422"/>
                  </a:lnTo>
                  <a:lnTo>
                    <a:pt x="1039" y="2227"/>
                  </a:lnTo>
                  <a:lnTo>
                    <a:pt x="1030" y="2031"/>
                  </a:lnTo>
                  <a:lnTo>
                    <a:pt x="1039" y="1768"/>
                  </a:lnTo>
                  <a:lnTo>
                    <a:pt x="1057" y="1530"/>
                  </a:lnTo>
                  <a:lnTo>
                    <a:pt x="1084" y="1309"/>
                  </a:lnTo>
                  <a:lnTo>
                    <a:pt x="1120" y="1113"/>
                  </a:lnTo>
                  <a:lnTo>
                    <a:pt x="1174" y="935"/>
                  </a:lnTo>
                  <a:lnTo>
                    <a:pt x="1201" y="867"/>
                  </a:lnTo>
                  <a:lnTo>
                    <a:pt x="1236" y="807"/>
                  </a:lnTo>
                  <a:lnTo>
                    <a:pt x="1263" y="756"/>
                  </a:lnTo>
                  <a:lnTo>
                    <a:pt x="1308" y="714"/>
                  </a:lnTo>
                  <a:lnTo>
                    <a:pt x="1344" y="688"/>
                  </a:lnTo>
                  <a:lnTo>
                    <a:pt x="1380" y="671"/>
                  </a:lnTo>
                  <a:close/>
                  <a:moveTo>
                    <a:pt x="1586" y="0"/>
                  </a:moveTo>
                  <a:lnTo>
                    <a:pt x="1469" y="9"/>
                  </a:lnTo>
                  <a:lnTo>
                    <a:pt x="1380" y="17"/>
                  </a:lnTo>
                  <a:lnTo>
                    <a:pt x="1299" y="43"/>
                  </a:lnTo>
                  <a:lnTo>
                    <a:pt x="1209" y="60"/>
                  </a:lnTo>
                  <a:lnTo>
                    <a:pt x="1138" y="94"/>
                  </a:lnTo>
                  <a:lnTo>
                    <a:pt x="1057" y="128"/>
                  </a:lnTo>
                  <a:lnTo>
                    <a:pt x="986" y="162"/>
                  </a:lnTo>
                  <a:lnTo>
                    <a:pt x="914" y="204"/>
                  </a:lnTo>
                  <a:lnTo>
                    <a:pt x="842" y="255"/>
                  </a:lnTo>
                  <a:lnTo>
                    <a:pt x="771" y="315"/>
                  </a:lnTo>
                  <a:lnTo>
                    <a:pt x="708" y="374"/>
                  </a:lnTo>
                  <a:lnTo>
                    <a:pt x="583" y="502"/>
                  </a:lnTo>
                  <a:lnTo>
                    <a:pt x="466" y="663"/>
                  </a:lnTo>
                  <a:lnTo>
                    <a:pt x="368" y="833"/>
                  </a:lnTo>
                  <a:lnTo>
                    <a:pt x="278" y="1011"/>
                  </a:lnTo>
                  <a:lnTo>
                    <a:pt x="207" y="1190"/>
                  </a:lnTo>
                  <a:lnTo>
                    <a:pt x="144" y="1377"/>
                  </a:lnTo>
                  <a:lnTo>
                    <a:pt x="90" y="1572"/>
                  </a:lnTo>
                  <a:lnTo>
                    <a:pt x="55" y="1785"/>
                  </a:lnTo>
                  <a:lnTo>
                    <a:pt x="28" y="1997"/>
                  </a:lnTo>
                  <a:lnTo>
                    <a:pt x="10" y="2218"/>
                  </a:lnTo>
                  <a:lnTo>
                    <a:pt x="1" y="2448"/>
                  </a:lnTo>
                  <a:lnTo>
                    <a:pt x="10" y="2660"/>
                  </a:lnTo>
                  <a:lnTo>
                    <a:pt x="28" y="2873"/>
                  </a:lnTo>
                  <a:lnTo>
                    <a:pt x="46" y="3077"/>
                  </a:lnTo>
                  <a:lnTo>
                    <a:pt x="81" y="3264"/>
                  </a:lnTo>
                  <a:lnTo>
                    <a:pt x="135" y="3451"/>
                  </a:lnTo>
                  <a:lnTo>
                    <a:pt x="189" y="3629"/>
                  </a:lnTo>
                  <a:lnTo>
                    <a:pt x="251" y="3799"/>
                  </a:lnTo>
                  <a:lnTo>
                    <a:pt x="332" y="3961"/>
                  </a:lnTo>
                  <a:lnTo>
                    <a:pt x="422" y="4131"/>
                  </a:lnTo>
                  <a:lnTo>
                    <a:pt x="520" y="4267"/>
                  </a:lnTo>
                  <a:lnTo>
                    <a:pt x="628" y="4394"/>
                  </a:lnTo>
                  <a:lnTo>
                    <a:pt x="744" y="4496"/>
                  </a:lnTo>
                  <a:lnTo>
                    <a:pt x="860" y="4581"/>
                  </a:lnTo>
                  <a:lnTo>
                    <a:pt x="932" y="4615"/>
                  </a:lnTo>
                  <a:lnTo>
                    <a:pt x="995" y="4649"/>
                  </a:lnTo>
                  <a:lnTo>
                    <a:pt x="1066" y="4675"/>
                  </a:lnTo>
                  <a:lnTo>
                    <a:pt x="1129" y="4692"/>
                  </a:lnTo>
                  <a:lnTo>
                    <a:pt x="1201" y="4709"/>
                  </a:lnTo>
                  <a:lnTo>
                    <a:pt x="1281" y="4717"/>
                  </a:lnTo>
                  <a:lnTo>
                    <a:pt x="1344" y="4726"/>
                  </a:lnTo>
                  <a:lnTo>
                    <a:pt x="1406" y="4717"/>
                  </a:lnTo>
                  <a:lnTo>
                    <a:pt x="1478" y="4709"/>
                  </a:lnTo>
                  <a:lnTo>
                    <a:pt x="1550" y="4692"/>
                  </a:lnTo>
                  <a:lnTo>
                    <a:pt x="1845" y="4607"/>
                  </a:lnTo>
                  <a:lnTo>
                    <a:pt x="2069" y="4539"/>
                  </a:lnTo>
                  <a:lnTo>
                    <a:pt x="2400" y="4445"/>
                  </a:lnTo>
                  <a:lnTo>
                    <a:pt x="2508" y="4394"/>
                  </a:lnTo>
                  <a:lnTo>
                    <a:pt x="2615" y="4326"/>
                  </a:lnTo>
                  <a:lnTo>
                    <a:pt x="2714" y="4250"/>
                  </a:lnTo>
                  <a:lnTo>
                    <a:pt x="2803" y="4156"/>
                  </a:lnTo>
                  <a:lnTo>
                    <a:pt x="2893" y="4054"/>
                  </a:lnTo>
                  <a:lnTo>
                    <a:pt x="2964" y="3944"/>
                  </a:lnTo>
                  <a:lnTo>
                    <a:pt x="3036" y="3816"/>
                  </a:lnTo>
                  <a:lnTo>
                    <a:pt x="3099" y="3680"/>
                  </a:lnTo>
                  <a:lnTo>
                    <a:pt x="3152" y="3553"/>
                  </a:lnTo>
                  <a:lnTo>
                    <a:pt x="3188" y="3417"/>
                  </a:lnTo>
                  <a:lnTo>
                    <a:pt x="3224" y="3272"/>
                  </a:lnTo>
                  <a:lnTo>
                    <a:pt x="3260" y="3128"/>
                  </a:lnTo>
                  <a:lnTo>
                    <a:pt x="3278" y="2975"/>
                  </a:lnTo>
                  <a:lnTo>
                    <a:pt x="3296" y="2813"/>
                  </a:lnTo>
                  <a:lnTo>
                    <a:pt x="3305" y="2643"/>
                  </a:lnTo>
                  <a:lnTo>
                    <a:pt x="3313" y="2465"/>
                  </a:lnTo>
                  <a:lnTo>
                    <a:pt x="3305" y="2320"/>
                  </a:lnTo>
                  <a:lnTo>
                    <a:pt x="3296" y="2167"/>
                  </a:lnTo>
                  <a:lnTo>
                    <a:pt x="3278" y="2006"/>
                  </a:lnTo>
                  <a:lnTo>
                    <a:pt x="3260" y="1836"/>
                  </a:lnTo>
                  <a:lnTo>
                    <a:pt x="3188" y="1487"/>
                  </a:lnTo>
                  <a:lnTo>
                    <a:pt x="3099" y="1113"/>
                  </a:lnTo>
                  <a:lnTo>
                    <a:pt x="3027" y="867"/>
                  </a:lnTo>
                  <a:lnTo>
                    <a:pt x="2946" y="654"/>
                  </a:lnTo>
                  <a:lnTo>
                    <a:pt x="2866" y="476"/>
                  </a:lnTo>
                  <a:lnTo>
                    <a:pt x="2821" y="400"/>
                  </a:lnTo>
                  <a:lnTo>
                    <a:pt x="2776" y="332"/>
                  </a:lnTo>
                  <a:lnTo>
                    <a:pt x="2723" y="272"/>
                  </a:lnTo>
                  <a:lnTo>
                    <a:pt x="2678" y="221"/>
                  </a:lnTo>
                  <a:lnTo>
                    <a:pt x="2633" y="179"/>
                  </a:lnTo>
                  <a:lnTo>
                    <a:pt x="2579" y="136"/>
                  </a:lnTo>
                  <a:lnTo>
                    <a:pt x="2526" y="111"/>
                  </a:lnTo>
                  <a:lnTo>
                    <a:pt x="2472" y="94"/>
                  </a:lnTo>
                  <a:lnTo>
                    <a:pt x="2418" y="77"/>
                  </a:lnTo>
                  <a:lnTo>
                    <a:pt x="2311" y="77"/>
                  </a:lnTo>
                  <a:lnTo>
                    <a:pt x="2248" y="94"/>
                  </a:lnTo>
                  <a:lnTo>
                    <a:pt x="2132" y="119"/>
                  </a:lnTo>
                  <a:lnTo>
                    <a:pt x="1782" y="34"/>
                  </a:lnTo>
                  <a:lnTo>
                    <a:pt x="1666" y="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 flipH="1">
              <a:off x="8375087" y="2364441"/>
              <a:ext cx="95532" cy="131264"/>
            </a:xfrm>
            <a:custGeom>
              <a:rect b="b" l="l" r="r" t="t"/>
              <a:pathLst>
                <a:path extrusionOk="0" h="4701" w="3735">
                  <a:moveTo>
                    <a:pt x="1702" y="1385"/>
                  </a:moveTo>
                  <a:lnTo>
                    <a:pt x="1827" y="1708"/>
                  </a:lnTo>
                  <a:lnTo>
                    <a:pt x="1970" y="2142"/>
                  </a:lnTo>
                  <a:lnTo>
                    <a:pt x="2105" y="2550"/>
                  </a:lnTo>
                  <a:lnTo>
                    <a:pt x="2140" y="2686"/>
                  </a:lnTo>
                  <a:lnTo>
                    <a:pt x="2149" y="2771"/>
                  </a:lnTo>
                  <a:lnTo>
                    <a:pt x="2149" y="2771"/>
                  </a:lnTo>
                  <a:lnTo>
                    <a:pt x="2069" y="2745"/>
                  </a:lnTo>
                  <a:lnTo>
                    <a:pt x="1934" y="2711"/>
                  </a:lnTo>
                  <a:lnTo>
                    <a:pt x="1514" y="2618"/>
                  </a:lnTo>
                  <a:lnTo>
                    <a:pt x="1612" y="2159"/>
                  </a:lnTo>
                  <a:lnTo>
                    <a:pt x="1639" y="1972"/>
                  </a:lnTo>
                  <a:lnTo>
                    <a:pt x="1666" y="1776"/>
                  </a:lnTo>
                  <a:lnTo>
                    <a:pt x="1684" y="1589"/>
                  </a:lnTo>
                  <a:lnTo>
                    <a:pt x="1702" y="1385"/>
                  </a:lnTo>
                  <a:close/>
                  <a:moveTo>
                    <a:pt x="2239" y="0"/>
                  </a:moveTo>
                  <a:lnTo>
                    <a:pt x="2087" y="9"/>
                  </a:lnTo>
                  <a:lnTo>
                    <a:pt x="1908" y="26"/>
                  </a:lnTo>
                  <a:lnTo>
                    <a:pt x="1702" y="68"/>
                  </a:lnTo>
                  <a:lnTo>
                    <a:pt x="1460" y="128"/>
                  </a:lnTo>
                  <a:lnTo>
                    <a:pt x="1227" y="196"/>
                  </a:lnTo>
                  <a:lnTo>
                    <a:pt x="1057" y="255"/>
                  </a:lnTo>
                  <a:lnTo>
                    <a:pt x="932" y="315"/>
                  </a:lnTo>
                  <a:lnTo>
                    <a:pt x="887" y="340"/>
                  </a:lnTo>
                  <a:lnTo>
                    <a:pt x="851" y="366"/>
                  </a:lnTo>
                  <a:lnTo>
                    <a:pt x="824" y="714"/>
                  </a:lnTo>
                  <a:lnTo>
                    <a:pt x="771" y="1130"/>
                  </a:lnTo>
                  <a:lnTo>
                    <a:pt x="690" y="1632"/>
                  </a:lnTo>
                  <a:lnTo>
                    <a:pt x="592" y="2210"/>
                  </a:lnTo>
                  <a:lnTo>
                    <a:pt x="520" y="2567"/>
                  </a:lnTo>
                  <a:lnTo>
                    <a:pt x="448" y="2907"/>
                  </a:lnTo>
                  <a:lnTo>
                    <a:pt x="368" y="3213"/>
                  </a:lnTo>
                  <a:lnTo>
                    <a:pt x="296" y="3485"/>
                  </a:lnTo>
                  <a:lnTo>
                    <a:pt x="224" y="3731"/>
                  </a:lnTo>
                  <a:lnTo>
                    <a:pt x="153" y="3952"/>
                  </a:lnTo>
                  <a:lnTo>
                    <a:pt x="72" y="4139"/>
                  </a:lnTo>
                  <a:lnTo>
                    <a:pt x="1" y="4292"/>
                  </a:lnTo>
                  <a:lnTo>
                    <a:pt x="18" y="4530"/>
                  </a:lnTo>
                  <a:lnTo>
                    <a:pt x="36" y="4624"/>
                  </a:lnTo>
                  <a:lnTo>
                    <a:pt x="45" y="4658"/>
                  </a:lnTo>
                  <a:lnTo>
                    <a:pt x="72" y="4683"/>
                  </a:lnTo>
                  <a:lnTo>
                    <a:pt x="108" y="4692"/>
                  </a:lnTo>
                  <a:lnTo>
                    <a:pt x="171" y="4700"/>
                  </a:lnTo>
                  <a:lnTo>
                    <a:pt x="269" y="4692"/>
                  </a:lnTo>
                  <a:lnTo>
                    <a:pt x="386" y="4675"/>
                  </a:lnTo>
                  <a:lnTo>
                    <a:pt x="511" y="4649"/>
                  </a:lnTo>
                  <a:lnTo>
                    <a:pt x="645" y="4607"/>
                  </a:lnTo>
                  <a:lnTo>
                    <a:pt x="788" y="4556"/>
                  </a:lnTo>
                  <a:lnTo>
                    <a:pt x="905" y="4505"/>
                  </a:lnTo>
                  <a:lnTo>
                    <a:pt x="994" y="4454"/>
                  </a:lnTo>
                  <a:lnTo>
                    <a:pt x="1066" y="4394"/>
                  </a:lnTo>
                  <a:lnTo>
                    <a:pt x="1084" y="4352"/>
                  </a:lnTo>
                  <a:lnTo>
                    <a:pt x="1111" y="4284"/>
                  </a:lnTo>
                  <a:lnTo>
                    <a:pt x="1129" y="4190"/>
                  </a:lnTo>
                  <a:lnTo>
                    <a:pt x="1156" y="4063"/>
                  </a:lnTo>
                  <a:lnTo>
                    <a:pt x="1227" y="3723"/>
                  </a:lnTo>
                  <a:lnTo>
                    <a:pt x="1263" y="3578"/>
                  </a:lnTo>
                  <a:lnTo>
                    <a:pt x="1299" y="3451"/>
                  </a:lnTo>
                  <a:lnTo>
                    <a:pt x="1424" y="3468"/>
                  </a:lnTo>
                  <a:lnTo>
                    <a:pt x="1576" y="3502"/>
                  </a:lnTo>
                  <a:lnTo>
                    <a:pt x="1943" y="3604"/>
                  </a:lnTo>
                  <a:lnTo>
                    <a:pt x="2140" y="3663"/>
                  </a:lnTo>
                  <a:lnTo>
                    <a:pt x="2302" y="3714"/>
                  </a:lnTo>
                  <a:lnTo>
                    <a:pt x="2418" y="3765"/>
                  </a:lnTo>
                  <a:lnTo>
                    <a:pt x="2499" y="3808"/>
                  </a:lnTo>
                  <a:lnTo>
                    <a:pt x="2606" y="4071"/>
                  </a:lnTo>
                  <a:lnTo>
                    <a:pt x="2731" y="4394"/>
                  </a:lnTo>
                  <a:lnTo>
                    <a:pt x="2767" y="4539"/>
                  </a:lnTo>
                  <a:lnTo>
                    <a:pt x="2785" y="4573"/>
                  </a:lnTo>
                  <a:lnTo>
                    <a:pt x="2803" y="4607"/>
                  </a:lnTo>
                  <a:lnTo>
                    <a:pt x="2839" y="4632"/>
                  </a:lnTo>
                  <a:lnTo>
                    <a:pt x="2875" y="4658"/>
                  </a:lnTo>
                  <a:lnTo>
                    <a:pt x="2892" y="4666"/>
                  </a:lnTo>
                  <a:lnTo>
                    <a:pt x="2928" y="4666"/>
                  </a:lnTo>
                  <a:lnTo>
                    <a:pt x="3009" y="4658"/>
                  </a:lnTo>
                  <a:lnTo>
                    <a:pt x="3116" y="4632"/>
                  </a:lnTo>
                  <a:lnTo>
                    <a:pt x="3242" y="4590"/>
                  </a:lnTo>
                  <a:lnTo>
                    <a:pt x="3394" y="4530"/>
                  </a:lnTo>
                  <a:lnTo>
                    <a:pt x="3537" y="4462"/>
                  </a:lnTo>
                  <a:lnTo>
                    <a:pt x="3645" y="4411"/>
                  </a:lnTo>
                  <a:lnTo>
                    <a:pt x="3707" y="4369"/>
                  </a:lnTo>
                  <a:lnTo>
                    <a:pt x="3725" y="4360"/>
                  </a:lnTo>
                  <a:lnTo>
                    <a:pt x="3734" y="4343"/>
                  </a:lnTo>
                  <a:lnTo>
                    <a:pt x="3734" y="4292"/>
                  </a:lnTo>
                  <a:lnTo>
                    <a:pt x="3716" y="4207"/>
                  </a:lnTo>
                  <a:lnTo>
                    <a:pt x="3680" y="4105"/>
                  </a:lnTo>
                  <a:lnTo>
                    <a:pt x="3627" y="3961"/>
                  </a:lnTo>
                  <a:lnTo>
                    <a:pt x="3474" y="3604"/>
                  </a:lnTo>
                  <a:lnTo>
                    <a:pt x="3412" y="3425"/>
                  </a:lnTo>
                  <a:lnTo>
                    <a:pt x="3465" y="3366"/>
                  </a:lnTo>
                  <a:lnTo>
                    <a:pt x="3501" y="3306"/>
                  </a:lnTo>
                  <a:lnTo>
                    <a:pt x="3519" y="3247"/>
                  </a:lnTo>
                  <a:lnTo>
                    <a:pt x="3528" y="3187"/>
                  </a:lnTo>
                  <a:lnTo>
                    <a:pt x="3528" y="3128"/>
                  </a:lnTo>
                  <a:lnTo>
                    <a:pt x="3519" y="3111"/>
                  </a:lnTo>
                  <a:lnTo>
                    <a:pt x="3501" y="3085"/>
                  </a:lnTo>
                  <a:lnTo>
                    <a:pt x="3430" y="3034"/>
                  </a:lnTo>
                  <a:lnTo>
                    <a:pt x="3322" y="2966"/>
                  </a:lnTo>
                  <a:lnTo>
                    <a:pt x="3170" y="2890"/>
                  </a:lnTo>
                  <a:lnTo>
                    <a:pt x="2418" y="459"/>
                  </a:lnTo>
                  <a:lnTo>
                    <a:pt x="2409" y="357"/>
                  </a:lnTo>
                  <a:lnTo>
                    <a:pt x="2418" y="213"/>
                  </a:lnTo>
                  <a:lnTo>
                    <a:pt x="2418" y="145"/>
                  </a:lnTo>
                  <a:lnTo>
                    <a:pt x="2409" y="94"/>
                  </a:lnTo>
                  <a:lnTo>
                    <a:pt x="2400" y="51"/>
                  </a:lnTo>
                  <a:lnTo>
                    <a:pt x="2382" y="26"/>
                  </a:lnTo>
                  <a:lnTo>
                    <a:pt x="2355" y="9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 flipH="1">
              <a:off x="8482051" y="2363491"/>
              <a:ext cx="72845" cy="134112"/>
            </a:xfrm>
            <a:custGeom>
              <a:rect b="b" l="l" r="r" t="t"/>
              <a:pathLst>
                <a:path extrusionOk="0" h="4803" w="2848">
                  <a:moveTo>
                    <a:pt x="1039" y="799"/>
                  </a:moveTo>
                  <a:lnTo>
                    <a:pt x="1111" y="807"/>
                  </a:lnTo>
                  <a:lnTo>
                    <a:pt x="1201" y="833"/>
                  </a:lnTo>
                  <a:lnTo>
                    <a:pt x="1299" y="875"/>
                  </a:lnTo>
                  <a:lnTo>
                    <a:pt x="1415" y="935"/>
                  </a:lnTo>
                  <a:lnTo>
                    <a:pt x="1523" y="1003"/>
                  </a:lnTo>
                  <a:lnTo>
                    <a:pt x="1621" y="1079"/>
                  </a:lnTo>
                  <a:lnTo>
                    <a:pt x="1711" y="1156"/>
                  </a:lnTo>
                  <a:lnTo>
                    <a:pt x="1783" y="1241"/>
                  </a:lnTo>
                  <a:lnTo>
                    <a:pt x="1783" y="2575"/>
                  </a:lnTo>
                  <a:lnTo>
                    <a:pt x="1702" y="2541"/>
                  </a:lnTo>
                  <a:lnTo>
                    <a:pt x="1621" y="2490"/>
                  </a:lnTo>
                  <a:lnTo>
                    <a:pt x="1550" y="2431"/>
                  </a:lnTo>
                  <a:lnTo>
                    <a:pt x="1478" y="2354"/>
                  </a:lnTo>
                  <a:lnTo>
                    <a:pt x="1398" y="2261"/>
                  </a:lnTo>
                  <a:lnTo>
                    <a:pt x="1326" y="2150"/>
                  </a:lnTo>
                  <a:lnTo>
                    <a:pt x="1254" y="2031"/>
                  </a:lnTo>
                  <a:lnTo>
                    <a:pt x="1183" y="1895"/>
                  </a:lnTo>
                  <a:lnTo>
                    <a:pt x="1075" y="1640"/>
                  </a:lnTo>
                  <a:lnTo>
                    <a:pt x="1030" y="1513"/>
                  </a:lnTo>
                  <a:lnTo>
                    <a:pt x="995" y="1402"/>
                  </a:lnTo>
                  <a:lnTo>
                    <a:pt x="968" y="1292"/>
                  </a:lnTo>
                  <a:lnTo>
                    <a:pt x="950" y="1190"/>
                  </a:lnTo>
                  <a:lnTo>
                    <a:pt x="932" y="1088"/>
                  </a:lnTo>
                  <a:lnTo>
                    <a:pt x="932" y="994"/>
                  </a:lnTo>
                  <a:lnTo>
                    <a:pt x="941" y="909"/>
                  </a:lnTo>
                  <a:lnTo>
                    <a:pt x="959" y="850"/>
                  </a:lnTo>
                  <a:lnTo>
                    <a:pt x="977" y="824"/>
                  </a:lnTo>
                  <a:lnTo>
                    <a:pt x="995" y="807"/>
                  </a:lnTo>
                  <a:lnTo>
                    <a:pt x="1013" y="799"/>
                  </a:lnTo>
                  <a:close/>
                  <a:moveTo>
                    <a:pt x="1165" y="0"/>
                  </a:moveTo>
                  <a:lnTo>
                    <a:pt x="1093" y="17"/>
                  </a:lnTo>
                  <a:lnTo>
                    <a:pt x="1021" y="34"/>
                  </a:lnTo>
                  <a:lnTo>
                    <a:pt x="959" y="68"/>
                  </a:lnTo>
                  <a:lnTo>
                    <a:pt x="887" y="119"/>
                  </a:lnTo>
                  <a:lnTo>
                    <a:pt x="816" y="179"/>
                  </a:lnTo>
                  <a:lnTo>
                    <a:pt x="663" y="306"/>
                  </a:lnTo>
                  <a:lnTo>
                    <a:pt x="601" y="349"/>
                  </a:lnTo>
                  <a:lnTo>
                    <a:pt x="556" y="374"/>
                  </a:lnTo>
                  <a:lnTo>
                    <a:pt x="431" y="451"/>
                  </a:lnTo>
                  <a:lnTo>
                    <a:pt x="314" y="536"/>
                  </a:lnTo>
                  <a:lnTo>
                    <a:pt x="260" y="587"/>
                  </a:lnTo>
                  <a:lnTo>
                    <a:pt x="216" y="637"/>
                  </a:lnTo>
                  <a:lnTo>
                    <a:pt x="180" y="697"/>
                  </a:lnTo>
                  <a:lnTo>
                    <a:pt x="135" y="756"/>
                  </a:lnTo>
                  <a:lnTo>
                    <a:pt x="81" y="884"/>
                  </a:lnTo>
                  <a:lnTo>
                    <a:pt x="37" y="1020"/>
                  </a:lnTo>
                  <a:lnTo>
                    <a:pt x="10" y="1173"/>
                  </a:lnTo>
                  <a:lnTo>
                    <a:pt x="1" y="1343"/>
                  </a:lnTo>
                  <a:lnTo>
                    <a:pt x="10" y="1470"/>
                  </a:lnTo>
                  <a:lnTo>
                    <a:pt x="28" y="1606"/>
                  </a:lnTo>
                  <a:lnTo>
                    <a:pt x="55" y="1751"/>
                  </a:lnTo>
                  <a:lnTo>
                    <a:pt x="99" y="1904"/>
                  </a:lnTo>
                  <a:lnTo>
                    <a:pt x="162" y="2065"/>
                  </a:lnTo>
                  <a:lnTo>
                    <a:pt x="234" y="2235"/>
                  </a:lnTo>
                  <a:lnTo>
                    <a:pt x="314" y="2414"/>
                  </a:lnTo>
                  <a:lnTo>
                    <a:pt x="413" y="2601"/>
                  </a:lnTo>
                  <a:lnTo>
                    <a:pt x="529" y="2796"/>
                  </a:lnTo>
                  <a:lnTo>
                    <a:pt x="645" y="2975"/>
                  </a:lnTo>
                  <a:lnTo>
                    <a:pt x="762" y="3119"/>
                  </a:lnTo>
                  <a:lnTo>
                    <a:pt x="878" y="3238"/>
                  </a:lnTo>
                  <a:lnTo>
                    <a:pt x="932" y="3289"/>
                  </a:lnTo>
                  <a:lnTo>
                    <a:pt x="995" y="3332"/>
                  </a:lnTo>
                  <a:lnTo>
                    <a:pt x="1048" y="3366"/>
                  </a:lnTo>
                  <a:lnTo>
                    <a:pt x="1111" y="3400"/>
                  </a:lnTo>
                  <a:lnTo>
                    <a:pt x="1174" y="3417"/>
                  </a:lnTo>
                  <a:lnTo>
                    <a:pt x="1227" y="3434"/>
                  </a:lnTo>
                  <a:lnTo>
                    <a:pt x="1290" y="3451"/>
                  </a:lnTo>
                  <a:lnTo>
                    <a:pt x="1353" y="3451"/>
                  </a:lnTo>
                  <a:lnTo>
                    <a:pt x="1398" y="3442"/>
                  </a:lnTo>
                  <a:lnTo>
                    <a:pt x="1451" y="3425"/>
                  </a:lnTo>
                  <a:lnTo>
                    <a:pt x="1496" y="3400"/>
                  </a:lnTo>
                  <a:lnTo>
                    <a:pt x="1559" y="3366"/>
                  </a:lnTo>
                  <a:lnTo>
                    <a:pt x="1783" y="3196"/>
                  </a:lnTo>
                  <a:lnTo>
                    <a:pt x="1783" y="4139"/>
                  </a:lnTo>
                  <a:lnTo>
                    <a:pt x="1774" y="4216"/>
                  </a:lnTo>
                  <a:lnTo>
                    <a:pt x="1747" y="4301"/>
                  </a:lnTo>
                  <a:lnTo>
                    <a:pt x="1702" y="4488"/>
                  </a:lnTo>
                  <a:lnTo>
                    <a:pt x="1693" y="4513"/>
                  </a:lnTo>
                  <a:lnTo>
                    <a:pt x="1702" y="4556"/>
                  </a:lnTo>
                  <a:lnTo>
                    <a:pt x="1738" y="4666"/>
                  </a:lnTo>
                  <a:lnTo>
                    <a:pt x="1774" y="4717"/>
                  </a:lnTo>
                  <a:lnTo>
                    <a:pt x="1809" y="4760"/>
                  </a:lnTo>
                  <a:lnTo>
                    <a:pt x="1854" y="4794"/>
                  </a:lnTo>
                  <a:lnTo>
                    <a:pt x="1899" y="4802"/>
                  </a:lnTo>
                  <a:lnTo>
                    <a:pt x="1971" y="4802"/>
                  </a:lnTo>
                  <a:lnTo>
                    <a:pt x="2069" y="4777"/>
                  </a:lnTo>
                  <a:lnTo>
                    <a:pt x="2194" y="4734"/>
                  </a:lnTo>
                  <a:lnTo>
                    <a:pt x="2356" y="4666"/>
                  </a:lnTo>
                  <a:lnTo>
                    <a:pt x="2526" y="4590"/>
                  </a:lnTo>
                  <a:lnTo>
                    <a:pt x="2651" y="4522"/>
                  </a:lnTo>
                  <a:lnTo>
                    <a:pt x="2749" y="4454"/>
                  </a:lnTo>
                  <a:lnTo>
                    <a:pt x="2785" y="4420"/>
                  </a:lnTo>
                  <a:lnTo>
                    <a:pt x="2812" y="4386"/>
                  </a:lnTo>
                  <a:lnTo>
                    <a:pt x="2830" y="4343"/>
                  </a:lnTo>
                  <a:lnTo>
                    <a:pt x="2839" y="4292"/>
                  </a:lnTo>
                  <a:lnTo>
                    <a:pt x="2830" y="4233"/>
                  </a:lnTo>
                  <a:lnTo>
                    <a:pt x="2812" y="4156"/>
                  </a:lnTo>
                  <a:lnTo>
                    <a:pt x="2776" y="4054"/>
                  </a:lnTo>
                  <a:lnTo>
                    <a:pt x="2767" y="3978"/>
                  </a:lnTo>
                  <a:lnTo>
                    <a:pt x="2767" y="561"/>
                  </a:lnTo>
                  <a:lnTo>
                    <a:pt x="2776" y="510"/>
                  </a:lnTo>
                  <a:lnTo>
                    <a:pt x="2812" y="442"/>
                  </a:lnTo>
                  <a:lnTo>
                    <a:pt x="2839" y="366"/>
                  </a:lnTo>
                  <a:lnTo>
                    <a:pt x="2848" y="315"/>
                  </a:lnTo>
                  <a:lnTo>
                    <a:pt x="2830" y="247"/>
                  </a:lnTo>
                  <a:lnTo>
                    <a:pt x="2821" y="196"/>
                  </a:lnTo>
                  <a:lnTo>
                    <a:pt x="2803" y="153"/>
                  </a:lnTo>
                  <a:lnTo>
                    <a:pt x="2776" y="111"/>
                  </a:lnTo>
                  <a:lnTo>
                    <a:pt x="2749" y="85"/>
                  </a:lnTo>
                  <a:lnTo>
                    <a:pt x="2714" y="60"/>
                  </a:lnTo>
                  <a:lnTo>
                    <a:pt x="2678" y="51"/>
                  </a:lnTo>
                  <a:lnTo>
                    <a:pt x="2633" y="43"/>
                  </a:lnTo>
                  <a:lnTo>
                    <a:pt x="2561" y="60"/>
                  </a:lnTo>
                  <a:lnTo>
                    <a:pt x="2400" y="111"/>
                  </a:lnTo>
                  <a:lnTo>
                    <a:pt x="2212" y="162"/>
                  </a:lnTo>
                  <a:lnTo>
                    <a:pt x="2141" y="170"/>
                  </a:lnTo>
                  <a:lnTo>
                    <a:pt x="2069" y="179"/>
                  </a:lnTo>
                  <a:lnTo>
                    <a:pt x="1979" y="179"/>
                  </a:lnTo>
                  <a:lnTo>
                    <a:pt x="1872" y="162"/>
                  </a:lnTo>
                  <a:lnTo>
                    <a:pt x="1756" y="128"/>
                  </a:lnTo>
                  <a:lnTo>
                    <a:pt x="1621" y="94"/>
                  </a:lnTo>
                  <a:lnTo>
                    <a:pt x="1496" y="51"/>
                  </a:lnTo>
                  <a:lnTo>
                    <a:pt x="1389" y="17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 flipH="1">
              <a:off x="7372066" y="2243142"/>
              <a:ext cx="793056" cy="1370576"/>
            </a:xfrm>
            <a:custGeom>
              <a:rect b="b" l="l" r="r" t="t"/>
              <a:pathLst>
                <a:path extrusionOk="0" h="49085" w="31006">
                  <a:moveTo>
                    <a:pt x="15498" y="1"/>
                  </a:moveTo>
                  <a:lnTo>
                    <a:pt x="15015" y="9"/>
                  </a:lnTo>
                  <a:lnTo>
                    <a:pt x="14522" y="35"/>
                  </a:lnTo>
                  <a:lnTo>
                    <a:pt x="14048" y="60"/>
                  </a:lnTo>
                  <a:lnTo>
                    <a:pt x="13573" y="111"/>
                  </a:lnTo>
                  <a:lnTo>
                    <a:pt x="13126" y="162"/>
                  </a:lnTo>
                  <a:lnTo>
                    <a:pt x="12687" y="239"/>
                  </a:lnTo>
                  <a:lnTo>
                    <a:pt x="12275" y="324"/>
                  </a:lnTo>
                  <a:lnTo>
                    <a:pt x="11890" y="417"/>
                  </a:lnTo>
                  <a:lnTo>
                    <a:pt x="3617" y="2712"/>
                  </a:lnTo>
                  <a:lnTo>
                    <a:pt x="3429" y="2772"/>
                  </a:lnTo>
                  <a:lnTo>
                    <a:pt x="3250" y="2831"/>
                  </a:lnTo>
                  <a:lnTo>
                    <a:pt x="3071" y="2908"/>
                  </a:lnTo>
                  <a:lnTo>
                    <a:pt x="2892" y="2993"/>
                  </a:lnTo>
                  <a:lnTo>
                    <a:pt x="2713" y="3078"/>
                  </a:lnTo>
                  <a:lnTo>
                    <a:pt x="2543" y="3171"/>
                  </a:lnTo>
                  <a:lnTo>
                    <a:pt x="2373" y="3273"/>
                  </a:lnTo>
                  <a:lnTo>
                    <a:pt x="2212" y="3384"/>
                  </a:lnTo>
                  <a:lnTo>
                    <a:pt x="2050" y="3503"/>
                  </a:lnTo>
                  <a:lnTo>
                    <a:pt x="1898" y="3622"/>
                  </a:lnTo>
                  <a:lnTo>
                    <a:pt x="1746" y="3749"/>
                  </a:lnTo>
                  <a:lnTo>
                    <a:pt x="1603" y="3885"/>
                  </a:lnTo>
                  <a:lnTo>
                    <a:pt x="1460" y="4030"/>
                  </a:lnTo>
                  <a:lnTo>
                    <a:pt x="1316" y="4174"/>
                  </a:lnTo>
                  <a:lnTo>
                    <a:pt x="1191" y="4319"/>
                  </a:lnTo>
                  <a:lnTo>
                    <a:pt x="1066" y="4472"/>
                  </a:lnTo>
                  <a:lnTo>
                    <a:pt x="940" y="4633"/>
                  </a:lnTo>
                  <a:lnTo>
                    <a:pt x="833" y="4795"/>
                  </a:lnTo>
                  <a:lnTo>
                    <a:pt x="725" y="4956"/>
                  </a:lnTo>
                  <a:lnTo>
                    <a:pt x="618" y="5126"/>
                  </a:lnTo>
                  <a:lnTo>
                    <a:pt x="528" y="5296"/>
                  </a:lnTo>
                  <a:lnTo>
                    <a:pt x="439" y="5474"/>
                  </a:lnTo>
                  <a:lnTo>
                    <a:pt x="358" y="5644"/>
                  </a:lnTo>
                  <a:lnTo>
                    <a:pt x="287" y="5823"/>
                  </a:lnTo>
                  <a:lnTo>
                    <a:pt x="224" y="6001"/>
                  </a:lnTo>
                  <a:lnTo>
                    <a:pt x="161" y="6188"/>
                  </a:lnTo>
                  <a:lnTo>
                    <a:pt x="117" y="6367"/>
                  </a:lnTo>
                  <a:lnTo>
                    <a:pt x="72" y="6554"/>
                  </a:lnTo>
                  <a:lnTo>
                    <a:pt x="45" y="6741"/>
                  </a:lnTo>
                  <a:lnTo>
                    <a:pt x="18" y="6919"/>
                  </a:lnTo>
                  <a:lnTo>
                    <a:pt x="9" y="7106"/>
                  </a:lnTo>
                  <a:lnTo>
                    <a:pt x="0" y="7293"/>
                  </a:lnTo>
                  <a:lnTo>
                    <a:pt x="0" y="45506"/>
                  </a:lnTo>
                  <a:lnTo>
                    <a:pt x="9" y="45693"/>
                  </a:lnTo>
                  <a:lnTo>
                    <a:pt x="18" y="45872"/>
                  </a:lnTo>
                  <a:lnTo>
                    <a:pt x="45" y="46050"/>
                  </a:lnTo>
                  <a:lnTo>
                    <a:pt x="81" y="46229"/>
                  </a:lnTo>
                  <a:lnTo>
                    <a:pt x="117" y="46399"/>
                  </a:lnTo>
                  <a:lnTo>
                    <a:pt x="170" y="46569"/>
                  </a:lnTo>
                  <a:lnTo>
                    <a:pt x="233" y="46739"/>
                  </a:lnTo>
                  <a:lnTo>
                    <a:pt x="296" y="46900"/>
                  </a:lnTo>
                  <a:lnTo>
                    <a:pt x="376" y="47053"/>
                  </a:lnTo>
                  <a:lnTo>
                    <a:pt x="457" y="47215"/>
                  </a:lnTo>
                  <a:lnTo>
                    <a:pt x="546" y="47359"/>
                  </a:lnTo>
                  <a:lnTo>
                    <a:pt x="645" y="47504"/>
                  </a:lnTo>
                  <a:lnTo>
                    <a:pt x="752" y="47648"/>
                  </a:lnTo>
                  <a:lnTo>
                    <a:pt x="869" y="47784"/>
                  </a:lnTo>
                  <a:lnTo>
                    <a:pt x="985" y="47912"/>
                  </a:lnTo>
                  <a:lnTo>
                    <a:pt x="1110" y="48039"/>
                  </a:lnTo>
                  <a:lnTo>
                    <a:pt x="1236" y="48158"/>
                  </a:lnTo>
                  <a:lnTo>
                    <a:pt x="1379" y="48269"/>
                  </a:lnTo>
                  <a:lnTo>
                    <a:pt x="1522" y="48371"/>
                  </a:lnTo>
                  <a:lnTo>
                    <a:pt x="1665" y="48473"/>
                  </a:lnTo>
                  <a:lnTo>
                    <a:pt x="1818" y="48566"/>
                  </a:lnTo>
                  <a:lnTo>
                    <a:pt x="1979" y="48651"/>
                  </a:lnTo>
                  <a:lnTo>
                    <a:pt x="2140" y="48728"/>
                  </a:lnTo>
                  <a:lnTo>
                    <a:pt x="2301" y="48804"/>
                  </a:lnTo>
                  <a:lnTo>
                    <a:pt x="2480" y="48864"/>
                  </a:lnTo>
                  <a:lnTo>
                    <a:pt x="2650" y="48923"/>
                  </a:lnTo>
                  <a:lnTo>
                    <a:pt x="2829" y="48974"/>
                  </a:lnTo>
                  <a:lnTo>
                    <a:pt x="3008" y="49017"/>
                  </a:lnTo>
                  <a:lnTo>
                    <a:pt x="3196" y="49042"/>
                  </a:lnTo>
                  <a:lnTo>
                    <a:pt x="3384" y="49068"/>
                  </a:lnTo>
                  <a:lnTo>
                    <a:pt x="3572" y="49085"/>
                  </a:lnTo>
                  <a:lnTo>
                    <a:pt x="27424" y="49085"/>
                  </a:lnTo>
                  <a:lnTo>
                    <a:pt x="27621" y="49068"/>
                  </a:lnTo>
                  <a:lnTo>
                    <a:pt x="27809" y="49042"/>
                  </a:lnTo>
                  <a:lnTo>
                    <a:pt x="27988" y="49017"/>
                  </a:lnTo>
                  <a:lnTo>
                    <a:pt x="28176" y="48974"/>
                  </a:lnTo>
                  <a:lnTo>
                    <a:pt x="28355" y="48923"/>
                  </a:lnTo>
                  <a:lnTo>
                    <a:pt x="28525" y="48864"/>
                  </a:lnTo>
                  <a:lnTo>
                    <a:pt x="28695" y="48804"/>
                  </a:lnTo>
                  <a:lnTo>
                    <a:pt x="28865" y="48728"/>
                  </a:lnTo>
                  <a:lnTo>
                    <a:pt x="29026" y="48651"/>
                  </a:lnTo>
                  <a:lnTo>
                    <a:pt x="29188" y="48566"/>
                  </a:lnTo>
                  <a:lnTo>
                    <a:pt x="29340" y="48473"/>
                  </a:lnTo>
                  <a:lnTo>
                    <a:pt x="29483" y="48371"/>
                  </a:lnTo>
                  <a:lnTo>
                    <a:pt x="29626" y="48269"/>
                  </a:lnTo>
                  <a:lnTo>
                    <a:pt x="29761" y="48158"/>
                  </a:lnTo>
                  <a:lnTo>
                    <a:pt x="29895" y="48039"/>
                  </a:lnTo>
                  <a:lnTo>
                    <a:pt x="30020" y="47912"/>
                  </a:lnTo>
                  <a:lnTo>
                    <a:pt x="30137" y="47784"/>
                  </a:lnTo>
                  <a:lnTo>
                    <a:pt x="30253" y="47648"/>
                  </a:lnTo>
                  <a:lnTo>
                    <a:pt x="30351" y="47504"/>
                  </a:lnTo>
                  <a:lnTo>
                    <a:pt x="30450" y="47359"/>
                  </a:lnTo>
                  <a:lnTo>
                    <a:pt x="30548" y="47215"/>
                  </a:lnTo>
                  <a:lnTo>
                    <a:pt x="30629" y="47053"/>
                  </a:lnTo>
                  <a:lnTo>
                    <a:pt x="30701" y="46900"/>
                  </a:lnTo>
                  <a:lnTo>
                    <a:pt x="30772" y="46739"/>
                  </a:lnTo>
                  <a:lnTo>
                    <a:pt x="30835" y="46569"/>
                  </a:lnTo>
                  <a:lnTo>
                    <a:pt x="30880" y="46399"/>
                  </a:lnTo>
                  <a:lnTo>
                    <a:pt x="30924" y="46229"/>
                  </a:lnTo>
                  <a:lnTo>
                    <a:pt x="30960" y="46050"/>
                  </a:lnTo>
                  <a:lnTo>
                    <a:pt x="30978" y="45872"/>
                  </a:lnTo>
                  <a:lnTo>
                    <a:pt x="30996" y="45693"/>
                  </a:lnTo>
                  <a:lnTo>
                    <a:pt x="31005" y="45506"/>
                  </a:lnTo>
                  <a:lnTo>
                    <a:pt x="31005" y="7293"/>
                  </a:lnTo>
                  <a:lnTo>
                    <a:pt x="30996" y="7106"/>
                  </a:lnTo>
                  <a:lnTo>
                    <a:pt x="30978" y="6919"/>
                  </a:lnTo>
                  <a:lnTo>
                    <a:pt x="30960" y="6741"/>
                  </a:lnTo>
                  <a:lnTo>
                    <a:pt x="30924" y="6554"/>
                  </a:lnTo>
                  <a:lnTo>
                    <a:pt x="30889" y="6367"/>
                  </a:lnTo>
                  <a:lnTo>
                    <a:pt x="30835" y="6188"/>
                  </a:lnTo>
                  <a:lnTo>
                    <a:pt x="30781" y="6001"/>
                  </a:lnTo>
                  <a:lnTo>
                    <a:pt x="30719" y="5823"/>
                  </a:lnTo>
                  <a:lnTo>
                    <a:pt x="30647" y="5644"/>
                  </a:lnTo>
                  <a:lnTo>
                    <a:pt x="30566" y="5474"/>
                  </a:lnTo>
                  <a:lnTo>
                    <a:pt x="30477" y="5296"/>
                  </a:lnTo>
                  <a:lnTo>
                    <a:pt x="30378" y="5126"/>
                  </a:lnTo>
                  <a:lnTo>
                    <a:pt x="30280" y="4956"/>
                  </a:lnTo>
                  <a:lnTo>
                    <a:pt x="30172" y="4795"/>
                  </a:lnTo>
                  <a:lnTo>
                    <a:pt x="30056" y="4633"/>
                  </a:lnTo>
                  <a:lnTo>
                    <a:pt x="29940" y="4472"/>
                  </a:lnTo>
                  <a:lnTo>
                    <a:pt x="29814" y="4319"/>
                  </a:lnTo>
                  <a:lnTo>
                    <a:pt x="29680" y="4174"/>
                  </a:lnTo>
                  <a:lnTo>
                    <a:pt x="29546" y="4030"/>
                  </a:lnTo>
                  <a:lnTo>
                    <a:pt x="29402" y="3885"/>
                  </a:lnTo>
                  <a:lnTo>
                    <a:pt x="29259" y="3749"/>
                  </a:lnTo>
                  <a:lnTo>
                    <a:pt x="29107" y="3622"/>
                  </a:lnTo>
                  <a:lnTo>
                    <a:pt x="28946" y="3503"/>
                  </a:lnTo>
                  <a:lnTo>
                    <a:pt x="28794" y="3384"/>
                  </a:lnTo>
                  <a:lnTo>
                    <a:pt x="28623" y="3273"/>
                  </a:lnTo>
                  <a:lnTo>
                    <a:pt x="28462" y="3171"/>
                  </a:lnTo>
                  <a:lnTo>
                    <a:pt x="28283" y="3078"/>
                  </a:lnTo>
                  <a:lnTo>
                    <a:pt x="28113" y="2984"/>
                  </a:lnTo>
                  <a:lnTo>
                    <a:pt x="27934" y="2908"/>
                  </a:lnTo>
                  <a:lnTo>
                    <a:pt x="27755" y="2831"/>
                  </a:lnTo>
                  <a:lnTo>
                    <a:pt x="27576" y="2772"/>
                  </a:lnTo>
                  <a:lnTo>
                    <a:pt x="27388" y="2712"/>
                  </a:lnTo>
                  <a:lnTo>
                    <a:pt x="19115" y="417"/>
                  </a:lnTo>
                  <a:lnTo>
                    <a:pt x="18730" y="324"/>
                  </a:lnTo>
                  <a:lnTo>
                    <a:pt x="18318" y="239"/>
                  </a:lnTo>
                  <a:lnTo>
                    <a:pt x="17880" y="171"/>
                  </a:lnTo>
                  <a:lnTo>
                    <a:pt x="17432" y="111"/>
                  </a:lnTo>
                  <a:lnTo>
                    <a:pt x="16957" y="60"/>
                  </a:lnTo>
                  <a:lnTo>
                    <a:pt x="16483" y="35"/>
                  </a:lnTo>
                  <a:lnTo>
                    <a:pt x="15991" y="9"/>
                  </a:lnTo>
                  <a:lnTo>
                    <a:pt x="154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 flipH="1">
              <a:off x="7660633" y="2108357"/>
              <a:ext cx="215951" cy="236867"/>
            </a:xfrm>
            <a:custGeom>
              <a:rect b="b" l="l" r="r" t="t"/>
              <a:pathLst>
                <a:path extrusionOk="0" h="8483" w="8443">
                  <a:moveTo>
                    <a:pt x="0" y="0"/>
                  </a:moveTo>
                  <a:lnTo>
                    <a:pt x="0" y="8483"/>
                  </a:lnTo>
                  <a:lnTo>
                    <a:pt x="8443" y="8483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 flipH="1">
              <a:off x="7619863" y="2012246"/>
              <a:ext cx="297492" cy="188924"/>
            </a:xfrm>
            <a:custGeom>
              <a:rect b="b" l="l" r="r" t="t"/>
              <a:pathLst>
                <a:path extrusionOk="0" h="6766" w="11631">
                  <a:moveTo>
                    <a:pt x="1075" y="0"/>
                  </a:moveTo>
                  <a:lnTo>
                    <a:pt x="967" y="9"/>
                  </a:lnTo>
                  <a:lnTo>
                    <a:pt x="860" y="26"/>
                  </a:lnTo>
                  <a:lnTo>
                    <a:pt x="753" y="51"/>
                  </a:lnTo>
                  <a:lnTo>
                    <a:pt x="654" y="85"/>
                  </a:lnTo>
                  <a:lnTo>
                    <a:pt x="565" y="128"/>
                  </a:lnTo>
                  <a:lnTo>
                    <a:pt x="475" y="179"/>
                  </a:lnTo>
                  <a:lnTo>
                    <a:pt x="385" y="238"/>
                  </a:lnTo>
                  <a:lnTo>
                    <a:pt x="314" y="306"/>
                  </a:lnTo>
                  <a:lnTo>
                    <a:pt x="242" y="374"/>
                  </a:lnTo>
                  <a:lnTo>
                    <a:pt x="180" y="451"/>
                  </a:lnTo>
                  <a:lnTo>
                    <a:pt x="126" y="535"/>
                  </a:lnTo>
                  <a:lnTo>
                    <a:pt x="81" y="629"/>
                  </a:lnTo>
                  <a:lnTo>
                    <a:pt x="45" y="722"/>
                  </a:lnTo>
                  <a:lnTo>
                    <a:pt x="18" y="816"/>
                  </a:lnTo>
                  <a:lnTo>
                    <a:pt x="0" y="918"/>
                  </a:lnTo>
                  <a:lnTo>
                    <a:pt x="0" y="1020"/>
                  </a:lnTo>
                  <a:lnTo>
                    <a:pt x="0" y="5746"/>
                  </a:lnTo>
                  <a:lnTo>
                    <a:pt x="0" y="5848"/>
                  </a:lnTo>
                  <a:lnTo>
                    <a:pt x="18" y="5950"/>
                  </a:lnTo>
                  <a:lnTo>
                    <a:pt x="45" y="6043"/>
                  </a:lnTo>
                  <a:lnTo>
                    <a:pt x="81" y="6137"/>
                  </a:lnTo>
                  <a:lnTo>
                    <a:pt x="126" y="6230"/>
                  </a:lnTo>
                  <a:lnTo>
                    <a:pt x="180" y="6315"/>
                  </a:lnTo>
                  <a:lnTo>
                    <a:pt x="242" y="6392"/>
                  </a:lnTo>
                  <a:lnTo>
                    <a:pt x="314" y="6468"/>
                  </a:lnTo>
                  <a:lnTo>
                    <a:pt x="385" y="6528"/>
                  </a:lnTo>
                  <a:lnTo>
                    <a:pt x="475" y="6587"/>
                  </a:lnTo>
                  <a:lnTo>
                    <a:pt x="565" y="6638"/>
                  </a:lnTo>
                  <a:lnTo>
                    <a:pt x="654" y="6681"/>
                  </a:lnTo>
                  <a:lnTo>
                    <a:pt x="753" y="6715"/>
                  </a:lnTo>
                  <a:lnTo>
                    <a:pt x="860" y="6740"/>
                  </a:lnTo>
                  <a:lnTo>
                    <a:pt x="967" y="6757"/>
                  </a:lnTo>
                  <a:lnTo>
                    <a:pt x="1075" y="6766"/>
                  </a:lnTo>
                  <a:lnTo>
                    <a:pt x="10556" y="6766"/>
                  </a:lnTo>
                  <a:lnTo>
                    <a:pt x="10664" y="6757"/>
                  </a:lnTo>
                  <a:lnTo>
                    <a:pt x="10771" y="6740"/>
                  </a:lnTo>
                  <a:lnTo>
                    <a:pt x="10879" y="6715"/>
                  </a:lnTo>
                  <a:lnTo>
                    <a:pt x="10977" y="6681"/>
                  </a:lnTo>
                  <a:lnTo>
                    <a:pt x="11067" y="6638"/>
                  </a:lnTo>
                  <a:lnTo>
                    <a:pt x="11156" y="6587"/>
                  </a:lnTo>
                  <a:lnTo>
                    <a:pt x="11237" y="6528"/>
                  </a:lnTo>
                  <a:lnTo>
                    <a:pt x="11317" y="6468"/>
                  </a:lnTo>
                  <a:lnTo>
                    <a:pt x="11389" y="6392"/>
                  </a:lnTo>
                  <a:lnTo>
                    <a:pt x="11452" y="6315"/>
                  </a:lnTo>
                  <a:lnTo>
                    <a:pt x="11505" y="6230"/>
                  </a:lnTo>
                  <a:lnTo>
                    <a:pt x="11550" y="6137"/>
                  </a:lnTo>
                  <a:lnTo>
                    <a:pt x="11586" y="6043"/>
                  </a:lnTo>
                  <a:lnTo>
                    <a:pt x="11613" y="5950"/>
                  </a:lnTo>
                  <a:lnTo>
                    <a:pt x="11631" y="5848"/>
                  </a:lnTo>
                  <a:lnTo>
                    <a:pt x="11631" y="5746"/>
                  </a:lnTo>
                  <a:lnTo>
                    <a:pt x="11631" y="1020"/>
                  </a:lnTo>
                  <a:lnTo>
                    <a:pt x="11631" y="918"/>
                  </a:lnTo>
                  <a:lnTo>
                    <a:pt x="11613" y="816"/>
                  </a:lnTo>
                  <a:lnTo>
                    <a:pt x="11586" y="722"/>
                  </a:lnTo>
                  <a:lnTo>
                    <a:pt x="11550" y="629"/>
                  </a:lnTo>
                  <a:lnTo>
                    <a:pt x="11505" y="535"/>
                  </a:lnTo>
                  <a:lnTo>
                    <a:pt x="11452" y="451"/>
                  </a:lnTo>
                  <a:lnTo>
                    <a:pt x="11389" y="374"/>
                  </a:lnTo>
                  <a:lnTo>
                    <a:pt x="11317" y="306"/>
                  </a:lnTo>
                  <a:lnTo>
                    <a:pt x="11237" y="238"/>
                  </a:lnTo>
                  <a:lnTo>
                    <a:pt x="11156" y="179"/>
                  </a:lnTo>
                  <a:lnTo>
                    <a:pt x="11067" y="128"/>
                  </a:lnTo>
                  <a:lnTo>
                    <a:pt x="10977" y="85"/>
                  </a:lnTo>
                  <a:lnTo>
                    <a:pt x="10879" y="51"/>
                  </a:lnTo>
                  <a:lnTo>
                    <a:pt x="10771" y="26"/>
                  </a:lnTo>
                  <a:lnTo>
                    <a:pt x="10664" y="9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 flipH="1">
              <a:off x="7448799" y="2497578"/>
              <a:ext cx="639617" cy="904689"/>
            </a:xfrm>
            <a:custGeom>
              <a:rect b="b" l="l" r="r" t="t"/>
              <a:pathLst>
                <a:path extrusionOk="0" h="32400" w="25007">
                  <a:moveTo>
                    <a:pt x="0" y="0"/>
                  </a:moveTo>
                  <a:lnTo>
                    <a:pt x="0" y="32400"/>
                  </a:lnTo>
                  <a:lnTo>
                    <a:pt x="25007" y="32400"/>
                  </a:lnTo>
                  <a:lnTo>
                    <a:pt x="25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 flipH="1">
              <a:off x="7506733" y="2557613"/>
              <a:ext cx="523750" cy="784622"/>
            </a:xfrm>
            <a:custGeom>
              <a:rect b="b" l="l" r="r" t="t"/>
              <a:pathLst>
                <a:path extrusionOk="0" h="28100" w="20477">
                  <a:moveTo>
                    <a:pt x="1" y="0"/>
                  </a:moveTo>
                  <a:lnTo>
                    <a:pt x="1" y="28099"/>
                  </a:lnTo>
                  <a:lnTo>
                    <a:pt x="20477" y="28099"/>
                  </a:lnTo>
                  <a:lnTo>
                    <a:pt x="20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 flipH="1">
              <a:off x="7557122" y="2606255"/>
              <a:ext cx="92770" cy="167116"/>
            </a:xfrm>
            <a:custGeom>
              <a:rect b="b" l="l" r="r" t="t"/>
              <a:pathLst>
                <a:path extrusionOk="0" h="5985" w="3627">
                  <a:moveTo>
                    <a:pt x="1353" y="1021"/>
                  </a:moveTo>
                  <a:lnTo>
                    <a:pt x="1442" y="1029"/>
                  </a:lnTo>
                  <a:lnTo>
                    <a:pt x="1568" y="1063"/>
                  </a:lnTo>
                  <a:lnTo>
                    <a:pt x="1702" y="1114"/>
                  </a:lnTo>
                  <a:lnTo>
                    <a:pt x="1872" y="1182"/>
                  </a:lnTo>
                  <a:lnTo>
                    <a:pt x="2033" y="1267"/>
                  </a:lnTo>
                  <a:lnTo>
                    <a:pt x="2167" y="1344"/>
                  </a:lnTo>
                  <a:lnTo>
                    <a:pt x="2266" y="1420"/>
                  </a:lnTo>
                  <a:lnTo>
                    <a:pt x="2347" y="1497"/>
                  </a:lnTo>
                  <a:lnTo>
                    <a:pt x="2347" y="2211"/>
                  </a:lnTo>
                  <a:lnTo>
                    <a:pt x="2123" y="2032"/>
                  </a:lnTo>
                  <a:lnTo>
                    <a:pt x="1917" y="1854"/>
                  </a:lnTo>
                  <a:lnTo>
                    <a:pt x="1729" y="1675"/>
                  </a:lnTo>
                  <a:lnTo>
                    <a:pt x="1550" y="1497"/>
                  </a:lnTo>
                  <a:lnTo>
                    <a:pt x="1406" y="1335"/>
                  </a:lnTo>
                  <a:lnTo>
                    <a:pt x="1317" y="1208"/>
                  </a:lnTo>
                  <a:lnTo>
                    <a:pt x="1281" y="1157"/>
                  </a:lnTo>
                  <a:lnTo>
                    <a:pt x="1272" y="1106"/>
                  </a:lnTo>
                  <a:lnTo>
                    <a:pt x="1263" y="1072"/>
                  </a:lnTo>
                  <a:lnTo>
                    <a:pt x="1272" y="1046"/>
                  </a:lnTo>
                  <a:lnTo>
                    <a:pt x="1281" y="1038"/>
                  </a:lnTo>
                  <a:lnTo>
                    <a:pt x="1299" y="1029"/>
                  </a:lnTo>
                  <a:lnTo>
                    <a:pt x="1353" y="1021"/>
                  </a:lnTo>
                  <a:close/>
                  <a:moveTo>
                    <a:pt x="1013" y="3069"/>
                  </a:moveTo>
                  <a:lnTo>
                    <a:pt x="1120" y="3078"/>
                  </a:lnTo>
                  <a:lnTo>
                    <a:pt x="1263" y="3112"/>
                  </a:lnTo>
                  <a:lnTo>
                    <a:pt x="1442" y="3163"/>
                  </a:lnTo>
                  <a:lnTo>
                    <a:pt x="1648" y="3239"/>
                  </a:lnTo>
                  <a:lnTo>
                    <a:pt x="1872" y="3333"/>
                  </a:lnTo>
                  <a:lnTo>
                    <a:pt x="2060" y="3418"/>
                  </a:lnTo>
                  <a:lnTo>
                    <a:pt x="2221" y="3511"/>
                  </a:lnTo>
                  <a:lnTo>
                    <a:pt x="2347" y="3596"/>
                  </a:lnTo>
                  <a:lnTo>
                    <a:pt x="2347" y="4871"/>
                  </a:lnTo>
                  <a:lnTo>
                    <a:pt x="2230" y="4828"/>
                  </a:lnTo>
                  <a:lnTo>
                    <a:pt x="2114" y="4777"/>
                  </a:lnTo>
                  <a:lnTo>
                    <a:pt x="1997" y="4709"/>
                  </a:lnTo>
                  <a:lnTo>
                    <a:pt x="1881" y="4616"/>
                  </a:lnTo>
                  <a:lnTo>
                    <a:pt x="1765" y="4514"/>
                  </a:lnTo>
                  <a:lnTo>
                    <a:pt x="1648" y="4404"/>
                  </a:lnTo>
                  <a:lnTo>
                    <a:pt x="1541" y="4268"/>
                  </a:lnTo>
                  <a:lnTo>
                    <a:pt x="1424" y="4115"/>
                  </a:lnTo>
                  <a:lnTo>
                    <a:pt x="1317" y="3962"/>
                  </a:lnTo>
                  <a:lnTo>
                    <a:pt x="1227" y="3817"/>
                  </a:lnTo>
                  <a:lnTo>
                    <a:pt x="1156" y="3673"/>
                  </a:lnTo>
                  <a:lnTo>
                    <a:pt x="1093" y="3545"/>
                  </a:lnTo>
                  <a:lnTo>
                    <a:pt x="1048" y="3418"/>
                  </a:lnTo>
                  <a:lnTo>
                    <a:pt x="1021" y="3290"/>
                  </a:lnTo>
                  <a:lnTo>
                    <a:pt x="1013" y="3180"/>
                  </a:lnTo>
                  <a:lnTo>
                    <a:pt x="1013" y="3069"/>
                  </a:lnTo>
                  <a:close/>
                  <a:moveTo>
                    <a:pt x="1272" y="1"/>
                  </a:moveTo>
                  <a:lnTo>
                    <a:pt x="1174" y="9"/>
                  </a:lnTo>
                  <a:lnTo>
                    <a:pt x="1084" y="18"/>
                  </a:lnTo>
                  <a:lnTo>
                    <a:pt x="1004" y="35"/>
                  </a:lnTo>
                  <a:lnTo>
                    <a:pt x="941" y="60"/>
                  </a:lnTo>
                  <a:lnTo>
                    <a:pt x="878" y="94"/>
                  </a:lnTo>
                  <a:lnTo>
                    <a:pt x="825" y="145"/>
                  </a:lnTo>
                  <a:lnTo>
                    <a:pt x="771" y="196"/>
                  </a:lnTo>
                  <a:lnTo>
                    <a:pt x="717" y="264"/>
                  </a:lnTo>
                  <a:lnTo>
                    <a:pt x="610" y="426"/>
                  </a:lnTo>
                  <a:lnTo>
                    <a:pt x="538" y="511"/>
                  </a:lnTo>
                  <a:lnTo>
                    <a:pt x="305" y="689"/>
                  </a:lnTo>
                  <a:lnTo>
                    <a:pt x="243" y="749"/>
                  </a:lnTo>
                  <a:lnTo>
                    <a:pt x="198" y="800"/>
                  </a:lnTo>
                  <a:lnTo>
                    <a:pt x="162" y="851"/>
                  </a:lnTo>
                  <a:lnTo>
                    <a:pt x="135" y="910"/>
                  </a:lnTo>
                  <a:lnTo>
                    <a:pt x="117" y="995"/>
                  </a:lnTo>
                  <a:lnTo>
                    <a:pt x="108" y="1089"/>
                  </a:lnTo>
                  <a:lnTo>
                    <a:pt x="108" y="1157"/>
                  </a:lnTo>
                  <a:lnTo>
                    <a:pt x="117" y="1225"/>
                  </a:lnTo>
                  <a:lnTo>
                    <a:pt x="135" y="1293"/>
                  </a:lnTo>
                  <a:lnTo>
                    <a:pt x="153" y="1361"/>
                  </a:lnTo>
                  <a:lnTo>
                    <a:pt x="216" y="1505"/>
                  </a:lnTo>
                  <a:lnTo>
                    <a:pt x="296" y="1650"/>
                  </a:lnTo>
                  <a:lnTo>
                    <a:pt x="404" y="1803"/>
                  </a:lnTo>
                  <a:lnTo>
                    <a:pt x="529" y="1947"/>
                  </a:lnTo>
                  <a:lnTo>
                    <a:pt x="690" y="2109"/>
                  </a:lnTo>
                  <a:lnTo>
                    <a:pt x="860" y="2262"/>
                  </a:lnTo>
                  <a:lnTo>
                    <a:pt x="681" y="2398"/>
                  </a:lnTo>
                  <a:lnTo>
                    <a:pt x="520" y="2534"/>
                  </a:lnTo>
                  <a:lnTo>
                    <a:pt x="386" y="2661"/>
                  </a:lnTo>
                  <a:lnTo>
                    <a:pt x="269" y="2789"/>
                  </a:lnTo>
                  <a:lnTo>
                    <a:pt x="171" y="2916"/>
                  </a:lnTo>
                  <a:lnTo>
                    <a:pt x="99" y="3035"/>
                  </a:lnTo>
                  <a:lnTo>
                    <a:pt x="46" y="3154"/>
                  </a:lnTo>
                  <a:lnTo>
                    <a:pt x="19" y="3265"/>
                  </a:lnTo>
                  <a:lnTo>
                    <a:pt x="1" y="3367"/>
                  </a:lnTo>
                  <a:lnTo>
                    <a:pt x="1" y="3469"/>
                  </a:lnTo>
                  <a:lnTo>
                    <a:pt x="10" y="3613"/>
                  </a:lnTo>
                  <a:lnTo>
                    <a:pt x="37" y="3758"/>
                  </a:lnTo>
                  <a:lnTo>
                    <a:pt x="72" y="3911"/>
                  </a:lnTo>
                  <a:lnTo>
                    <a:pt x="126" y="4055"/>
                  </a:lnTo>
                  <a:lnTo>
                    <a:pt x="198" y="4217"/>
                  </a:lnTo>
                  <a:lnTo>
                    <a:pt x="287" y="4370"/>
                  </a:lnTo>
                  <a:lnTo>
                    <a:pt x="395" y="4531"/>
                  </a:lnTo>
                  <a:lnTo>
                    <a:pt x="511" y="4692"/>
                  </a:lnTo>
                  <a:lnTo>
                    <a:pt x="619" y="4820"/>
                  </a:lnTo>
                  <a:lnTo>
                    <a:pt x="726" y="4947"/>
                  </a:lnTo>
                  <a:lnTo>
                    <a:pt x="842" y="5066"/>
                  </a:lnTo>
                  <a:lnTo>
                    <a:pt x="968" y="5185"/>
                  </a:lnTo>
                  <a:lnTo>
                    <a:pt x="1093" y="5304"/>
                  </a:lnTo>
                  <a:lnTo>
                    <a:pt x="1227" y="5415"/>
                  </a:lnTo>
                  <a:lnTo>
                    <a:pt x="1371" y="5525"/>
                  </a:lnTo>
                  <a:lnTo>
                    <a:pt x="1514" y="5636"/>
                  </a:lnTo>
                  <a:lnTo>
                    <a:pt x="1765" y="5797"/>
                  </a:lnTo>
                  <a:lnTo>
                    <a:pt x="1881" y="5857"/>
                  </a:lnTo>
                  <a:lnTo>
                    <a:pt x="1979" y="5908"/>
                  </a:lnTo>
                  <a:lnTo>
                    <a:pt x="2060" y="5942"/>
                  </a:lnTo>
                  <a:lnTo>
                    <a:pt x="2141" y="5967"/>
                  </a:lnTo>
                  <a:lnTo>
                    <a:pt x="2203" y="5984"/>
                  </a:lnTo>
                  <a:lnTo>
                    <a:pt x="2257" y="5984"/>
                  </a:lnTo>
                  <a:lnTo>
                    <a:pt x="2320" y="5967"/>
                  </a:lnTo>
                  <a:lnTo>
                    <a:pt x="2382" y="5950"/>
                  </a:lnTo>
                  <a:lnTo>
                    <a:pt x="2552" y="5891"/>
                  </a:lnTo>
                  <a:lnTo>
                    <a:pt x="2767" y="5797"/>
                  </a:lnTo>
                  <a:lnTo>
                    <a:pt x="3018" y="5678"/>
                  </a:lnTo>
                  <a:lnTo>
                    <a:pt x="3260" y="5551"/>
                  </a:lnTo>
                  <a:lnTo>
                    <a:pt x="3439" y="5440"/>
                  </a:lnTo>
                  <a:lnTo>
                    <a:pt x="3555" y="5364"/>
                  </a:lnTo>
                  <a:lnTo>
                    <a:pt x="3591" y="5330"/>
                  </a:lnTo>
                  <a:lnTo>
                    <a:pt x="3609" y="5296"/>
                  </a:lnTo>
                  <a:lnTo>
                    <a:pt x="3618" y="5270"/>
                  </a:lnTo>
                  <a:lnTo>
                    <a:pt x="3627" y="5236"/>
                  </a:lnTo>
                  <a:lnTo>
                    <a:pt x="3618" y="5194"/>
                  </a:lnTo>
                  <a:lnTo>
                    <a:pt x="3600" y="5134"/>
                  </a:lnTo>
                  <a:lnTo>
                    <a:pt x="3582" y="5075"/>
                  </a:lnTo>
                  <a:lnTo>
                    <a:pt x="3573" y="5032"/>
                  </a:lnTo>
                  <a:lnTo>
                    <a:pt x="3573" y="613"/>
                  </a:lnTo>
                  <a:lnTo>
                    <a:pt x="3564" y="587"/>
                  </a:lnTo>
                  <a:lnTo>
                    <a:pt x="3555" y="562"/>
                  </a:lnTo>
                  <a:lnTo>
                    <a:pt x="3528" y="545"/>
                  </a:lnTo>
                  <a:lnTo>
                    <a:pt x="3493" y="528"/>
                  </a:lnTo>
                  <a:lnTo>
                    <a:pt x="3448" y="519"/>
                  </a:lnTo>
                  <a:lnTo>
                    <a:pt x="3394" y="511"/>
                  </a:lnTo>
                  <a:lnTo>
                    <a:pt x="3260" y="502"/>
                  </a:lnTo>
                  <a:lnTo>
                    <a:pt x="3125" y="511"/>
                  </a:lnTo>
                  <a:lnTo>
                    <a:pt x="3009" y="528"/>
                  </a:lnTo>
                  <a:lnTo>
                    <a:pt x="2821" y="426"/>
                  </a:lnTo>
                  <a:lnTo>
                    <a:pt x="2624" y="332"/>
                  </a:lnTo>
                  <a:lnTo>
                    <a:pt x="2400" y="247"/>
                  </a:lnTo>
                  <a:lnTo>
                    <a:pt x="2150" y="162"/>
                  </a:lnTo>
                  <a:lnTo>
                    <a:pt x="1908" y="94"/>
                  </a:lnTo>
                  <a:lnTo>
                    <a:pt x="1675" y="43"/>
                  </a:lnTo>
                  <a:lnTo>
                    <a:pt x="1469" y="18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 flipH="1">
              <a:off x="7654444" y="2610053"/>
              <a:ext cx="118194" cy="162118"/>
            </a:xfrm>
            <a:custGeom>
              <a:rect b="b" l="l" r="r" t="t"/>
              <a:pathLst>
                <a:path extrusionOk="0" h="5806" w="4621">
                  <a:moveTo>
                    <a:pt x="2096" y="1718"/>
                  </a:moveTo>
                  <a:lnTo>
                    <a:pt x="2177" y="1896"/>
                  </a:lnTo>
                  <a:lnTo>
                    <a:pt x="2257" y="2117"/>
                  </a:lnTo>
                  <a:lnTo>
                    <a:pt x="2436" y="2644"/>
                  </a:lnTo>
                  <a:lnTo>
                    <a:pt x="2526" y="2925"/>
                  </a:lnTo>
                  <a:lnTo>
                    <a:pt x="2597" y="3146"/>
                  </a:lnTo>
                  <a:lnTo>
                    <a:pt x="2642" y="3316"/>
                  </a:lnTo>
                  <a:lnTo>
                    <a:pt x="2660" y="3426"/>
                  </a:lnTo>
                  <a:lnTo>
                    <a:pt x="2562" y="3392"/>
                  </a:lnTo>
                  <a:lnTo>
                    <a:pt x="2391" y="3350"/>
                  </a:lnTo>
                  <a:lnTo>
                    <a:pt x="1872" y="3231"/>
                  </a:lnTo>
                  <a:lnTo>
                    <a:pt x="1953" y="2874"/>
                  </a:lnTo>
                  <a:lnTo>
                    <a:pt x="1989" y="2661"/>
                  </a:lnTo>
                  <a:lnTo>
                    <a:pt x="2024" y="2432"/>
                  </a:lnTo>
                  <a:lnTo>
                    <a:pt x="2060" y="2202"/>
                  </a:lnTo>
                  <a:lnTo>
                    <a:pt x="2078" y="1964"/>
                  </a:lnTo>
                  <a:lnTo>
                    <a:pt x="2096" y="1718"/>
                  </a:lnTo>
                  <a:close/>
                  <a:moveTo>
                    <a:pt x="2767" y="1"/>
                  </a:moveTo>
                  <a:lnTo>
                    <a:pt x="2579" y="9"/>
                  </a:lnTo>
                  <a:lnTo>
                    <a:pt x="2356" y="35"/>
                  </a:lnTo>
                  <a:lnTo>
                    <a:pt x="2096" y="86"/>
                  </a:lnTo>
                  <a:lnTo>
                    <a:pt x="1800" y="162"/>
                  </a:lnTo>
                  <a:lnTo>
                    <a:pt x="1523" y="239"/>
                  </a:lnTo>
                  <a:lnTo>
                    <a:pt x="1299" y="315"/>
                  </a:lnTo>
                  <a:lnTo>
                    <a:pt x="1219" y="349"/>
                  </a:lnTo>
                  <a:lnTo>
                    <a:pt x="1147" y="392"/>
                  </a:lnTo>
                  <a:lnTo>
                    <a:pt x="1093" y="426"/>
                  </a:lnTo>
                  <a:lnTo>
                    <a:pt x="1057" y="451"/>
                  </a:lnTo>
                  <a:lnTo>
                    <a:pt x="1022" y="885"/>
                  </a:lnTo>
                  <a:lnTo>
                    <a:pt x="950" y="1403"/>
                  </a:lnTo>
                  <a:lnTo>
                    <a:pt x="860" y="2015"/>
                  </a:lnTo>
                  <a:lnTo>
                    <a:pt x="735" y="2729"/>
                  </a:lnTo>
                  <a:lnTo>
                    <a:pt x="646" y="3180"/>
                  </a:lnTo>
                  <a:lnTo>
                    <a:pt x="547" y="3588"/>
                  </a:lnTo>
                  <a:lnTo>
                    <a:pt x="458" y="3962"/>
                  </a:lnTo>
                  <a:lnTo>
                    <a:pt x="368" y="4310"/>
                  </a:lnTo>
                  <a:lnTo>
                    <a:pt x="278" y="4607"/>
                  </a:lnTo>
                  <a:lnTo>
                    <a:pt x="189" y="4879"/>
                  </a:lnTo>
                  <a:lnTo>
                    <a:pt x="90" y="5109"/>
                  </a:lnTo>
                  <a:lnTo>
                    <a:pt x="1" y="5304"/>
                  </a:lnTo>
                  <a:lnTo>
                    <a:pt x="28" y="5602"/>
                  </a:lnTo>
                  <a:lnTo>
                    <a:pt x="37" y="5653"/>
                  </a:lnTo>
                  <a:lnTo>
                    <a:pt x="46" y="5704"/>
                  </a:lnTo>
                  <a:lnTo>
                    <a:pt x="64" y="5746"/>
                  </a:lnTo>
                  <a:lnTo>
                    <a:pt x="81" y="5780"/>
                  </a:lnTo>
                  <a:lnTo>
                    <a:pt x="135" y="5797"/>
                  </a:lnTo>
                  <a:lnTo>
                    <a:pt x="207" y="5806"/>
                  </a:lnTo>
                  <a:lnTo>
                    <a:pt x="332" y="5797"/>
                  </a:lnTo>
                  <a:lnTo>
                    <a:pt x="475" y="5772"/>
                  </a:lnTo>
                  <a:lnTo>
                    <a:pt x="628" y="5738"/>
                  </a:lnTo>
                  <a:lnTo>
                    <a:pt x="798" y="5687"/>
                  </a:lnTo>
                  <a:lnTo>
                    <a:pt x="968" y="5627"/>
                  </a:lnTo>
                  <a:lnTo>
                    <a:pt x="1120" y="5568"/>
                  </a:lnTo>
                  <a:lnTo>
                    <a:pt x="1227" y="5500"/>
                  </a:lnTo>
                  <a:lnTo>
                    <a:pt x="1272" y="5466"/>
                  </a:lnTo>
                  <a:lnTo>
                    <a:pt x="1317" y="5432"/>
                  </a:lnTo>
                  <a:lnTo>
                    <a:pt x="1344" y="5381"/>
                  </a:lnTo>
                  <a:lnTo>
                    <a:pt x="1371" y="5296"/>
                  </a:lnTo>
                  <a:lnTo>
                    <a:pt x="1398" y="5177"/>
                  </a:lnTo>
                  <a:lnTo>
                    <a:pt x="1433" y="5015"/>
                  </a:lnTo>
                  <a:lnTo>
                    <a:pt x="1469" y="4803"/>
                  </a:lnTo>
                  <a:lnTo>
                    <a:pt x="1514" y="4599"/>
                  </a:lnTo>
                  <a:lnTo>
                    <a:pt x="1559" y="4421"/>
                  </a:lnTo>
                  <a:lnTo>
                    <a:pt x="1612" y="4259"/>
                  </a:lnTo>
                  <a:lnTo>
                    <a:pt x="1765" y="4285"/>
                  </a:lnTo>
                  <a:lnTo>
                    <a:pt x="1944" y="4327"/>
                  </a:lnTo>
                  <a:lnTo>
                    <a:pt x="2159" y="4378"/>
                  </a:lnTo>
                  <a:lnTo>
                    <a:pt x="2409" y="4446"/>
                  </a:lnTo>
                  <a:lnTo>
                    <a:pt x="2642" y="4522"/>
                  </a:lnTo>
                  <a:lnTo>
                    <a:pt x="2839" y="4590"/>
                  </a:lnTo>
                  <a:lnTo>
                    <a:pt x="2991" y="4650"/>
                  </a:lnTo>
                  <a:lnTo>
                    <a:pt x="3090" y="4709"/>
                  </a:lnTo>
                  <a:lnTo>
                    <a:pt x="3215" y="5032"/>
                  </a:lnTo>
                  <a:lnTo>
                    <a:pt x="3376" y="5432"/>
                  </a:lnTo>
                  <a:lnTo>
                    <a:pt x="3421" y="5610"/>
                  </a:lnTo>
                  <a:lnTo>
                    <a:pt x="3439" y="5653"/>
                  </a:lnTo>
                  <a:lnTo>
                    <a:pt x="3466" y="5687"/>
                  </a:lnTo>
                  <a:lnTo>
                    <a:pt x="3502" y="5721"/>
                  </a:lnTo>
                  <a:lnTo>
                    <a:pt x="3546" y="5746"/>
                  </a:lnTo>
                  <a:lnTo>
                    <a:pt x="3573" y="5763"/>
                  </a:lnTo>
                  <a:lnTo>
                    <a:pt x="3618" y="5763"/>
                  </a:lnTo>
                  <a:lnTo>
                    <a:pt x="3716" y="5755"/>
                  </a:lnTo>
                  <a:lnTo>
                    <a:pt x="3842" y="5721"/>
                  </a:lnTo>
                  <a:lnTo>
                    <a:pt x="4003" y="5670"/>
                  </a:lnTo>
                  <a:lnTo>
                    <a:pt x="4191" y="5593"/>
                  </a:lnTo>
                  <a:lnTo>
                    <a:pt x="4370" y="5517"/>
                  </a:lnTo>
                  <a:lnTo>
                    <a:pt x="4504" y="5449"/>
                  </a:lnTo>
                  <a:lnTo>
                    <a:pt x="4585" y="5398"/>
                  </a:lnTo>
                  <a:lnTo>
                    <a:pt x="4603" y="5381"/>
                  </a:lnTo>
                  <a:lnTo>
                    <a:pt x="4612" y="5364"/>
                  </a:lnTo>
                  <a:lnTo>
                    <a:pt x="4621" y="5338"/>
                  </a:lnTo>
                  <a:lnTo>
                    <a:pt x="4612" y="5304"/>
                  </a:lnTo>
                  <a:lnTo>
                    <a:pt x="4594" y="5202"/>
                  </a:lnTo>
                  <a:lnTo>
                    <a:pt x="4549" y="5066"/>
                  </a:lnTo>
                  <a:lnTo>
                    <a:pt x="4478" y="4896"/>
                  </a:lnTo>
                  <a:lnTo>
                    <a:pt x="4298" y="4454"/>
                  </a:lnTo>
                  <a:lnTo>
                    <a:pt x="4209" y="4225"/>
                  </a:lnTo>
                  <a:lnTo>
                    <a:pt x="4281" y="4157"/>
                  </a:lnTo>
                  <a:lnTo>
                    <a:pt x="4325" y="4081"/>
                  </a:lnTo>
                  <a:lnTo>
                    <a:pt x="4352" y="4013"/>
                  </a:lnTo>
                  <a:lnTo>
                    <a:pt x="4361" y="3945"/>
                  </a:lnTo>
                  <a:lnTo>
                    <a:pt x="4352" y="3868"/>
                  </a:lnTo>
                  <a:lnTo>
                    <a:pt x="4343" y="3843"/>
                  </a:lnTo>
                  <a:lnTo>
                    <a:pt x="4325" y="3817"/>
                  </a:lnTo>
                  <a:lnTo>
                    <a:pt x="4236" y="3749"/>
                  </a:lnTo>
                  <a:lnTo>
                    <a:pt x="4101" y="3673"/>
                  </a:lnTo>
                  <a:lnTo>
                    <a:pt x="3913" y="3571"/>
                  </a:lnTo>
                  <a:lnTo>
                    <a:pt x="2991" y="562"/>
                  </a:lnTo>
                  <a:lnTo>
                    <a:pt x="2982" y="511"/>
                  </a:lnTo>
                  <a:lnTo>
                    <a:pt x="2973" y="451"/>
                  </a:lnTo>
                  <a:lnTo>
                    <a:pt x="2982" y="264"/>
                  </a:lnTo>
                  <a:lnTo>
                    <a:pt x="2982" y="179"/>
                  </a:lnTo>
                  <a:lnTo>
                    <a:pt x="2982" y="111"/>
                  </a:lnTo>
                  <a:lnTo>
                    <a:pt x="2964" y="60"/>
                  </a:lnTo>
                  <a:lnTo>
                    <a:pt x="2938" y="35"/>
                  </a:lnTo>
                  <a:lnTo>
                    <a:pt x="2911" y="18"/>
                  </a:lnTo>
                  <a:lnTo>
                    <a:pt x="2875" y="9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 flipH="1">
              <a:off x="7760693" y="2607456"/>
              <a:ext cx="104228" cy="164966"/>
            </a:xfrm>
            <a:custGeom>
              <a:rect b="b" l="l" r="r" t="t"/>
              <a:pathLst>
                <a:path extrusionOk="0" h="5908" w="4075">
                  <a:moveTo>
                    <a:pt x="448" y="0"/>
                  </a:moveTo>
                  <a:lnTo>
                    <a:pt x="359" y="17"/>
                  </a:lnTo>
                  <a:lnTo>
                    <a:pt x="278" y="51"/>
                  </a:lnTo>
                  <a:lnTo>
                    <a:pt x="225" y="94"/>
                  </a:lnTo>
                  <a:lnTo>
                    <a:pt x="180" y="153"/>
                  </a:lnTo>
                  <a:lnTo>
                    <a:pt x="153" y="204"/>
                  </a:lnTo>
                  <a:lnTo>
                    <a:pt x="126" y="272"/>
                  </a:lnTo>
                  <a:lnTo>
                    <a:pt x="72" y="459"/>
                  </a:lnTo>
                  <a:lnTo>
                    <a:pt x="37" y="587"/>
                  </a:lnTo>
                  <a:lnTo>
                    <a:pt x="19" y="706"/>
                  </a:lnTo>
                  <a:lnTo>
                    <a:pt x="1" y="816"/>
                  </a:lnTo>
                  <a:lnTo>
                    <a:pt x="1" y="927"/>
                  </a:lnTo>
                  <a:lnTo>
                    <a:pt x="1" y="995"/>
                  </a:lnTo>
                  <a:lnTo>
                    <a:pt x="10" y="1054"/>
                  </a:lnTo>
                  <a:lnTo>
                    <a:pt x="19" y="1105"/>
                  </a:lnTo>
                  <a:lnTo>
                    <a:pt x="37" y="1148"/>
                  </a:lnTo>
                  <a:lnTo>
                    <a:pt x="54" y="1173"/>
                  </a:lnTo>
                  <a:lnTo>
                    <a:pt x="72" y="1190"/>
                  </a:lnTo>
                  <a:lnTo>
                    <a:pt x="126" y="1216"/>
                  </a:lnTo>
                  <a:lnTo>
                    <a:pt x="198" y="1233"/>
                  </a:lnTo>
                  <a:lnTo>
                    <a:pt x="296" y="1233"/>
                  </a:lnTo>
                  <a:lnTo>
                    <a:pt x="359" y="1224"/>
                  </a:lnTo>
                  <a:lnTo>
                    <a:pt x="448" y="1190"/>
                  </a:lnTo>
                  <a:lnTo>
                    <a:pt x="502" y="1173"/>
                  </a:lnTo>
                  <a:lnTo>
                    <a:pt x="547" y="1165"/>
                  </a:lnTo>
                  <a:lnTo>
                    <a:pt x="583" y="1156"/>
                  </a:lnTo>
                  <a:lnTo>
                    <a:pt x="619" y="1165"/>
                  </a:lnTo>
                  <a:lnTo>
                    <a:pt x="1353" y="1352"/>
                  </a:lnTo>
                  <a:lnTo>
                    <a:pt x="1353" y="4938"/>
                  </a:lnTo>
                  <a:lnTo>
                    <a:pt x="1353" y="5040"/>
                  </a:lnTo>
                  <a:lnTo>
                    <a:pt x="1335" y="5151"/>
                  </a:lnTo>
                  <a:lnTo>
                    <a:pt x="1299" y="5261"/>
                  </a:lnTo>
                  <a:lnTo>
                    <a:pt x="1254" y="5372"/>
                  </a:lnTo>
                  <a:lnTo>
                    <a:pt x="1245" y="5414"/>
                  </a:lnTo>
                  <a:lnTo>
                    <a:pt x="1245" y="5474"/>
                  </a:lnTo>
                  <a:lnTo>
                    <a:pt x="1254" y="5542"/>
                  </a:lnTo>
                  <a:lnTo>
                    <a:pt x="1272" y="5627"/>
                  </a:lnTo>
                  <a:lnTo>
                    <a:pt x="1299" y="5729"/>
                  </a:lnTo>
                  <a:lnTo>
                    <a:pt x="1326" y="5805"/>
                  </a:lnTo>
                  <a:lnTo>
                    <a:pt x="1362" y="5856"/>
                  </a:lnTo>
                  <a:lnTo>
                    <a:pt x="1406" y="5899"/>
                  </a:lnTo>
                  <a:lnTo>
                    <a:pt x="1433" y="5899"/>
                  </a:lnTo>
                  <a:lnTo>
                    <a:pt x="1478" y="5907"/>
                  </a:lnTo>
                  <a:lnTo>
                    <a:pt x="1612" y="5899"/>
                  </a:lnTo>
                  <a:lnTo>
                    <a:pt x="1765" y="5882"/>
                  </a:lnTo>
                  <a:lnTo>
                    <a:pt x="1944" y="5856"/>
                  </a:lnTo>
                  <a:lnTo>
                    <a:pt x="2141" y="5814"/>
                  </a:lnTo>
                  <a:lnTo>
                    <a:pt x="2355" y="5763"/>
                  </a:lnTo>
                  <a:lnTo>
                    <a:pt x="2517" y="5712"/>
                  </a:lnTo>
                  <a:lnTo>
                    <a:pt x="2633" y="5669"/>
                  </a:lnTo>
                  <a:lnTo>
                    <a:pt x="2678" y="5644"/>
                  </a:lnTo>
                  <a:lnTo>
                    <a:pt x="2705" y="5618"/>
                  </a:lnTo>
                  <a:lnTo>
                    <a:pt x="2723" y="5584"/>
                  </a:lnTo>
                  <a:lnTo>
                    <a:pt x="2740" y="5550"/>
                  </a:lnTo>
                  <a:lnTo>
                    <a:pt x="2749" y="5516"/>
                  </a:lnTo>
                  <a:lnTo>
                    <a:pt x="2749" y="5474"/>
                  </a:lnTo>
                  <a:lnTo>
                    <a:pt x="2749" y="5431"/>
                  </a:lnTo>
                  <a:lnTo>
                    <a:pt x="2731" y="5389"/>
                  </a:lnTo>
                  <a:lnTo>
                    <a:pt x="2696" y="5287"/>
                  </a:lnTo>
                  <a:lnTo>
                    <a:pt x="2651" y="5210"/>
                  </a:lnTo>
                  <a:lnTo>
                    <a:pt x="2624" y="5134"/>
                  </a:lnTo>
                  <a:lnTo>
                    <a:pt x="2606" y="5074"/>
                  </a:lnTo>
                  <a:lnTo>
                    <a:pt x="2597" y="5032"/>
                  </a:lnTo>
                  <a:lnTo>
                    <a:pt x="2597" y="1649"/>
                  </a:lnTo>
                  <a:lnTo>
                    <a:pt x="3108" y="1777"/>
                  </a:lnTo>
                  <a:lnTo>
                    <a:pt x="3161" y="1794"/>
                  </a:lnTo>
                  <a:lnTo>
                    <a:pt x="3233" y="1836"/>
                  </a:lnTo>
                  <a:lnTo>
                    <a:pt x="3269" y="1853"/>
                  </a:lnTo>
                  <a:lnTo>
                    <a:pt x="3304" y="1870"/>
                  </a:lnTo>
                  <a:lnTo>
                    <a:pt x="3367" y="1870"/>
                  </a:lnTo>
                  <a:lnTo>
                    <a:pt x="3412" y="1853"/>
                  </a:lnTo>
                  <a:lnTo>
                    <a:pt x="3457" y="1828"/>
                  </a:lnTo>
                  <a:lnTo>
                    <a:pt x="3510" y="1794"/>
                  </a:lnTo>
                  <a:lnTo>
                    <a:pt x="3564" y="1751"/>
                  </a:lnTo>
                  <a:lnTo>
                    <a:pt x="3689" y="1624"/>
                  </a:lnTo>
                  <a:lnTo>
                    <a:pt x="3824" y="1462"/>
                  </a:lnTo>
                  <a:lnTo>
                    <a:pt x="3949" y="1301"/>
                  </a:lnTo>
                  <a:lnTo>
                    <a:pt x="4030" y="1156"/>
                  </a:lnTo>
                  <a:lnTo>
                    <a:pt x="4057" y="1097"/>
                  </a:lnTo>
                  <a:lnTo>
                    <a:pt x="4074" y="1054"/>
                  </a:lnTo>
                  <a:lnTo>
                    <a:pt x="4074" y="1003"/>
                  </a:lnTo>
                  <a:lnTo>
                    <a:pt x="4074" y="969"/>
                  </a:lnTo>
                  <a:lnTo>
                    <a:pt x="4057" y="935"/>
                  </a:lnTo>
                  <a:lnTo>
                    <a:pt x="4030" y="893"/>
                  </a:lnTo>
                  <a:lnTo>
                    <a:pt x="4003" y="867"/>
                  </a:lnTo>
                  <a:lnTo>
                    <a:pt x="3958" y="833"/>
                  </a:lnTo>
                  <a:lnTo>
                    <a:pt x="3913" y="808"/>
                  </a:lnTo>
                  <a:lnTo>
                    <a:pt x="3860" y="774"/>
                  </a:lnTo>
                  <a:lnTo>
                    <a:pt x="3734" y="731"/>
                  </a:lnTo>
                  <a:lnTo>
                    <a:pt x="3654" y="723"/>
                  </a:lnTo>
                  <a:lnTo>
                    <a:pt x="3546" y="723"/>
                  </a:lnTo>
                  <a:lnTo>
                    <a:pt x="3448" y="731"/>
                  </a:lnTo>
                  <a:lnTo>
                    <a:pt x="3367" y="723"/>
                  </a:lnTo>
                  <a:lnTo>
                    <a:pt x="869" y="119"/>
                  </a:lnTo>
                  <a:lnTo>
                    <a:pt x="798" y="94"/>
                  </a:lnTo>
                  <a:lnTo>
                    <a:pt x="663" y="34"/>
                  </a:lnTo>
                  <a:lnTo>
                    <a:pt x="601" y="1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 flipH="1">
              <a:off x="7876788" y="2608154"/>
              <a:ext cx="103538" cy="166167"/>
            </a:xfrm>
            <a:custGeom>
              <a:rect b="b" l="l" r="r" t="t"/>
              <a:pathLst>
                <a:path extrusionOk="0" h="5951" w="4048">
                  <a:moveTo>
                    <a:pt x="1155" y="1"/>
                  </a:moveTo>
                  <a:lnTo>
                    <a:pt x="1057" y="18"/>
                  </a:lnTo>
                  <a:lnTo>
                    <a:pt x="932" y="43"/>
                  </a:lnTo>
                  <a:lnTo>
                    <a:pt x="788" y="94"/>
                  </a:lnTo>
                  <a:lnTo>
                    <a:pt x="645" y="145"/>
                  </a:lnTo>
                  <a:lnTo>
                    <a:pt x="547" y="205"/>
                  </a:lnTo>
                  <a:lnTo>
                    <a:pt x="511" y="230"/>
                  </a:lnTo>
                  <a:lnTo>
                    <a:pt x="475" y="264"/>
                  </a:lnTo>
                  <a:lnTo>
                    <a:pt x="457" y="298"/>
                  </a:lnTo>
                  <a:lnTo>
                    <a:pt x="439" y="324"/>
                  </a:lnTo>
                  <a:lnTo>
                    <a:pt x="439" y="358"/>
                  </a:lnTo>
                  <a:lnTo>
                    <a:pt x="439" y="392"/>
                  </a:lnTo>
                  <a:lnTo>
                    <a:pt x="457" y="426"/>
                  </a:lnTo>
                  <a:lnTo>
                    <a:pt x="475" y="468"/>
                  </a:lnTo>
                  <a:lnTo>
                    <a:pt x="511" y="570"/>
                  </a:lnTo>
                  <a:lnTo>
                    <a:pt x="520" y="621"/>
                  </a:lnTo>
                  <a:lnTo>
                    <a:pt x="520" y="655"/>
                  </a:lnTo>
                  <a:lnTo>
                    <a:pt x="520" y="2542"/>
                  </a:lnTo>
                  <a:lnTo>
                    <a:pt x="421" y="2636"/>
                  </a:lnTo>
                  <a:lnTo>
                    <a:pt x="188" y="2840"/>
                  </a:lnTo>
                  <a:lnTo>
                    <a:pt x="99" y="2916"/>
                  </a:lnTo>
                  <a:lnTo>
                    <a:pt x="36" y="2976"/>
                  </a:lnTo>
                  <a:lnTo>
                    <a:pt x="9" y="3035"/>
                  </a:lnTo>
                  <a:lnTo>
                    <a:pt x="0" y="3052"/>
                  </a:lnTo>
                  <a:lnTo>
                    <a:pt x="0" y="3078"/>
                  </a:lnTo>
                  <a:lnTo>
                    <a:pt x="9" y="3129"/>
                  </a:lnTo>
                  <a:lnTo>
                    <a:pt x="45" y="3180"/>
                  </a:lnTo>
                  <a:lnTo>
                    <a:pt x="99" y="3239"/>
                  </a:lnTo>
                  <a:lnTo>
                    <a:pt x="170" y="3307"/>
                  </a:lnTo>
                  <a:lnTo>
                    <a:pt x="242" y="3375"/>
                  </a:lnTo>
                  <a:lnTo>
                    <a:pt x="305" y="3418"/>
                  </a:lnTo>
                  <a:lnTo>
                    <a:pt x="358" y="3443"/>
                  </a:lnTo>
                  <a:lnTo>
                    <a:pt x="403" y="3452"/>
                  </a:lnTo>
                  <a:lnTo>
                    <a:pt x="484" y="3452"/>
                  </a:lnTo>
                  <a:lnTo>
                    <a:pt x="520" y="3460"/>
                  </a:lnTo>
                  <a:lnTo>
                    <a:pt x="520" y="5177"/>
                  </a:lnTo>
                  <a:lnTo>
                    <a:pt x="502" y="5228"/>
                  </a:lnTo>
                  <a:lnTo>
                    <a:pt x="448" y="5432"/>
                  </a:lnTo>
                  <a:lnTo>
                    <a:pt x="439" y="5534"/>
                  </a:lnTo>
                  <a:lnTo>
                    <a:pt x="430" y="5627"/>
                  </a:lnTo>
                  <a:lnTo>
                    <a:pt x="439" y="5704"/>
                  </a:lnTo>
                  <a:lnTo>
                    <a:pt x="448" y="5772"/>
                  </a:lnTo>
                  <a:lnTo>
                    <a:pt x="466" y="5831"/>
                  </a:lnTo>
                  <a:lnTo>
                    <a:pt x="484" y="5882"/>
                  </a:lnTo>
                  <a:lnTo>
                    <a:pt x="520" y="5916"/>
                  </a:lnTo>
                  <a:lnTo>
                    <a:pt x="555" y="5942"/>
                  </a:lnTo>
                  <a:lnTo>
                    <a:pt x="600" y="5950"/>
                  </a:lnTo>
                  <a:lnTo>
                    <a:pt x="663" y="5950"/>
                  </a:lnTo>
                  <a:lnTo>
                    <a:pt x="797" y="5942"/>
                  </a:lnTo>
                  <a:lnTo>
                    <a:pt x="949" y="5908"/>
                  </a:lnTo>
                  <a:lnTo>
                    <a:pt x="1120" y="5857"/>
                  </a:lnTo>
                  <a:lnTo>
                    <a:pt x="1316" y="5780"/>
                  </a:lnTo>
                  <a:lnTo>
                    <a:pt x="1505" y="5695"/>
                  </a:lnTo>
                  <a:lnTo>
                    <a:pt x="1585" y="5653"/>
                  </a:lnTo>
                  <a:lnTo>
                    <a:pt x="1657" y="5602"/>
                  </a:lnTo>
                  <a:lnTo>
                    <a:pt x="1710" y="5559"/>
                  </a:lnTo>
                  <a:lnTo>
                    <a:pt x="1764" y="5517"/>
                  </a:lnTo>
                  <a:lnTo>
                    <a:pt x="1800" y="5474"/>
                  </a:lnTo>
                  <a:lnTo>
                    <a:pt x="1827" y="5432"/>
                  </a:lnTo>
                  <a:lnTo>
                    <a:pt x="1854" y="5245"/>
                  </a:lnTo>
                  <a:lnTo>
                    <a:pt x="1854" y="5219"/>
                  </a:lnTo>
                  <a:lnTo>
                    <a:pt x="1845" y="5185"/>
                  </a:lnTo>
                  <a:lnTo>
                    <a:pt x="1827" y="5151"/>
                  </a:lnTo>
                  <a:lnTo>
                    <a:pt x="1800" y="5117"/>
                  </a:lnTo>
                  <a:lnTo>
                    <a:pt x="1755" y="5049"/>
                  </a:lnTo>
                  <a:lnTo>
                    <a:pt x="1737" y="5015"/>
                  </a:lnTo>
                  <a:lnTo>
                    <a:pt x="1737" y="3630"/>
                  </a:lnTo>
                  <a:lnTo>
                    <a:pt x="1943" y="3664"/>
                  </a:lnTo>
                  <a:lnTo>
                    <a:pt x="2274" y="3732"/>
                  </a:lnTo>
                  <a:lnTo>
                    <a:pt x="2606" y="3817"/>
                  </a:lnTo>
                  <a:lnTo>
                    <a:pt x="2812" y="3877"/>
                  </a:lnTo>
                  <a:lnTo>
                    <a:pt x="2812" y="5262"/>
                  </a:lnTo>
                  <a:lnTo>
                    <a:pt x="2794" y="5313"/>
                  </a:lnTo>
                  <a:lnTo>
                    <a:pt x="2758" y="5372"/>
                  </a:lnTo>
                  <a:lnTo>
                    <a:pt x="2722" y="5423"/>
                  </a:lnTo>
                  <a:lnTo>
                    <a:pt x="2704" y="5466"/>
                  </a:lnTo>
                  <a:lnTo>
                    <a:pt x="2758" y="5678"/>
                  </a:lnTo>
                  <a:lnTo>
                    <a:pt x="2767" y="5712"/>
                  </a:lnTo>
                  <a:lnTo>
                    <a:pt x="2785" y="5738"/>
                  </a:lnTo>
                  <a:lnTo>
                    <a:pt x="2812" y="5763"/>
                  </a:lnTo>
                  <a:lnTo>
                    <a:pt x="2839" y="5780"/>
                  </a:lnTo>
                  <a:lnTo>
                    <a:pt x="2919" y="5780"/>
                  </a:lnTo>
                  <a:lnTo>
                    <a:pt x="3053" y="5763"/>
                  </a:lnTo>
                  <a:lnTo>
                    <a:pt x="3241" y="5721"/>
                  </a:lnTo>
                  <a:lnTo>
                    <a:pt x="3483" y="5653"/>
                  </a:lnTo>
                  <a:lnTo>
                    <a:pt x="3716" y="5568"/>
                  </a:lnTo>
                  <a:lnTo>
                    <a:pt x="3886" y="5500"/>
                  </a:lnTo>
                  <a:lnTo>
                    <a:pt x="3949" y="5466"/>
                  </a:lnTo>
                  <a:lnTo>
                    <a:pt x="3993" y="5432"/>
                  </a:lnTo>
                  <a:lnTo>
                    <a:pt x="4020" y="5406"/>
                  </a:lnTo>
                  <a:lnTo>
                    <a:pt x="4038" y="5381"/>
                  </a:lnTo>
                  <a:lnTo>
                    <a:pt x="4047" y="5304"/>
                  </a:lnTo>
                  <a:lnTo>
                    <a:pt x="4047" y="5219"/>
                  </a:lnTo>
                  <a:lnTo>
                    <a:pt x="4038" y="5100"/>
                  </a:lnTo>
                  <a:lnTo>
                    <a:pt x="4029" y="5024"/>
                  </a:lnTo>
                  <a:lnTo>
                    <a:pt x="4029" y="655"/>
                  </a:lnTo>
                  <a:lnTo>
                    <a:pt x="4029" y="596"/>
                  </a:lnTo>
                  <a:lnTo>
                    <a:pt x="4011" y="511"/>
                  </a:lnTo>
                  <a:lnTo>
                    <a:pt x="3967" y="281"/>
                  </a:lnTo>
                  <a:lnTo>
                    <a:pt x="3940" y="247"/>
                  </a:lnTo>
                  <a:lnTo>
                    <a:pt x="3895" y="205"/>
                  </a:lnTo>
                  <a:lnTo>
                    <a:pt x="3823" y="154"/>
                  </a:lnTo>
                  <a:lnTo>
                    <a:pt x="3716" y="94"/>
                  </a:lnTo>
                  <a:lnTo>
                    <a:pt x="3689" y="86"/>
                  </a:lnTo>
                  <a:lnTo>
                    <a:pt x="3644" y="86"/>
                  </a:lnTo>
                  <a:lnTo>
                    <a:pt x="3510" y="94"/>
                  </a:lnTo>
                  <a:lnTo>
                    <a:pt x="3367" y="103"/>
                  </a:lnTo>
                  <a:lnTo>
                    <a:pt x="3224" y="128"/>
                  </a:lnTo>
                  <a:lnTo>
                    <a:pt x="3080" y="171"/>
                  </a:lnTo>
                  <a:lnTo>
                    <a:pt x="2991" y="196"/>
                  </a:lnTo>
                  <a:lnTo>
                    <a:pt x="2910" y="230"/>
                  </a:lnTo>
                  <a:lnTo>
                    <a:pt x="2847" y="256"/>
                  </a:lnTo>
                  <a:lnTo>
                    <a:pt x="2794" y="290"/>
                  </a:lnTo>
                  <a:lnTo>
                    <a:pt x="2749" y="332"/>
                  </a:lnTo>
                  <a:lnTo>
                    <a:pt x="2713" y="366"/>
                  </a:lnTo>
                  <a:lnTo>
                    <a:pt x="2686" y="409"/>
                  </a:lnTo>
                  <a:lnTo>
                    <a:pt x="2677" y="451"/>
                  </a:lnTo>
                  <a:lnTo>
                    <a:pt x="2677" y="494"/>
                  </a:lnTo>
                  <a:lnTo>
                    <a:pt x="2686" y="545"/>
                  </a:lnTo>
                  <a:lnTo>
                    <a:pt x="2740" y="689"/>
                  </a:lnTo>
                  <a:lnTo>
                    <a:pt x="2794" y="834"/>
                  </a:lnTo>
                  <a:lnTo>
                    <a:pt x="2803" y="885"/>
                  </a:lnTo>
                  <a:lnTo>
                    <a:pt x="2812" y="919"/>
                  </a:lnTo>
                  <a:lnTo>
                    <a:pt x="2812" y="2585"/>
                  </a:lnTo>
                  <a:lnTo>
                    <a:pt x="2292" y="2466"/>
                  </a:lnTo>
                  <a:lnTo>
                    <a:pt x="1737" y="2347"/>
                  </a:lnTo>
                  <a:lnTo>
                    <a:pt x="1737" y="443"/>
                  </a:lnTo>
                  <a:lnTo>
                    <a:pt x="1773" y="341"/>
                  </a:lnTo>
                  <a:lnTo>
                    <a:pt x="1791" y="256"/>
                  </a:lnTo>
                  <a:lnTo>
                    <a:pt x="1791" y="222"/>
                  </a:lnTo>
                  <a:lnTo>
                    <a:pt x="1791" y="196"/>
                  </a:lnTo>
                  <a:lnTo>
                    <a:pt x="1773" y="162"/>
                  </a:lnTo>
                  <a:lnTo>
                    <a:pt x="1755" y="137"/>
                  </a:lnTo>
                  <a:lnTo>
                    <a:pt x="1737" y="111"/>
                  </a:lnTo>
                  <a:lnTo>
                    <a:pt x="1710" y="94"/>
                  </a:lnTo>
                  <a:lnTo>
                    <a:pt x="1639" y="60"/>
                  </a:lnTo>
                  <a:lnTo>
                    <a:pt x="1549" y="35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flipH="1">
              <a:off x="7548170" y="2874931"/>
              <a:ext cx="148887" cy="181329"/>
            </a:xfrm>
            <a:custGeom>
              <a:rect b="b" l="l" r="r" t="t"/>
              <a:pathLst>
                <a:path extrusionOk="0" h="6494" w="5821">
                  <a:moveTo>
                    <a:pt x="1343" y="0"/>
                  </a:moveTo>
                  <a:lnTo>
                    <a:pt x="1120" y="9"/>
                  </a:lnTo>
                  <a:lnTo>
                    <a:pt x="905" y="43"/>
                  </a:lnTo>
                  <a:lnTo>
                    <a:pt x="806" y="68"/>
                  </a:lnTo>
                  <a:lnTo>
                    <a:pt x="708" y="94"/>
                  </a:lnTo>
                  <a:lnTo>
                    <a:pt x="618" y="128"/>
                  </a:lnTo>
                  <a:lnTo>
                    <a:pt x="538" y="162"/>
                  </a:lnTo>
                  <a:lnTo>
                    <a:pt x="457" y="204"/>
                  </a:lnTo>
                  <a:lnTo>
                    <a:pt x="376" y="247"/>
                  </a:lnTo>
                  <a:lnTo>
                    <a:pt x="314" y="298"/>
                  </a:lnTo>
                  <a:lnTo>
                    <a:pt x="251" y="349"/>
                  </a:lnTo>
                  <a:lnTo>
                    <a:pt x="188" y="408"/>
                  </a:lnTo>
                  <a:lnTo>
                    <a:pt x="144" y="468"/>
                  </a:lnTo>
                  <a:lnTo>
                    <a:pt x="99" y="527"/>
                  </a:lnTo>
                  <a:lnTo>
                    <a:pt x="63" y="595"/>
                  </a:lnTo>
                  <a:lnTo>
                    <a:pt x="36" y="672"/>
                  </a:lnTo>
                  <a:lnTo>
                    <a:pt x="9" y="748"/>
                  </a:lnTo>
                  <a:lnTo>
                    <a:pt x="0" y="825"/>
                  </a:lnTo>
                  <a:lnTo>
                    <a:pt x="0" y="910"/>
                  </a:lnTo>
                  <a:lnTo>
                    <a:pt x="9" y="978"/>
                  </a:lnTo>
                  <a:lnTo>
                    <a:pt x="45" y="1148"/>
                  </a:lnTo>
                  <a:lnTo>
                    <a:pt x="72" y="1258"/>
                  </a:lnTo>
                  <a:lnTo>
                    <a:pt x="108" y="1377"/>
                  </a:lnTo>
                  <a:lnTo>
                    <a:pt x="153" y="1496"/>
                  </a:lnTo>
                  <a:lnTo>
                    <a:pt x="206" y="1615"/>
                  </a:lnTo>
                  <a:lnTo>
                    <a:pt x="269" y="1725"/>
                  </a:lnTo>
                  <a:lnTo>
                    <a:pt x="341" y="1819"/>
                  </a:lnTo>
                  <a:lnTo>
                    <a:pt x="385" y="1853"/>
                  </a:lnTo>
                  <a:lnTo>
                    <a:pt x="421" y="1887"/>
                  </a:lnTo>
                  <a:lnTo>
                    <a:pt x="475" y="1912"/>
                  </a:lnTo>
                  <a:lnTo>
                    <a:pt x="520" y="1938"/>
                  </a:lnTo>
                  <a:lnTo>
                    <a:pt x="573" y="1946"/>
                  </a:lnTo>
                  <a:lnTo>
                    <a:pt x="690" y="1946"/>
                  </a:lnTo>
                  <a:lnTo>
                    <a:pt x="744" y="1929"/>
                  </a:lnTo>
                  <a:lnTo>
                    <a:pt x="815" y="1895"/>
                  </a:lnTo>
                  <a:lnTo>
                    <a:pt x="878" y="1853"/>
                  </a:lnTo>
                  <a:lnTo>
                    <a:pt x="949" y="1802"/>
                  </a:lnTo>
                  <a:lnTo>
                    <a:pt x="1021" y="1742"/>
                  </a:lnTo>
                  <a:lnTo>
                    <a:pt x="1102" y="1674"/>
                  </a:lnTo>
                  <a:lnTo>
                    <a:pt x="1182" y="1623"/>
                  </a:lnTo>
                  <a:lnTo>
                    <a:pt x="1272" y="1589"/>
                  </a:lnTo>
                  <a:lnTo>
                    <a:pt x="1352" y="1564"/>
                  </a:lnTo>
                  <a:lnTo>
                    <a:pt x="1442" y="1547"/>
                  </a:lnTo>
                  <a:lnTo>
                    <a:pt x="1531" y="1555"/>
                  </a:lnTo>
                  <a:lnTo>
                    <a:pt x="1630" y="1564"/>
                  </a:lnTo>
                  <a:lnTo>
                    <a:pt x="1719" y="1589"/>
                  </a:lnTo>
                  <a:lnTo>
                    <a:pt x="1809" y="1632"/>
                  </a:lnTo>
                  <a:lnTo>
                    <a:pt x="1907" y="1683"/>
                  </a:lnTo>
                  <a:lnTo>
                    <a:pt x="1997" y="1742"/>
                  </a:lnTo>
                  <a:lnTo>
                    <a:pt x="2096" y="1810"/>
                  </a:lnTo>
                  <a:lnTo>
                    <a:pt x="2185" y="1887"/>
                  </a:lnTo>
                  <a:lnTo>
                    <a:pt x="2275" y="1980"/>
                  </a:lnTo>
                  <a:lnTo>
                    <a:pt x="2364" y="2074"/>
                  </a:lnTo>
                  <a:lnTo>
                    <a:pt x="2454" y="2184"/>
                  </a:lnTo>
                  <a:lnTo>
                    <a:pt x="2534" y="2303"/>
                  </a:lnTo>
                  <a:lnTo>
                    <a:pt x="2615" y="2422"/>
                  </a:lnTo>
                  <a:lnTo>
                    <a:pt x="2695" y="2558"/>
                  </a:lnTo>
                  <a:lnTo>
                    <a:pt x="2776" y="2694"/>
                  </a:lnTo>
                  <a:lnTo>
                    <a:pt x="2848" y="2847"/>
                  </a:lnTo>
                  <a:lnTo>
                    <a:pt x="2910" y="3000"/>
                  </a:lnTo>
                  <a:lnTo>
                    <a:pt x="2973" y="3162"/>
                  </a:lnTo>
                  <a:lnTo>
                    <a:pt x="3027" y="3323"/>
                  </a:lnTo>
                  <a:lnTo>
                    <a:pt x="3080" y="3493"/>
                  </a:lnTo>
                  <a:lnTo>
                    <a:pt x="3134" y="3672"/>
                  </a:lnTo>
                  <a:lnTo>
                    <a:pt x="3170" y="3850"/>
                  </a:lnTo>
                  <a:lnTo>
                    <a:pt x="3206" y="4037"/>
                  </a:lnTo>
                  <a:lnTo>
                    <a:pt x="3233" y="4224"/>
                  </a:lnTo>
                  <a:lnTo>
                    <a:pt x="3250" y="4420"/>
                  </a:lnTo>
                  <a:lnTo>
                    <a:pt x="3259" y="4615"/>
                  </a:lnTo>
                  <a:lnTo>
                    <a:pt x="3268" y="4819"/>
                  </a:lnTo>
                  <a:lnTo>
                    <a:pt x="3277" y="5015"/>
                  </a:lnTo>
                  <a:lnTo>
                    <a:pt x="3295" y="5193"/>
                  </a:lnTo>
                  <a:lnTo>
                    <a:pt x="3331" y="5363"/>
                  </a:lnTo>
                  <a:lnTo>
                    <a:pt x="3376" y="5525"/>
                  </a:lnTo>
                  <a:lnTo>
                    <a:pt x="3438" y="5678"/>
                  </a:lnTo>
                  <a:lnTo>
                    <a:pt x="3501" y="5814"/>
                  </a:lnTo>
                  <a:lnTo>
                    <a:pt x="3582" y="5933"/>
                  </a:lnTo>
                  <a:lnTo>
                    <a:pt x="3662" y="6052"/>
                  </a:lnTo>
                  <a:lnTo>
                    <a:pt x="3761" y="6145"/>
                  </a:lnTo>
                  <a:lnTo>
                    <a:pt x="3859" y="6239"/>
                  </a:lnTo>
                  <a:lnTo>
                    <a:pt x="3967" y="6315"/>
                  </a:lnTo>
                  <a:lnTo>
                    <a:pt x="4074" y="6375"/>
                  </a:lnTo>
                  <a:lnTo>
                    <a:pt x="4191" y="6426"/>
                  </a:lnTo>
                  <a:lnTo>
                    <a:pt x="4307" y="6460"/>
                  </a:lnTo>
                  <a:lnTo>
                    <a:pt x="4423" y="6485"/>
                  </a:lnTo>
                  <a:lnTo>
                    <a:pt x="4540" y="6494"/>
                  </a:lnTo>
                  <a:lnTo>
                    <a:pt x="4665" y="6494"/>
                  </a:lnTo>
                  <a:lnTo>
                    <a:pt x="4781" y="6477"/>
                  </a:lnTo>
                  <a:lnTo>
                    <a:pt x="4898" y="6451"/>
                  </a:lnTo>
                  <a:lnTo>
                    <a:pt x="5014" y="6409"/>
                  </a:lnTo>
                  <a:lnTo>
                    <a:pt x="5122" y="6349"/>
                  </a:lnTo>
                  <a:lnTo>
                    <a:pt x="5229" y="6281"/>
                  </a:lnTo>
                  <a:lnTo>
                    <a:pt x="5328" y="6196"/>
                  </a:lnTo>
                  <a:lnTo>
                    <a:pt x="5417" y="6103"/>
                  </a:lnTo>
                  <a:lnTo>
                    <a:pt x="5507" y="5992"/>
                  </a:lnTo>
                  <a:lnTo>
                    <a:pt x="5578" y="5865"/>
                  </a:lnTo>
                  <a:lnTo>
                    <a:pt x="5650" y="5729"/>
                  </a:lnTo>
                  <a:lnTo>
                    <a:pt x="5704" y="5576"/>
                  </a:lnTo>
                  <a:lnTo>
                    <a:pt x="5757" y="5406"/>
                  </a:lnTo>
                  <a:lnTo>
                    <a:pt x="5784" y="5227"/>
                  </a:lnTo>
                  <a:lnTo>
                    <a:pt x="5811" y="5032"/>
                  </a:lnTo>
                  <a:lnTo>
                    <a:pt x="5820" y="4819"/>
                  </a:lnTo>
                  <a:lnTo>
                    <a:pt x="5811" y="4581"/>
                  </a:lnTo>
                  <a:lnTo>
                    <a:pt x="5802" y="4352"/>
                  </a:lnTo>
                  <a:lnTo>
                    <a:pt x="5775" y="4131"/>
                  </a:lnTo>
                  <a:lnTo>
                    <a:pt x="5748" y="3918"/>
                  </a:lnTo>
                  <a:lnTo>
                    <a:pt x="5713" y="3714"/>
                  </a:lnTo>
                  <a:lnTo>
                    <a:pt x="5677" y="3510"/>
                  </a:lnTo>
                  <a:lnTo>
                    <a:pt x="5623" y="3315"/>
                  </a:lnTo>
                  <a:lnTo>
                    <a:pt x="5569" y="3119"/>
                  </a:lnTo>
                  <a:lnTo>
                    <a:pt x="5507" y="2941"/>
                  </a:lnTo>
                  <a:lnTo>
                    <a:pt x="5435" y="2762"/>
                  </a:lnTo>
                  <a:lnTo>
                    <a:pt x="5363" y="2592"/>
                  </a:lnTo>
                  <a:lnTo>
                    <a:pt x="5283" y="2422"/>
                  </a:lnTo>
                  <a:lnTo>
                    <a:pt x="5193" y="2261"/>
                  </a:lnTo>
                  <a:lnTo>
                    <a:pt x="5104" y="2108"/>
                  </a:lnTo>
                  <a:lnTo>
                    <a:pt x="5005" y="1963"/>
                  </a:lnTo>
                  <a:lnTo>
                    <a:pt x="4907" y="1819"/>
                  </a:lnTo>
                  <a:lnTo>
                    <a:pt x="4799" y="1683"/>
                  </a:lnTo>
                  <a:lnTo>
                    <a:pt x="4692" y="1547"/>
                  </a:lnTo>
                  <a:lnTo>
                    <a:pt x="4584" y="1428"/>
                  </a:lnTo>
                  <a:lnTo>
                    <a:pt x="4468" y="1309"/>
                  </a:lnTo>
                  <a:lnTo>
                    <a:pt x="4352" y="1190"/>
                  </a:lnTo>
                  <a:lnTo>
                    <a:pt x="4226" y="1080"/>
                  </a:lnTo>
                  <a:lnTo>
                    <a:pt x="4101" y="978"/>
                  </a:lnTo>
                  <a:lnTo>
                    <a:pt x="3976" y="884"/>
                  </a:lnTo>
                  <a:lnTo>
                    <a:pt x="3850" y="791"/>
                  </a:lnTo>
                  <a:lnTo>
                    <a:pt x="3716" y="706"/>
                  </a:lnTo>
                  <a:lnTo>
                    <a:pt x="3582" y="621"/>
                  </a:lnTo>
                  <a:lnTo>
                    <a:pt x="3447" y="544"/>
                  </a:lnTo>
                  <a:lnTo>
                    <a:pt x="3179" y="408"/>
                  </a:lnTo>
                  <a:lnTo>
                    <a:pt x="2910" y="289"/>
                  </a:lnTo>
                  <a:lnTo>
                    <a:pt x="2633" y="196"/>
                  </a:lnTo>
                  <a:lnTo>
                    <a:pt x="2364" y="111"/>
                  </a:lnTo>
                  <a:lnTo>
                    <a:pt x="2096" y="60"/>
                  </a:lnTo>
                  <a:lnTo>
                    <a:pt x="1836" y="1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flipH="1">
              <a:off x="7836938" y="2874931"/>
              <a:ext cx="148887" cy="181329"/>
            </a:xfrm>
            <a:custGeom>
              <a:rect b="b" l="l" r="r" t="t"/>
              <a:pathLst>
                <a:path extrusionOk="0" h="6494" w="5821">
                  <a:moveTo>
                    <a:pt x="4226" y="0"/>
                  </a:moveTo>
                  <a:lnTo>
                    <a:pt x="3976" y="17"/>
                  </a:lnTo>
                  <a:lnTo>
                    <a:pt x="3716" y="60"/>
                  </a:lnTo>
                  <a:lnTo>
                    <a:pt x="3447" y="111"/>
                  </a:lnTo>
                  <a:lnTo>
                    <a:pt x="3179" y="196"/>
                  </a:lnTo>
                  <a:lnTo>
                    <a:pt x="2910" y="289"/>
                  </a:lnTo>
                  <a:lnTo>
                    <a:pt x="2633" y="408"/>
                  </a:lnTo>
                  <a:lnTo>
                    <a:pt x="2364" y="544"/>
                  </a:lnTo>
                  <a:lnTo>
                    <a:pt x="2230" y="621"/>
                  </a:lnTo>
                  <a:lnTo>
                    <a:pt x="2096" y="706"/>
                  </a:lnTo>
                  <a:lnTo>
                    <a:pt x="1970" y="791"/>
                  </a:lnTo>
                  <a:lnTo>
                    <a:pt x="1836" y="884"/>
                  </a:lnTo>
                  <a:lnTo>
                    <a:pt x="1711" y="978"/>
                  </a:lnTo>
                  <a:lnTo>
                    <a:pt x="1585" y="1080"/>
                  </a:lnTo>
                  <a:lnTo>
                    <a:pt x="1469" y="1190"/>
                  </a:lnTo>
                  <a:lnTo>
                    <a:pt x="1343" y="1309"/>
                  </a:lnTo>
                  <a:lnTo>
                    <a:pt x="1236" y="1428"/>
                  </a:lnTo>
                  <a:lnTo>
                    <a:pt x="1120" y="1547"/>
                  </a:lnTo>
                  <a:lnTo>
                    <a:pt x="1012" y="1683"/>
                  </a:lnTo>
                  <a:lnTo>
                    <a:pt x="905" y="1819"/>
                  </a:lnTo>
                  <a:lnTo>
                    <a:pt x="806" y="1963"/>
                  </a:lnTo>
                  <a:lnTo>
                    <a:pt x="708" y="2108"/>
                  </a:lnTo>
                  <a:lnTo>
                    <a:pt x="618" y="2261"/>
                  </a:lnTo>
                  <a:lnTo>
                    <a:pt x="538" y="2422"/>
                  </a:lnTo>
                  <a:lnTo>
                    <a:pt x="457" y="2592"/>
                  </a:lnTo>
                  <a:lnTo>
                    <a:pt x="377" y="2762"/>
                  </a:lnTo>
                  <a:lnTo>
                    <a:pt x="314" y="2941"/>
                  </a:lnTo>
                  <a:lnTo>
                    <a:pt x="251" y="3119"/>
                  </a:lnTo>
                  <a:lnTo>
                    <a:pt x="189" y="3315"/>
                  </a:lnTo>
                  <a:lnTo>
                    <a:pt x="144" y="3510"/>
                  </a:lnTo>
                  <a:lnTo>
                    <a:pt x="99" y="3714"/>
                  </a:lnTo>
                  <a:lnTo>
                    <a:pt x="63" y="3918"/>
                  </a:lnTo>
                  <a:lnTo>
                    <a:pt x="36" y="4131"/>
                  </a:lnTo>
                  <a:lnTo>
                    <a:pt x="18" y="4352"/>
                  </a:lnTo>
                  <a:lnTo>
                    <a:pt x="0" y="4581"/>
                  </a:lnTo>
                  <a:lnTo>
                    <a:pt x="0" y="4819"/>
                  </a:lnTo>
                  <a:lnTo>
                    <a:pt x="9" y="5032"/>
                  </a:lnTo>
                  <a:lnTo>
                    <a:pt x="27" y="5227"/>
                  </a:lnTo>
                  <a:lnTo>
                    <a:pt x="63" y="5406"/>
                  </a:lnTo>
                  <a:lnTo>
                    <a:pt x="108" y="5576"/>
                  </a:lnTo>
                  <a:lnTo>
                    <a:pt x="162" y="5729"/>
                  </a:lnTo>
                  <a:lnTo>
                    <a:pt x="233" y="5865"/>
                  </a:lnTo>
                  <a:lnTo>
                    <a:pt x="314" y="5992"/>
                  </a:lnTo>
                  <a:lnTo>
                    <a:pt x="394" y="6103"/>
                  </a:lnTo>
                  <a:lnTo>
                    <a:pt x="493" y="6196"/>
                  </a:lnTo>
                  <a:lnTo>
                    <a:pt x="591" y="6281"/>
                  </a:lnTo>
                  <a:lnTo>
                    <a:pt x="699" y="6349"/>
                  </a:lnTo>
                  <a:lnTo>
                    <a:pt x="806" y="6409"/>
                  </a:lnTo>
                  <a:lnTo>
                    <a:pt x="923" y="6451"/>
                  </a:lnTo>
                  <a:lnTo>
                    <a:pt x="1039" y="6477"/>
                  </a:lnTo>
                  <a:lnTo>
                    <a:pt x="1155" y="6494"/>
                  </a:lnTo>
                  <a:lnTo>
                    <a:pt x="1272" y="6494"/>
                  </a:lnTo>
                  <a:lnTo>
                    <a:pt x="1388" y="6485"/>
                  </a:lnTo>
                  <a:lnTo>
                    <a:pt x="1514" y="6460"/>
                  </a:lnTo>
                  <a:lnTo>
                    <a:pt x="1630" y="6426"/>
                  </a:lnTo>
                  <a:lnTo>
                    <a:pt x="1737" y="6375"/>
                  </a:lnTo>
                  <a:lnTo>
                    <a:pt x="1854" y="6315"/>
                  </a:lnTo>
                  <a:lnTo>
                    <a:pt x="1961" y="6239"/>
                  </a:lnTo>
                  <a:lnTo>
                    <a:pt x="2060" y="6145"/>
                  </a:lnTo>
                  <a:lnTo>
                    <a:pt x="2149" y="6052"/>
                  </a:lnTo>
                  <a:lnTo>
                    <a:pt x="2239" y="5933"/>
                  </a:lnTo>
                  <a:lnTo>
                    <a:pt x="2310" y="5814"/>
                  </a:lnTo>
                  <a:lnTo>
                    <a:pt x="2382" y="5678"/>
                  </a:lnTo>
                  <a:lnTo>
                    <a:pt x="2436" y="5525"/>
                  </a:lnTo>
                  <a:lnTo>
                    <a:pt x="2489" y="5363"/>
                  </a:lnTo>
                  <a:lnTo>
                    <a:pt x="2516" y="5193"/>
                  </a:lnTo>
                  <a:lnTo>
                    <a:pt x="2543" y="5015"/>
                  </a:lnTo>
                  <a:lnTo>
                    <a:pt x="2552" y="4819"/>
                  </a:lnTo>
                  <a:lnTo>
                    <a:pt x="2552" y="4615"/>
                  </a:lnTo>
                  <a:lnTo>
                    <a:pt x="2561" y="4420"/>
                  </a:lnTo>
                  <a:lnTo>
                    <a:pt x="2588" y="4224"/>
                  </a:lnTo>
                  <a:lnTo>
                    <a:pt x="2615" y="4037"/>
                  </a:lnTo>
                  <a:lnTo>
                    <a:pt x="2642" y="3850"/>
                  </a:lnTo>
                  <a:lnTo>
                    <a:pt x="2686" y="3672"/>
                  </a:lnTo>
                  <a:lnTo>
                    <a:pt x="2731" y="3493"/>
                  </a:lnTo>
                  <a:lnTo>
                    <a:pt x="2785" y="3323"/>
                  </a:lnTo>
                  <a:lnTo>
                    <a:pt x="2839" y="3162"/>
                  </a:lnTo>
                  <a:lnTo>
                    <a:pt x="2901" y="3000"/>
                  </a:lnTo>
                  <a:lnTo>
                    <a:pt x="2973" y="2847"/>
                  </a:lnTo>
                  <a:lnTo>
                    <a:pt x="3045" y="2694"/>
                  </a:lnTo>
                  <a:lnTo>
                    <a:pt x="3116" y="2558"/>
                  </a:lnTo>
                  <a:lnTo>
                    <a:pt x="3197" y="2422"/>
                  </a:lnTo>
                  <a:lnTo>
                    <a:pt x="3277" y="2303"/>
                  </a:lnTo>
                  <a:lnTo>
                    <a:pt x="3367" y="2184"/>
                  </a:lnTo>
                  <a:lnTo>
                    <a:pt x="3447" y="2074"/>
                  </a:lnTo>
                  <a:lnTo>
                    <a:pt x="3537" y="1980"/>
                  </a:lnTo>
                  <a:lnTo>
                    <a:pt x="3635" y="1887"/>
                  </a:lnTo>
                  <a:lnTo>
                    <a:pt x="3725" y="1810"/>
                  </a:lnTo>
                  <a:lnTo>
                    <a:pt x="3815" y="1742"/>
                  </a:lnTo>
                  <a:lnTo>
                    <a:pt x="3913" y="1683"/>
                  </a:lnTo>
                  <a:lnTo>
                    <a:pt x="4003" y="1632"/>
                  </a:lnTo>
                  <a:lnTo>
                    <a:pt x="4101" y="1589"/>
                  </a:lnTo>
                  <a:lnTo>
                    <a:pt x="4191" y="1564"/>
                  </a:lnTo>
                  <a:lnTo>
                    <a:pt x="4280" y="1555"/>
                  </a:lnTo>
                  <a:lnTo>
                    <a:pt x="4370" y="1547"/>
                  </a:lnTo>
                  <a:lnTo>
                    <a:pt x="4459" y="1564"/>
                  </a:lnTo>
                  <a:lnTo>
                    <a:pt x="4549" y="1589"/>
                  </a:lnTo>
                  <a:lnTo>
                    <a:pt x="4629" y="1623"/>
                  </a:lnTo>
                  <a:lnTo>
                    <a:pt x="4710" y="1674"/>
                  </a:lnTo>
                  <a:lnTo>
                    <a:pt x="4790" y="1742"/>
                  </a:lnTo>
                  <a:lnTo>
                    <a:pt x="4862" y="1802"/>
                  </a:lnTo>
                  <a:lnTo>
                    <a:pt x="4934" y="1853"/>
                  </a:lnTo>
                  <a:lnTo>
                    <a:pt x="5005" y="1895"/>
                  </a:lnTo>
                  <a:lnTo>
                    <a:pt x="5068" y="1929"/>
                  </a:lnTo>
                  <a:lnTo>
                    <a:pt x="5131" y="1946"/>
                  </a:lnTo>
                  <a:lnTo>
                    <a:pt x="5247" y="1946"/>
                  </a:lnTo>
                  <a:lnTo>
                    <a:pt x="5292" y="1938"/>
                  </a:lnTo>
                  <a:lnTo>
                    <a:pt x="5346" y="1912"/>
                  </a:lnTo>
                  <a:lnTo>
                    <a:pt x="5390" y="1887"/>
                  </a:lnTo>
                  <a:lnTo>
                    <a:pt x="5435" y="1853"/>
                  </a:lnTo>
                  <a:lnTo>
                    <a:pt x="5471" y="1819"/>
                  </a:lnTo>
                  <a:lnTo>
                    <a:pt x="5543" y="1725"/>
                  </a:lnTo>
                  <a:lnTo>
                    <a:pt x="5605" y="1615"/>
                  </a:lnTo>
                  <a:lnTo>
                    <a:pt x="5659" y="1496"/>
                  </a:lnTo>
                  <a:lnTo>
                    <a:pt x="5704" y="1377"/>
                  </a:lnTo>
                  <a:lnTo>
                    <a:pt x="5739" y="1258"/>
                  </a:lnTo>
                  <a:lnTo>
                    <a:pt x="5775" y="1148"/>
                  </a:lnTo>
                  <a:lnTo>
                    <a:pt x="5811" y="978"/>
                  </a:lnTo>
                  <a:lnTo>
                    <a:pt x="5820" y="910"/>
                  </a:lnTo>
                  <a:lnTo>
                    <a:pt x="5811" y="825"/>
                  </a:lnTo>
                  <a:lnTo>
                    <a:pt x="5802" y="748"/>
                  </a:lnTo>
                  <a:lnTo>
                    <a:pt x="5784" y="672"/>
                  </a:lnTo>
                  <a:lnTo>
                    <a:pt x="5748" y="595"/>
                  </a:lnTo>
                  <a:lnTo>
                    <a:pt x="5713" y="527"/>
                  </a:lnTo>
                  <a:lnTo>
                    <a:pt x="5677" y="468"/>
                  </a:lnTo>
                  <a:lnTo>
                    <a:pt x="5623" y="408"/>
                  </a:lnTo>
                  <a:lnTo>
                    <a:pt x="5569" y="349"/>
                  </a:lnTo>
                  <a:lnTo>
                    <a:pt x="5507" y="298"/>
                  </a:lnTo>
                  <a:lnTo>
                    <a:pt x="5435" y="247"/>
                  </a:lnTo>
                  <a:lnTo>
                    <a:pt x="5363" y="204"/>
                  </a:lnTo>
                  <a:lnTo>
                    <a:pt x="5283" y="162"/>
                  </a:lnTo>
                  <a:lnTo>
                    <a:pt x="5193" y="128"/>
                  </a:lnTo>
                  <a:lnTo>
                    <a:pt x="5104" y="94"/>
                  </a:lnTo>
                  <a:lnTo>
                    <a:pt x="5005" y="68"/>
                  </a:lnTo>
                  <a:lnTo>
                    <a:pt x="4907" y="43"/>
                  </a:lnTo>
                  <a:lnTo>
                    <a:pt x="4692" y="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flipH="1">
              <a:off x="7621679" y="2877305"/>
              <a:ext cx="289716" cy="319936"/>
            </a:xfrm>
            <a:custGeom>
              <a:rect b="b" l="l" r="r" t="t"/>
              <a:pathLst>
                <a:path extrusionOk="0" h="11458" w="11327">
                  <a:moveTo>
                    <a:pt x="5659" y="0"/>
                  </a:moveTo>
                  <a:lnTo>
                    <a:pt x="5372" y="9"/>
                  </a:lnTo>
                  <a:lnTo>
                    <a:pt x="5077" y="34"/>
                  </a:lnTo>
                  <a:lnTo>
                    <a:pt x="4799" y="77"/>
                  </a:lnTo>
                  <a:lnTo>
                    <a:pt x="4522" y="136"/>
                  </a:lnTo>
                  <a:lnTo>
                    <a:pt x="4244" y="213"/>
                  </a:lnTo>
                  <a:lnTo>
                    <a:pt x="3975" y="306"/>
                  </a:lnTo>
                  <a:lnTo>
                    <a:pt x="3716" y="408"/>
                  </a:lnTo>
                  <a:lnTo>
                    <a:pt x="3456" y="527"/>
                  </a:lnTo>
                  <a:lnTo>
                    <a:pt x="3206" y="663"/>
                  </a:lnTo>
                  <a:lnTo>
                    <a:pt x="2964" y="808"/>
                  </a:lnTo>
                  <a:lnTo>
                    <a:pt x="2722" y="969"/>
                  </a:lnTo>
                  <a:lnTo>
                    <a:pt x="2498" y="1139"/>
                  </a:lnTo>
                  <a:lnTo>
                    <a:pt x="2274" y="1317"/>
                  </a:lnTo>
                  <a:lnTo>
                    <a:pt x="2060" y="1513"/>
                  </a:lnTo>
                  <a:lnTo>
                    <a:pt x="1854" y="1717"/>
                  </a:lnTo>
                  <a:lnTo>
                    <a:pt x="1657" y="1929"/>
                  </a:lnTo>
                  <a:lnTo>
                    <a:pt x="1469" y="2150"/>
                  </a:lnTo>
                  <a:lnTo>
                    <a:pt x="1290" y="2371"/>
                  </a:lnTo>
                  <a:lnTo>
                    <a:pt x="1119" y="2609"/>
                  </a:lnTo>
                  <a:lnTo>
                    <a:pt x="967" y="2856"/>
                  </a:lnTo>
                  <a:lnTo>
                    <a:pt x="815" y="3102"/>
                  </a:lnTo>
                  <a:lnTo>
                    <a:pt x="681" y="3357"/>
                  </a:lnTo>
                  <a:lnTo>
                    <a:pt x="555" y="3621"/>
                  </a:lnTo>
                  <a:lnTo>
                    <a:pt x="439" y="3884"/>
                  </a:lnTo>
                  <a:lnTo>
                    <a:pt x="340" y="4148"/>
                  </a:lnTo>
                  <a:lnTo>
                    <a:pt x="251" y="4420"/>
                  </a:lnTo>
                  <a:lnTo>
                    <a:pt x="179" y="4692"/>
                  </a:lnTo>
                  <a:lnTo>
                    <a:pt x="117" y="4972"/>
                  </a:lnTo>
                  <a:lnTo>
                    <a:pt x="63" y="5244"/>
                  </a:lnTo>
                  <a:lnTo>
                    <a:pt x="27" y="5525"/>
                  </a:lnTo>
                  <a:lnTo>
                    <a:pt x="9" y="5805"/>
                  </a:lnTo>
                  <a:lnTo>
                    <a:pt x="0" y="6086"/>
                  </a:lnTo>
                  <a:lnTo>
                    <a:pt x="9" y="6358"/>
                  </a:lnTo>
                  <a:lnTo>
                    <a:pt x="27" y="6638"/>
                  </a:lnTo>
                  <a:lnTo>
                    <a:pt x="63" y="6902"/>
                  </a:lnTo>
                  <a:lnTo>
                    <a:pt x="117" y="7165"/>
                  </a:lnTo>
                  <a:lnTo>
                    <a:pt x="179" y="7429"/>
                  </a:lnTo>
                  <a:lnTo>
                    <a:pt x="251" y="7683"/>
                  </a:lnTo>
                  <a:lnTo>
                    <a:pt x="340" y="7930"/>
                  </a:lnTo>
                  <a:lnTo>
                    <a:pt x="439" y="8176"/>
                  </a:lnTo>
                  <a:lnTo>
                    <a:pt x="555" y="8414"/>
                  </a:lnTo>
                  <a:lnTo>
                    <a:pt x="681" y="8644"/>
                  </a:lnTo>
                  <a:lnTo>
                    <a:pt x="815" y="8873"/>
                  </a:lnTo>
                  <a:lnTo>
                    <a:pt x="967" y="9086"/>
                  </a:lnTo>
                  <a:lnTo>
                    <a:pt x="1119" y="9298"/>
                  </a:lnTo>
                  <a:lnTo>
                    <a:pt x="1290" y="9502"/>
                  </a:lnTo>
                  <a:lnTo>
                    <a:pt x="1469" y="9698"/>
                  </a:lnTo>
                  <a:lnTo>
                    <a:pt x="1657" y="9885"/>
                  </a:lnTo>
                  <a:lnTo>
                    <a:pt x="1854" y="10063"/>
                  </a:lnTo>
                  <a:lnTo>
                    <a:pt x="2060" y="10233"/>
                  </a:lnTo>
                  <a:lnTo>
                    <a:pt x="2274" y="10395"/>
                  </a:lnTo>
                  <a:lnTo>
                    <a:pt x="2498" y="10539"/>
                  </a:lnTo>
                  <a:lnTo>
                    <a:pt x="2722" y="10684"/>
                  </a:lnTo>
                  <a:lnTo>
                    <a:pt x="2964" y="10811"/>
                  </a:lnTo>
                  <a:lnTo>
                    <a:pt x="3206" y="10930"/>
                  </a:lnTo>
                  <a:lnTo>
                    <a:pt x="3456" y="11041"/>
                  </a:lnTo>
                  <a:lnTo>
                    <a:pt x="3716" y="11134"/>
                  </a:lnTo>
                  <a:lnTo>
                    <a:pt x="3975" y="11219"/>
                  </a:lnTo>
                  <a:lnTo>
                    <a:pt x="4244" y="11287"/>
                  </a:lnTo>
                  <a:lnTo>
                    <a:pt x="4522" y="11347"/>
                  </a:lnTo>
                  <a:lnTo>
                    <a:pt x="4799" y="11398"/>
                  </a:lnTo>
                  <a:lnTo>
                    <a:pt x="5077" y="11432"/>
                  </a:lnTo>
                  <a:lnTo>
                    <a:pt x="5372" y="11449"/>
                  </a:lnTo>
                  <a:lnTo>
                    <a:pt x="5659" y="11457"/>
                  </a:lnTo>
                  <a:lnTo>
                    <a:pt x="5954" y="11449"/>
                  </a:lnTo>
                  <a:lnTo>
                    <a:pt x="6241" y="11432"/>
                  </a:lnTo>
                  <a:lnTo>
                    <a:pt x="6518" y="11398"/>
                  </a:lnTo>
                  <a:lnTo>
                    <a:pt x="6805" y="11347"/>
                  </a:lnTo>
                  <a:lnTo>
                    <a:pt x="7073" y="11287"/>
                  </a:lnTo>
                  <a:lnTo>
                    <a:pt x="7342" y="11219"/>
                  </a:lnTo>
                  <a:lnTo>
                    <a:pt x="7610" y="11134"/>
                  </a:lnTo>
                  <a:lnTo>
                    <a:pt x="7861" y="11041"/>
                  </a:lnTo>
                  <a:lnTo>
                    <a:pt x="8112" y="10930"/>
                  </a:lnTo>
                  <a:lnTo>
                    <a:pt x="8363" y="10811"/>
                  </a:lnTo>
                  <a:lnTo>
                    <a:pt x="8595" y="10684"/>
                  </a:lnTo>
                  <a:lnTo>
                    <a:pt x="8828" y="10539"/>
                  </a:lnTo>
                  <a:lnTo>
                    <a:pt x="9052" y="10395"/>
                  </a:lnTo>
                  <a:lnTo>
                    <a:pt x="9258" y="10233"/>
                  </a:lnTo>
                  <a:lnTo>
                    <a:pt x="9464" y="10063"/>
                  </a:lnTo>
                  <a:lnTo>
                    <a:pt x="9661" y="9885"/>
                  </a:lnTo>
                  <a:lnTo>
                    <a:pt x="9849" y="9698"/>
                  </a:lnTo>
                  <a:lnTo>
                    <a:pt x="10028" y="9502"/>
                  </a:lnTo>
                  <a:lnTo>
                    <a:pt x="10198" y="9298"/>
                  </a:lnTo>
                  <a:lnTo>
                    <a:pt x="10359" y="9086"/>
                  </a:lnTo>
                  <a:lnTo>
                    <a:pt x="10502" y="8873"/>
                  </a:lnTo>
                  <a:lnTo>
                    <a:pt x="10637" y="8644"/>
                  </a:lnTo>
                  <a:lnTo>
                    <a:pt x="10762" y="8414"/>
                  </a:lnTo>
                  <a:lnTo>
                    <a:pt x="10878" y="8176"/>
                  </a:lnTo>
                  <a:lnTo>
                    <a:pt x="10977" y="7930"/>
                  </a:lnTo>
                  <a:lnTo>
                    <a:pt x="11066" y="7683"/>
                  </a:lnTo>
                  <a:lnTo>
                    <a:pt x="11147" y="7429"/>
                  </a:lnTo>
                  <a:lnTo>
                    <a:pt x="11210" y="7165"/>
                  </a:lnTo>
                  <a:lnTo>
                    <a:pt x="11254" y="6902"/>
                  </a:lnTo>
                  <a:lnTo>
                    <a:pt x="11290" y="6638"/>
                  </a:lnTo>
                  <a:lnTo>
                    <a:pt x="11317" y="6358"/>
                  </a:lnTo>
                  <a:lnTo>
                    <a:pt x="11326" y="6086"/>
                  </a:lnTo>
                  <a:lnTo>
                    <a:pt x="11317" y="5805"/>
                  </a:lnTo>
                  <a:lnTo>
                    <a:pt x="11290" y="5525"/>
                  </a:lnTo>
                  <a:lnTo>
                    <a:pt x="11254" y="5244"/>
                  </a:lnTo>
                  <a:lnTo>
                    <a:pt x="11210" y="4972"/>
                  </a:lnTo>
                  <a:lnTo>
                    <a:pt x="11147" y="4692"/>
                  </a:lnTo>
                  <a:lnTo>
                    <a:pt x="11066" y="4420"/>
                  </a:lnTo>
                  <a:lnTo>
                    <a:pt x="10977" y="4148"/>
                  </a:lnTo>
                  <a:lnTo>
                    <a:pt x="10878" y="3884"/>
                  </a:lnTo>
                  <a:lnTo>
                    <a:pt x="10762" y="3621"/>
                  </a:lnTo>
                  <a:lnTo>
                    <a:pt x="10637" y="3357"/>
                  </a:lnTo>
                  <a:lnTo>
                    <a:pt x="10502" y="3102"/>
                  </a:lnTo>
                  <a:lnTo>
                    <a:pt x="10359" y="2856"/>
                  </a:lnTo>
                  <a:lnTo>
                    <a:pt x="10198" y="2609"/>
                  </a:lnTo>
                  <a:lnTo>
                    <a:pt x="10028" y="2371"/>
                  </a:lnTo>
                  <a:lnTo>
                    <a:pt x="9849" y="2150"/>
                  </a:lnTo>
                  <a:lnTo>
                    <a:pt x="9661" y="1929"/>
                  </a:lnTo>
                  <a:lnTo>
                    <a:pt x="9464" y="1717"/>
                  </a:lnTo>
                  <a:lnTo>
                    <a:pt x="9258" y="1513"/>
                  </a:lnTo>
                  <a:lnTo>
                    <a:pt x="9052" y="1317"/>
                  </a:lnTo>
                  <a:lnTo>
                    <a:pt x="8828" y="1139"/>
                  </a:lnTo>
                  <a:lnTo>
                    <a:pt x="8595" y="969"/>
                  </a:lnTo>
                  <a:lnTo>
                    <a:pt x="8363" y="808"/>
                  </a:lnTo>
                  <a:lnTo>
                    <a:pt x="8112" y="663"/>
                  </a:lnTo>
                  <a:lnTo>
                    <a:pt x="7861" y="527"/>
                  </a:lnTo>
                  <a:lnTo>
                    <a:pt x="7610" y="408"/>
                  </a:lnTo>
                  <a:lnTo>
                    <a:pt x="7342" y="306"/>
                  </a:lnTo>
                  <a:lnTo>
                    <a:pt x="7073" y="213"/>
                  </a:lnTo>
                  <a:lnTo>
                    <a:pt x="6805" y="136"/>
                  </a:lnTo>
                  <a:lnTo>
                    <a:pt x="6518" y="77"/>
                  </a:lnTo>
                  <a:lnTo>
                    <a:pt x="6241" y="34"/>
                  </a:lnTo>
                  <a:lnTo>
                    <a:pt x="5954" y="9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flipH="1">
              <a:off x="7709180" y="3046045"/>
              <a:ext cx="114741" cy="71202"/>
            </a:xfrm>
            <a:custGeom>
              <a:rect b="b" l="l" r="r" t="t"/>
              <a:pathLst>
                <a:path extrusionOk="0" h="2550" w="4486">
                  <a:moveTo>
                    <a:pt x="2015" y="0"/>
                  </a:moveTo>
                  <a:lnTo>
                    <a:pt x="1791" y="26"/>
                  </a:lnTo>
                  <a:lnTo>
                    <a:pt x="1576" y="51"/>
                  </a:lnTo>
                  <a:lnTo>
                    <a:pt x="1370" y="94"/>
                  </a:lnTo>
                  <a:lnTo>
                    <a:pt x="1173" y="153"/>
                  </a:lnTo>
                  <a:lnTo>
                    <a:pt x="985" y="213"/>
                  </a:lnTo>
                  <a:lnTo>
                    <a:pt x="815" y="289"/>
                  </a:lnTo>
                  <a:lnTo>
                    <a:pt x="654" y="374"/>
                  </a:lnTo>
                  <a:lnTo>
                    <a:pt x="511" y="459"/>
                  </a:lnTo>
                  <a:lnTo>
                    <a:pt x="385" y="561"/>
                  </a:lnTo>
                  <a:lnTo>
                    <a:pt x="269" y="663"/>
                  </a:lnTo>
                  <a:lnTo>
                    <a:pt x="171" y="774"/>
                  </a:lnTo>
                  <a:lnTo>
                    <a:pt x="99" y="893"/>
                  </a:lnTo>
                  <a:lnTo>
                    <a:pt x="45" y="1020"/>
                  </a:lnTo>
                  <a:lnTo>
                    <a:pt x="27" y="1080"/>
                  </a:lnTo>
                  <a:lnTo>
                    <a:pt x="9" y="1148"/>
                  </a:lnTo>
                  <a:lnTo>
                    <a:pt x="0" y="1207"/>
                  </a:lnTo>
                  <a:lnTo>
                    <a:pt x="0" y="1275"/>
                  </a:lnTo>
                  <a:lnTo>
                    <a:pt x="0" y="1343"/>
                  </a:lnTo>
                  <a:lnTo>
                    <a:pt x="9" y="1403"/>
                  </a:lnTo>
                  <a:lnTo>
                    <a:pt x="27" y="1471"/>
                  </a:lnTo>
                  <a:lnTo>
                    <a:pt x="45" y="1530"/>
                  </a:lnTo>
                  <a:lnTo>
                    <a:pt x="99" y="1657"/>
                  </a:lnTo>
                  <a:lnTo>
                    <a:pt x="171" y="1768"/>
                  </a:lnTo>
                  <a:lnTo>
                    <a:pt x="269" y="1878"/>
                  </a:lnTo>
                  <a:lnTo>
                    <a:pt x="385" y="1989"/>
                  </a:lnTo>
                  <a:lnTo>
                    <a:pt x="511" y="2082"/>
                  </a:lnTo>
                  <a:lnTo>
                    <a:pt x="654" y="2176"/>
                  </a:lnTo>
                  <a:lnTo>
                    <a:pt x="815" y="2261"/>
                  </a:lnTo>
                  <a:lnTo>
                    <a:pt x="985" y="2329"/>
                  </a:lnTo>
                  <a:lnTo>
                    <a:pt x="1173" y="2397"/>
                  </a:lnTo>
                  <a:lnTo>
                    <a:pt x="1370" y="2448"/>
                  </a:lnTo>
                  <a:lnTo>
                    <a:pt x="1576" y="2490"/>
                  </a:lnTo>
                  <a:lnTo>
                    <a:pt x="1791" y="2524"/>
                  </a:lnTo>
                  <a:lnTo>
                    <a:pt x="2015" y="2541"/>
                  </a:lnTo>
                  <a:lnTo>
                    <a:pt x="2239" y="2550"/>
                  </a:lnTo>
                  <a:lnTo>
                    <a:pt x="2471" y="2541"/>
                  </a:lnTo>
                  <a:lnTo>
                    <a:pt x="2695" y="2524"/>
                  </a:lnTo>
                  <a:lnTo>
                    <a:pt x="2910" y="2490"/>
                  </a:lnTo>
                  <a:lnTo>
                    <a:pt x="3116" y="2448"/>
                  </a:lnTo>
                  <a:lnTo>
                    <a:pt x="3313" y="2397"/>
                  </a:lnTo>
                  <a:lnTo>
                    <a:pt x="3492" y="2329"/>
                  </a:lnTo>
                  <a:lnTo>
                    <a:pt x="3662" y="2261"/>
                  </a:lnTo>
                  <a:lnTo>
                    <a:pt x="3823" y="2176"/>
                  </a:lnTo>
                  <a:lnTo>
                    <a:pt x="3967" y="2082"/>
                  </a:lnTo>
                  <a:lnTo>
                    <a:pt x="4101" y="1989"/>
                  </a:lnTo>
                  <a:lnTo>
                    <a:pt x="4208" y="1878"/>
                  </a:lnTo>
                  <a:lnTo>
                    <a:pt x="4307" y="1768"/>
                  </a:lnTo>
                  <a:lnTo>
                    <a:pt x="4379" y="1657"/>
                  </a:lnTo>
                  <a:lnTo>
                    <a:pt x="4432" y="1530"/>
                  </a:lnTo>
                  <a:lnTo>
                    <a:pt x="4459" y="1471"/>
                  </a:lnTo>
                  <a:lnTo>
                    <a:pt x="4468" y="1403"/>
                  </a:lnTo>
                  <a:lnTo>
                    <a:pt x="4477" y="1343"/>
                  </a:lnTo>
                  <a:lnTo>
                    <a:pt x="4486" y="1275"/>
                  </a:lnTo>
                  <a:lnTo>
                    <a:pt x="4477" y="1207"/>
                  </a:lnTo>
                  <a:lnTo>
                    <a:pt x="4468" y="1148"/>
                  </a:lnTo>
                  <a:lnTo>
                    <a:pt x="4459" y="1080"/>
                  </a:lnTo>
                  <a:lnTo>
                    <a:pt x="4432" y="1020"/>
                  </a:lnTo>
                  <a:lnTo>
                    <a:pt x="4379" y="893"/>
                  </a:lnTo>
                  <a:lnTo>
                    <a:pt x="4307" y="774"/>
                  </a:lnTo>
                  <a:lnTo>
                    <a:pt x="4208" y="663"/>
                  </a:lnTo>
                  <a:lnTo>
                    <a:pt x="4101" y="561"/>
                  </a:lnTo>
                  <a:lnTo>
                    <a:pt x="3967" y="459"/>
                  </a:lnTo>
                  <a:lnTo>
                    <a:pt x="3823" y="374"/>
                  </a:lnTo>
                  <a:lnTo>
                    <a:pt x="3662" y="289"/>
                  </a:lnTo>
                  <a:lnTo>
                    <a:pt x="3492" y="213"/>
                  </a:lnTo>
                  <a:lnTo>
                    <a:pt x="3313" y="153"/>
                  </a:lnTo>
                  <a:lnTo>
                    <a:pt x="3116" y="94"/>
                  </a:lnTo>
                  <a:lnTo>
                    <a:pt x="2910" y="51"/>
                  </a:lnTo>
                  <a:lnTo>
                    <a:pt x="2695" y="26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flipH="1">
              <a:off x="7689255" y="2968669"/>
              <a:ext cx="40080" cy="41549"/>
            </a:xfrm>
            <a:custGeom>
              <a:rect b="b" l="l" r="r" t="t"/>
              <a:pathLst>
                <a:path extrusionOk="0" h="1488" w="1567">
                  <a:moveTo>
                    <a:pt x="707" y="0"/>
                  </a:moveTo>
                  <a:lnTo>
                    <a:pt x="627" y="17"/>
                  </a:lnTo>
                  <a:lnTo>
                    <a:pt x="546" y="34"/>
                  </a:lnTo>
                  <a:lnTo>
                    <a:pt x="475" y="60"/>
                  </a:lnTo>
                  <a:lnTo>
                    <a:pt x="412" y="85"/>
                  </a:lnTo>
                  <a:lnTo>
                    <a:pt x="340" y="128"/>
                  </a:lnTo>
                  <a:lnTo>
                    <a:pt x="287" y="170"/>
                  </a:lnTo>
                  <a:lnTo>
                    <a:pt x="224" y="221"/>
                  </a:lnTo>
                  <a:lnTo>
                    <a:pt x="179" y="272"/>
                  </a:lnTo>
                  <a:lnTo>
                    <a:pt x="134" y="332"/>
                  </a:lnTo>
                  <a:lnTo>
                    <a:pt x="90" y="391"/>
                  </a:lnTo>
                  <a:lnTo>
                    <a:pt x="63" y="451"/>
                  </a:lnTo>
                  <a:lnTo>
                    <a:pt x="36" y="519"/>
                  </a:lnTo>
                  <a:lnTo>
                    <a:pt x="18" y="595"/>
                  </a:lnTo>
                  <a:lnTo>
                    <a:pt x="0" y="672"/>
                  </a:lnTo>
                  <a:lnTo>
                    <a:pt x="0" y="748"/>
                  </a:lnTo>
                  <a:lnTo>
                    <a:pt x="0" y="825"/>
                  </a:lnTo>
                  <a:lnTo>
                    <a:pt x="18" y="893"/>
                  </a:lnTo>
                  <a:lnTo>
                    <a:pt x="36" y="969"/>
                  </a:lnTo>
                  <a:lnTo>
                    <a:pt x="63" y="1037"/>
                  </a:lnTo>
                  <a:lnTo>
                    <a:pt x="90" y="1105"/>
                  </a:lnTo>
                  <a:lnTo>
                    <a:pt x="134" y="1165"/>
                  </a:lnTo>
                  <a:lnTo>
                    <a:pt x="179" y="1224"/>
                  </a:lnTo>
                  <a:lnTo>
                    <a:pt x="224" y="1275"/>
                  </a:lnTo>
                  <a:lnTo>
                    <a:pt x="287" y="1318"/>
                  </a:lnTo>
                  <a:lnTo>
                    <a:pt x="340" y="1360"/>
                  </a:lnTo>
                  <a:lnTo>
                    <a:pt x="412" y="1403"/>
                  </a:lnTo>
                  <a:lnTo>
                    <a:pt x="475" y="1437"/>
                  </a:lnTo>
                  <a:lnTo>
                    <a:pt x="546" y="1462"/>
                  </a:lnTo>
                  <a:lnTo>
                    <a:pt x="627" y="1479"/>
                  </a:lnTo>
                  <a:lnTo>
                    <a:pt x="707" y="1488"/>
                  </a:lnTo>
                  <a:lnTo>
                    <a:pt x="869" y="1488"/>
                  </a:lnTo>
                  <a:lnTo>
                    <a:pt x="940" y="1479"/>
                  </a:lnTo>
                  <a:lnTo>
                    <a:pt x="1021" y="1462"/>
                  </a:lnTo>
                  <a:lnTo>
                    <a:pt x="1092" y="1437"/>
                  </a:lnTo>
                  <a:lnTo>
                    <a:pt x="1155" y="1403"/>
                  </a:lnTo>
                  <a:lnTo>
                    <a:pt x="1227" y="1360"/>
                  </a:lnTo>
                  <a:lnTo>
                    <a:pt x="1280" y="1318"/>
                  </a:lnTo>
                  <a:lnTo>
                    <a:pt x="1343" y="1275"/>
                  </a:lnTo>
                  <a:lnTo>
                    <a:pt x="1388" y="1224"/>
                  </a:lnTo>
                  <a:lnTo>
                    <a:pt x="1433" y="1165"/>
                  </a:lnTo>
                  <a:lnTo>
                    <a:pt x="1477" y="1105"/>
                  </a:lnTo>
                  <a:lnTo>
                    <a:pt x="1513" y="1037"/>
                  </a:lnTo>
                  <a:lnTo>
                    <a:pt x="1531" y="969"/>
                  </a:lnTo>
                  <a:lnTo>
                    <a:pt x="1558" y="893"/>
                  </a:lnTo>
                  <a:lnTo>
                    <a:pt x="1567" y="825"/>
                  </a:lnTo>
                  <a:lnTo>
                    <a:pt x="1567" y="748"/>
                  </a:lnTo>
                  <a:lnTo>
                    <a:pt x="1567" y="672"/>
                  </a:lnTo>
                  <a:lnTo>
                    <a:pt x="1558" y="595"/>
                  </a:lnTo>
                  <a:lnTo>
                    <a:pt x="1531" y="519"/>
                  </a:lnTo>
                  <a:lnTo>
                    <a:pt x="1513" y="451"/>
                  </a:lnTo>
                  <a:lnTo>
                    <a:pt x="1477" y="391"/>
                  </a:lnTo>
                  <a:lnTo>
                    <a:pt x="1433" y="332"/>
                  </a:lnTo>
                  <a:lnTo>
                    <a:pt x="1388" y="272"/>
                  </a:lnTo>
                  <a:lnTo>
                    <a:pt x="1343" y="221"/>
                  </a:lnTo>
                  <a:lnTo>
                    <a:pt x="1280" y="170"/>
                  </a:lnTo>
                  <a:lnTo>
                    <a:pt x="1227" y="128"/>
                  </a:lnTo>
                  <a:lnTo>
                    <a:pt x="1155" y="85"/>
                  </a:lnTo>
                  <a:lnTo>
                    <a:pt x="1092" y="60"/>
                  </a:lnTo>
                  <a:lnTo>
                    <a:pt x="1021" y="34"/>
                  </a:lnTo>
                  <a:lnTo>
                    <a:pt x="940" y="17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flipH="1">
              <a:off x="7786347" y="2950380"/>
              <a:ext cx="75351" cy="78127"/>
            </a:xfrm>
            <a:custGeom>
              <a:rect b="b" l="l" r="r" t="t"/>
              <a:pathLst>
                <a:path extrusionOk="0" h="2798" w="2946">
                  <a:moveTo>
                    <a:pt x="1477" y="1"/>
                  </a:moveTo>
                  <a:lnTo>
                    <a:pt x="1325" y="9"/>
                  </a:lnTo>
                  <a:lnTo>
                    <a:pt x="1182" y="26"/>
                  </a:lnTo>
                  <a:lnTo>
                    <a:pt x="1039" y="60"/>
                  </a:lnTo>
                  <a:lnTo>
                    <a:pt x="904" y="111"/>
                  </a:lnTo>
                  <a:lnTo>
                    <a:pt x="770" y="171"/>
                  </a:lnTo>
                  <a:lnTo>
                    <a:pt x="654" y="239"/>
                  </a:lnTo>
                  <a:lnTo>
                    <a:pt x="537" y="324"/>
                  </a:lnTo>
                  <a:lnTo>
                    <a:pt x="430" y="409"/>
                  </a:lnTo>
                  <a:lnTo>
                    <a:pt x="340" y="511"/>
                  </a:lnTo>
                  <a:lnTo>
                    <a:pt x="251" y="621"/>
                  </a:lnTo>
                  <a:lnTo>
                    <a:pt x="179" y="732"/>
                  </a:lnTo>
                  <a:lnTo>
                    <a:pt x="117" y="859"/>
                  </a:lnTo>
                  <a:lnTo>
                    <a:pt x="72" y="987"/>
                  </a:lnTo>
                  <a:lnTo>
                    <a:pt x="27" y="1114"/>
                  </a:lnTo>
                  <a:lnTo>
                    <a:pt x="9" y="1259"/>
                  </a:lnTo>
                  <a:lnTo>
                    <a:pt x="0" y="1403"/>
                  </a:lnTo>
                  <a:lnTo>
                    <a:pt x="9" y="1539"/>
                  </a:lnTo>
                  <a:lnTo>
                    <a:pt x="27" y="1684"/>
                  </a:lnTo>
                  <a:lnTo>
                    <a:pt x="72" y="1820"/>
                  </a:lnTo>
                  <a:lnTo>
                    <a:pt x="117" y="1947"/>
                  </a:lnTo>
                  <a:lnTo>
                    <a:pt x="179" y="2066"/>
                  </a:lnTo>
                  <a:lnTo>
                    <a:pt x="251" y="2185"/>
                  </a:lnTo>
                  <a:lnTo>
                    <a:pt x="340" y="2287"/>
                  </a:lnTo>
                  <a:lnTo>
                    <a:pt x="430" y="2389"/>
                  </a:lnTo>
                  <a:lnTo>
                    <a:pt x="537" y="2483"/>
                  </a:lnTo>
                  <a:lnTo>
                    <a:pt x="654" y="2559"/>
                  </a:lnTo>
                  <a:lnTo>
                    <a:pt x="770" y="2627"/>
                  </a:lnTo>
                  <a:lnTo>
                    <a:pt x="904" y="2687"/>
                  </a:lnTo>
                  <a:lnTo>
                    <a:pt x="1039" y="2738"/>
                  </a:lnTo>
                  <a:lnTo>
                    <a:pt x="1182" y="2772"/>
                  </a:lnTo>
                  <a:lnTo>
                    <a:pt x="1325" y="2789"/>
                  </a:lnTo>
                  <a:lnTo>
                    <a:pt x="1477" y="2797"/>
                  </a:lnTo>
                  <a:lnTo>
                    <a:pt x="1630" y="2789"/>
                  </a:lnTo>
                  <a:lnTo>
                    <a:pt x="1773" y="2772"/>
                  </a:lnTo>
                  <a:lnTo>
                    <a:pt x="1916" y="2738"/>
                  </a:lnTo>
                  <a:lnTo>
                    <a:pt x="2050" y="2687"/>
                  </a:lnTo>
                  <a:lnTo>
                    <a:pt x="2176" y="2627"/>
                  </a:lnTo>
                  <a:lnTo>
                    <a:pt x="2301" y="2559"/>
                  </a:lnTo>
                  <a:lnTo>
                    <a:pt x="2409" y="2483"/>
                  </a:lnTo>
                  <a:lnTo>
                    <a:pt x="2516" y="2389"/>
                  </a:lnTo>
                  <a:lnTo>
                    <a:pt x="2614" y="2287"/>
                  </a:lnTo>
                  <a:lnTo>
                    <a:pt x="2695" y="2185"/>
                  </a:lnTo>
                  <a:lnTo>
                    <a:pt x="2776" y="2066"/>
                  </a:lnTo>
                  <a:lnTo>
                    <a:pt x="2829" y="1947"/>
                  </a:lnTo>
                  <a:lnTo>
                    <a:pt x="2883" y="1820"/>
                  </a:lnTo>
                  <a:lnTo>
                    <a:pt x="2919" y="1684"/>
                  </a:lnTo>
                  <a:lnTo>
                    <a:pt x="2946" y="1539"/>
                  </a:lnTo>
                  <a:lnTo>
                    <a:pt x="2946" y="1403"/>
                  </a:lnTo>
                  <a:lnTo>
                    <a:pt x="2946" y="1259"/>
                  </a:lnTo>
                  <a:lnTo>
                    <a:pt x="2919" y="1114"/>
                  </a:lnTo>
                  <a:lnTo>
                    <a:pt x="2883" y="987"/>
                  </a:lnTo>
                  <a:lnTo>
                    <a:pt x="2829" y="859"/>
                  </a:lnTo>
                  <a:lnTo>
                    <a:pt x="2776" y="732"/>
                  </a:lnTo>
                  <a:lnTo>
                    <a:pt x="2695" y="621"/>
                  </a:lnTo>
                  <a:lnTo>
                    <a:pt x="2614" y="511"/>
                  </a:lnTo>
                  <a:lnTo>
                    <a:pt x="2516" y="409"/>
                  </a:lnTo>
                  <a:lnTo>
                    <a:pt x="2409" y="324"/>
                  </a:lnTo>
                  <a:lnTo>
                    <a:pt x="2301" y="239"/>
                  </a:lnTo>
                  <a:lnTo>
                    <a:pt x="2176" y="171"/>
                  </a:lnTo>
                  <a:lnTo>
                    <a:pt x="2050" y="111"/>
                  </a:lnTo>
                  <a:lnTo>
                    <a:pt x="1916" y="60"/>
                  </a:lnTo>
                  <a:lnTo>
                    <a:pt x="1773" y="26"/>
                  </a:lnTo>
                  <a:lnTo>
                    <a:pt x="1630" y="9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flipH="1">
              <a:off x="7797115" y="2961549"/>
              <a:ext cx="53841" cy="55789"/>
            </a:xfrm>
            <a:custGeom>
              <a:rect b="b" l="l" r="r" t="t"/>
              <a:pathLst>
                <a:path extrusionOk="0" h="1998" w="2105">
                  <a:moveTo>
                    <a:pt x="1057" y="0"/>
                  </a:moveTo>
                  <a:lnTo>
                    <a:pt x="950" y="9"/>
                  </a:lnTo>
                  <a:lnTo>
                    <a:pt x="843" y="17"/>
                  </a:lnTo>
                  <a:lnTo>
                    <a:pt x="744" y="43"/>
                  </a:lnTo>
                  <a:lnTo>
                    <a:pt x="646" y="77"/>
                  </a:lnTo>
                  <a:lnTo>
                    <a:pt x="556" y="119"/>
                  </a:lnTo>
                  <a:lnTo>
                    <a:pt x="466" y="170"/>
                  </a:lnTo>
                  <a:lnTo>
                    <a:pt x="386" y="230"/>
                  </a:lnTo>
                  <a:lnTo>
                    <a:pt x="314" y="289"/>
                  </a:lnTo>
                  <a:lnTo>
                    <a:pt x="243" y="366"/>
                  </a:lnTo>
                  <a:lnTo>
                    <a:pt x="180" y="442"/>
                  </a:lnTo>
                  <a:lnTo>
                    <a:pt x="126" y="527"/>
                  </a:lnTo>
                  <a:lnTo>
                    <a:pt x="81" y="612"/>
                  </a:lnTo>
                  <a:lnTo>
                    <a:pt x="46" y="706"/>
                  </a:lnTo>
                  <a:lnTo>
                    <a:pt x="19" y="799"/>
                  </a:lnTo>
                  <a:lnTo>
                    <a:pt x="10" y="901"/>
                  </a:lnTo>
                  <a:lnTo>
                    <a:pt x="1" y="1003"/>
                  </a:lnTo>
                  <a:lnTo>
                    <a:pt x="10" y="1105"/>
                  </a:lnTo>
                  <a:lnTo>
                    <a:pt x="19" y="1199"/>
                  </a:lnTo>
                  <a:lnTo>
                    <a:pt x="46" y="1301"/>
                  </a:lnTo>
                  <a:lnTo>
                    <a:pt x="81" y="1386"/>
                  </a:lnTo>
                  <a:lnTo>
                    <a:pt x="126" y="1479"/>
                  </a:lnTo>
                  <a:lnTo>
                    <a:pt x="180" y="1556"/>
                  </a:lnTo>
                  <a:lnTo>
                    <a:pt x="243" y="1632"/>
                  </a:lnTo>
                  <a:lnTo>
                    <a:pt x="314" y="1709"/>
                  </a:lnTo>
                  <a:lnTo>
                    <a:pt x="386" y="1768"/>
                  </a:lnTo>
                  <a:lnTo>
                    <a:pt x="466" y="1828"/>
                  </a:lnTo>
                  <a:lnTo>
                    <a:pt x="556" y="1879"/>
                  </a:lnTo>
                  <a:lnTo>
                    <a:pt x="646" y="1921"/>
                  </a:lnTo>
                  <a:lnTo>
                    <a:pt x="744" y="1955"/>
                  </a:lnTo>
                  <a:lnTo>
                    <a:pt x="843" y="1981"/>
                  </a:lnTo>
                  <a:lnTo>
                    <a:pt x="950" y="1998"/>
                  </a:lnTo>
                  <a:lnTo>
                    <a:pt x="1165" y="1998"/>
                  </a:lnTo>
                  <a:lnTo>
                    <a:pt x="1263" y="1981"/>
                  </a:lnTo>
                  <a:lnTo>
                    <a:pt x="1371" y="1955"/>
                  </a:lnTo>
                  <a:lnTo>
                    <a:pt x="1469" y="1921"/>
                  </a:lnTo>
                  <a:lnTo>
                    <a:pt x="1559" y="1879"/>
                  </a:lnTo>
                  <a:lnTo>
                    <a:pt x="1648" y="1828"/>
                  </a:lnTo>
                  <a:lnTo>
                    <a:pt x="1729" y="1768"/>
                  </a:lnTo>
                  <a:lnTo>
                    <a:pt x="1801" y="1709"/>
                  </a:lnTo>
                  <a:lnTo>
                    <a:pt x="1872" y="1632"/>
                  </a:lnTo>
                  <a:lnTo>
                    <a:pt x="1926" y="1556"/>
                  </a:lnTo>
                  <a:lnTo>
                    <a:pt x="1980" y="1479"/>
                  </a:lnTo>
                  <a:lnTo>
                    <a:pt x="2024" y="1386"/>
                  </a:lnTo>
                  <a:lnTo>
                    <a:pt x="2060" y="1301"/>
                  </a:lnTo>
                  <a:lnTo>
                    <a:pt x="2087" y="1199"/>
                  </a:lnTo>
                  <a:lnTo>
                    <a:pt x="2105" y="1105"/>
                  </a:lnTo>
                  <a:lnTo>
                    <a:pt x="2105" y="1003"/>
                  </a:lnTo>
                  <a:lnTo>
                    <a:pt x="2105" y="901"/>
                  </a:lnTo>
                  <a:lnTo>
                    <a:pt x="2087" y="799"/>
                  </a:lnTo>
                  <a:lnTo>
                    <a:pt x="2060" y="706"/>
                  </a:lnTo>
                  <a:lnTo>
                    <a:pt x="2024" y="612"/>
                  </a:lnTo>
                  <a:lnTo>
                    <a:pt x="1980" y="527"/>
                  </a:lnTo>
                  <a:lnTo>
                    <a:pt x="1926" y="442"/>
                  </a:lnTo>
                  <a:lnTo>
                    <a:pt x="1872" y="366"/>
                  </a:lnTo>
                  <a:lnTo>
                    <a:pt x="1801" y="289"/>
                  </a:lnTo>
                  <a:lnTo>
                    <a:pt x="1729" y="230"/>
                  </a:lnTo>
                  <a:lnTo>
                    <a:pt x="1648" y="170"/>
                  </a:lnTo>
                  <a:lnTo>
                    <a:pt x="1559" y="119"/>
                  </a:lnTo>
                  <a:lnTo>
                    <a:pt x="1469" y="77"/>
                  </a:lnTo>
                  <a:lnTo>
                    <a:pt x="1371" y="43"/>
                  </a:lnTo>
                  <a:lnTo>
                    <a:pt x="1263" y="17"/>
                  </a:lnTo>
                  <a:lnTo>
                    <a:pt x="1165" y="9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flipH="1">
              <a:off x="7803740" y="2968669"/>
              <a:ext cx="40336" cy="41549"/>
            </a:xfrm>
            <a:custGeom>
              <a:rect b="b" l="l" r="r" t="t"/>
              <a:pathLst>
                <a:path extrusionOk="0" h="1488" w="1577">
                  <a:moveTo>
                    <a:pt x="708" y="0"/>
                  </a:moveTo>
                  <a:lnTo>
                    <a:pt x="627" y="17"/>
                  </a:lnTo>
                  <a:lnTo>
                    <a:pt x="556" y="34"/>
                  </a:lnTo>
                  <a:lnTo>
                    <a:pt x="484" y="60"/>
                  </a:lnTo>
                  <a:lnTo>
                    <a:pt x="412" y="85"/>
                  </a:lnTo>
                  <a:lnTo>
                    <a:pt x="350" y="128"/>
                  </a:lnTo>
                  <a:lnTo>
                    <a:pt x="287" y="170"/>
                  </a:lnTo>
                  <a:lnTo>
                    <a:pt x="233" y="221"/>
                  </a:lnTo>
                  <a:lnTo>
                    <a:pt x="180" y="272"/>
                  </a:lnTo>
                  <a:lnTo>
                    <a:pt x="135" y="332"/>
                  </a:lnTo>
                  <a:lnTo>
                    <a:pt x="99" y="391"/>
                  </a:lnTo>
                  <a:lnTo>
                    <a:pt x="63" y="451"/>
                  </a:lnTo>
                  <a:lnTo>
                    <a:pt x="36" y="519"/>
                  </a:lnTo>
                  <a:lnTo>
                    <a:pt x="18" y="595"/>
                  </a:lnTo>
                  <a:lnTo>
                    <a:pt x="1" y="672"/>
                  </a:lnTo>
                  <a:lnTo>
                    <a:pt x="1" y="748"/>
                  </a:lnTo>
                  <a:lnTo>
                    <a:pt x="1" y="825"/>
                  </a:lnTo>
                  <a:lnTo>
                    <a:pt x="18" y="893"/>
                  </a:lnTo>
                  <a:lnTo>
                    <a:pt x="36" y="969"/>
                  </a:lnTo>
                  <a:lnTo>
                    <a:pt x="63" y="1037"/>
                  </a:lnTo>
                  <a:lnTo>
                    <a:pt x="99" y="1105"/>
                  </a:lnTo>
                  <a:lnTo>
                    <a:pt x="135" y="1165"/>
                  </a:lnTo>
                  <a:lnTo>
                    <a:pt x="180" y="1224"/>
                  </a:lnTo>
                  <a:lnTo>
                    <a:pt x="233" y="1275"/>
                  </a:lnTo>
                  <a:lnTo>
                    <a:pt x="287" y="1318"/>
                  </a:lnTo>
                  <a:lnTo>
                    <a:pt x="350" y="1360"/>
                  </a:lnTo>
                  <a:lnTo>
                    <a:pt x="412" y="1403"/>
                  </a:lnTo>
                  <a:lnTo>
                    <a:pt x="484" y="1437"/>
                  </a:lnTo>
                  <a:lnTo>
                    <a:pt x="556" y="1462"/>
                  </a:lnTo>
                  <a:lnTo>
                    <a:pt x="627" y="1479"/>
                  </a:lnTo>
                  <a:lnTo>
                    <a:pt x="708" y="1488"/>
                  </a:lnTo>
                  <a:lnTo>
                    <a:pt x="869" y="1488"/>
                  </a:lnTo>
                  <a:lnTo>
                    <a:pt x="941" y="1479"/>
                  </a:lnTo>
                  <a:lnTo>
                    <a:pt x="1021" y="1462"/>
                  </a:lnTo>
                  <a:lnTo>
                    <a:pt x="1093" y="1437"/>
                  </a:lnTo>
                  <a:lnTo>
                    <a:pt x="1164" y="1403"/>
                  </a:lnTo>
                  <a:lnTo>
                    <a:pt x="1227" y="1360"/>
                  </a:lnTo>
                  <a:lnTo>
                    <a:pt x="1290" y="1318"/>
                  </a:lnTo>
                  <a:lnTo>
                    <a:pt x="1343" y="1275"/>
                  </a:lnTo>
                  <a:lnTo>
                    <a:pt x="1397" y="1224"/>
                  </a:lnTo>
                  <a:lnTo>
                    <a:pt x="1442" y="1165"/>
                  </a:lnTo>
                  <a:lnTo>
                    <a:pt x="1478" y="1105"/>
                  </a:lnTo>
                  <a:lnTo>
                    <a:pt x="1514" y="1037"/>
                  </a:lnTo>
                  <a:lnTo>
                    <a:pt x="1540" y="969"/>
                  </a:lnTo>
                  <a:lnTo>
                    <a:pt x="1558" y="893"/>
                  </a:lnTo>
                  <a:lnTo>
                    <a:pt x="1567" y="825"/>
                  </a:lnTo>
                  <a:lnTo>
                    <a:pt x="1576" y="748"/>
                  </a:lnTo>
                  <a:lnTo>
                    <a:pt x="1567" y="672"/>
                  </a:lnTo>
                  <a:lnTo>
                    <a:pt x="1558" y="595"/>
                  </a:lnTo>
                  <a:lnTo>
                    <a:pt x="1540" y="519"/>
                  </a:lnTo>
                  <a:lnTo>
                    <a:pt x="1514" y="451"/>
                  </a:lnTo>
                  <a:lnTo>
                    <a:pt x="1478" y="391"/>
                  </a:lnTo>
                  <a:lnTo>
                    <a:pt x="1442" y="332"/>
                  </a:lnTo>
                  <a:lnTo>
                    <a:pt x="1397" y="272"/>
                  </a:lnTo>
                  <a:lnTo>
                    <a:pt x="1343" y="221"/>
                  </a:lnTo>
                  <a:lnTo>
                    <a:pt x="1290" y="170"/>
                  </a:lnTo>
                  <a:lnTo>
                    <a:pt x="1227" y="128"/>
                  </a:lnTo>
                  <a:lnTo>
                    <a:pt x="1164" y="85"/>
                  </a:lnTo>
                  <a:lnTo>
                    <a:pt x="1093" y="60"/>
                  </a:lnTo>
                  <a:lnTo>
                    <a:pt x="1021" y="34"/>
                  </a:lnTo>
                  <a:lnTo>
                    <a:pt x="941" y="17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flipH="1">
              <a:off x="7706647" y="3106079"/>
              <a:ext cx="122312" cy="38226"/>
            </a:xfrm>
            <a:custGeom>
              <a:rect b="b" l="l" r="r" t="t"/>
              <a:pathLst>
                <a:path extrusionOk="0" h="1369" w="4782">
                  <a:moveTo>
                    <a:pt x="126" y="0"/>
                  </a:moveTo>
                  <a:lnTo>
                    <a:pt x="99" y="9"/>
                  </a:lnTo>
                  <a:lnTo>
                    <a:pt x="72" y="26"/>
                  </a:lnTo>
                  <a:lnTo>
                    <a:pt x="45" y="43"/>
                  </a:lnTo>
                  <a:lnTo>
                    <a:pt x="27" y="68"/>
                  </a:lnTo>
                  <a:lnTo>
                    <a:pt x="18" y="94"/>
                  </a:lnTo>
                  <a:lnTo>
                    <a:pt x="9" y="119"/>
                  </a:lnTo>
                  <a:lnTo>
                    <a:pt x="0" y="153"/>
                  </a:lnTo>
                  <a:lnTo>
                    <a:pt x="9" y="272"/>
                  </a:lnTo>
                  <a:lnTo>
                    <a:pt x="27" y="400"/>
                  </a:lnTo>
                  <a:lnTo>
                    <a:pt x="63" y="510"/>
                  </a:lnTo>
                  <a:lnTo>
                    <a:pt x="108" y="629"/>
                  </a:lnTo>
                  <a:lnTo>
                    <a:pt x="162" y="731"/>
                  </a:lnTo>
                  <a:lnTo>
                    <a:pt x="224" y="833"/>
                  </a:lnTo>
                  <a:lnTo>
                    <a:pt x="296" y="927"/>
                  </a:lnTo>
                  <a:lnTo>
                    <a:pt x="376" y="1012"/>
                  </a:lnTo>
                  <a:lnTo>
                    <a:pt x="475" y="1097"/>
                  </a:lnTo>
                  <a:lnTo>
                    <a:pt x="573" y="1165"/>
                  </a:lnTo>
                  <a:lnTo>
                    <a:pt x="681" y="1224"/>
                  </a:lnTo>
                  <a:lnTo>
                    <a:pt x="788" y="1275"/>
                  </a:lnTo>
                  <a:lnTo>
                    <a:pt x="905" y="1318"/>
                  </a:lnTo>
                  <a:lnTo>
                    <a:pt x="1030" y="1352"/>
                  </a:lnTo>
                  <a:lnTo>
                    <a:pt x="1155" y="1369"/>
                  </a:lnTo>
                  <a:lnTo>
                    <a:pt x="1379" y="1369"/>
                  </a:lnTo>
                  <a:lnTo>
                    <a:pt x="1460" y="1360"/>
                  </a:lnTo>
                  <a:lnTo>
                    <a:pt x="1549" y="1352"/>
                  </a:lnTo>
                  <a:lnTo>
                    <a:pt x="1630" y="1326"/>
                  </a:lnTo>
                  <a:lnTo>
                    <a:pt x="1710" y="1309"/>
                  </a:lnTo>
                  <a:lnTo>
                    <a:pt x="1782" y="1275"/>
                  </a:lnTo>
                  <a:lnTo>
                    <a:pt x="1934" y="1207"/>
                  </a:lnTo>
                  <a:lnTo>
                    <a:pt x="2069" y="1122"/>
                  </a:lnTo>
                  <a:lnTo>
                    <a:pt x="2185" y="1020"/>
                  </a:lnTo>
                  <a:lnTo>
                    <a:pt x="2301" y="910"/>
                  </a:lnTo>
                  <a:lnTo>
                    <a:pt x="2391" y="782"/>
                  </a:lnTo>
                  <a:lnTo>
                    <a:pt x="2480" y="910"/>
                  </a:lnTo>
                  <a:lnTo>
                    <a:pt x="2597" y="1020"/>
                  </a:lnTo>
                  <a:lnTo>
                    <a:pt x="2713" y="1122"/>
                  </a:lnTo>
                  <a:lnTo>
                    <a:pt x="2848" y="1207"/>
                  </a:lnTo>
                  <a:lnTo>
                    <a:pt x="3000" y="1275"/>
                  </a:lnTo>
                  <a:lnTo>
                    <a:pt x="3071" y="1309"/>
                  </a:lnTo>
                  <a:lnTo>
                    <a:pt x="3152" y="1326"/>
                  </a:lnTo>
                  <a:lnTo>
                    <a:pt x="3233" y="1352"/>
                  </a:lnTo>
                  <a:lnTo>
                    <a:pt x="3322" y="1360"/>
                  </a:lnTo>
                  <a:lnTo>
                    <a:pt x="3403" y="1369"/>
                  </a:lnTo>
                  <a:lnTo>
                    <a:pt x="3626" y="1369"/>
                  </a:lnTo>
                  <a:lnTo>
                    <a:pt x="3752" y="1352"/>
                  </a:lnTo>
                  <a:lnTo>
                    <a:pt x="3877" y="1318"/>
                  </a:lnTo>
                  <a:lnTo>
                    <a:pt x="3994" y="1275"/>
                  </a:lnTo>
                  <a:lnTo>
                    <a:pt x="4101" y="1224"/>
                  </a:lnTo>
                  <a:lnTo>
                    <a:pt x="4208" y="1165"/>
                  </a:lnTo>
                  <a:lnTo>
                    <a:pt x="4307" y="1097"/>
                  </a:lnTo>
                  <a:lnTo>
                    <a:pt x="4405" y="1012"/>
                  </a:lnTo>
                  <a:lnTo>
                    <a:pt x="4486" y="927"/>
                  </a:lnTo>
                  <a:lnTo>
                    <a:pt x="4558" y="833"/>
                  </a:lnTo>
                  <a:lnTo>
                    <a:pt x="4620" y="731"/>
                  </a:lnTo>
                  <a:lnTo>
                    <a:pt x="4674" y="629"/>
                  </a:lnTo>
                  <a:lnTo>
                    <a:pt x="4719" y="510"/>
                  </a:lnTo>
                  <a:lnTo>
                    <a:pt x="4755" y="400"/>
                  </a:lnTo>
                  <a:lnTo>
                    <a:pt x="4772" y="272"/>
                  </a:lnTo>
                  <a:lnTo>
                    <a:pt x="4781" y="153"/>
                  </a:lnTo>
                  <a:lnTo>
                    <a:pt x="4772" y="119"/>
                  </a:lnTo>
                  <a:lnTo>
                    <a:pt x="4764" y="94"/>
                  </a:lnTo>
                  <a:lnTo>
                    <a:pt x="4755" y="68"/>
                  </a:lnTo>
                  <a:lnTo>
                    <a:pt x="4737" y="43"/>
                  </a:lnTo>
                  <a:lnTo>
                    <a:pt x="4710" y="26"/>
                  </a:lnTo>
                  <a:lnTo>
                    <a:pt x="4683" y="9"/>
                  </a:lnTo>
                  <a:lnTo>
                    <a:pt x="4656" y="0"/>
                  </a:lnTo>
                  <a:lnTo>
                    <a:pt x="4584" y="0"/>
                  </a:lnTo>
                  <a:lnTo>
                    <a:pt x="4558" y="9"/>
                  </a:lnTo>
                  <a:lnTo>
                    <a:pt x="4531" y="26"/>
                  </a:lnTo>
                  <a:lnTo>
                    <a:pt x="4513" y="43"/>
                  </a:lnTo>
                  <a:lnTo>
                    <a:pt x="4486" y="68"/>
                  </a:lnTo>
                  <a:lnTo>
                    <a:pt x="4477" y="94"/>
                  </a:lnTo>
                  <a:lnTo>
                    <a:pt x="4468" y="119"/>
                  </a:lnTo>
                  <a:lnTo>
                    <a:pt x="4459" y="153"/>
                  </a:lnTo>
                  <a:lnTo>
                    <a:pt x="4459" y="247"/>
                  </a:lnTo>
                  <a:lnTo>
                    <a:pt x="4441" y="332"/>
                  </a:lnTo>
                  <a:lnTo>
                    <a:pt x="4414" y="425"/>
                  </a:lnTo>
                  <a:lnTo>
                    <a:pt x="4387" y="510"/>
                  </a:lnTo>
                  <a:lnTo>
                    <a:pt x="4343" y="587"/>
                  </a:lnTo>
                  <a:lnTo>
                    <a:pt x="4298" y="663"/>
                  </a:lnTo>
                  <a:lnTo>
                    <a:pt x="4235" y="740"/>
                  </a:lnTo>
                  <a:lnTo>
                    <a:pt x="4182" y="799"/>
                  </a:lnTo>
                  <a:lnTo>
                    <a:pt x="4110" y="859"/>
                  </a:lnTo>
                  <a:lnTo>
                    <a:pt x="4029" y="910"/>
                  </a:lnTo>
                  <a:lnTo>
                    <a:pt x="3958" y="961"/>
                  </a:lnTo>
                  <a:lnTo>
                    <a:pt x="3868" y="995"/>
                  </a:lnTo>
                  <a:lnTo>
                    <a:pt x="3779" y="1029"/>
                  </a:lnTo>
                  <a:lnTo>
                    <a:pt x="3689" y="1054"/>
                  </a:lnTo>
                  <a:lnTo>
                    <a:pt x="3591" y="1063"/>
                  </a:lnTo>
                  <a:lnTo>
                    <a:pt x="3492" y="1071"/>
                  </a:lnTo>
                  <a:lnTo>
                    <a:pt x="3412" y="1071"/>
                  </a:lnTo>
                  <a:lnTo>
                    <a:pt x="3331" y="1054"/>
                  </a:lnTo>
                  <a:lnTo>
                    <a:pt x="3250" y="1046"/>
                  </a:lnTo>
                  <a:lnTo>
                    <a:pt x="3170" y="1020"/>
                  </a:lnTo>
                  <a:lnTo>
                    <a:pt x="3098" y="995"/>
                  </a:lnTo>
                  <a:lnTo>
                    <a:pt x="3027" y="961"/>
                  </a:lnTo>
                  <a:lnTo>
                    <a:pt x="2964" y="918"/>
                  </a:lnTo>
                  <a:lnTo>
                    <a:pt x="2892" y="876"/>
                  </a:lnTo>
                  <a:lnTo>
                    <a:pt x="2839" y="825"/>
                  </a:lnTo>
                  <a:lnTo>
                    <a:pt x="2785" y="774"/>
                  </a:lnTo>
                  <a:lnTo>
                    <a:pt x="2731" y="723"/>
                  </a:lnTo>
                  <a:lnTo>
                    <a:pt x="2686" y="663"/>
                  </a:lnTo>
                  <a:lnTo>
                    <a:pt x="2642" y="595"/>
                  </a:lnTo>
                  <a:lnTo>
                    <a:pt x="2606" y="527"/>
                  </a:lnTo>
                  <a:lnTo>
                    <a:pt x="2579" y="459"/>
                  </a:lnTo>
                  <a:lnTo>
                    <a:pt x="2552" y="383"/>
                  </a:lnTo>
                  <a:lnTo>
                    <a:pt x="2570" y="272"/>
                  </a:lnTo>
                  <a:lnTo>
                    <a:pt x="2579" y="153"/>
                  </a:lnTo>
                  <a:lnTo>
                    <a:pt x="2579" y="119"/>
                  </a:lnTo>
                  <a:lnTo>
                    <a:pt x="2570" y="94"/>
                  </a:lnTo>
                  <a:lnTo>
                    <a:pt x="2552" y="68"/>
                  </a:lnTo>
                  <a:lnTo>
                    <a:pt x="2534" y="43"/>
                  </a:lnTo>
                  <a:lnTo>
                    <a:pt x="2507" y="26"/>
                  </a:lnTo>
                  <a:lnTo>
                    <a:pt x="2480" y="9"/>
                  </a:lnTo>
                  <a:lnTo>
                    <a:pt x="2454" y="0"/>
                  </a:lnTo>
                  <a:lnTo>
                    <a:pt x="2328" y="0"/>
                  </a:lnTo>
                  <a:lnTo>
                    <a:pt x="2301" y="9"/>
                  </a:lnTo>
                  <a:lnTo>
                    <a:pt x="2275" y="26"/>
                  </a:lnTo>
                  <a:lnTo>
                    <a:pt x="2248" y="43"/>
                  </a:lnTo>
                  <a:lnTo>
                    <a:pt x="2230" y="68"/>
                  </a:lnTo>
                  <a:lnTo>
                    <a:pt x="2212" y="94"/>
                  </a:lnTo>
                  <a:lnTo>
                    <a:pt x="2203" y="119"/>
                  </a:lnTo>
                  <a:lnTo>
                    <a:pt x="2203" y="153"/>
                  </a:lnTo>
                  <a:lnTo>
                    <a:pt x="2212" y="272"/>
                  </a:lnTo>
                  <a:lnTo>
                    <a:pt x="2230" y="383"/>
                  </a:lnTo>
                  <a:lnTo>
                    <a:pt x="2203" y="459"/>
                  </a:lnTo>
                  <a:lnTo>
                    <a:pt x="2176" y="527"/>
                  </a:lnTo>
                  <a:lnTo>
                    <a:pt x="2140" y="595"/>
                  </a:lnTo>
                  <a:lnTo>
                    <a:pt x="2095" y="663"/>
                  </a:lnTo>
                  <a:lnTo>
                    <a:pt x="2051" y="723"/>
                  </a:lnTo>
                  <a:lnTo>
                    <a:pt x="2006" y="774"/>
                  </a:lnTo>
                  <a:lnTo>
                    <a:pt x="1943" y="825"/>
                  </a:lnTo>
                  <a:lnTo>
                    <a:pt x="1890" y="876"/>
                  </a:lnTo>
                  <a:lnTo>
                    <a:pt x="1827" y="918"/>
                  </a:lnTo>
                  <a:lnTo>
                    <a:pt x="1755" y="961"/>
                  </a:lnTo>
                  <a:lnTo>
                    <a:pt x="1684" y="995"/>
                  </a:lnTo>
                  <a:lnTo>
                    <a:pt x="1612" y="1020"/>
                  </a:lnTo>
                  <a:lnTo>
                    <a:pt x="1531" y="1046"/>
                  </a:lnTo>
                  <a:lnTo>
                    <a:pt x="1460" y="1054"/>
                  </a:lnTo>
                  <a:lnTo>
                    <a:pt x="1370" y="1071"/>
                  </a:lnTo>
                  <a:lnTo>
                    <a:pt x="1290" y="1071"/>
                  </a:lnTo>
                  <a:lnTo>
                    <a:pt x="1191" y="1063"/>
                  </a:lnTo>
                  <a:lnTo>
                    <a:pt x="1093" y="1054"/>
                  </a:lnTo>
                  <a:lnTo>
                    <a:pt x="1003" y="1029"/>
                  </a:lnTo>
                  <a:lnTo>
                    <a:pt x="914" y="995"/>
                  </a:lnTo>
                  <a:lnTo>
                    <a:pt x="833" y="961"/>
                  </a:lnTo>
                  <a:lnTo>
                    <a:pt x="752" y="910"/>
                  </a:lnTo>
                  <a:lnTo>
                    <a:pt x="672" y="859"/>
                  </a:lnTo>
                  <a:lnTo>
                    <a:pt x="609" y="799"/>
                  </a:lnTo>
                  <a:lnTo>
                    <a:pt x="547" y="740"/>
                  </a:lnTo>
                  <a:lnTo>
                    <a:pt x="484" y="663"/>
                  </a:lnTo>
                  <a:lnTo>
                    <a:pt x="439" y="587"/>
                  </a:lnTo>
                  <a:lnTo>
                    <a:pt x="394" y="510"/>
                  </a:lnTo>
                  <a:lnTo>
                    <a:pt x="368" y="425"/>
                  </a:lnTo>
                  <a:lnTo>
                    <a:pt x="341" y="332"/>
                  </a:lnTo>
                  <a:lnTo>
                    <a:pt x="323" y="247"/>
                  </a:lnTo>
                  <a:lnTo>
                    <a:pt x="323" y="153"/>
                  </a:lnTo>
                  <a:lnTo>
                    <a:pt x="314" y="119"/>
                  </a:lnTo>
                  <a:lnTo>
                    <a:pt x="305" y="94"/>
                  </a:lnTo>
                  <a:lnTo>
                    <a:pt x="296" y="68"/>
                  </a:lnTo>
                  <a:lnTo>
                    <a:pt x="278" y="43"/>
                  </a:lnTo>
                  <a:lnTo>
                    <a:pt x="251" y="26"/>
                  </a:lnTo>
                  <a:lnTo>
                    <a:pt x="224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flipH="1">
              <a:off x="7691762" y="2971992"/>
              <a:ext cx="20641" cy="21137"/>
            </a:xfrm>
            <a:custGeom>
              <a:rect b="b" l="l" r="r" t="t"/>
              <a:pathLst>
                <a:path extrusionOk="0" h="757" w="807">
                  <a:moveTo>
                    <a:pt x="403" y="0"/>
                  </a:moveTo>
                  <a:lnTo>
                    <a:pt x="323" y="9"/>
                  </a:lnTo>
                  <a:lnTo>
                    <a:pt x="242" y="26"/>
                  </a:lnTo>
                  <a:lnTo>
                    <a:pt x="180" y="60"/>
                  </a:lnTo>
                  <a:lnTo>
                    <a:pt x="117" y="111"/>
                  </a:lnTo>
                  <a:lnTo>
                    <a:pt x="72" y="162"/>
                  </a:lnTo>
                  <a:lnTo>
                    <a:pt x="27" y="230"/>
                  </a:lnTo>
                  <a:lnTo>
                    <a:pt x="10" y="298"/>
                  </a:lnTo>
                  <a:lnTo>
                    <a:pt x="1" y="383"/>
                  </a:lnTo>
                  <a:lnTo>
                    <a:pt x="10" y="459"/>
                  </a:lnTo>
                  <a:lnTo>
                    <a:pt x="27" y="527"/>
                  </a:lnTo>
                  <a:lnTo>
                    <a:pt x="72" y="595"/>
                  </a:lnTo>
                  <a:lnTo>
                    <a:pt x="117" y="646"/>
                  </a:lnTo>
                  <a:lnTo>
                    <a:pt x="180" y="697"/>
                  </a:lnTo>
                  <a:lnTo>
                    <a:pt x="242" y="731"/>
                  </a:lnTo>
                  <a:lnTo>
                    <a:pt x="323" y="748"/>
                  </a:lnTo>
                  <a:lnTo>
                    <a:pt x="403" y="757"/>
                  </a:lnTo>
                  <a:lnTo>
                    <a:pt x="484" y="748"/>
                  </a:lnTo>
                  <a:lnTo>
                    <a:pt x="556" y="731"/>
                  </a:lnTo>
                  <a:lnTo>
                    <a:pt x="627" y="697"/>
                  </a:lnTo>
                  <a:lnTo>
                    <a:pt x="690" y="646"/>
                  </a:lnTo>
                  <a:lnTo>
                    <a:pt x="735" y="595"/>
                  </a:lnTo>
                  <a:lnTo>
                    <a:pt x="771" y="527"/>
                  </a:lnTo>
                  <a:lnTo>
                    <a:pt x="797" y="459"/>
                  </a:lnTo>
                  <a:lnTo>
                    <a:pt x="806" y="383"/>
                  </a:lnTo>
                  <a:lnTo>
                    <a:pt x="797" y="298"/>
                  </a:lnTo>
                  <a:lnTo>
                    <a:pt x="771" y="230"/>
                  </a:lnTo>
                  <a:lnTo>
                    <a:pt x="735" y="162"/>
                  </a:lnTo>
                  <a:lnTo>
                    <a:pt x="690" y="111"/>
                  </a:lnTo>
                  <a:lnTo>
                    <a:pt x="627" y="60"/>
                  </a:lnTo>
                  <a:lnTo>
                    <a:pt x="556" y="26"/>
                  </a:lnTo>
                  <a:lnTo>
                    <a:pt x="484" y="9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flipH="1">
              <a:off x="7806502" y="2971992"/>
              <a:ext cx="20411" cy="21137"/>
            </a:xfrm>
            <a:custGeom>
              <a:rect b="b" l="l" r="r" t="t"/>
              <a:pathLst>
                <a:path extrusionOk="0" h="757" w="798">
                  <a:moveTo>
                    <a:pt x="395" y="0"/>
                  </a:moveTo>
                  <a:lnTo>
                    <a:pt x="314" y="9"/>
                  </a:lnTo>
                  <a:lnTo>
                    <a:pt x="243" y="26"/>
                  </a:lnTo>
                  <a:lnTo>
                    <a:pt x="171" y="60"/>
                  </a:lnTo>
                  <a:lnTo>
                    <a:pt x="117" y="111"/>
                  </a:lnTo>
                  <a:lnTo>
                    <a:pt x="64" y="162"/>
                  </a:lnTo>
                  <a:lnTo>
                    <a:pt x="28" y="230"/>
                  </a:lnTo>
                  <a:lnTo>
                    <a:pt x="1" y="298"/>
                  </a:lnTo>
                  <a:lnTo>
                    <a:pt x="1" y="383"/>
                  </a:lnTo>
                  <a:lnTo>
                    <a:pt x="1" y="459"/>
                  </a:lnTo>
                  <a:lnTo>
                    <a:pt x="28" y="527"/>
                  </a:lnTo>
                  <a:lnTo>
                    <a:pt x="64" y="595"/>
                  </a:lnTo>
                  <a:lnTo>
                    <a:pt x="117" y="646"/>
                  </a:lnTo>
                  <a:lnTo>
                    <a:pt x="171" y="697"/>
                  </a:lnTo>
                  <a:lnTo>
                    <a:pt x="243" y="731"/>
                  </a:lnTo>
                  <a:lnTo>
                    <a:pt x="314" y="748"/>
                  </a:lnTo>
                  <a:lnTo>
                    <a:pt x="395" y="757"/>
                  </a:lnTo>
                  <a:lnTo>
                    <a:pt x="476" y="748"/>
                  </a:lnTo>
                  <a:lnTo>
                    <a:pt x="556" y="731"/>
                  </a:lnTo>
                  <a:lnTo>
                    <a:pt x="628" y="697"/>
                  </a:lnTo>
                  <a:lnTo>
                    <a:pt x="681" y="646"/>
                  </a:lnTo>
                  <a:lnTo>
                    <a:pt x="735" y="595"/>
                  </a:lnTo>
                  <a:lnTo>
                    <a:pt x="771" y="527"/>
                  </a:lnTo>
                  <a:lnTo>
                    <a:pt x="789" y="459"/>
                  </a:lnTo>
                  <a:lnTo>
                    <a:pt x="798" y="383"/>
                  </a:lnTo>
                  <a:lnTo>
                    <a:pt x="789" y="298"/>
                  </a:lnTo>
                  <a:lnTo>
                    <a:pt x="771" y="230"/>
                  </a:lnTo>
                  <a:lnTo>
                    <a:pt x="735" y="162"/>
                  </a:lnTo>
                  <a:lnTo>
                    <a:pt x="681" y="111"/>
                  </a:lnTo>
                  <a:lnTo>
                    <a:pt x="628" y="60"/>
                  </a:lnTo>
                  <a:lnTo>
                    <a:pt x="556" y="26"/>
                  </a:lnTo>
                  <a:lnTo>
                    <a:pt x="476" y="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flipH="1">
              <a:off x="8299301" y="2578499"/>
              <a:ext cx="72154" cy="111104"/>
            </a:xfrm>
            <a:custGeom>
              <a:rect b="b" l="l" r="r" t="t"/>
              <a:pathLst>
                <a:path extrusionOk="0" h="3979" w="2821">
                  <a:moveTo>
                    <a:pt x="1334" y="0"/>
                  </a:moveTo>
                  <a:lnTo>
                    <a:pt x="1263" y="9"/>
                  </a:lnTo>
                  <a:lnTo>
                    <a:pt x="1128" y="43"/>
                  </a:lnTo>
                  <a:lnTo>
                    <a:pt x="985" y="85"/>
                  </a:lnTo>
                  <a:lnTo>
                    <a:pt x="860" y="153"/>
                  </a:lnTo>
                  <a:lnTo>
                    <a:pt x="734" y="238"/>
                  </a:lnTo>
                  <a:lnTo>
                    <a:pt x="618" y="340"/>
                  </a:lnTo>
                  <a:lnTo>
                    <a:pt x="511" y="451"/>
                  </a:lnTo>
                  <a:lnTo>
                    <a:pt x="412" y="578"/>
                  </a:lnTo>
                  <a:lnTo>
                    <a:pt x="323" y="723"/>
                  </a:lnTo>
                  <a:lnTo>
                    <a:pt x="233" y="876"/>
                  </a:lnTo>
                  <a:lnTo>
                    <a:pt x="170" y="1037"/>
                  </a:lnTo>
                  <a:lnTo>
                    <a:pt x="108" y="1216"/>
                  </a:lnTo>
                  <a:lnTo>
                    <a:pt x="63" y="1394"/>
                  </a:lnTo>
                  <a:lnTo>
                    <a:pt x="27" y="1590"/>
                  </a:lnTo>
                  <a:lnTo>
                    <a:pt x="0" y="1785"/>
                  </a:lnTo>
                  <a:lnTo>
                    <a:pt x="0" y="1989"/>
                  </a:lnTo>
                  <a:lnTo>
                    <a:pt x="0" y="2193"/>
                  </a:lnTo>
                  <a:lnTo>
                    <a:pt x="27" y="2389"/>
                  </a:lnTo>
                  <a:lnTo>
                    <a:pt x="63" y="2576"/>
                  </a:lnTo>
                  <a:lnTo>
                    <a:pt x="108" y="2763"/>
                  </a:lnTo>
                  <a:lnTo>
                    <a:pt x="170" y="2933"/>
                  </a:lnTo>
                  <a:lnTo>
                    <a:pt x="233" y="3094"/>
                  </a:lnTo>
                  <a:lnTo>
                    <a:pt x="323" y="3247"/>
                  </a:lnTo>
                  <a:lnTo>
                    <a:pt x="412" y="3392"/>
                  </a:lnTo>
                  <a:lnTo>
                    <a:pt x="511" y="3519"/>
                  </a:lnTo>
                  <a:lnTo>
                    <a:pt x="618" y="3638"/>
                  </a:lnTo>
                  <a:lnTo>
                    <a:pt x="734" y="3732"/>
                  </a:lnTo>
                  <a:lnTo>
                    <a:pt x="860" y="3817"/>
                  </a:lnTo>
                  <a:lnTo>
                    <a:pt x="985" y="3885"/>
                  </a:lnTo>
                  <a:lnTo>
                    <a:pt x="1128" y="3936"/>
                  </a:lnTo>
                  <a:lnTo>
                    <a:pt x="1263" y="3961"/>
                  </a:lnTo>
                  <a:lnTo>
                    <a:pt x="1334" y="3970"/>
                  </a:lnTo>
                  <a:lnTo>
                    <a:pt x="1406" y="3978"/>
                  </a:lnTo>
                  <a:lnTo>
                    <a:pt x="1478" y="3970"/>
                  </a:lnTo>
                  <a:lnTo>
                    <a:pt x="1558" y="3961"/>
                  </a:lnTo>
                  <a:lnTo>
                    <a:pt x="1692" y="3936"/>
                  </a:lnTo>
                  <a:lnTo>
                    <a:pt x="1827" y="3885"/>
                  </a:lnTo>
                  <a:lnTo>
                    <a:pt x="1961" y="3817"/>
                  </a:lnTo>
                  <a:lnTo>
                    <a:pt x="2086" y="3732"/>
                  </a:lnTo>
                  <a:lnTo>
                    <a:pt x="2203" y="3638"/>
                  </a:lnTo>
                  <a:lnTo>
                    <a:pt x="2310" y="3519"/>
                  </a:lnTo>
                  <a:lnTo>
                    <a:pt x="2409" y="3392"/>
                  </a:lnTo>
                  <a:lnTo>
                    <a:pt x="2498" y="3247"/>
                  </a:lnTo>
                  <a:lnTo>
                    <a:pt x="2579" y="3094"/>
                  </a:lnTo>
                  <a:lnTo>
                    <a:pt x="2650" y="2933"/>
                  </a:lnTo>
                  <a:lnTo>
                    <a:pt x="2713" y="2763"/>
                  </a:lnTo>
                  <a:lnTo>
                    <a:pt x="2758" y="2576"/>
                  </a:lnTo>
                  <a:lnTo>
                    <a:pt x="2794" y="2389"/>
                  </a:lnTo>
                  <a:lnTo>
                    <a:pt x="2821" y="2193"/>
                  </a:lnTo>
                  <a:lnTo>
                    <a:pt x="2821" y="1989"/>
                  </a:lnTo>
                  <a:lnTo>
                    <a:pt x="2821" y="1785"/>
                  </a:lnTo>
                  <a:lnTo>
                    <a:pt x="2794" y="1590"/>
                  </a:lnTo>
                  <a:lnTo>
                    <a:pt x="2758" y="1394"/>
                  </a:lnTo>
                  <a:lnTo>
                    <a:pt x="2713" y="1216"/>
                  </a:lnTo>
                  <a:lnTo>
                    <a:pt x="2650" y="1037"/>
                  </a:lnTo>
                  <a:lnTo>
                    <a:pt x="2579" y="876"/>
                  </a:lnTo>
                  <a:lnTo>
                    <a:pt x="2498" y="723"/>
                  </a:lnTo>
                  <a:lnTo>
                    <a:pt x="2409" y="578"/>
                  </a:lnTo>
                  <a:lnTo>
                    <a:pt x="2310" y="451"/>
                  </a:lnTo>
                  <a:lnTo>
                    <a:pt x="2203" y="340"/>
                  </a:lnTo>
                  <a:lnTo>
                    <a:pt x="2086" y="238"/>
                  </a:lnTo>
                  <a:lnTo>
                    <a:pt x="1961" y="153"/>
                  </a:lnTo>
                  <a:lnTo>
                    <a:pt x="1827" y="85"/>
                  </a:lnTo>
                  <a:lnTo>
                    <a:pt x="1692" y="43"/>
                  </a:lnTo>
                  <a:lnTo>
                    <a:pt x="1558" y="9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flipH="1">
              <a:off x="8391584" y="2578499"/>
              <a:ext cx="72384" cy="111104"/>
            </a:xfrm>
            <a:custGeom>
              <a:rect b="b" l="l" r="r" t="t"/>
              <a:pathLst>
                <a:path extrusionOk="0" h="3979" w="2830">
                  <a:moveTo>
                    <a:pt x="1343" y="0"/>
                  </a:moveTo>
                  <a:lnTo>
                    <a:pt x="1272" y="9"/>
                  </a:lnTo>
                  <a:lnTo>
                    <a:pt x="1128" y="43"/>
                  </a:lnTo>
                  <a:lnTo>
                    <a:pt x="994" y="85"/>
                  </a:lnTo>
                  <a:lnTo>
                    <a:pt x="860" y="153"/>
                  </a:lnTo>
                  <a:lnTo>
                    <a:pt x="743" y="238"/>
                  </a:lnTo>
                  <a:lnTo>
                    <a:pt x="627" y="340"/>
                  </a:lnTo>
                  <a:lnTo>
                    <a:pt x="511" y="451"/>
                  </a:lnTo>
                  <a:lnTo>
                    <a:pt x="412" y="578"/>
                  </a:lnTo>
                  <a:lnTo>
                    <a:pt x="323" y="723"/>
                  </a:lnTo>
                  <a:lnTo>
                    <a:pt x="242" y="876"/>
                  </a:lnTo>
                  <a:lnTo>
                    <a:pt x="170" y="1037"/>
                  </a:lnTo>
                  <a:lnTo>
                    <a:pt x="108" y="1216"/>
                  </a:lnTo>
                  <a:lnTo>
                    <a:pt x="63" y="1394"/>
                  </a:lnTo>
                  <a:lnTo>
                    <a:pt x="27" y="1590"/>
                  </a:lnTo>
                  <a:lnTo>
                    <a:pt x="9" y="1785"/>
                  </a:lnTo>
                  <a:lnTo>
                    <a:pt x="0" y="1989"/>
                  </a:lnTo>
                  <a:lnTo>
                    <a:pt x="9" y="2193"/>
                  </a:lnTo>
                  <a:lnTo>
                    <a:pt x="27" y="2389"/>
                  </a:lnTo>
                  <a:lnTo>
                    <a:pt x="63" y="2576"/>
                  </a:lnTo>
                  <a:lnTo>
                    <a:pt x="108" y="2763"/>
                  </a:lnTo>
                  <a:lnTo>
                    <a:pt x="170" y="2933"/>
                  </a:lnTo>
                  <a:lnTo>
                    <a:pt x="242" y="3094"/>
                  </a:lnTo>
                  <a:lnTo>
                    <a:pt x="323" y="3247"/>
                  </a:lnTo>
                  <a:lnTo>
                    <a:pt x="412" y="3392"/>
                  </a:lnTo>
                  <a:lnTo>
                    <a:pt x="511" y="3519"/>
                  </a:lnTo>
                  <a:lnTo>
                    <a:pt x="627" y="3638"/>
                  </a:lnTo>
                  <a:lnTo>
                    <a:pt x="743" y="3732"/>
                  </a:lnTo>
                  <a:lnTo>
                    <a:pt x="860" y="3817"/>
                  </a:lnTo>
                  <a:lnTo>
                    <a:pt x="994" y="3885"/>
                  </a:lnTo>
                  <a:lnTo>
                    <a:pt x="1128" y="3936"/>
                  </a:lnTo>
                  <a:lnTo>
                    <a:pt x="1272" y="3961"/>
                  </a:lnTo>
                  <a:lnTo>
                    <a:pt x="1343" y="3970"/>
                  </a:lnTo>
                  <a:lnTo>
                    <a:pt x="1415" y="3978"/>
                  </a:lnTo>
                  <a:lnTo>
                    <a:pt x="1486" y="3970"/>
                  </a:lnTo>
                  <a:lnTo>
                    <a:pt x="1558" y="3961"/>
                  </a:lnTo>
                  <a:lnTo>
                    <a:pt x="1701" y="3936"/>
                  </a:lnTo>
                  <a:lnTo>
                    <a:pt x="1836" y="3885"/>
                  </a:lnTo>
                  <a:lnTo>
                    <a:pt x="1961" y="3817"/>
                  </a:lnTo>
                  <a:lnTo>
                    <a:pt x="2086" y="3732"/>
                  </a:lnTo>
                  <a:lnTo>
                    <a:pt x="2203" y="3638"/>
                  </a:lnTo>
                  <a:lnTo>
                    <a:pt x="2310" y="3519"/>
                  </a:lnTo>
                  <a:lnTo>
                    <a:pt x="2418" y="3392"/>
                  </a:lnTo>
                  <a:lnTo>
                    <a:pt x="2507" y="3247"/>
                  </a:lnTo>
                  <a:lnTo>
                    <a:pt x="2588" y="3094"/>
                  </a:lnTo>
                  <a:lnTo>
                    <a:pt x="2659" y="2933"/>
                  </a:lnTo>
                  <a:lnTo>
                    <a:pt x="2713" y="2763"/>
                  </a:lnTo>
                  <a:lnTo>
                    <a:pt x="2767" y="2576"/>
                  </a:lnTo>
                  <a:lnTo>
                    <a:pt x="2803" y="2389"/>
                  </a:lnTo>
                  <a:lnTo>
                    <a:pt x="2820" y="2193"/>
                  </a:lnTo>
                  <a:lnTo>
                    <a:pt x="2829" y="1989"/>
                  </a:lnTo>
                  <a:lnTo>
                    <a:pt x="2820" y="1785"/>
                  </a:lnTo>
                  <a:lnTo>
                    <a:pt x="2803" y="1590"/>
                  </a:lnTo>
                  <a:lnTo>
                    <a:pt x="2767" y="1394"/>
                  </a:lnTo>
                  <a:lnTo>
                    <a:pt x="2713" y="1216"/>
                  </a:lnTo>
                  <a:lnTo>
                    <a:pt x="2659" y="1037"/>
                  </a:lnTo>
                  <a:lnTo>
                    <a:pt x="2588" y="876"/>
                  </a:lnTo>
                  <a:lnTo>
                    <a:pt x="2507" y="723"/>
                  </a:lnTo>
                  <a:lnTo>
                    <a:pt x="2418" y="578"/>
                  </a:lnTo>
                  <a:lnTo>
                    <a:pt x="2310" y="451"/>
                  </a:lnTo>
                  <a:lnTo>
                    <a:pt x="2203" y="340"/>
                  </a:lnTo>
                  <a:lnTo>
                    <a:pt x="2086" y="238"/>
                  </a:lnTo>
                  <a:lnTo>
                    <a:pt x="1961" y="153"/>
                  </a:lnTo>
                  <a:lnTo>
                    <a:pt x="1836" y="85"/>
                  </a:lnTo>
                  <a:lnTo>
                    <a:pt x="1701" y="43"/>
                  </a:lnTo>
                  <a:lnTo>
                    <a:pt x="1558" y="9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flipH="1">
              <a:off x="8468060" y="2651351"/>
              <a:ext cx="77449" cy="106831"/>
            </a:xfrm>
            <a:custGeom>
              <a:rect b="b" l="l" r="r" t="t"/>
              <a:pathLst>
                <a:path extrusionOk="0" h="3826" w="3028">
                  <a:moveTo>
                    <a:pt x="1048" y="1"/>
                  </a:moveTo>
                  <a:lnTo>
                    <a:pt x="905" y="18"/>
                  </a:lnTo>
                  <a:lnTo>
                    <a:pt x="834" y="35"/>
                  </a:lnTo>
                  <a:lnTo>
                    <a:pt x="771" y="52"/>
                  </a:lnTo>
                  <a:lnTo>
                    <a:pt x="699" y="86"/>
                  </a:lnTo>
                  <a:lnTo>
                    <a:pt x="637" y="111"/>
                  </a:lnTo>
                  <a:lnTo>
                    <a:pt x="520" y="188"/>
                  </a:lnTo>
                  <a:lnTo>
                    <a:pt x="404" y="281"/>
                  </a:lnTo>
                  <a:lnTo>
                    <a:pt x="314" y="392"/>
                  </a:lnTo>
                  <a:lnTo>
                    <a:pt x="225" y="511"/>
                  </a:lnTo>
                  <a:lnTo>
                    <a:pt x="153" y="638"/>
                  </a:lnTo>
                  <a:lnTo>
                    <a:pt x="99" y="783"/>
                  </a:lnTo>
                  <a:lnTo>
                    <a:pt x="55" y="936"/>
                  </a:lnTo>
                  <a:lnTo>
                    <a:pt x="19" y="1097"/>
                  </a:lnTo>
                  <a:lnTo>
                    <a:pt x="1" y="1267"/>
                  </a:lnTo>
                  <a:lnTo>
                    <a:pt x="1" y="1446"/>
                  </a:lnTo>
                  <a:lnTo>
                    <a:pt x="10" y="1633"/>
                  </a:lnTo>
                  <a:lnTo>
                    <a:pt x="28" y="1820"/>
                  </a:lnTo>
                  <a:lnTo>
                    <a:pt x="73" y="2007"/>
                  </a:lnTo>
                  <a:lnTo>
                    <a:pt x="126" y="2202"/>
                  </a:lnTo>
                  <a:lnTo>
                    <a:pt x="189" y="2389"/>
                  </a:lnTo>
                  <a:lnTo>
                    <a:pt x="278" y="2576"/>
                  </a:lnTo>
                  <a:lnTo>
                    <a:pt x="368" y="2755"/>
                  </a:lnTo>
                  <a:lnTo>
                    <a:pt x="475" y="2925"/>
                  </a:lnTo>
                  <a:lnTo>
                    <a:pt x="583" y="3077"/>
                  </a:lnTo>
                  <a:lnTo>
                    <a:pt x="708" y="3222"/>
                  </a:lnTo>
                  <a:lnTo>
                    <a:pt x="834" y="3349"/>
                  </a:lnTo>
                  <a:lnTo>
                    <a:pt x="968" y="3460"/>
                  </a:lnTo>
                  <a:lnTo>
                    <a:pt x="1111" y="3562"/>
                  </a:lnTo>
                  <a:lnTo>
                    <a:pt x="1245" y="3647"/>
                  </a:lnTo>
                  <a:lnTo>
                    <a:pt x="1398" y="3723"/>
                  </a:lnTo>
                  <a:lnTo>
                    <a:pt x="1541" y="3774"/>
                  </a:lnTo>
                  <a:lnTo>
                    <a:pt x="1684" y="3808"/>
                  </a:lnTo>
                  <a:lnTo>
                    <a:pt x="1836" y="3825"/>
                  </a:lnTo>
                  <a:lnTo>
                    <a:pt x="1980" y="3825"/>
                  </a:lnTo>
                  <a:lnTo>
                    <a:pt x="2123" y="3808"/>
                  </a:lnTo>
                  <a:lnTo>
                    <a:pt x="2194" y="3791"/>
                  </a:lnTo>
                  <a:lnTo>
                    <a:pt x="2257" y="3766"/>
                  </a:lnTo>
                  <a:lnTo>
                    <a:pt x="2329" y="3740"/>
                  </a:lnTo>
                  <a:lnTo>
                    <a:pt x="2391" y="3715"/>
                  </a:lnTo>
                  <a:lnTo>
                    <a:pt x="2508" y="3638"/>
                  </a:lnTo>
                  <a:lnTo>
                    <a:pt x="2615" y="3545"/>
                  </a:lnTo>
                  <a:lnTo>
                    <a:pt x="2714" y="3434"/>
                  </a:lnTo>
                  <a:lnTo>
                    <a:pt x="2803" y="3315"/>
                  </a:lnTo>
                  <a:lnTo>
                    <a:pt x="2875" y="3188"/>
                  </a:lnTo>
                  <a:lnTo>
                    <a:pt x="2929" y="3043"/>
                  </a:lnTo>
                  <a:lnTo>
                    <a:pt x="2973" y="2891"/>
                  </a:lnTo>
                  <a:lnTo>
                    <a:pt x="3009" y="2729"/>
                  </a:lnTo>
                  <a:lnTo>
                    <a:pt x="3027" y="2551"/>
                  </a:lnTo>
                  <a:lnTo>
                    <a:pt x="3027" y="2381"/>
                  </a:lnTo>
                  <a:lnTo>
                    <a:pt x="3018" y="2194"/>
                  </a:lnTo>
                  <a:lnTo>
                    <a:pt x="3000" y="2007"/>
                  </a:lnTo>
                  <a:lnTo>
                    <a:pt x="2955" y="1820"/>
                  </a:lnTo>
                  <a:lnTo>
                    <a:pt x="2902" y="1624"/>
                  </a:lnTo>
                  <a:lnTo>
                    <a:pt x="2830" y="1437"/>
                  </a:lnTo>
                  <a:lnTo>
                    <a:pt x="2750" y="1250"/>
                  </a:lnTo>
                  <a:lnTo>
                    <a:pt x="2660" y="1072"/>
                  </a:lnTo>
                  <a:lnTo>
                    <a:pt x="2553" y="902"/>
                  </a:lnTo>
                  <a:lnTo>
                    <a:pt x="2436" y="749"/>
                  </a:lnTo>
                  <a:lnTo>
                    <a:pt x="2320" y="604"/>
                  </a:lnTo>
                  <a:lnTo>
                    <a:pt x="2194" y="477"/>
                  </a:lnTo>
                  <a:lnTo>
                    <a:pt x="2060" y="366"/>
                  </a:lnTo>
                  <a:lnTo>
                    <a:pt x="1917" y="264"/>
                  </a:lnTo>
                  <a:lnTo>
                    <a:pt x="1774" y="179"/>
                  </a:lnTo>
                  <a:lnTo>
                    <a:pt x="1630" y="103"/>
                  </a:lnTo>
                  <a:lnTo>
                    <a:pt x="1487" y="52"/>
                  </a:lnTo>
                  <a:lnTo>
                    <a:pt x="1344" y="18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flipH="1">
              <a:off x="8218911" y="2651351"/>
              <a:ext cx="77653" cy="106831"/>
            </a:xfrm>
            <a:custGeom>
              <a:rect b="b" l="l" r="r" t="t"/>
              <a:pathLst>
                <a:path extrusionOk="0" h="3826" w="3036">
                  <a:moveTo>
                    <a:pt x="1835" y="1"/>
                  </a:moveTo>
                  <a:lnTo>
                    <a:pt x="1692" y="18"/>
                  </a:lnTo>
                  <a:lnTo>
                    <a:pt x="1540" y="52"/>
                  </a:lnTo>
                  <a:lnTo>
                    <a:pt x="1397" y="103"/>
                  </a:lnTo>
                  <a:lnTo>
                    <a:pt x="1253" y="179"/>
                  </a:lnTo>
                  <a:lnTo>
                    <a:pt x="1110" y="264"/>
                  </a:lnTo>
                  <a:lnTo>
                    <a:pt x="976" y="366"/>
                  </a:lnTo>
                  <a:lnTo>
                    <a:pt x="842" y="477"/>
                  </a:lnTo>
                  <a:lnTo>
                    <a:pt x="716" y="604"/>
                  </a:lnTo>
                  <a:lnTo>
                    <a:pt x="591" y="749"/>
                  </a:lnTo>
                  <a:lnTo>
                    <a:pt x="475" y="902"/>
                  </a:lnTo>
                  <a:lnTo>
                    <a:pt x="376" y="1072"/>
                  </a:lnTo>
                  <a:lnTo>
                    <a:pt x="278" y="1250"/>
                  </a:lnTo>
                  <a:lnTo>
                    <a:pt x="197" y="1437"/>
                  </a:lnTo>
                  <a:lnTo>
                    <a:pt x="125" y="1624"/>
                  </a:lnTo>
                  <a:lnTo>
                    <a:pt x="72" y="1820"/>
                  </a:lnTo>
                  <a:lnTo>
                    <a:pt x="36" y="2007"/>
                  </a:lnTo>
                  <a:lnTo>
                    <a:pt x="9" y="2194"/>
                  </a:lnTo>
                  <a:lnTo>
                    <a:pt x="0" y="2381"/>
                  </a:lnTo>
                  <a:lnTo>
                    <a:pt x="9" y="2551"/>
                  </a:lnTo>
                  <a:lnTo>
                    <a:pt x="27" y="2729"/>
                  </a:lnTo>
                  <a:lnTo>
                    <a:pt x="54" y="2891"/>
                  </a:lnTo>
                  <a:lnTo>
                    <a:pt x="99" y="3043"/>
                  </a:lnTo>
                  <a:lnTo>
                    <a:pt x="161" y="3188"/>
                  </a:lnTo>
                  <a:lnTo>
                    <a:pt x="233" y="3315"/>
                  </a:lnTo>
                  <a:lnTo>
                    <a:pt x="313" y="3434"/>
                  </a:lnTo>
                  <a:lnTo>
                    <a:pt x="412" y="3545"/>
                  </a:lnTo>
                  <a:lnTo>
                    <a:pt x="519" y="3638"/>
                  </a:lnTo>
                  <a:lnTo>
                    <a:pt x="636" y="3715"/>
                  </a:lnTo>
                  <a:lnTo>
                    <a:pt x="707" y="3740"/>
                  </a:lnTo>
                  <a:lnTo>
                    <a:pt x="770" y="3766"/>
                  </a:lnTo>
                  <a:lnTo>
                    <a:pt x="842" y="3791"/>
                  </a:lnTo>
                  <a:lnTo>
                    <a:pt x="913" y="3808"/>
                  </a:lnTo>
                  <a:lnTo>
                    <a:pt x="1056" y="3825"/>
                  </a:lnTo>
                  <a:lnTo>
                    <a:pt x="1200" y="3825"/>
                  </a:lnTo>
                  <a:lnTo>
                    <a:pt x="1343" y="3808"/>
                  </a:lnTo>
                  <a:lnTo>
                    <a:pt x="1495" y="3774"/>
                  </a:lnTo>
                  <a:lnTo>
                    <a:pt x="1638" y="3723"/>
                  </a:lnTo>
                  <a:lnTo>
                    <a:pt x="1782" y="3647"/>
                  </a:lnTo>
                  <a:lnTo>
                    <a:pt x="1925" y="3562"/>
                  </a:lnTo>
                  <a:lnTo>
                    <a:pt x="2059" y="3460"/>
                  </a:lnTo>
                  <a:lnTo>
                    <a:pt x="2194" y="3349"/>
                  </a:lnTo>
                  <a:lnTo>
                    <a:pt x="2319" y="3222"/>
                  </a:lnTo>
                  <a:lnTo>
                    <a:pt x="2444" y="3077"/>
                  </a:lnTo>
                  <a:lnTo>
                    <a:pt x="2561" y="2925"/>
                  </a:lnTo>
                  <a:lnTo>
                    <a:pt x="2659" y="2755"/>
                  </a:lnTo>
                  <a:lnTo>
                    <a:pt x="2758" y="2576"/>
                  </a:lnTo>
                  <a:lnTo>
                    <a:pt x="2838" y="2389"/>
                  </a:lnTo>
                  <a:lnTo>
                    <a:pt x="2910" y="2202"/>
                  </a:lnTo>
                  <a:lnTo>
                    <a:pt x="2964" y="2007"/>
                  </a:lnTo>
                  <a:lnTo>
                    <a:pt x="2999" y="1820"/>
                  </a:lnTo>
                  <a:lnTo>
                    <a:pt x="3026" y="1633"/>
                  </a:lnTo>
                  <a:lnTo>
                    <a:pt x="3035" y="1446"/>
                  </a:lnTo>
                  <a:lnTo>
                    <a:pt x="3026" y="1267"/>
                  </a:lnTo>
                  <a:lnTo>
                    <a:pt x="3008" y="1097"/>
                  </a:lnTo>
                  <a:lnTo>
                    <a:pt x="2981" y="936"/>
                  </a:lnTo>
                  <a:lnTo>
                    <a:pt x="2937" y="783"/>
                  </a:lnTo>
                  <a:lnTo>
                    <a:pt x="2874" y="638"/>
                  </a:lnTo>
                  <a:lnTo>
                    <a:pt x="2802" y="511"/>
                  </a:lnTo>
                  <a:lnTo>
                    <a:pt x="2722" y="392"/>
                  </a:lnTo>
                  <a:lnTo>
                    <a:pt x="2623" y="281"/>
                  </a:lnTo>
                  <a:lnTo>
                    <a:pt x="2516" y="188"/>
                  </a:lnTo>
                  <a:lnTo>
                    <a:pt x="2399" y="111"/>
                  </a:lnTo>
                  <a:lnTo>
                    <a:pt x="2328" y="86"/>
                  </a:lnTo>
                  <a:lnTo>
                    <a:pt x="2265" y="52"/>
                  </a:lnTo>
                  <a:lnTo>
                    <a:pt x="2194" y="35"/>
                  </a:lnTo>
                  <a:lnTo>
                    <a:pt x="2122" y="18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flipH="1">
              <a:off x="8262213" y="2697871"/>
              <a:ext cx="245493" cy="202466"/>
            </a:xfrm>
            <a:custGeom>
              <a:rect b="b" l="l" r="r" t="t"/>
              <a:pathLst>
                <a:path extrusionOk="0" h="7251" w="9598">
                  <a:moveTo>
                    <a:pt x="4674" y="1"/>
                  </a:moveTo>
                  <a:lnTo>
                    <a:pt x="4557" y="18"/>
                  </a:lnTo>
                  <a:lnTo>
                    <a:pt x="4441" y="35"/>
                  </a:lnTo>
                  <a:lnTo>
                    <a:pt x="4325" y="60"/>
                  </a:lnTo>
                  <a:lnTo>
                    <a:pt x="4208" y="94"/>
                  </a:lnTo>
                  <a:lnTo>
                    <a:pt x="4101" y="128"/>
                  </a:lnTo>
                  <a:lnTo>
                    <a:pt x="3993" y="179"/>
                  </a:lnTo>
                  <a:lnTo>
                    <a:pt x="3886" y="230"/>
                  </a:lnTo>
                  <a:lnTo>
                    <a:pt x="3787" y="290"/>
                  </a:lnTo>
                  <a:lnTo>
                    <a:pt x="3689" y="349"/>
                  </a:lnTo>
                  <a:lnTo>
                    <a:pt x="3590" y="417"/>
                  </a:lnTo>
                  <a:lnTo>
                    <a:pt x="3501" y="485"/>
                  </a:lnTo>
                  <a:lnTo>
                    <a:pt x="3331" y="638"/>
                  </a:lnTo>
                  <a:lnTo>
                    <a:pt x="3161" y="808"/>
                  </a:lnTo>
                  <a:lnTo>
                    <a:pt x="3017" y="978"/>
                  </a:lnTo>
                  <a:lnTo>
                    <a:pt x="2883" y="1165"/>
                  </a:lnTo>
                  <a:lnTo>
                    <a:pt x="2767" y="1352"/>
                  </a:lnTo>
                  <a:lnTo>
                    <a:pt x="2659" y="1547"/>
                  </a:lnTo>
                  <a:lnTo>
                    <a:pt x="2570" y="1734"/>
                  </a:lnTo>
                  <a:lnTo>
                    <a:pt x="2498" y="1921"/>
                  </a:lnTo>
                  <a:lnTo>
                    <a:pt x="2435" y="2108"/>
                  </a:lnTo>
                  <a:lnTo>
                    <a:pt x="2400" y="2278"/>
                  </a:lnTo>
                  <a:lnTo>
                    <a:pt x="2382" y="2355"/>
                  </a:lnTo>
                  <a:lnTo>
                    <a:pt x="2346" y="2431"/>
                  </a:lnTo>
                  <a:lnTo>
                    <a:pt x="2301" y="2508"/>
                  </a:lnTo>
                  <a:lnTo>
                    <a:pt x="2247" y="2576"/>
                  </a:lnTo>
                  <a:lnTo>
                    <a:pt x="2185" y="2635"/>
                  </a:lnTo>
                  <a:lnTo>
                    <a:pt x="2113" y="2695"/>
                  </a:lnTo>
                  <a:lnTo>
                    <a:pt x="2042" y="2754"/>
                  </a:lnTo>
                  <a:lnTo>
                    <a:pt x="1952" y="2814"/>
                  </a:lnTo>
                  <a:lnTo>
                    <a:pt x="1773" y="2924"/>
                  </a:lnTo>
                  <a:lnTo>
                    <a:pt x="1567" y="3035"/>
                  </a:lnTo>
                  <a:lnTo>
                    <a:pt x="1352" y="3154"/>
                  </a:lnTo>
                  <a:lnTo>
                    <a:pt x="1137" y="3273"/>
                  </a:lnTo>
                  <a:lnTo>
                    <a:pt x="922" y="3409"/>
                  </a:lnTo>
                  <a:lnTo>
                    <a:pt x="815" y="3477"/>
                  </a:lnTo>
                  <a:lnTo>
                    <a:pt x="716" y="3553"/>
                  </a:lnTo>
                  <a:lnTo>
                    <a:pt x="618" y="3630"/>
                  </a:lnTo>
                  <a:lnTo>
                    <a:pt x="519" y="3723"/>
                  </a:lnTo>
                  <a:lnTo>
                    <a:pt x="439" y="3808"/>
                  </a:lnTo>
                  <a:lnTo>
                    <a:pt x="349" y="3910"/>
                  </a:lnTo>
                  <a:lnTo>
                    <a:pt x="278" y="4012"/>
                  </a:lnTo>
                  <a:lnTo>
                    <a:pt x="206" y="4123"/>
                  </a:lnTo>
                  <a:lnTo>
                    <a:pt x="143" y="4242"/>
                  </a:lnTo>
                  <a:lnTo>
                    <a:pt x="99" y="4369"/>
                  </a:lnTo>
                  <a:lnTo>
                    <a:pt x="54" y="4505"/>
                  </a:lnTo>
                  <a:lnTo>
                    <a:pt x="27" y="4658"/>
                  </a:lnTo>
                  <a:lnTo>
                    <a:pt x="9" y="4811"/>
                  </a:lnTo>
                  <a:lnTo>
                    <a:pt x="0" y="4973"/>
                  </a:lnTo>
                  <a:lnTo>
                    <a:pt x="0" y="5092"/>
                  </a:lnTo>
                  <a:lnTo>
                    <a:pt x="9" y="5211"/>
                  </a:lnTo>
                  <a:lnTo>
                    <a:pt x="27" y="5321"/>
                  </a:lnTo>
                  <a:lnTo>
                    <a:pt x="45" y="5432"/>
                  </a:lnTo>
                  <a:lnTo>
                    <a:pt x="72" y="5542"/>
                  </a:lnTo>
                  <a:lnTo>
                    <a:pt x="108" y="5653"/>
                  </a:lnTo>
                  <a:lnTo>
                    <a:pt x="143" y="5763"/>
                  </a:lnTo>
                  <a:lnTo>
                    <a:pt x="188" y="5865"/>
                  </a:lnTo>
                  <a:lnTo>
                    <a:pt x="233" y="5967"/>
                  </a:lnTo>
                  <a:lnTo>
                    <a:pt x="287" y="6061"/>
                  </a:lnTo>
                  <a:lnTo>
                    <a:pt x="349" y="6154"/>
                  </a:lnTo>
                  <a:lnTo>
                    <a:pt x="412" y="6248"/>
                  </a:lnTo>
                  <a:lnTo>
                    <a:pt x="475" y="6341"/>
                  </a:lnTo>
                  <a:lnTo>
                    <a:pt x="546" y="6426"/>
                  </a:lnTo>
                  <a:lnTo>
                    <a:pt x="627" y="6511"/>
                  </a:lnTo>
                  <a:lnTo>
                    <a:pt x="707" y="6588"/>
                  </a:lnTo>
                  <a:lnTo>
                    <a:pt x="788" y="6664"/>
                  </a:lnTo>
                  <a:lnTo>
                    <a:pt x="878" y="6732"/>
                  </a:lnTo>
                  <a:lnTo>
                    <a:pt x="967" y="6800"/>
                  </a:lnTo>
                  <a:lnTo>
                    <a:pt x="1057" y="6868"/>
                  </a:lnTo>
                  <a:lnTo>
                    <a:pt x="1155" y="6928"/>
                  </a:lnTo>
                  <a:lnTo>
                    <a:pt x="1254" y="6979"/>
                  </a:lnTo>
                  <a:lnTo>
                    <a:pt x="1361" y="7030"/>
                  </a:lnTo>
                  <a:lnTo>
                    <a:pt x="1468" y="7072"/>
                  </a:lnTo>
                  <a:lnTo>
                    <a:pt x="1576" y="7115"/>
                  </a:lnTo>
                  <a:lnTo>
                    <a:pt x="1683" y="7149"/>
                  </a:lnTo>
                  <a:lnTo>
                    <a:pt x="1800" y="7183"/>
                  </a:lnTo>
                  <a:lnTo>
                    <a:pt x="1916" y="7208"/>
                  </a:lnTo>
                  <a:lnTo>
                    <a:pt x="2033" y="7225"/>
                  </a:lnTo>
                  <a:lnTo>
                    <a:pt x="2158" y="7242"/>
                  </a:lnTo>
                  <a:lnTo>
                    <a:pt x="2274" y="7251"/>
                  </a:lnTo>
                  <a:lnTo>
                    <a:pt x="2561" y="7251"/>
                  </a:lnTo>
                  <a:lnTo>
                    <a:pt x="2713" y="7234"/>
                  </a:lnTo>
                  <a:lnTo>
                    <a:pt x="2874" y="7200"/>
                  </a:lnTo>
                  <a:lnTo>
                    <a:pt x="3026" y="7166"/>
                  </a:lnTo>
                  <a:lnTo>
                    <a:pt x="3179" y="7123"/>
                  </a:lnTo>
                  <a:lnTo>
                    <a:pt x="3331" y="7081"/>
                  </a:lnTo>
                  <a:lnTo>
                    <a:pt x="3626" y="6979"/>
                  </a:lnTo>
                  <a:lnTo>
                    <a:pt x="3922" y="6877"/>
                  </a:lnTo>
                  <a:lnTo>
                    <a:pt x="4217" y="6792"/>
                  </a:lnTo>
                  <a:lnTo>
                    <a:pt x="4360" y="6758"/>
                  </a:lnTo>
                  <a:lnTo>
                    <a:pt x="4504" y="6724"/>
                  </a:lnTo>
                  <a:lnTo>
                    <a:pt x="4656" y="6707"/>
                  </a:lnTo>
                  <a:lnTo>
                    <a:pt x="4942" y="6707"/>
                  </a:lnTo>
                  <a:lnTo>
                    <a:pt x="5095" y="6724"/>
                  </a:lnTo>
                  <a:lnTo>
                    <a:pt x="5238" y="6758"/>
                  </a:lnTo>
                  <a:lnTo>
                    <a:pt x="5381" y="6792"/>
                  </a:lnTo>
                  <a:lnTo>
                    <a:pt x="5676" y="6877"/>
                  </a:lnTo>
                  <a:lnTo>
                    <a:pt x="5972" y="6979"/>
                  </a:lnTo>
                  <a:lnTo>
                    <a:pt x="6276" y="7081"/>
                  </a:lnTo>
                  <a:lnTo>
                    <a:pt x="6420" y="7123"/>
                  </a:lnTo>
                  <a:lnTo>
                    <a:pt x="6572" y="7166"/>
                  </a:lnTo>
                  <a:lnTo>
                    <a:pt x="6733" y="7200"/>
                  </a:lnTo>
                  <a:lnTo>
                    <a:pt x="6885" y="7234"/>
                  </a:lnTo>
                  <a:lnTo>
                    <a:pt x="7037" y="7251"/>
                  </a:lnTo>
                  <a:lnTo>
                    <a:pt x="7324" y="7251"/>
                  </a:lnTo>
                  <a:lnTo>
                    <a:pt x="7440" y="7242"/>
                  </a:lnTo>
                  <a:lnTo>
                    <a:pt x="7566" y="7225"/>
                  </a:lnTo>
                  <a:lnTo>
                    <a:pt x="7682" y="7208"/>
                  </a:lnTo>
                  <a:lnTo>
                    <a:pt x="7798" y="7183"/>
                  </a:lnTo>
                  <a:lnTo>
                    <a:pt x="7915" y="7149"/>
                  </a:lnTo>
                  <a:lnTo>
                    <a:pt x="8022" y="7115"/>
                  </a:lnTo>
                  <a:lnTo>
                    <a:pt x="8130" y="7072"/>
                  </a:lnTo>
                  <a:lnTo>
                    <a:pt x="8237" y="7030"/>
                  </a:lnTo>
                  <a:lnTo>
                    <a:pt x="8345" y="6979"/>
                  </a:lnTo>
                  <a:lnTo>
                    <a:pt x="8443" y="6928"/>
                  </a:lnTo>
                  <a:lnTo>
                    <a:pt x="8542" y="6868"/>
                  </a:lnTo>
                  <a:lnTo>
                    <a:pt x="8631" y="6800"/>
                  </a:lnTo>
                  <a:lnTo>
                    <a:pt x="8730" y="6732"/>
                  </a:lnTo>
                  <a:lnTo>
                    <a:pt x="8810" y="6664"/>
                  </a:lnTo>
                  <a:lnTo>
                    <a:pt x="8900" y="6588"/>
                  </a:lnTo>
                  <a:lnTo>
                    <a:pt x="8971" y="6511"/>
                  </a:lnTo>
                  <a:lnTo>
                    <a:pt x="9052" y="6426"/>
                  </a:lnTo>
                  <a:lnTo>
                    <a:pt x="9123" y="6341"/>
                  </a:lnTo>
                  <a:lnTo>
                    <a:pt x="9186" y="6248"/>
                  </a:lnTo>
                  <a:lnTo>
                    <a:pt x="9249" y="6154"/>
                  </a:lnTo>
                  <a:lnTo>
                    <a:pt x="9311" y="6061"/>
                  </a:lnTo>
                  <a:lnTo>
                    <a:pt x="9365" y="5967"/>
                  </a:lnTo>
                  <a:lnTo>
                    <a:pt x="9410" y="5865"/>
                  </a:lnTo>
                  <a:lnTo>
                    <a:pt x="9455" y="5763"/>
                  </a:lnTo>
                  <a:lnTo>
                    <a:pt x="9491" y="5653"/>
                  </a:lnTo>
                  <a:lnTo>
                    <a:pt x="9526" y="5542"/>
                  </a:lnTo>
                  <a:lnTo>
                    <a:pt x="9553" y="5432"/>
                  </a:lnTo>
                  <a:lnTo>
                    <a:pt x="9571" y="5321"/>
                  </a:lnTo>
                  <a:lnTo>
                    <a:pt x="9589" y="5211"/>
                  </a:lnTo>
                  <a:lnTo>
                    <a:pt x="9598" y="5092"/>
                  </a:lnTo>
                  <a:lnTo>
                    <a:pt x="9598" y="4973"/>
                  </a:lnTo>
                  <a:lnTo>
                    <a:pt x="9589" y="4794"/>
                  </a:lnTo>
                  <a:lnTo>
                    <a:pt x="9571" y="4633"/>
                  </a:lnTo>
                  <a:lnTo>
                    <a:pt x="9544" y="4480"/>
                  </a:lnTo>
                  <a:lnTo>
                    <a:pt x="9500" y="4335"/>
                  </a:lnTo>
                  <a:lnTo>
                    <a:pt x="9455" y="4208"/>
                  </a:lnTo>
                  <a:lnTo>
                    <a:pt x="9392" y="4089"/>
                  </a:lnTo>
                  <a:lnTo>
                    <a:pt x="9329" y="3978"/>
                  </a:lnTo>
                  <a:lnTo>
                    <a:pt x="9249" y="3876"/>
                  </a:lnTo>
                  <a:lnTo>
                    <a:pt x="9168" y="3783"/>
                  </a:lnTo>
                  <a:lnTo>
                    <a:pt x="9088" y="3698"/>
                  </a:lnTo>
                  <a:lnTo>
                    <a:pt x="8989" y="3621"/>
                  </a:lnTo>
                  <a:lnTo>
                    <a:pt x="8891" y="3553"/>
                  </a:lnTo>
                  <a:lnTo>
                    <a:pt x="8792" y="3485"/>
                  </a:lnTo>
                  <a:lnTo>
                    <a:pt x="8694" y="3417"/>
                  </a:lnTo>
                  <a:lnTo>
                    <a:pt x="8479" y="3307"/>
                  </a:lnTo>
                  <a:lnTo>
                    <a:pt x="8049" y="3103"/>
                  </a:lnTo>
                  <a:lnTo>
                    <a:pt x="7852" y="3001"/>
                  </a:lnTo>
                  <a:lnTo>
                    <a:pt x="7664" y="2890"/>
                  </a:lnTo>
                  <a:lnTo>
                    <a:pt x="7575" y="2831"/>
                  </a:lnTo>
                  <a:lnTo>
                    <a:pt x="7503" y="2771"/>
                  </a:lnTo>
                  <a:lnTo>
                    <a:pt x="7422" y="2703"/>
                  </a:lnTo>
                  <a:lnTo>
                    <a:pt x="7360" y="2635"/>
                  </a:lnTo>
                  <a:lnTo>
                    <a:pt x="7306" y="2550"/>
                  </a:lnTo>
                  <a:lnTo>
                    <a:pt x="7261" y="2465"/>
                  </a:lnTo>
                  <a:lnTo>
                    <a:pt x="7225" y="2380"/>
                  </a:lnTo>
                  <a:lnTo>
                    <a:pt x="7199" y="2278"/>
                  </a:lnTo>
                  <a:lnTo>
                    <a:pt x="7154" y="2066"/>
                  </a:lnTo>
                  <a:lnTo>
                    <a:pt x="7091" y="1853"/>
                  </a:lnTo>
                  <a:lnTo>
                    <a:pt x="7011" y="1649"/>
                  </a:lnTo>
                  <a:lnTo>
                    <a:pt x="6921" y="1445"/>
                  </a:lnTo>
                  <a:lnTo>
                    <a:pt x="6814" y="1250"/>
                  </a:lnTo>
                  <a:lnTo>
                    <a:pt x="6697" y="1063"/>
                  </a:lnTo>
                  <a:lnTo>
                    <a:pt x="6563" y="885"/>
                  </a:lnTo>
                  <a:lnTo>
                    <a:pt x="6420" y="715"/>
                  </a:lnTo>
                  <a:lnTo>
                    <a:pt x="6258" y="562"/>
                  </a:lnTo>
                  <a:lnTo>
                    <a:pt x="6088" y="426"/>
                  </a:lnTo>
                  <a:lnTo>
                    <a:pt x="5999" y="358"/>
                  </a:lnTo>
                  <a:lnTo>
                    <a:pt x="5900" y="298"/>
                  </a:lnTo>
                  <a:lnTo>
                    <a:pt x="5802" y="247"/>
                  </a:lnTo>
                  <a:lnTo>
                    <a:pt x="5703" y="196"/>
                  </a:lnTo>
                  <a:lnTo>
                    <a:pt x="5605" y="154"/>
                  </a:lnTo>
                  <a:lnTo>
                    <a:pt x="5497" y="111"/>
                  </a:lnTo>
                  <a:lnTo>
                    <a:pt x="5390" y="77"/>
                  </a:lnTo>
                  <a:lnTo>
                    <a:pt x="5274" y="52"/>
                  </a:lnTo>
                  <a:lnTo>
                    <a:pt x="5157" y="26"/>
                  </a:lnTo>
                  <a:lnTo>
                    <a:pt x="5041" y="9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flipH="1">
              <a:off x="7077367" y="2488308"/>
              <a:ext cx="165819" cy="293130"/>
            </a:xfrm>
            <a:custGeom>
              <a:rect b="b" l="l" r="r" t="t"/>
              <a:pathLst>
                <a:path extrusionOk="0" h="10498" w="6483">
                  <a:moveTo>
                    <a:pt x="1764" y="1"/>
                  </a:moveTo>
                  <a:lnTo>
                    <a:pt x="1585" y="18"/>
                  </a:lnTo>
                  <a:lnTo>
                    <a:pt x="1415" y="43"/>
                  </a:lnTo>
                  <a:lnTo>
                    <a:pt x="1245" y="77"/>
                  </a:lnTo>
                  <a:lnTo>
                    <a:pt x="1084" y="137"/>
                  </a:lnTo>
                  <a:lnTo>
                    <a:pt x="923" y="205"/>
                  </a:lnTo>
                  <a:lnTo>
                    <a:pt x="780" y="290"/>
                  </a:lnTo>
                  <a:lnTo>
                    <a:pt x="645" y="392"/>
                  </a:lnTo>
                  <a:lnTo>
                    <a:pt x="520" y="502"/>
                  </a:lnTo>
                  <a:lnTo>
                    <a:pt x="404" y="621"/>
                  </a:lnTo>
                  <a:lnTo>
                    <a:pt x="305" y="749"/>
                  </a:lnTo>
                  <a:lnTo>
                    <a:pt x="216" y="885"/>
                  </a:lnTo>
                  <a:lnTo>
                    <a:pt x="144" y="1038"/>
                  </a:lnTo>
                  <a:lnTo>
                    <a:pt x="81" y="1191"/>
                  </a:lnTo>
                  <a:lnTo>
                    <a:pt x="36" y="1352"/>
                  </a:lnTo>
                  <a:lnTo>
                    <a:pt x="10" y="1514"/>
                  </a:lnTo>
                  <a:lnTo>
                    <a:pt x="1" y="1692"/>
                  </a:lnTo>
                  <a:lnTo>
                    <a:pt x="10" y="1845"/>
                  </a:lnTo>
                  <a:lnTo>
                    <a:pt x="36" y="2007"/>
                  </a:lnTo>
                  <a:lnTo>
                    <a:pt x="72" y="2160"/>
                  </a:lnTo>
                  <a:lnTo>
                    <a:pt x="126" y="2304"/>
                  </a:lnTo>
                  <a:lnTo>
                    <a:pt x="189" y="2440"/>
                  </a:lnTo>
                  <a:lnTo>
                    <a:pt x="269" y="2567"/>
                  </a:lnTo>
                  <a:lnTo>
                    <a:pt x="359" y="2695"/>
                  </a:lnTo>
                  <a:lnTo>
                    <a:pt x="457" y="2814"/>
                  </a:lnTo>
                  <a:lnTo>
                    <a:pt x="574" y="2916"/>
                  </a:lnTo>
                  <a:lnTo>
                    <a:pt x="690" y="3018"/>
                  </a:lnTo>
                  <a:lnTo>
                    <a:pt x="824" y="3103"/>
                  </a:lnTo>
                  <a:lnTo>
                    <a:pt x="959" y="3179"/>
                  </a:lnTo>
                  <a:lnTo>
                    <a:pt x="1102" y="3239"/>
                  </a:lnTo>
                  <a:lnTo>
                    <a:pt x="1254" y="3290"/>
                  </a:lnTo>
                  <a:lnTo>
                    <a:pt x="1415" y="3332"/>
                  </a:lnTo>
                  <a:lnTo>
                    <a:pt x="1576" y="3358"/>
                  </a:lnTo>
                  <a:lnTo>
                    <a:pt x="1648" y="3987"/>
                  </a:lnTo>
                  <a:lnTo>
                    <a:pt x="1693" y="4480"/>
                  </a:lnTo>
                  <a:lnTo>
                    <a:pt x="1729" y="4888"/>
                  </a:lnTo>
                  <a:lnTo>
                    <a:pt x="1738" y="5253"/>
                  </a:lnTo>
                  <a:lnTo>
                    <a:pt x="1729" y="5610"/>
                  </a:lnTo>
                  <a:lnTo>
                    <a:pt x="1702" y="6018"/>
                  </a:lnTo>
                  <a:lnTo>
                    <a:pt x="1648" y="6511"/>
                  </a:lnTo>
                  <a:lnTo>
                    <a:pt x="1585" y="7149"/>
                  </a:lnTo>
                  <a:lnTo>
                    <a:pt x="1424" y="7166"/>
                  </a:lnTo>
                  <a:lnTo>
                    <a:pt x="1263" y="7208"/>
                  </a:lnTo>
                  <a:lnTo>
                    <a:pt x="1111" y="7259"/>
                  </a:lnTo>
                  <a:lnTo>
                    <a:pt x="968" y="7327"/>
                  </a:lnTo>
                  <a:lnTo>
                    <a:pt x="824" y="7404"/>
                  </a:lnTo>
                  <a:lnTo>
                    <a:pt x="699" y="7489"/>
                  </a:lnTo>
                  <a:lnTo>
                    <a:pt x="574" y="7582"/>
                  </a:lnTo>
                  <a:lnTo>
                    <a:pt x="466" y="7693"/>
                  </a:lnTo>
                  <a:lnTo>
                    <a:pt x="368" y="7812"/>
                  </a:lnTo>
                  <a:lnTo>
                    <a:pt x="278" y="7931"/>
                  </a:lnTo>
                  <a:lnTo>
                    <a:pt x="198" y="8067"/>
                  </a:lnTo>
                  <a:lnTo>
                    <a:pt x="135" y="8203"/>
                  </a:lnTo>
                  <a:lnTo>
                    <a:pt x="81" y="8347"/>
                  </a:lnTo>
                  <a:lnTo>
                    <a:pt x="45" y="8500"/>
                  </a:lnTo>
                  <a:lnTo>
                    <a:pt x="19" y="8653"/>
                  </a:lnTo>
                  <a:lnTo>
                    <a:pt x="10" y="8814"/>
                  </a:lnTo>
                  <a:lnTo>
                    <a:pt x="19" y="8993"/>
                  </a:lnTo>
                  <a:lnTo>
                    <a:pt x="45" y="9154"/>
                  </a:lnTo>
                  <a:lnTo>
                    <a:pt x="90" y="9316"/>
                  </a:lnTo>
                  <a:lnTo>
                    <a:pt x="153" y="9469"/>
                  </a:lnTo>
                  <a:lnTo>
                    <a:pt x="225" y="9622"/>
                  </a:lnTo>
                  <a:lnTo>
                    <a:pt x="314" y="9758"/>
                  </a:lnTo>
                  <a:lnTo>
                    <a:pt x="421" y="9885"/>
                  </a:lnTo>
                  <a:lnTo>
                    <a:pt x="529" y="10004"/>
                  </a:lnTo>
                  <a:lnTo>
                    <a:pt x="654" y="10115"/>
                  </a:lnTo>
                  <a:lnTo>
                    <a:pt x="798" y="10208"/>
                  </a:lnTo>
                  <a:lnTo>
                    <a:pt x="941" y="10293"/>
                  </a:lnTo>
                  <a:lnTo>
                    <a:pt x="1093" y="10361"/>
                  </a:lnTo>
                  <a:lnTo>
                    <a:pt x="1254" y="10421"/>
                  </a:lnTo>
                  <a:lnTo>
                    <a:pt x="1424" y="10463"/>
                  </a:lnTo>
                  <a:lnTo>
                    <a:pt x="1603" y="10489"/>
                  </a:lnTo>
                  <a:lnTo>
                    <a:pt x="1782" y="10497"/>
                  </a:lnTo>
                  <a:lnTo>
                    <a:pt x="1899" y="10489"/>
                  </a:lnTo>
                  <a:lnTo>
                    <a:pt x="2006" y="10480"/>
                  </a:lnTo>
                  <a:lnTo>
                    <a:pt x="2123" y="10463"/>
                  </a:lnTo>
                  <a:lnTo>
                    <a:pt x="2230" y="10446"/>
                  </a:lnTo>
                  <a:lnTo>
                    <a:pt x="2329" y="10412"/>
                  </a:lnTo>
                  <a:lnTo>
                    <a:pt x="2436" y="10378"/>
                  </a:lnTo>
                  <a:lnTo>
                    <a:pt x="2534" y="10336"/>
                  </a:lnTo>
                  <a:lnTo>
                    <a:pt x="2624" y="10293"/>
                  </a:lnTo>
                  <a:lnTo>
                    <a:pt x="2722" y="10242"/>
                  </a:lnTo>
                  <a:lnTo>
                    <a:pt x="2803" y="10183"/>
                  </a:lnTo>
                  <a:lnTo>
                    <a:pt x="2893" y="10123"/>
                  </a:lnTo>
                  <a:lnTo>
                    <a:pt x="2973" y="10055"/>
                  </a:lnTo>
                  <a:lnTo>
                    <a:pt x="3045" y="9987"/>
                  </a:lnTo>
                  <a:lnTo>
                    <a:pt x="3116" y="9911"/>
                  </a:lnTo>
                  <a:lnTo>
                    <a:pt x="3188" y="9834"/>
                  </a:lnTo>
                  <a:lnTo>
                    <a:pt x="3251" y="9758"/>
                  </a:lnTo>
                  <a:lnTo>
                    <a:pt x="3313" y="9834"/>
                  </a:lnTo>
                  <a:lnTo>
                    <a:pt x="3376" y="9911"/>
                  </a:lnTo>
                  <a:lnTo>
                    <a:pt x="3448" y="9987"/>
                  </a:lnTo>
                  <a:lnTo>
                    <a:pt x="3528" y="10055"/>
                  </a:lnTo>
                  <a:lnTo>
                    <a:pt x="3609" y="10123"/>
                  </a:lnTo>
                  <a:lnTo>
                    <a:pt x="3689" y="10183"/>
                  </a:lnTo>
                  <a:lnTo>
                    <a:pt x="3779" y="10242"/>
                  </a:lnTo>
                  <a:lnTo>
                    <a:pt x="3877" y="10293"/>
                  </a:lnTo>
                  <a:lnTo>
                    <a:pt x="3967" y="10336"/>
                  </a:lnTo>
                  <a:lnTo>
                    <a:pt x="4065" y="10378"/>
                  </a:lnTo>
                  <a:lnTo>
                    <a:pt x="4173" y="10412"/>
                  </a:lnTo>
                  <a:lnTo>
                    <a:pt x="4271" y="10438"/>
                  </a:lnTo>
                  <a:lnTo>
                    <a:pt x="4379" y="10463"/>
                  </a:lnTo>
                  <a:lnTo>
                    <a:pt x="4495" y="10480"/>
                  </a:lnTo>
                  <a:lnTo>
                    <a:pt x="4603" y="10489"/>
                  </a:lnTo>
                  <a:lnTo>
                    <a:pt x="4719" y="10489"/>
                  </a:lnTo>
                  <a:lnTo>
                    <a:pt x="4898" y="10480"/>
                  </a:lnTo>
                  <a:lnTo>
                    <a:pt x="5077" y="10455"/>
                  </a:lnTo>
                  <a:lnTo>
                    <a:pt x="5247" y="10412"/>
                  </a:lnTo>
                  <a:lnTo>
                    <a:pt x="5408" y="10361"/>
                  </a:lnTo>
                  <a:lnTo>
                    <a:pt x="5561" y="10285"/>
                  </a:lnTo>
                  <a:lnTo>
                    <a:pt x="5704" y="10200"/>
                  </a:lnTo>
                  <a:lnTo>
                    <a:pt x="5838" y="10106"/>
                  </a:lnTo>
                  <a:lnTo>
                    <a:pt x="5972" y="9996"/>
                  </a:lnTo>
                  <a:lnTo>
                    <a:pt x="6080" y="9877"/>
                  </a:lnTo>
                  <a:lnTo>
                    <a:pt x="6187" y="9749"/>
                  </a:lnTo>
                  <a:lnTo>
                    <a:pt x="6277" y="9613"/>
                  </a:lnTo>
                  <a:lnTo>
                    <a:pt x="6348" y="9460"/>
                  </a:lnTo>
                  <a:lnTo>
                    <a:pt x="6402" y="9307"/>
                  </a:lnTo>
                  <a:lnTo>
                    <a:pt x="6447" y="9146"/>
                  </a:lnTo>
                  <a:lnTo>
                    <a:pt x="6474" y="8984"/>
                  </a:lnTo>
                  <a:lnTo>
                    <a:pt x="6483" y="8806"/>
                  </a:lnTo>
                  <a:lnTo>
                    <a:pt x="6474" y="8645"/>
                  </a:lnTo>
                  <a:lnTo>
                    <a:pt x="6456" y="8492"/>
                  </a:lnTo>
                  <a:lnTo>
                    <a:pt x="6411" y="8339"/>
                  </a:lnTo>
                  <a:lnTo>
                    <a:pt x="6366" y="8194"/>
                  </a:lnTo>
                  <a:lnTo>
                    <a:pt x="6295" y="8058"/>
                  </a:lnTo>
                  <a:lnTo>
                    <a:pt x="6223" y="7922"/>
                  </a:lnTo>
                  <a:lnTo>
                    <a:pt x="6125" y="7803"/>
                  </a:lnTo>
                  <a:lnTo>
                    <a:pt x="6026" y="7684"/>
                  </a:lnTo>
                  <a:lnTo>
                    <a:pt x="5919" y="7574"/>
                  </a:lnTo>
                  <a:lnTo>
                    <a:pt x="5793" y="7480"/>
                  </a:lnTo>
                  <a:lnTo>
                    <a:pt x="5668" y="7395"/>
                  </a:lnTo>
                  <a:lnTo>
                    <a:pt x="5525" y="7319"/>
                  </a:lnTo>
                  <a:lnTo>
                    <a:pt x="5382" y="7251"/>
                  </a:lnTo>
                  <a:lnTo>
                    <a:pt x="5229" y="7200"/>
                  </a:lnTo>
                  <a:lnTo>
                    <a:pt x="5068" y="7166"/>
                  </a:lnTo>
                  <a:lnTo>
                    <a:pt x="4907" y="7140"/>
                  </a:lnTo>
                  <a:lnTo>
                    <a:pt x="4835" y="6511"/>
                  </a:lnTo>
                  <a:lnTo>
                    <a:pt x="4791" y="6010"/>
                  </a:lnTo>
                  <a:lnTo>
                    <a:pt x="4755" y="5610"/>
                  </a:lnTo>
                  <a:lnTo>
                    <a:pt x="4746" y="5245"/>
                  </a:lnTo>
                  <a:lnTo>
                    <a:pt x="4755" y="4888"/>
                  </a:lnTo>
                  <a:lnTo>
                    <a:pt x="4791" y="4480"/>
                  </a:lnTo>
                  <a:lnTo>
                    <a:pt x="4835" y="3987"/>
                  </a:lnTo>
                  <a:lnTo>
                    <a:pt x="4898" y="3349"/>
                  </a:lnTo>
                  <a:lnTo>
                    <a:pt x="5068" y="3324"/>
                  </a:lnTo>
                  <a:lnTo>
                    <a:pt x="5220" y="3290"/>
                  </a:lnTo>
                  <a:lnTo>
                    <a:pt x="5373" y="3239"/>
                  </a:lnTo>
                  <a:lnTo>
                    <a:pt x="5525" y="3171"/>
                  </a:lnTo>
                  <a:lnTo>
                    <a:pt x="5659" y="3094"/>
                  </a:lnTo>
                  <a:lnTo>
                    <a:pt x="5793" y="3009"/>
                  </a:lnTo>
                  <a:lnTo>
                    <a:pt x="5910" y="2916"/>
                  </a:lnTo>
                  <a:lnTo>
                    <a:pt x="6017" y="2805"/>
                  </a:lnTo>
                  <a:lnTo>
                    <a:pt x="6125" y="2686"/>
                  </a:lnTo>
                  <a:lnTo>
                    <a:pt x="6214" y="2567"/>
                  </a:lnTo>
                  <a:lnTo>
                    <a:pt x="6286" y="2432"/>
                  </a:lnTo>
                  <a:lnTo>
                    <a:pt x="6357" y="2296"/>
                  </a:lnTo>
                  <a:lnTo>
                    <a:pt x="6402" y="2151"/>
                  </a:lnTo>
                  <a:lnTo>
                    <a:pt x="6447" y="1998"/>
                  </a:lnTo>
                  <a:lnTo>
                    <a:pt x="6465" y="1837"/>
                  </a:lnTo>
                  <a:lnTo>
                    <a:pt x="6474" y="1675"/>
                  </a:lnTo>
                  <a:lnTo>
                    <a:pt x="6465" y="1505"/>
                  </a:lnTo>
                  <a:lnTo>
                    <a:pt x="6438" y="1344"/>
                  </a:lnTo>
                  <a:lnTo>
                    <a:pt x="6393" y="1182"/>
                  </a:lnTo>
                  <a:lnTo>
                    <a:pt x="6331" y="1021"/>
                  </a:lnTo>
                  <a:lnTo>
                    <a:pt x="6259" y="876"/>
                  </a:lnTo>
                  <a:lnTo>
                    <a:pt x="6169" y="740"/>
                  </a:lnTo>
                  <a:lnTo>
                    <a:pt x="6071" y="613"/>
                  </a:lnTo>
                  <a:lnTo>
                    <a:pt x="5955" y="494"/>
                  </a:lnTo>
                  <a:lnTo>
                    <a:pt x="5829" y="383"/>
                  </a:lnTo>
                  <a:lnTo>
                    <a:pt x="5695" y="290"/>
                  </a:lnTo>
                  <a:lnTo>
                    <a:pt x="5543" y="205"/>
                  </a:lnTo>
                  <a:lnTo>
                    <a:pt x="5391" y="128"/>
                  </a:lnTo>
                  <a:lnTo>
                    <a:pt x="5229" y="77"/>
                  </a:lnTo>
                  <a:lnTo>
                    <a:pt x="5059" y="35"/>
                  </a:lnTo>
                  <a:lnTo>
                    <a:pt x="4880" y="9"/>
                  </a:lnTo>
                  <a:lnTo>
                    <a:pt x="4701" y="1"/>
                  </a:lnTo>
                  <a:lnTo>
                    <a:pt x="4585" y="1"/>
                  </a:lnTo>
                  <a:lnTo>
                    <a:pt x="4477" y="18"/>
                  </a:lnTo>
                  <a:lnTo>
                    <a:pt x="4370" y="35"/>
                  </a:lnTo>
                  <a:lnTo>
                    <a:pt x="4262" y="52"/>
                  </a:lnTo>
                  <a:lnTo>
                    <a:pt x="4155" y="86"/>
                  </a:lnTo>
                  <a:lnTo>
                    <a:pt x="4056" y="120"/>
                  </a:lnTo>
                  <a:lnTo>
                    <a:pt x="3958" y="162"/>
                  </a:lnTo>
                  <a:lnTo>
                    <a:pt x="3860" y="205"/>
                  </a:lnTo>
                  <a:lnTo>
                    <a:pt x="3770" y="256"/>
                  </a:lnTo>
                  <a:lnTo>
                    <a:pt x="3680" y="315"/>
                  </a:lnTo>
                  <a:lnTo>
                    <a:pt x="3591" y="375"/>
                  </a:lnTo>
                  <a:lnTo>
                    <a:pt x="3510" y="434"/>
                  </a:lnTo>
                  <a:lnTo>
                    <a:pt x="3439" y="511"/>
                  </a:lnTo>
                  <a:lnTo>
                    <a:pt x="3367" y="579"/>
                  </a:lnTo>
                  <a:lnTo>
                    <a:pt x="3295" y="664"/>
                  </a:lnTo>
                  <a:lnTo>
                    <a:pt x="3233" y="740"/>
                  </a:lnTo>
                  <a:lnTo>
                    <a:pt x="3170" y="664"/>
                  </a:lnTo>
                  <a:lnTo>
                    <a:pt x="3107" y="579"/>
                  </a:lnTo>
                  <a:lnTo>
                    <a:pt x="3036" y="511"/>
                  </a:lnTo>
                  <a:lnTo>
                    <a:pt x="2955" y="443"/>
                  </a:lnTo>
                  <a:lnTo>
                    <a:pt x="2875" y="375"/>
                  </a:lnTo>
                  <a:lnTo>
                    <a:pt x="2794" y="315"/>
                  </a:lnTo>
                  <a:lnTo>
                    <a:pt x="2705" y="256"/>
                  </a:lnTo>
                  <a:lnTo>
                    <a:pt x="2615" y="205"/>
                  </a:lnTo>
                  <a:lnTo>
                    <a:pt x="2517" y="162"/>
                  </a:lnTo>
                  <a:lnTo>
                    <a:pt x="2418" y="120"/>
                  </a:lnTo>
                  <a:lnTo>
                    <a:pt x="2311" y="86"/>
                  </a:lnTo>
                  <a:lnTo>
                    <a:pt x="2212" y="60"/>
                  </a:lnTo>
                  <a:lnTo>
                    <a:pt x="2105" y="35"/>
                  </a:lnTo>
                  <a:lnTo>
                    <a:pt x="1997" y="18"/>
                  </a:lnTo>
                  <a:lnTo>
                    <a:pt x="1881" y="9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35"/>
          <p:cNvSpPr/>
          <p:nvPr/>
        </p:nvSpPr>
        <p:spPr>
          <a:xfrm>
            <a:off x="1248263" y="1304113"/>
            <a:ext cx="3975" cy="7125"/>
          </a:xfrm>
          <a:custGeom>
            <a:rect b="b" l="l" r="r" t="t"/>
            <a:pathLst>
              <a:path extrusionOk="0" h="285" w="159">
                <a:moveTo>
                  <a:pt x="158" y="1"/>
                </a:moveTo>
                <a:lnTo>
                  <a:pt x="1" y="253"/>
                </a:lnTo>
                <a:lnTo>
                  <a:pt x="32" y="284"/>
                </a:lnTo>
                <a:lnTo>
                  <a:pt x="158" y="1"/>
                </a:lnTo>
                <a:close/>
              </a:path>
            </a:pathLst>
          </a:custGeom>
          <a:solidFill>
            <a:srgbClr val="80AE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5" name="Google Shape;1585;p35"/>
          <p:cNvGrpSpPr/>
          <p:nvPr/>
        </p:nvGrpSpPr>
        <p:grpSpPr>
          <a:xfrm>
            <a:off x="466763" y="1268563"/>
            <a:ext cx="2112900" cy="968900"/>
            <a:chOff x="466763" y="1025713"/>
            <a:chExt cx="2112900" cy="968900"/>
          </a:xfrm>
        </p:grpSpPr>
        <p:sp>
          <p:nvSpPr>
            <p:cNvPr id="1586" name="Google Shape;1586;p35"/>
            <p:cNvSpPr txBox="1"/>
            <p:nvPr/>
          </p:nvSpPr>
          <p:spPr>
            <a:xfrm>
              <a:off x="1208063" y="10257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7" name="Google Shape;1587;p35"/>
            <p:cNvSpPr txBox="1"/>
            <p:nvPr/>
          </p:nvSpPr>
          <p:spPr>
            <a:xfrm>
              <a:off x="1208063" y="1367313"/>
              <a:ext cx="137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466763" y="1110025"/>
              <a:ext cx="588900" cy="58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89" name="Google Shape;1589;p35"/>
          <p:cNvGrpSpPr/>
          <p:nvPr/>
        </p:nvGrpSpPr>
        <p:grpSpPr>
          <a:xfrm>
            <a:off x="6573888" y="3763163"/>
            <a:ext cx="2112900" cy="968913"/>
            <a:chOff x="6573888" y="3763163"/>
            <a:chExt cx="2112900" cy="968913"/>
          </a:xfrm>
        </p:grpSpPr>
        <p:sp>
          <p:nvSpPr>
            <p:cNvPr id="1590" name="Google Shape;1590;p35"/>
            <p:cNvSpPr txBox="1"/>
            <p:nvPr/>
          </p:nvSpPr>
          <p:spPr>
            <a:xfrm>
              <a:off x="6859488" y="376316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1" name="Google Shape;1591;p35"/>
            <p:cNvSpPr txBox="1"/>
            <p:nvPr/>
          </p:nvSpPr>
          <p:spPr>
            <a:xfrm>
              <a:off x="6573888" y="4104775"/>
              <a:ext cx="137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that harbors life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8097888" y="3877175"/>
              <a:ext cx="588900" cy="58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93" name="Google Shape;1593;p35"/>
          <p:cNvGrpSpPr/>
          <p:nvPr/>
        </p:nvGrpSpPr>
        <p:grpSpPr>
          <a:xfrm>
            <a:off x="2294075" y="3148175"/>
            <a:ext cx="1100100" cy="1016500"/>
            <a:chOff x="2294075" y="3148175"/>
            <a:chExt cx="1100100" cy="1016500"/>
          </a:xfrm>
        </p:grpSpPr>
        <p:sp>
          <p:nvSpPr>
            <p:cNvPr id="1594" name="Google Shape;1594;p35"/>
            <p:cNvSpPr/>
            <p:nvPr/>
          </p:nvSpPr>
          <p:spPr>
            <a:xfrm>
              <a:off x="3308375" y="31481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5" name="Google Shape;1595;p35"/>
            <p:cNvCxnSpPr>
              <a:stCxn id="1596" idx="6"/>
              <a:endCxn id="1594" idx="4"/>
            </p:cNvCxnSpPr>
            <p:nvPr/>
          </p:nvCxnSpPr>
          <p:spPr>
            <a:xfrm flipH="1" rot="10800000">
              <a:off x="2379875" y="3234075"/>
              <a:ext cx="971400" cy="887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596" name="Google Shape;1596;p35"/>
            <p:cNvSpPr/>
            <p:nvPr/>
          </p:nvSpPr>
          <p:spPr>
            <a:xfrm>
              <a:off x="2294075" y="40788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35"/>
          <p:cNvGrpSpPr/>
          <p:nvPr/>
        </p:nvGrpSpPr>
        <p:grpSpPr>
          <a:xfrm rot="10800000">
            <a:off x="5697250" y="1025725"/>
            <a:ext cx="1100100" cy="1016500"/>
            <a:chOff x="2294075" y="3148175"/>
            <a:chExt cx="1100100" cy="1016500"/>
          </a:xfrm>
        </p:grpSpPr>
        <p:sp>
          <p:nvSpPr>
            <p:cNvPr id="1598" name="Google Shape;1598;p35"/>
            <p:cNvSpPr/>
            <p:nvPr/>
          </p:nvSpPr>
          <p:spPr>
            <a:xfrm>
              <a:off x="3308375" y="31481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9" name="Google Shape;1599;p35"/>
            <p:cNvCxnSpPr>
              <a:stCxn id="1600" idx="6"/>
              <a:endCxn id="1598" idx="4"/>
            </p:cNvCxnSpPr>
            <p:nvPr/>
          </p:nvCxnSpPr>
          <p:spPr>
            <a:xfrm flipH="1" rot="10800000">
              <a:off x="2379875" y="3234075"/>
              <a:ext cx="971400" cy="887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00" name="Google Shape;1600;p35"/>
            <p:cNvSpPr/>
            <p:nvPr/>
          </p:nvSpPr>
          <p:spPr>
            <a:xfrm>
              <a:off x="2294075" y="40788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606" name="Google Shape;1606;p36"/>
          <p:cNvGrpSpPr/>
          <p:nvPr/>
        </p:nvGrpSpPr>
        <p:grpSpPr>
          <a:xfrm>
            <a:off x="2679439" y="2307566"/>
            <a:ext cx="3606020" cy="2425655"/>
            <a:chOff x="2622289" y="2307566"/>
            <a:chExt cx="3606020" cy="2425655"/>
          </a:xfrm>
        </p:grpSpPr>
        <p:sp>
          <p:nvSpPr>
            <p:cNvPr id="1607" name="Google Shape;1607;p36"/>
            <p:cNvSpPr/>
            <p:nvPr/>
          </p:nvSpPr>
          <p:spPr>
            <a:xfrm>
              <a:off x="3985066" y="4119751"/>
              <a:ext cx="103061" cy="528977"/>
            </a:xfrm>
            <a:custGeom>
              <a:rect b="b" l="l" r="r" t="t"/>
              <a:pathLst>
                <a:path extrusionOk="0" h="21470" w="4183">
                  <a:moveTo>
                    <a:pt x="0" y="0"/>
                  </a:moveTo>
                  <a:lnTo>
                    <a:pt x="0" y="21469"/>
                  </a:lnTo>
                  <a:lnTo>
                    <a:pt x="4183" y="21469"/>
                  </a:lnTo>
                  <a:lnTo>
                    <a:pt x="4183" y="0"/>
                  </a:lnTo>
                  <a:close/>
                </a:path>
              </a:pathLst>
            </a:custGeom>
            <a:solidFill>
              <a:srgbClr val="F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908145" y="4513645"/>
              <a:ext cx="267297" cy="203584"/>
            </a:xfrm>
            <a:custGeom>
              <a:rect b="b" l="l" r="r" t="t"/>
              <a:pathLst>
                <a:path extrusionOk="0" h="8263" w="10849">
                  <a:moveTo>
                    <a:pt x="5151" y="1"/>
                  </a:moveTo>
                  <a:lnTo>
                    <a:pt x="4877" y="24"/>
                  </a:lnTo>
                  <a:lnTo>
                    <a:pt x="4604" y="58"/>
                  </a:lnTo>
                  <a:lnTo>
                    <a:pt x="4330" y="103"/>
                  </a:lnTo>
                  <a:lnTo>
                    <a:pt x="4068" y="172"/>
                  </a:lnTo>
                  <a:lnTo>
                    <a:pt x="3818" y="240"/>
                  </a:lnTo>
                  <a:lnTo>
                    <a:pt x="3567" y="331"/>
                  </a:lnTo>
                  <a:lnTo>
                    <a:pt x="3316" y="423"/>
                  </a:lnTo>
                  <a:lnTo>
                    <a:pt x="3077" y="536"/>
                  </a:lnTo>
                  <a:lnTo>
                    <a:pt x="2838" y="650"/>
                  </a:lnTo>
                  <a:lnTo>
                    <a:pt x="2621" y="787"/>
                  </a:lnTo>
                  <a:lnTo>
                    <a:pt x="2393" y="924"/>
                  </a:lnTo>
                  <a:lnTo>
                    <a:pt x="2188" y="1072"/>
                  </a:lnTo>
                  <a:lnTo>
                    <a:pt x="1983" y="1232"/>
                  </a:lnTo>
                  <a:lnTo>
                    <a:pt x="1778" y="1403"/>
                  </a:lnTo>
                  <a:lnTo>
                    <a:pt x="1595" y="1585"/>
                  </a:lnTo>
                  <a:lnTo>
                    <a:pt x="1413" y="1779"/>
                  </a:lnTo>
                  <a:lnTo>
                    <a:pt x="1242" y="1972"/>
                  </a:lnTo>
                  <a:lnTo>
                    <a:pt x="1083" y="2177"/>
                  </a:lnTo>
                  <a:lnTo>
                    <a:pt x="935" y="2394"/>
                  </a:lnTo>
                  <a:lnTo>
                    <a:pt x="786" y="2610"/>
                  </a:lnTo>
                  <a:lnTo>
                    <a:pt x="661" y="2838"/>
                  </a:lnTo>
                  <a:lnTo>
                    <a:pt x="536" y="3066"/>
                  </a:lnTo>
                  <a:lnTo>
                    <a:pt x="433" y="3306"/>
                  </a:lnTo>
                  <a:lnTo>
                    <a:pt x="331" y="3556"/>
                  </a:lnTo>
                  <a:lnTo>
                    <a:pt x="251" y="3807"/>
                  </a:lnTo>
                  <a:lnTo>
                    <a:pt x="171" y="4069"/>
                  </a:lnTo>
                  <a:lnTo>
                    <a:pt x="114" y="4331"/>
                  </a:lnTo>
                  <a:lnTo>
                    <a:pt x="68" y="4593"/>
                  </a:lnTo>
                  <a:lnTo>
                    <a:pt x="34" y="4867"/>
                  </a:lnTo>
                  <a:lnTo>
                    <a:pt x="11" y="5140"/>
                  </a:lnTo>
                  <a:lnTo>
                    <a:pt x="0" y="5425"/>
                  </a:lnTo>
                  <a:lnTo>
                    <a:pt x="11" y="5619"/>
                  </a:lnTo>
                  <a:lnTo>
                    <a:pt x="23" y="5812"/>
                  </a:lnTo>
                  <a:lnTo>
                    <a:pt x="57" y="6189"/>
                  </a:lnTo>
                  <a:lnTo>
                    <a:pt x="125" y="6565"/>
                  </a:lnTo>
                  <a:lnTo>
                    <a:pt x="217" y="6918"/>
                  </a:lnTo>
                  <a:lnTo>
                    <a:pt x="331" y="7271"/>
                  </a:lnTo>
                  <a:lnTo>
                    <a:pt x="467" y="7613"/>
                  </a:lnTo>
                  <a:lnTo>
                    <a:pt x="627" y="7943"/>
                  </a:lnTo>
                  <a:lnTo>
                    <a:pt x="809" y="8262"/>
                  </a:lnTo>
                  <a:lnTo>
                    <a:pt x="10051" y="8262"/>
                  </a:lnTo>
                  <a:lnTo>
                    <a:pt x="10233" y="7943"/>
                  </a:lnTo>
                  <a:lnTo>
                    <a:pt x="10393" y="7613"/>
                  </a:lnTo>
                  <a:lnTo>
                    <a:pt x="10529" y="7271"/>
                  </a:lnTo>
                  <a:lnTo>
                    <a:pt x="10643" y="6918"/>
                  </a:lnTo>
                  <a:lnTo>
                    <a:pt x="10735" y="6565"/>
                  </a:lnTo>
                  <a:lnTo>
                    <a:pt x="10803" y="6189"/>
                  </a:lnTo>
                  <a:lnTo>
                    <a:pt x="10837" y="5812"/>
                  </a:lnTo>
                  <a:lnTo>
                    <a:pt x="10848" y="5619"/>
                  </a:lnTo>
                  <a:lnTo>
                    <a:pt x="10848" y="5425"/>
                  </a:lnTo>
                  <a:lnTo>
                    <a:pt x="10848" y="5140"/>
                  </a:lnTo>
                  <a:lnTo>
                    <a:pt x="10826" y="4867"/>
                  </a:lnTo>
                  <a:lnTo>
                    <a:pt x="10791" y="4593"/>
                  </a:lnTo>
                  <a:lnTo>
                    <a:pt x="10746" y="4331"/>
                  </a:lnTo>
                  <a:lnTo>
                    <a:pt x="10678" y="4069"/>
                  </a:lnTo>
                  <a:lnTo>
                    <a:pt x="10609" y="3807"/>
                  </a:lnTo>
                  <a:lnTo>
                    <a:pt x="10529" y="3556"/>
                  </a:lnTo>
                  <a:lnTo>
                    <a:pt x="10427" y="3306"/>
                  </a:lnTo>
                  <a:lnTo>
                    <a:pt x="10324" y="3066"/>
                  </a:lnTo>
                  <a:lnTo>
                    <a:pt x="10199" y="2838"/>
                  </a:lnTo>
                  <a:lnTo>
                    <a:pt x="10074" y="2610"/>
                  </a:lnTo>
                  <a:lnTo>
                    <a:pt x="9925" y="2394"/>
                  </a:lnTo>
                  <a:lnTo>
                    <a:pt x="9777" y="2177"/>
                  </a:lnTo>
                  <a:lnTo>
                    <a:pt x="9618" y="1972"/>
                  </a:lnTo>
                  <a:lnTo>
                    <a:pt x="9447" y="1779"/>
                  </a:lnTo>
                  <a:lnTo>
                    <a:pt x="9265" y="1585"/>
                  </a:lnTo>
                  <a:lnTo>
                    <a:pt x="9071" y="1403"/>
                  </a:lnTo>
                  <a:lnTo>
                    <a:pt x="8877" y="1232"/>
                  </a:lnTo>
                  <a:lnTo>
                    <a:pt x="8672" y="1072"/>
                  </a:lnTo>
                  <a:lnTo>
                    <a:pt x="8467" y="924"/>
                  </a:lnTo>
                  <a:lnTo>
                    <a:pt x="8239" y="787"/>
                  </a:lnTo>
                  <a:lnTo>
                    <a:pt x="8011" y="650"/>
                  </a:lnTo>
                  <a:lnTo>
                    <a:pt x="7783" y="536"/>
                  </a:lnTo>
                  <a:lnTo>
                    <a:pt x="7544" y="423"/>
                  </a:lnTo>
                  <a:lnTo>
                    <a:pt x="7293" y="331"/>
                  </a:lnTo>
                  <a:lnTo>
                    <a:pt x="7042" y="240"/>
                  </a:lnTo>
                  <a:lnTo>
                    <a:pt x="6780" y="172"/>
                  </a:lnTo>
                  <a:lnTo>
                    <a:pt x="6518" y="103"/>
                  </a:lnTo>
                  <a:lnTo>
                    <a:pt x="6256" y="58"/>
                  </a:lnTo>
                  <a:lnTo>
                    <a:pt x="5983" y="24"/>
                  </a:lnTo>
                  <a:lnTo>
                    <a:pt x="5709" y="1"/>
                  </a:lnTo>
                  <a:close/>
                </a:path>
              </a:pathLst>
            </a:custGeom>
            <a:solidFill>
              <a:srgbClr val="F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4978682" y="4119751"/>
              <a:ext cx="77511" cy="528977"/>
            </a:xfrm>
            <a:custGeom>
              <a:rect b="b" l="l" r="r" t="t"/>
              <a:pathLst>
                <a:path extrusionOk="0" h="21470" w="3146">
                  <a:moveTo>
                    <a:pt x="1" y="0"/>
                  </a:moveTo>
                  <a:lnTo>
                    <a:pt x="1" y="21469"/>
                  </a:lnTo>
                  <a:lnTo>
                    <a:pt x="3146" y="21469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rgbClr val="F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4888555" y="4513645"/>
              <a:ext cx="267322" cy="203584"/>
            </a:xfrm>
            <a:custGeom>
              <a:rect b="b" l="l" r="r" t="t"/>
              <a:pathLst>
                <a:path extrusionOk="0" h="8263" w="10850">
                  <a:moveTo>
                    <a:pt x="5151" y="1"/>
                  </a:moveTo>
                  <a:lnTo>
                    <a:pt x="4878" y="24"/>
                  </a:lnTo>
                  <a:lnTo>
                    <a:pt x="4604" y="58"/>
                  </a:lnTo>
                  <a:lnTo>
                    <a:pt x="4331" y="103"/>
                  </a:lnTo>
                  <a:lnTo>
                    <a:pt x="4069" y="172"/>
                  </a:lnTo>
                  <a:lnTo>
                    <a:pt x="3818" y="240"/>
                  </a:lnTo>
                  <a:lnTo>
                    <a:pt x="3567" y="331"/>
                  </a:lnTo>
                  <a:lnTo>
                    <a:pt x="3317" y="423"/>
                  </a:lnTo>
                  <a:lnTo>
                    <a:pt x="3077" y="536"/>
                  </a:lnTo>
                  <a:lnTo>
                    <a:pt x="2838" y="650"/>
                  </a:lnTo>
                  <a:lnTo>
                    <a:pt x="2610" y="787"/>
                  </a:lnTo>
                  <a:lnTo>
                    <a:pt x="2394" y="924"/>
                  </a:lnTo>
                  <a:lnTo>
                    <a:pt x="2177" y="1072"/>
                  </a:lnTo>
                  <a:lnTo>
                    <a:pt x="1972" y="1232"/>
                  </a:lnTo>
                  <a:lnTo>
                    <a:pt x="1778" y="1403"/>
                  </a:lnTo>
                  <a:lnTo>
                    <a:pt x="1596" y="1585"/>
                  </a:lnTo>
                  <a:lnTo>
                    <a:pt x="1414" y="1779"/>
                  </a:lnTo>
                  <a:lnTo>
                    <a:pt x="1243" y="1972"/>
                  </a:lnTo>
                  <a:lnTo>
                    <a:pt x="1083" y="2177"/>
                  </a:lnTo>
                  <a:lnTo>
                    <a:pt x="924" y="2394"/>
                  </a:lnTo>
                  <a:lnTo>
                    <a:pt x="787" y="2610"/>
                  </a:lnTo>
                  <a:lnTo>
                    <a:pt x="662" y="2838"/>
                  </a:lnTo>
                  <a:lnTo>
                    <a:pt x="536" y="3066"/>
                  </a:lnTo>
                  <a:lnTo>
                    <a:pt x="434" y="3306"/>
                  </a:lnTo>
                  <a:lnTo>
                    <a:pt x="331" y="3556"/>
                  </a:lnTo>
                  <a:lnTo>
                    <a:pt x="251" y="3807"/>
                  </a:lnTo>
                  <a:lnTo>
                    <a:pt x="172" y="4069"/>
                  </a:lnTo>
                  <a:lnTo>
                    <a:pt x="115" y="4331"/>
                  </a:lnTo>
                  <a:lnTo>
                    <a:pt x="69" y="4593"/>
                  </a:lnTo>
                  <a:lnTo>
                    <a:pt x="35" y="4867"/>
                  </a:lnTo>
                  <a:lnTo>
                    <a:pt x="12" y="5140"/>
                  </a:lnTo>
                  <a:lnTo>
                    <a:pt x="1" y="5425"/>
                  </a:lnTo>
                  <a:lnTo>
                    <a:pt x="1" y="5619"/>
                  </a:lnTo>
                  <a:lnTo>
                    <a:pt x="12" y="5812"/>
                  </a:lnTo>
                  <a:lnTo>
                    <a:pt x="58" y="6189"/>
                  </a:lnTo>
                  <a:lnTo>
                    <a:pt x="126" y="6565"/>
                  </a:lnTo>
                  <a:lnTo>
                    <a:pt x="217" y="6918"/>
                  </a:lnTo>
                  <a:lnTo>
                    <a:pt x="331" y="7271"/>
                  </a:lnTo>
                  <a:lnTo>
                    <a:pt x="468" y="7613"/>
                  </a:lnTo>
                  <a:lnTo>
                    <a:pt x="627" y="7943"/>
                  </a:lnTo>
                  <a:lnTo>
                    <a:pt x="810" y="8262"/>
                  </a:lnTo>
                  <a:lnTo>
                    <a:pt x="10051" y="8262"/>
                  </a:lnTo>
                  <a:lnTo>
                    <a:pt x="10234" y="7943"/>
                  </a:lnTo>
                  <a:lnTo>
                    <a:pt x="10393" y="7613"/>
                  </a:lnTo>
                  <a:lnTo>
                    <a:pt x="10530" y="7271"/>
                  </a:lnTo>
                  <a:lnTo>
                    <a:pt x="10644" y="6918"/>
                  </a:lnTo>
                  <a:lnTo>
                    <a:pt x="10735" y="6565"/>
                  </a:lnTo>
                  <a:lnTo>
                    <a:pt x="10792" y="6189"/>
                  </a:lnTo>
                  <a:lnTo>
                    <a:pt x="10838" y="5812"/>
                  </a:lnTo>
                  <a:lnTo>
                    <a:pt x="10849" y="5619"/>
                  </a:lnTo>
                  <a:lnTo>
                    <a:pt x="10849" y="5425"/>
                  </a:lnTo>
                  <a:lnTo>
                    <a:pt x="10849" y="5140"/>
                  </a:lnTo>
                  <a:lnTo>
                    <a:pt x="10826" y="4867"/>
                  </a:lnTo>
                  <a:lnTo>
                    <a:pt x="10792" y="4593"/>
                  </a:lnTo>
                  <a:lnTo>
                    <a:pt x="10747" y="4331"/>
                  </a:lnTo>
                  <a:lnTo>
                    <a:pt x="10678" y="4069"/>
                  </a:lnTo>
                  <a:lnTo>
                    <a:pt x="10610" y="3807"/>
                  </a:lnTo>
                  <a:lnTo>
                    <a:pt x="10519" y="3556"/>
                  </a:lnTo>
                  <a:lnTo>
                    <a:pt x="10427" y="3306"/>
                  </a:lnTo>
                  <a:lnTo>
                    <a:pt x="10313" y="3066"/>
                  </a:lnTo>
                  <a:lnTo>
                    <a:pt x="10200" y="2838"/>
                  </a:lnTo>
                  <a:lnTo>
                    <a:pt x="10063" y="2610"/>
                  </a:lnTo>
                  <a:lnTo>
                    <a:pt x="9926" y="2394"/>
                  </a:lnTo>
                  <a:lnTo>
                    <a:pt x="9778" y="2177"/>
                  </a:lnTo>
                  <a:lnTo>
                    <a:pt x="9618" y="1972"/>
                  </a:lnTo>
                  <a:lnTo>
                    <a:pt x="9447" y="1779"/>
                  </a:lnTo>
                  <a:lnTo>
                    <a:pt x="9265" y="1585"/>
                  </a:lnTo>
                  <a:lnTo>
                    <a:pt x="9071" y="1403"/>
                  </a:lnTo>
                  <a:lnTo>
                    <a:pt x="8878" y="1232"/>
                  </a:lnTo>
                  <a:lnTo>
                    <a:pt x="8673" y="1072"/>
                  </a:lnTo>
                  <a:lnTo>
                    <a:pt x="8456" y="924"/>
                  </a:lnTo>
                  <a:lnTo>
                    <a:pt x="8240" y="787"/>
                  </a:lnTo>
                  <a:lnTo>
                    <a:pt x="8012" y="650"/>
                  </a:lnTo>
                  <a:lnTo>
                    <a:pt x="7784" y="536"/>
                  </a:lnTo>
                  <a:lnTo>
                    <a:pt x="7533" y="423"/>
                  </a:lnTo>
                  <a:lnTo>
                    <a:pt x="7294" y="331"/>
                  </a:lnTo>
                  <a:lnTo>
                    <a:pt x="7043" y="240"/>
                  </a:lnTo>
                  <a:lnTo>
                    <a:pt x="6781" y="172"/>
                  </a:lnTo>
                  <a:lnTo>
                    <a:pt x="6519" y="103"/>
                  </a:lnTo>
                  <a:lnTo>
                    <a:pt x="6257" y="58"/>
                  </a:lnTo>
                  <a:lnTo>
                    <a:pt x="5983" y="24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901665" y="2879629"/>
              <a:ext cx="411626" cy="523360"/>
            </a:xfrm>
            <a:custGeom>
              <a:rect b="b" l="l" r="r" t="t"/>
              <a:pathLst>
                <a:path extrusionOk="0" h="21242" w="16707">
                  <a:moveTo>
                    <a:pt x="6531" y="0"/>
                  </a:moveTo>
                  <a:lnTo>
                    <a:pt x="6132" y="12"/>
                  </a:lnTo>
                  <a:lnTo>
                    <a:pt x="5733" y="35"/>
                  </a:lnTo>
                  <a:lnTo>
                    <a:pt x="5539" y="57"/>
                  </a:lnTo>
                  <a:lnTo>
                    <a:pt x="5345" y="91"/>
                  </a:lnTo>
                  <a:lnTo>
                    <a:pt x="5152" y="137"/>
                  </a:lnTo>
                  <a:lnTo>
                    <a:pt x="4958" y="171"/>
                  </a:lnTo>
                  <a:lnTo>
                    <a:pt x="4764" y="228"/>
                  </a:lnTo>
                  <a:lnTo>
                    <a:pt x="4571" y="285"/>
                  </a:lnTo>
                  <a:lnTo>
                    <a:pt x="4377" y="354"/>
                  </a:lnTo>
                  <a:lnTo>
                    <a:pt x="4194" y="422"/>
                  </a:lnTo>
                  <a:lnTo>
                    <a:pt x="4001" y="502"/>
                  </a:lnTo>
                  <a:lnTo>
                    <a:pt x="3818" y="593"/>
                  </a:lnTo>
                  <a:lnTo>
                    <a:pt x="3648" y="684"/>
                  </a:lnTo>
                  <a:lnTo>
                    <a:pt x="3477" y="787"/>
                  </a:lnTo>
                  <a:lnTo>
                    <a:pt x="3306" y="889"/>
                  </a:lnTo>
                  <a:lnTo>
                    <a:pt x="3135" y="992"/>
                  </a:lnTo>
                  <a:lnTo>
                    <a:pt x="2816" y="1231"/>
                  </a:lnTo>
                  <a:lnTo>
                    <a:pt x="2508" y="1482"/>
                  </a:lnTo>
                  <a:lnTo>
                    <a:pt x="2223" y="1767"/>
                  </a:lnTo>
                  <a:lnTo>
                    <a:pt x="1950" y="2063"/>
                  </a:lnTo>
                  <a:lnTo>
                    <a:pt x="1699" y="2382"/>
                  </a:lnTo>
                  <a:lnTo>
                    <a:pt x="1460" y="2712"/>
                  </a:lnTo>
                  <a:lnTo>
                    <a:pt x="1243" y="3066"/>
                  </a:lnTo>
                  <a:lnTo>
                    <a:pt x="1038" y="3430"/>
                  </a:lnTo>
                  <a:lnTo>
                    <a:pt x="856" y="3818"/>
                  </a:lnTo>
                  <a:lnTo>
                    <a:pt x="685" y="4217"/>
                  </a:lnTo>
                  <a:lnTo>
                    <a:pt x="537" y="4638"/>
                  </a:lnTo>
                  <a:lnTo>
                    <a:pt x="400" y="5060"/>
                  </a:lnTo>
                  <a:lnTo>
                    <a:pt x="286" y="5504"/>
                  </a:lnTo>
                  <a:lnTo>
                    <a:pt x="195" y="5960"/>
                  </a:lnTo>
                  <a:lnTo>
                    <a:pt x="115" y="6416"/>
                  </a:lnTo>
                  <a:lnTo>
                    <a:pt x="58" y="6894"/>
                  </a:lnTo>
                  <a:lnTo>
                    <a:pt x="24" y="7373"/>
                  </a:lnTo>
                  <a:lnTo>
                    <a:pt x="1" y="7863"/>
                  </a:lnTo>
                  <a:lnTo>
                    <a:pt x="1" y="8364"/>
                  </a:lnTo>
                  <a:lnTo>
                    <a:pt x="24" y="8866"/>
                  </a:lnTo>
                  <a:lnTo>
                    <a:pt x="58" y="9379"/>
                  </a:lnTo>
                  <a:lnTo>
                    <a:pt x="126" y="9891"/>
                  </a:lnTo>
                  <a:lnTo>
                    <a:pt x="206" y="10416"/>
                  </a:lnTo>
                  <a:lnTo>
                    <a:pt x="297" y="10940"/>
                  </a:lnTo>
                  <a:lnTo>
                    <a:pt x="423" y="11464"/>
                  </a:lnTo>
                  <a:lnTo>
                    <a:pt x="559" y="11988"/>
                  </a:lnTo>
                  <a:lnTo>
                    <a:pt x="730" y="12524"/>
                  </a:lnTo>
                  <a:lnTo>
                    <a:pt x="913" y="13048"/>
                  </a:lnTo>
                  <a:lnTo>
                    <a:pt x="1118" y="13584"/>
                  </a:lnTo>
                  <a:lnTo>
                    <a:pt x="1334" y="14096"/>
                  </a:lnTo>
                  <a:lnTo>
                    <a:pt x="1574" y="14609"/>
                  </a:lnTo>
                  <a:lnTo>
                    <a:pt x="1836" y="15099"/>
                  </a:lnTo>
                  <a:lnTo>
                    <a:pt x="2098" y="15578"/>
                  </a:lnTo>
                  <a:lnTo>
                    <a:pt x="2383" y="16034"/>
                  </a:lnTo>
                  <a:lnTo>
                    <a:pt x="2679" y="16478"/>
                  </a:lnTo>
                  <a:lnTo>
                    <a:pt x="2987" y="16900"/>
                  </a:lnTo>
                  <a:lnTo>
                    <a:pt x="3306" y="17310"/>
                  </a:lnTo>
                  <a:lnTo>
                    <a:pt x="3636" y="17709"/>
                  </a:lnTo>
                  <a:lnTo>
                    <a:pt x="3978" y="18085"/>
                  </a:lnTo>
                  <a:lnTo>
                    <a:pt x="4320" y="18438"/>
                  </a:lnTo>
                  <a:lnTo>
                    <a:pt x="4684" y="18768"/>
                  </a:lnTo>
                  <a:lnTo>
                    <a:pt x="5049" y="19087"/>
                  </a:lnTo>
                  <a:lnTo>
                    <a:pt x="5414" y="19384"/>
                  </a:lnTo>
                  <a:lnTo>
                    <a:pt x="5801" y="19669"/>
                  </a:lnTo>
                  <a:lnTo>
                    <a:pt x="6177" y="19919"/>
                  </a:lnTo>
                  <a:lnTo>
                    <a:pt x="6576" y="20159"/>
                  </a:lnTo>
                  <a:lnTo>
                    <a:pt x="6964" y="20364"/>
                  </a:lnTo>
                  <a:lnTo>
                    <a:pt x="7362" y="20557"/>
                  </a:lnTo>
                  <a:lnTo>
                    <a:pt x="7761" y="20728"/>
                  </a:lnTo>
                  <a:lnTo>
                    <a:pt x="8160" y="20876"/>
                  </a:lnTo>
                  <a:lnTo>
                    <a:pt x="8570" y="20990"/>
                  </a:lnTo>
                  <a:lnTo>
                    <a:pt x="8969" y="21093"/>
                  </a:lnTo>
                  <a:lnTo>
                    <a:pt x="9379" y="21161"/>
                  </a:lnTo>
                  <a:lnTo>
                    <a:pt x="9778" y="21218"/>
                  </a:lnTo>
                  <a:lnTo>
                    <a:pt x="10177" y="21241"/>
                  </a:lnTo>
                  <a:lnTo>
                    <a:pt x="10576" y="21230"/>
                  </a:lnTo>
                  <a:lnTo>
                    <a:pt x="10975" y="21207"/>
                  </a:lnTo>
                  <a:lnTo>
                    <a:pt x="11168" y="21184"/>
                  </a:lnTo>
                  <a:lnTo>
                    <a:pt x="11374" y="21150"/>
                  </a:lnTo>
                  <a:lnTo>
                    <a:pt x="11567" y="21104"/>
                  </a:lnTo>
                  <a:lnTo>
                    <a:pt x="11761" y="21059"/>
                  </a:lnTo>
                  <a:lnTo>
                    <a:pt x="11955" y="21013"/>
                  </a:lnTo>
                  <a:lnTo>
                    <a:pt x="12137" y="20956"/>
                  </a:lnTo>
                  <a:lnTo>
                    <a:pt x="12331" y="20888"/>
                  </a:lnTo>
                  <a:lnTo>
                    <a:pt x="12524" y="20820"/>
                  </a:lnTo>
                  <a:lnTo>
                    <a:pt x="12707" y="20740"/>
                  </a:lnTo>
                  <a:lnTo>
                    <a:pt x="12889" y="20649"/>
                  </a:lnTo>
                  <a:lnTo>
                    <a:pt x="13060" y="20557"/>
                  </a:lnTo>
                  <a:lnTo>
                    <a:pt x="13242" y="20455"/>
                  </a:lnTo>
                  <a:lnTo>
                    <a:pt x="13413" y="20352"/>
                  </a:lnTo>
                  <a:lnTo>
                    <a:pt x="13573" y="20250"/>
                  </a:lnTo>
                  <a:lnTo>
                    <a:pt x="13892" y="20010"/>
                  </a:lnTo>
                  <a:lnTo>
                    <a:pt x="14200" y="19760"/>
                  </a:lnTo>
                  <a:lnTo>
                    <a:pt x="14484" y="19475"/>
                  </a:lnTo>
                  <a:lnTo>
                    <a:pt x="14758" y="19179"/>
                  </a:lnTo>
                  <a:lnTo>
                    <a:pt x="15009" y="18860"/>
                  </a:lnTo>
                  <a:lnTo>
                    <a:pt x="15248" y="18529"/>
                  </a:lnTo>
                  <a:lnTo>
                    <a:pt x="15465" y="18176"/>
                  </a:lnTo>
                  <a:lnTo>
                    <a:pt x="15670" y="17800"/>
                  </a:lnTo>
                  <a:lnTo>
                    <a:pt x="15863" y="17424"/>
                  </a:lnTo>
                  <a:lnTo>
                    <a:pt x="16023" y="17025"/>
                  </a:lnTo>
                  <a:lnTo>
                    <a:pt x="16171" y="16603"/>
                  </a:lnTo>
                  <a:lnTo>
                    <a:pt x="16308" y="16182"/>
                  </a:lnTo>
                  <a:lnTo>
                    <a:pt x="16422" y="15737"/>
                  </a:lnTo>
                  <a:lnTo>
                    <a:pt x="16513" y="15281"/>
                  </a:lnTo>
                  <a:lnTo>
                    <a:pt x="16593" y="14826"/>
                  </a:lnTo>
                  <a:lnTo>
                    <a:pt x="16650" y="14347"/>
                  </a:lnTo>
                  <a:lnTo>
                    <a:pt x="16684" y="13868"/>
                  </a:lnTo>
                  <a:lnTo>
                    <a:pt x="16707" y="13378"/>
                  </a:lnTo>
                  <a:lnTo>
                    <a:pt x="16707" y="12877"/>
                  </a:lnTo>
                  <a:lnTo>
                    <a:pt x="16684" y="12376"/>
                  </a:lnTo>
                  <a:lnTo>
                    <a:pt x="16650" y="11863"/>
                  </a:lnTo>
                  <a:lnTo>
                    <a:pt x="16593" y="11350"/>
                  </a:lnTo>
                  <a:lnTo>
                    <a:pt x="16513" y="10826"/>
                  </a:lnTo>
                  <a:lnTo>
                    <a:pt x="16410" y="10302"/>
                  </a:lnTo>
                  <a:lnTo>
                    <a:pt x="16285" y="9777"/>
                  </a:lnTo>
                  <a:lnTo>
                    <a:pt x="16148" y="9253"/>
                  </a:lnTo>
                  <a:lnTo>
                    <a:pt x="15989" y="8718"/>
                  </a:lnTo>
                  <a:lnTo>
                    <a:pt x="15806" y="8194"/>
                  </a:lnTo>
                  <a:lnTo>
                    <a:pt x="15601" y="7658"/>
                  </a:lnTo>
                  <a:lnTo>
                    <a:pt x="15373" y="7145"/>
                  </a:lnTo>
                  <a:lnTo>
                    <a:pt x="15134" y="6632"/>
                  </a:lnTo>
                  <a:lnTo>
                    <a:pt x="14883" y="6142"/>
                  </a:lnTo>
                  <a:lnTo>
                    <a:pt x="14610" y="5664"/>
                  </a:lnTo>
                  <a:lnTo>
                    <a:pt x="14325" y="5208"/>
                  </a:lnTo>
                  <a:lnTo>
                    <a:pt x="14029" y="4764"/>
                  </a:lnTo>
                  <a:lnTo>
                    <a:pt x="13721" y="4342"/>
                  </a:lnTo>
                  <a:lnTo>
                    <a:pt x="13402" y="3932"/>
                  </a:lnTo>
                  <a:lnTo>
                    <a:pt x="13071" y="3533"/>
                  </a:lnTo>
                  <a:lnTo>
                    <a:pt x="12741" y="3157"/>
                  </a:lnTo>
                  <a:lnTo>
                    <a:pt x="12388" y="2804"/>
                  </a:lnTo>
                  <a:lnTo>
                    <a:pt x="12034" y="2473"/>
                  </a:lnTo>
                  <a:lnTo>
                    <a:pt x="11670" y="2154"/>
                  </a:lnTo>
                  <a:lnTo>
                    <a:pt x="11294" y="1858"/>
                  </a:lnTo>
                  <a:lnTo>
                    <a:pt x="10918" y="1573"/>
                  </a:lnTo>
                  <a:lnTo>
                    <a:pt x="10530" y="1322"/>
                  </a:lnTo>
                  <a:lnTo>
                    <a:pt x="10143" y="1083"/>
                  </a:lnTo>
                  <a:lnTo>
                    <a:pt x="9744" y="878"/>
                  </a:lnTo>
                  <a:lnTo>
                    <a:pt x="9345" y="684"/>
                  </a:lnTo>
                  <a:lnTo>
                    <a:pt x="8946" y="513"/>
                  </a:lnTo>
                  <a:lnTo>
                    <a:pt x="8548" y="365"/>
                  </a:lnTo>
                  <a:lnTo>
                    <a:pt x="8149" y="251"/>
                  </a:lnTo>
                  <a:lnTo>
                    <a:pt x="7738" y="148"/>
                  </a:lnTo>
                  <a:lnTo>
                    <a:pt x="7340" y="80"/>
                  </a:lnTo>
                  <a:lnTo>
                    <a:pt x="6929" y="23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985337" y="2986042"/>
              <a:ext cx="244581" cy="310537"/>
            </a:xfrm>
            <a:custGeom>
              <a:rect b="b" l="l" r="r" t="t"/>
              <a:pathLst>
                <a:path extrusionOk="0" h="12604" w="9927">
                  <a:moveTo>
                    <a:pt x="3636" y="0"/>
                  </a:moveTo>
                  <a:lnTo>
                    <a:pt x="3397" y="12"/>
                  </a:lnTo>
                  <a:lnTo>
                    <a:pt x="3169" y="46"/>
                  </a:lnTo>
                  <a:lnTo>
                    <a:pt x="2941" y="103"/>
                  </a:lnTo>
                  <a:lnTo>
                    <a:pt x="2713" y="160"/>
                  </a:lnTo>
                  <a:lnTo>
                    <a:pt x="2485" y="251"/>
                  </a:lnTo>
                  <a:lnTo>
                    <a:pt x="2268" y="342"/>
                  </a:lnTo>
                  <a:lnTo>
                    <a:pt x="2063" y="456"/>
                  </a:lnTo>
                  <a:lnTo>
                    <a:pt x="1858" y="581"/>
                  </a:lnTo>
                  <a:lnTo>
                    <a:pt x="1665" y="718"/>
                  </a:lnTo>
                  <a:lnTo>
                    <a:pt x="1494" y="878"/>
                  </a:lnTo>
                  <a:lnTo>
                    <a:pt x="1323" y="1037"/>
                  </a:lnTo>
                  <a:lnTo>
                    <a:pt x="1152" y="1219"/>
                  </a:lnTo>
                  <a:lnTo>
                    <a:pt x="1004" y="1402"/>
                  </a:lnTo>
                  <a:lnTo>
                    <a:pt x="867" y="1607"/>
                  </a:lnTo>
                  <a:lnTo>
                    <a:pt x="730" y="1812"/>
                  </a:lnTo>
                  <a:lnTo>
                    <a:pt x="616" y="2029"/>
                  </a:lnTo>
                  <a:lnTo>
                    <a:pt x="502" y="2268"/>
                  </a:lnTo>
                  <a:lnTo>
                    <a:pt x="400" y="2496"/>
                  </a:lnTo>
                  <a:lnTo>
                    <a:pt x="320" y="2746"/>
                  </a:lnTo>
                  <a:lnTo>
                    <a:pt x="240" y="2997"/>
                  </a:lnTo>
                  <a:lnTo>
                    <a:pt x="172" y="3259"/>
                  </a:lnTo>
                  <a:lnTo>
                    <a:pt x="115" y="3533"/>
                  </a:lnTo>
                  <a:lnTo>
                    <a:pt x="69" y="3806"/>
                  </a:lnTo>
                  <a:lnTo>
                    <a:pt x="35" y="4091"/>
                  </a:lnTo>
                  <a:lnTo>
                    <a:pt x="12" y="4376"/>
                  </a:lnTo>
                  <a:lnTo>
                    <a:pt x="1" y="4661"/>
                  </a:lnTo>
                  <a:lnTo>
                    <a:pt x="1" y="4957"/>
                  </a:lnTo>
                  <a:lnTo>
                    <a:pt x="12" y="5265"/>
                  </a:lnTo>
                  <a:lnTo>
                    <a:pt x="35" y="5561"/>
                  </a:lnTo>
                  <a:lnTo>
                    <a:pt x="69" y="5869"/>
                  </a:lnTo>
                  <a:lnTo>
                    <a:pt x="115" y="6176"/>
                  </a:lnTo>
                  <a:lnTo>
                    <a:pt x="172" y="6495"/>
                  </a:lnTo>
                  <a:lnTo>
                    <a:pt x="252" y="6803"/>
                  </a:lnTo>
                  <a:lnTo>
                    <a:pt x="331" y="7122"/>
                  </a:lnTo>
                  <a:lnTo>
                    <a:pt x="434" y="7430"/>
                  </a:lnTo>
                  <a:lnTo>
                    <a:pt x="536" y="7749"/>
                  </a:lnTo>
                  <a:lnTo>
                    <a:pt x="662" y="8057"/>
                  </a:lnTo>
                  <a:lnTo>
                    <a:pt x="787" y="8364"/>
                  </a:lnTo>
                  <a:lnTo>
                    <a:pt x="935" y="8672"/>
                  </a:lnTo>
                  <a:lnTo>
                    <a:pt x="1083" y="8957"/>
                  </a:lnTo>
                  <a:lnTo>
                    <a:pt x="1243" y="9242"/>
                  </a:lnTo>
                  <a:lnTo>
                    <a:pt x="1414" y="9515"/>
                  </a:lnTo>
                  <a:lnTo>
                    <a:pt x="1585" y="9777"/>
                  </a:lnTo>
                  <a:lnTo>
                    <a:pt x="1767" y="10039"/>
                  </a:lnTo>
                  <a:lnTo>
                    <a:pt x="1961" y="10279"/>
                  </a:lnTo>
                  <a:lnTo>
                    <a:pt x="2155" y="10507"/>
                  </a:lnTo>
                  <a:lnTo>
                    <a:pt x="2360" y="10735"/>
                  </a:lnTo>
                  <a:lnTo>
                    <a:pt x="2565" y="10940"/>
                  </a:lnTo>
                  <a:lnTo>
                    <a:pt x="2781" y="11145"/>
                  </a:lnTo>
                  <a:lnTo>
                    <a:pt x="2998" y="11338"/>
                  </a:lnTo>
                  <a:lnTo>
                    <a:pt x="3214" y="11509"/>
                  </a:lnTo>
                  <a:lnTo>
                    <a:pt x="3442" y="11669"/>
                  </a:lnTo>
                  <a:lnTo>
                    <a:pt x="3670" y="11828"/>
                  </a:lnTo>
                  <a:lnTo>
                    <a:pt x="3898" y="11965"/>
                  </a:lnTo>
                  <a:lnTo>
                    <a:pt x="4137" y="12091"/>
                  </a:lnTo>
                  <a:lnTo>
                    <a:pt x="4365" y="12204"/>
                  </a:lnTo>
                  <a:lnTo>
                    <a:pt x="4605" y="12307"/>
                  </a:lnTo>
                  <a:lnTo>
                    <a:pt x="4844" y="12387"/>
                  </a:lnTo>
                  <a:lnTo>
                    <a:pt x="5083" y="12467"/>
                  </a:lnTo>
                  <a:lnTo>
                    <a:pt x="5322" y="12524"/>
                  </a:lnTo>
                  <a:lnTo>
                    <a:pt x="5562" y="12569"/>
                  </a:lnTo>
                  <a:lnTo>
                    <a:pt x="5801" y="12592"/>
                  </a:lnTo>
                  <a:lnTo>
                    <a:pt x="6040" y="12603"/>
                  </a:lnTo>
                  <a:lnTo>
                    <a:pt x="6280" y="12603"/>
                  </a:lnTo>
                  <a:lnTo>
                    <a:pt x="6519" y="12592"/>
                  </a:lnTo>
                  <a:lnTo>
                    <a:pt x="6747" y="12558"/>
                  </a:lnTo>
                  <a:lnTo>
                    <a:pt x="6986" y="12501"/>
                  </a:lnTo>
                  <a:lnTo>
                    <a:pt x="7214" y="12444"/>
                  </a:lnTo>
                  <a:lnTo>
                    <a:pt x="7431" y="12353"/>
                  </a:lnTo>
                  <a:lnTo>
                    <a:pt x="7647" y="12261"/>
                  </a:lnTo>
                  <a:lnTo>
                    <a:pt x="7864" y="12148"/>
                  </a:lnTo>
                  <a:lnTo>
                    <a:pt x="8057" y="12022"/>
                  </a:lnTo>
                  <a:lnTo>
                    <a:pt x="8251" y="11874"/>
                  </a:lnTo>
                  <a:lnTo>
                    <a:pt x="8433" y="11726"/>
                  </a:lnTo>
                  <a:lnTo>
                    <a:pt x="8604" y="11566"/>
                  </a:lnTo>
                  <a:lnTo>
                    <a:pt x="8764" y="11384"/>
                  </a:lnTo>
                  <a:lnTo>
                    <a:pt x="8912" y="11202"/>
                  </a:lnTo>
                  <a:lnTo>
                    <a:pt x="9049" y="10997"/>
                  </a:lnTo>
                  <a:lnTo>
                    <a:pt x="9185" y="10791"/>
                  </a:lnTo>
                  <a:lnTo>
                    <a:pt x="9311" y="10564"/>
                  </a:lnTo>
                  <a:lnTo>
                    <a:pt x="9413" y="10336"/>
                  </a:lnTo>
                  <a:lnTo>
                    <a:pt x="9516" y="10108"/>
                  </a:lnTo>
                  <a:lnTo>
                    <a:pt x="9607" y="9857"/>
                  </a:lnTo>
                  <a:lnTo>
                    <a:pt x="9687" y="9606"/>
                  </a:lnTo>
                  <a:lnTo>
                    <a:pt x="9755" y="9344"/>
                  </a:lnTo>
                  <a:lnTo>
                    <a:pt x="9812" y="9071"/>
                  </a:lnTo>
                  <a:lnTo>
                    <a:pt x="9858" y="8797"/>
                  </a:lnTo>
                  <a:lnTo>
                    <a:pt x="9892" y="8512"/>
                  </a:lnTo>
                  <a:lnTo>
                    <a:pt x="9915" y="8228"/>
                  </a:lnTo>
                  <a:lnTo>
                    <a:pt x="9926" y="7943"/>
                  </a:lnTo>
                  <a:lnTo>
                    <a:pt x="9926" y="7646"/>
                  </a:lnTo>
                  <a:lnTo>
                    <a:pt x="9915" y="7339"/>
                  </a:lnTo>
                  <a:lnTo>
                    <a:pt x="9881" y="7042"/>
                  </a:lnTo>
                  <a:lnTo>
                    <a:pt x="9846" y="6735"/>
                  </a:lnTo>
                  <a:lnTo>
                    <a:pt x="9801" y="6427"/>
                  </a:lnTo>
                  <a:lnTo>
                    <a:pt x="9744" y="6108"/>
                  </a:lnTo>
                  <a:lnTo>
                    <a:pt x="9675" y="5800"/>
                  </a:lnTo>
                  <a:lnTo>
                    <a:pt x="9584" y="5481"/>
                  </a:lnTo>
                  <a:lnTo>
                    <a:pt x="9493" y="5174"/>
                  </a:lnTo>
                  <a:lnTo>
                    <a:pt x="9379" y="4855"/>
                  </a:lnTo>
                  <a:lnTo>
                    <a:pt x="9265" y="4547"/>
                  </a:lnTo>
                  <a:lnTo>
                    <a:pt x="9128" y="4239"/>
                  </a:lnTo>
                  <a:lnTo>
                    <a:pt x="8980" y="3932"/>
                  </a:lnTo>
                  <a:lnTo>
                    <a:pt x="8832" y="3647"/>
                  </a:lnTo>
                  <a:lnTo>
                    <a:pt x="8673" y="3362"/>
                  </a:lnTo>
                  <a:lnTo>
                    <a:pt x="8502" y="3088"/>
                  </a:lnTo>
                  <a:lnTo>
                    <a:pt x="8331" y="2826"/>
                  </a:lnTo>
                  <a:lnTo>
                    <a:pt x="8148" y="2564"/>
                  </a:lnTo>
                  <a:lnTo>
                    <a:pt x="7955" y="2325"/>
                  </a:lnTo>
                  <a:lnTo>
                    <a:pt x="7761" y="2097"/>
                  </a:lnTo>
                  <a:lnTo>
                    <a:pt x="7567" y="1869"/>
                  </a:lnTo>
                  <a:lnTo>
                    <a:pt x="7351" y="1664"/>
                  </a:lnTo>
                  <a:lnTo>
                    <a:pt x="7146" y="1459"/>
                  </a:lnTo>
                  <a:lnTo>
                    <a:pt x="6929" y="1265"/>
                  </a:lnTo>
                  <a:lnTo>
                    <a:pt x="6701" y="1094"/>
                  </a:lnTo>
                  <a:lnTo>
                    <a:pt x="6485" y="935"/>
                  </a:lnTo>
                  <a:lnTo>
                    <a:pt x="6257" y="775"/>
                  </a:lnTo>
                  <a:lnTo>
                    <a:pt x="6018" y="638"/>
                  </a:lnTo>
                  <a:lnTo>
                    <a:pt x="5790" y="513"/>
                  </a:lnTo>
                  <a:lnTo>
                    <a:pt x="5550" y="399"/>
                  </a:lnTo>
                  <a:lnTo>
                    <a:pt x="5311" y="296"/>
                  </a:lnTo>
                  <a:lnTo>
                    <a:pt x="5072" y="217"/>
                  </a:lnTo>
                  <a:lnTo>
                    <a:pt x="4832" y="137"/>
                  </a:lnTo>
                  <a:lnTo>
                    <a:pt x="4593" y="80"/>
                  </a:lnTo>
                  <a:lnTo>
                    <a:pt x="4354" y="34"/>
                  </a:lnTo>
                  <a:lnTo>
                    <a:pt x="4115" y="12"/>
                  </a:lnTo>
                  <a:lnTo>
                    <a:pt x="38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4656658" y="2888893"/>
              <a:ext cx="414411" cy="521118"/>
            </a:xfrm>
            <a:custGeom>
              <a:rect b="b" l="l" r="r" t="t"/>
              <a:pathLst>
                <a:path extrusionOk="0" h="21151" w="16820">
                  <a:moveTo>
                    <a:pt x="10461" y="0"/>
                  </a:moveTo>
                  <a:lnTo>
                    <a:pt x="10062" y="12"/>
                  </a:lnTo>
                  <a:lnTo>
                    <a:pt x="9652" y="46"/>
                  </a:lnTo>
                  <a:lnTo>
                    <a:pt x="9242" y="114"/>
                  </a:lnTo>
                  <a:lnTo>
                    <a:pt x="8843" y="205"/>
                  </a:lnTo>
                  <a:lnTo>
                    <a:pt x="8433" y="319"/>
                  </a:lnTo>
                  <a:lnTo>
                    <a:pt x="8034" y="456"/>
                  </a:lnTo>
                  <a:lnTo>
                    <a:pt x="7624" y="616"/>
                  </a:lnTo>
                  <a:lnTo>
                    <a:pt x="7225" y="798"/>
                  </a:lnTo>
                  <a:lnTo>
                    <a:pt x="6826" y="1003"/>
                  </a:lnTo>
                  <a:lnTo>
                    <a:pt x="6438" y="1231"/>
                  </a:lnTo>
                  <a:lnTo>
                    <a:pt x="6040" y="1470"/>
                  </a:lnTo>
                  <a:lnTo>
                    <a:pt x="5664" y="1744"/>
                  </a:lnTo>
                  <a:lnTo>
                    <a:pt x="5276" y="2029"/>
                  </a:lnTo>
                  <a:lnTo>
                    <a:pt x="4912" y="2336"/>
                  </a:lnTo>
                  <a:lnTo>
                    <a:pt x="4547" y="2667"/>
                  </a:lnTo>
                  <a:lnTo>
                    <a:pt x="4194" y="3020"/>
                  </a:lnTo>
                  <a:lnTo>
                    <a:pt x="3840" y="3385"/>
                  </a:lnTo>
                  <a:lnTo>
                    <a:pt x="3498" y="3772"/>
                  </a:lnTo>
                  <a:lnTo>
                    <a:pt x="3179" y="4171"/>
                  </a:lnTo>
                  <a:lnTo>
                    <a:pt x="2860" y="4593"/>
                  </a:lnTo>
                  <a:lnTo>
                    <a:pt x="2553" y="5037"/>
                  </a:lnTo>
                  <a:lnTo>
                    <a:pt x="2268" y="5482"/>
                  </a:lnTo>
                  <a:lnTo>
                    <a:pt x="1983" y="5960"/>
                  </a:lnTo>
                  <a:lnTo>
                    <a:pt x="1721" y="6439"/>
                  </a:lnTo>
                  <a:lnTo>
                    <a:pt x="1470" y="6940"/>
                  </a:lnTo>
                  <a:lnTo>
                    <a:pt x="1231" y="7464"/>
                  </a:lnTo>
                  <a:lnTo>
                    <a:pt x="1014" y="7988"/>
                  </a:lnTo>
                  <a:lnTo>
                    <a:pt x="821" y="8513"/>
                  </a:lnTo>
                  <a:lnTo>
                    <a:pt x="650" y="9037"/>
                  </a:lnTo>
                  <a:lnTo>
                    <a:pt x="502" y="9561"/>
                  </a:lnTo>
                  <a:lnTo>
                    <a:pt x="365" y="10085"/>
                  </a:lnTo>
                  <a:lnTo>
                    <a:pt x="251" y="10609"/>
                  </a:lnTo>
                  <a:lnTo>
                    <a:pt x="160" y="11122"/>
                  </a:lnTo>
                  <a:lnTo>
                    <a:pt x="91" y="11635"/>
                  </a:lnTo>
                  <a:lnTo>
                    <a:pt x="46" y="12148"/>
                  </a:lnTo>
                  <a:lnTo>
                    <a:pt x="12" y="12649"/>
                  </a:lnTo>
                  <a:lnTo>
                    <a:pt x="0" y="13151"/>
                  </a:lnTo>
                  <a:lnTo>
                    <a:pt x="12" y="13641"/>
                  </a:lnTo>
                  <a:lnTo>
                    <a:pt x="34" y="14119"/>
                  </a:lnTo>
                  <a:lnTo>
                    <a:pt x="91" y="14598"/>
                  </a:lnTo>
                  <a:lnTo>
                    <a:pt x="148" y="15065"/>
                  </a:lnTo>
                  <a:lnTo>
                    <a:pt x="239" y="15509"/>
                  </a:lnTo>
                  <a:lnTo>
                    <a:pt x="342" y="15954"/>
                  </a:lnTo>
                  <a:lnTo>
                    <a:pt x="467" y="16387"/>
                  </a:lnTo>
                  <a:lnTo>
                    <a:pt x="604" y="16808"/>
                  </a:lnTo>
                  <a:lnTo>
                    <a:pt x="764" y="17207"/>
                  </a:lnTo>
                  <a:lnTo>
                    <a:pt x="946" y="17595"/>
                  </a:lnTo>
                  <a:lnTo>
                    <a:pt x="1140" y="17971"/>
                  </a:lnTo>
                  <a:lnTo>
                    <a:pt x="1356" y="18324"/>
                  </a:lnTo>
                  <a:lnTo>
                    <a:pt x="1584" y="18666"/>
                  </a:lnTo>
                  <a:lnTo>
                    <a:pt x="1823" y="18996"/>
                  </a:lnTo>
                  <a:lnTo>
                    <a:pt x="2097" y="19293"/>
                  </a:lnTo>
                  <a:lnTo>
                    <a:pt x="2370" y="19577"/>
                  </a:lnTo>
                  <a:lnTo>
                    <a:pt x="2678" y="19840"/>
                  </a:lnTo>
                  <a:lnTo>
                    <a:pt x="2986" y="20079"/>
                  </a:lnTo>
                  <a:lnTo>
                    <a:pt x="3157" y="20193"/>
                  </a:lnTo>
                  <a:lnTo>
                    <a:pt x="3316" y="20307"/>
                  </a:lnTo>
                  <a:lnTo>
                    <a:pt x="3487" y="20409"/>
                  </a:lnTo>
                  <a:lnTo>
                    <a:pt x="3669" y="20500"/>
                  </a:lnTo>
                  <a:lnTo>
                    <a:pt x="3852" y="20592"/>
                  </a:lnTo>
                  <a:lnTo>
                    <a:pt x="4034" y="20671"/>
                  </a:lnTo>
                  <a:lnTo>
                    <a:pt x="4216" y="20751"/>
                  </a:lnTo>
                  <a:lnTo>
                    <a:pt x="4410" y="20820"/>
                  </a:lnTo>
                  <a:lnTo>
                    <a:pt x="4592" y="20888"/>
                  </a:lnTo>
                  <a:lnTo>
                    <a:pt x="4786" y="20945"/>
                  </a:lnTo>
                  <a:lnTo>
                    <a:pt x="4980" y="20990"/>
                  </a:lnTo>
                  <a:lnTo>
                    <a:pt x="5174" y="21036"/>
                  </a:lnTo>
                  <a:lnTo>
                    <a:pt x="5561" y="21093"/>
                  </a:lnTo>
                  <a:lnTo>
                    <a:pt x="5960" y="21139"/>
                  </a:lnTo>
                  <a:lnTo>
                    <a:pt x="6359" y="21150"/>
                  </a:lnTo>
                  <a:lnTo>
                    <a:pt x="6769" y="21127"/>
                  </a:lnTo>
                  <a:lnTo>
                    <a:pt x="7168" y="21093"/>
                  </a:lnTo>
                  <a:lnTo>
                    <a:pt x="7578" y="21025"/>
                  </a:lnTo>
                  <a:lnTo>
                    <a:pt x="7977" y="20934"/>
                  </a:lnTo>
                  <a:lnTo>
                    <a:pt x="8387" y="20820"/>
                  </a:lnTo>
                  <a:lnTo>
                    <a:pt x="8786" y="20683"/>
                  </a:lnTo>
                  <a:lnTo>
                    <a:pt x="9196" y="20523"/>
                  </a:lnTo>
                  <a:lnTo>
                    <a:pt x="9595" y="20341"/>
                  </a:lnTo>
                  <a:lnTo>
                    <a:pt x="9994" y="20136"/>
                  </a:lnTo>
                  <a:lnTo>
                    <a:pt x="10393" y="19919"/>
                  </a:lnTo>
                  <a:lnTo>
                    <a:pt x="10780" y="19669"/>
                  </a:lnTo>
                  <a:lnTo>
                    <a:pt x="11156" y="19395"/>
                  </a:lnTo>
                  <a:lnTo>
                    <a:pt x="11544" y="19110"/>
                  </a:lnTo>
                  <a:lnTo>
                    <a:pt x="11908" y="18803"/>
                  </a:lnTo>
                  <a:lnTo>
                    <a:pt x="12273" y="18472"/>
                  </a:lnTo>
                  <a:lnTo>
                    <a:pt x="12638" y="18119"/>
                  </a:lnTo>
                  <a:lnTo>
                    <a:pt x="12979" y="17754"/>
                  </a:lnTo>
                  <a:lnTo>
                    <a:pt x="13321" y="17367"/>
                  </a:lnTo>
                  <a:lnTo>
                    <a:pt x="13640" y="16968"/>
                  </a:lnTo>
                  <a:lnTo>
                    <a:pt x="13959" y="16546"/>
                  </a:lnTo>
                  <a:lnTo>
                    <a:pt x="14267" y="16113"/>
                  </a:lnTo>
                  <a:lnTo>
                    <a:pt x="14552" y="15658"/>
                  </a:lnTo>
                  <a:lnTo>
                    <a:pt x="14837" y="15179"/>
                  </a:lnTo>
                  <a:lnTo>
                    <a:pt x="15099" y="14700"/>
                  </a:lnTo>
                  <a:lnTo>
                    <a:pt x="15350" y="14199"/>
                  </a:lnTo>
                  <a:lnTo>
                    <a:pt x="15589" y="13686"/>
                  </a:lnTo>
                  <a:lnTo>
                    <a:pt x="15805" y="13162"/>
                  </a:lnTo>
                  <a:lnTo>
                    <a:pt x="15999" y="12626"/>
                  </a:lnTo>
                  <a:lnTo>
                    <a:pt x="16170" y="12102"/>
                  </a:lnTo>
                  <a:lnTo>
                    <a:pt x="16318" y="11578"/>
                  </a:lnTo>
                  <a:lnTo>
                    <a:pt x="16455" y="11054"/>
                  </a:lnTo>
                  <a:lnTo>
                    <a:pt x="16569" y="10541"/>
                  </a:lnTo>
                  <a:lnTo>
                    <a:pt x="16660" y="10017"/>
                  </a:lnTo>
                  <a:lnTo>
                    <a:pt x="16729" y="9504"/>
                  </a:lnTo>
                  <a:lnTo>
                    <a:pt x="16774" y="8991"/>
                  </a:lnTo>
                  <a:lnTo>
                    <a:pt x="16808" y="8490"/>
                  </a:lnTo>
                  <a:lnTo>
                    <a:pt x="16820" y="7988"/>
                  </a:lnTo>
                  <a:lnTo>
                    <a:pt x="16808" y="7498"/>
                  </a:lnTo>
                  <a:lnTo>
                    <a:pt x="16785" y="7020"/>
                  </a:lnTo>
                  <a:lnTo>
                    <a:pt x="16729" y="6541"/>
                  </a:lnTo>
                  <a:lnTo>
                    <a:pt x="16672" y="6074"/>
                  </a:lnTo>
                  <a:lnTo>
                    <a:pt x="16580" y="5630"/>
                  </a:lnTo>
                  <a:lnTo>
                    <a:pt x="16478" y="5185"/>
                  </a:lnTo>
                  <a:lnTo>
                    <a:pt x="16352" y="4752"/>
                  </a:lnTo>
                  <a:lnTo>
                    <a:pt x="16216" y="4331"/>
                  </a:lnTo>
                  <a:lnTo>
                    <a:pt x="16056" y="3932"/>
                  </a:lnTo>
                  <a:lnTo>
                    <a:pt x="15874" y="3544"/>
                  </a:lnTo>
                  <a:lnTo>
                    <a:pt x="15680" y="3168"/>
                  </a:lnTo>
                  <a:lnTo>
                    <a:pt x="15475" y="2815"/>
                  </a:lnTo>
                  <a:lnTo>
                    <a:pt x="15236" y="2473"/>
                  </a:lnTo>
                  <a:lnTo>
                    <a:pt x="14996" y="2154"/>
                  </a:lnTo>
                  <a:lnTo>
                    <a:pt x="14723" y="1846"/>
                  </a:lnTo>
                  <a:lnTo>
                    <a:pt x="14449" y="1562"/>
                  </a:lnTo>
                  <a:lnTo>
                    <a:pt x="14142" y="1299"/>
                  </a:lnTo>
                  <a:lnTo>
                    <a:pt x="13994" y="1174"/>
                  </a:lnTo>
                  <a:lnTo>
                    <a:pt x="13834" y="1060"/>
                  </a:lnTo>
                  <a:lnTo>
                    <a:pt x="13675" y="946"/>
                  </a:lnTo>
                  <a:lnTo>
                    <a:pt x="13504" y="832"/>
                  </a:lnTo>
                  <a:lnTo>
                    <a:pt x="13333" y="730"/>
                  </a:lnTo>
                  <a:lnTo>
                    <a:pt x="13150" y="639"/>
                  </a:lnTo>
                  <a:lnTo>
                    <a:pt x="12979" y="547"/>
                  </a:lnTo>
                  <a:lnTo>
                    <a:pt x="12786" y="468"/>
                  </a:lnTo>
                  <a:lnTo>
                    <a:pt x="12603" y="388"/>
                  </a:lnTo>
                  <a:lnTo>
                    <a:pt x="12410" y="319"/>
                  </a:lnTo>
                  <a:lnTo>
                    <a:pt x="12227" y="251"/>
                  </a:lnTo>
                  <a:lnTo>
                    <a:pt x="12034" y="205"/>
                  </a:lnTo>
                  <a:lnTo>
                    <a:pt x="11840" y="149"/>
                  </a:lnTo>
                  <a:lnTo>
                    <a:pt x="11646" y="114"/>
                  </a:lnTo>
                  <a:lnTo>
                    <a:pt x="11452" y="69"/>
                  </a:lnTo>
                  <a:lnTo>
                    <a:pt x="11259" y="46"/>
                  </a:lnTo>
                  <a:lnTo>
                    <a:pt x="10860" y="12"/>
                  </a:lnTo>
                  <a:lnTo>
                    <a:pt x="10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4740872" y="2994468"/>
              <a:ext cx="245985" cy="309675"/>
            </a:xfrm>
            <a:custGeom>
              <a:rect b="b" l="l" r="r" t="t"/>
              <a:pathLst>
                <a:path extrusionOk="0" h="12569" w="9984">
                  <a:moveTo>
                    <a:pt x="6211" y="0"/>
                  </a:moveTo>
                  <a:lnTo>
                    <a:pt x="5972" y="11"/>
                  </a:lnTo>
                  <a:lnTo>
                    <a:pt x="5733" y="34"/>
                  </a:lnTo>
                  <a:lnTo>
                    <a:pt x="5493" y="80"/>
                  </a:lnTo>
                  <a:lnTo>
                    <a:pt x="5254" y="125"/>
                  </a:lnTo>
                  <a:lnTo>
                    <a:pt x="5003" y="194"/>
                  </a:lnTo>
                  <a:lnTo>
                    <a:pt x="4764" y="273"/>
                  </a:lnTo>
                  <a:lnTo>
                    <a:pt x="4525" y="365"/>
                  </a:lnTo>
                  <a:lnTo>
                    <a:pt x="4285" y="479"/>
                  </a:lnTo>
                  <a:lnTo>
                    <a:pt x="4057" y="604"/>
                  </a:lnTo>
                  <a:lnTo>
                    <a:pt x="3818" y="729"/>
                  </a:lnTo>
                  <a:lnTo>
                    <a:pt x="3590" y="877"/>
                  </a:lnTo>
                  <a:lnTo>
                    <a:pt x="3362" y="1037"/>
                  </a:lnTo>
                  <a:lnTo>
                    <a:pt x="3134" y="1208"/>
                  </a:lnTo>
                  <a:lnTo>
                    <a:pt x="2918" y="1402"/>
                  </a:lnTo>
                  <a:lnTo>
                    <a:pt x="2701" y="1595"/>
                  </a:lnTo>
                  <a:lnTo>
                    <a:pt x="2485" y="1800"/>
                  </a:lnTo>
                  <a:lnTo>
                    <a:pt x="2280" y="2017"/>
                  </a:lnTo>
                  <a:lnTo>
                    <a:pt x="2075" y="2245"/>
                  </a:lnTo>
                  <a:lnTo>
                    <a:pt x="1881" y="2484"/>
                  </a:lnTo>
                  <a:lnTo>
                    <a:pt x="1699" y="2735"/>
                  </a:lnTo>
                  <a:lnTo>
                    <a:pt x="1516" y="2997"/>
                  </a:lnTo>
                  <a:lnTo>
                    <a:pt x="1345" y="3270"/>
                  </a:lnTo>
                  <a:lnTo>
                    <a:pt x="1174" y="3544"/>
                  </a:lnTo>
                  <a:lnTo>
                    <a:pt x="1015" y="3829"/>
                  </a:lnTo>
                  <a:lnTo>
                    <a:pt x="867" y="4125"/>
                  </a:lnTo>
                  <a:lnTo>
                    <a:pt x="730" y="4433"/>
                  </a:lnTo>
                  <a:lnTo>
                    <a:pt x="605" y="4752"/>
                  </a:lnTo>
                  <a:lnTo>
                    <a:pt x="479" y="5060"/>
                  </a:lnTo>
                  <a:lnTo>
                    <a:pt x="377" y="5367"/>
                  </a:lnTo>
                  <a:lnTo>
                    <a:pt x="286" y="5686"/>
                  </a:lnTo>
                  <a:lnTo>
                    <a:pt x="217" y="5994"/>
                  </a:lnTo>
                  <a:lnTo>
                    <a:pt x="149" y="6302"/>
                  </a:lnTo>
                  <a:lnTo>
                    <a:pt x="92" y="6609"/>
                  </a:lnTo>
                  <a:lnTo>
                    <a:pt x="46" y="6917"/>
                  </a:lnTo>
                  <a:lnTo>
                    <a:pt x="24" y="7225"/>
                  </a:lnTo>
                  <a:lnTo>
                    <a:pt x="1" y="7521"/>
                  </a:lnTo>
                  <a:lnTo>
                    <a:pt x="1" y="7817"/>
                  </a:lnTo>
                  <a:lnTo>
                    <a:pt x="1" y="8113"/>
                  </a:lnTo>
                  <a:lnTo>
                    <a:pt x="24" y="8398"/>
                  </a:lnTo>
                  <a:lnTo>
                    <a:pt x="46" y="8672"/>
                  </a:lnTo>
                  <a:lnTo>
                    <a:pt x="92" y="8957"/>
                  </a:lnTo>
                  <a:lnTo>
                    <a:pt x="137" y="9219"/>
                  </a:lnTo>
                  <a:lnTo>
                    <a:pt x="206" y="9481"/>
                  </a:lnTo>
                  <a:lnTo>
                    <a:pt x="274" y="9743"/>
                  </a:lnTo>
                  <a:lnTo>
                    <a:pt x="354" y="9994"/>
                  </a:lnTo>
                  <a:lnTo>
                    <a:pt x="457" y="10233"/>
                  </a:lnTo>
                  <a:lnTo>
                    <a:pt x="559" y="10461"/>
                  </a:lnTo>
                  <a:lnTo>
                    <a:pt x="673" y="10677"/>
                  </a:lnTo>
                  <a:lnTo>
                    <a:pt x="798" y="10894"/>
                  </a:lnTo>
                  <a:lnTo>
                    <a:pt x="935" y="11099"/>
                  </a:lnTo>
                  <a:lnTo>
                    <a:pt x="1083" y="11293"/>
                  </a:lnTo>
                  <a:lnTo>
                    <a:pt x="1243" y="11464"/>
                  </a:lnTo>
                  <a:lnTo>
                    <a:pt x="1402" y="11635"/>
                  </a:lnTo>
                  <a:lnTo>
                    <a:pt x="1585" y="11794"/>
                  </a:lnTo>
                  <a:lnTo>
                    <a:pt x="1767" y="11931"/>
                  </a:lnTo>
                  <a:lnTo>
                    <a:pt x="1972" y="12068"/>
                  </a:lnTo>
                  <a:lnTo>
                    <a:pt x="2177" y="12182"/>
                  </a:lnTo>
                  <a:lnTo>
                    <a:pt x="2394" y="12284"/>
                  </a:lnTo>
                  <a:lnTo>
                    <a:pt x="2610" y="12375"/>
                  </a:lnTo>
                  <a:lnTo>
                    <a:pt x="2838" y="12444"/>
                  </a:lnTo>
                  <a:lnTo>
                    <a:pt x="3066" y="12501"/>
                  </a:lnTo>
                  <a:lnTo>
                    <a:pt x="3305" y="12535"/>
                  </a:lnTo>
                  <a:lnTo>
                    <a:pt x="3533" y="12558"/>
                  </a:lnTo>
                  <a:lnTo>
                    <a:pt x="3773" y="12569"/>
                  </a:lnTo>
                  <a:lnTo>
                    <a:pt x="4012" y="12558"/>
                  </a:lnTo>
                  <a:lnTo>
                    <a:pt x="4251" y="12535"/>
                  </a:lnTo>
                  <a:lnTo>
                    <a:pt x="4490" y="12501"/>
                  </a:lnTo>
                  <a:lnTo>
                    <a:pt x="4741" y="12444"/>
                  </a:lnTo>
                  <a:lnTo>
                    <a:pt x="4980" y="12375"/>
                  </a:lnTo>
                  <a:lnTo>
                    <a:pt x="5220" y="12296"/>
                  </a:lnTo>
                  <a:lnTo>
                    <a:pt x="5459" y="12204"/>
                  </a:lnTo>
                  <a:lnTo>
                    <a:pt x="5698" y="12090"/>
                  </a:lnTo>
                  <a:lnTo>
                    <a:pt x="5938" y="11965"/>
                  </a:lnTo>
                  <a:lnTo>
                    <a:pt x="6166" y="11840"/>
                  </a:lnTo>
                  <a:lnTo>
                    <a:pt x="6394" y="11692"/>
                  </a:lnTo>
                  <a:lnTo>
                    <a:pt x="6621" y="11532"/>
                  </a:lnTo>
                  <a:lnTo>
                    <a:pt x="6849" y="11361"/>
                  </a:lnTo>
                  <a:lnTo>
                    <a:pt x="7077" y="11167"/>
                  </a:lnTo>
                  <a:lnTo>
                    <a:pt x="7294" y="10974"/>
                  </a:lnTo>
                  <a:lnTo>
                    <a:pt x="7499" y="10769"/>
                  </a:lnTo>
                  <a:lnTo>
                    <a:pt x="7704" y="10552"/>
                  </a:lnTo>
                  <a:lnTo>
                    <a:pt x="7909" y="10324"/>
                  </a:lnTo>
                  <a:lnTo>
                    <a:pt x="8103" y="10085"/>
                  </a:lnTo>
                  <a:lnTo>
                    <a:pt x="8285" y="9834"/>
                  </a:lnTo>
                  <a:lnTo>
                    <a:pt x="8467" y="9572"/>
                  </a:lnTo>
                  <a:lnTo>
                    <a:pt x="8650" y="9310"/>
                  </a:lnTo>
                  <a:lnTo>
                    <a:pt x="8809" y="9025"/>
                  </a:lnTo>
                  <a:lnTo>
                    <a:pt x="8969" y="8740"/>
                  </a:lnTo>
                  <a:lnTo>
                    <a:pt x="9117" y="8444"/>
                  </a:lnTo>
                  <a:lnTo>
                    <a:pt x="9254" y="8136"/>
                  </a:lnTo>
                  <a:lnTo>
                    <a:pt x="9379" y="7817"/>
                  </a:lnTo>
                  <a:lnTo>
                    <a:pt x="9504" y="7509"/>
                  </a:lnTo>
                  <a:lnTo>
                    <a:pt x="9607" y="7202"/>
                  </a:lnTo>
                  <a:lnTo>
                    <a:pt x="9698" y="6883"/>
                  </a:lnTo>
                  <a:lnTo>
                    <a:pt x="9767" y="6575"/>
                  </a:lnTo>
                  <a:lnTo>
                    <a:pt x="9835" y="6267"/>
                  </a:lnTo>
                  <a:lnTo>
                    <a:pt x="9892" y="5960"/>
                  </a:lnTo>
                  <a:lnTo>
                    <a:pt x="9937" y="5652"/>
                  </a:lnTo>
                  <a:lnTo>
                    <a:pt x="9960" y="5344"/>
                  </a:lnTo>
                  <a:lnTo>
                    <a:pt x="9983" y="5048"/>
                  </a:lnTo>
                  <a:lnTo>
                    <a:pt x="9983" y="4752"/>
                  </a:lnTo>
                  <a:lnTo>
                    <a:pt x="9983" y="4467"/>
                  </a:lnTo>
                  <a:lnTo>
                    <a:pt x="9960" y="4171"/>
                  </a:lnTo>
                  <a:lnTo>
                    <a:pt x="9937" y="3897"/>
                  </a:lnTo>
                  <a:lnTo>
                    <a:pt x="9892" y="3612"/>
                  </a:lnTo>
                  <a:lnTo>
                    <a:pt x="9846" y="3350"/>
                  </a:lnTo>
                  <a:lnTo>
                    <a:pt x="9789" y="3088"/>
                  </a:lnTo>
                  <a:lnTo>
                    <a:pt x="9710" y="2826"/>
                  </a:lnTo>
                  <a:lnTo>
                    <a:pt x="9630" y="2587"/>
                  </a:lnTo>
                  <a:lnTo>
                    <a:pt x="9527" y="2336"/>
                  </a:lnTo>
                  <a:lnTo>
                    <a:pt x="9425" y="2108"/>
                  </a:lnTo>
                  <a:lnTo>
                    <a:pt x="9311" y="1892"/>
                  </a:lnTo>
                  <a:lnTo>
                    <a:pt x="9185" y="1675"/>
                  </a:lnTo>
                  <a:lnTo>
                    <a:pt x="9049" y="1470"/>
                  </a:lnTo>
                  <a:lnTo>
                    <a:pt x="8900" y="1288"/>
                  </a:lnTo>
                  <a:lnTo>
                    <a:pt x="8741" y="1105"/>
                  </a:lnTo>
                  <a:lnTo>
                    <a:pt x="8581" y="934"/>
                  </a:lnTo>
                  <a:lnTo>
                    <a:pt x="8399" y="775"/>
                  </a:lnTo>
                  <a:lnTo>
                    <a:pt x="8217" y="638"/>
                  </a:lnTo>
                  <a:lnTo>
                    <a:pt x="8012" y="501"/>
                  </a:lnTo>
                  <a:lnTo>
                    <a:pt x="7807" y="387"/>
                  </a:lnTo>
                  <a:lnTo>
                    <a:pt x="7590" y="285"/>
                  </a:lnTo>
                  <a:lnTo>
                    <a:pt x="7374" y="194"/>
                  </a:lnTo>
                  <a:lnTo>
                    <a:pt x="7146" y="125"/>
                  </a:lnTo>
                  <a:lnTo>
                    <a:pt x="6918" y="68"/>
                  </a:lnTo>
                  <a:lnTo>
                    <a:pt x="6678" y="34"/>
                  </a:lnTo>
                  <a:lnTo>
                    <a:pt x="6450" y="11"/>
                  </a:lnTo>
                  <a:lnTo>
                    <a:pt x="62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202010" y="3122760"/>
              <a:ext cx="641006" cy="1271861"/>
            </a:xfrm>
            <a:custGeom>
              <a:rect b="b" l="l" r="r" t="t"/>
              <a:pathLst>
                <a:path extrusionOk="0" h="51622" w="26017">
                  <a:moveTo>
                    <a:pt x="8069" y="1"/>
                  </a:moveTo>
                  <a:lnTo>
                    <a:pt x="7544" y="23"/>
                  </a:lnTo>
                  <a:lnTo>
                    <a:pt x="7032" y="58"/>
                  </a:lnTo>
                  <a:lnTo>
                    <a:pt x="6519" y="115"/>
                  </a:lnTo>
                  <a:lnTo>
                    <a:pt x="6018" y="194"/>
                  </a:lnTo>
                  <a:lnTo>
                    <a:pt x="5516" y="297"/>
                  </a:lnTo>
                  <a:lnTo>
                    <a:pt x="5026" y="422"/>
                  </a:lnTo>
                  <a:lnTo>
                    <a:pt x="4787" y="491"/>
                  </a:lnTo>
                  <a:lnTo>
                    <a:pt x="4548" y="570"/>
                  </a:lnTo>
                  <a:lnTo>
                    <a:pt x="4320" y="650"/>
                  </a:lnTo>
                  <a:lnTo>
                    <a:pt x="4080" y="741"/>
                  </a:lnTo>
                  <a:lnTo>
                    <a:pt x="3852" y="844"/>
                  </a:lnTo>
                  <a:lnTo>
                    <a:pt x="3636" y="946"/>
                  </a:lnTo>
                  <a:lnTo>
                    <a:pt x="3419" y="1049"/>
                  </a:lnTo>
                  <a:lnTo>
                    <a:pt x="3203" y="1174"/>
                  </a:lnTo>
                  <a:lnTo>
                    <a:pt x="2998" y="1300"/>
                  </a:lnTo>
                  <a:lnTo>
                    <a:pt x="2793" y="1425"/>
                  </a:lnTo>
                  <a:lnTo>
                    <a:pt x="2588" y="1562"/>
                  </a:lnTo>
                  <a:lnTo>
                    <a:pt x="2394" y="1710"/>
                  </a:lnTo>
                  <a:lnTo>
                    <a:pt x="2211" y="1869"/>
                  </a:lnTo>
                  <a:lnTo>
                    <a:pt x="2029" y="2029"/>
                  </a:lnTo>
                  <a:lnTo>
                    <a:pt x="1847" y="2200"/>
                  </a:lnTo>
                  <a:lnTo>
                    <a:pt x="1676" y="2371"/>
                  </a:lnTo>
                  <a:lnTo>
                    <a:pt x="1516" y="2565"/>
                  </a:lnTo>
                  <a:lnTo>
                    <a:pt x="1357" y="2758"/>
                  </a:lnTo>
                  <a:lnTo>
                    <a:pt x="1209" y="2952"/>
                  </a:lnTo>
                  <a:lnTo>
                    <a:pt x="1072" y="3169"/>
                  </a:lnTo>
                  <a:lnTo>
                    <a:pt x="935" y="3385"/>
                  </a:lnTo>
                  <a:lnTo>
                    <a:pt x="810" y="3613"/>
                  </a:lnTo>
                  <a:lnTo>
                    <a:pt x="696" y="3852"/>
                  </a:lnTo>
                  <a:lnTo>
                    <a:pt x="582" y="4092"/>
                  </a:lnTo>
                  <a:lnTo>
                    <a:pt x="479" y="4342"/>
                  </a:lnTo>
                  <a:lnTo>
                    <a:pt x="388" y="4604"/>
                  </a:lnTo>
                  <a:lnTo>
                    <a:pt x="308" y="4878"/>
                  </a:lnTo>
                  <a:lnTo>
                    <a:pt x="229" y="5163"/>
                  </a:lnTo>
                  <a:lnTo>
                    <a:pt x="172" y="5459"/>
                  </a:lnTo>
                  <a:lnTo>
                    <a:pt x="115" y="5755"/>
                  </a:lnTo>
                  <a:lnTo>
                    <a:pt x="69" y="6063"/>
                  </a:lnTo>
                  <a:lnTo>
                    <a:pt x="35" y="6382"/>
                  </a:lnTo>
                  <a:lnTo>
                    <a:pt x="12" y="6712"/>
                  </a:lnTo>
                  <a:lnTo>
                    <a:pt x="1" y="7054"/>
                  </a:lnTo>
                  <a:lnTo>
                    <a:pt x="1" y="7396"/>
                  </a:lnTo>
                  <a:lnTo>
                    <a:pt x="12" y="7761"/>
                  </a:lnTo>
                  <a:lnTo>
                    <a:pt x="35" y="8137"/>
                  </a:lnTo>
                  <a:lnTo>
                    <a:pt x="58" y="8513"/>
                  </a:lnTo>
                  <a:lnTo>
                    <a:pt x="103" y="8900"/>
                  </a:lnTo>
                  <a:lnTo>
                    <a:pt x="160" y="9311"/>
                  </a:lnTo>
                  <a:lnTo>
                    <a:pt x="240" y="9721"/>
                  </a:lnTo>
                  <a:lnTo>
                    <a:pt x="320" y="10142"/>
                  </a:lnTo>
                  <a:lnTo>
                    <a:pt x="411" y="10575"/>
                  </a:lnTo>
                  <a:lnTo>
                    <a:pt x="525" y="11020"/>
                  </a:lnTo>
                  <a:lnTo>
                    <a:pt x="639" y="11476"/>
                  </a:lnTo>
                  <a:lnTo>
                    <a:pt x="776" y="11954"/>
                  </a:lnTo>
                  <a:lnTo>
                    <a:pt x="924" y="12433"/>
                  </a:lnTo>
                  <a:lnTo>
                    <a:pt x="1095" y="12923"/>
                  </a:lnTo>
                  <a:lnTo>
                    <a:pt x="1254" y="13436"/>
                  </a:lnTo>
                  <a:lnTo>
                    <a:pt x="1414" y="13960"/>
                  </a:lnTo>
                  <a:lnTo>
                    <a:pt x="1573" y="14507"/>
                  </a:lnTo>
                  <a:lnTo>
                    <a:pt x="1721" y="15077"/>
                  </a:lnTo>
                  <a:lnTo>
                    <a:pt x="1870" y="15669"/>
                  </a:lnTo>
                  <a:lnTo>
                    <a:pt x="2006" y="16273"/>
                  </a:lnTo>
                  <a:lnTo>
                    <a:pt x="2280" y="17538"/>
                  </a:lnTo>
                  <a:lnTo>
                    <a:pt x="2553" y="18860"/>
                  </a:lnTo>
                  <a:lnTo>
                    <a:pt x="2815" y="20227"/>
                  </a:lnTo>
                  <a:lnTo>
                    <a:pt x="3351" y="23110"/>
                  </a:lnTo>
                  <a:lnTo>
                    <a:pt x="3647" y="24603"/>
                  </a:lnTo>
                  <a:lnTo>
                    <a:pt x="3944" y="26119"/>
                  </a:lnTo>
                  <a:lnTo>
                    <a:pt x="4274" y="27646"/>
                  </a:lnTo>
                  <a:lnTo>
                    <a:pt x="4456" y="28420"/>
                  </a:lnTo>
                  <a:lnTo>
                    <a:pt x="4639" y="29195"/>
                  </a:lnTo>
                  <a:lnTo>
                    <a:pt x="4832" y="29970"/>
                  </a:lnTo>
                  <a:lnTo>
                    <a:pt x="5038" y="30745"/>
                  </a:lnTo>
                  <a:lnTo>
                    <a:pt x="5243" y="31520"/>
                  </a:lnTo>
                  <a:lnTo>
                    <a:pt x="5471" y="32295"/>
                  </a:lnTo>
                  <a:lnTo>
                    <a:pt x="5698" y="33058"/>
                  </a:lnTo>
                  <a:lnTo>
                    <a:pt x="5949" y="33822"/>
                  </a:lnTo>
                  <a:lnTo>
                    <a:pt x="6200" y="34585"/>
                  </a:lnTo>
                  <a:lnTo>
                    <a:pt x="6473" y="35349"/>
                  </a:lnTo>
                  <a:lnTo>
                    <a:pt x="6758" y="36090"/>
                  </a:lnTo>
                  <a:lnTo>
                    <a:pt x="7054" y="36842"/>
                  </a:lnTo>
                  <a:lnTo>
                    <a:pt x="7374" y="37571"/>
                  </a:lnTo>
                  <a:lnTo>
                    <a:pt x="7704" y="38300"/>
                  </a:lnTo>
                  <a:lnTo>
                    <a:pt x="8046" y="39018"/>
                  </a:lnTo>
                  <a:lnTo>
                    <a:pt x="8411" y="39725"/>
                  </a:lnTo>
                  <a:lnTo>
                    <a:pt x="8787" y="40420"/>
                  </a:lnTo>
                  <a:lnTo>
                    <a:pt x="9197" y="41115"/>
                  </a:lnTo>
                  <a:lnTo>
                    <a:pt x="9607" y="41776"/>
                  </a:lnTo>
                  <a:lnTo>
                    <a:pt x="10051" y="42437"/>
                  </a:lnTo>
                  <a:lnTo>
                    <a:pt x="10507" y="43086"/>
                  </a:lnTo>
                  <a:lnTo>
                    <a:pt x="10986" y="43713"/>
                  </a:lnTo>
                  <a:lnTo>
                    <a:pt x="11237" y="44021"/>
                  </a:lnTo>
                  <a:lnTo>
                    <a:pt x="11487" y="44317"/>
                  </a:lnTo>
                  <a:lnTo>
                    <a:pt x="11749" y="44613"/>
                  </a:lnTo>
                  <a:lnTo>
                    <a:pt x="12011" y="44909"/>
                  </a:lnTo>
                  <a:lnTo>
                    <a:pt x="12285" y="45206"/>
                  </a:lnTo>
                  <a:lnTo>
                    <a:pt x="12558" y="45491"/>
                  </a:lnTo>
                  <a:lnTo>
                    <a:pt x="12843" y="45764"/>
                  </a:lnTo>
                  <a:lnTo>
                    <a:pt x="13128" y="46038"/>
                  </a:lnTo>
                  <a:lnTo>
                    <a:pt x="13424" y="46311"/>
                  </a:lnTo>
                  <a:lnTo>
                    <a:pt x="13721" y="46573"/>
                  </a:lnTo>
                  <a:lnTo>
                    <a:pt x="14028" y="46835"/>
                  </a:lnTo>
                  <a:lnTo>
                    <a:pt x="14348" y="47097"/>
                  </a:lnTo>
                  <a:lnTo>
                    <a:pt x="14667" y="47348"/>
                  </a:lnTo>
                  <a:lnTo>
                    <a:pt x="14997" y="47587"/>
                  </a:lnTo>
                  <a:lnTo>
                    <a:pt x="15328" y="47827"/>
                  </a:lnTo>
                  <a:lnTo>
                    <a:pt x="15658" y="48055"/>
                  </a:lnTo>
                  <a:lnTo>
                    <a:pt x="16011" y="48282"/>
                  </a:lnTo>
                  <a:lnTo>
                    <a:pt x="16365" y="48499"/>
                  </a:lnTo>
                  <a:lnTo>
                    <a:pt x="16718" y="48715"/>
                  </a:lnTo>
                  <a:lnTo>
                    <a:pt x="17094" y="48932"/>
                  </a:lnTo>
                  <a:lnTo>
                    <a:pt x="17458" y="49126"/>
                  </a:lnTo>
                  <a:lnTo>
                    <a:pt x="17846" y="49319"/>
                  </a:lnTo>
                  <a:lnTo>
                    <a:pt x="18233" y="49513"/>
                  </a:lnTo>
                  <a:lnTo>
                    <a:pt x="18632" y="49695"/>
                  </a:lnTo>
                  <a:lnTo>
                    <a:pt x="19031" y="49866"/>
                  </a:lnTo>
                  <a:lnTo>
                    <a:pt x="19441" y="50037"/>
                  </a:lnTo>
                  <a:lnTo>
                    <a:pt x="19863" y="50197"/>
                  </a:lnTo>
                  <a:lnTo>
                    <a:pt x="20285" y="50356"/>
                  </a:lnTo>
                  <a:lnTo>
                    <a:pt x="20718" y="50505"/>
                  </a:lnTo>
                  <a:lnTo>
                    <a:pt x="21162" y="50641"/>
                  </a:lnTo>
                  <a:lnTo>
                    <a:pt x="21606" y="50778"/>
                  </a:lnTo>
                  <a:lnTo>
                    <a:pt x="22062" y="50903"/>
                  </a:lnTo>
                  <a:lnTo>
                    <a:pt x="22529" y="51017"/>
                  </a:lnTo>
                  <a:lnTo>
                    <a:pt x="22997" y="51131"/>
                  </a:lnTo>
                  <a:lnTo>
                    <a:pt x="23487" y="51234"/>
                  </a:lnTo>
                  <a:lnTo>
                    <a:pt x="23977" y="51325"/>
                  </a:lnTo>
                  <a:lnTo>
                    <a:pt x="24467" y="51416"/>
                  </a:lnTo>
                  <a:lnTo>
                    <a:pt x="24979" y="51485"/>
                  </a:lnTo>
                  <a:lnTo>
                    <a:pt x="25492" y="51553"/>
                  </a:lnTo>
                  <a:lnTo>
                    <a:pt x="26016" y="51621"/>
                  </a:lnTo>
                  <a:lnTo>
                    <a:pt x="26016" y="45855"/>
                  </a:lnTo>
                  <a:lnTo>
                    <a:pt x="25902" y="45844"/>
                  </a:lnTo>
                  <a:lnTo>
                    <a:pt x="25595" y="45810"/>
                  </a:lnTo>
                  <a:lnTo>
                    <a:pt x="25105" y="45730"/>
                  </a:lnTo>
                  <a:lnTo>
                    <a:pt x="24455" y="45605"/>
                  </a:lnTo>
                  <a:lnTo>
                    <a:pt x="24091" y="45525"/>
                  </a:lnTo>
                  <a:lnTo>
                    <a:pt x="23680" y="45434"/>
                  </a:lnTo>
                  <a:lnTo>
                    <a:pt x="23259" y="45320"/>
                  </a:lnTo>
                  <a:lnTo>
                    <a:pt x="22803" y="45194"/>
                  </a:lnTo>
                  <a:lnTo>
                    <a:pt x="22336" y="45035"/>
                  </a:lnTo>
                  <a:lnTo>
                    <a:pt x="21846" y="44875"/>
                  </a:lnTo>
                  <a:lnTo>
                    <a:pt x="21344" y="44682"/>
                  </a:lnTo>
                  <a:lnTo>
                    <a:pt x="20831" y="44465"/>
                  </a:lnTo>
                  <a:lnTo>
                    <a:pt x="20319" y="44237"/>
                  </a:lnTo>
                  <a:lnTo>
                    <a:pt x="19795" y="43975"/>
                  </a:lnTo>
                  <a:lnTo>
                    <a:pt x="19270" y="43690"/>
                  </a:lnTo>
                  <a:lnTo>
                    <a:pt x="18746" y="43371"/>
                  </a:lnTo>
                  <a:lnTo>
                    <a:pt x="18484" y="43200"/>
                  </a:lnTo>
                  <a:lnTo>
                    <a:pt x="18233" y="43029"/>
                  </a:lnTo>
                  <a:lnTo>
                    <a:pt x="17971" y="42847"/>
                  </a:lnTo>
                  <a:lnTo>
                    <a:pt x="17721" y="42653"/>
                  </a:lnTo>
                  <a:lnTo>
                    <a:pt x="17470" y="42459"/>
                  </a:lnTo>
                  <a:lnTo>
                    <a:pt x="17219" y="42254"/>
                  </a:lnTo>
                  <a:lnTo>
                    <a:pt x="16968" y="42038"/>
                  </a:lnTo>
                  <a:lnTo>
                    <a:pt x="16729" y="41821"/>
                  </a:lnTo>
                  <a:lnTo>
                    <a:pt x="16501" y="41593"/>
                  </a:lnTo>
                  <a:lnTo>
                    <a:pt x="16262" y="41354"/>
                  </a:lnTo>
                  <a:lnTo>
                    <a:pt x="16034" y="41103"/>
                  </a:lnTo>
                  <a:lnTo>
                    <a:pt x="15818" y="40853"/>
                  </a:lnTo>
                  <a:lnTo>
                    <a:pt x="15601" y="40591"/>
                  </a:lnTo>
                  <a:lnTo>
                    <a:pt x="15396" y="40317"/>
                  </a:lnTo>
                  <a:lnTo>
                    <a:pt x="15191" y="40032"/>
                  </a:lnTo>
                  <a:lnTo>
                    <a:pt x="14997" y="39736"/>
                  </a:lnTo>
                  <a:lnTo>
                    <a:pt x="14803" y="39440"/>
                  </a:lnTo>
                  <a:lnTo>
                    <a:pt x="14621" y="39132"/>
                  </a:lnTo>
                  <a:lnTo>
                    <a:pt x="14450" y="38802"/>
                  </a:lnTo>
                  <a:lnTo>
                    <a:pt x="14291" y="38471"/>
                  </a:lnTo>
                  <a:lnTo>
                    <a:pt x="14131" y="38141"/>
                  </a:lnTo>
                  <a:lnTo>
                    <a:pt x="13983" y="37787"/>
                  </a:lnTo>
                  <a:lnTo>
                    <a:pt x="13846" y="37423"/>
                  </a:lnTo>
                  <a:lnTo>
                    <a:pt x="13721" y="37047"/>
                  </a:lnTo>
                  <a:lnTo>
                    <a:pt x="13493" y="36295"/>
                  </a:lnTo>
                  <a:lnTo>
                    <a:pt x="13276" y="35554"/>
                  </a:lnTo>
                  <a:lnTo>
                    <a:pt x="13083" y="34802"/>
                  </a:lnTo>
                  <a:lnTo>
                    <a:pt x="12912" y="34061"/>
                  </a:lnTo>
                  <a:lnTo>
                    <a:pt x="12752" y="33332"/>
                  </a:lnTo>
                  <a:lnTo>
                    <a:pt x="12604" y="32591"/>
                  </a:lnTo>
                  <a:lnTo>
                    <a:pt x="12479" y="31862"/>
                  </a:lnTo>
                  <a:lnTo>
                    <a:pt x="12376" y="31133"/>
                  </a:lnTo>
                  <a:lnTo>
                    <a:pt x="12274" y="30415"/>
                  </a:lnTo>
                  <a:lnTo>
                    <a:pt x="12205" y="29697"/>
                  </a:lnTo>
                  <a:lnTo>
                    <a:pt x="12137" y="28990"/>
                  </a:lnTo>
                  <a:lnTo>
                    <a:pt x="12091" y="28272"/>
                  </a:lnTo>
                  <a:lnTo>
                    <a:pt x="12046" y="27566"/>
                  </a:lnTo>
                  <a:lnTo>
                    <a:pt x="12023" y="26871"/>
                  </a:lnTo>
                  <a:lnTo>
                    <a:pt x="12011" y="26176"/>
                  </a:lnTo>
                  <a:lnTo>
                    <a:pt x="12011" y="25481"/>
                  </a:lnTo>
                  <a:lnTo>
                    <a:pt x="12034" y="24797"/>
                  </a:lnTo>
                  <a:lnTo>
                    <a:pt x="12057" y="24113"/>
                  </a:lnTo>
                  <a:lnTo>
                    <a:pt x="12091" y="23429"/>
                  </a:lnTo>
                  <a:lnTo>
                    <a:pt x="12137" y="22757"/>
                  </a:lnTo>
                  <a:lnTo>
                    <a:pt x="12182" y="22085"/>
                  </a:lnTo>
                  <a:lnTo>
                    <a:pt x="12251" y="21424"/>
                  </a:lnTo>
                  <a:lnTo>
                    <a:pt x="12319" y="20763"/>
                  </a:lnTo>
                  <a:lnTo>
                    <a:pt x="12399" y="20102"/>
                  </a:lnTo>
                  <a:lnTo>
                    <a:pt x="12490" y="19452"/>
                  </a:lnTo>
                  <a:lnTo>
                    <a:pt x="12581" y="18814"/>
                  </a:lnTo>
                  <a:lnTo>
                    <a:pt x="12684" y="18176"/>
                  </a:lnTo>
                  <a:lnTo>
                    <a:pt x="12786" y="17538"/>
                  </a:lnTo>
                  <a:lnTo>
                    <a:pt x="13026" y="16285"/>
                  </a:lnTo>
                  <a:lnTo>
                    <a:pt x="13265" y="15042"/>
                  </a:lnTo>
                  <a:lnTo>
                    <a:pt x="13390" y="14427"/>
                  </a:lnTo>
                  <a:lnTo>
                    <a:pt x="13504" y="13812"/>
                  </a:lnTo>
                  <a:lnTo>
                    <a:pt x="13607" y="13174"/>
                  </a:lnTo>
                  <a:lnTo>
                    <a:pt x="13709" y="12535"/>
                  </a:lnTo>
                  <a:lnTo>
                    <a:pt x="13789" y="11897"/>
                  </a:lnTo>
                  <a:lnTo>
                    <a:pt x="13858" y="11259"/>
                  </a:lnTo>
                  <a:lnTo>
                    <a:pt x="13914" y="10621"/>
                  </a:lnTo>
                  <a:lnTo>
                    <a:pt x="13960" y="9994"/>
                  </a:lnTo>
                  <a:lnTo>
                    <a:pt x="13994" y="9356"/>
                  </a:lnTo>
                  <a:lnTo>
                    <a:pt x="14006" y="8729"/>
                  </a:lnTo>
                  <a:lnTo>
                    <a:pt x="14006" y="8114"/>
                  </a:lnTo>
                  <a:lnTo>
                    <a:pt x="13994" y="7510"/>
                  </a:lnTo>
                  <a:lnTo>
                    <a:pt x="13960" y="6906"/>
                  </a:lnTo>
                  <a:lnTo>
                    <a:pt x="13903" y="6325"/>
                  </a:lnTo>
                  <a:lnTo>
                    <a:pt x="13835" y="5755"/>
                  </a:lnTo>
                  <a:lnTo>
                    <a:pt x="13744" y="5197"/>
                  </a:lnTo>
                  <a:lnTo>
                    <a:pt x="13630" y="4673"/>
                  </a:lnTo>
                  <a:lnTo>
                    <a:pt x="13504" y="4149"/>
                  </a:lnTo>
                  <a:lnTo>
                    <a:pt x="13424" y="3898"/>
                  </a:lnTo>
                  <a:lnTo>
                    <a:pt x="13356" y="3659"/>
                  </a:lnTo>
                  <a:lnTo>
                    <a:pt x="13265" y="3419"/>
                  </a:lnTo>
                  <a:lnTo>
                    <a:pt x="13174" y="3191"/>
                  </a:lnTo>
                  <a:lnTo>
                    <a:pt x="13083" y="2963"/>
                  </a:lnTo>
                  <a:lnTo>
                    <a:pt x="12980" y="2747"/>
                  </a:lnTo>
                  <a:lnTo>
                    <a:pt x="12878" y="2530"/>
                  </a:lnTo>
                  <a:lnTo>
                    <a:pt x="12764" y="2325"/>
                  </a:lnTo>
                  <a:lnTo>
                    <a:pt x="12638" y="2132"/>
                  </a:lnTo>
                  <a:lnTo>
                    <a:pt x="12513" y="1938"/>
                  </a:lnTo>
                  <a:lnTo>
                    <a:pt x="12388" y="1756"/>
                  </a:lnTo>
                  <a:lnTo>
                    <a:pt x="12239" y="1585"/>
                  </a:lnTo>
                  <a:lnTo>
                    <a:pt x="12103" y="1414"/>
                  </a:lnTo>
                  <a:lnTo>
                    <a:pt x="11943" y="1254"/>
                  </a:lnTo>
                  <a:lnTo>
                    <a:pt x="11795" y="1106"/>
                  </a:lnTo>
                  <a:lnTo>
                    <a:pt x="11624" y="969"/>
                  </a:lnTo>
                  <a:lnTo>
                    <a:pt x="11453" y="833"/>
                  </a:lnTo>
                  <a:lnTo>
                    <a:pt x="11282" y="707"/>
                  </a:lnTo>
                  <a:lnTo>
                    <a:pt x="11088" y="593"/>
                  </a:lnTo>
                  <a:lnTo>
                    <a:pt x="10895" y="491"/>
                  </a:lnTo>
                  <a:lnTo>
                    <a:pt x="10701" y="399"/>
                  </a:lnTo>
                  <a:lnTo>
                    <a:pt x="10496" y="308"/>
                  </a:lnTo>
                  <a:lnTo>
                    <a:pt x="10279" y="240"/>
                  </a:lnTo>
                  <a:lnTo>
                    <a:pt x="10063" y="172"/>
                  </a:lnTo>
                  <a:lnTo>
                    <a:pt x="9824" y="115"/>
                  </a:lnTo>
                  <a:lnTo>
                    <a:pt x="9596" y="80"/>
                  </a:lnTo>
                  <a:lnTo>
                    <a:pt x="9345" y="46"/>
                  </a:lnTo>
                  <a:lnTo>
                    <a:pt x="9094" y="23"/>
                  </a:lnTo>
                  <a:lnTo>
                    <a:pt x="8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771969" y="3589953"/>
              <a:ext cx="1477662" cy="1065493"/>
            </a:xfrm>
            <a:custGeom>
              <a:rect b="b" l="l" r="r" t="t"/>
              <a:pathLst>
                <a:path extrusionOk="0" h="43246" w="59975">
                  <a:moveTo>
                    <a:pt x="29982" y="0"/>
                  </a:moveTo>
                  <a:lnTo>
                    <a:pt x="29218" y="12"/>
                  </a:lnTo>
                  <a:lnTo>
                    <a:pt x="28443" y="35"/>
                  </a:lnTo>
                  <a:lnTo>
                    <a:pt x="27680" y="92"/>
                  </a:lnTo>
                  <a:lnTo>
                    <a:pt x="26916" y="160"/>
                  </a:lnTo>
                  <a:lnTo>
                    <a:pt x="26164" y="240"/>
                  </a:lnTo>
                  <a:lnTo>
                    <a:pt x="25423" y="342"/>
                  </a:lnTo>
                  <a:lnTo>
                    <a:pt x="24683" y="468"/>
                  </a:lnTo>
                  <a:lnTo>
                    <a:pt x="23942" y="604"/>
                  </a:lnTo>
                  <a:lnTo>
                    <a:pt x="23213" y="764"/>
                  </a:lnTo>
                  <a:lnTo>
                    <a:pt x="22495" y="946"/>
                  </a:lnTo>
                  <a:lnTo>
                    <a:pt x="21777" y="1140"/>
                  </a:lnTo>
                  <a:lnTo>
                    <a:pt x="21070" y="1345"/>
                  </a:lnTo>
                  <a:lnTo>
                    <a:pt x="20364" y="1573"/>
                  </a:lnTo>
                  <a:lnTo>
                    <a:pt x="19680" y="1824"/>
                  </a:lnTo>
                  <a:lnTo>
                    <a:pt x="18996" y="2086"/>
                  </a:lnTo>
                  <a:lnTo>
                    <a:pt x="18313" y="2359"/>
                  </a:lnTo>
                  <a:lnTo>
                    <a:pt x="17640" y="2644"/>
                  </a:lnTo>
                  <a:lnTo>
                    <a:pt x="16991" y="2963"/>
                  </a:lnTo>
                  <a:lnTo>
                    <a:pt x="16330" y="3282"/>
                  </a:lnTo>
                  <a:lnTo>
                    <a:pt x="15692" y="3624"/>
                  </a:lnTo>
                  <a:lnTo>
                    <a:pt x="15065" y="3977"/>
                  </a:lnTo>
                  <a:lnTo>
                    <a:pt x="14438" y="4342"/>
                  </a:lnTo>
                  <a:lnTo>
                    <a:pt x="13823" y="4729"/>
                  </a:lnTo>
                  <a:lnTo>
                    <a:pt x="13219" y="5117"/>
                  </a:lnTo>
                  <a:lnTo>
                    <a:pt x="12626" y="5539"/>
                  </a:lnTo>
                  <a:lnTo>
                    <a:pt x="12045" y="5960"/>
                  </a:lnTo>
                  <a:lnTo>
                    <a:pt x="11475" y="6393"/>
                  </a:lnTo>
                  <a:lnTo>
                    <a:pt x="10917" y="6849"/>
                  </a:lnTo>
                  <a:lnTo>
                    <a:pt x="10359" y="7316"/>
                  </a:lnTo>
                  <a:lnTo>
                    <a:pt x="9823" y="7795"/>
                  </a:lnTo>
                  <a:lnTo>
                    <a:pt x="9299" y="8285"/>
                  </a:lnTo>
                  <a:lnTo>
                    <a:pt x="8786" y="8786"/>
                  </a:lnTo>
                  <a:lnTo>
                    <a:pt x="8285" y="9299"/>
                  </a:lnTo>
                  <a:lnTo>
                    <a:pt x="7795" y="9823"/>
                  </a:lnTo>
                  <a:lnTo>
                    <a:pt x="7316" y="10359"/>
                  </a:lnTo>
                  <a:lnTo>
                    <a:pt x="6849" y="10917"/>
                  </a:lnTo>
                  <a:lnTo>
                    <a:pt x="6393" y="11475"/>
                  </a:lnTo>
                  <a:lnTo>
                    <a:pt x="5960" y="12045"/>
                  </a:lnTo>
                  <a:lnTo>
                    <a:pt x="5527" y="12626"/>
                  </a:lnTo>
                  <a:lnTo>
                    <a:pt x="5117" y="13219"/>
                  </a:lnTo>
                  <a:lnTo>
                    <a:pt x="4729" y="13823"/>
                  </a:lnTo>
                  <a:lnTo>
                    <a:pt x="4342" y="14438"/>
                  </a:lnTo>
                  <a:lnTo>
                    <a:pt x="3977" y="15065"/>
                  </a:lnTo>
                  <a:lnTo>
                    <a:pt x="3624" y="15692"/>
                  </a:lnTo>
                  <a:lnTo>
                    <a:pt x="3282" y="16341"/>
                  </a:lnTo>
                  <a:lnTo>
                    <a:pt x="2952" y="16991"/>
                  </a:lnTo>
                  <a:lnTo>
                    <a:pt x="2644" y="17652"/>
                  </a:lnTo>
                  <a:lnTo>
                    <a:pt x="2359" y="18313"/>
                  </a:lnTo>
                  <a:lnTo>
                    <a:pt x="2074" y="18996"/>
                  </a:lnTo>
                  <a:lnTo>
                    <a:pt x="1824" y="19680"/>
                  </a:lnTo>
                  <a:lnTo>
                    <a:pt x="1573" y="20364"/>
                  </a:lnTo>
                  <a:lnTo>
                    <a:pt x="1345" y="21070"/>
                  </a:lnTo>
                  <a:lnTo>
                    <a:pt x="1140" y="21777"/>
                  </a:lnTo>
                  <a:lnTo>
                    <a:pt x="946" y="22495"/>
                  </a:lnTo>
                  <a:lnTo>
                    <a:pt x="764" y="23213"/>
                  </a:lnTo>
                  <a:lnTo>
                    <a:pt x="604" y="23942"/>
                  </a:lnTo>
                  <a:lnTo>
                    <a:pt x="468" y="24683"/>
                  </a:lnTo>
                  <a:lnTo>
                    <a:pt x="342" y="25423"/>
                  </a:lnTo>
                  <a:lnTo>
                    <a:pt x="240" y="26164"/>
                  </a:lnTo>
                  <a:lnTo>
                    <a:pt x="160" y="26916"/>
                  </a:lnTo>
                  <a:lnTo>
                    <a:pt x="92" y="27680"/>
                  </a:lnTo>
                  <a:lnTo>
                    <a:pt x="35" y="28443"/>
                  </a:lnTo>
                  <a:lnTo>
                    <a:pt x="12" y="29218"/>
                  </a:lnTo>
                  <a:lnTo>
                    <a:pt x="0" y="29981"/>
                  </a:lnTo>
                  <a:lnTo>
                    <a:pt x="12" y="30882"/>
                  </a:lnTo>
                  <a:lnTo>
                    <a:pt x="46" y="31759"/>
                  </a:lnTo>
                  <a:lnTo>
                    <a:pt x="114" y="32637"/>
                  </a:lnTo>
                  <a:lnTo>
                    <a:pt x="205" y="33503"/>
                  </a:lnTo>
                  <a:lnTo>
                    <a:pt x="319" y="34369"/>
                  </a:lnTo>
                  <a:lnTo>
                    <a:pt x="456" y="35223"/>
                  </a:lnTo>
                  <a:lnTo>
                    <a:pt x="616" y="36066"/>
                  </a:lnTo>
                  <a:lnTo>
                    <a:pt x="809" y="36910"/>
                  </a:lnTo>
                  <a:lnTo>
                    <a:pt x="1015" y="37730"/>
                  </a:lnTo>
                  <a:lnTo>
                    <a:pt x="1242" y="38551"/>
                  </a:lnTo>
                  <a:lnTo>
                    <a:pt x="1493" y="39360"/>
                  </a:lnTo>
                  <a:lnTo>
                    <a:pt x="1778" y="40157"/>
                  </a:lnTo>
                  <a:lnTo>
                    <a:pt x="2074" y="40944"/>
                  </a:lnTo>
                  <a:lnTo>
                    <a:pt x="2393" y="41730"/>
                  </a:lnTo>
                  <a:lnTo>
                    <a:pt x="2735" y="42493"/>
                  </a:lnTo>
                  <a:lnTo>
                    <a:pt x="3088" y="43246"/>
                  </a:lnTo>
                  <a:lnTo>
                    <a:pt x="56886" y="43246"/>
                  </a:lnTo>
                  <a:lnTo>
                    <a:pt x="57239" y="42493"/>
                  </a:lnTo>
                  <a:lnTo>
                    <a:pt x="57581" y="41730"/>
                  </a:lnTo>
                  <a:lnTo>
                    <a:pt x="57900" y="40944"/>
                  </a:lnTo>
                  <a:lnTo>
                    <a:pt x="58196" y="40157"/>
                  </a:lnTo>
                  <a:lnTo>
                    <a:pt x="58470" y="39360"/>
                  </a:lnTo>
                  <a:lnTo>
                    <a:pt x="58732" y="38551"/>
                  </a:lnTo>
                  <a:lnTo>
                    <a:pt x="58960" y="37730"/>
                  </a:lnTo>
                  <a:lnTo>
                    <a:pt x="59165" y="36910"/>
                  </a:lnTo>
                  <a:lnTo>
                    <a:pt x="59359" y="36066"/>
                  </a:lnTo>
                  <a:lnTo>
                    <a:pt x="59518" y="35223"/>
                  </a:lnTo>
                  <a:lnTo>
                    <a:pt x="59655" y="34369"/>
                  </a:lnTo>
                  <a:lnTo>
                    <a:pt x="59769" y="33503"/>
                  </a:lnTo>
                  <a:lnTo>
                    <a:pt x="59860" y="32637"/>
                  </a:lnTo>
                  <a:lnTo>
                    <a:pt x="59917" y="31759"/>
                  </a:lnTo>
                  <a:lnTo>
                    <a:pt x="59963" y="30882"/>
                  </a:lnTo>
                  <a:lnTo>
                    <a:pt x="59974" y="29981"/>
                  </a:lnTo>
                  <a:lnTo>
                    <a:pt x="59963" y="29218"/>
                  </a:lnTo>
                  <a:lnTo>
                    <a:pt x="59929" y="28443"/>
                  </a:lnTo>
                  <a:lnTo>
                    <a:pt x="59883" y="27680"/>
                  </a:lnTo>
                  <a:lnTo>
                    <a:pt x="59815" y="26916"/>
                  </a:lnTo>
                  <a:lnTo>
                    <a:pt x="59735" y="26164"/>
                  </a:lnTo>
                  <a:lnTo>
                    <a:pt x="59632" y="25423"/>
                  </a:lnTo>
                  <a:lnTo>
                    <a:pt x="59507" y="24683"/>
                  </a:lnTo>
                  <a:lnTo>
                    <a:pt x="59359" y="23942"/>
                  </a:lnTo>
                  <a:lnTo>
                    <a:pt x="59211" y="23213"/>
                  </a:lnTo>
                  <a:lnTo>
                    <a:pt x="59028" y="22495"/>
                  </a:lnTo>
                  <a:lnTo>
                    <a:pt x="58835" y="21777"/>
                  </a:lnTo>
                  <a:lnTo>
                    <a:pt x="58629" y="21070"/>
                  </a:lnTo>
                  <a:lnTo>
                    <a:pt x="58402" y="20364"/>
                  </a:lnTo>
                  <a:lnTo>
                    <a:pt x="58151" y="19680"/>
                  </a:lnTo>
                  <a:lnTo>
                    <a:pt x="57889" y="18996"/>
                  </a:lnTo>
                  <a:lnTo>
                    <a:pt x="57615" y="18313"/>
                  </a:lnTo>
                  <a:lnTo>
                    <a:pt x="57319" y="17652"/>
                  </a:lnTo>
                  <a:lnTo>
                    <a:pt x="57011" y="16991"/>
                  </a:lnTo>
                  <a:lnTo>
                    <a:pt x="56692" y="16341"/>
                  </a:lnTo>
                  <a:lnTo>
                    <a:pt x="56350" y="15692"/>
                  </a:lnTo>
                  <a:lnTo>
                    <a:pt x="55997" y="15065"/>
                  </a:lnTo>
                  <a:lnTo>
                    <a:pt x="55632" y="14438"/>
                  </a:lnTo>
                  <a:lnTo>
                    <a:pt x="55245" y="13823"/>
                  </a:lnTo>
                  <a:lnTo>
                    <a:pt x="54846" y="13219"/>
                  </a:lnTo>
                  <a:lnTo>
                    <a:pt x="54436" y="12626"/>
                  </a:lnTo>
                  <a:lnTo>
                    <a:pt x="54014" y="12045"/>
                  </a:lnTo>
                  <a:lnTo>
                    <a:pt x="53581" y="11475"/>
                  </a:lnTo>
                  <a:lnTo>
                    <a:pt x="53126" y="10917"/>
                  </a:lnTo>
                  <a:lnTo>
                    <a:pt x="52658" y="10359"/>
                  </a:lnTo>
                  <a:lnTo>
                    <a:pt x="52180" y="9823"/>
                  </a:lnTo>
                  <a:lnTo>
                    <a:pt x="51690" y="9299"/>
                  </a:lnTo>
                  <a:lnTo>
                    <a:pt x="51188" y="8786"/>
                  </a:lnTo>
                  <a:lnTo>
                    <a:pt x="50676" y="8285"/>
                  </a:lnTo>
                  <a:lnTo>
                    <a:pt x="50151" y="7795"/>
                  </a:lnTo>
                  <a:lnTo>
                    <a:pt x="49616" y="7316"/>
                  </a:lnTo>
                  <a:lnTo>
                    <a:pt x="49057" y="6849"/>
                  </a:lnTo>
                  <a:lnTo>
                    <a:pt x="48499" y="6393"/>
                  </a:lnTo>
                  <a:lnTo>
                    <a:pt x="47929" y="5960"/>
                  </a:lnTo>
                  <a:lnTo>
                    <a:pt x="47348" y="5539"/>
                  </a:lnTo>
                  <a:lnTo>
                    <a:pt x="46755" y="5117"/>
                  </a:lnTo>
                  <a:lnTo>
                    <a:pt x="46152" y="4729"/>
                  </a:lnTo>
                  <a:lnTo>
                    <a:pt x="45536" y="4342"/>
                  </a:lnTo>
                  <a:lnTo>
                    <a:pt x="44909" y="3977"/>
                  </a:lnTo>
                  <a:lnTo>
                    <a:pt x="44283" y="3624"/>
                  </a:lnTo>
                  <a:lnTo>
                    <a:pt x="43633" y="3282"/>
                  </a:lnTo>
                  <a:lnTo>
                    <a:pt x="42984" y="2963"/>
                  </a:lnTo>
                  <a:lnTo>
                    <a:pt x="42323" y="2644"/>
                  </a:lnTo>
                  <a:lnTo>
                    <a:pt x="41662" y="2359"/>
                  </a:lnTo>
                  <a:lnTo>
                    <a:pt x="40978" y="2086"/>
                  </a:lnTo>
                  <a:lnTo>
                    <a:pt x="40294" y="1824"/>
                  </a:lnTo>
                  <a:lnTo>
                    <a:pt x="39599" y="1573"/>
                  </a:lnTo>
                  <a:lnTo>
                    <a:pt x="38904" y="1345"/>
                  </a:lnTo>
                  <a:lnTo>
                    <a:pt x="38198" y="1140"/>
                  </a:lnTo>
                  <a:lnTo>
                    <a:pt x="37480" y="946"/>
                  </a:lnTo>
                  <a:lnTo>
                    <a:pt x="36762" y="764"/>
                  </a:lnTo>
                  <a:lnTo>
                    <a:pt x="36032" y="604"/>
                  </a:lnTo>
                  <a:lnTo>
                    <a:pt x="35292" y="468"/>
                  </a:lnTo>
                  <a:lnTo>
                    <a:pt x="34551" y="342"/>
                  </a:lnTo>
                  <a:lnTo>
                    <a:pt x="33810" y="240"/>
                  </a:lnTo>
                  <a:lnTo>
                    <a:pt x="33047" y="160"/>
                  </a:lnTo>
                  <a:lnTo>
                    <a:pt x="32295" y="92"/>
                  </a:lnTo>
                  <a:lnTo>
                    <a:pt x="31531" y="35"/>
                  </a:lnTo>
                  <a:lnTo>
                    <a:pt x="30756" y="12"/>
                  </a:lnTo>
                  <a:lnTo>
                    <a:pt x="2998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4204347" y="4119751"/>
              <a:ext cx="90421" cy="528977"/>
            </a:xfrm>
            <a:custGeom>
              <a:rect b="b" l="l" r="r" t="t"/>
              <a:pathLst>
                <a:path extrusionOk="0" h="21470" w="3670">
                  <a:moveTo>
                    <a:pt x="0" y="0"/>
                  </a:moveTo>
                  <a:lnTo>
                    <a:pt x="0" y="21469"/>
                  </a:lnTo>
                  <a:lnTo>
                    <a:pt x="3670" y="21469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4107198" y="4513645"/>
              <a:ext cx="267297" cy="203584"/>
            </a:xfrm>
            <a:custGeom>
              <a:rect b="b" l="l" r="r" t="t"/>
              <a:pathLst>
                <a:path extrusionOk="0" h="8263" w="10849">
                  <a:moveTo>
                    <a:pt x="5140" y="1"/>
                  </a:moveTo>
                  <a:lnTo>
                    <a:pt x="4866" y="24"/>
                  </a:lnTo>
                  <a:lnTo>
                    <a:pt x="4593" y="58"/>
                  </a:lnTo>
                  <a:lnTo>
                    <a:pt x="4331" y="103"/>
                  </a:lnTo>
                  <a:lnTo>
                    <a:pt x="4069" y="172"/>
                  </a:lnTo>
                  <a:lnTo>
                    <a:pt x="3806" y="240"/>
                  </a:lnTo>
                  <a:lnTo>
                    <a:pt x="3556" y="331"/>
                  </a:lnTo>
                  <a:lnTo>
                    <a:pt x="3316" y="423"/>
                  </a:lnTo>
                  <a:lnTo>
                    <a:pt x="3066" y="536"/>
                  </a:lnTo>
                  <a:lnTo>
                    <a:pt x="2838" y="650"/>
                  </a:lnTo>
                  <a:lnTo>
                    <a:pt x="2610" y="787"/>
                  </a:lnTo>
                  <a:lnTo>
                    <a:pt x="2393" y="924"/>
                  </a:lnTo>
                  <a:lnTo>
                    <a:pt x="2177" y="1072"/>
                  </a:lnTo>
                  <a:lnTo>
                    <a:pt x="1972" y="1232"/>
                  </a:lnTo>
                  <a:lnTo>
                    <a:pt x="1778" y="1403"/>
                  </a:lnTo>
                  <a:lnTo>
                    <a:pt x="1584" y="1585"/>
                  </a:lnTo>
                  <a:lnTo>
                    <a:pt x="1402" y="1779"/>
                  </a:lnTo>
                  <a:lnTo>
                    <a:pt x="1242" y="1972"/>
                  </a:lnTo>
                  <a:lnTo>
                    <a:pt x="1072" y="2177"/>
                  </a:lnTo>
                  <a:lnTo>
                    <a:pt x="923" y="2394"/>
                  </a:lnTo>
                  <a:lnTo>
                    <a:pt x="787" y="2610"/>
                  </a:lnTo>
                  <a:lnTo>
                    <a:pt x="650" y="2838"/>
                  </a:lnTo>
                  <a:lnTo>
                    <a:pt x="536" y="3066"/>
                  </a:lnTo>
                  <a:lnTo>
                    <a:pt x="422" y="3306"/>
                  </a:lnTo>
                  <a:lnTo>
                    <a:pt x="331" y="3556"/>
                  </a:lnTo>
                  <a:lnTo>
                    <a:pt x="240" y="3807"/>
                  </a:lnTo>
                  <a:lnTo>
                    <a:pt x="171" y="4069"/>
                  </a:lnTo>
                  <a:lnTo>
                    <a:pt x="114" y="4331"/>
                  </a:lnTo>
                  <a:lnTo>
                    <a:pt x="57" y="4593"/>
                  </a:lnTo>
                  <a:lnTo>
                    <a:pt x="23" y="4867"/>
                  </a:lnTo>
                  <a:lnTo>
                    <a:pt x="0" y="5140"/>
                  </a:lnTo>
                  <a:lnTo>
                    <a:pt x="0" y="5425"/>
                  </a:lnTo>
                  <a:lnTo>
                    <a:pt x="0" y="5619"/>
                  </a:lnTo>
                  <a:lnTo>
                    <a:pt x="12" y="5812"/>
                  </a:lnTo>
                  <a:lnTo>
                    <a:pt x="57" y="6189"/>
                  </a:lnTo>
                  <a:lnTo>
                    <a:pt x="114" y="6565"/>
                  </a:lnTo>
                  <a:lnTo>
                    <a:pt x="206" y="6918"/>
                  </a:lnTo>
                  <a:lnTo>
                    <a:pt x="319" y="7271"/>
                  </a:lnTo>
                  <a:lnTo>
                    <a:pt x="456" y="7613"/>
                  </a:lnTo>
                  <a:lnTo>
                    <a:pt x="627" y="7943"/>
                  </a:lnTo>
                  <a:lnTo>
                    <a:pt x="798" y="8262"/>
                  </a:lnTo>
                  <a:lnTo>
                    <a:pt x="10040" y="8262"/>
                  </a:lnTo>
                  <a:lnTo>
                    <a:pt x="10222" y="7943"/>
                  </a:lnTo>
                  <a:lnTo>
                    <a:pt x="10382" y="7613"/>
                  </a:lnTo>
                  <a:lnTo>
                    <a:pt x="10518" y="7271"/>
                  </a:lnTo>
                  <a:lnTo>
                    <a:pt x="10632" y="6918"/>
                  </a:lnTo>
                  <a:lnTo>
                    <a:pt x="10723" y="6565"/>
                  </a:lnTo>
                  <a:lnTo>
                    <a:pt x="10792" y="6189"/>
                  </a:lnTo>
                  <a:lnTo>
                    <a:pt x="10837" y="5812"/>
                  </a:lnTo>
                  <a:lnTo>
                    <a:pt x="10849" y="5619"/>
                  </a:lnTo>
                  <a:lnTo>
                    <a:pt x="10849" y="5425"/>
                  </a:lnTo>
                  <a:lnTo>
                    <a:pt x="10837" y="5140"/>
                  </a:lnTo>
                  <a:lnTo>
                    <a:pt x="10826" y="4867"/>
                  </a:lnTo>
                  <a:lnTo>
                    <a:pt x="10792" y="4593"/>
                  </a:lnTo>
                  <a:lnTo>
                    <a:pt x="10735" y="4331"/>
                  </a:lnTo>
                  <a:lnTo>
                    <a:pt x="10678" y="4069"/>
                  </a:lnTo>
                  <a:lnTo>
                    <a:pt x="10609" y="3807"/>
                  </a:lnTo>
                  <a:lnTo>
                    <a:pt x="10518" y="3556"/>
                  </a:lnTo>
                  <a:lnTo>
                    <a:pt x="10427" y="3306"/>
                  </a:lnTo>
                  <a:lnTo>
                    <a:pt x="10313" y="3066"/>
                  </a:lnTo>
                  <a:lnTo>
                    <a:pt x="10199" y="2838"/>
                  </a:lnTo>
                  <a:lnTo>
                    <a:pt x="10063" y="2610"/>
                  </a:lnTo>
                  <a:lnTo>
                    <a:pt x="9926" y="2394"/>
                  </a:lnTo>
                  <a:lnTo>
                    <a:pt x="9766" y="2177"/>
                  </a:lnTo>
                  <a:lnTo>
                    <a:pt x="9607" y="1972"/>
                  </a:lnTo>
                  <a:lnTo>
                    <a:pt x="9436" y="1779"/>
                  </a:lnTo>
                  <a:lnTo>
                    <a:pt x="9265" y="1585"/>
                  </a:lnTo>
                  <a:lnTo>
                    <a:pt x="9071" y="1403"/>
                  </a:lnTo>
                  <a:lnTo>
                    <a:pt x="8877" y="1232"/>
                  </a:lnTo>
                  <a:lnTo>
                    <a:pt x="8672" y="1072"/>
                  </a:lnTo>
                  <a:lnTo>
                    <a:pt x="8456" y="924"/>
                  </a:lnTo>
                  <a:lnTo>
                    <a:pt x="8239" y="787"/>
                  </a:lnTo>
                  <a:lnTo>
                    <a:pt x="8011" y="650"/>
                  </a:lnTo>
                  <a:lnTo>
                    <a:pt x="7772" y="536"/>
                  </a:lnTo>
                  <a:lnTo>
                    <a:pt x="7533" y="423"/>
                  </a:lnTo>
                  <a:lnTo>
                    <a:pt x="7293" y="331"/>
                  </a:lnTo>
                  <a:lnTo>
                    <a:pt x="7031" y="240"/>
                  </a:lnTo>
                  <a:lnTo>
                    <a:pt x="6781" y="172"/>
                  </a:lnTo>
                  <a:lnTo>
                    <a:pt x="6519" y="103"/>
                  </a:lnTo>
                  <a:lnTo>
                    <a:pt x="6245" y="58"/>
                  </a:lnTo>
                  <a:lnTo>
                    <a:pt x="5983" y="24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4772040" y="4119751"/>
              <a:ext cx="77511" cy="528977"/>
            </a:xfrm>
            <a:custGeom>
              <a:rect b="b" l="l" r="r" t="t"/>
              <a:pathLst>
                <a:path extrusionOk="0" h="21470" w="3146">
                  <a:moveTo>
                    <a:pt x="1" y="0"/>
                  </a:moveTo>
                  <a:lnTo>
                    <a:pt x="1" y="21469"/>
                  </a:lnTo>
                  <a:lnTo>
                    <a:pt x="3146" y="21469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4675457" y="4513645"/>
              <a:ext cx="267297" cy="203584"/>
            </a:xfrm>
            <a:custGeom>
              <a:rect b="b" l="l" r="r" t="t"/>
              <a:pathLst>
                <a:path extrusionOk="0" h="8263" w="10849">
                  <a:moveTo>
                    <a:pt x="5151" y="1"/>
                  </a:moveTo>
                  <a:lnTo>
                    <a:pt x="4866" y="24"/>
                  </a:lnTo>
                  <a:lnTo>
                    <a:pt x="4604" y="58"/>
                  </a:lnTo>
                  <a:lnTo>
                    <a:pt x="4331" y="103"/>
                  </a:lnTo>
                  <a:lnTo>
                    <a:pt x="4069" y="172"/>
                  </a:lnTo>
                  <a:lnTo>
                    <a:pt x="3818" y="240"/>
                  </a:lnTo>
                  <a:lnTo>
                    <a:pt x="3556" y="331"/>
                  </a:lnTo>
                  <a:lnTo>
                    <a:pt x="3317" y="423"/>
                  </a:lnTo>
                  <a:lnTo>
                    <a:pt x="3077" y="536"/>
                  </a:lnTo>
                  <a:lnTo>
                    <a:pt x="2838" y="650"/>
                  </a:lnTo>
                  <a:lnTo>
                    <a:pt x="2610" y="787"/>
                  </a:lnTo>
                  <a:lnTo>
                    <a:pt x="2394" y="924"/>
                  </a:lnTo>
                  <a:lnTo>
                    <a:pt x="2177" y="1072"/>
                  </a:lnTo>
                  <a:lnTo>
                    <a:pt x="1972" y="1232"/>
                  </a:lnTo>
                  <a:lnTo>
                    <a:pt x="1778" y="1403"/>
                  </a:lnTo>
                  <a:lnTo>
                    <a:pt x="1596" y="1585"/>
                  </a:lnTo>
                  <a:lnTo>
                    <a:pt x="1414" y="1779"/>
                  </a:lnTo>
                  <a:lnTo>
                    <a:pt x="1243" y="1972"/>
                  </a:lnTo>
                  <a:lnTo>
                    <a:pt x="1083" y="2177"/>
                  </a:lnTo>
                  <a:lnTo>
                    <a:pt x="924" y="2394"/>
                  </a:lnTo>
                  <a:lnTo>
                    <a:pt x="787" y="2610"/>
                  </a:lnTo>
                  <a:lnTo>
                    <a:pt x="662" y="2838"/>
                  </a:lnTo>
                  <a:lnTo>
                    <a:pt x="536" y="3066"/>
                  </a:lnTo>
                  <a:lnTo>
                    <a:pt x="434" y="3306"/>
                  </a:lnTo>
                  <a:lnTo>
                    <a:pt x="331" y="3556"/>
                  </a:lnTo>
                  <a:lnTo>
                    <a:pt x="251" y="3807"/>
                  </a:lnTo>
                  <a:lnTo>
                    <a:pt x="172" y="4069"/>
                  </a:lnTo>
                  <a:lnTo>
                    <a:pt x="115" y="4331"/>
                  </a:lnTo>
                  <a:lnTo>
                    <a:pt x="69" y="4593"/>
                  </a:lnTo>
                  <a:lnTo>
                    <a:pt x="35" y="4867"/>
                  </a:lnTo>
                  <a:lnTo>
                    <a:pt x="12" y="5140"/>
                  </a:lnTo>
                  <a:lnTo>
                    <a:pt x="1" y="5425"/>
                  </a:lnTo>
                  <a:lnTo>
                    <a:pt x="1" y="5619"/>
                  </a:lnTo>
                  <a:lnTo>
                    <a:pt x="12" y="5812"/>
                  </a:lnTo>
                  <a:lnTo>
                    <a:pt x="58" y="6189"/>
                  </a:lnTo>
                  <a:lnTo>
                    <a:pt x="126" y="6565"/>
                  </a:lnTo>
                  <a:lnTo>
                    <a:pt x="217" y="6918"/>
                  </a:lnTo>
                  <a:lnTo>
                    <a:pt x="331" y="7271"/>
                  </a:lnTo>
                  <a:lnTo>
                    <a:pt x="468" y="7613"/>
                  </a:lnTo>
                  <a:lnTo>
                    <a:pt x="627" y="7943"/>
                  </a:lnTo>
                  <a:lnTo>
                    <a:pt x="810" y="8262"/>
                  </a:lnTo>
                  <a:lnTo>
                    <a:pt x="10051" y="8262"/>
                  </a:lnTo>
                  <a:lnTo>
                    <a:pt x="10234" y="7943"/>
                  </a:lnTo>
                  <a:lnTo>
                    <a:pt x="10393" y="7613"/>
                  </a:lnTo>
                  <a:lnTo>
                    <a:pt x="10530" y="7271"/>
                  </a:lnTo>
                  <a:lnTo>
                    <a:pt x="10644" y="6918"/>
                  </a:lnTo>
                  <a:lnTo>
                    <a:pt x="10735" y="6565"/>
                  </a:lnTo>
                  <a:lnTo>
                    <a:pt x="10792" y="6189"/>
                  </a:lnTo>
                  <a:lnTo>
                    <a:pt x="10838" y="5812"/>
                  </a:lnTo>
                  <a:lnTo>
                    <a:pt x="10849" y="5619"/>
                  </a:lnTo>
                  <a:lnTo>
                    <a:pt x="10849" y="5425"/>
                  </a:lnTo>
                  <a:lnTo>
                    <a:pt x="10849" y="5140"/>
                  </a:lnTo>
                  <a:lnTo>
                    <a:pt x="10826" y="4867"/>
                  </a:lnTo>
                  <a:lnTo>
                    <a:pt x="10792" y="4593"/>
                  </a:lnTo>
                  <a:lnTo>
                    <a:pt x="10746" y="4331"/>
                  </a:lnTo>
                  <a:lnTo>
                    <a:pt x="10678" y="4069"/>
                  </a:lnTo>
                  <a:lnTo>
                    <a:pt x="10610" y="3807"/>
                  </a:lnTo>
                  <a:lnTo>
                    <a:pt x="10519" y="3556"/>
                  </a:lnTo>
                  <a:lnTo>
                    <a:pt x="10427" y="3306"/>
                  </a:lnTo>
                  <a:lnTo>
                    <a:pt x="10313" y="3066"/>
                  </a:lnTo>
                  <a:lnTo>
                    <a:pt x="10199" y="2838"/>
                  </a:lnTo>
                  <a:lnTo>
                    <a:pt x="10063" y="2610"/>
                  </a:lnTo>
                  <a:lnTo>
                    <a:pt x="9926" y="2394"/>
                  </a:lnTo>
                  <a:lnTo>
                    <a:pt x="9778" y="2177"/>
                  </a:lnTo>
                  <a:lnTo>
                    <a:pt x="9607" y="1972"/>
                  </a:lnTo>
                  <a:lnTo>
                    <a:pt x="9436" y="1779"/>
                  </a:lnTo>
                  <a:lnTo>
                    <a:pt x="9265" y="1585"/>
                  </a:lnTo>
                  <a:lnTo>
                    <a:pt x="9071" y="1403"/>
                  </a:lnTo>
                  <a:lnTo>
                    <a:pt x="8878" y="1232"/>
                  </a:lnTo>
                  <a:lnTo>
                    <a:pt x="8672" y="1072"/>
                  </a:lnTo>
                  <a:lnTo>
                    <a:pt x="8456" y="924"/>
                  </a:lnTo>
                  <a:lnTo>
                    <a:pt x="8239" y="787"/>
                  </a:lnTo>
                  <a:lnTo>
                    <a:pt x="8012" y="650"/>
                  </a:lnTo>
                  <a:lnTo>
                    <a:pt x="7772" y="536"/>
                  </a:lnTo>
                  <a:lnTo>
                    <a:pt x="7533" y="423"/>
                  </a:lnTo>
                  <a:lnTo>
                    <a:pt x="7294" y="331"/>
                  </a:lnTo>
                  <a:lnTo>
                    <a:pt x="7043" y="240"/>
                  </a:lnTo>
                  <a:lnTo>
                    <a:pt x="6781" y="172"/>
                  </a:lnTo>
                  <a:lnTo>
                    <a:pt x="6519" y="103"/>
                  </a:lnTo>
                  <a:lnTo>
                    <a:pt x="6257" y="58"/>
                  </a:lnTo>
                  <a:lnTo>
                    <a:pt x="5983" y="24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771969" y="3100019"/>
              <a:ext cx="1463323" cy="980985"/>
            </a:xfrm>
            <a:custGeom>
              <a:rect b="b" l="l" r="r" t="t"/>
              <a:pathLst>
                <a:path extrusionOk="0" h="39816" w="59393">
                  <a:moveTo>
                    <a:pt x="23349" y="1"/>
                  </a:moveTo>
                  <a:lnTo>
                    <a:pt x="22757" y="12"/>
                  </a:lnTo>
                  <a:lnTo>
                    <a:pt x="22153" y="35"/>
                  </a:lnTo>
                  <a:lnTo>
                    <a:pt x="21560" y="69"/>
                  </a:lnTo>
                  <a:lnTo>
                    <a:pt x="20968" y="126"/>
                  </a:lnTo>
                  <a:lnTo>
                    <a:pt x="20375" y="194"/>
                  </a:lnTo>
                  <a:lnTo>
                    <a:pt x="19794" y="274"/>
                  </a:lnTo>
                  <a:lnTo>
                    <a:pt x="19224" y="377"/>
                  </a:lnTo>
                  <a:lnTo>
                    <a:pt x="18643" y="479"/>
                  </a:lnTo>
                  <a:lnTo>
                    <a:pt x="18085" y="605"/>
                  </a:lnTo>
                  <a:lnTo>
                    <a:pt x="17515" y="741"/>
                  </a:lnTo>
                  <a:lnTo>
                    <a:pt x="16957" y="889"/>
                  </a:lnTo>
                  <a:lnTo>
                    <a:pt x="16410" y="1060"/>
                  </a:lnTo>
                  <a:lnTo>
                    <a:pt x="15863" y="1231"/>
                  </a:lnTo>
                  <a:lnTo>
                    <a:pt x="15327" y="1425"/>
                  </a:lnTo>
                  <a:lnTo>
                    <a:pt x="14792" y="1630"/>
                  </a:lnTo>
                  <a:lnTo>
                    <a:pt x="14267" y="1847"/>
                  </a:lnTo>
                  <a:lnTo>
                    <a:pt x="13743" y="2075"/>
                  </a:lnTo>
                  <a:lnTo>
                    <a:pt x="13230" y="2314"/>
                  </a:lnTo>
                  <a:lnTo>
                    <a:pt x="12718" y="2565"/>
                  </a:lnTo>
                  <a:lnTo>
                    <a:pt x="12228" y="2827"/>
                  </a:lnTo>
                  <a:lnTo>
                    <a:pt x="11726" y="3100"/>
                  </a:lnTo>
                  <a:lnTo>
                    <a:pt x="11248" y="3385"/>
                  </a:lnTo>
                  <a:lnTo>
                    <a:pt x="10769" y="3693"/>
                  </a:lnTo>
                  <a:lnTo>
                    <a:pt x="10302" y="4000"/>
                  </a:lnTo>
                  <a:lnTo>
                    <a:pt x="9835" y="4319"/>
                  </a:lnTo>
                  <a:lnTo>
                    <a:pt x="9379" y="4650"/>
                  </a:lnTo>
                  <a:lnTo>
                    <a:pt x="8934" y="4992"/>
                  </a:lnTo>
                  <a:lnTo>
                    <a:pt x="8501" y="5345"/>
                  </a:lnTo>
                  <a:lnTo>
                    <a:pt x="8068" y="5710"/>
                  </a:lnTo>
                  <a:lnTo>
                    <a:pt x="7647" y="6074"/>
                  </a:lnTo>
                  <a:lnTo>
                    <a:pt x="7236" y="6462"/>
                  </a:lnTo>
                  <a:lnTo>
                    <a:pt x="6838" y="6849"/>
                  </a:lnTo>
                  <a:lnTo>
                    <a:pt x="6450" y="7248"/>
                  </a:lnTo>
                  <a:lnTo>
                    <a:pt x="6063" y="7658"/>
                  </a:lnTo>
                  <a:lnTo>
                    <a:pt x="5698" y="8080"/>
                  </a:lnTo>
                  <a:lnTo>
                    <a:pt x="5333" y="8513"/>
                  </a:lnTo>
                  <a:lnTo>
                    <a:pt x="4980" y="8946"/>
                  </a:lnTo>
                  <a:lnTo>
                    <a:pt x="4638" y="9390"/>
                  </a:lnTo>
                  <a:lnTo>
                    <a:pt x="4308" y="9846"/>
                  </a:lnTo>
                  <a:lnTo>
                    <a:pt x="3989" y="10313"/>
                  </a:lnTo>
                  <a:lnTo>
                    <a:pt x="3681" y="10781"/>
                  </a:lnTo>
                  <a:lnTo>
                    <a:pt x="3385" y="11259"/>
                  </a:lnTo>
                  <a:lnTo>
                    <a:pt x="3088" y="11738"/>
                  </a:lnTo>
                  <a:lnTo>
                    <a:pt x="2815" y="12239"/>
                  </a:lnTo>
                  <a:lnTo>
                    <a:pt x="2553" y="12741"/>
                  </a:lnTo>
                  <a:lnTo>
                    <a:pt x="2302" y="13242"/>
                  </a:lnTo>
                  <a:lnTo>
                    <a:pt x="2063" y="13755"/>
                  </a:lnTo>
                  <a:lnTo>
                    <a:pt x="1835" y="14279"/>
                  </a:lnTo>
                  <a:lnTo>
                    <a:pt x="1618" y="14803"/>
                  </a:lnTo>
                  <a:lnTo>
                    <a:pt x="1413" y="15339"/>
                  </a:lnTo>
                  <a:lnTo>
                    <a:pt x="1231" y="15874"/>
                  </a:lnTo>
                  <a:lnTo>
                    <a:pt x="1049" y="16421"/>
                  </a:lnTo>
                  <a:lnTo>
                    <a:pt x="889" y="16980"/>
                  </a:lnTo>
                  <a:lnTo>
                    <a:pt x="730" y="17538"/>
                  </a:lnTo>
                  <a:lnTo>
                    <a:pt x="593" y="18096"/>
                  </a:lnTo>
                  <a:lnTo>
                    <a:pt x="479" y="18666"/>
                  </a:lnTo>
                  <a:lnTo>
                    <a:pt x="365" y="19236"/>
                  </a:lnTo>
                  <a:lnTo>
                    <a:pt x="274" y="19817"/>
                  </a:lnTo>
                  <a:lnTo>
                    <a:pt x="183" y="20398"/>
                  </a:lnTo>
                  <a:lnTo>
                    <a:pt x="126" y="20979"/>
                  </a:lnTo>
                  <a:lnTo>
                    <a:pt x="69" y="21572"/>
                  </a:lnTo>
                  <a:lnTo>
                    <a:pt x="35" y="22164"/>
                  </a:lnTo>
                  <a:lnTo>
                    <a:pt x="12" y="22768"/>
                  </a:lnTo>
                  <a:lnTo>
                    <a:pt x="0" y="23372"/>
                  </a:lnTo>
                  <a:lnTo>
                    <a:pt x="12" y="23965"/>
                  </a:lnTo>
                  <a:lnTo>
                    <a:pt x="35" y="24557"/>
                  </a:lnTo>
                  <a:lnTo>
                    <a:pt x="69" y="25127"/>
                  </a:lnTo>
                  <a:lnTo>
                    <a:pt x="126" y="25686"/>
                  </a:lnTo>
                  <a:lnTo>
                    <a:pt x="183" y="26221"/>
                  </a:lnTo>
                  <a:lnTo>
                    <a:pt x="274" y="26757"/>
                  </a:lnTo>
                  <a:lnTo>
                    <a:pt x="365" y="27270"/>
                  </a:lnTo>
                  <a:lnTo>
                    <a:pt x="479" y="27782"/>
                  </a:lnTo>
                  <a:lnTo>
                    <a:pt x="593" y="28272"/>
                  </a:lnTo>
                  <a:lnTo>
                    <a:pt x="730" y="28751"/>
                  </a:lnTo>
                  <a:lnTo>
                    <a:pt x="889" y="29218"/>
                  </a:lnTo>
                  <a:lnTo>
                    <a:pt x="1049" y="29674"/>
                  </a:lnTo>
                  <a:lnTo>
                    <a:pt x="1231" y="30118"/>
                  </a:lnTo>
                  <a:lnTo>
                    <a:pt x="1413" y="30551"/>
                  </a:lnTo>
                  <a:lnTo>
                    <a:pt x="1618" y="30973"/>
                  </a:lnTo>
                  <a:lnTo>
                    <a:pt x="1835" y="31383"/>
                  </a:lnTo>
                  <a:lnTo>
                    <a:pt x="2063" y="31782"/>
                  </a:lnTo>
                  <a:lnTo>
                    <a:pt x="2302" y="32158"/>
                  </a:lnTo>
                  <a:lnTo>
                    <a:pt x="2553" y="32534"/>
                  </a:lnTo>
                  <a:lnTo>
                    <a:pt x="2815" y="32899"/>
                  </a:lnTo>
                  <a:lnTo>
                    <a:pt x="3088" y="33252"/>
                  </a:lnTo>
                  <a:lnTo>
                    <a:pt x="3385" y="33594"/>
                  </a:lnTo>
                  <a:lnTo>
                    <a:pt x="3681" y="33924"/>
                  </a:lnTo>
                  <a:lnTo>
                    <a:pt x="3989" y="34243"/>
                  </a:lnTo>
                  <a:lnTo>
                    <a:pt x="4308" y="34551"/>
                  </a:lnTo>
                  <a:lnTo>
                    <a:pt x="4638" y="34847"/>
                  </a:lnTo>
                  <a:lnTo>
                    <a:pt x="4980" y="35132"/>
                  </a:lnTo>
                  <a:lnTo>
                    <a:pt x="5333" y="35417"/>
                  </a:lnTo>
                  <a:lnTo>
                    <a:pt x="5698" y="35679"/>
                  </a:lnTo>
                  <a:lnTo>
                    <a:pt x="6063" y="35941"/>
                  </a:lnTo>
                  <a:lnTo>
                    <a:pt x="6450" y="36192"/>
                  </a:lnTo>
                  <a:lnTo>
                    <a:pt x="6838" y="36431"/>
                  </a:lnTo>
                  <a:lnTo>
                    <a:pt x="7236" y="36659"/>
                  </a:lnTo>
                  <a:lnTo>
                    <a:pt x="7647" y="36876"/>
                  </a:lnTo>
                  <a:lnTo>
                    <a:pt x="8068" y="37092"/>
                  </a:lnTo>
                  <a:lnTo>
                    <a:pt x="8501" y="37297"/>
                  </a:lnTo>
                  <a:lnTo>
                    <a:pt x="8934" y="37480"/>
                  </a:lnTo>
                  <a:lnTo>
                    <a:pt x="9379" y="37673"/>
                  </a:lnTo>
                  <a:lnTo>
                    <a:pt x="9835" y="37844"/>
                  </a:lnTo>
                  <a:lnTo>
                    <a:pt x="10302" y="38015"/>
                  </a:lnTo>
                  <a:lnTo>
                    <a:pt x="10769" y="38175"/>
                  </a:lnTo>
                  <a:lnTo>
                    <a:pt x="11248" y="38323"/>
                  </a:lnTo>
                  <a:lnTo>
                    <a:pt x="11726" y="38460"/>
                  </a:lnTo>
                  <a:lnTo>
                    <a:pt x="12228" y="38596"/>
                  </a:lnTo>
                  <a:lnTo>
                    <a:pt x="12718" y="38722"/>
                  </a:lnTo>
                  <a:lnTo>
                    <a:pt x="13230" y="38847"/>
                  </a:lnTo>
                  <a:lnTo>
                    <a:pt x="13743" y="38950"/>
                  </a:lnTo>
                  <a:lnTo>
                    <a:pt x="14267" y="39064"/>
                  </a:lnTo>
                  <a:lnTo>
                    <a:pt x="14792" y="39155"/>
                  </a:lnTo>
                  <a:lnTo>
                    <a:pt x="15327" y="39246"/>
                  </a:lnTo>
                  <a:lnTo>
                    <a:pt x="15863" y="39326"/>
                  </a:lnTo>
                  <a:lnTo>
                    <a:pt x="16410" y="39406"/>
                  </a:lnTo>
                  <a:lnTo>
                    <a:pt x="16957" y="39474"/>
                  </a:lnTo>
                  <a:lnTo>
                    <a:pt x="17515" y="39531"/>
                  </a:lnTo>
                  <a:lnTo>
                    <a:pt x="18085" y="39588"/>
                  </a:lnTo>
                  <a:lnTo>
                    <a:pt x="18643" y="39633"/>
                  </a:lnTo>
                  <a:lnTo>
                    <a:pt x="19794" y="39713"/>
                  </a:lnTo>
                  <a:lnTo>
                    <a:pt x="20968" y="39770"/>
                  </a:lnTo>
                  <a:lnTo>
                    <a:pt x="22153" y="39804"/>
                  </a:lnTo>
                  <a:lnTo>
                    <a:pt x="23349" y="39816"/>
                  </a:lnTo>
                  <a:lnTo>
                    <a:pt x="36044" y="39816"/>
                  </a:lnTo>
                  <a:lnTo>
                    <a:pt x="37240" y="39804"/>
                  </a:lnTo>
                  <a:lnTo>
                    <a:pt x="38425" y="39770"/>
                  </a:lnTo>
                  <a:lnTo>
                    <a:pt x="39599" y="39713"/>
                  </a:lnTo>
                  <a:lnTo>
                    <a:pt x="40750" y="39633"/>
                  </a:lnTo>
                  <a:lnTo>
                    <a:pt x="41320" y="39588"/>
                  </a:lnTo>
                  <a:lnTo>
                    <a:pt x="41878" y="39531"/>
                  </a:lnTo>
                  <a:lnTo>
                    <a:pt x="42437" y="39474"/>
                  </a:lnTo>
                  <a:lnTo>
                    <a:pt x="42984" y="39406"/>
                  </a:lnTo>
                  <a:lnTo>
                    <a:pt x="43531" y="39326"/>
                  </a:lnTo>
                  <a:lnTo>
                    <a:pt x="44066" y="39246"/>
                  </a:lnTo>
                  <a:lnTo>
                    <a:pt x="44602" y="39155"/>
                  </a:lnTo>
                  <a:lnTo>
                    <a:pt x="45137" y="39064"/>
                  </a:lnTo>
                  <a:lnTo>
                    <a:pt x="45650" y="38950"/>
                  </a:lnTo>
                  <a:lnTo>
                    <a:pt x="46163" y="38847"/>
                  </a:lnTo>
                  <a:lnTo>
                    <a:pt x="46676" y="38722"/>
                  </a:lnTo>
                  <a:lnTo>
                    <a:pt x="47177" y="38596"/>
                  </a:lnTo>
                  <a:lnTo>
                    <a:pt x="47667" y="38460"/>
                  </a:lnTo>
                  <a:lnTo>
                    <a:pt x="48157" y="38323"/>
                  </a:lnTo>
                  <a:lnTo>
                    <a:pt x="48624" y="38175"/>
                  </a:lnTo>
                  <a:lnTo>
                    <a:pt x="49103" y="38015"/>
                  </a:lnTo>
                  <a:lnTo>
                    <a:pt x="49559" y="37844"/>
                  </a:lnTo>
                  <a:lnTo>
                    <a:pt x="50015" y="37673"/>
                  </a:lnTo>
                  <a:lnTo>
                    <a:pt x="50459" y="37480"/>
                  </a:lnTo>
                  <a:lnTo>
                    <a:pt x="50892" y="37297"/>
                  </a:lnTo>
                  <a:lnTo>
                    <a:pt x="51325" y="37092"/>
                  </a:lnTo>
                  <a:lnTo>
                    <a:pt x="51747" y="36876"/>
                  </a:lnTo>
                  <a:lnTo>
                    <a:pt x="52157" y="36659"/>
                  </a:lnTo>
                  <a:lnTo>
                    <a:pt x="52556" y="36431"/>
                  </a:lnTo>
                  <a:lnTo>
                    <a:pt x="52943" y="36192"/>
                  </a:lnTo>
                  <a:lnTo>
                    <a:pt x="53331" y="35941"/>
                  </a:lnTo>
                  <a:lnTo>
                    <a:pt x="53695" y="35679"/>
                  </a:lnTo>
                  <a:lnTo>
                    <a:pt x="54060" y="35417"/>
                  </a:lnTo>
                  <a:lnTo>
                    <a:pt x="54413" y="35132"/>
                  </a:lnTo>
                  <a:lnTo>
                    <a:pt x="54755" y="34847"/>
                  </a:lnTo>
                  <a:lnTo>
                    <a:pt x="55086" y="34551"/>
                  </a:lnTo>
                  <a:lnTo>
                    <a:pt x="55405" y="34243"/>
                  </a:lnTo>
                  <a:lnTo>
                    <a:pt x="55712" y="33924"/>
                  </a:lnTo>
                  <a:lnTo>
                    <a:pt x="56020" y="33594"/>
                  </a:lnTo>
                  <a:lnTo>
                    <a:pt x="56305" y="33252"/>
                  </a:lnTo>
                  <a:lnTo>
                    <a:pt x="56578" y="32899"/>
                  </a:lnTo>
                  <a:lnTo>
                    <a:pt x="56840" y="32534"/>
                  </a:lnTo>
                  <a:lnTo>
                    <a:pt x="57091" y="32158"/>
                  </a:lnTo>
                  <a:lnTo>
                    <a:pt x="57330" y="31782"/>
                  </a:lnTo>
                  <a:lnTo>
                    <a:pt x="57558" y="31383"/>
                  </a:lnTo>
                  <a:lnTo>
                    <a:pt x="57775" y="30973"/>
                  </a:lnTo>
                  <a:lnTo>
                    <a:pt x="57980" y="30551"/>
                  </a:lnTo>
                  <a:lnTo>
                    <a:pt x="58174" y="30118"/>
                  </a:lnTo>
                  <a:lnTo>
                    <a:pt x="58345" y="29674"/>
                  </a:lnTo>
                  <a:lnTo>
                    <a:pt x="58504" y="29218"/>
                  </a:lnTo>
                  <a:lnTo>
                    <a:pt x="58664" y="28751"/>
                  </a:lnTo>
                  <a:lnTo>
                    <a:pt x="58800" y="28272"/>
                  </a:lnTo>
                  <a:lnTo>
                    <a:pt x="58926" y="27782"/>
                  </a:lnTo>
                  <a:lnTo>
                    <a:pt x="59028" y="27270"/>
                  </a:lnTo>
                  <a:lnTo>
                    <a:pt x="59131" y="26757"/>
                  </a:lnTo>
                  <a:lnTo>
                    <a:pt x="59211" y="26221"/>
                  </a:lnTo>
                  <a:lnTo>
                    <a:pt x="59279" y="25686"/>
                  </a:lnTo>
                  <a:lnTo>
                    <a:pt x="59325" y="25127"/>
                  </a:lnTo>
                  <a:lnTo>
                    <a:pt x="59370" y="24557"/>
                  </a:lnTo>
                  <a:lnTo>
                    <a:pt x="59393" y="23965"/>
                  </a:lnTo>
                  <a:lnTo>
                    <a:pt x="59393" y="23372"/>
                  </a:lnTo>
                  <a:lnTo>
                    <a:pt x="59393" y="22768"/>
                  </a:lnTo>
                  <a:lnTo>
                    <a:pt x="59370" y="22164"/>
                  </a:lnTo>
                  <a:lnTo>
                    <a:pt x="59325" y="21572"/>
                  </a:lnTo>
                  <a:lnTo>
                    <a:pt x="59279" y="20979"/>
                  </a:lnTo>
                  <a:lnTo>
                    <a:pt x="59211" y="20398"/>
                  </a:lnTo>
                  <a:lnTo>
                    <a:pt x="59131" y="19817"/>
                  </a:lnTo>
                  <a:lnTo>
                    <a:pt x="59028" y="19236"/>
                  </a:lnTo>
                  <a:lnTo>
                    <a:pt x="58926" y="18666"/>
                  </a:lnTo>
                  <a:lnTo>
                    <a:pt x="58800" y="18096"/>
                  </a:lnTo>
                  <a:lnTo>
                    <a:pt x="58664" y="17538"/>
                  </a:lnTo>
                  <a:lnTo>
                    <a:pt x="58504" y="16980"/>
                  </a:lnTo>
                  <a:lnTo>
                    <a:pt x="58345" y="16421"/>
                  </a:lnTo>
                  <a:lnTo>
                    <a:pt x="58174" y="15874"/>
                  </a:lnTo>
                  <a:lnTo>
                    <a:pt x="57980" y="15339"/>
                  </a:lnTo>
                  <a:lnTo>
                    <a:pt x="57775" y="14803"/>
                  </a:lnTo>
                  <a:lnTo>
                    <a:pt x="57558" y="14279"/>
                  </a:lnTo>
                  <a:lnTo>
                    <a:pt x="57330" y="13755"/>
                  </a:lnTo>
                  <a:lnTo>
                    <a:pt x="57091" y="13242"/>
                  </a:lnTo>
                  <a:lnTo>
                    <a:pt x="56840" y="12741"/>
                  </a:lnTo>
                  <a:lnTo>
                    <a:pt x="56578" y="12239"/>
                  </a:lnTo>
                  <a:lnTo>
                    <a:pt x="56305" y="11738"/>
                  </a:lnTo>
                  <a:lnTo>
                    <a:pt x="56020" y="11259"/>
                  </a:lnTo>
                  <a:lnTo>
                    <a:pt x="55712" y="10781"/>
                  </a:lnTo>
                  <a:lnTo>
                    <a:pt x="55405" y="10313"/>
                  </a:lnTo>
                  <a:lnTo>
                    <a:pt x="55086" y="9846"/>
                  </a:lnTo>
                  <a:lnTo>
                    <a:pt x="54755" y="9390"/>
                  </a:lnTo>
                  <a:lnTo>
                    <a:pt x="54413" y="8946"/>
                  </a:lnTo>
                  <a:lnTo>
                    <a:pt x="54060" y="8513"/>
                  </a:lnTo>
                  <a:lnTo>
                    <a:pt x="53695" y="8080"/>
                  </a:lnTo>
                  <a:lnTo>
                    <a:pt x="53331" y="7658"/>
                  </a:lnTo>
                  <a:lnTo>
                    <a:pt x="52943" y="7248"/>
                  </a:lnTo>
                  <a:lnTo>
                    <a:pt x="52556" y="6849"/>
                  </a:lnTo>
                  <a:lnTo>
                    <a:pt x="52157" y="6462"/>
                  </a:lnTo>
                  <a:lnTo>
                    <a:pt x="51747" y="6074"/>
                  </a:lnTo>
                  <a:lnTo>
                    <a:pt x="51325" y="5710"/>
                  </a:lnTo>
                  <a:lnTo>
                    <a:pt x="50892" y="5345"/>
                  </a:lnTo>
                  <a:lnTo>
                    <a:pt x="50459" y="4992"/>
                  </a:lnTo>
                  <a:lnTo>
                    <a:pt x="50015" y="4650"/>
                  </a:lnTo>
                  <a:lnTo>
                    <a:pt x="49559" y="4319"/>
                  </a:lnTo>
                  <a:lnTo>
                    <a:pt x="49103" y="4000"/>
                  </a:lnTo>
                  <a:lnTo>
                    <a:pt x="48624" y="3693"/>
                  </a:lnTo>
                  <a:lnTo>
                    <a:pt x="48157" y="3385"/>
                  </a:lnTo>
                  <a:lnTo>
                    <a:pt x="47667" y="3100"/>
                  </a:lnTo>
                  <a:lnTo>
                    <a:pt x="47177" y="2827"/>
                  </a:lnTo>
                  <a:lnTo>
                    <a:pt x="46676" y="2565"/>
                  </a:lnTo>
                  <a:lnTo>
                    <a:pt x="46163" y="2314"/>
                  </a:lnTo>
                  <a:lnTo>
                    <a:pt x="45650" y="2075"/>
                  </a:lnTo>
                  <a:lnTo>
                    <a:pt x="45137" y="1847"/>
                  </a:lnTo>
                  <a:lnTo>
                    <a:pt x="44602" y="1630"/>
                  </a:lnTo>
                  <a:lnTo>
                    <a:pt x="44066" y="1425"/>
                  </a:lnTo>
                  <a:lnTo>
                    <a:pt x="43531" y="1231"/>
                  </a:lnTo>
                  <a:lnTo>
                    <a:pt x="42984" y="1060"/>
                  </a:lnTo>
                  <a:lnTo>
                    <a:pt x="42437" y="889"/>
                  </a:lnTo>
                  <a:lnTo>
                    <a:pt x="41878" y="741"/>
                  </a:lnTo>
                  <a:lnTo>
                    <a:pt x="41320" y="605"/>
                  </a:lnTo>
                  <a:lnTo>
                    <a:pt x="40750" y="479"/>
                  </a:lnTo>
                  <a:lnTo>
                    <a:pt x="40180" y="377"/>
                  </a:lnTo>
                  <a:lnTo>
                    <a:pt x="39599" y="274"/>
                  </a:lnTo>
                  <a:lnTo>
                    <a:pt x="39018" y="194"/>
                  </a:lnTo>
                  <a:lnTo>
                    <a:pt x="38425" y="126"/>
                  </a:lnTo>
                  <a:lnTo>
                    <a:pt x="37844" y="69"/>
                  </a:lnTo>
                  <a:lnTo>
                    <a:pt x="37240" y="35"/>
                  </a:lnTo>
                  <a:lnTo>
                    <a:pt x="36648" y="12"/>
                  </a:lnTo>
                  <a:lnTo>
                    <a:pt x="3604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4035328" y="3596408"/>
              <a:ext cx="328794" cy="328794"/>
            </a:xfrm>
            <a:custGeom>
              <a:rect b="b" l="l" r="r" t="t"/>
              <a:pathLst>
                <a:path extrusionOk="0" h="13345" w="13345">
                  <a:moveTo>
                    <a:pt x="6325" y="0"/>
                  </a:moveTo>
                  <a:lnTo>
                    <a:pt x="5983" y="35"/>
                  </a:lnTo>
                  <a:lnTo>
                    <a:pt x="5652" y="69"/>
                  </a:lnTo>
                  <a:lnTo>
                    <a:pt x="5322" y="137"/>
                  </a:lnTo>
                  <a:lnTo>
                    <a:pt x="5003" y="206"/>
                  </a:lnTo>
                  <a:lnTo>
                    <a:pt x="4684" y="297"/>
                  </a:lnTo>
                  <a:lnTo>
                    <a:pt x="4376" y="399"/>
                  </a:lnTo>
                  <a:lnTo>
                    <a:pt x="4068" y="525"/>
                  </a:lnTo>
                  <a:lnTo>
                    <a:pt x="3772" y="650"/>
                  </a:lnTo>
                  <a:lnTo>
                    <a:pt x="3487" y="798"/>
                  </a:lnTo>
                  <a:lnTo>
                    <a:pt x="3202" y="958"/>
                  </a:lnTo>
                  <a:lnTo>
                    <a:pt x="2940" y="1140"/>
                  </a:lnTo>
                  <a:lnTo>
                    <a:pt x="2678" y="1322"/>
                  </a:lnTo>
                  <a:lnTo>
                    <a:pt x="2427" y="1516"/>
                  </a:lnTo>
                  <a:lnTo>
                    <a:pt x="2177" y="1733"/>
                  </a:lnTo>
                  <a:lnTo>
                    <a:pt x="1949" y="1949"/>
                  </a:lnTo>
                  <a:lnTo>
                    <a:pt x="1732" y="2188"/>
                  </a:lnTo>
                  <a:lnTo>
                    <a:pt x="1516" y="2428"/>
                  </a:lnTo>
                  <a:lnTo>
                    <a:pt x="1322" y="2678"/>
                  </a:lnTo>
                  <a:lnTo>
                    <a:pt x="1140" y="2940"/>
                  </a:lnTo>
                  <a:lnTo>
                    <a:pt x="957" y="3214"/>
                  </a:lnTo>
                  <a:lnTo>
                    <a:pt x="798" y="3487"/>
                  </a:lnTo>
                  <a:lnTo>
                    <a:pt x="650" y="3772"/>
                  </a:lnTo>
                  <a:lnTo>
                    <a:pt x="524" y="4069"/>
                  </a:lnTo>
                  <a:lnTo>
                    <a:pt x="399" y="4376"/>
                  </a:lnTo>
                  <a:lnTo>
                    <a:pt x="296" y="4684"/>
                  </a:lnTo>
                  <a:lnTo>
                    <a:pt x="205" y="5003"/>
                  </a:lnTo>
                  <a:lnTo>
                    <a:pt x="126" y="5322"/>
                  </a:lnTo>
                  <a:lnTo>
                    <a:pt x="69" y="5653"/>
                  </a:lnTo>
                  <a:lnTo>
                    <a:pt x="34" y="5994"/>
                  </a:lnTo>
                  <a:lnTo>
                    <a:pt x="0" y="6325"/>
                  </a:lnTo>
                  <a:lnTo>
                    <a:pt x="0" y="6667"/>
                  </a:lnTo>
                  <a:lnTo>
                    <a:pt x="0" y="7020"/>
                  </a:lnTo>
                  <a:lnTo>
                    <a:pt x="34" y="7350"/>
                  </a:lnTo>
                  <a:lnTo>
                    <a:pt x="69" y="7692"/>
                  </a:lnTo>
                  <a:lnTo>
                    <a:pt x="126" y="8011"/>
                  </a:lnTo>
                  <a:lnTo>
                    <a:pt x="205" y="8342"/>
                  </a:lnTo>
                  <a:lnTo>
                    <a:pt x="296" y="8661"/>
                  </a:lnTo>
                  <a:lnTo>
                    <a:pt x="399" y="8969"/>
                  </a:lnTo>
                  <a:lnTo>
                    <a:pt x="524" y="9265"/>
                  </a:lnTo>
                  <a:lnTo>
                    <a:pt x="650" y="9561"/>
                  </a:lnTo>
                  <a:lnTo>
                    <a:pt x="798" y="9857"/>
                  </a:lnTo>
                  <a:lnTo>
                    <a:pt x="957" y="10131"/>
                  </a:lnTo>
                  <a:lnTo>
                    <a:pt x="1140" y="10404"/>
                  </a:lnTo>
                  <a:lnTo>
                    <a:pt x="1322" y="10666"/>
                  </a:lnTo>
                  <a:lnTo>
                    <a:pt x="1516" y="10917"/>
                  </a:lnTo>
                  <a:lnTo>
                    <a:pt x="1732" y="11156"/>
                  </a:lnTo>
                  <a:lnTo>
                    <a:pt x="1949" y="11396"/>
                  </a:lnTo>
                  <a:lnTo>
                    <a:pt x="2177" y="11612"/>
                  </a:lnTo>
                  <a:lnTo>
                    <a:pt x="2427" y="11817"/>
                  </a:lnTo>
                  <a:lnTo>
                    <a:pt x="2678" y="12023"/>
                  </a:lnTo>
                  <a:lnTo>
                    <a:pt x="2940" y="12205"/>
                  </a:lnTo>
                  <a:lnTo>
                    <a:pt x="3202" y="12376"/>
                  </a:lnTo>
                  <a:lnTo>
                    <a:pt x="3487" y="12535"/>
                  </a:lnTo>
                  <a:lnTo>
                    <a:pt x="3772" y="12683"/>
                  </a:lnTo>
                  <a:lnTo>
                    <a:pt x="4068" y="12820"/>
                  </a:lnTo>
                  <a:lnTo>
                    <a:pt x="4376" y="12946"/>
                  </a:lnTo>
                  <a:lnTo>
                    <a:pt x="4684" y="13048"/>
                  </a:lnTo>
                  <a:lnTo>
                    <a:pt x="5003" y="13139"/>
                  </a:lnTo>
                  <a:lnTo>
                    <a:pt x="5322" y="13208"/>
                  </a:lnTo>
                  <a:lnTo>
                    <a:pt x="5652" y="13265"/>
                  </a:lnTo>
                  <a:lnTo>
                    <a:pt x="5983" y="13310"/>
                  </a:lnTo>
                  <a:lnTo>
                    <a:pt x="6325" y="13333"/>
                  </a:lnTo>
                  <a:lnTo>
                    <a:pt x="6666" y="13344"/>
                  </a:lnTo>
                  <a:lnTo>
                    <a:pt x="7008" y="13333"/>
                  </a:lnTo>
                  <a:lnTo>
                    <a:pt x="7350" y="13310"/>
                  </a:lnTo>
                  <a:lnTo>
                    <a:pt x="7681" y="13265"/>
                  </a:lnTo>
                  <a:lnTo>
                    <a:pt x="8011" y="13208"/>
                  </a:lnTo>
                  <a:lnTo>
                    <a:pt x="8342" y="13139"/>
                  </a:lnTo>
                  <a:lnTo>
                    <a:pt x="8649" y="13048"/>
                  </a:lnTo>
                  <a:lnTo>
                    <a:pt x="8968" y="12946"/>
                  </a:lnTo>
                  <a:lnTo>
                    <a:pt x="9265" y="12820"/>
                  </a:lnTo>
                  <a:lnTo>
                    <a:pt x="9561" y="12683"/>
                  </a:lnTo>
                  <a:lnTo>
                    <a:pt x="9857" y="12535"/>
                  </a:lnTo>
                  <a:lnTo>
                    <a:pt x="10131" y="12376"/>
                  </a:lnTo>
                  <a:lnTo>
                    <a:pt x="10404" y="12205"/>
                  </a:lnTo>
                  <a:lnTo>
                    <a:pt x="10666" y="12023"/>
                  </a:lnTo>
                  <a:lnTo>
                    <a:pt x="10917" y="11817"/>
                  </a:lnTo>
                  <a:lnTo>
                    <a:pt x="11156" y="11612"/>
                  </a:lnTo>
                  <a:lnTo>
                    <a:pt x="11396" y="11396"/>
                  </a:lnTo>
                  <a:lnTo>
                    <a:pt x="11612" y="11156"/>
                  </a:lnTo>
                  <a:lnTo>
                    <a:pt x="11817" y="10917"/>
                  </a:lnTo>
                  <a:lnTo>
                    <a:pt x="12022" y="10666"/>
                  </a:lnTo>
                  <a:lnTo>
                    <a:pt x="12205" y="10404"/>
                  </a:lnTo>
                  <a:lnTo>
                    <a:pt x="12376" y="10131"/>
                  </a:lnTo>
                  <a:lnTo>
                    <a:pt x="12535" y="9857"/>
                  </a:lnTo>
                  <a:lnTo>
                    <a:pt x="12683" y="9561"/>
                  </a:lnTo>
                  <a:lnTo>
                    <a:pt x="12820" y="9265"/>
                  </a:lnTo>
                  <a:lnTo>
                    <a:pt x="12945" y="8969"/>
                  </a:lnTo>
                  <a:lnTo>
                    <a:pt x="13048" y="8661"/>
                  </a:lnTo>
                  <a:lnTo>
                    <a:pt x="13139" y="8342"/>
                  </a:lnTo>
                  <a:lnTo>
                    <a:pt x="13207" y="8011"/>
                  </a:lnTo>
                  <a:lnTo>
                    <a:pt x="13264" y="7692"/>
                  </a:lnTo>
                  <a:lnTo>
                    <a:pt x="13310" y="7350"/>
                  </a:lnTo>
                  <a:lnTo>
                    <a:pt x="13333" y="7020"/>
                  </a:lnTo>
                  <a:lnTo>
                    <a:pt x="13344" y="6667"/>
                  </a:lnTo>
                  <a:lnTo>
                    <a:pt x="13333" y="6325"/>
                  </a:lnTo>
                  <a:lnTo>
                    <a:pt x="13310" y="5994"/>
                  </a:lnTo>
                  <a:lnTo>
                    <a:pt x="13264" y="5653"/>
                  </a:lnTo>
                  <a:lnTo>
                    <a:pt x="13207" y="5322"/>
                  </a:lnTo>
                  <a:lnTo>
                    <a:pt x="13139" y="5003"/>
                  </a:lnTo>
                  <a:lnTo>
                    <a:pt x="13048" y="4684"/>
                  </a:lnTo>
                  <a:lnTo>
                    <a:pt x="12945" y="4376"/>
                  </a:lnTo>
                  <a:lnTo>
                    <a:pt x="12820" y="4069"/>
                  </a:lnTo>
                  <a:lnTo>
                    <a:pt x="12683" y="3772"/>
                  </a:lnTo>
                  <a:lnTo>
                    <a:pt x="12535" y="3487"/>
                  </a:lnTo>
                  <a:lnTo>
                    <a:pt x="12376" y="3214"/>
                  </a:lnTo>
                  <a:lnTo>
                    <a:pt x="12205" y="2940"/>
                  </a:lnTo>
                  <a:lnTo>
                    <a:pt x="12022" y="2678"/>
                  </a:lnTo>
                  <a:lnTo>
                    <a:pt x="11817" y="2428"/>
                  </a:lnTo>
                  <a:lnTo>
                    <a:pt x="11612" y="2188"/>
                  </a:lnTo>
                  <a:lnTo>
                    <a:pt x="11396" y="1949"/>
                  </a:lnTo>
                  <a:lnTo>
                    <a:pt x="11156" y="1733"/>
                  </a:lnTo>
                  <a:lnTo>
                    <a:pt x="10917" y="1516"/>
                  </a:lnTo>
                  <a:lnTo>
                    <a:pt x="10666" y="1322"/>
                  </a:lnTo>
                  <a:lnTo>
                    <a:pt x="10404" y="1140"/>
                  </a:lnTo>
                  <a:lnTo>
                    <a:pt x="10131" y="958"/>
                  </a:lnTo>
                  <a:lnTo>
                    <a:pt x="9857" y="798"/>
                  </a:lnTo>
                  <a:lnTo>
                    <a:pt x="9561" y="650"/>
                  </a:lnTo>
                  <a:lnTo>
                    <a:pt x="9265" y="525"/>
                  </a:lnTo>
                  <a:lnTo>
                    <a:pt x="8968" y="399"/>
                  </a:lnTo>
                  <a:lnTo>
                    <a:pt x="8649" y="297"/>
                  </a:lnTo>
                  <a:lnTo>
                    <a:pt x="8342" y="206"/>
                  </a:lnTo>
                  <a:lnTo>
                    <a:pt x="8011" y="137"/>
                  </a:lnTo>
                  <a:lnTo>
                    <a:pt x="7681" y="69"/>
                  </a:lnTo>
                  <a:lnTo>
                    <a:pt x="7350" y="35"/>
                  </a:lnTo>
                  <a:lnTo>
                    <a:pt x="700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4161945" y="3723320"/>
              <a:ext cx="75269" cy="74973"/>
            </a:xfrm>
            <a:custGeom>
              <a:rect b="b" l="l" r="r" t="t"/>
              <a:pathLst>
                <a:path extrusionOk="0" h="3043" w="3055">
                  <a:moveTo>
                    <a:pt x="1379" y="0"/>
                  </a:moveTo>
                  <a:lnTo>
                    <a:pt x="1220" y="23"/>
                  </a:lnTo>
                  <a:lnTo>
                    <a:pt x="1072" y="69"/>
                  </a:lnTo>
                  <a:lnTo>
                    <a:pt x="935" y="114"/>
                  </a:lnTo>
                  <a:lnTo>
                    <a:pt x="798" y="182"/>
                  </a:lnTo>
                  <a:lnTo>
                    <a:pt x="673" y="251"/>
                  </a:lnTo>
                  <a:lnTo>
                    <a:pt x="559" y="342"/>
                  </a:lnTo>
                  <a:lnTo>
                    <a:pt x="456" y="445"/>
                  </a:lnTo>
                  <a:lnTo>
                    <a:pt x="354" y="547"/>
                  </a:lnTo>
                  <a:lnTo>
                    <a:pt x="263" y="672"/>
                  </a:lnTo>
                  <a:lnTo>
                    <a:pt x="194" y="798"/>
                  </a:lnTo>
                  <a:lnTo>
                    <a:pt x="126" y="923"/>
                  </a:lnTo>
                  <a:lnTo>
                    <a:pt x="69" y="1071"/>
                  </a:lnTo>
                  <a:lnTo>
                    <a:pt x="35" y="1208"/>
                  </a:lnTo>
                  <a:lnTo>
                    <a:pt x="12" y="1368"/>
                  </a:lnTo>
                  <a:lnTo>
                    <a:pt x="0" y="1516"/>
                  </a:lnTo>
                  <a:lnTo>
                    <a:pt x="12" y="1675"/>
                  </a:lnTo>
                  <a:lnTo>
                    <a:pt x="35" y="1823"/>
                  </a:lnTo>
                  <a:lnTo>
                    <a:pt x="69" y="1972"/>
                  </a:lnTo>
                  <a:lnTo>
                    <a:pt x="126" y="2120"/>
                  </a:lnTo>
                  <a:lnTo>
                    <a:pt x="194" y="2245"/>
                  </a:lnTo>
                  <a:lnTo>
                    <a:pt x="263" y="2370"/>
                  </a:lnTo>
                  <a:lnTo>
                    <a:pt x="354" y="2496"/>
                  </a:lnTo>
                  <a:lnTo>
                    <a:pt x="456" y="2598"/>
                  </a:lnTo>
                  <a:lnTo>
                    <a:pt x="559" y="2701"/>
                  </a:lnTo>
                  <a:lnTo>
                    <a:pt x="673" y="2781"/>
                  </a:lnTo>
                  <a:lnTo>
                    <a:pt x="798" y="2860"/>
                  </a:lnTo>
                  <a:lnTo>
                    <a:pt x="935" y="2929"/>
                  </a:lnTo>
                  <a:lnTo>
                    <a:pt x="1072" y="2974"/>
                  </a:lnTo>
                  <a:lnTo>
                    <a:pt x="1220" y="3020"/>
                  </a:lnTo>
                  <a:lnTo>
                    <a:pt x="1379" y="3043"/>
                  </a:lnTo>
                  <a:lnTo>
                    <a:pt x="1687" y="3043"/>
                  </a:lnTo>
                  <a:lnTo>
                    <a:pt x="1835" y="3020"/>
                  </a:lnTo>
                  <a:lnTo>
                    <a:pt x="1983" y="2974"/>
                  </a:lnTo>
                  <a:lnTo>
                    <a:pt x="2120" y="2929"/>
                  </a:lnTo>
                  <a:lnTo>
                    <a:pt x="2257" y="2860"/>
                  </a:lnTo>
                  <a:lnTo>
                    <a:pt x="2382" y="2781"/>
                  </a:lnTo>
                  <a:lnTo>
                    <a:pt x="2496" y="2701"/>
                  </a:lnTo>
                  <a:lnTo>
                    <a:pt x="2610" y="2598"/>
                  </a:lnTo>
                  <a:lnTo>
                    <a:pt x="2713" y="2496"/>
                  </a:lnTo>
                  <a:lnTo>
                    <a:pt x="2792" y="2370"/>
                  </a:lnTo>
                  <a:lnTo>
                    <a:pt x="2872" y="2245"/>
                  </a:lnTo>
                  <a:lnTo>
                    <a:pt x="2940" y="2120"/>
                  </a:lnTo>
                  <a:lnTo>
                    <a:pt x="2986" y="1972"/>
                  </a:lnTo>
                  <a:lnTo>
                    <a:pt x="3020" y="1823"/>
                  </a:lnTo>
                  <a:lnTo>
                    <a:pt x="3054" y="1675"/>
                  </a:lnTo>
                  <a:lnTo>
                    <a:pt x="3054" y="1516"/>
                  </a:lnTo>
                  <a:lnTo>
                    <a:pt x="3054" y="1368"/>
                  </a:lnTo>
                  <a:lnTo>
                    <a:pt x="3020" y="1208"/>
                  </a:lnTo>
                  <a:lnTo>
                    <a:pt x="2986" y="1071"/>
                  </a:lnTo>
                  <a:lnTo>
                    <a:pt x="2940" y="923"/>
                  </a:lnTo>
                  <a:lnTo>
                    <a:pt x="2872" y="798"/>
                  </a:lnTo>
                  <a:lnTo>
                    <a:pt x="2792" y="672"/>
                  </a:lnTo>
                  <a:lnTo>
                    <a:pt x="2713" y="547"/>
                  </a:lnTo>
                  <a:lnTo>
                    <a:pt x="2610" y="445"/>
                  </a:lnTo>
                  <a:lnTo>
                    <a:pt x="2496" y="342"/>
                  </a:lnTo>
                  <a:lnTo>
                    <a:pt x="2382" y="251"/>
                  </a:lnTo>
                  <a:lnTo>
                    <a:pt x="2257" y="182"/>
                  </a:lnTo>
                  <a:lnTo>
                    <a:pt x="2120" y="114"/>
                  </a:lnTo>
                  <a:lnTo>
                    <a:pt x="1983" y="69"/>
                  </a:lnTo>
                  <a:lnTo>
                    <a:pt x="1835" y="23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4688664" y="3596408"/>
              <a:ext cx="329065" cy="328794"/>
            </a:xfrm>
            <a:custGeom>
              <a:rect b="b" l="l" r="r" t="t"/>
              <a:pathLst>
                <a:path extrusionOk="0" h="13345" w="13356">
                  <a:moveTo>
                    <a:pt x="6336" y="0"/>
                  </a:moveTo>
                  <a:lnTo>
                    <a:pt x="5994" y="35"/>
                  </a:lnTo>
                  <a:lnTo>
                    <a:pt x="5664" y="69"/>
                  </a:lnTo>
                  <a:lnTo>
                    <a:pt x="5333" y="137"/>
                  </a:lnTo>
                  <a:lnTo>
                    <a:pt x="5014" y="206"/>
                  </a:lnTo>
                  <a:lnTo>
                    <a:pt x="4695" y="297"/>
                  </a:lnTo>
                  <a:lnTo>
                    <a:pt x="4387" y="399"/>
                  </a:lnTo>
                  <a:lnTo>
                    <a:pt x="4080" y="525"/>
                  </a:lnTo>
                  <a:lnTo>
                    <a:pt x="3783" y="650"/>
                  </a:lnTo>
                  <a:lnTo>
                    <a:pt x="3499" y="798"/>
                  </a:lnTo>
                  <a:lnTo>
                    <a:pt x="3214" y="958"/>
                  </a:lnTo>
                  <a:lnTo>
                    <a:pt x="2952" y="1140"/>
                  </a:lnTo>
                  <a:lnTo>
                    <a:pt x="2689" y="1322"/>
                  </a:lnTo>
                  <a:lnTo>
                    <a:pt x="2439" y="1516"/>
                  </a:lnTo>
                  <a:lnTo>
                    <a:pt x="2188" y="1733"/>
                  </a:lnTo>
                  <a:lnTo>
                    <a:pt x="1960" y="1949"/>
                  </a:lnTo>
                  <a:lnTo>
                    <a:pt x="1744" y="2188"/>
                  </a:lnTo>
                  <a:lnTo>
                    <a:pt x="1527" y="2428"/>
                  </a:lnTo>
                  <a:lnTo>
                    <a:pt x="1333" y="2678"/>
                  </a:lnTo>
                  <a:lnTo>
                    <a:pt x="1140" y="2940"/>
                  </a:lnTo>
                  <a:lnTo>
                    <a:pt x="969" y="3214"/>
                  </a:lnTo>
                  <a:lnTo>
                    <a:pt x="809" y="3487"/>
                  </a:lnTo>
                  <a:lnTo>
                    <a:pt x="661" y="3772"/>
                  </a:lnTo>
                  <a:lnTo>
                    <a:pt x="524" y="4069"/>
                  </a:lnTo>
                  <a:lnTo>
                    <a:pt x="410" y="4376"/>
                  </a:lnTo>
                  <a:lnTo>
                    <a:pt x="308" y="4684"/>
                  </a:lnTo>
                  <a:lnTo>
                    <a:pt x="217" y="5003"/>
                  </a:lnTo>
                  <a:lnTo>
                    <a:pt x="137" y="5322"/>
                  </a:lnTo>
                  <a:lnTo>
                    <a:pt x="80" y="5653"/>
                  </a:lnTo>
                  <a:lnTo>
                    <a:pt x="34" y="5994"/>
                  </a:lnTo>
                  <a:lnTo>
                    <a:pt x="12" y="6325"/>
                  </a:lnTo>
                  <a:lnTo>
                    <a:pt x="0" y="6667"/>
                  </a:lnTo>
                  <a:lnTo>
                    <a:pt x="12" y="7020"/>
                  </a:lnTo>
                  <a:lnTo>
                    <a:pt x="34" y="7350"/>
                  </a:lnTo>
                  <a:lnTo>
                    <a:pt x="80" y="7692"/>
                  </a:lnTo>
                  <a:lnTo>
                    <a:pt x="137" y="8011"/>
                  </a:lnTo>
                  <a:lnTo>
                    <a:pt x="217" y="8342"/>
                  </a:lnTo>
                  <a:lnTo>
                    <a:pt x="308" y="8661"/>
                  </a:lnTo>
                  <a:lnTo>
                    <a:pt x="410" y="8969"/>
                  </a:lnTo>
                  <a:lnTo>
                    <a:pt x="524" y="9265"/>
                  </a:lnTo>
                  <a:lnTo>
                    <a:pt x="661" y="9561"/>
                  </a:lnTo>
                  <a:lnTo>
                    <a:pt x="809" y="9857"/>
                  </a:lnTo>
                  <a:lnTo>
                    <a:pt x="969" y="10131"/>
                  </a:lnTo>
                  <a:lnTo>
                    <a:pt x="1140" y="10404"/>
                  </a:lnTo>
                  <a:lnTo>
                    <a:pt x="1333" y="10666"/>
                  </a:lnTo>
                  <a:lnTo>
                    <a:pt x="1527" y="10917"/>
                  </a:lnTo>
                  <a:lnTo>
                    <a:pt x="1744" y="11156"/>
                  </a:lnTo>
                  <a:lnTo>
                    <a:pt x="1960" y="11396"/>
                  </a:lnTo>
                  <a:lnTo>
                    <a:pt x="2188" y="11612"/>
                  </a:lnTo>
                  <a:lnTo>
                    <a:pt x="2439" y="11817"/>
                  </a:lnTo>
                  <a:lnTo>
                    <a:pt x="2689" y="12023"/>
                  </a:lnTo>
                  <a:lnTo>
                    <a:pt x="2952" y="12205"/>
                  </a:lnTo>
                  <a:lnTo>
                    <a:pt x="3214" y="12376"/>
                  </a:lnTo>
                  <a:lnTo>
                    <a:pt x="3499" y="12535"/>
                  </a:lnTo>
                  <a:lnTo>
                    <a:pt x="3783" y="12683"/>
                  </a:lnTo>
                  <a:lnTo>
                    <a:pt x="4080" y="12820"/>
                  </a:lnTo>
                  <a:lnTo>
                    <a:pt x="4387" y="12946"/>
                  </a:lnTo>
                  <a:lnTo>
                    <a:pt x="4695" y="13048"/>
                  </a:lnTo>
                  <a:lnTo>
                    <a:pt x="5014" y="13139"/>
                  </a:lnTo>
                  <a:lnTo>
                    <a:pt x="5333" y="13208"/>
                  </a:lnTo>
                  <a:lnTo>
                    <a:pt x="5664" y="13265"/>
                  </a:lnTo>
                  <a:lnTo>
                    <a:pt x="5994" y="13310"/>
                  </a:lnTo>
                  <a:lnTo>
                    <a:pt x="6336" y="13333"/>
                  </a:lnTo>
                  <a:lnTo>
                    <a:pt x="6678" y="13344"/>
                  </a:lnTo>
                  <a:lnTo>
                    <a:pt x="7020" y="13333"/>
                  </a:lnTo>
                  <a:lnTo>
                    <a:pt x="7362" y="13310"/>
                  </a:lnTo>
                  <a:lnTo>
                    <a:pt x="7692" y="13265"/>
                  </a:lnTo>
                  <a:lnTo>
                    <a:pt x="8023" y="13208"/>
                  </a:lnTo>
                  <a:lnTo>
                    <a:pt x="8353" y="13139"/>
                  </a:lnTo>
                  <a:lnTo>
                    <a:pt x="8661" y="13048"/>
                  </a:lnTo>
                  <a:lnTo>
                    <a:pt x="8980" y="12946"/>
                  </a:lnTo>
                  <a:lnTo>
                    <a:pt x="9276" y="12820"/>
                  </a:lnTo>
                  <a:lnTo>
                    <a:pt x="9572" y="12683"/>
                  </a:lnTo>
                  <a:lnTo>
                    <a:pt x="9857" y="12535"/>
                  </a:lnTo>
                  <a:lnTo>
                    <a:pt x="10142" y="12376"/>
                  </a:lnTo>
                  <a:lnTo>
                    <a:pt x="10416" y="12205"/>
                  </a:lnTo>
                  <a:lnTo>
                    <a:pt x="10678" y="12023"/>
                  </a:lnTo>
                  <a:lnTo>
                    <a:pt x="10928" y="11817"/>
                  </a:lnTo>
                  <a:lnTo>
                    <a:pt x="11168" y="11612"/>
                  </a:lnTo>
                  <a:lnTo>
                    <a:pt x="11396" y="11396"/>
                  </a:lnTo>
                  <a:lnTo>
                    <a:pt x="11623" y="11156"/>
                  </a:lnTo>
                  <a:lnTo>
                    <a:pt x="11829" y="10917"/>
                  </a:lnTo>
                  <a:lnTo>
                    <a:pt x="12034" y="10666"/>
                  </a:lnTo>
                  <a:lnTo>
                    <a:pt x="12216" y="10404"/>
                  </a:lnTo>
                  <a:lnTo>
                    <a:pt x="12387" y="10131"/>
                  </a:lnTo>
                  <a:lnTo>
                    <a:pt x="12546" y="9857"/>
                  </a:lnTo>
                  <a:lnTo>
                    <a:pt x="12695" y="9561"/>
                  </a:lnTo>
                  <a:lnTo>
                    <a:pt x="12831" y="9265"/>
                  </a:lnTo>
                  <a:lnTo>
                    <a:pt x="12945" y="8969"/>
                  </a:lnTo>
                  <a:lnTo>
                    <a:pt x="13059" y="8661"/>
                  </a:lnTo>
                  <a:lnTo>
                    <a:pt x="13139" y="8342"/>
                  </a:lnTo>
                  <a:lnTo>
                    <a:pt x="13219" y="8011"/>
                  </a:lnTo>
                  <a:lnTo>
                    <a:pt x="13276" y="7692"/>
                  </a:lnTo>
                  <a:lnTo>
                    <a:pt x="13321" y="7350"/>
                  </a:lnTo>
                  <a:lnTo>
                    <a:pt x="13344" y="7020"/>
                  </a:lnTo>
                  <a:lnTo>
                    <a:pt x="13356" y="6667"/>
                  </a:lnTo>
                  <a:lnTo>
                    <a:pt x="13344" y="6325"/>
                  </a:lnTo>
                  <a:lnTo>
                    <a:pt x="13321" y="5994"/>
                  </a:lnTo>
                  <a:lnTo>
                    <a:pt x="13276" y="5653"/>
                  </a:lnTo>
                  <a:lnTo>
                    <a:pt x="13219" y="5322"/>
                  </a:lnTo>
                  <a:lnTo>
                    <a:pt x="13139" y="5003"/>
                  </a:lnTo>
                  <a:lnTo>
                    <a:pt x="13059" y="4684"/>
                  </a:lnTo>
                  <a:lnTo>
                    <a:pt x="12945" y="4376"/>
                  </a:lnTo>
                  <a:lnTo>
                    <a:pt x="12831" y="4069"/>
                  </a:lnTo>
                  <a:lnTo>
                    <a:pt x="12695" y="3772"/>
                  </a:lnTo>
                  <a:lnTo>
                    <a:pt x="12546" y="3487"/>
                  </a:lnTo>
                  <a:lnTo>
                    <a:pt x="12387" y="3214"/>
                  </a:lnTo>
                  <a:lnTo>
                    <a:pt x="12216" y="2940"/>
                  </a:lnTo>
                  <a:lnTo>
                    <a:pt x="12034" y="2678"/>
                  </a:lnTo>
                  <a:lnTo>
                    <a:pt x="11829" y="2428"/>
                  </a:lnTo>
                  <a:lnTo>
                    <a:pt x="11623" y="2188"/>
                  </a:lnTo>
                  <a:lnTo>
                    <a:pt x="11396" y="1949"/>
                  </a:lnTo>
                  <a:lnTo>
                    <a:pt x="11168" y="1733"/>
                  </a:lnTo>
                  <a:lnTo>
                    <a:pt x="10928" y="1516"/>
                  </a:lnTo>
                  <a:lnTo>
                    <a:pt x="10678" y="1322"/>
                  </a:lnTo>
                  <a:lnTo>
                    <a:pt x="10416" y="1140"/>
                  </a:lnTo>
                  <a:lnTo>
                    <a:pt x="10142" y="958"/>
                  </a:lnTo>
                  <a:lnTo>
                    <a:pt x="9857" y="798"/>
                  </a:lnTo>
                  <a:lnTo>
                    <a:pt x="9572" y="650"/>
                  </a:lnTo>
                  <a:lnTo>
                    <a:pt x="9276" y="525"/>
                  </a:lnTo>
                  <a:lnTo>
                    <a:pt x="8980" y="399"/>
                  </a:lnTo>
                  <a:lnTo>
                    <a:pt x="8661" y="297"/>
                  </a:lnTo>
                  <a:lnTo>
                    <a:pt x="8353" y="206"/>
                  </a:lnTo>
                  <a:lnTo>
                    <a:pt x="8023" y="137"/>
                  </a:lnTo>
                  <a:lnTo>
                    <a:pt x="7692" y="69"/>
                  </a:lnTo>
                  <a:lnTo>
                    <a:pt x="7362" y="35"/>
                  </a:lnTo>
                  <a:lnTo>
                    <a:pt x="702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4815551" y="3723320"/>
              <a:ext cx="75269" cy="74973"/>
            </a:xfrm>
            <a:custGeom>
              <a:rect b="b" l="l" r="r" t="t"/>
              <a:pathLst>
                <a:path extrusionOk="0" h="3043" w="3055">
                  <a:moveTo>
                    <a:pt x="1368" y="0"/>
                  </a:moveTo>
                  <a:lnTo>
                    <a:pt x="1220" y="23"/>
                  </a:lnTo>
                  <a:lnTo>
                    <a:pt x="1072" y="69"/>
                  </a:lnTo>
                  <a:lnTo>
                    <a:pt x="935" y="114"/>
                  </a:lnTo>
                  <a:lnTo>
                    <a:pt x="799" y="182"/>
                  </a:lnTo>
                  <a:lnTo>
                    <a:pt x="673" y="251"/>
                  </a:lnTo>
                  <a:lnTo>
                    <a:pt x="559" y="342"/>
                  </a:lnTo>
                  <a:lnTo>
                    <a:pt x="445" y="445"/>
                  </a:lnTo>
                  <a:lnTo>
                    <a:pt x="354" y="547"/>
                  </a:lnTo>
                  <a:lnTo>
                    <a:pt x="263" y="672"/>
                  </a:lnTo>
                  <a:lnTo>
                    <a:pt x="183" y="798"/>
                  </a:lnTo>
                  <a:lnTo>
                    <a:pt x="126" y="923"/>
                  </a:lnTo>
                  <a:lnTo>
                    <a:pt x="69" y="1071"/>
                  </a:lnTo>
                  <a:lnTo>
                    <a:pt x="35" y="1208"/>
                  </a:lnTo>
                  <a:lnTo>
                    <a:pt x="12" y="1368"/>
                  </a:lnTo>
                  <a:lnTo>
                    <a:pt x="1" y="1516"/>
                  </a:lnTo>
                  <a:lnTo>
                    <a:pt x="12" y="1675"/>
                  </a:lnTo>
                  <a:lnTo>
                    <a:pt x="35" y="1823"/>
                  </a:lnTo>
                  <a:lnTo>
                    <a:pt x="69" y="1972"/>
                  </a:lnTo>
                  <a:lnTo>
                    <a:pt x="126" y="2120"/>
                  </a:lnTo>
                  <a:lnTo>
                    <a:pt x="183" y="2245"/>
                  </a:lnTo>
                  <a:lnTo>
                    <a:pt x="263" y="2370"/>
                  </a:lnTo>
                  <a:lnTo>
                    <a:pt x="354" y="2496"/>
                  </a:lnTo>
                  <a:lnTo>
                    <a:pt x="445" y="2598"/>
                  </a:lnTo>
                  <a:lnTo>
                    <a:pt x="559" y="2701"/>
                  </a:lnTo>
                  <a:lnTo>
                    <a:pt x="673" y="2781"/>
                  </a:lnTo>
                  <a:lnTo>
                    <a:pt x="799" y="2860"/>
                  </a:lnTo>
                  <a:lnTo>
                    <a:pt x="935" y="2929"/>
                  </a:lnTo>
                  <a:lnTo>
                    <a:pt x="1072" y="2974"/>
                  </a:lnTo>
                  <a:lnTo>
                    <a:pt x="1220" y="3020"/>
                  </a:lnTo>
                  <a:lnTo>
                    <a:pt x="1368" y="3043"/>
                  </a:lnTo>
                  <a:lnTo>
                    <a:pt x="1687" y="3043"/>
                  </a:lnTo>
                  <a:lnTo>
                    <a:pt x="1836" y="3020"/>
                  </a:lnTo>
                  <a:lnTo>
                    <a:pt x="1984" y="2974"/>
                  </a:lnTo>
                  <a:lnTo>
                    <a:pt x="2120" y="2929"/>
                  </a:lnTo>
                  <a:lnTo>
                    <a:pt x="2257" y="2860"/>
                  </a:lnTo>
                  <a:lnTo>
                    <a:pt x="2383" y="2781"/>
                  </a:lnTo>
                  <a:lnTo>
                    <a:pt x="2496" y="2701"/>
                  </a:lnTo>
                  <a:lnTo>
                    <a:pt x="2610" y="2598"/>
                  </a:lnTo>
                  <a:lnTo>
                    <a:pt x="2702" y="2496"/>
                  </a:lnTo>
                  <a:lnTo>
                    <a:pt x="2793" y="2370"/>
                  </a:lnTo>
                  <a:lnTo>
                    <a:pt x="2873" y="2245"/>
                  </a:lnTo>
                  <a:lnTo>
                    <a:pt x="2941" y="2120"/>
                  </a:lnTo>
                  <a:lnTo>
                    <a:pt x="2986" y="1972"/>
                  </a:lnTo>
                  <a:lnTo>
                    <a:pt x="3021" y="1823"/>
                  </a:lnTo>
                  <a:lnTo>
                    <a:pt x="3043" y="1675"/>
                  </a:lnTo>
                  <a:lnTo>
                    <a:pt x="3055" y="1516"/>
                  </a:lnTo>
                  <a:lnTo>
                    <a:pt x="3043" y="1368"/>
                  </a:lnTo>
                  <a:lnTo>
                    <a:pt x="3021" y="1208"/>
                  </a:lnTo>
                  <a:lnTo>
                    <a:pt x="2986" y="1071"/>
                  </a:lnTo>
                  <a:lnTo>
                    <a:pt x="2941" y="923"/>
                  </a:lnTo>
                  <a:lnTo>
                    <a:pt x="2873" y="798"/>
                  </a:lnTo>
                  <a:lnTo>
                    <a:pt x="2793" y="672"/>
                  </a:lnTo>
                  <a:lnTo>
                    <a:pt x="2702" y="547"/>
                  </a:lnTo>
                  <a:lnTo>
                    <a:pt x="2610" y="445"/>
                  </a:lnTo>
                  <a:lnTo>
                    <a:pt x="2496" y="342"/>
                  </a:lnTo>
                  <a:lnTo>
                    <a:pt x="2383" y="251"/>
                  </a:lnTo>
                  <a:lnTo>
                    <a:pt x="2257" y="182"/>
                  </a:lnTo>
                  <a:lnTo>
                    <a:pt x="2120" y="114"/>
                  </a:lnTo>
                  <a:lnTo>
                    <a:pt x="1984" y="69"/>
                  </a:lnTo>
                  <a:lnTo>
                    <a:pt x="1836" y="23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4365778" y="3792653"/>
              <a:ext cx="195157" cy="195157"/>
            </a:xfrm>
            <a:custGeom>
              <a:rect b="b" l="l" r="r" t="t"/>
              <a:pathLst>
                <a:path extrusionOk="0" h="7921" w="7921">
                  <a:moveTo>
                    <a:pt x="3750" y="1"/>
                  </a:moveTo>
                  <a:lnTo>
                    <a:pt x="3556" y="12"/>
                  </a:lnTo>
                  <a:lnTo>
                    <a:pt x="3351" y="46"/>
                  </a:lnTo>
                  <a:lnTo>
                    <a:pt x="3157" y="81"/>
                  </a:lnTo>
                  <a:lnTo>
                    <a:pt x="2963" y="126"/>
                  </a:lnTo>
                  <a:lnTo>
                    <a:pt x="2781" y="172"/>
                  </a:lnTo>
                  <a:lnTo>
                    <a:pt x="2599" y="240"/>
                  </a:lnTo>
                  <a:lnTo>
                    <a:pt x="2416" y="308"/>
                  </a:lnTo>
                  <a:lnTo>
                    <a:pt x="2234" y="388"/>
                  </a:lnTo>
                  <a:lnTo>
                    <a:pt x="2074" y="479"/>
                  </a:lnTo>
                  <a:lnTo>
                    <a:pt x="1904" y="571"/>
                  </a:lnTo>
                  <a:lnTo>
                    <a:pt x="1744" y="673"/>
                  </a:lnTo>
                  <a:lnTo>
                    <a:pt x="1584" y="787"/>
                  </a:lnTo>
                  <a:lnTo>
                    <a:pt x="1436" y="901"/>
                  </a:lnTo>
                  <a:lnTo>
                    <a:pt x="1288" y="1026"/>
                  </a:lnTo>
                  <a:lnTo>
                    <a:pt x="1151" y="1152"/>
                  </a:lnTo>
                  <a:lnTo>
                    <a:pt x="1026" y="1288"/>
                  </a:lnTo>
                  <a:lnTo>
                    <a:pt x="901" y="1437"/>
                  </a:lnTo>
                  <a:lnTo>
                    <a:pt x="787" y="1585"/>
                  </a:lnTo>
                  <a:lnTo>
                    <a:pt x="673" y="1744"/>
                  </a:lnTo>
                  <a:lnTo>
                    <a:pt x="570" y="1904"/>
                  </a:lnTo>
                  <a:lnTo>
                    <a:pt x="479" y="2063"/>
                  </a:lnTo>
                  <a:lnTo>
                    <a:pt x="388" y="2234"/>
                  </a:lnTo>
                  <a:lnTo>
                    <a:pt x="308" y="2417"/>
                  </a:lnTo>
                  <a:lnTo>
                    <a:pt x="240" y="2599"/>
                  </a:lnTo>
                  <a:lnTo>
                    <a:pt x="171" y="2781"/>
                  </a:lnTo>
                  <a:lnTo>
                    <a:pt x="126" y="2964"/>
                  </a:lnTo>
                  <a:lnTo>
                    <a:pt x="80" y="3157"/>
                  </a:lnTo>
                  <a:lnTo>
                    <a:pt x="46" y="3351"/>
                  </a:lnTo>
                  <a:lnTo>
                    <a:pt x="12" y="3556"/>
                  </a:lnTo>
                  <a:lnTo>
                    <a:pt x="1" y="3750"/>
                  </a:lnTo>
                  <a:lnTo>
                    <a:pt x="1" y="3955"/>
                  </a:lnTo>
                  <a:lnTo>
                    <a:pt x="1" y="4160"/>
                  </a:lnTo>
                  <a:lnTo>
                    <a:pt x="12" y="4365"/>
                  </a:lnTo>
                  <a:lnTo>
                    <a:pt x="46" y="4559"/>
                  </a:lnTo>
                  <a:lnTo>
                    <a:pt x="80" y="4753"/>
                  </a:lnTo>
                  <a:lnTo>
                    <a:pt x="126" y="4946"/>
                  </a:lnTo>
                  <a:lnTo>
                    <a:pt x="171" y="5140"/>
                  </a:lnTo>
                  <a:lnTo>
                    <a:pt x="240" y="5322"/>
                  </a:lnTo>
                  <a:lnTo>
                    <a:pt x="308" y="5493"/>
                  </a:lnTo>
                  <a:lnTo>
                    <a:pt x="388" y="5676"/>
                  </a:lnTo>
                  <a:lnTo>
                    <a:pt x="479" y="5847"/>
                  </a:lnTo>
                  <a:lnTo>
                    <a:pt x="570" y="6006"/>
                  </a:lnTo>
                  <a:lnTo>
                    <a:pt x="673" y="6166"/>
                  </a:lnTo>
                  <a:lnTo>
                    <a:pt x="787" y="6325"/>
                  </a:lnTo>
                  <a:lnTo>
                    <a:pt x="901" y="6473"/>
                  </a:lnTo>
                  <a:lnTo>
                    <a:pt x="1026" y="6621"/>
                  </a:lnTo>
                  <a:lnTo>
                    <a:pt x="1151" y="6758"/>
                  </a:lnTo>
                  <a:lnTo>
                    <a:pt x="1288" y="6884"/>
                  </a:lnTo>
                  <a:lnTo>
                    <a:pt x="1436" y="7009"/>
                  </a:lnTo>
                  <a:lnTo>
                    <a:pt x="1584" y="7134"/>
                  </a:lnTo>
                  <a:lnTo>
                    <a:pt x="1744" y="7237"/>
                  </a:lnTo>
                  <a:lnTo>
                    <a:pt x="1904" y="7339"/>
                  </a:lnTo>
                  <a:lnTo>
                    <a:pt x="2074" y="7442"/>
                  </a:lnTo>
                  <a:lnTo>
                    <a:pt x="2234" y="7522"/>
                  </a:lnTo>
                  <a:lnTo>
                    <a:pt x="2416" y="7601"/>
                  </a:lnTo>
                  <a:lnTo>
                    <a:pt x="2599" y="7681"/>
                  </a:lnTo>
                  <a:lnTo>
                    <a:pt x="2781" y="7738"/>
                  </a:lnTo>
                  <a:lnTo>
                    <a:pt x="2963" y="7795"/>
                  </a:lnTo>
                  <a:lnTo>
                    <a:pt x="3157" y="7841"/>
                  </a:lnTo>
                  <a:lnTo>
                    <a:pt x="3351" y="7875"/>
                  </a:lnTo>
                  <a:lnTo>
                    <a:pt x="3556" y="7898"/>
                  </a:lnTo>
                  <a:lnTo>
                    <a:pt x="3750" y="7909"/>
                  </a:lnTo>
                  <a:lnTo>
                    <a:pt x="3955" y="7921"/>
                  </a:lnTo>
                  <a:lnTo>
                    <a:pt x="4160" y="7909"/>
                  </a:lnTo>
                  <a:lnTo>
                    <a:pt x="4365" y="7898"/>
                  </a:lnTo>
                  <a:lnTo>
                    <a:pt x="4559" y="7875"/>
                  </a:lnTo>
                  <a:lnTo>
                    <a:pt x="4752" y="7841"/>
                  </a:lnTo>
                  <a:lnTo>
                    <a:pt x="4946" y="7795"/>
                  </a:lnTo>
                  <a:lnTo>
                    <a:pt x="5140" y="7738"/>
                  </a:lnTo>
                  <a:lnTo>
                    <a:pt x="5322" y="7681"/>
                  </a:lnTo>
                  <a:lnTo>
                    <a:pt x="5493" y="7601"/>
                  </a:lnTo>
                  <a:lnTo>
                    <a:pt x="5675" y="7522"/>
                  </a:lnTo>
                  <a:lnTo>
                    <a:pt x="5846" y="7442"/>
                  </a:lnTo>
                  <a:lnTo>
                    <a:pt x="6006" y="7339"/>
                  </a:lnTo>
                  <a:lnTo>
                    <a:pt x="6177" y="7237"/>
                  </a:lnTo>
                  <a:lnTo>
                    <a:pt x="6325" y="7134"/>
                  </a:lnTo>
                  <a:lnTo>
                    <a:pt x="6473" y="7009"/>
                  </a:lnTo>
                  <a:lnTo>
                    <a:pt x="6621" y="6884"/>
                  </a:lnTo>
                  <a:lnTo>
                    <a:pt x="6758" y="6758"/>
                  </a:lnTo>
                  <a:lnTo>
                    <a:pt x="6883" y="6621"/>
                  </a:lnTo>
                  <a:lnTo>
                    <a:pt x="7009" y="6473"/>
                  </a:lnTo>
                  <a:lnTo>
                    <a:pt x="7134" y="6325"/>
                  </a:lnTo>
                  <a:lnTo>
                    <a:pt x="7237" y="6166"/>
                  </a:lnTo>
                  <a:lnTo>
                    <a:pt x="7339" y="6006"/>
                  </a:lnTo>
                  <a:lnTo>
                    <a:pt x="7442" y="5847"/>
                  </a:lnTo>
                  <a:lnTo>
                    <a:pt x="7521" y="5676"/>
                  </a:lnTo>
                  <a:lnTo>
                    <a:pt x="7601" y="5493"/>
                  </a:lnTo>
                  <a:lnTo>
                    <a:pt x="7681" y="5322"/>
                  </a:lnTo>
                  <a:lnTo>
                    <a:pt x="7738" y="5140"/>
                  </a:lnTo>
                  <a:lnTo>
                    <a:pt x="7795" y="4946"/>
                  </a:lnTo>
                  <a:lnTo>
                    <a:pt x="7841" y="4753"/>
                  </a:lnTo>
                  <a:lnTo>
                    <a:pt x="7875" y="4559"/>
                  </a:lnTo>
                  <a:lnTo>
                    <a:pt x="7898" y="4365"/>
                  </a:lnTo>
                  <a:lnTo>
                    <a:pt x="7909" y="4160"/>
                  </a:lnTo>
                  <a:lnTo>
                    <a:pt x="7920" y="3955"/>
                  </a:lnTo>
                  <a:lnTo>
                    <a:pt x="7909" y="3750"/>
                  </a:lnTo>
                  <a:lnTo>
                    <a:pt x="7898" y="3556"/>
                  </a:lnTo>
                  <a:lnTo>
                    <a:pt x="7875" y="3351"/>
                  </a:lnTo>
                  <a:lnTo>
                    <a:pt x="7841" y="3157"/>
                  </a:lnTo>
                  <a:lnTo>
                    <a:pt x="7795" y="2964"/>
                  </a:lnTo>
                  <a:lnTo>
                    <a:pt x="7738" y="2781"/>
                  </a:lnTo>
                  <a:lnTo>
                    <a:pt x="7681" y="2599"/>
                  </a:lnTo>
                  <a:lnTo>
                    <a:pt x="7601" y="2417"/>
                  </a:lnTo>
                  <a:lnTo>
                    <a:pt x="7521" y="2234"/>
                  </a:lnTo>
                  <a:lnTo>
                    <a:pt x="7442" y="2063"/>
                  </a:lnTo>
                  <a:lnTo>
                    <a:pt x="7339" y="1904"/>
                  </a:lnTo>
                  <a:lnTo>
                    <a:pt x="7237" y="1744"/>
                  </a:lnTo>
                  <a:lnTo>
                    <a:pt x="7134" y="1585"/>
                  </a:lnTo>
                  <a:lnTo>
                    <a:pt x="7009" y="1437"/>
                  </a:lnTo>
                  <a:lnTo>
                    <a:pt x="6883" y="1288"/>
                  </a:lnTo>
                  <a:lnTo>
                    <a:pt x="6758" y="1152"/>
                  </a:lnTo>
                  <a:lnTo>
                    <a:pt x="6621" y="1026"/>
                  </a:lnTo>
                  <a:lnTo>
                    <a:pt x="6473" y="901"/>
                  </a:lnTo>
                  <a:lnTo>
                    <a:pt x="6325" y="787"/>
                  </a:lnTo>
                  <a:lnTo>
                    <a:pt x="6177" y="673"/>
                  </a:lnTo>
                  <a:lnTo>
                    <a:pt x="6006" y="571"/>
                  </a:lnTo>
                  <a:lnTo>
                    <a:pt x="5846" y="479"/>
                  </a:lnTo>
                  <a:lnTo>
                    <a:pt x="5675" y="388"/>
                  </a:lnTo>
                  <a:lnTo>
                    <a:pt x="5493" y="308"/>
                  </a:lnTo>
                  <a:lnTo>
                    <a:pt x="5322" y="240"/>
                  </a:lnTo>
                  <a:lnTo>
                    <a:pt x="5140" y="172"/>
                  </a:lnTo>
                  <a:lnTo>
                    <a:pt x="4946" y="126"/>
                  </a:lnTo>
                  <a:lnTo>
                    <a:pt x="4752" y="81"/>
                  </a:lnTo>
                  <a:lnTo>
                    <a:pt x="4559" y="46"/>
                  </a:lnTo>
                  <a:lnTo>
                    <a:pt x="4365" y="12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4461523" y="3792653"/>
              <a:ext cx="195157" cy="195157"/>
            </a:xfrm>
            <a:custGeom>
              <a:rect b="b" l="l" r="r" t="t"/>
              <a:pathLst>
                <a:path extrusionOk="0" h="7921" w="7921">
                  <a:moveTo>
                    <a:pt x="3761" y="1"/>
                  </a:moveTo>
                  <a:lnTo>
                    <a:pt x="3556" y="12"/>
                  </a:lnTo>
                  <a:lnTo>
                    <a:pt x="3362" y="46"/>
                  </a:lnTo>
                  <a:lnTo>
                    <a:pt x="3168" y="81"/>
                  </a:lnTo>
                  <a:lnTo>
                    <a:pt x="2975" y="126"/>
                  </a:lnTo>
                  <a:lnTo>
                    <a:pt x="2781" y="172"/>
                  </a:lnTo>
                  <a:lnTo>
                    <a:pt x="2598" y="240"/>
                  </a:lnTo>
                  <a:lnTo>
                    <a:pt x="2416" y="308"/>
                  </a:lnTo>
                  <a:lnTo>
                    <a:pt x="2245" y="388"/>
                  </a:lnTo>
                  <a:lnTo>
                    <a:pt x="2074" y="479"/>
                  </a:lnTo>
                  <a:lnTo>
                    <a:pt x="1903" y="571"/>
                  </a:lnTo>
                  <a:lnTo>
                    <a:pt x="1744" y="673"/>
                  </a:lnTo>
                  <a:lnTo>
                    <a:pt x="1596" y="787"/>
                  </a:lnTo>
                  <a:lnTo>
                    <a:pt x="1436" y="901"/>
                  </a:lnTo>
                  <a:lnTo>
                    <a:pt x="1299" y="1026"/>
                  </a:lnTo>
                  <a:lnTo>
                    <a:pt x="1163" y="1152"/>
                  </a:lnTo>
                  <a:lnTo>
                    <a:pt x="1026" y="1288"/>
                  </a:lnTo>
                  <a:lnTo>
                    <a:pt x="901" y="1437"/>
                  </a:lnTo>
                  <a:lnTo>
                    <a:pt x="787" y="1585"/>
                  </a:lnTo>
                  <a:lnTo>
                    <a:pt x="673" y="1744"/>
                  </a:lnTo>
                  <a:lnTo>
                    <a:pt x="570" y="1904"/>
                  </a:lnTo>
                  <a:lnTo>
                    <a:pt x="479" y="2063"/>
                  </a:lnTo>
                  <a:lnTo>
                    <a:pt x="388" y="2234"/>
                  </a:lnTo>
                  <a:lnTo>
                    <a:pt x="308" y="2417"/>
                  </a:lnTo>
                  <a:lnTo>
                    <a:pt x="240" y="2599"/>
                  </a:lnTo>
                  <a:lnTo>
                    <a:pt x="183" y="2781"/>
                  </a:lnTo>
                  <a:lnTo>
                    <a:pt x="126" y="2964"/>
                  </a:lnTo>
                  <a:lnTo>
                    <a:pt x="80" y="3157"/>
                  </a:lnTo>
                  <a:lnTo>
                    <a:pt x="46" y="3351"/>
                  </a:lnTo>
                  <a:lnTo>
                    <a:pt x="23" y="3556"/>
                  </a:lnTo>
                  <a:lnTo>
                    <a:pt x="0" y="3750"/>
                  </a:lnTo>
                  <a:lnTo>
                    <a:pt x="0" y="3955"/>
                  </a:lnTo>
                  <a:lnTo>
                    <a:pt x="0" y="4160"/>
                  </a:lnTo>
                  <a:lnTo>
                    <a:pt x="23" y="4365"/>
                  </a:lnTo>
                  <a:lnTo>
                    <a:pt x="46" y="4559"/>
                  </a:lnTo>
                  <a:lnTo>
                    <a:pt x="80" y="4753"/>
                  </a:lnTo>
                  <a:lnTo>
                    <a:pt x="126" y="4946"/>
                  </a:lnTo>
                  <a:lnTo>
                    <a:pt x="183" y="5140"/>
                  </a:lnTo>
                  <a:lnTo>
                    <a:pt x="240" y="5322"/>
                  </a:lnTo>
                  <a:lnTo>
                    <a:pt x="308" y="5493"/>
                  </a:lnTo>
                  <a:lnTo>
                    <a:pt x="388" y="5676"/>
                  </a:lnTo>
                  <a:lnTo>
                    <a:pt x="479" y="5847"/>
                  </a:lnTo>
                  <a:lnTo>
                    <a:pt x="570" y="6006"/>
                  </a:lnTo>
                  <a:lnTo>
                    <a:pt x="673" y="6166"/>
                  </a:lnTo>
                  <a:lnTo>
                    <a:pt x="787" y="6325"/>
                  </a:lnTo>
                  <a:lnTo>
                    <a:pt x="901" y="6473"/>
                  </a:lnTo>
                  <a:lnTo>
                    <a:pt x="1026" y="6621"/>
                  </a:lnTo>
                  <a:lnTo>
                    <a:pt x="1163" y="6758"/>
                  </a:lnTo>
                  <a:lnTo>
                    <a:pt x="1299" y="6884"/>
                  </a:lnTo>
                  <a:lnTo>
                    <a:pt x="1436" y="7009"/>
                  </a:lnTo>
                  <a:lnTo>
                    <a:pt x="1596" y="7134"/>
                  </a:lnTo>
                  <a:lnTo>
                    <a:pt x="1744" y="7237"/>
                  </a:lnTo>
                  <a:lnTo>
                    <a:pt x="1903" y="7339"/>
                  </a:lnTo>
                  <a:lnTo>
                    <a:pt x="2074" y="7442"/>
                  </a:lnTo>
                  <a:lnTo>
                    <a:pt x="2245" y="7522"/>
                  </a:lnTo>
                  <a:lnTo>
                    <a:pt x="2416" y="7601"/>
                  </a:lnTo>
                  <a:lnTo>
                    <a:pt x="2598" y="7681"/>
                  </a:lnTo>
                  <a:lnTo>
                    <a:pt x="2781" y="7738"/>
                  </a:lnTo>
                  <a:lnTo>
                    <a:pt x="2975" y="7795"/>
                  </a:lnTo>
                  <a:lnTo>
                    <a:pt x="3168" y="7841"/>
                  </a:lnTo>
                  <a:lnTo>
                    <a:pt x="3362" y="7875"/>
                  </a:lnTo>
                  <a:lnTo>
                    <a:pt x="3556" y="7898"/>
                  </a:lnTo>
                  <a:lnTo>
                    <a:pt x="3761" y="7909"/>
                  </a:lnTo>
                  <a:lnTo>
                    <a:pt x="3966" y="7921"/>
                  </a:lnTo>
                  <a:lnTo>
                    <a:pt x="4160" y="7909"/>
                  </a:lnTo>
                  <a:lnTo>
                    <a:pt x="4365" y="7898"/>
                  </a:lnTo>
                  <a:lnTo>
                    <a:pt x="4558" y="7875"/>
                  </a:lnTo>
                  <a:lnTo>
                    <a:pt x="4764" y="7841"/>
                  </a:lnTo>
                  <a:lnTo>
                    <a:pt x="4946" y="7795"/>
                  </a:lnTo>
                  <a:lnTo>
                    <a:pt x="5140" y="7738"/>
                  </a:lnTo>
                  <a:lnTo>
                    <a:pt x="5322" y="7681"/>
                  </a:lnTo>
                  <a:lnTo>
                    <a:pt x="5504" y="7601"/>
                  </a:lnTo>
                  <a:lnTo>
                    <a:pt x="5675" y="7522"/>
                  </a:lnTo>
                  <a:lnTo>
                    <a:pt x="5846" y="7442"/>
                  </a:lnTo>
                  <a:lnTo>
                    <a:pt x="6017" y="7339"/>
                  </a:lnTo>
                  <a:lnTo>
                    <a:pt x="6177" y="7237"/>
                  </a:lnTo>
                  <a:lnTo>
                    <a:pt x="6336" y="7134"/>
                  </a:lnTo>
                  <a:lnTo>
                    <a:pt x="6484" y="7009"/>
                  </a:lnTo>
                  <a:lnTo>
                    <a:pt x="6621" y="6884"/>
                  </a:lnTo>
                  <a:lnTo>
                    <a:pt x="6758" y="6758"/>
                  </a:lnTo>
                  <a:lnTo>
                    <a:pt x="6895" y="6621"/>
                  </a:lnTo>
                  <a:lnTo>
                    <a:pt x="7020" y="6473"/>
                  </a:lnTo>
                  <a:lnTo>
                    <a:pt x="7134" y="6325"/>
                  </a:lnTo>
                  <a:lnTo>
                    <a:pt x="7248" y="6166"/>
                  </a:lnTo>
                  <a:lnTo>
                    <a:pt x="7350" y="6006"/>
                  </a:lnTo>
                  <a:lnTo>
                    <a:pt x="7442" y="5847"/>
                  </a:lnTo>
                  <a:lnTo>
                    <a:pt x="7533" y="5676"/>
                  </a:lnTo>
                  <a:lnTo>
                    <a:pt x="7612" y="5493"/>
                  </a:lnTo>
                  <a:lnTo>
                    <a:pt x="7681" y="5322"/>
                  </a:lnTo>
                  <a:lnTo>
                    <a:pt x="7749" y="5140"/>
                  </a:lnTo>
                  <a:lnTo>
                    <a:pt x="7795" y="4946"/>
                  </a:lnTo>
                  <a:lnTo>
                    <a:pt x="7840" y="4753"/>
                  </a:lnTo>
                  <a:lnTo>
                    <a:pt x="7875" y="4559"/>
                  </a:lnTo>
                  <a:lnTo>
                    <a:pt x="7897" y="4365"/>
                  </a:lnTo>
                  <a:lnTo>
                    <a:pt x="7920" y="4160"/>
                  </a:lnTo>
                  <a:lnTo>
                    <a:pt x="7920" y="3955"/>
                  </a:lnTo>
                  <a:lnTo>
                    <a:pt x="7920" y="3750"/>
                  </a:lnTo>
                  <a:lnTo>
                    <a:pt x="7897" y="3556"/>
                  </a:lnTo>
                  <a:lnTo>
                    <a:pt x="7875" y="3351"/>
                  </a:lnTo>
                  <a:lnTo>
                    <a:pt x="7840" y="3157"/>
                  </a:lnTo>
                  <a:lnTo>
                    <a:pt x="7795" y="2964"/>
                  </a:lnTo>
                  <a:lnTo>
                    <a:pt x="7749" y="2781"/>
                  </a:lnTo>
                  <a:lnTo>
                    <a:pt x="7681" y="2599"/>
                  </a:lnTo>
                  <a:lnTo>
                    <a:pt x="7612" y="2417"/>
                  </a:lnTo>
                  <a:lnTo>
                    <a:pt x="7533" y="2234"/>
                  </a:lnTo>
                  <a:lnTo>
                    <a:pt x="7442" y="2063"/>
                  </a:lnTo>
                  <a:lnTo>
                    <a:pt x="7350" y="1904"/>
                  </a:lnTo>
                  <a:lnTo>
                    <a:pt x="7248" y="1744"/>
                  </a:lnTo>
                  <a:lnTo>
                    <a:pt x="7134" y="1585"/>
                  </a:lnTo>
                  <a:lnTo>
                    <a:pt x="7020" y="1437"/>
                  </a:lnTo>
                  <a:lnTo>
                    <a:pt x="6895" y="1288"/>
                  </a:lnTo>
                  <a:lnTo>
                    <a:pt x="6758" y="1152"/>
                  </a:lnTo>
                  <a:lnTo>
                    <a:pt x="6621" y="1026"/>
                  </a:lnTo>
                  <a:lnTo>
                    <a:pt x="6484" y="901"/>
                  </a:lnTo>
                  <a:lnTo>
                    <a:pt x="6336" y="787"/>
                  </a:lnTo>
                  <a:lnTo>
                    <a:pt x="6177" y="673"/>
                  </a:lnTo>
                  <a:lnTo>
                    <a:pt x="6017" y="571"/>
                  </a:lnTo>
                  <a:lnTo>
                    <a:pt x="5846" y="479"/>
                  </a:lnTo>
                  <a:lnTo>
                    <a:pt x="5675" y="388"/>
                  </a:lnTo>
                  <a:lnTo>
                    <a:pt x="5504" y="308"/>
                  </a:lnTo>
                  <a:lnTo>
                    <a:pt x="5322" y="240"/>
                  </a:lnTo>
                  <a:lnTo>
                    <a:pt x="5140" y="172"/>
                  </a:lnTo>
                  <a:lnTo>
                    <a:pt x="4946" y="126"/>
                  </a:lnTo>
                  <a:lnTo>
                    <a:pt x="4764" y="81"/>
                  </a:lnTo>
                  <a:lnTo>
                    <a:pt x="4558" y="46"/>
                  </a:lnTo>
                  <a:lnTo>
                    <a:pt x="4365" y="12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4431193" y="3757001"/>
              <a:ext cx="170741" cy="125801"/>
            </a:xfrm>
            <a:custGeom>
              <a:rect b="b" l="l" r="r" t="t"/>
              <a:pathLst>
                <a:path extrusionOk="0" h="5106" w="6930">
                  <a:moveTo>
                    <a:pt x="3465" y="1"/>
                  </a:moveTo>
                  <a:lnTo>
                    <a:pt x="3112" y="12"/>
                  </a:lnTo>
                  <a:lnTo>
                    <a:pt x="2770" y="46"/>
                  </a:lnTo>
                  <a:lnTo>
                    <a:pt x="2439" y="115"/>
                  </a:lnTo>
                  <a:lnTo>
                    <a:pt x="2120" y="194"/>
                  </a:lnTo>
                  <a:lnTo>
                    <a:pt x="1824" y="308"/>
                  </a:lnTo>
                  <a:lnTo>
                    <a:pt x="1528" y="434"/>
                  </a:lnTo>
                  <a:lnTo>
                    <a:pt x="1266" y="582"/>
                  </a:lnTo>
                  <a:lnTo>
                    <a:pt x="1026" y="741"/>
                  </a:lnTo>
                  <a:lnTo>
                    <a:pt x="798" y="924"/>
                  </a:lnTo>
                  <a:lnTo>
                    <a:pt x="696" y="1026"/>
                  </a:lnTo>
                  <a:lnTo>
                    <a:pt x="593" y="1129"/>
                  </a:lnTo>
                  <a:lnTo>
                    <a:pt x="502" y="1231"/>
                  </a:lnTo>
                  <a:lnTo>
                    <a:pt x="422" y="1334"/>
                  </a:lnTo>
                  <a:lnTo>
                    <a:pt x="343" y="1448"/>
                  </a:lnTo>
                  <a:lnTo>
                    <a:pt x="274" y="1562"/>
                  </a:lnTo>
                  <a:lnTo>
                    <a:pt x="217" y="1676"/>
                  </a:lnTo>
                  <a:lnTo>
                    <a:pt x="160" y="1790"/>
                  </a:lnTo>
                  <a:lnTo>
                    <a:pt x="115" y="1915"/>
                  </a:lnTo>
                  <a:lnTo>
                    <a:pt x="80" y="2040"/>
                  </a:lnTo>
                  <a:lnTo>
                    <a:pt x="46" y="2166"/>
                  </a:lnTo>
                  <a:lnTo>
                    <a:pt x="23" y="2291"/>
                  </a:lnTo>
                  <a:lnTo>
                    <a:pt x="12" y="2416"/>
                  </a:lnTo>
                  <a:lnTo>
                    <a:pt x="1" y="2553"/>
                  </a:lnTo>
                  <a:lnTo>
                    <a:pt x="12" y="2690"/>
                  </a:lnTo>
                  <a:lnTo>
                    <a:pt x="46" y="2815"/>
                  </a:lnTo>
                  <a:lnTo>
                    <a:pt x="92" y="2941"/>
                  </a:lnTo>
                  <a:lnTo>
                    <a:pt x="160" y="3066"/>
                  </a:lnTo>
                  <a:lnTo>
                    <a:pt x="229" y="3191"/>
                  </a:lnTo>
                  <a:lnTo>
                    <a:pt x="331" y="3317"/>
                  </a:lnTo>
                  <a:lnTo>
                    <a:pt x="434" y="3431"/>
                  </a:lnTo>
                  <a:lnTo>
                    <a:pt x="548" y="3545"/>
                  </a:lnTo>
                  <a:lnTo>
                    <a:pt x="673" y="3658"/>
                  </a:lnTo>
                  <a:lnTo>
                    <a:pt x="810" y="3772"/>
                  </a:lnTo>
                  <a:lnTo>
                    <a:pt x="1106" y="3989"/>
                  </a:lnTo>
                  <a:lnTo>
                    <a:pt x="1414" y="4183"/>
                  </a:lnTo>
                  <a:lnTo>
                    <a:pt x="1733" y="4365"/>
                  </a:lnTo>
                  <a:lnTo>
                    <a:pt x="2063" y="4525"/>
                  </a:lnTo>
                  <a:lnTo>
                    <a:pt x="2371" y="4673"/>
                  </a:lnTo>
                  <a:lnTo>
                    <a:pt x="2667" y="4798"/>
                  </a:lnTo>
                  <a:lnTo>
                    <a:pt x="2929" y="4912"/>
                  </a:lnTo>
                  <a:lnTo>
                    <a:pt x="3317" y="5060"/>
                  </a:lnTo>
                  <a:lnTo>
                    <a:pt x="3465" y="5106"/>
                  </a:lnTo>
                  <a:lnTo>
                    <a:pt x="3613" y="5060"/>
                  </a:lnTo>
                  <a:lnTo>
                    <a:pt x="4012" y="4912"/>
                  </a:lnTo>
                  <a:lnTo>
                    <a:pt x="4274" y="4798"/>
                  </a:lnTo>
                  <a:lnTo>
                    <a:pt x="4570" y="4673"/>
                  </a:lnTo>
                  <a:lnTo>
                    <a:pt x="4878" y="4525"/>
                  </a:lnTo>
                  <a:lnTo>
                    <a:pt x="5197" y="4365"/>
                  </a:lnTo>
                  <a:lnTo>
                    <a:pt x="5527" y="4183"/>
                  </a:lnTo>
                  <a:lnTo>
                    <a:pt x="5835" y="3989"/>
                  </a:lnTo>
                  <a:lnTo>
                    <a:pt x="6131" y="3772"/>
                  </a:lnTo>
                  <a:lnTo>
                    <a:pt x="6268" y="3658"/>
                  </a:lnTo>
                  <a:lnTo>
                    <a:pt x="6393" y="3545"/>
                  </a:lnTo>
                  <a:lnTo>
                    <a:pt x="6507" y="3431"/>
                  </a:lnTo>
                  <a:lnTo>
                    <a:pt x="6610" y="3317"/>
                  </a:lnTo>
                  <a:lnTo>
                    <a:pt x="6701" y="3191"/>
                  </a:lnTo>
                  <a:lnTo>
                    <a:pt x="6781" y="3066"/>
                  </a:lnTo>
                  <a:lnTo>
                    <a:pt x="6849" y="2941"/>
                  </a:lnTo>
                  <a:lnTo>
                    <a:pt x="6895" y="2815"/>
                  </a:lnTo>
                  <a:lnTo>
                    <a:pt x="6929" y="2690"/>
                  </a:lnTo>
                  <a:lnTo>
                    <a:pt x="6929" y="2553"/>
                  </a:lnTo>
                  <a:lnTo>
                    <a:pt x="6929" y="2416"/>
                  </a:lnTo>
                  <a:lnTo>
                    <a:pt x="6918" y="2291"/>
                  </a:lnTo>
                  <a:lnTo>
                    <a:pt x="6895" y="2166"/>
                  </a:lnTo>
                  <a:lnTo>
                    <a:pt x="6861" y="2040"/>
                  </a:lnTo>
                  <a:lnTo>
                    <a:pt x="6826" y="1915"/>
                  </a:lnTo>
                  <a:lnTo>
                    <a:pt x="6781" y="1790"/>
                  </a:lnTo>
                  <a:lnTo>
                    <a:pt x="6724" y="1676"/>
                  </a:lnTo>
                  <a:lnTo>
                    <a:pt x="6667" y="1562"/>
                  </a:lnTo>
                  <a:lnTo>
                    <a:pt x="6587" y="1448"/>
                  </a:lnTo>
                  <a:lnTo>
                    <a:pt x="6519" y="1334"/>
                  </a:lnTo>
                  <a:lnTo>
                    <a:pt x="6428" y="1231"/>
                  </a:lnTo>
                  <a:lnTo>
                    <a:pt x="6336" y="1129"/>
                  </a:lnTo>
                  <a:lnTo>
                    <a:pt x="6245" y="1026"/>
                  </a:lnTo>
                  <a:lnTo>
                    <a:pt x="6143" y="924"/>
                  </a:lnTo>
                  <a:lnTo>
                    <a:pt x="5915" y="741"/>
                  </a:lnTo>
                  <a:lnTo>
                    <a:pt x="5676" y="582"/>
                  </a:lnTo>
                  <a:lnTo>
                    <a:pt x="5402" y="434"/>
                  </a:lnTo>
                  <a:lnTo>
                    <a:pt x="5117" y="308"/>
                  </a:lnTo>
                  <a:lnTo>
                    <a:pt x="4821" y="194"/>
                  </a:lnTo>
                  <a:lnTo>
                    <a:pt x="4502" y="115"/>
                  </a:lnTo>
                  <a:lnTo>
                    <a:pt x="4171" y="46"/>
                  </a:lnTo>
                  <a:lnTo>
                    <a:pt x="3818" y="12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4130777" y="4087179"/>
              <a:ext cx="760032" cy="370333"/>
            </a:xfrm>
            <a:custGeom>
              <a:rect b="b" l="l" r="r" t="t"/>
              <a:pathLst>
                <a:path extrusionOk="0" h="15031" w="30848">
                  <a:moveTo>
                    <a:pt x="399" y="0"/>
                  </a:moveTo>
                  <a:lnTo>
                    <a:pt x="308" y="342"/>
                  </a:lnTo>
                  <a:lnTo>
                    <a:pt x="229" y="673"/>
                  </a:lnTo>
                  <a:lnTo>
                    <a:pt x="160" y="1026"/>
                  </a:lnTo>
                  <a:lnTo>
                    <a:pt x="103" y="1368"/>
                  </a:lnTo>
                  <a:lnTo>
                    <a:pt x="58" y="1710"/>
                  </a:lnTo>
                  <a:lnTo>
                    <a:pt x="23" y="2063"/>
                  </a:lnTo>
                  <a:lnTo>
                    <a:pt x="1" y="2416"/>
                  </a:lnTo>
                  <a:lnTo>
                    <a:pt x="1" y="2781"/>
                  </a:lnTo>
                  <a:lnTo>
                    <a:pt x="1" y="3100"/>
                  </a:lnTo>
                  <a:lnTo>
                    <a:pt x="23" y="3408"/>
                  </a:lnTo>
                  <a:lnTo>
                    <a:pt x="46" y="3727"/>
                  </a:lnTo>
                  <a:lnTo>
                    <a:pt x="80" y="4034"/>
                  </a:lnTo>
                  <a:lnTo>
                    <a:pt x="126" y="4342"/>
                  </a:lnTo>
                  <a:lnTo>
                    <a:pt x="172" y="4650"/>
                  </a:lnTo>
                  <a:lnTo>
                    <a:pt x="240" y="4946"/>
                  </a:lnTo>
                  <a:lnTo>
                    <a:pt x="308" y="5254"/>
                  </a:lnTo>
                  <a:lnTo>
                    <a:pt x="399" y="5550"/>
                  </a:lnTo>
                  <a:lnTo>
                    <a:pt x="479" y="5846"/>
                  </a:lnTo>
                  <a:lnTo>
                    <a:pt x="582" y="6131"/>
                  </a:lnTo>
                  <a:lnTo>
                    <a:pt x="696" y="6427"/>
                  </a:lnTo>
                  <a:lnTo>
                    <a:pt x="810" y="6712"/>
                  </a:lnTo>
                  <a:lnTo>
                    <a:pt x="935" y="6997"/>
                  </a:lnTo>
                  <a:lnTo>
                    <a:pt x="1072" y="7271"/>
                  </a:lnTo>
                  <a:lnTo>
                    <a:pt x="1209" y="7544"/>
                  </a:lnTo>
                  <a:lnTo>
                    <a:pt x="1357" y="7818"/>
                  </a:lnTo>
                  <a:lnTo>
                    <a:pt x="1516" y="8091"/>
                  </a:lnTo>
                  <a:lnTo>
                    <a:pt x="1687" y="8353"/>
                  </a:lnTo>
                  <a:lnTo>
                    <a:pt x="1858" y="8615"/>
                  </a:lnTo>
                  <a:lnTo>
                    <a:pt x="2040" y="8877"/>
                  </a:lnTo>
                  <a:lnTo>
                    <a:pt x="2234" y="9128"/>
                  </a:lnTo>
                  <a:lnTo>
                    <a:pt x="2428" y="9379"/>
                  </a:lnTo>
                  <a:lnTo>
                    <a:pt x="2633" y="9629"/>
                  </a:lnTo>
                  <a:lnTo>
                    <a:pt x="2849" y="9869"/>
                  </a:lnTo>
                  <a:lnTo>
                    <a:pt x="3066" y="10108"/>
                  </a:lnTo>
                  <a:lnTo>
                    <a:pt x="3294" y="10347"/>
                  </a:lnTo>
                  <a:lnTo>
                    <a:pt x="3522" y="10575"/>
                  </a:lnTo>
                  <a:lnTo>
                    <a:pt x="3761" y="10803"/>
                  </a:lnTo>
                  <a:lnTo>
                    <a:pt x="4000" y="11020"/>
                  </a:lnTo>
                  <a:lnTo>
                    <a:pt x="4262" y="11236"/>
                  </a:lnTo>
                  <a:lnTo>
                    <a:pt x="4513" y="11441"/>
                  </a:lnTo>
                  <a:lnTo>
                    <a:pt x="4787" y="11646"/>
                  </a:lnTo>
                  <a:lnTo>
                    <a:pt x="5049" y="11852"/>
                  </a:lnTo>
                  <a:lnTo>
                    <a:pt x="5334" y="12045"/>
                  </a:lnTo>
                  <a:lnTo>
                    <a:pt x="5607" y="12239"/>
                  </a:lnTo>
                  <a:lnTo>
                    <a:pt x="5903" y="12421"/>
                  </a:lnTo>
                  <a:lnTo>
                    <a:pt x="6200" y="12604"/>
                  </a:lnTo>
                  <a:lnTo>
                    <a:pt x="6496" y="12775"/>
                  </a:lnTo>
                  <a:lnTo>
                    <a:pt x="6804" y="12946"/>
                  </a:lnTo>
                  <a:lnTo>
                    <a:pt x="7111" y="13105"/>
                  </a:lnTo>
                  <a:lnTo>
                    <a:pt x="7430" y="13265"/>
                  </a:lnTo>
                  <a:lnTo>
                    <a:pt x="7749" y="13413"/>
                  </a:lnTo>
                  <a:lnTo>
                    <a:pt x="8069" y="13549"/>
                  </a:lnTo>
                  <a:lnTo>
                    <a:pt x="8399" y="13698"/>
                  </a:lnTo>
                  <a:lnTo>
                    <a:pt x="8741" y="13823"/>
                  </a:lnTo>
                  <a:lnTo>
                    <a:pt x="9071" y="13948"/>
                  </a:lnTo>
                  <a:lnTo>
                    <a:pt x="9425" y="14074"/>
                  </a:lnTo>
                  <a:lnTo>
                    <a:pt x="9766" y="14188"/>
                  </a:lnTo>
                  <a:lnTo>
                    <a:pt x="10120" y="14290"/>
                  </a:lnTo>
                  <a:lnTo>
                    <a:pt x="10473" y="14393"/>
                  </a:lnTo>
                  <a:lnTo>
                    <a:pt x="10838" y="14484"/>
                  </a:lnTo>
                  <a:lnTo>
                    <a:pt x="11202" y="14564"/>
                  </a:lnTo>
                  <a:lnTo>
                    <a:pt x="11567" y="14643"/>
                  </a:lnTo>
                  <a:lnTo>
                    <a:pt x="11943" y="14723"/>
                  </a:lnTo>
                  <a:lnTo>
                    <a:pt x="12319" y="14780"/>
                  </a:lnTo>
                  <a:lnTo>
                    <a:pt x="12695" y="14837"/>
                  </a:lnTo>
                  <a:lnTo>
                    <a:pt x="13071" y="14894"/>
                  </a:lnTo>
                  <a:lnTo>
                    <a:pt x="13459" y="14940"/>
                  </a:lnTo>
                  <a:lnTo>
                    <a:pt x="13846" y="14974"/>
                  </a:lnTo>
                  <a:lnTo>
                    <a:pt x="14233" y="14997"/>
                  </a:lnTo>
                  <a:lnTo>
                    <a:pt x="14632" y="15019"/>
                  </a:lnTo>
                  <a:lnTo>
                    <a:pt x="15020" y="15031"/>
                  </a:lnTo>
                  <a:lnTo>
                    <a:pt x="15817" y="15031"/>
                  </a:lnTo>
                  <a:lnTo>
                    <a:pt x="16216" y="15019"/>
                  </a:lnTo>
                  <a:lnTo>
                    <a:pt x="16615" y="14997"/>
                  </a:lnTo>
                  <a:lnTo>
                    <a:pt x="17002" y="14974"/>
                  </a:lnTo>
                  <a:lnTo>
                    <a:pt x="17390" y="14940"/>
                  </a:lnTo>
                  <a:lnTo>
                    <a:pt x="17777" y="14894"/>
                  </a:lnTo>
                  <a:lnTo>
                    <a:pt x="18153" y="14837"/>
                  </a:lnTo>
                  <a:lnTo>
                    <a:pt x="18529" y="14780"/>
                  </a:lnTo>
                  <a:lnTo>
                    <a:pt x="18906" y="14723"/>
                  </a:lnTo>
                  <a:lnTo>
                    <a:pt x="19282" y="14643"/>
                  </a:lnTo>
                  <a:lnTo>
                    <a:pt x="19646" y="14564"/>
                  </a:lnTo>
                  <a:lnTo>
                    <a:pt x="20011" y="14484"/>
                  </a:lnTo>
                  <a:lnTo>
                    <a:pt x="20376" y="14393"/>
                  </a:lnTo>
                  <a:lnTo>
                    <a:pt x="20729" y="14290"/>
                  </a:lnTo>
                  <a:lnTo>
                    <a:pt x="21082" y="14188"/>
                  </a:lnTo>
                  <a:lnTo>
                    <a:pt x="21424" y="14074"/>
                  </a:lnTo>
                  <a:lnTo>
                    <a:pt x="21766" y="13948"/>
                  </a:lnTo>
                  <a:lnTo>
                    <a:pt x="22108" y="13823"/>
                  </a:lnTo>
                  <a:lnTo>
                    <a:pt x="22449" y="13698"/>
                  </a:lnTo>
                  <a:lnTo>
                    <a:pt x="22780" y="13549"/>
                  </a:lnTo>
                  <a:lnTo>
                    <a:pt x="23099" y="13413"/>
                  </a:lnTo>
                  <a:lnTo>
                    <a:pt x="23418" y="13265"/>
                  </a:lnTo>
                  <a:lnTo>
                    <a:pt x="23737" y="13105"/>
                  </a:lnTo>
                  <a:lnTo>
                    <a:pt x="24045" y="12946"/>
                  </a:lnTo>
                  <a:lnTo>
                    <a:pt x="24352" y="12775"/>
                  </a:lnTo>
                  <a:lnTo>
                    <a:pt x="24649" y="12604"/>
                  </a:lnTo>
                  <a:lnTo>
                    <a:pt x="24945" y="12421"/>
                  </a:lnTo>
                  <a:lnTo>
                    <a:pt x="25230" y="12239"/>
                  </a:lnTo>
                  <a:lnTo>
                    <a:pt x="25515" y="12045"/>
                  </a:lnTo>
                  <a:lnTo>
                    <a:pt x="25788" y="11852"/>
                  </a:lnTo>
                  <a:lnTo>
                    <a:pt x="26062" y="11646"/>
                  </a:lnTo>
                  <a:lnTo>
                    <a:pt x="26324" y="11441"/>
                  </a:lnTo>
                  <a:lnTo>
                    <a:pt x="26586" y="11236"/>
                  </a:lnTo>
                  <a:lnTo>
                    <a:pt x="26837" y="11020"/>
                  </a:lnTo>
                  <a:lnTo>
                    <a:pt x="27087" y="10803"/>
                  </a:lnTo>
                  <a:lnTo>
                    <a:pt x="27327" y="10575"/>
                  </a:lnTo>
                  <a:lnTo>
                    <a:pt x="27555" y="10347"/>
                  </a:lnTo>
                  <a:lnTo>
                    <a:pt x="27782" y="10108"/>
                  </a:lnTo>
                  <a:lnTo>
                    <a:pt x="27999" y="9869"/>
                  </a:lnTo>
                  <a:lnTo>
                    <a:pt x="28216" y="9629"/>
                  </a:lnTo>
                  <a:lnTo>
                    <a:pt x="28421" y="9379"/>
                  </a:lnTo>
                  <a:lnTo>
                    <a:pt x="28614" y="9128"/>
                  </a:lnTo>
                  <a:lnTo>
                    <a:pt x="28808" y="8877"/>
                  </a:lnTo>
                  <a:lnTo>
                    <a:pt x="28990" y="8615"/>
                  </a:lnTo>
                  <a:lnTo>
                    <a:pt x="29161" y="8353"/>
                  </a:lnTo>
                  <a:lnTo>
                    <a:pt x="29321" y="8091"/>
                  </a:lnTo>
                  <a:lnTo>
                    <a:pt x="29480" y="7818"/>
                  </a:lnTo>
                  <a:lnTo>
                    <a:pt x="29640" y="7544"/>
                  </a:lnTo>
                  <a:lnTo>
                    <a:pt x="29777" y="7271"/>
                  </a:lnTo>
                  <a:lnTo>
                    <a:pt x="29913" y="6997"/>
                  </a:lnTo>
                  <a:lnTo>
                    <a:pt x="30039" y="6712"/>
                  </a:lnTo>
                  <a:lnTo>
                    <a:pt x="30153" y="6427"/>
                  </a:lnTo>
                  <a:lnTo>
                    <a:pt x="30267" y="6131"/>
                  </a:lnTo>
                  <a:lnTo>
                    <a:pt x="30358" y="5846"/>
                  </a:lnTo>
                  <a:lnTo>
                    <a:pt x="30449" y="5550"/>
                  </a:lnTo>
                  <a:lnTo>
                    <a:pt x="30529" y="5254"/>
                  </a:lnTo>
                  <a:lnTo>
                    <a:pt x="30609" y="4946"/>
                  </a:lnTo>
                  <a:lnTo>
                    <a:pt x="30666" y="4650"/>
                  </a:lnTo>
                  <a:lnTo>
                    <a:pt x="30722" y="4342"/>
                  </a:lnTo>
                  <a:lnTo>
                    <a:pt x="30768" y="4034"/>
                  </a:lnTo>
                  <a:lnTo>
                    <a:pt x="30802" y="3727"/>
                  </a:lnTo>
                  <a:lnTo>
                    <a:pt x="30825" y="3408"/>
                  </a:lnTo>
                  <a:lnTo>
                    <a:pt x="30836" y="3100"/>
                  </a:lnTo>
                  <a:lnTo>
                    <a:pt x="30848" y="2781"/>
                  </a:lnTo>
                  <a:lnTo>
                    <a:pt x="30836" y="2416"/>
                  </a:lnTo>
                  <a:lnTo>
                    <a:pt x="30825" y="2063"/>
                  </a:lnTo>
                  <a:lnTo>
                    <a:pt x="30791" y="1710"/>
                  </a:lnTo>
                  <a:lnTo>
                    <a:pt x="30745" y="1368"/>
                  </a:lnTo>
                  <a:lnTo>
                    <a:pt x="30688" y="1026"/>
                  </a:lnTo>
                  <a:lnTo>
                    <a:pt x="30620" y="673"/>
                  </a:lnTo>
                  <a:lnTo>
                    <a:pt x="30540" y="342"/>
                  </a:lnTo>
                  <a:lnTo>
                    <a:pt x="3044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 rot="1468469">
              <a:off x="4853303" y="2389980"/>
              <a:ext cx="492479" cy="436254"/>
            </a:xfrm>
            <a:custGeom>
              <a:rect b="b" l="l" r="r" t="t"/>
              <a:pathLst>
                <a:path extrusionOk="0" h="20422" w="23054">
                  <a:moveTo>
                    <a:pt x="17572" y="1"/>
                  </a:moveTo>
                  <a:lnTo>
                    <a:pt x="17367" y="12"/>
                  </a:lnTo>
                  <a:lnTo>
                    <a:pt x="17162" y="24"/>
                  </a:lnTo>
                  <a:lnTo>
                    <a:pt x="16968" y="35"/>
                  </a:lnTo>
                  <a:lnTo>
                    <a:pt x="16569" y="92"/>
                  </a:lnTo>
                  <a:lnTo>
                    <a:pt x="16170" y="172"/>
                  </a:lnTo>
                  <a:lnTo>
                    <a:pt x="15783" y="274"/>
                  </a:lnTo>
                  <a:lnTo>
                    <a:pt x="15396" y="388"/>
                  </a:lnTo>
                  <a:lnTo>
                    <a:pt x="15020" y="525"/>
                  </a:lnTo>
                  <a:lnTo>
                    <a:pt x="14655" y="673"/>
                  </a:lnTo>
                  <a:lnTo>
                    <a:pt x="14302" y="833"/>
                  </a:lnTo>
                  <a:lnTo>
                    <a:pt x="13960" y="1004"/>
                  </a:lnTo>
                  <a:lnTo>
                    <a:pt x="13629" y="1186"/>
                  </a:lnTo>
                  <a:lnTo>
                    <a:pt x="13322" y="1368"/>
                  </a:lnTo>
                  <a:lnTo>
                    <a:pt x="13025" y="1551"/>
                  </a:lnTo>
                  <a:lnTo>
                    <a:pt x="12740" y="1733"/>
                  </a:lnTo>
                  <a:lnTo>
                    <a:pt x="12478" y="1915"/>
                  </a:lnTo>
                  <a:lnTo>
                    <a:pt x="12239" y="2086"/>
                  </a:lnTo>
                  <a:lnTo>
                    <a:pt x="11829" y="2405"/>
                  </a:lnTo>
                  <a:lnTo>
                    <a:pt x="11498" y="2679"/>
                  </a:lnTo>
                  <a:lnTo>
                    <a:pt x="11350" y="2553"/>
                  </a:lnTo>
                  <a:lnTo>
                    <a:pt x="11179" y="2417"/>
                  </a:lnTo>
                  <a:lnTo>
                    <a:pt x="10974" y="2269"/>
                  </a:lnTo>
                  <a:lnTo>
                    <a:pt x="10746" y="2109"/>
                  </a:lnTo>
                  <a:lnTo>
                    <a:pt x="10484" y="1949"/>
                  </a:lnTo>
                  <a:lnTo>
                    <a:pt x="10211" y="1779"/>
                  </a:lnTo>
                  <a:lnTo>
                    <a:pt x="9914" y="1619"/>
                  </a:lnTo>
                  <a:lnTo>
                    <a:pt x="9607" y="1448"/>
                  </a:lnTo>
                  <a:lnTo>
                    <a:pt x="9276" y="1289"/>
                  </a:lnTo>
                  <a:lnTo>
                    <a:pt x="8923" y="1129"/>
                  </a:lnTo>
                  <a:lnTo>
                    <a:pt x="8570" y="981"/>
                  </a:lnTo>
                  <a:lnTo>
                    <a:pt x="8194" y="844"/>
                  </a:lnTo>
                  <a:lnTo>
                    <a:pt x="7818" y="707"/>
                  </a:lnTo>
                  <a:lnTo>
                    <a:pt x="7419" y="593"/>
                  </a:lnTo>
                  <a:lnTo>
                    <a:pt x="7020" y="491"/>
                  </a:lnTo>
                  <a:lnTo>
                    <a:pt x="6621" y="411"/>
                  </a:lnTo>
                  <a:lnTo>
                    <a:pt x="6211" y="343"/>
                  </a:lnTo>
                  <a:lnTo>
                    <a:pt x="5789" y="297"/>
                  </a:lnTo>
                  <a:lnTo>
                    <a:pt x="5379" y="286"/>
                  </a:lnTo>
                  <a:lnTo>
                    <a:pt x="4969" y="286"/>
                  </a:lnTo>
                  <a:lnTo>
                    <a:pt x="4764" y="297"/>
                  </a:lnTo>
                  <a:lnTo>
                    <a:pt x="4559" y="320"/>
                  </a:lnTo>
                  <a:lnTo>
                    <a:pt x="4354" y="354"/>
                  </a:lnTo>
                  <a:lnTo>
                    <a:pt x="4160" y="388"/>
                  </a:lnTo>
                  <a:lnTo>
                    <a:pt x="3955" y="434"/>
                  </a:lnTo>
                  <a:lnTo>
                    <a:pt x="3750" y="479"/>
                  </a:lnTo>
                  <a:lnTo>
                    <a:pt x="3556" y="548"/>
                  </a:lnTo>
                  <a:lnTo>
                    <a:pt x="3362" y="616"/>
                  </a:lnTo>
                  <a:lnTo>
                    <a:pt x="3168" y="696"/>
                  </a:lnTo>
                  <a:lnTo>
                    <a:pt x="2975" y="776"/>
                  </a:lnTo>
                  <a:lnTo>
                    <a:pt x="2792" y="878"/>
                  </a:lnTo>
                  <a:lnTo>
                    <a:pt x="2599" y="981"/>
                  </a:lnTo>
                  <a:lnTo>
                    <a:pt x="2416" y="1106"/>
                  </a:lnTo>
                  <a:lnTo>
                    <a:pt x="2245" y="1232"/>
                  </a:lnTo>
                  <a:lnTo>
                    <a:pt x="2063" y="1368"/>
                  </a:lnTo>
                  <a:lnTo>
                    <a:pt x="1892" y="1516"/>
                  </a:lnTo>
                  <a:lnTo>
                    <a:pt x="1721" y="1676"/>
                  </a:lnTo>
                  <a:lnTo>
                    <a:pt x="1562" y="1847"/>
                  </a:lnTo>
                  <a:lnTo>
                    <a:pt x="1402" y="2041"/>
                  </a:lnTo>
                  <a:lnTo>
                    <a:pt x="1243" y="2234"/>
                  </a:lnTo>
                  <a:lnTo>
                    <a:pt x="1094" y="2439"/>
                  </a:lnTo>
                  <a:lnTo>
                    <a:pt x="946" y="2656"/>
                  </a:lnTo>
                  <a:lnTo>
                    <a:pt x="798" y="2895"/>
                  </a:lnTo>
                  <a:lnTo>
                    <a:pt x="661" y="3135"/>
                  </a:lnTo>
                  <a:lnTo>
                    <a:pt x="502" y="3465"/>
                  </a:lnTo>
                  <a:lnTo>
                    <a:pt x="377" y="3784"/>
                  </a:lnTo>
                  <a:lnTo>
                    <a:pt x="263" y="4103"/>
                  </a:lnTo>
                  <a:lnTo>
                    <a:pt x="160" y="4422"/>
                  </a:lnTo>
                  <a:lnTo>
                    <a:pt x="92" y="4753"/>
                  </a:lnTo>
                  <a:lnTo>
                    <a:pt x="46" y="5072"/>
                  </a:lnTo>
                  <a:lnTo>
                    <a:pt x="12" y="5391"/>
                  </a:lnTo>
                  <a:lnTo>
                    <a:pt x="0" y="5710"/>
                  </a:lnTo>
                  <a:lnTo>
                    <a:pt x="0" y="6029"/>
                  </a:lnTo>
                  <a:lnTo>
                    <a:pt x="23" y="6359"/>
                  </a:lnTo>
                  <a:lnTo>
                    <a:pt x="69" y="6679"/>
                  </a:lnTo>
                  <a:lnTo>
                    <a:pt x="126" y="6998"/>
                  </a:lnTo>
                  <a:lnTo>
                    <a:pt x="194" y="7317"/>
                  </a:lnTo>
                  <a:lnTo>
                    <a:pt x="285" y="7636"/>
                  </a:lnTo>
                  <a:lnTo>
                    <a:pt x="388" y="7955"/>
                  </a:lnTo>
                  <a:lnTo>
                    <a:pt x="502" y="8262"/>
                  </a:lnTo>
                  <a:lnTo>
                    <a:pt x="639" y="8582"/>
                  </a:lnTo>
                  <a:lnTo>
                    <a:pt x="775" y="8901"/>
                  </a:lnTo>
                  <a:lnTo>
                    <a:pt x="935" y="9208"/>
                  </a:lnTo>
                  <a:lnTo>
                    <a:pt x="1106" y="9527"/>
                  </a:lnTo>
                  <a:lnTo>
                    <a:pt x="1288" y="9835"/>
                  </a:lnTo>
                  <a:lnTo>
                    <a:pt x="1470" y="10143"/>
                  </a:lnTo>
                  <a:lnTo>
                    <a:pt x="1676" y="10450"/>
                  </a:lnTo>
                  <a:lnTo>
                    <a:pt x="1881" y="10758"/>
                  </a:lnTo>
                  <a:lnTo>
                    <a:pt x="2109" y="11054"/>
                  </a:lnTo>
                  <a:lnTo>
                    <a:pt x="2337" y="11362"/>
                  </a:lnTo>
                  <a:lnTo>
                    <a:pt x="2564" y="11658"/>
                  </a:lnTo>
                  <a:lnTo>
                    <a:pt x="2815" y="11955"/>
                  </a:lnTo>
                  <a:lnTo>
                    <a:pt x="3317" y="12547"/>
                  </a:lnTo>
                  <a:lnTo>
                    <a:pt x="3852" y="13128"/>
                  </a:lnTo>
                  <a:lnTo>
                    <a:pt x="4399" y="13687"/>
                  </a:lnTo>
                  <a:lnTo>
                    <a:pt x="4957" y="14245"/>
                  </a:lnTo>
                  <a:lnTo>
                    <a:pt x="5516" y="14792"/>
                  </a:lnTo>
                  <a:lnTo>
                    <a:pt x="6086" y="15328"/>
                  </a:lnTo>
                  <a:lnTo>
                    <a:pt x="6655" y="15840"/>
                  </a:lnTo>
                  <a:lnTo>
                    <a:pt x="7225" y="16353"/>
                  </a:lnTo>
                  <a:lnTo>
                    <a:pt x="8308" y="17310"/>
                  </a:lnTo>
                  <a:lnTo>
                    <a:pt x="9322" y="18199"/>
                  </a:lnTo>
                  <a:lnTo>
                    <a:pt x="9789" y="18621"/>
                  </a:lnTo>
                  <a:lnTo>
                    <a:pt x="10211" y="19031"/>
                  </a:lnTo>
                  <a:lnTo>
                    <a:pt x="10610" y="19407"/>
                  </a:lnTo>
                  <a:lnTo>
                    <a:pt x="10951" y="19772"/>
                  </a:lnTo>
                  <a:lnTo>
                    <a:pt x="11259" y="20102"/>
                  </a:lnTo>
                  <a:lnTo>
                    <a:pt x="11384" y="20273"/>
                  </a:lnTo>
                  <a:lnTo>
                    <a:pt x="11498" y="20421"/>
                  </a:lnTo>
                  <a:lnTo>
                    <a:pt x="11624" y="20273"/>
                  </a:lnTo>
                  <a:lnTo>
                    <a:pt x="11749" y="20102"/>
                  </a:lnTo>
                  <a:lnTo>
                    <a:pt x="12057" y="19760"/>
                  </a:lnTo>
                  <a:lnTo>
                    <a:pt x="12399" y="19396"/>
                  </a:lnTo>
                  <a:lnTo>
                    <a:pt x="12797" y="19020"/>
                  </a:lnTo>
                  <a:lnTo>
                    <a:pt x="13230" y="18609"/>
                  </a:lnTo>
                  <a:lnTo>
                    <a:pt x="13698" y="18176"/>
                  </a:lnTo>
                  <a:lnTo>
                    <a:pt x="14712" y="17276"/>
                  </a:lnTo>
                  <a:lnTo>
                    <a:pt x="15817" y="16296"/>
                  </a:lnTo>
                  <a:lnTo>
                    <a:pt x="16376" y="15783"/>
                  </a:lnTo>
                  <a:lnTo>
                    <a:pt x="16957" y="15259"/>
                  </a:lnTo>
                  <a:lnTo>
                    <a:pt x="17527" y="14712"/>
                  </a:lnTo>
                  <a:lnTo>
                    <a:pt x="18096" y="14165"/>
                  </a:lnTo>
                  <a:lnTo>
                    <a:pt x="18666" y="13595"/>
                  </a:lnTo>
                  <a:lnTo>
                    <a:pt x="19213" y="13026"/>
                  </a:lnTo>
                  <a:lnTo>
                    <a:pt x="19737" y="12433"/>
                  </a:lnTo>
                  <a:lnTo>
                    <a:pt x="20250" y="11841"/>
                  </a:lnTo>
                  <a:lnTo>
                    <a:pt x="20501" y="11544"/>
                  </a:lnTo>
                  <a:lnTo>
                    <a:pt x="20729" y="11248"/>
                  </a:lnTo>
                  <a:lnTo>
                    <a:pt x="20957" y="10940"/>
                  </a:lnTo>
                  <a:lnTo>
                    <a:pt x="21184" y="10633"/>
                  </a:lnTo>
                  <a:lnTo>
                    <a:pt x="21390" y="10325"/>
                  </a:lnTo>
                  <a:lnTo>
                    <a:pt x="21595" y="10017"/>
                  </a:lnTo>
                  <a:lnTo>
                    <a:pt x="21788" y="9710"/>
                  </a:lnTo>
                  <a:lnTo>
                    <a:pt x="21959" y="9402"/>
                  </a:lnTo>
                  <a:lnTo>
                    <a:pt x="22130" y="9094"/>
                  </a:lnTo>
                  <a:lnTo>
                    <a:pt x="22290" y="8775"/>
                  </a:lnTo>
                  <a:lnTo>
                    <a:pt x="22438" y="8468"/>
                  </a:lnTo>
                  <a:lnTo>
                    <a:pt x="22563" y="8148"/>
                  </a:lnTo>
                  <a:lnTo>
                    <a:pt x="22677" y="7841"/>
                  </a:lnTo>
                  <a:lnTo>
                    <a:pt x="22780" y="7522"/>
                  </a:lnTo>
                  <a:lnTo>
                    <a:pt x="22871" y="7214"/>
                  </a:lnTo>
                  <a:lnTo>
                    <a:pt x="22939" y="6895"/>
                  </a:lnTo>
                  <a:lnTo>
                    <a:pt x="22996" y="6576"/>
                  </a:lnTo>
                  <a:lnTo>
                    <a:pt x="23030" y="6268"/>
                  </a:lnTo>
                  <a:lnTo>
                    <a:pt x="23053" y="5949"/>
                  </a:lnTo>
                  <a:lnTo>
                    <a:pt x="23053" y="5630"/>
                  </a:lnTo>
                  <a:lnTo>
                    <a:pt x="23030" y="5322"/>
                  </a:lnTo>
                  <a:lnTo>
                    <a:pt x="22996" y="5003"/>
                  </a:lnTo>
                  <a:lnTo>
                    <a:pt x="22939" y="4696"/>
                  </a:lnTo>
                  <a:lnTo>
                    <a:pt x="22860" y="4377"/>
                  </a:lnTo>
                  <a:lnTo>
                    <a:pt x="22768" y="4069"/>
                  </a:lnTo>
                  <a:lnTo>
                    <a:pt x="22643" y="3761"/>
                  </a:lnTo>
                  <a:lnTo>
                    <a:pt x="22506" y="3454"/>
                  </a:lnTo>
                  <a:lnTo>
                    <a:pt x="22347" y="3135"/>
                  </a:lnTo>
                  <a:lnTo>
                    <a:pt x="22176" y="2861"/>
                  </a:lnTo>
                  <a:lnTo>
                    <a:pt x="22016" y="2599"/>
                  </a:lnTo>
                  <a:lnTo>
                    <a:pt x="21845" y="2360"/>
                  </a:lnTo>
                  <a:lnTo>
                    <a:pt x="21663" y="2132"/>
                  </a:lnTo>
                  <a:lnTo>
                    <a:pt x="21492" y="1915"/>
                  </a:lnTo>
                  <a:lnTo>
                    <a:pt x="21310" y="1710"/>
                  </a:lnTo>
                  <a:lnTo>
                    <a:pt x="21127" y="1516"/>
                  </a:lnTo>
                  <a:lnTo>
                    <a:pt x="20945" y="1334"/>
                  </a:lnTo>
                  <a:lnTo>
                    <a:pt x="20763" y="1175"/>
                  </a:lnTo>
                  <a:lnTo>
                    <a:pt x="20569" y="1015"/>
                  </a:lnTo>
                  <a:lnTo>
                    <a:pt x="20375" y="878"/>
                  </a:lnTo>
                  <a:lnTo>
                    <a:pt x="20182" y="753"/>
                  </a:lnTo>
                  <a:lnTo>
                    <a:pt x="19988" y="628"/>
                  </a:lnTo>
                  <a:lnTo>
                    <a:pt x="19794" y="525"/>
                  </a:lnTo>
                  <a:lnTo>
                    <a:pt x="19589" y="434"/>
                  </a:lnTo>
                  <a:lnTo>
                    <a:pt x="19395" y="343"/>
                  </a:lnTo>
                  <a:lnTo>
                    <a:pt x="19190" y="274"/>
                  </a:lnTo>
                  <a:lnTo>
                    <a:pt x="18997" y="206"/>
                  </a:lnTo>
                  <a:lnTo>
                    <a:pt x="18791" y="149"/>
                  </a:lnTo>
                  <a:lnTo>
                    <a:pt x="18586" y="103"/>
                  </a:lnTo>
                  <a:lnTo>
                    <a:pt x="18381" y="69"/>
                  </a:lnTo>
                  <a:lnTo>
                    <a:pt x="18187" y="35"/>
                  </a:lnTo>
                  <a:lnTo>
                    <a:pt x="17982" y="24"/>
                  </a:lnTo>
                  <a:lnTo>
                    <a:pt x="17777" y="12"/>
                  </a:lnTo>
                  <a:lnTo>
                    <a:pt x="17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2622289" y="3351314"/>
              <a:ext cx="475340" cy="548885"/>
            </a:xfrm>
            <a:custGeom>
              <a:rect b="b" l="l" r="r" t="t"/>
              <a:pathLst>
                <a:path extrusionOk="0" h="22278" w="19293">
                  <a:moveTo>
                    <a:pt x="4057" y="2826"/>
                  </a:moveTo>
                  <a:lnTo>
                    <a:pt x="4114" y="2894"/>
                  </a:lnTo>
                  <a:lnTo>
                    <a:pt x="4020" y="2853"/>
                  </a:lnTo>
                  <a:lnTo>
                    <a:pt x="4057" y="2826"/>
                  </a:lnTo>
                  <a:close/>
                  <a:moveTo>
                    <a:pt x="6644" y="0"/>
                  </a:moveTo>
                  <a:lnTo>
                    <a:pt x="6507" y="11"/>
                  </a:lnTo>
                  <a:lnTo>
                    <a:pt x="6359" y="34"/>
                  </a:lnTo>
                  <a:lnTo>
                    <a:pt x="6222" y="57"/>
                  </a:lnTo>
                  <a:lnTo>
                    <a:pt x="6085" y="91"/>
                  </a:lnTo>
                  <a:lnTo>
                    <a:pt x="5948" y="125"/>
                  </a:lnTo>
                  <a:lnTo>
                    <a:pt x="5812" y="171"/>
                  </a:lnTo>
                  <a:lnTo>
                    <a:pt x="5675" y="228"/>
                  </a:lnTo>
                  <a:lnTo>
                    <a:pt x="5538" y="285"/>
                  </a:lnTo>
                  <a:lnTo>
                    <a:pt x="5413" y="353"/>
                  </a:lnTo>
                  <a:lnTo>
                    <a:pt x="5276" y="433"/>
                  </a:lnTo>
                  <a:lnTo>
                    <a:pt x="5151" y="513"/>
                  </a:lnTo>
                  <a:lnTo>
                    <a:pt x="5003" y="627"/>
                  </a:lnTo>
                  <a:lnTo>
                    <a:pt x="4854" y="741"/>
                  </a:lnTo>
                  <a:lnTo>
                    <a:pt x="4718" y="855"/>
                  </a:lnTo>
                  <a:lnTo>
                    <a:pt x="4581" y="980"/>
                  </a:lnTo>
                  <a:lnTo>
                    <a:pt x="4456" y="1117"/>
                  </a:lnTo>
                  <a:lnTo>
                    <a:pt x="4342" y="1242"/>
                  </a:lnTo>
                  <a:lnTo>
                    <a:pt x="4239" y="1379"/>
                  </a:lnTo>
                  <a:lnTo>
                    <a:pt x="4148" y="1527"/>
                  </a:lnTo>
                  <a:lnTo>
                    <a:pt x="4068" y="1675"/>
                  </a:lnTo>
                  <a:lnTo>
                    <a:pt x="4000" y="1835"/>
                  </a:lnTo>
                  <a:lnTo>
                    <a:pt x="3943" y="2006"/>
                  </a:lnTo>
                  <a:lnTo>
                    <a:pt x="3897" y="2177"/>
                  </a:lnTo>
                  <a:lnTo>
                    <a:pt x="3874" y="2359"/>
                  </a:lnTo>
                  <a:lnTo>
                    <a:pt x="3863" y="2541"/>
                  </a:lnTo>
                  <a:lnTo>
                    <a:pt x="3863" y="2746"/>
                  </a:lnTo>
                  <a:lnTo>
                    <a:pt x="3868" y="2795"/>
                  </a:lnTo>
                  <a:lnTo>
                    <a:pt x="3868" y="2795"/>
                  </a:lnTo>
                  <a:lnTo>
                    <a:pt x="3749" y="2758"/>
                  </a:lnTo>
                  <a:lnTo>
                    <a:pt x="3567" y="2701"/>
                  </a:lnTo>
                  <a:lnTo>
                    <a:pt x="3384" y="2678"/>
                  </a:lnTo>
                  <a:lnTo>
                    <a:pt x="3202" y="2655"/>
                  </a:lnTo>
                  <a:lnTo>
                    <a:pt x="3008" y="2655"/>
                  </a:lnTo>
                  <a:lnTo>
                    <a:pt x="2826" y="2667"/>
                  </a:lnTo>
                  <a:lnTo>
                    <a:pt x="2644" y="2689"/>
                  </a:lnTo>
                  <a:lnTo>
                    <a:pt x="2461" y="2735"/>
                  </a:lnTo>
                  <a:lnTo>
                    <a:pt x="2291" y="2781"/>
                  </a:lnTo>
                  <a:lnTo>
                    <a:pt x="2108" y="2837"/>
                  </a:lnTo>
                  <a:lnTo>
                    <a:pt x="1937" y="2917"/>
                  </a:lnTo>
                  <a:lnTo>
                    <a:pt x="1766" y="2997"/>
                  </a:lnTo>
                  <a:lnTo>
                    <a:pt x="1595" y="3088"/>
                  </a:lnTo>
                  <a:lnTo>
                    <a:pt x="1436" y="3179"/>
                  </a:lnTo>
                  <a:lnTo>
                    <a:pt x="1276" y="3282"/>
                  </a:lnTo>
                  <a:lnTo>
                    <a:pt x="1151" y="3373"/>
                  </a:lnTo>
                  <a:lnTo>
                    <a:pt x="1037" y="3476"/>
                  </a:lnTo>
                  <a:lnTo>
                    <a:pt x="934" y="3567"/>
                  </a:lnTo>
                  <a:lnTo>
                    <a:pt x="821" y="3669"/>
                  </a:lnTo>
                  <a:lnTo>
                    <a:pt x="729" y="3783"/>
                  </a:lnTo>
                  <a:lnTo>
                    <a:pt x="638" y="3897"/>
                  </a:lnTo>
                  <a:lnTo>
                    <a:pt x="547" y="4011"/>
                  </a:lnTo>
                  <a:lnTo>
                    <a:pt x="467" y="4125"/>
                  </a:lnTo>
                  <a:lnTo>
                    <a:pt x="399" y="4251"/>
                  </a:lnTo>
                  <a:lnTo>
                    <a:pt x="331" y="4376"/>
                  </a:lnTo>
                  <a:lnTo>
                    <a:pt x="217" y="4638"/>
                  </a:lnTo>
                  <a:lnTo>
                    <a:pt x="125" y="4911"/>
                  </a:lnTo>
                  <a:lnTo>
                    <a:pt x="57" y="5185"/>
                  </a:lnTo>
                  <a:lnTo>
                    <a:pt x="11" y="5470"/>
                  </a:lnTo>
                  <a:lnTo>
                    <a:pt x="0" y="5743"/>
                  </a:lnTo>
                  <a:lnTo>
                    <a:pt x="11" y="5891"/>
                  </a:lnTo>
                  <a:lnTo>
                    <a:pt x="23" y="6028"/>
                  </a:lnTo>
                  <a:lnTo>
                    <a:pt x="34" y="6176"/>
                  </a:lnTo>
                  <a:lnTo>
                    <a:pt x="57" y="6313"/>
                  </a:lnTo>
                  <a:lnTo>
                    <a:pt x="91" y="6450"/>
                  </a:lnTo>
                  <a:lnTo>
                    <a:pt x="137" y="6587"/>
                  </a:lnTo>
                  <a:lnTo>
                    <a:pt x="182" y="6723"/>
                  </a:lnTo>
                  <a:lnTo>
                    <a:pt x="228" y="6860"/>
                  </a:lnTo>
                  <a:lnTo>
                    <a:pt x="296" y="6997"/>
                  </a:lnTo>
                  <a:lnTo>
                    <a:pt x="365" y="7122"/>
                  </a:lnTo>
                  <a:lnTo>
                    <a:pt x="433" y="7259"/>
                  </a:lnTo>
                  <a:lnTo>
                    <a:pt x="513" y="7384"/>
                  </a:lnTo>
                  <a:lnTo>
                    <a:pt x="604" y="7498"/>
                  </a:lnTo>
                  <a:lnTo>
                    <a:pt x="695" y="7612"/>
                  </a:lnTo>
                  <a:lnTo>
                    <a:pt x="798" y="7726"/>
                  </a:lnTo>
                  <a:lnTo>
                    <a:pt x="900" y="7829"/>
                  </a:lnTo>
                  <a:lnTo>
                    <a:pt x="1117" y="8022"/>
                  </a:lnTo>
                  <a:lnTo>
                    <a:pt x="1345" y="8182"/>
                  </a:lnTo>
                  <a:lnTo>
                    <a:pt x="1584" y="8330"/>
                  </a:lnTo>
                  <a:lnTo>
                    <a:pt x="1835" y="8444"/>
                  </a:lnTo>
                  <a:lnTo>
                    <a:pt x="2097" y="8547"/>
                  </a:lnTo>
                  <a:lnTo>
                    <a:pt x="2359" y="8604"/>
                  </a:lnTo>
                  <a:lnTo>
                    <a:pt x="2621" y="8649"/>
                  </a:lnTo>
                  <a:lnTo>
                    <a:pt x="2894" y="8660"/>
                  </a:lnTo>
                  <a:lnTo>
                    <a:pt x="3031" y="8660"/>
                  </a:lnTo>
                  <a:lnTo>
                    <a:pt x="3168" y="8649"/>
                  </a:lnTo>
                  <a:lnTo>
                    <a:pt x="3305" y="8638"/>
                  </a:lnTo>
                  <a:lnTo>
                    <a:pt x="3441" y="8615"/>
                  </a:lnTo>
                  <a:lnTo>
                    <a:pt x="3578" y="8581"/>
                  </a:lnTo>
                  <a:lnTo>
                    <a:pt x="3715" y="8547"/>
                  </a:lnTo>
                  <a:lnTo>
                    <a:pt x="3852" y="8501"/>
                  </a:lnTo>
                  <a:lnTo>
                    <a:pt x="3977" y="8444"/>
                  </a:lnTo>
                  <a:lnTo>
                    <a:pt x="4114" y="8387"/>
                  </a:lnTo>
                  <a:lnTo>
                    <a:pt x="4239" y="8319"/>
                  </a:lnTo>
                  <a:lnTo>
                    <a:pt x="4364" y="8239"/>
                  </a:lnTo>
                  <a:lnTo>
                    <a:pt x="4490" y="8159"/>
                  </a:lnTo>
                  <a:lnTo>
                    <a:pt x="4592" y="8079"/>
                  </a:lnTo>
                  <a:lnTo>
                    <a:pt x="4627" y="8057"/>
                  </a:lnTo>
                  <a:lnTo>
                    <a:pt x="4638" y="8045"/>
                  </a:lnTo>
                  <a:lnTo>
                    <a:pt x="10837" y="16899"/>
                  </a:lnTo>
                  <a:lnTo>
                    <a:pt x="10814" y="16899"/>
                  </a:lnTo>
                  <a:lnTo>
                    <a:pt x="10769" y="16922"/>
                  </a:lnTo>
                  <a:lnTo>
                    <a:pt x="10655" y="17002"/>
                  </a:lnTo>
                  <a:lnTo>
                    <a:pt x="10529" y="17093"/>
                  </a:lnTo>
                  <a:lnTo>
                    <a:pt x="10415" y="17184"/>
                  </a:lnTo>
                  <a:lnTo>
                    <a:pt x="10313" y="17287"/>
                  </a:lnTo>
                  <a:lnTo>
                    <a:pt x="10210" y="17389"/>
                  </a:lnTo>
                  <a:lnTo>
                    <a:pt x="10108" y="17492"/>
                  </a:lnTo>
                  <a:lnTo>
                    <a:pt x="10017" y="17606"/>
                  </a:lnTo>
                  <a:lnTo>
                    <a:pt x="9937" y="17720"/>
                  </a:lnTo>
                  <a:lnTo>
                    <a:pt x="9857" y="17834"/>
                  </a:lnTo>
                  <a:lnTo>
                    <a:pt x="9789" y="17959"/>
                  </a:lnTo>
                  <a:lnTo>
                    <a:pt x="9720" y="18084"/>
                  </a:lnTo>
                  <a:lnTo>
                    <a:pt x="9663" y="18210"/>
                  </a:lnTo>
                  <a:lnTo>
                    <a:pt x="9618" y="18335"/>
                  </a:lnTo>
                  <a:lnTo>
                    <a:pt x="9527" y="18609"/>
                  </a:lnTo>
                  <a:lnTo>
                    <a:pt x="9470" y="18871"/>
                  </a:lnTo>
                  <a:lnTo>
                    <a:pt x="9435" y="19144"/>
                  </a:lnTo>
                  <a:lnTo>
                    <a:pt x="9435" y="19429"/>
                  </a:lnTo>
                  <a:lnTo>
                    <a:pt x="9458" y="19703"/>
                  </a:lnTo>
                  <a:lnTo>
                    <a:pt x="9504" y="19987"/>
                  </a:lnTo>
                  <a:lnTo>
                    <a:pt x="9538" y="20124"/>
                  </a:lnTo>
                  <a:lnTo>
                    <a:pt x="9572" y="20261"/>
                  </a:lnTo>
                  <a:lnTo>
                    <a:pt x="9629" y="20398"/>
                  </a:lnTo>
                  <a:lnTo>
                    <a:pt x="9686" y="20523"/>
                  </a:lnTo>
                  <a:lnTo>
                    <a:pt x="9743" y="20660"/>
                  </a:lnTo>
                  <a:lnTo>
                    <a:pt x="9811" y="20785"/>
                  </a:lnTo>
                  <a:lnTo>
                    <a:pt x="9891" y="20910"/>
                  </a:lnTo>
                  <a:lnTo>
                    <a:pt x="9971" y="21036"/>
                  </a:lnTo>
                  <a:lnTo>
                    <a:pt x="10062" y="21161"/>
                  </a:lnTo>
                  <a:lnTo>
                    <a:pt x="10153" y="21275"/>
                  </a:lnTo>
                  <a:lnTo>
                    <a:pt x="10256" y="21389"/>
                  </a:lnTo>
                  <a:lnTo>
                    <a:pt x="10358" y="21492"/>
                  </a:lnTo>
                  <a:lnTo>
                    <a:pt x="10461" y="21583"/>
                  </a:lnTo>
                  <a:lnTo>
                    <a:pt x="10575" y="21674"/>
                  </a:lnTo>
                  <a:lnTo>
                    <a:pt x="10689" y="21754"/>
                  </a:lnTo>
                  <a:lnTo>
                    <a:pt x="10814" y="21833"/>
                  </a:lnTo>
                  <a:lnTo>
                    <a:pt x="10928" y="21902"/>
                  </a:lnTo>
                  <a:lnTo>
                    <a:pt x="11054" y="21970"/>
                  </a:lnTo>
                  <a:lnTo>
                    <a:pt x="11316" y="22084"/>
                  </a:lnTo>
                  <a:lnTo>
                    <a:pt x="11589" y="22175"/>
                  </a:lnTo>
                  <a:lnTo>
                    <a:pt x="11863" y="22232"/>
                  </a:lnTo>
                  <a:lnTo>
                    <a:pt x="12136" y="22266"/>
                  </a:lnTo>
                  <a:lnTo>
                    <a:pt x="12421" y="22278"/>
                  </a:lnTo>
                  <a:lnTo>
                    <a:pt x="12706" y="22255"/>
                  </a:lnTo>
                  <a:lnTo>
                    <a:pt x="12843" y="22232"/>
                  </a:lnTo>
                  <a:lnTo>
                    <a:pt x="12979" y="22209"/>
                  </a:lnTo>
                  <a:lnTo>
                    <a:pt x="13116" y="22175"/>
                  </a:lnTo>
                  <a:lnTo>
                    <a:pt x="13253" y="22130"/>
                  </a:lnTo>
                  <a:lnTo>
                    <a:pt x="13390" y="22084"/>
                  </a:lnTo>
                  <a:lnTo>
                    <a:pt x="13526" y="22027"/>
                  </a:lnTo>
                  <a:lnTo>
                    <a:pt x="13663" y="21970"/>
                  </a:lnTo>
                  <a:lnTo>
                    <a:pt x="13788" y="21902"/>
                  </a:lnTo>
                  <a:lnTo>
                    <a:pt x="13914" y="21822"/>
                  </a:lnTo>
                  <a:lnTo>
                    <a:pt x="14039" y="21742"/>
                  </a:lnTo>
                  <a:lnTo>
                    <a:pt x="14199" y="21628"/>
                  </a:lnTo>
                  <a:lnTo>
                    <a:pt x="14335" y="21503"/>
                  </a:lnTo>
                  <a:lnTo>
                    <a:pt x="14472" y="21378"/>
                  </a:lnTo>
                  <a:lnTo>
                    <a:pt x="14597" y="21241"/>
                  </a:lnTo>
                  <a:lnTo>
                    <a:pt x="14711" y="21093"/>
                  </a:lnTo>
                  <a:lnTo>
                    <a:pt x="14814" y="20945"/>
                  </a:lnTo>
                  <a:lnTo>
                    <a:pt x="14917" y="20796"/>
                  </a:lnTo>
                  <a:lnTo>
                    <a:pt x="14996" y="20637"/>
                  </a:lnTo>
                  <a:lnTo>
                    <a:pt x="15076" y="20477"/>
                  </a:lnTo>
                  <a:lnTo>
                    <a:pt x="15133" y="20306"/>
                  </a:lnTo>
                  <a:lnTo>
                    <a:pt x="15190" y="20136"/>
                  </a:lnTo>
                  <a:lnTo>
                    <a:pt x="15236" y="19965"/>
                  </a:lnTo>
                  <a:lnTo>
                    <a:pt x="15270" y="19782"/>
                  </a:lnTo>
                  <a:lnTo>
                    <a:pt x="15293" y="19611"/>
                  </a:lnTo>
                  <a:lnTo>
                    <a:pt x="15304" y="19429"/>
                  </a:lnTo>
                  <a:lnTo>
                    <a:pt x="15304" y="19258"/>
                  </a:lnTo>
                  <a:lnTo>
                    <a:pt x="15464" y="19315"/>
                  </a:lnTo>
                  <a:lnTo>
                    <a:pt x="15634" y="19372"/>
                  </a:lnTo>
                  <a:lnTo>
                    <a:pt x="15805" y="19406"/>
                  </a:lnTo>
                  <a:lnTo>
                    <a:pt x="15988" y="19440"/>
                  </a:lnTo>
                  <a:lnTo>
                    <a:pt x="16159" y="19452"/>
                  </a:lnTo>
                  <a:lnTo>
                    <a:pt x="16341" y="19463"/>
                  </a:lnTo>
                  <a:lnTo>
                    <a:pt x="16512" y="19463"/>
                  </a:lnTo>
                  <a:lnTo>
                    <a:pt x="16694" y="19452"/>
                  </a:lnTo>
                  <a:lnTo>
                    <a:pt x="16865" y="19418"/>
                  </a:lnTo>
                  <a:lnTo>
                    <a:pt x="17047" y="19383"/>
                  </a:lnTo>
                  <a:lnTo>
                    <a:pt x="17218" y="19338"/>
                  </a:lnTo>
                  <a:lnTo>
                    <a:pt x="17389" y="19281"/>
                  </a:lnTo>
                  <a:lnTo>
                    <a:pt x="17560" y="19213"/>
                  </a:lnTo>
                  <a:lnTo>
                    <a:pt x="17731" y="19133"/>
                  </a:lnTo>
                  <a:lnTo>
                    <a:pt x="17891" y="19042"/>
                  </a:lnTo>
                  <a:lnTo>
                    <a:pt x="18050" y="18939"/>
                  </a:lnTo>
                  <a:lnTo>
                    <a:pt x="18176" y="18848"/>
                  </a:lnTo>
                  <a:lnTo>
                    <a:pt x="18290" y="18757"/>
                  </a:lnTo>
                  <a:lnTo>
                    <a:pt x="18392" y="18654"/>
                  </a:lnTo>
                  <a:lnTo>
                    <a:pt x="18495" y="18552"/>
                  </a:lnTo>
                  <a:lnTo>
                    <a:pt x="18597" y="18449"/>
                  </a:lnTo>
                  <a:lnTo>
                    <a:pt x="18688" y="18335"/>
                  </a:lnTo>
                  <a:lnTo>
                    <a:pt x="18768" y="18221"/>
                  </a:lnTo>
                  <a:lnTo>
                    <a:pt x="18848" y="18096"/>
                  </a:lnTo>
                  <a:lnTo>
                    <a:pt x="18916" y="17982"/>
                  </a:lnTo>
                  <a:lnTo>
                    <a:pt x="18985" y="17856"/>
                  </a:lnTo>
                  <a:lnTo>
                    <a:pt x="19099" y="17594"/>
                  </a:lnTo>
                  <a:lnTo>
                    <a:pt x="19190" y="17332"/>
                  </a:lnTo>
                  <a:lnTo>
                    <a:pt x="19247" y="17059"/>
                  </a:lnTo>
                  <a:lnTo>
                    <a:pt x="19281" y="16774"/>
                  </a:lnTo>
                  <a:lnTo>
                    <a:pt x="19292" y="16500"/>
                  </a:lnTo>
                  <a:lnTo>
                    <a:pt x="19270" y="16216"/>
                  </a:lnTo>
                  <a:lnTo>
                    <a:pt x="19258" y="16079"/>
                  </a:lnTo>
                  <a:lnTo>
                    <a:pt x="19224" y="15942"/>
                  </a:lnTo>
                  <a:lnTo>
                    <a:pt x="19201" y="15805"/>
                  </a:lnTo>
                  <a:lnTo>
                    <a:pt x="19156" y="15669"/>
                  </a:lnTo>
                  <a:lnTo>
                    <a:pt x="19110" y="15532"/>
                  </a:lnTo>
                  <a:lnTo>
                    <a:pt x="19053" y="15395"/>
                  </a:lnTo>
                  <a:lnTo>
                    <a:pt x="18996" y="15258"/>
                  </a:lnTo>
                  <a:lnTo>
                    <a:pt x="18928" y="15133"/>
                  </a:lnTo>
                  <a:lnTo>
                    <a:pt x="18848" y="15008"/>
                  </a:lnTo>
                  <a:lnTo>
                    <a:pt x="18768" y="14882"/>
                  </a:lnTo>
                  <a:lnTo>
                    <a:pt x="18677" y="14757"/>
                  </a:lnTo>
                  <a:lnTo>
                    <a:pt x="18586" y="14643"/>
                  </a:lnTo>
                  <a:lnTo>
                    <a:pt x="18483" y="14529"/>
                  </a:lnTo>
                  <a:lnTo>
                    <a:pt x="18381" y="14427"/>
                  </a:lnTo>
                  <a:lnTo>
                    <a:pt x="18278" y="14335"/>
                  </a:lnTo>
                  <a:lnTo>
                    <a:pt x="18164" y="14244"/>
                  </a:lnTo>
                  <a:lnTo>
                    <a:pt x="18050" y="14153"/>
                  </a:lnTo>
                  <a:lnTo>
                    <a:pt x="17936" y="14073"/>
                  </a:lnTo>
                  <a:lnTo>
                    <a:pt x="17686" y="13937"/>
                  </a:lnTo>
                  <a:lnTo>
                    <a:pt x="17435" y="13823"/>
                  </a:lnTo>
                  <a:lnTo>
                    <a:pt x="17173" y="13731"/>
                  </a:lnTo>
                  <a:lnTo>
                    <a:pt x="16899" y="13663"/>
                  </a:lnTo>
                  <a:lnTo>
                    <a:pt x="16626" y="13629"/>
                  </a:lnTo>
                  <a:lnTo>
                    <a:pt x="16352" y="13617"/>
                  </a:lnTo>
                  <a:lnTo>
                    <a:pt x="16216" y="13629"/>
                  </a:lnTo>
                  <a:lnTo>
                    <a:pt x="16079" y="13640"/>
                  </a:lnTo>
                  <a:lnTo>
                    <a:pt x="15931" y="13652"/>
                  </a:lnTo>
                  <a:lnTo>
                    <a:pt x="15794" y="13674"/>
                  </a:lnTo>
                  <a:lnTo>
                    <a:pt x="15657" y="13709"/>
                  </a:lnTo>
                  <a:lnTo>
                    <a:pt x="15521" y="13754"/>
                  </a:lnTo>
                  <a:lnTo>
                    <a:pt x="15395" y="13800"/>
                  </a:lnTo>
                  <a:lnTo>
                    <a:pt x="15258" y="13857"/>
                  </a:lnTo>
                  <a:lnTo>
                    <a:pt x="15122" y="13914"/>
                  </a:lnTo>
                  <a:lnTo>
                    <a:pt x="14996" y="13982"/>
                  </a:lnTo>
                  <a:lnTo>
                    <a:pt x="14871" y="14062"/>
                  </a:lnTo>
                  <a:lnTo>
                    <a:pt x="14746" y="14142"/>
                  </a:lnTo>
                  <a:lnTo>
                    <a:pt x="14609" y="14233"/>
                  </a:lnTo>
                  <a:lnTo>
                    <a:pt x="14563" y="14278"/>
                  </a:lnTo>
                  <a:lnTo>
                    <a:pt x="14552" y="14290"/>
                  </a:lnTo>
                  <a:lnTo>
                    <a:pt x="13173" y="12330"/>
                  </a:lnTo>
                  <a:lnTo>
                    <a:pt x="8319" y="5470"/>
                  </a:lnTo>
                  <a:lnTo>
                    <a:pt x="8433" y="5401"/>
                  </a:lnTo>
                  <a:lnTo>
                    <a:pt x="8547" y="5322"/>
                  </a:lnTo>
                  <a:lnTo>
                    <a:pt x="8661" y="5231"/>
                  </a:lnTo>
                  <a:lnTo>
                    <a:pt x="8774" y="5139"/>
                  </a:lnTo>
                  <a:lnTo>
                    <a:pt x="8888" y="5037"/>
                  </a:lnTo>
                  <a:lnTo>
                    <a:pt x="8991" y="4934"/>
                  </a:lnTo>
                  <a:lnTo>
                    <a:pt x="9082" y="4832"/>
                  </a:lnTo>
                  <a:lnTo>
                    <a:pt x="9173" y="4718"/>
                  </a:lnTo>
                  <a:lnTo>
                    <a:pt x="9264" y="4604"/>
                  </a:lnTo>
                  <a:lnTo>
                    <a:pt x="9344" y="4490"/>
                  </a:lnTo>
                  <a:lnTo>
                    <a:pt x="9413" y="4364"/>
                  </a:lnTo>
                  <a:lnTo>
                    <a:pt x="9481" y="4239"/>
                  </a:lnTo>
                  <a:lnTo>
                    <a:pt x="9584" y="3977"/>
                  </a:lnTo>
                  <a:lnTo>
                    <a:pt x="9675" y="3715"/>
                  </a:lnTo>
                  <a:lnTo>
                    <a:pt x="9732" y="3441"/>
                  </a:lnTo>
                  <a:lnTo>
                    <a:pt x="9766" y="3168"/>
                  </a:lnTo>
                  <a:lnTo>
                    <a:pt x="9777" y="2883"/>
                  </a:lnTo>
                  <a:lnTo>
                    <a:pt x="9754" y="2610"/>
                  </a:lnTo>
                  <a:lnTo>
                    <a:pt x="9743" y="2473"/>
                  </a:lnTo>
                  <a:lnTo>
                    <a:pt x="9709" y="2325"/>
                  </a:lnTo>
                  <a:lnTo>
                    <a:pt x="9675" y="2188"/>
                  </a:lnTo>
                  <a:lnTo>
                    <a:pt x="9641" y="2051"/>
                  </a:lnTo>
                  <a:lnTo>
                    <a:pt x="9595" y="1914"/>
                  </a:lnTo>
                  <a:lnTo>
                    <a:pt x="9538" y="1789"/>
                  </a:lnTo>
                  <a:lnTo>
                    <a:pt x="9481" y="1652"/>
                  </a:lnTo>
                  <a:lnTo>
                    <a:pt x="9413" y="1527"/>
                  </a:lnTo>
                  <a:lnTo>
                    <a:pt x="9333" y="1390"/>
                  </a:lnTo>
                  <a:lnTo>
                    <a:pt x="9253" y="1265"/>
                  </a:lnTo>
                  <a:lnTo>
                    <a:pt x="9162" y="1151"/>
                  </a:lnTo>
                  <a:lnTo>
                    <a:pt x="9059" y="1037"/>
                  </a:lnTo>
                  <a:lnTo>
                    <a:pt x="8968" y="923"/>
                  </a:lnTo>
                  <a:lnTo>
                    <a:pt x="8866" y="821"/>
                  </a:lnTo>
                  <a:lnTo>
                    <a:pt x="8752" y="729"/>
                  </a:lnTo>
                  <a:lnTo>
                    <a:pt x="8638" y="627"/>
                  </a:lnTo>
                  <a:lnTo>
                    <a:pt x="8524" y="547"/>
                  </a:lnTo>
                  <a:lnTo>
                    <a:pt x="8410" y="467"/>
                  </a:lnTo>
                  <a:lnTo>
                    <a:pt x="8284" y="388"/>
                  </a:lnTo>
                  <a:lnTo>
                    <a:pt x="8159" y="331"/>
                  </a:lnTo>
                  <a:lnTo>
                    <a:pt x="7897" y="205"/>
                  </a:lnTo>
                  <a:lnTo>
                    <a:pt x="7624" y="114"/>
                  </a:lnTo>
                  <a:lnTo>
                    <a:pt x="7350" y="57"/>
                  </a:lnTo>
                  <a:lnTo>
                    <a:pt x="7065" y="11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5485739" y="4097010"/>
              <a:ext cx="492488" cy="569112"/>
            </a:xfrm>
            <a:custGeom>
              <a:rect b="b" l="l" r="r" t="t"/>
              <a:pathLst>
                <a:path extrusionOk="0" h="23099" w="19989">
                  <a:moveTo>
                    <a:pt x="4559" y="0"/>
                  </a:moveTo>
                  <a:lnTo>
                    <a:pt x="4331" y="12"/>
                  </a:lnTo>
                  <a:lnTo>
                    <a:pt x="4103" y="23"/>
                  </a:lnTo>
                  <a:lnTo>
                    <a:pt x="3875" y="57"/>
                  </a:lnTo>
                  <a:lnTo>
                    <a:pt x="3647" y="91"/>
                  </a:lnTo>
                  <a:lnTo>
                    <a:pt x="3431" y="148"/>
                  </a:lnTo>
                  <a:lnTo>
                    <a:pt x="3214" y="205"/>
                  </a:lnTo>
                  <a:lnTo>
                    <a:pt x="2998" y="285"/>
                  </a:lnTo>
                  <a:lnTo>
                    <a:pt x="2792" y="365"/>
                  </a:lnTo>
                  <a:lnTo>
                    <a:pt x="2587" y="456"/>
                  </a:lnTo>
                  <a:lnTo>
                    <a:pt x="2394" y="559"/>
                  </a:lnTo>
                  <a:lnTo>
                    <a:pt x="2200" y="661"/>
                  </a:lnTo>
                  <a:lnTo>
                    <a:pt x="2018" y="787"/>
                  </a:lnTo>
                  <a:lnTo>
                    <a:pt x="1835" y="912"/>
                  </a:lnTo>
                  <a:lnTo>
                    <a:pt x="1664" y="1049"/>
                  </a:lnTo>
                  <a:lnTo>
                    <a:pt x="1493" y="1197"/>
                  </a:lnTo>
                  <a:lnTo>
                    <a:pt x="1334" y="1345"/>
                  </a:lnTo>
                  <a:lnTo>
                    <a:pt x="1186" y="1504"/>
                  </a:lnTo>
                  <a:lnTo>
                    <a:pt x="1038" y="1664"/>
                  </a:lnTo>
                  <a:lnTo>
                    <a:pt x="901" y="1846"/>
                  </a:lnTo>
                  <a:lnTo>
                    <a:pt x="776" y="2017"/>
                  </a:lnTo>
                  <a:lnTo>
                    <a:pt x="662" y="2211"/>
                  </a:lnTo>
                  <a:lnTo>
                    <a:pt x="548" y="2393"/>
                  </a:lnTo>
                  <a:lnTo>
                    <a:pt x="445" y="2598"/>
                  </a:lnTo>
                  <a:lnTo>
                    <a:pt x="354" y="2792"/>
                  </a:lnTo>
                  <a:lnTo>
                    <a:pt x="274" y="3009"/>
                  </a:lnTo>
                  <a:lnTo>
                    <a:pt x="206" y="3214"/>
                  </a:lnTo>
                  <a:lnTo>
                    <a:pt x="137" y="3430"/>
                  </a:lnTo>
                  <a:lnTo>
                    <a:pt x="92" y="3658"/>
                  </a:lnTo>
                  <a:lnTo>
                    <a:pt x="46" y="3875"/>
                  </a:lnTo>
                  <a:lnTo>
                    <a:pt x="23" y="4103"/>
                  </a:lnTo>
                  <a:lnTo>
                    <a:pt x="1" y="4342"/>
                  </a:lnTo>
                  <a:lnTo>
                    <a:pt x="1" y="4570"/>
                  </a:lnTo>
                  <a:lnTo>
                    <a:pt x="1" y="18529"/>
                  </a:lnTo>
                  <a:lnTo>
                    <a:pt x="1" y="18768"/>
                  </a:lnTo>
                  <a:lnTo>
                    <a:pt x="23" y="18996"/>
                  </a:lnTo>
                  <a:lnTo>
                    <a:pt x="46" y="19224"/>
                  </a:lnTo>
                  <a:lnTo>
                    <a:pt x="92" y="19452"/>
                  </a:lnTo>
                  <a:lnTo>
                    <a:pt x="137" y="19669"/>
                  </a:lnTo>
                  <a:lnTo>
                    <a:pt x="206" y="19885"/>
                  </a:lnTo>
                  <a:lnTo>
                    <a:pt x="274" y="20102"/>
                  </a:lnTo>
                  <a:lnTo>
                    <a:pt x="354" y="20307"/>
                  </a:lnTo>
                  <a:lnTo>
                    <a:pt x="445" y="20512"/>
                  </a:lnTo>
                  <a:lnTo>
                    <a:pt x="548" y="20706"/>
                  </a:lnTo>
                  <a:lnTo>
                    <a:pt x="662" y="20899"/>
                  </a:lnTo>
                  <a:lnTo>
                    <a:pt x="776" y="21082"/>
                  </a:lnTo>
                  <a:lnTo>
                    <a:pt x="901" y="21264"/>
                  </a:lnTo>
                  <a:lnTo>
                    <a:pt x="1038" y="21435"/>
                  </a:lnTo>
                  <a:lnTo>
                    <a:pt x="1186" y="21606"/>
                  </a:lnTo>
                  <a:lnTo>
                    <a:pt x="1334" y="21754"/>
                  </a:lnTo>
                  <a:lnTo>
                    <a:pt x="1493" y="21913"/>
                  </a:lnTo>
                  <a:lnTo>
                    <a:pt x="1664" y="22050"/>
                  </a:lnTo>
                  <a:lnTo>
                    <a:pt x="1835" y="22187"/>
                  </a:lnTo>
                  <a:lnTo>
                    <a:pt x="2018" y="22324"/>
                  </a:lnTo>
                  <a:lnTo>
                    <a:pt x="2200" y="22438"/>
                  </a:lnTo>
                  <a:lnTo>
                    <a:pt x="2394" y="22552"/>
                  </a:lnTo>
                  <a:lnTo>
                    <a:pt x="2587" y="22654"/>
                  </a:lnTo>
                  <a:lnTo>
                    <a:pt x="2792" y="22745"/>
                  </a:lnTo>
                  <a:lnTo>
                    <a:pt x="2998" y="22825"/>
                  </a:lnTo>
                  <a:lnTo>
                    <a:pt x="3214" y="22893"/>
                  </a:lnTo>
                  <a:lnTo>
                    <a:pt x="3431" y="22962"/>
                  </a:lnTo>
                  <a:lnTo>
                    <a:pt x="3647" y="23007"/>
                  </a:lnTo>
                  <a:lnTo>
                    <a:pt x="3875" y="23053"/>
                  </a:lnTo>
                  <a:lnTo>
                    <a:pt x="4103" y="23076"/>
                  </a:lnTo>
                  <a:lnTo>
                    <a:pt x="4331" y="23099"/>
                  </a:lnTo>
                  <a:lnTo>
                    <a:pt x="15658" y="23099"/>
                  </a:lnTo>
                  <a:lnTo>
                    <a:pt x="15886" y="23076"/>
                  </a:lnTo>
                  <a:lnTo>
                    <a:pt x="16114" y="23053"/>
                  </a:lnTo>
                  <a:lnTo>
                    <a:pt x="16342" y="23007"/>
                  </a:lnTo>
                  <a:lnTo>
                    <a:pt x="16558" y="22962"/>
                  </a:lnTo>
                  <a:lnTo>
                    <a:pt x="16775" y="22893"/>
                  </a:lnTo>
                  <a:lnTo>
                    <a:pt x="16991" y="22825"/>
                  </a:lnTo>
                  <a:lnTo>
                    <a:pt x="17196" y="22745"/>
                  </a:lnTo>
                  <a:lnTo>
                    <a:pt x="17401" y="22654"/>
                  </a:lnTo>
                  <a:lnTo>
                    <a:pt x="17595" y="22552"/>
                  </a:lnTo>
                  <a:lnTo>
                    <a:pt x="17789" y="22438"/>
                  </a:lnTo>
                  <a:lnTo>
                    <a:pt x="17971" y="22324"/>
                  </a:lnTo>
                  <a:lnTo>
                    <a:pt x="18153" y="22187"/>
                  </a:lnTo>
                  <a:lnTo>
                    <a:pt x="18324" y="22050"/>
                  </a:lnTo>
                  <a:lnTo>
                    <a:pt x="18484" y="21913"/>
                  </a:lnTo>
                  <a:lnTo>
                    <a:pt x="18643" y="21754"/>
                  </a:lnTo>
                  <a:lnTo>
                    <a:pt x="18803" y="21606"/>
                  </a:lnTo>
                  <a:lnTo>
                    <a:pt x="18940" y="21435"/>
                  </a:lnTo>
                  <a:lnTo>
                    <a:pt x="19076" y="21264"/>
                  </a:lnTo>
                  <a:lnTo>
                    <a:pt x="19202" y="21082"/>
                  </a:lnTo>
                  <a:lnTo>
                    <a:pt x="19327" y="20899"/>
                  </a:lnTo>
                  <a:lnTo>
                    <a:pt x="19441" y="20706"/>
                  </a:lnTo>
                  <a:lnTo>
                    <a:pt x="19532" y="20512"/>
                  </a:lnTo>
                  <a:lnTo>
                    <a:pt x="19623" y="20307"/>
                  </a:lnTo>
                  <a:lnTo>
                    <a:pt x="19715" y="20102"/>
                  </a:lnTo>
                  <a:lnTo>
                    <a:pt x="19783" y="19885"/>
                  </a:lnTo>
                  <a:lnTo>
                    <a:pt x="19840" y="19669"/>
                  </a:lnTo>
                  <a:lnTo>
                    <a:pt x="19897" y="19452"/>
                  </a:lnTo>
                  <a:lnTo>
                    <a:pt x="19931" y="19224"/>
                  </a:lnTo>
                  <a:lnTo>
                    <a:pt x="19965" y="18996"/>
                  </a:lnTo>
                  <a:lnTo>
                    <a:pt x="19988" y="18768"/>
                  </a:lnTo>
                  <a:lnTo>
                    <a:pt x="19988" y="18529"/>
                  </a:lnTo>
                  <a:lnTo>
                    <a:pt x="19988" y="4570"/>
                  </a:lnTo>
                  <a:lnTo>
                    <a:pt x="19988" y="4342"/>
                  </a:lnTo>
                  <a:lnTo>
                    <a:pt x="19965" y="4103"/>
                  </a:lnTo>
                  <a:lnTo>
                    <a:pt x="19931" y="3875"/>
                  </a:lnTo>
                  <a:lnTo>
                    <a:pt x="19897" y="3658"/>
                  </a:lnTo>
                  <a:lnTo>
                    <a:pt x="19840" y="3430"/>
                  </a:lnTo>
                  <a:lnTo>
                    <a:pt x="19783" y="3214"/>
                  </a:lnTo>
                  <a:lnTo>
                    <a:pt x="19715" y="3009"/>
                  </a:lnTo>
                  <a:lnTo>
                    <a:pt x="19623" y="2792"/>
                  </a:lnTo>
                  <a:lnTo>
                    <a:pt x="19532" y="2598"/>
                  </a:lnTo>
                  <a:lnTo>
                    <a:pt x="19441" y="2393"/>
                  </a:lnTo>
                  <a:lnTo>
                    <a:pt x="19327" y="2211"/>
                  </a:lnTo>
                  <a:lnTo>
                    <a:pt x="19202" y="2017"/>
                  </a:lnTo>
                  <a:lnTo>
                    <a:pt x="19076" y="1846"/>
                  </a:lnTo>
                  <a:lnTo>
                    <a:pt x="18940" y="1664"/>
                  </a:lnTo>
                  <a:lnTo>
                    <a:pt x="18803" y="1504"/>
                  </a:lnTo>
                  <a:lnTo>
                    <a:pt x="18643" y="1345"/>
                  </a:lnTo>
                  <a:lnTo>
                    <a:pt x="18484" y="1197"/>
                  </a:lnTo>
                  <a:lnTo>
                    <a:pt x="18324" y="1049"/>
                  </a:lnTo>
                  <a:lnTo>
                    <a:pt x="18153" y="912"/>
                  </a:lnTo>
                  <a:lnTo>
                    <a:pt x="17971" y="787"/>
                  </a:lnTo>
                  <a:lnTo>
                    <a:pt x="17789" y="661"/>
                  </a:lnTo>
                  <a:lnTo>
                    <a:pt x="17595" y="559"/>
                  </a:lnTo>
                  <a:lnTo>
                    <a:pt x="17401" y="456"/>
                  </a:lnTo>
                  <a:lnTo>
                    <a:pt x="17196" y="365"/>
                  </a:lnTo>
                  <a:lnTo>
                    <a:pt x="16991" y="285"/>
                  </a:lnTo>
                  <a:lnTo>
                    <a:pt x="16775" y="205"/>
                  </a:lnTo>
                  <a:lnTo>
                    <a:pt x="16558" y="148"/>
                  </a:lnTo>
                  <a:lnTo>
                    <a:pt x="16342" y="91"/>
                  </a:lnTo>
                  <a:lnTo>
                    <a:pt x="16114" y="57"/>
                  </a:lnTo>
                  <a:lnTo>
                    <a:pt x="15886" y="23"/>
                  </a:lnTo>
                  <a:lnTo>
                    <a:pt x="15658" y="12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5582051" y="3900199"/>
              <a:ext cx="299598" cy="200479"/>
            </a:xfrm>
            <a:custGeom>
              <a:rect b="b" l="l" r="r" t="t"/>
              <a:pathLst>
                <a:path extrusionOk="0" h="8137" w="12160">
                  <a:moveTo>
                    <a:pt x="1960" y="0"/>
                  </a:moveTo>
                  <a:lnTo>
                    <a:pt x="1755" y="12"/>
                  </a:lnTo>
                  <a:lnTo>
                    <a:pt x="1561" y="46"/>
                  </a:lnTo>
                  <a:lnTo>
                    <a:pt x="1379" y="91"/>
                  </a:lnTo>
                  <a:lnTo>
                    <a:pt x="1197" y="160"/>
                  </a:lnTo>
                  <a:lnTo>
                    <a:pt x="1026" y="239"/>
                  </a:lnTo>
                  <a:lnTo>
                    <a:pt x="866" y="331"/>
                  </a:lnTo>
                  <a:lnTo>
                    <a:pt x="718" y="445"/>
                  </a:lnTo>
                  <a:lnTo>
                    <a:pt x="581" y="570"/>
                  </a:lnTo>
                  <a:lnTo>
                    <a:pt x="456" y="718"/>
                  </a:lnTo>
                  <a:lnTo>
                    <a:pt x="342" y="866"/>
                  </a:lnTo>
                  <a:lnTo>
                    <a:pt x="240" y="1026"/>
                  </a:lnTo>
                  <a:lnTo>
                    <a:pt x="160" y="1197"/>
                  </a:lnTo>
                  <a:lnTo>
                    <a:pt x="91" y="1379"/>
                  </a:lnTo>
                  <a:lnTo>
                    <a:pt x="46" y="1561"/>
                  </a:lnTo>
                  <a:lnTo>
                    <a:pt x="12" y="1755"/>
                  </a:lnTo>
                  <a:lnTo>
                    <a:pt x="0" y="1949"/>
                  </a:lnTo>
                  <a:lnTo>
                    <a:pt x="0" y="6188"/>
                  </a:lnTo>
                  <a:lnTo>
                    <a:pt x="12" y="6382"/>
                  </a:lnTo>
                  <a:lnTo>
                    <a:pt x="46" y="6575"/>
                  </a:lnTo>
                  <a:lnTo>
                    <a:pt x="91" y="6769"/>
                  </a:lnTo>
                  <a:lnTo>
                    <a:pt x="160" y="6951"/>
                  </a:lnTo>
                  <a:lnTo>
                    <a:pt x="240" y="7122"/>
                  </a:lnTo>
                  <a:lnTo>
                    <a:pt x="342" y="7282"/>
                  </a:lnTo>
                  <a:lnTo>
                    <a:pt x="456" y="7430"/>
                  </a:lnTo>
                  <a:lnTo>
                    <a:pt x="581" y="7567"/>
                  </a:lnTo>
                  <a:lnTo>
                    <a:pt x="718" y="7692"/>
                  </a:lnTo>
                  <a:lnTo>
                    <a:pt x="866" y="7806"/>
                  </a:lnTo>
                  <a:lnTo>
                    <a:pt x="1026" y="7909"/>
                  </a:lnTo>
                  <a:lnTo>
                    <a:pt x="1197" y="7988"/>
                  </a:lnTo>
                  <a:lnTo>
                    <a:pt x="1379" y="8057"/>
                  </a:lnTo>
                  <a:lnTo>
                    <a:pt x="1561" y="8102"/>
                  </a:lnTo>
                  <a:lnTo>
                    <a:pt x="1755" y="8136"/>
                  </a:lnTo>
                  <a:lnTo>
                    <a:pt x="10404" y="8136"/>
                  </a:lnTo>
                  <a:lnTo>
                    <a:pt x="10598" y="8102"/>
                  </a:lnTo>
                  <a:lnTo>
                    <a:pt x="10792" y="8057"/>
                  </a:lnTo>
                  <a:lnTo>
                    <a:pt x="10963" y="7988"/>
                  </a:lnTo>
                  <a:lnTo>
                    <a:pt x="11133" y="7909"/>
                  </a:lnTo>
                  <a:lnTo>
                    <a:pt x="11293" y="7806"/>
                  </a:lnTo>
                  <a:lnTo>
                    <a:pt x="11453" y="7692"/>
                  </a:lnTo>
                  <a:lnTo>
                    <a:pt x="11589" y="7567"/>
                  </a:lnTo>
                  <a:lnTo>
                    <a:pt x="11715" y="7430"/>
                  </a:lnTo>
                  <a:lnTo>
                    <a:pt x="11829" y="7282"/>
                  </a:lnTo>
                  <a:lnTo>
                    <a:pt x="11920" y="7122"/>
                  </a:lnTo>
                  <a:lnTo>
                    <a:pt x="12011" y="6951"/>
                  </a:lnTo>
                  <a:lnTo>
                    <a:pt x="12079" y="6769"/>
                  </a:lnTo>
                  <a:lnTo>
                    <a:pt x="12125" y="6575"/>
                  </a:lnTo>
                  <a:lnTo>
                    <a:pt x="12148" y="6382"/>
                  </a:lnTo>
                  <a:lnTo>
                    <a:pt x="12159" y="6188"/>
                  </a:lnTo>
                  <a:lnTo>
                    <a:pt x="12159" y="1949"/>
                  </a:lnTo>
                  <a:lnTo>
                    <a:pt x="12148" y="1755"/>
                  </a:lnTo>
                  <a:lnTo>
                    <a:pt x="12125" y="1561"/>
                  </a:lnTo>
                  <a:lnTo>
                    <a:pt x="12079" y="1379"/>
                  </a:lnTo>
                  <a:lnTo>
                    <a:pt x="12011" y="1197"/>
                  </a:lnTo>
                  <a:lnTo>
                    <a:pt x="11920" y="1026"/>
                  </a:lnTo>
                  <a:lnTo>
                    <a:pt x="11829" y="866"/>
                  </a:lnTo>
                  <a:lnTo>
                    <a:pt x="11715" y="718"/>
                  </a:lnTo>
                  <a:lnTo>
                    <a:pt x="11589" y="570"/>
                  </a:lnTo>
                  <a:lnTo>
                    <a:pt x="11453" y="445"/>
                  </a:lnTo>
                  <a:lnTo>
                    <a:pt x="11293" y="331"/>
                  </a:lnTo>
                  <a:lnTo>
                    <a:pt x="11133" y="239"/>
                  </a:lnTo>
                  <a:lnTo>
                    <a:pt x="10963" y="160"/>
                  </a:lnTo>
                  <a:lnTo>
                    <a:pt x="10792" y="91"/>
                  </a:lnTo>
                  <a:lnTo>
                    <a:pt x="10598" y="46"/>
                  </a:lnTo>
                  <a:lnTo>
                    <a:pt x="10404" y="12"/>
                  </a:lnTo>
                  <a:lnTo>
                    <a:pt x="10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5600850" y="3927991"/>
              <a:ext cx="25870" cy="148542"/>
            </a:xfrm>
            <a:custGeom>
              <a:rect b="b" l="l" r="r" t="t"/>
              <a:pathLst>
                <a:path extrusionOk="0" h="6029" w="1050">
                  <a:moveTo>
                    <a:pt x="377" y="0"/>
                  </a:moveTo>
                  <a:lnTo>
                    <a:pt x="286" y="35"/>
                  </a:lnTo>
                  <a:lnTo>
                    <a:pt x="206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5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35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06" y="5937"/>
                  </a:lnTo>
                  <a:lnTo>
                    <a:pt x="286" y="5983"/>
                  </a:lnTo>
                  <a:lnTo>
                    <a:pt x="377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662" y="6017"/>
                  </a:lnTo>
                  <a:lnTo>
                    <a:pt x="753" y="5983"/>
                  </a:lnTo>
                  <a:lnTo>
                    <a:pt x="833" y="5937"/>
                  </a:lnTo>
                  <a:lnTo>
                    <a:pt x="901" y="5880"/>
                  </a:lnTo>
                  <a:lnTo>
                    <a:pt x="969" y="5812"/>
                  </a:lnTo>
                  <a:lnTo>
                    <a:pt x="1004" y="5732"/>
                  </a:lnTo>
                  <a:lnTo>
                    <a:pt x="1038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38" y="376"/>
                  </a:lnTo>
                  <a:lnTo>
                    <a:pt x="1004" y="285"/>
                  </a:lnTo>
                  <a:lnTo>
                    <a:pt x="969" y="205"/>
                  </a:lnTo>
                  <a:lnTo>
                    <a:pt x="901" y="137"/>
                  </a:lnTo>
                  <a:lnTo>
                    <a:pt x="833" y="80"/>
                  </a:lnTo>
                  <a:lnTo>
                    <a:pt x="753" y="35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5600850" y="3927991"/>
              <a:ext cx="25870" cy="148542"/>
            </a:xfrm>
            <a:custGeom>
              <a:rect b="b" l="l" r="r" t="t"/>
              <a:pathLst>
                <a:path extrusionOk="0" fill="none" h="6029" w="1050">
                  <a:moveTo>
                    <a:pt x="570" y="0"/>
                  </a:moveTo>
                  <a:lnTo>
                    <a:pt x="479" y="0"/>
                  </a:lnTo>
                  <a:lnTo>
                    <a:pt x="479" y="0"/>
                  </a:lnTo>
                  <a:lnTo>
                    <a:pt x="377" y="0"/>
                  </a:lnTo>
                  <a:lnTo>
                    <a:pt x="286" y="35"/>
                  </a:lnTo>
                  <a:lnTo>
                    <a:pt x="206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5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35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06" y="5937"/>
                  </a:lnTo>
                  <a:lnTo>
                    <a:pt x="286" y="5983"/>
                  </a:lnTo>
                  <a:lnTo>
                    <a:pt x="377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570" y="6028"/>
                  </a:lnTo>
                  <a:lnTo>
                    <a:pt x="662" y="6017"/>
                  </a:lnTo>
                  <a:lnTo>
                    <a:pt x="753" y="5983"/>
                  </a:lnTo>
                  <a:lnTo>
                    <a:pt x="833" y="5937"/>
                  </a:lnTo>
                  <a:lnTo>
                    <a:pt x="901" y="5880"/>
                  </a:lnTo>
                  <a:lnTo>
                    <a:pt x="969" y="5812"/>
                  </a:lnTo>
                  <a:lnTo>
                    <a:pt x="1004" y="5732"/>
                  </a:lnTo>
                  <a:lnTo>
                    <a:pt x="1038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49" y="479"/>
                  </a:lnTo>
                  <a:lnTo>
                    <a:pt x="1038" y="376"/>
                  </a:lnTo>
                  <a:lnTo>
                    <a:pt x="1004" y="285"/>
                  </a:lnTo>
                  <a:lnTo>
                    <a:pt x="969" y="205"/>
                  </a:lnTo>
                  <a:lnTo>
                    <a:pt x="901" y="137"/>
                  </a:lnTo>
                  <a:lnTo>
                    <a:pt x="833" y="80"/>
                  </a:lnTo>
                  <a:lnTo>
                    <a:pt x="753" y="35"/>
                  </a:lnTo>
                  <a:lnTo>
                    <a:pt x="662" y="0"/>
                  </a:lnTo>
                  <a:lnTo>
                    <a:pt x="5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5648032" y="3927991"/>
              <a:ext cx="25845" cy="148542"/>
            </a:xfrm>
            <a:custGeom>
              <a:rect b="b" l="l" r="r" t="t"/>
              <a:pathLst>
                <a:path extrusionOk="0" h="6029" w="1049">
                  <a:moveTo>
                    <a:pt x="388" y="0"/>
                  </a:moveTo>
                  <a:lnTo>
                    <a:pt x="296" y="35"/>
                  </a:lnTo>
                  <a:lnTo>
                    <a:pt x="217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4" y="285"/>
                  </a:lnTo>
                  <a:lnTo>
                    <a:pt x="12" y="376"/>
                  </a:lnTo>
                  <a:lnTo>
                    <a:pt x="0" y="479"/>
                  </a:lnTo>
                  <a:lnTo>
                    <a:pt x="0" y="5538"/>
                  </a:lnTo>
                  <a:lnTo>
                    <a:pt x="12" y="5641"/>
                  </a:lnTo>
                  <a:lnTo>
                    <a:pt x="34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17" y="5937"/>
                  </a:lnTo>
                  <a:lnTo>
                    <a:pt x="296" y="5983"/>
                  </a:lnTo>
                  <a:lnTo>
                    <a:pt x="388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672" y="6017"/>
                  </a:lnTo>
                  <a:lnTo>
                    <a:pt x="752" y="5983"/>
                  </a:lnTo>
                  <a:lnTo>
                    <a:pt x="843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4" y="5732"/>
                  </a:lnTo>
                  <a:lnTo>
                    <a:pt x="1037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37" y="376"/>
                  </a:lnTo>
                  <a:lnTo>
                    <a:pt x="1014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43" y="80"/>
                  </a:lnTo>
                  <a:lnTo>
                    <a:pt x="752" y="3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695461" y="3927991"/>
              <a:ext cx="25870" cy="148542"/>
            </a:xfrm>
            <a:custGeom>
              <a:rect b="b" l="l" r="r" t="t"/>
              <a:pathLst>
                <a:path extrusionOk="0" h="6029" w="1050">
                  <a:moveTo>
                    <a:pt x="377" y="0"/>
                  </a:moveTo>
                  <a:lnTo>
                    <a:pt x="286" y="35"/>
                  </a:lnTo>
                  <a:lnTo>
                    <a:pt x="206" y="80"/>
                  </a:lnTo>
                  <a:lnTo>
                    <a:pt x="138" y="137"/>
                  </a:lnTo>
                  <a:lnTo>
                    <a:pt x="81" y="205"/>
                  </a:lnTo>
                  <a:lnTo>
                    <a:pt x="35" y="285"/>
                  </a:lnTo>
                  <a:lnTo>
                    <a:pt x="1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" y="5641"/>
                  </a:lnTo>
                  <a:lnTo>
                    <a:pt x="35" y="5732"/>
                  </a:lnTo>
                  <a:lnTo>
                    <a:pt x="81" y="5812"/>
                  </a:lnTo>
                  <a:lnTo>
                    <a:pt x="138" y="5880"/>
                  </a:lnTo>
                  <a:lnTo>
                    <a:pt x="206" y="5937"/>
                  </a:lnTo>
                  <a:lnTo>
                    <a:pt x="286" y="5983"/>
                  </a:lnTo>
                  <a:lnTo>
                    <a:pt x="377" y="6017"/>
                  </a:lnTo>
                  <a:lnTo>
                    <a:pt x="480" y="6028"/>
                  </a:lnTo>
                  <a:lnTo>
                    <a:pt x="559" y="6028"/>
                  </a:lnTo>
                  <a:lnTo>
                    <a:pt x="662" y="6017"/>
                  </a:lnTo>
                  <a:lnTo>
                    <a:pt x="753" y="5983"/>
                  </a:lnTo>
                  <a:lnTo>
                    <a:pt x="833" y="5937"/>
                  </a:lnTo>
                  <a:lnTo>
                    <a:pt x="901" y="5880"/>
                  </a:lnTo>
                  <a:lnTo>
                    <a:pt x="958" y="5812"/>
                  </a:lnTo>
                  <a:lnTo>
                    <a:pt x="1004" y="5732"/>
                  </a:lnTo>
                  <a:lnTo>
                    <a:pt x="1038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38" y="376"/>
                  </a:lnTo>
                  <a:lnTo>
                    <a:pt x="1004" y="285"/>
                  </a:lnTo>
                  <a:lnTo>
                    <a:pt x="958" y="205"/>
                  </a:lnTo>
                  <a:lnTo>
                    <a:pt x="901" y="137"/>
                  </a:lnTo>
                  <a:lnTo>
                    <a:pt x="833" y="80"/>
                  </a:lnTo>
                  <a:lnTo>
                    <a:pt x="753" y="35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5742643" y="3927991"/>
              <a:ext cx="25845" cy="148542"/>
            </a:xfrm>
            <a:custGeom>
              <a:rect b="b" l="l" r="r" t="t"/>
              <a:pathLst>
                <a:path extrusionOk="0" h="6029" w="1049">
                  <a:moveTo>
                    <a:pt x="388" y="0"/>
                  </a:moveTo>
                  <a:lnTo>
                    <a:pt x="297" y="35"/>
                  </a:lnTo>
                  <a:lnTo>
                    <a:pt x="217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5" y="285"/>
                  </a:lnTo>
                  <a:lnTo>
                    <a:pt x="12" y="376"/>
                  </a:lnTo>
                  <a:lnTo>
                    <a:pt x="0" y="479"/>
                  </a:lnTo>
                  <a:lnTo>
                    <a:pt x="0" y="5538"/>
                  </a:lnTo>
                  <a:lnTo>
                    <a:pt x="12" y="5641"/>
                  </a:lnTo>
                  <a:lnTo>
                    <a:pt x="35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17" y="5937"/>
                  </a:lnTo>
                  <a:lnTo>
                    <a:pt x="297" y="5983"/>
                  </a:lnTo>
                  <a:lnTo>
                    <a:pt x="388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661" y="6017"/>
                  </a:lnTo>
                  <a:lnTo>
                    <a:pt x="752" y="5983"/>
                  </a:lnTo>
                  <a:lnTo>
                    <a:pt x="832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5" y="5732"/>
                  </a:lnTo>
                  <a:lnTo>
                    <a:pt x="1037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37" y="376"/>
                  </a:lnTo>
                  <a:lnTo>
                    <a:pt x="1015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32" y="80"/>
                  </a:lnTo>
                  <a:lnTo>
                    <a:pt x="752" y="3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789801" y="3927991"/>
              <a:ext cx="25870" cy="148542"/>
            </a:xfrm>
            <a:custGeom>
              <a:rect b="b" l="l" r="r" t="t"/>
              <a:pathLst>
                <a:path extrusionOk="0" h="6029" w="1050">
                  <a:moveTo>
                    <a:pt x="388" y="0"/>
                  </a:moveTo>
                  <a:lnTo>
                    <a:pt x="297" y="35"/>
                  </a:lnTo>
                  <a:lnTo>
                    <a:pt x="217" y="80"/>
                  </a:lnTo>
                  <a:lnTo>
                    <a:pt x="149" y="137"/>
                  </a:lnTo>
                  <a:lnTo>
                    <a:pt x="92" y="205"/>
                  </a:lnTo>
                  <a:lnTo>
                    <a:pt x="46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46" y="5732"/>
                  </a:lnTo>
                  <a:lnTo>
                    <a:pt x="92" y="5812"/>
                  </a:lnTo>
                  <a:lnTo>
                    <a:pt x="149" y="5880"/>
                  </a:lnTo>
                  <a:lnTo>
                    <a:pt x="217" y="5937"/>
                  </a:lnTo>
                  <a:lnTo>
                    <a:pt x="297" y="5983"/>
                  </a:lnTo>
                  <a:lnTo>
                    <a:pt x="388" y="6017"/>
                  </a:lnTo>
                  <a:lnTo>
                    <a:pt x="491" y="6028"/>
                  </a:lnTo>
                  <a:lnTo>
                    <a:pt x="571" y="6028"/>
                  </a:lnTo>
                  <a:lnTo>
                    <a:pt x="673" y="6017"/>
                  </a:lnTo>
                  <a:lnTo>
                    <a:pt x="764" y="5983"/>
                  </a:lnTo>
                  <a:lnTo>
                    <a:pt x="844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5" y="5732"/>
                  </a:lnTo>
                  <a:lnTo>
                    <a:pt x="1049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49" y="376"/>
                  </a:lnTo>
                  <a:lnTo>
                    <a:pt x="1015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44" y="80"/>
                  </a:lnTo>
                  <a:lnTo>
                    <a:pt x="764" y="35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5789801" y="3927991"/>
              <a:ext cx="25870" cy="148542"/>
            </a:xfrm>
            <a:custGeom>
              <a:rect b="b" l="l" r="r" t="t"/>
              <a:pathLst>
                <a:path extrusionOk="0" fill="none" h="6029" w="1050">
                  <a:moveTo>
                    <a:pt x="571" y="0"/>
                  </a:moveTo>
                  <a:lnTo>
                    <a:pt x="491" y="0"/>
                  </a:lnTo>
                  <a:lnTo>
                    <a:pt x="491" y="0"/>
                  </a:lnTo>
                  <a:lnTo>
                    <a:pt x="388" y="0"/>
                  </a:lnTo>
                  <a:lnTo>
                    <a:pt x="297" y="35"/>
                  </a:lnTo>
                  <a:lnTo>
                    <a:pt x="217" y="80"/>
                  </a:lnTo>
                  <a:lnTo>
                    <a:pt x="149" y="137"/>
                  </a:lnTo>
                  <a:lnTo>
                    <a:pt x="92" y="205"/>
                  </a:lnTo>
                  <a:lnTo>
                    <a:pt x="46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46" y="5732"/>
                  </a:lnTo>
                  <a:lnTo>
                    <a:pt x="92" y="5812"/>
                  </a:lnTo>
                  <a:lnTo>
                    <a:pt x="149" y="5880"/>
                  </a:lnTo>
                  <a:lnTo>
                    <a:pt x="217" y="5937"/>
                  </a:lnTo>
                  <a:lnTo>
                    <a:pt x="297" y="5983"/>
                  </a:lnTo>
                  <a:lnTo>
                    <a:pt x="388" y="6017"/>
                  </a:lnTo>
                  <a:lnTo>
                    <a:pt x="491" y="6028"/>
                  </a:lnTo>
                  <a:lnTo>
                    <a:pt x="571" y="6028"/>
                  </a:lnTo>
                  <a:lnTo>
                    <a:pt x="571" y="6028"/>
                  </a:lnTo>
                  <a:lnTo>
                    <a:pt x="673" y="6017"/>
                  </a:lnTo>
                  <a:lnTo>
                    <a:pt x="764" y="5983"/>
                  </a:lnTo>
                  <a:lnTo>
                    <a:pt x="844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5" y="5732"/>
                  </a:lnTo>
                  <a:lnTo>
                    <a:pt x="1049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49" y="479"/>
                  </a:lnTo>
                  <a:lnTo>
                    <a:pt x="1049" y="376"/>
                  </a:lnTo>
                  <a:lnTo>
                    <a:pt x="1015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44" y="80"/>
                  </a:lnTo>
                  <a:lnTo>
                    <a:pt x="764" y="35"/>
                  </a:lnTo>
                  <a:lnTo>
                    <a:pt x="673" y="0"/>
                  </a:lnTo>
                  <a:lnTo>
                    <a:pt x="57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5837255" y="3927991"/>
              <a:ext cx="25845" cy="148542"/>
            </a:xfrm>
            <a:custGeom>
              <a:rect b="b" l="l" r="r" t="t"/>
              <a:pathLst>
                <a:path extrusionOk="0" h="6029" w="1049">
                  <a:moveTo>
                    <a:pt x="388" y="0"/>
                  </a:moveTo>
                  <a:lnTo>
                    <a:pt x="297" y="35"/>
                  </a:lnTo>
                  <a:lnTo>
                    <a:pt x="206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5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35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06" y="5937"/>
                  </a:lnTo>
                  <a:lnTo>
                    <a:pt x="297" y="5983"/>
                  </a:lnTo>
                  <a:lnTo>
                    <a:pt x="388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662" y="6017"/>
                  </a:lnTo>
                  <a:lnTo>
                    <a:pt x="753" y="5983"/>
                  </a:lnTo>
                  <a:lnTo>
                    <a:pt x="832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5" y="5732"/>
                  </a:lnTo>
                  <a:lnTo>
                    <a:pt x="1038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38" y="376"/>
                  </a:lnTo>
                  <a:lnTo>
                    <a:pt x="1015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32" y="80"/>
                  </a:lnTo>
                  <a:lnTo>
                    <a:pt x="753" y="35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5837255" y="3927991"/>
              <a:ext cx="25845" cy="148542"/>
            </a:xfrm>
            <a:custGeom>
              <a:rect b="b" l="l" r="r" t="t"/>
              <a:pathLst>
                <a:path extrusionOk="0" fill="none" h="6029" w="1049">
                  <a:moveTo>
                    <a:pt x="570" y="0"/>
                  </a:moveTo>
                  <a:lnTo>
                    <a:pt x="479" y="0"/>
                  </a:lnTo>
                  <a:lnTo>
                    <a:pt x="479" y="0"/>
                  </a:lnTo>
                  <a:lnTo>
                    <a:pt x="388" y="0"/>
                  </a:lnTo>
                  <a:lnTo>
                    <a:pt x="297" y="35"/>
                  </a:lnTo>
                  <a:lnTo>
                    <a:pt x="206" y="80"/>
                  </a:lnTo>
                  <a:lnTo>
                    <a:pt x="137" y="137"/>
                  </a:lnTo>
                  <a:lnTo>
                    <a:pt x="80" y="205"/>
                  </a:lnTo>
                  <a:lnTo>
                    <a:pt x="35" y="285"/>
                  </a:lnTo>
                  <a:lnTo>
                    <a:pt x="12" y="376"/>
                  </a:lnTo>
                  <a:lnTo>
                    <a:pt x="1" y="479"/>
                  </a:lnTo>
                  <a:lnTo>
                    <a:pt x="1" y="5538"/>
                  </a:lnTo>
                  <a:lnTo>
                    <a:pt x="1" y="5538"/>
                  </a:lnTo>
                  <a:lnTo>
                    <a:pt x="12" y="5641"/>
                  </a:lnTo>
                  <a:lnTo>
                    <a:pt x="35" y="5732"/>
                  </a:lnTo>
                  <a:lnTo>
                    <a:pt x="80" y="5812"/>
                  </a:lnTo>
                  <a:lnTo>
                    <a:pt x="137" y="5880"/>
                  </a:lnTo>
                  <a:lnTo>
                    <a:pt x="206" y="5937"/>
                  </a:lnTo>
                  <a:lnTo>
                    <a:pt x="297" y="5983"/>
                  </a:lnTo>
                  <a:lnTo>
                    <a:pt x="388" y="6017"/>
                  </a:lnTo>
                  <a:lnTo>
                    <a:pt x="479" y="6028"/>
                  </a:lnTo>
                  <a:lnTo>
                    <a:pt x="570" y="6028"/>
                  </a:lnTo>
                  <a:lnTo>
                    <a:pt x="570" y="6028"/>
                  </a:lnTo>
                  <a:lnTo>
                    <a:pt x="662" y="6017"/>
                  </a:lnTo>
                  <a:lnTo>
                    <a:pt x="753" y="5983"/>
                  </a:lnTo>
                  <a:lnTo>
                    <a:pt x="832" y="5937"/>
                  </a:lnTo>
                  <a:lnTo>
                    <a:pt x="912" y="5880"/>
                  </a:lnTo>
                  <a:lnTo>
                    <a:pt x="969" y="5812"/>
                  </a:lnTo>
                  <a:lnTo>
                    <a:pt x="1015" y="5732"/>
                  </a:lnTo>
                  <a:lnTo>
                    <a:pt x="1038" y="5641"/>
                  </a:lnTo>
                  <a:lnTo>
                    <a:pt x="1049" y="5538"/>
                  </a:lnTo>
                  <a:lnTo>
                    <a:pt x="1049" y="479"/>
                  </a:lnTo>
                  <a:lnTo>
                    <a:pt x="1049" y="479"/>
                  </a:lnTo>
                  <a:lnTo>
                    <a:pt x="1038" y="376"/>
                  </a:lnTo>
                  <a:lnTo>
                    <a:pt x="1015" y="285"/>
                  </a:lnTo>
                  <a:lnTo>
                    <a:pt x="969" y="205"/>
                  </a:lnTo>
                  <a:lnTo>
                    <a:pt x="912" y="137"/>
                  </a:lnTo>
                  <a:lnTo>
                    <a:pt x="832" y="80"/>
                  </a:lnTo>
                  <a:lnTo>
                    <a:pt x="753" y="35"/>
                  </a:lnTo>
                  <a:lnTo>
                    <a:pt x="662" y="0"/>
                  </a:lnTo>
                  <a:lnTo>
                    <a:pt x="5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5589344" y="4215496"/>
              <a:ext cx="284987" cy="284987"/>
            </a:xfrm>
            <a:custGeom>
              <a:rect b="b" l="l" r="r" t="t"/>
              <a:pathLst>
                <a:path extrusionOk="0" h="11567" w="11567">
                  <a:moveTo>
                    <a:pt x="3579" y="0"/>
                  </a:moveTo>
                  <a:lnTo>
                    <a:pt x="3579" y="3578"/>
                  </a:lnTo>
                  <a:lnTo>
                    <a:pt x="1" y="3578"/>
                  </a:lnTo>
                  <a:lnTo>
                    <a:pt x="1" y="7988"/>
                  </a:lnTo>
                  <a:lnTo>
                    <a:pt x="3579" y="7988"/>
                  </a:lnTo>
                  <a:lnTo>
                    <a:pt x="3579" y="11566"/>
                  </a:lnTo>
                  <a:lnTo>
                    <a:pt x="7989" y="11566"/>
                  </a:lnTo>
                  <a:lnTo>
                    <a:pt x="7989" y="7988"/>
                  </a:lnTo>
                  <a:lnTo>
                    <a:pt x="11567" y="7988"/>
                  </a:lnTo>
                  <a:lnTo>
                    <a:pt x="11567" y="3578"/>
                  </a:lnTo>
                  <a:lnTo>
                    <a:pt x="7989" y="357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4" name="Google Shape;1644;p36"/>
            <p:cNvGrpSpPr/>
            <p:nvPr/>
          </p:nvGrpSpPr>
          <p:grpSpPr>
            <a:xfrm>
              <a:off x="5468301" y="2792745"/>
              <a:ext cx="760008" cy="992639"/>
              <a:chOff x="5365011" y="2407114"/>
              <a:chExt cx="907147" cy="1184817"/>
            </a:xfrm>
          </p:grpSpPr>
          <p:sp>
            <p:nvSpPr>
              <p:cNvPr id="1645" name="Google Shape;1645;p36"/>
              <p:cNvSpPr/>
              <p:nvPr/>
            </p:nvSpPr>
            <p:spPr>
              <a:xfrm>
                <a:off x="5491357" y="2495812"/>
                <a:ext cx="780802" cy="1096118"/>
              </a:xfrm>
              <a:custGeom>
                <a:rect b="b" l="l" r="r" t="t"/>
                <a:pathLst>
                  <a:path extrusionOk="0" h="44489" w="31691">
                    <a:moveTo>
                      <a:pt x="5254" y="1"/>
                    </a:moveTo>
                    <a:lnTo>
                      <a:pt x="4923" y="69"/>
                    </a:lnTo>
                    <a:lnTo>
                      <a:pt x="4604" y="161"/>
                    </a:lnTo>
                    <a:lnTo>
                      <a:pt x="4308" y="263"/>
                    </a:lnTo>
                    <a:lnTo>
                      <a:pt x="4012" y="400"/>
                    </a:lnTo>
                    <a:lnTo>
                      <a:pt x="3727" y="548"/>
                    </a:lnTo>
                    <a:lnTo>
                      <a:pt x="3453" y="719"/>
                    </a:lnTo>
                    <a:lnTo>
                      <a:pt x="3203" y="901"/>
                    </a:lnTo>
                    <a:lnTo>
                      <a:pt x="2952" y="1095"/>
                    </a:lnTo>
                    <a:lnTo>
                      <a:pt x="2713" y="1300"/>
                    </a:lnTo>
                    <a:lnTo>
                      <a:pt x="2485" y="1528"/>
                    </a:lnTo>
                    <a:lnTo>
                      <a:pt x="2268" y="1756"/>
                    </a:lnTo>
                    <a:lnTo>
                      <a:pt x="2074" y="2007"/>
                    </a:lnTo>
                    <a:lnTo>
                      <a:pt x="1881" y="2257"/>
                    </a:lnTo>
                    <a:lnTo>
                      <a:pt x="1698" y="2508"/>
                    </a:lnTo>
                    <a:lnTo>
                      <a:pt x="1516" y="2770"/>
                    </a:lnTo>
                    <a:lnTo>
                      <a:pt x="1357" y="3032"/>
                    </a:lnTo>
                    <a:lnTo>
                      <a:pt x="1208" y="3306"/>
                    </a:lnTo>
                    <a:lnTo>
                      <a:pt x="1072" y="3568"/>
                    </a:lnTo>
                    <a:lnTo>
                      <a:pt x="935" y="3841"/>
                    </a:lnTo>
                    <a:lnTo>
                      <a:pt x="810" y="4103"/>
                    </a:lnTo>
                    <a:lnTo>
                      <a:pt x="707" y="4365"/>
                    </a:lnTo>
                    <a:lnTo>
                      <a:pt x="604" y="4627"/>
                    </a:lnTo>
                    <a:lnTo>
                      <a:pt x="422" y="5117"/>
                    </a:lnTo>
                    <a:lnTo>
                      <a:pt x="285" y="5585"/>
                    </a:lnTo>
                    <a:lnTo>
                      <a:pt x="183" y="5995"/>
                    </a:lnTo>
                    <a:lnTo>
                      <a:pt x="114" y="6348"/>
                    </a:lnTo>
                    <a:lnTo>
                      <a:pt x="92" y="6633"/>
                    </a:lnTo>
                    <a:lnTo>
                      <a:pt x="58" y="7100"/>
                    </a:lnTo>
                    <a:lnTo>
                      <a:pt x="58" y="7408"/>
                    </a:lnTo>
                    <a:lnTo>
                      <a:pt x="58" y="7624"/>
                    </a:lnTo>
                    <a:lnTo>
                      <a:pt x="1" y="7602"/>
                    </a:lnTo>
                    <a:lnTo>
                      <a:pt x="331" y="7932"/>
                    </a:lnTo>
                    <a:lnTo>
                      <a:pt x="764" y="8331"/>
                    </a:lnTo>
                    <a:lnTo>
                      <a:pt x="1288" y="8798"/>
                    </a:lnTo>
                    <a:lnTo>
                      <a:pt x="1915" y="9334"/>
                    </a:lnTo>
                    <a:lnTo>
                      <a:pt x="2633" y="9915"/>
                    </a:lnTo>
                    <a:lnTo>
                      <a:pt x="3453" y="10542"/>
                    </a:lnTo>
                    <a:lnTo>
                      <a:pt x="3898" y="10872"/>
                    </a:lnTo>
                    <a:lnTo>
                      <a:pt x="4365" y="11203"/>
                    </a:lnTo>
                    <a:lnTo>
                      <a:pt x="4855" y="11544"/>
                    </a:lnTo>
                    <a:lnTo>
                      <a:pt x="5368" y="11898"/>
                    </a:lnTo>
                    <a:lnTo>
                      <a:pt x="5903" y="12262"/>
                    </a:lnTo>
                    <a:lnTo>
                      <a:pt x="6405" y="12650"/>
                    </a:lnTo>
                    <a:lnTo>
                      <a:pt x="6895" y="13037"/>
                    </a:lnTo>
                    <a:lnTo>
                      <a:pt x="7362" y="13436"/>
                    </a:lnTo>
                    <a:lnTo>
                      <a:pt x="7795" y="13846"/>
                    </a:lnTo>
                    <a:lnTo>
                      <a:pt x="8217" y="14256"/>
                    </a:lnTo>
                    <a:lnTo>
                      <a:pt x="8604" y="14667"/>
                    </a:lnTo>
                    <a:lnTo>
                      <a:pt x="8969" y="15100"/>
                    </a:lnTo>
                    <a:lnTo>
                      <a:pt x="9311" y="15521"/>
                    </a:lnTo>
                    <a:lnTo>
                      <a:pt x="9630" y="15954"/>
                    </a:lnTo>
                    <a:lnTo>
                      <a:pt x="9914" y="16387"/>
                    </a:lnTo>
                    <a:lnTo>
                      <a:pt x="10188" y="16820"/>
                    </a:lnTo>
                    <a:lnTo>
                      <a:pt x="10427" y="17265"/>
                    </a:lnTo>
                    <a:lnTo>
                      <a:pt x="10644" y="17698"/>
                    </a:lnTo>
                    <a:lnTo>
                      <a:pt x="10826" y="18131"/>
                    </a:lnTo>
                    <a:lnTo>
                      <a:pt x="10986" y="18564"/>
                    </a:lnTo>
                    <a:lnTo>
                      <a:pt x="11122" y="18997"/>
                    </a:lnTo>
                    <a:lnTo>
                      <a:pt x="11236" y="19430"/>
                    </a:lnTo>
                    <a:lnTo>
                      <a:pt x="11316" y="19863"/>
                    </a:lnTo>
                    <a:lnTo>
                      <a:pt x="11373" y="20285"/>
                    </a:lnTo>
                    <a:lnTo>
                      <a:pt x="11407" y="20695"/>
                    </a:lnTo>
                    <a:lnTo>
                      <a:pt x="11407" y="20900"/>
                    </a:lnTo>
                    <a:lnTo>
                      <a:pt x="11407" y="21105"/>
                    </a:lnTo>
                    <a:lnTo>
                      <a:pt x="11396" y="21310"/>
                    </a:lnTo>
                    <a:lnTo>
                      <a:pt x="11373" y="21504"/>
                    </a:lnTo>
                    <a:lnTo>
                      <a:pt x="11350" y="21709"/>
                    </a:lnTo>
                    <a:lnTo>
                      <a:pt x="11328" y="21903"/>
                    </a:lnTo>
                    <a:lnTo>
                      <a:pt x="11293" y="22096"/>
                    </a:lnTo>
                    <a:lnTo>
                      <a:pt x="11248" y="22290"/>
                    </a:lnTo>
                    <a:lnTo>
                      <a:pt x="11191" y="22484"/>
                    </a:lnTo>
                    <a:lnTo>
                      <a:pt x="11134" y="22666"/>
                    </a:lnTo>
                    <a:lnTo>
                      <a:pt x="11065" y="22849"/>
                    </a:lnTo>
                    <a:lnTo>
                      <a:pt x="10997" y="23031"/>
                    </a:lnTo>
                    <a:lnTo>
                      <a:pt x="10917" y="23213"/>
                    </a:lnTo>
                    <a:lnTo>
                      <a:pt x="10826" y="23384"/>
                    </a:lnTo>
                    <a:lnTo>
                      <a:pt x="10735" y="23566"/>
                    </a:lnTo>
                    <a:lnTo>
                      <a:pt x="10632" y="23737"/>
                    </a:lnTo>
                    <a:lnTo>
                      <a:pt x="10530" y="23897"/>
                    </a:lnTo>
                    <a:lnTo>
                      <a:pt x="10416" y="24068"/>
                    </a:lnTo>
                    <a:lnTo>
                      <a:pt x="10291" y="24227"/>
                    </a:lnTo>
                    <a:lnTo>
                      <a:pt x="10154" y="24375"/>
                    </a:lnTo>
                    <a:lnTo>
                      <a:pt x="10017" y="24535"/>
                    </a:lnTo>
                    <a:lnTo>
                      <a:pt x="9880" y="24683"/>
                    </a:lnTo>
                    <a:lnTo>
                      <a:pt x="9470" y="25093"/>
                    </a:lnTo>
                    <a:lnTo>
                      <a:pt x="9071" y="25504"/>
                    </a:lnTo>
                    <a:lnTo>
                      <a:pt x="8707" y="25914"/>
                    </a:lnTo>
                    <a:lnTo>
                      <a:pt x="8342" y="26313"/>
                    </a:lnTo>
                    <a:lnTo>
                      <a:pt x="8011" y="26712"/>
                    </a:lnTo>
                    <a:lnTo>
                      <a:pt x="7681" y="27099"/>
                    </a:lnTo>
                    <a:lnTo>
                      <a:pt x="7373" y="27486"/>
                    </a:lnTo>
                    <a:lnTo>
                      <a:pt x="7088" y="27874"/>
                    </a:lnTo>
                    <a:lnTo>
                      <a:pt x="6815" y="28261"/>
                    </a:lnTo>
                    <a:lnTo>
                      <a:pt x="6564" y="28649"/>
                    </a:lnTo>
                    <a:lnTo>
                      <a:pt x="6314" y="29036"/>
                    </a:lnTo>
                    <a:lnTo>
                      <a:pt x="6097" y="29412"/>
                    </a:lnTo>
                    <a:lnTo>
                      <a:pt x="5881" y="29800"/>
                    </a:lnTo>
                    <a:lnTo>
                      <a:pt x="5687" y="30187"/>
                    </a:lnTo>
                    <a:lnTo>
                      <a:pt x="5493" y="30575"/>
                    </a:lnTo>
                    <a:lnTo>
                      <a:pt x="5334" y="30962"/>
                    </a:lnTo>
                    <a:lnTo>
                      <a:pt x="5174" y="31349"/>
                    </a:lnTo>
                    <a:lnTo>
                      <a:pt x="5026" y="31748"/>
                    </a:lnTo>
                    <a:lnTo>
                      <a:pt x="4901" y="32136"/>
                    </a:lnTo>
                    <a:lnTo>
                      <a:pt x="4775" y="32546"/>
                    </a:lnTo>
                    <a:lnTo>
                      <a:pt x="4673" y="32945"/>
                    </a:lnTo>
                    <a:lnTo>
                      <a:pt x="4581" y="33366"/>
                    </a:lnTo>
                    <a:lnTo>
                      <a:pt x="4490" y="33777"/>
                    </a:lnTo>
                    <a:lnTo>
                      <a:pt x="4422" y="34198"/>
                    </a:lnTo>
                    <a:lnTo>
                      <a:pt x="4365" y="34631"/>
                    </a:lnTo>
                    <a:lnTo>
                      <a:pt x="4308" y="35076"/>
                    </a:lnTo>
                    <a:lnTo>
                      <a:pt x="4262" y="35520"/>
                    </a:lnTo>
                    <a:lnTo>
                      <a:pt x="4240" y="35976"/>
                    </a:lnTo>
                    <a:lnTo>
                      <a:pt x="4217" y="36432"/>
                    </a:lnTo>
                    <a:lnTo>
                      <a:pt x="4205" y="36910"/>
                    </a:lnTo>
                    <a:lnTo>
                      <a:pt x="4194" y="37389"/>
                    </a:lnTo>
                    <a:lnTo>
                      <a:pt x="4205" y="37890"/>
                    </a:lnTo>
                    <a:lnTo>
                      <a:pt x="4205" y="38198"/>
                    </a:lnTo>
                    <a:lnTo>
                      <a:pt x="4194" y="38506"/>
                    </a:lnTo>
                    <a:lnTo>
                      <a:pt x="4171" y="38813"/>
                    </a:lnTo>
                    <a:lnTo>
                      <a:pt x="4137" y="39121"/>
                    </a:lnTo>
                    <a:lnTo>
                      <a:pt x="4091" y="39417"/>
                    </a:lnTo>
                    <a:lnTo>
                      <a:pt x="4034" y="39714"/>
                    </a:lnTo>
                    <a:lnTo>
                      <a:pt x="3978" y="40010"/>
                    </a:lnTo>
                    <a:lnTo>
                      <a:pt x="3909" y="40306"/>
                    </a:lnTo>
                    <a:lnTo>
                      <a:pt x="3829" y="40591"/>
                    </a:lnTo>
                    <a:lnTo>
                      <a:pt x="3750" y="40864"/>
                    </a:lnTo>
                    <a:lnTo>
                      <a:pt x="3647" y="41149"/>
                    </a:lnTo>
                    <a:lnTo>
                      <a:pt x="3556" y="41423"/>
                    </a:lnTo>
                    <a:lnTo>
                      <a:pt x="3442" y="41696"/>
                    </a:lnTo>
                    <a:lnTo>
                      <a:pt x="3328" y="41958"/>
                    </a:lnTo>
                    <a:lnTo>
                      <a:pt x="3203" y="42221"/>
                    </a:lnTo>
                    <a:lnTo>
                      <a:pt x="3077" y="42483"/>
                    </a:lnTo>
                    <a:lnTo>
                      <a:pt x="3225" y="42665"/>
                    </a:lnTo>
                    <a:lnTo>
                      <a:pt x="3408" y="42859"/>
                    </a:lnTo>
                    <a:lnTo>
                      <a:pt x="3613" y="43052"/>
                    </a:lnTo>
                    <a:lnTo>
                      <a:pt x="3841" y="43246"/>
                    </a:lnTo>
                    <a:lnTo>
                      <a:pt x="4091" y="43440"/>
                    </a:lnTo>
                    <a:lnTo>
                      <a:pt x="4354" y="43622"/>
                    </a:lnTo>
                    <a:lnTo>
                      <a:pt x="4627" y="43782"/>
                    </a:lnTo>
                    <a:lnTo>
                      <a:pt x="4889" y="43930"/>
                    </a:lnTo>
                    <a:lnTo>
                      <a:pt x="5106" y="44032"/>
                    </a:lnTo>
                    <a:lnTo>
                      <a:pt x="5334" y="44146"/>
                    </a:lnTo>
                    <a:lnTo>
                      <a:pt x="5561" y="44249"/>
                    </a:lnTo>
                    <a:lnTo>
                      <a:pt x="5812" y="44340"/>
                    </a:lnTo>
                    <a:lnTo>
                      <a:pt x="6051" y="44408"/>
                    </a:lnTo>
                    <a:lnTo>
                      <a:pt x="6291" y="44465"/>
                    </a:lnTo>
                    <a:lnTo>
                      <a:pt x="6405" y="44477"/>
                    </a:lnTo>
                    <a:lnTo>
                      <a:pt x="6519" y="44488"/>
                    </a:lnTo>
                    <a:lnTo>
                      <a:pt x="6633" y="44488"/>
                    </a:lnTo>
                    <a:lnTo>
                      <a:pt x="6747" y="44477"/>
                    </a:lnTo>
                    <a:lnTo>
                      <a:pt x="7157" y="43987"/>
                    </a:lnTo>
                    <a:lnTo>
                      <a:pt x="7590" y="43485"/>
                    </a:lnTo>
                    <a:lnTo>
                      <a:pt x="7544" y="43041"/>
                    </a:lnTo>
                    <a:lnTo>
                      <a:pt x="7510" y="42608"/>
                    </a:lnTo>
                    <a:lnTo>
                      <a:pt x="7476" y="42186"/>
                    </a:lnTo>
                    <a:lnTo>
                      <a:pt x="7464" y="41765"/>
                    </a:lnTo>
                    <a:lnTo>
                      <a:pt x="7453" y="41354"/>
                    </a:lnTo>
                    <a:lnTo>
                      <a:pt x="7442" y="40956"/>
                    </a:lnTo>
                    <a:lnTo>
                      <a:pt x="7453" y="40557"/>
                    </a:lnTo>
                    <a:lnTo>
                      <a:pt x="7464" y="40158"/>
                    </a:lnTo>
                    <a:lnTo>
                      <a:pt x="7487" y="39771"/>
                    </a:lnTo>
                    <a:lnTo>
                      <a:pt x="7510" y="39394"/>
                    </a:lnTo>
                    <a:lnTo>
                      <a:pt x="7556" y="39018"/>
                    </a:lnTo>
                    <a:lnTo>
                      <a:pt x="7590" y="38654"/>
                    </a:lnTo>
                    <a:lnTo>
                      <a:pt x="7647" y="38301"/>
                    </a:lnTo>
                    <a:lnTo>
                      <a:pt x="7704" y="37947"/>
                    </a:lnTo>
                    <a:lnTo>
                      <a:pt x="7772" y="37594"/>
                    </a:lnTo>
                    <a:lnTo>
                      <a:pt x="7841" y="37252"/>
                    </a:lnTo>
                    <a:lnTo>
                      <a:pt x="7920" y="36922"/>
                    </a:lnTo>
                    <a:lnTo>
                      <a:pt x="8000" y="36591"/>
                    </a:lnTo>
                    <a:lnTo>
                      <a:pt x="8091" y="36272"/>
                    </a:lnTo>
                    <a:lnTo>
                      <a:pt x="8194" y="35953"/>
                    </a:lnTo>
                    <a:lnTo>
                      <a:pt x="8296" y="35645"/>
                    </a:lnTo>
                    <a:lnTo>
                      <a:pt x="8410" y="35349"/>
                    </a:lnTo>
                    <a:lnTo>
                      <a:pt x="8524" y="35053"/>
                    </a:lnTo>
                    <a:lnTo>
                      <a:pt x="8650" y="34757"/>
                    </a:lnTo>
                    <a:lnTo>
                      <a:pt x="8775" y="34472"/>
                    </a:lnTo>
                    <a:lnTo>
                      <a:pt x="8912" y="34198"/>
                    </a:lnTo>
                    <a:lnTo>
                      <a:pt x="9048" y="33925"/>
                    </a:lnTo>
                    <a:lnTo>
                      <a:pt x="9197" y="33663"/>
                    </a:lnTo>
                    <a:lnTo>
                      <a:pt x="9345" y="33401"/>
                    </a:lnTo>
                    <a:lnTo>
                      <a:pt x="9504" y="33138"/>
                    </a:lnTo>
                    <a:lnTo>
                      <a:pt x="9664" y="32899"/>
                    </a:lnTo>
                    <a:lnTo>
                      <a:pt x="9835" y="32648"/>
                    </a:lnTo>
                    <a:lnTo>
                      <a:pt x="10006" y="32421"/>
                    </a:lnTo>
                    <a:lnTo>
                      <a:pt x="10177" y="32181"/>
                    </a:lnTo>
                    <a:lnTo>
                      <a:pt x="10359" y="31965"/>
                    </a:lnTo>
                    <a:lnTo>
                      <a:pt x="10541" y="31737"/>
                    </a:lnTo>
                    <a:lnTo>
                      <a:pt x="10724" y="31532"/>
                    </a:lnTo>
                    <a:lnTo>
                      <a:pt x="10917" y="31327"/>
                    </a:lnTo>
                    <a:lnTo>
                      <a:pt x="11111" y="31122"/>
                    </a:lnTo>
                    <a:lnTo>
                      <a:pt x="11316" y="30928"/>
                    </a:lnTo>
                    <a:lnTo>
                      <a:pt x="11726" y="30552"/>
                    </a:lnTo>
                    <a:lnTo>
                      <a:pt x="12148" y="30198"/>
                    </a:lnTo>
                    <a:lnTo>
                      <a:pt x="12592" y="29879"/>
                    </a:lnTo>
                    <a:lnTo>
                      <a:pt x="13037" y="29572"/>
                    </a:lnTo>
                    <a:lnTo>
                      <a:pt x="13504" y="29287"/>
                    </a:lnTo>
                    <a:lnTo>
                      <a:pt x="13971" y="29025"/>
                    </a:lnTo>
                    <a:lnTo>
                      <a:pt x="14450" y="28785"/>
                    </a:lnTo>
                    <a:lnTo>
                      <a:pt x="14940" y="28569"/>
                    </a:lnTo>
                    <a:lnTo>
                      <a:pt x="15430" y="28375"/>
                    </a:lnTo>
                    <a:lnTo>
                      <a:pt x="15931" y="28193"/>
                    </a:lnTo>
                    <a:lnTo>
                      <a:pt x="16444" y="28045"/>
                    </a:lnTo>
                    <a:lnTo>
                      <a:pt x="16945" y="27908"/>
                    </a:lnTo>
                    <a:lnTo>
                      <a:pt x="16934" y="27783"/>
                    </a:lnTo>
                    <a:lnTo>
                      <a:pt x="16911" y="27635"/>
                    </a:lnTo>
                    <a:lnTo>
                      <a:pt x="16900" y="27475"/>
                    </a:lnTo>
                    <a:lnTo>
                      <a:pt x="16888" y="27327"/>
                    </a:lnTo>
                    <a:lnTo>
                      <a:pt x="16900" y="27179"/>
                    </a:lnTo>
                    <a:lnTo>
                      <a:pt x="16900" y="27031"/>
                    </a:lnTo>
                    <a:lnTo>
                      <a:pt x="16923" y="26882"/>
                    </a:lnTo>
                    <a:lnTo>
                      <a:pt x="16945" y="26746"/>
                    </a:lnTo>
                    <a:lnTo>
                      <a:pt x="16980" y="26598"/>
                    </a:lnTo>
                    <a:lnTo>
                      <a:pt x="17059" y="26335"/>
                    </a:lnTo>
                    <a:lnTo>
                      <a:pt x="17162" y="26085"/>
                    </a:lnTo>
                    <a:lnTo>
                      <a:pt x="17276" y="25857"/>
                    </a:lnTo>
                    <a:lnTo>
                      <a:pt x="17401" y="25640"/>
                    </a:lnTo>
                    <a:lnTo>
                      <a:pt x="17538" y="25458"/>
                    </a:lnTo>
                    <a:lnTo>
                      <a:pt x="17686" y="25287"/>
                    </a:lnTo>
                    <a:lnTo>
                      <a:pt x="17834" y="25150"/>
                    </a:lnTo>
                    <a:lnTo>
                      <a:pt x="17971" y="25048"/>
                    </a:lnTo>
                    <a:lnTo>
                      <a:pt x="18119" y="24968"/>
                    </a:lnTo>
                    <a:lnTo>
                      <a:pt x="18188" y="24945"/>
                    </a:lnTo>
                    <a:lnTo>
                      <a:pt x="18244" y="24934"/>
                    </a:lnTo>
                    <a:lnTo>
                      <a:pt x="18313" y="24922"/>
                    </a:lnTo>
                    <a:lnTo>
                      <a:pt x="18370" y="24922"/>
                    </a:lnTo>
                    <a:lnTo>
                      <a:pt x="18427" y="24934"/>
                    </a:lnTo>
                    <a:lnTo>
                      <a:pt x="18472" y="24957"/>
                    </a:lnTo>
                    <a:lnTo>
                      <a:pt x="18803" y="25139"/>
                    </a:lnTo>
                    <a:lnTo>
                      <a:pt x="19065" y="25264"/>
                    </a:lnTo>
                    <a:lnTo>
                      <a:pt x="19395" y="25412"/>
                    </a:lnTo>
                    <a:lnTo>
                      <a:pt x="19771" y="25561"/>
                    </a:lnTo>
                    <a:lnTo>
                      <a:pt x="20204" y="25709"/>
                    </a:lnTo>
                    <a:lnTo>
                      <a:pt x="20432" y="25777"/>
                    </a:lnTo>
                    <a:lnTo>
                      <a:pt x="20683" y="25845"/>
                    </a:lnTo>
                    <a:lnTo>
                      <a:pt x="20945" y="25902"/>
                    </a:lnTo>
                    <a:lnTo>
                      <a:pt x="21207" y="25959"/>
                    </a:lnTo>
                    <a:lnTo>
                      <a:pt x="21492" y="26005"/>
                    </a:lnTo>
                    <a:lnTo>
                      <a:pt x="21777" y="26051"/>
                    </a:lnTo>
                    <a:lnTo>
                      <a:pt x="22085" y="26085"/>
                    </a:lnTo>
                    <a:lnTo>
                      <a:pt x="22392" y="26096"/>
                    </a:lnTo>
                    <a:lnTo>
                      <a:pt x="22711" y="26108"/>
                    </a:lnTo>
                    <a:lnTo>
                      <a:pt x="23031" y="26108"/>
                    </a:lnTo>
                    <a:lnTo>
                      <a:pt x="23372" y="26085"/>
                    </a:lnTo>
                    <a:lnTo>
                      <a:pt x="23714" y="26051"/>
                    </a:lnTo>
                    <a:lnTo>
                      <a:pt x="24056" y="26005"/>
                    </a:lnTo>
                    <a:lnTo>
                      <a:pt x="24421" y="25937"/>
                    </a:lnTo>
                    <a:lnTo>
                      <a:pt x="24774" y="25845"/>
                    </a:lnTo>
                    <a:lnTo>
                      <a:pt x="25150" y="25743"/>
                    </a:lnTo>
                    <a:lnTo>
                      <a:pt x="25526" y="25618"/>
                    </a:lnTo>
                    <a:lnTo>
                      <a:pt x="25902" y="25469"/>
                    </a:lnTo>
                    <a:lnTo>
                      <a:pt x="26278" y="25299"/>
                    </a:lnTo>
                    <a:lnTo>
                      <a:pt x="26666" y="25105"/>
                    </a:lnTo>
                    <a:lnTo>
                      <a:pt x="27053" y="24888"/>
                    </a:lnTo>
                    <a:lnTo>
                      <a:pt x="27418" y="24649"/>
                    </a:lnTo>
                    <a:lnTo>
                      <a:pt x="27782" y="24398"/>
                    </a:lnTo>
                    <a:lnTo>
                      <a:pt x="28124" y="24136"/>
                    </a:lnTo>
                    <a:lnTo>
                      <a:pt x="28455" y="23863"/>
                    </a:lnTo>
                    <a:lnTo>
                      <a:pt x="28762" y="23566"/>
                    </a:lnTo>
                    <a:lnTo>
                      <a:pt x="29070" y="23259"/>
                    </a:lnTo>
                    <a:lnTo>
                      <a:pt x="29355" y="22940"/>
                    </a:lnTo>
                    <a:lnTo>
                      <a:pt x="29628" y="22609"/>
                    </a:lnTo>
                    <a:lnTo>
                      <a:pt x="29879" y="22267"/>
                    </a:lnTo>
                    <a:lnTo>
                      <a:pt x="30118" y="21914"/>
                    </a:lnTo>
                    <a:lnTo>
                      <a:pt x="30346" y="21549"/>
                    </a:lnTo>
                    <a:lnTo>
                      <a:pt x="30551" y="21173"/>
                    </a:lnTo>
                    <a:lnTo>
                      <a:pt x="30745" y="20797"/>
                    </a:lnTo>
                    <a:lnTo>
                      <a:pt x="30928" y="20410"/>
                    </a:lnTo>
                    <a:lnTo>
                      <a:pt x="31076" y="20011"/>
                    </a:lnTo>
                    <a:lnTo>
                      <a:pt x="31224" y="19601"/>
                    </a:lnTo>
                    <a:lnTo>
                      <a:pt x="31349" y="19191"/>
                    </a:lnTo>
                    <a:lnTo>
                      <a:pt x="31452" y="18780"/>
                    </a:lnTo>
                    <a:lnTo>
                      <a:pt x="31531" y="18359"/>
                    </a:lnTo>
                    <a:lnTo>
                      <a:pt x="31600" y="17937"/>
                    </a:lnTo>
                    <a:lnTo>
                      <a:pt x="31657" y="17504"/>
                    </a:lnTo>
                    <a:lnTo>
                      <a:pt x="31680" y="17083"/>
                    </a:lnTo>
                    <a:lnTo>
                      <a:pt x="31691" y="16649"/>
                    </a:lnTo>
                    <a:lnTo>
                      <a:pt x="31691" y="16216"/>
                    </a:lnTo>
                    <a:lnTo>
                      <a:pt x="31657" y="15783"/>
                    </a:lnTo>
                    <a:lnTo>
                      <a:pt x="31611" y="15350"/>
                    </a:lnTo>
                    <a:lnTo>
                      <a:pt x="31543" y="14917"/>
                    </a:lnTo>
                    <a:lnTo>
                      <a:pt x="31452" y="14484"/>
                    </a:lnTo>
                    <a:lnTo>
                      <a:pt x="31338" y="14051"/>
                    </a:lnTo>
                    <a:lnTo>
                      <a:pt x="31201" y="13630"/>
                    </a:lnTo>
                    <a:lnTo>
                      <a:pt x="31053" y="13208"/>
                    </a:lnTo>
                    <a:lnTo>
                      <a:pt x="30871" y="12786"/>
                    </a:lnTo>
                    <a:lnTo>
                      <a:pt x="30677" y="12376"/>
                    </a:lnTo>
                    <a:lnTo>
                      <a:pt x="30460" y="11977"/>
                    </a:lnTo>
                    <a:lnTo>
                      <a:pt x="30221" y="11579"/>
                    </a:lnTo>
                    <a:lnTo>
                      <a:pt x="29970" y="11191"/>
                    </a:lnTo>
                    <a:lnTo>
                      <a:pt x="29697" y="10815"/>
                    </a:lnTo>
                    <a:lnTo>
                      <a:pt x="29401" y="10450"/>
                    </a:lnTo>
                    <a:lnTo>
                      <a:pt x="29093" y="10086"/>
                    </a:lnTo>
                    <a:lnTo>
                      <a:pt x="28774" y="9733"/>
                    </a:lnTo>
                    <a:lnTo>
                      <a:pt x="28432" y="9391"/>
                    </a:lnTo>
                    <a:lnTo>
                      <a:pt x="28079" y="9060"/>
                    </a:lnTo>
                    <a:lnTo>
                      <a:pt x="27703" y="8741"/>
                    </a:lnTo>
                    <a:lnTo>
                      <a:pt x="27315" y="8433"/>
                    </a:lnTo>
                    <a:lnTo>
                      <a:pt x="26916" y="8137"/>
                    </a:lnTo>
                    <a:lnTo>
                      <a:pt x="26495" y="7852"/>
                    </a:lnTo>
                    <a:lnTo>
                      <a:pt x="26073" y="7567"/>
                    </a:lnTo>
                    <a:lnTo>
                      <a:pt x="25629" y="7305"/>
                    </a:lnTo>
                    <a:lnTo>
                      <a:pt x="25173" y="7055"/>
                    </a:lnTo>
                    <a:lnTo>
                      <a:pt x="24706" y="6827"/>
                    </a:lnTo>
                    <a:lnTo>
                      <a:pt x="24227" y="6599"/>
                    </a:lnTo>
                    <a:lnTo>
                      <a:pt x="23737" y="6394"/>
                    </a:lnTo>
                    <a:lnTo>
                      <a:pt x="23236" y="6189"/>
                    </a:lnTo>
                    <a:lnTo>
                      <a:pt x="22723" y="6006"/>
                    </a:lnTo>
                    <a:lnTo>
                      <a:pt x="22199" y="5847"/>
                    </a:lnTo>
                    <a:lnTo>
                      <a:pt x="21674" y="5687"/>
                    </a:lnTo>
                    <a:lnTo>
                      <a:pt x="21128" y="5550"/>
                    </a:lnTo>
                    <a:lnTo>
                      <a:pt x="20581" y="5425"/>
                    </a:lnTo>
                    <a:lnTo>
                      <a:pt x="20022" y="5323"/>
                    </a:lnTo>
                    <a:lnTo>
                      <a:pt x="19464" y="5231"/>
                    </a:lnTo>
                    <a:lnTo>
                      <a:pt x="18894" y="5163"/>
                    </a:lnTo>
                    <a:lnTo>
                      <a:pt x="18313" y="5106"/>
                    </a:lnTo>
                    <a:lnTo>
                      <a:pt x="17732" y="5072"/>
                    </a:lnTo>
                    <a:lnTo>
                      <a:pt x="17185" y="5038"/>
                    </a:lnTo>
                    <a:lnTo>
                      <a:pt x="16661" y="4992"/>
                    </a:lnTo>
                    <a:lnTo>
                      <a:pt x="16148" y="4935"/>
                    </a:lnTo>
                    <a:lnTo>
                      <a:pt x="15646" y="4867"/>
                    </a:lnTo>
                    <a:lnTo>
                      <a:pt x="15168" y="4787"/>
                    </a:lnTo>
                    <a:lnTo>
                      <a:pt x="14701" y="4707"/>
                    </a:lnTo>
                    <a:lnTo>
                      <a:pt x="14245" y="4605"/>
                    </a:lnTo>
                    <a:lnTo>
                      <a:pt x="13812" y="4502"/>
                    </a:lnTo>
                    <a:lnTo>
                      <a:pt x="13379" y="4388"/>
                    </a:lnTo>
                    <a:lnTo>
                      <a:pt x="12957" y="4263"/>
                    </a:lnTo>
                    <a:lnTo>
                      <a:pt x="12558" y="4137"/>
                    </a:lnTo>
                    <a:lnTo>
                      <a:pt x="12159" y="4001"/>
                    </a:lnTo>
                    <a:lnTo>
                      <a:pt x="11772" y="3853"/>
                    </a:lnTo>
                    <a:lnTo>
                      <a:pt x="11396" y="3693"/>
                    </a:lnTo>
                    <a:lnTo>
                      <a:pt x="11020" y="3534"/>
                    </a:lnTo>
                    <a:lnTo>
                      <a:pt x="10667" y="3374"/>
                    </a:lnTo>
                    <a:lnTo>
                      <a:pt x="10302" y="3192"/>
                    </a:lnTo>
                    <a:lnTo>
                      <a:pt x="9960" y="3009"/>
                    </a:lnTo>
                    <a:lnTo>
                      <a:pt x="9607" y="2827"/>
                    </a:lnTo>
                    <a:lnTo>
                      <a:pt x="9265" y="2633"/>
                    </a:lnTo>
                    <a:lnTo>
                      <a:pt x="8593" y="2234"/>
                    </a:lnTo>
                    <a:lnTo>
                      <a:pt x="7932" y="1813"/>
                    </a:lnTo>
                    <a:lnTo>
                      <a:pt x="7271" y="1380"/>
                    </a:lnTo>
                    <a:lnTo>
                      <a:pt x="6610" y="935"/>
                    </a:lnTo>
                    <a:lnTo>
                      <a:pt x="52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5674691" y="3183420"/>
                <a:ext cx="235859" cy="383810"/>
              </a:xfrm>
              <a:custGeom>
                <a:rect b="b" l="l" r="r" t="t"/>
                <a:pathLst>
                  <a:path extrusionOk="0" h="15578" w="9573">
                    <a:moveTo>
                      <a:pt x="9504" y="0"/>
                    </a:moveTo>
                    <a:lnTo>
                      <a:pt x="9003" y="137"/>
                    </a:lnTo>
                    <a:lnTo>
                      <a:pt x="8490" y="285"/>
                    </a:lnTo>
                    <a:lnTo>
                      <a:pt x="7989" y="467"/>
                    </a:lnTo>
                    <a:lnTo>
                      <a:pt x="7499" y="661"/>
                    </a:lnTo>
                    <a:lnTo>
                      <a:pt x="7009" y="877"/>
                    </a:lnTo>
                    <a:lnTo>
                      <a:pt x="6530" y="1117"/>
                    </a:lnTo>
                    <a:lnTo>
                      <a:pt x="6063" y="1379"/>
                    </a:lnTo>
                    <a:lnTo>
                      <a:pt x="5596" y="1664"/>
                    </a:lnTo>
                    <a:lnTo>
                      <a:pt x="5151" y="1971"/>
                    </a:lnTo>
                    <a:lnTo>
                      <a:pt x="4707" y="2290"/>
                    </a:lnTo>
                    <a:lnTo>
                      <a:pt x="4285" y="2644"/>
                    </a:lnTo>
                    <a:lnTo>
                      <a:pt x="3875" y="3020"/>
                    </a:lnTo>
                    <a:lnTo>
                      <a:pt x="3670" y="3214"/>
                    </a:lnTo>
                    <a:lnTo>
                      <a:pt x="3476" y="3419"/>
                    </a:lnTo>
                    <a:lnTo>
                      <a:pt x="3283" y="3624"/>
                    </a:lnTo>
                    <a:lnTo>
                      <a:pt x="3100" y="3829"/>
                    </a:lnTo>
                    <a:lnTo>
                      <a:pt x="2918" y="4057"/>
                    </a:lnTo>
                    <a:lnTo>
                      <a:pt x="2736" y="4273"/>
                    </a:lnTo>
                    <a:lnTo>
                      <a:pt x="2565" y="4513"/>
                    </a:lnTo>
                    <a:lnTo>
                      <a:pt x="2394" y="4740"/>
                    </a:lnTo>
                    <a:lnTo>
                      <a:pt x="2223" y="4991"/>
                    </a:lnTo>
                    <a:lnTo>
                      <a:pt x="2063" y="5230"/>
                    </a:lnTo>
                    <a:lnTo>
                      <a:pt x="1904" y="5493"/>
                    </a:lnTo>
                    <a:lnTo>
                      <a:pt x="1756" y="5755"/>
                    </a:lnTo>
                    <a:lnTo>
                      <a:pt x="1607" y="6017"/>
                    </a:lnTo>
                    <a:lnTo>
                      <a:pt x="1471" y="6290"/>
                    </a:lnTo>
                    <a:lnTo>
                      <a:pt x="1334" y="6564"/>
                    </a:lnTo>
                    <a:lnTo>
                      <a:pt x="1209" y="6849"/>
                    </a:lnTo>
                    <a:lnTo>
                      <a:pt x="1083" y="7145"/>
                    </a:lnTo>
                    <a:lnTo>
                      <a:pt x="969" y="7441"/>
                    </a:lnTo>
                    <a:lnTo>
                      <a:pt x="855" y="7737"/>
                    </a:lnTo>
                    <a:lnTo>
                      <a:pt x="753" y="8045"/>
                    </a:lnTo>
                    <a:lnTo>
                      <a:pt x="650" y="8364"/>
                    </a:lnTo>
                    <a:lnTo>
                      <a:pt x="559" y="8683"/>
                    </a:lnTo>
                    <a:lnTo>
                      <a:pt x="479" y="9014"/>
                    </a:lnTo>
                    <a:lnTo>
                      <a:pt x="400" y="9344"/>
                    </a:lnTo>
                    <a:lnTo>
                      <a:pt x="331" y="9686"/>
                    </a:lnTo>
                    <a:lnTo>
                      <a:pt x="263" y="10039"/>
                    </a:lnTo>
                    <a:lnTo>
                      <a:pt x="206" y="10393"/>
                    </a:lnTo>
                    <a:lnTo>
                      <a:pt x="149" y="10746"/>
                    </a:lnTo>
                    <a:lnTo>
                      <a:pt x="115" y="11110"/>
                    </a:lnTo>
                    <a:lnTo>
                      <a:pt x="69" y="11486"/>
                    </a:lnTo>
                    <a:lnTo>
                      <a:pt x="46" y="11863"/>
                    </a:lnTo>
                    <a:lnTo>
                      <a:pt x="23" y="12250"/>
                    </a:lnTo>
                    <a:lnTo>
                      <a:pt x="12" y="12649"/>
                    </a:lnTo>
                    <a:lnTo>
                      <a:pt x="1" y="13048"/>
                    </a:lnTo>
                    <a:lnTo>
                      <a:pt x="12" y="13446"/>
                    </a:lnTo>
                    <a:lnTo>
                      <a:pt x="23" y="13857"/>
                    </a:lnTo>
                    <a:lnTo>
                      <a:pt x="35" y="14278"/>
                    </a:lnTo>
                    <a:lnTo>
                      <a:pt x="69" y="14700"/>
                    </a:lnTo>
                    <a:lnTo>
                      <a:pt x="103" y="15133"/>
                    </a:lnTo>
                    <a:lnTo>
                      <a:pt x="149" y="15577"/>
                    </a:lnTo>
                    <a:lnTo>
                      <a:pt x="445" y="15258"/>
                    </a:lnTo>
                    <a:lnTo>
                      <a:pt x="741" y="14939"/>
                    </a:lnTo>
                    <a:lnTo>
                      <a:pt x="1060" y="14609"/>
                    </a:lnTo>
                    <a:lnTo>
                      <a:pt x="1402" y="14290"/>
                    </a:lnTo>
                    <a:lnTo>
                      <a:pt x="1744" y="13971"/>
                    </a:lnTo>
                    <a:lnTo>
                      <a:pt x="2109" y="13652"/>
                    </a:lnTo>
                    <a:lnTo>
                      <a:pt x="2485" y="13333"/>
                    </a:lnTo>
                    <a:lnTo>
                      <a:pt x="2872" y="13013"/>
                    </a:lnTo>
                    <a:lnTo>
                      <a:pt x="3488" y="12523"/>
                    </a:lnTo>
                    <a:lnTo>
                      <a:pt x="4057" y="12022"/>
                    </a:lnTo>
                    <a:lnTo>
                      <a:pt x="4593" y="11521"/>
                    </a:lnTo>
                    <a:lnTo>
                      <a:pt x="5094" y="11019"/>
                    </a:lnTo>
                    <a:lnTo>
                      <a:pt x="5562" y="10518"/>
                    </a:lnTo>
                    <a:lnTo>
                      <a:pt x="5995" y="10016"/>
                    </a:lnTo>
                    <a:lnTo>
                      <a:pt x="6393" y="9515"/>
                    </a:lnTo>
                    <a:lnTo>
                      <a:pt x="6770" y="9014"/>
                    </a:lnTo>
                    <a:lnTo>
                      <a:pt x="7111" y="8524"/>
                    </a:lnTo>
                    <a:lnTo>
                      <a:pt x="7430" y="8034"/>
                    </a:lnTo>
                    <a:lnTo>
                      <a:pt x="7715" y="7544"/>
                    </a:lnTo>
                    <a:lnTo>
                      <a:pt x="7989" y="7065"/>
                    </a:lnTo>
                    <a:lnTo>
                      <a:pt x="8217" y="6587"/>
                    </a:lnTo>
                    <a:lnTo>
                      <a:pt x="8433" y="6119"/>
                    </a:lnTo>
                    <a:lnTo>
                      <a:pt x="8627" y="5663"/>
                    </a:lnTo>
                    <a:lnTo>
                      <a:pt x="8798" y="5219"/>
                    </a:lnTo>
                    <a:lnTo>
                      <a:pt x="8946" y="4775"/>
                    </a:lnTo>
                    <a:lnTo>
                      <a:pt x="9083" y="4353"/>
                    </a:lnTo>
                    <a:lnTo>
                      <a:pt x="9197" y="3931"/>
                    </a:lnTo>
                    <a:lnTo>
                      <a:pt x="9288" y="3533"/>
                    </a:lnTo>
                    <a:lnTo>
                      <a:pt x="9368" y="3145"/>
                    </a:lnTo>
                    <a:lnTo>
                      <a:pt x="9436" y="2769"/>
                    </a:lnTo>
                    <a:lnTo>
                      <a:pt x="9482" y="2404"/>
                    </a:lnTo>
                    <a:lnTo>
                      <a:pt x="9527" y="2063"/>
                    </a:lnTo>
                    <a:lnTo>
                      <a:pt x="9550" y="1732"/>
                    </a:lnTo>
                    <a:lnTo>
                      <a:pt x="9573" y="1424"/>
                    </a:lnTo>
                    <a:lnTo>
                      <a:pt x="9573" y="1140"/>
                    </a:lnTo>
                    <a:lnTo>
                      <a:pt x="9573" y="866"/>
                    </a:lnTo>
                    <a:lnTo>
                      <a:pt x="9561" y="615"/>
                    </a:lnTo>
                    <a:lnTo>
                      <a:pt x="9550" y="387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5365011" y="2407114"/>
                <a:ext cx="256087" cy="276832"/>
              </a:xfrm>
              <a:custGeom>
                <a:rect b="b" l="l" r="r" t="t"/>
                <a:pathLst>
                  <a:path extrusionOk="0" h="11236" w="10394">
                    <a:moveTo>
                      <a:pt x="8057" y="0"/>
                    </a:moveTo>
                    <a:lnTo>
                      <a:pt x="7920" y="23"/>
                    </a:lnTo>
                    <a:lnTo>
                      <a:pt x="7761" y="46"/>
                    </a:lnTo>
                    <a:lnTo>
                      <a:pt x="7556" y="103"/>
                    </a:lnTo>
                    <a:lnTo>
                      <a:pt x="7294" y="171"/>
                    </a:lnTo>
                    <a:lnTo>
                      <a:pt x="6986" y="274"/>
                    </a:lnTo>
                    <a:lnTo>
                      <a:pt x="6644" y="410"/>
                    </a:lnTo>
                    <a:lnTo>
                      <a:pt x="6268" y="570"/>
                    </a:lnTo>
                    <a:lnTo>
                      <a:pt x="6074" y="672"/>
                    </a:lnTo>
                    <a:lnTo>
                      <a:pt x="5869" y="786"/>
                    </a:lnTo>
                    <a:lnTo>
                      <a:pt x="5653" y="900"/>
                    </a:lnTo>
                    <a:lnTo>
                      <a:pt x="5448" y="1037"/>
                    </a:lnTo>
                    <a:lnTo>
                      <a:pt x="5220" y="1185"/>
                    </a:lnTo>
                    <a:lnTo>
                      <a:pt x="5003" y="1345"/>
                    </a:lnTo>
                    <a:lnTo>
                      <a:pt x="4775" y="1516"/>
                    </a:lnTo>
                    <a:lnTo>
                      <a:pt x="4547" y="1698"/>
                    </a:lnTo>
                    <a:lnTo>
                      <a:pt x="4319" y="1892"/>
                    </a:lnTo>
                    <a:lnTo>
                      <a:pt x="4092" y="2108"/>
                    </a:lnTo>
                    <a:lnTo>
                      <a:pt x="3864" y="2336"/>
                    </a:lnTo>
                    <a:lnTo>
                      <a:pt x="3636" y="2587"/>
                    </a:lnTo>
                    <a:lnTo>
                      <a:pt x="3419" y="2849"/>
                    </a:lnTo>
                    <a:lnTo>
                      <a:pt x="3191" y="3122"/>
                    </a:lnTo>
                    <a:lnTo>
                      <a:pt x="2975" y="3419"/>
                    </a:lnTo>
                    <a:lnTo>
                      <a:pt x="2758" y="3726"/>
                    </a:lnTo>
                    <a:lnTo>
                      <a:pt x="2348" y="4364"/>
                    </a:lnTo>
                    <a:lnTo>
                      <a:pt x="1972" y="4968"/>
                    </a:lnTo>
                    <a:lnTo>
                      <a:pt x="1642" y="5550"/>
                    </a:lnTo>
                    <a:lnTo>
                      <a:pt x="1357" y="6108"/>
                    </a:lnTo>
                    <a:lnTo>
                      <a:pt x="1095" y="6621"/>
                    </a:lnTo>
                    <a:lnTo>
                      <a:pt x="867" y="7111"/>
                    </a:lnTo>
                    <a:lnTo>
                      <a:pt x="673" y="7555"/>
                    </a:lnTo>
                    <a:lnTo>
                      <a:pt x="513" y="7965"/>
                    </a:lnTo>
                    <a:lnTo>
                      <a:pt x="377" y="8341"/>
                    </a:lnTo>
                    <a:lnTo>
                      <a:pt x="263" y="8660"/>
                    </a:lnTo>
                    <a:lnTo>
                      <a:pt x="172" y="8945"/>
                    </a:lnTo>
                    <a:lnTo>
                      <a:pt x="103" y="9185"/>
                    </a:lnTo>
                    <a:lnTo>
                      <a:pt x="23" y="9515"/>
                    </a:lnTo>
                    <a:lnTo>
                      <a:pt x="1" y="9618"/>
                    </a:lnTo>
                    <a:lnTo>
                      <a:pt x="5140" y="11213"/>
                    </a:lnTo>
                    <a:lnTo>
                      <a:pt x="5197" y="11236"/>
                    </a:lnTo>
                    <a:lnTo>
                      <a:pt x="5197" y="11019"/>
                    </a:lnTo>
                    <a:lnTo>
                      <a:pt x="5208" y="10712"/>
                    </a:lnTo>
                    <a:lnTo>
                      <a:pt x="5231" y="10244"/>
                    </a:lnTo>
                    <a:lnTo>
                      <a:pt x="5265" y="9960"/>
                    </a:lnTo>
                    <a:lnTo>
                      <a:pt x="5322" y="9606"/>
                    </a:lnTo>
                    <a:lnTo>
                      <a:pt x="5425" y="9185"/>
                    </a:lnTo>
                    <a:lnTo>
                      <a:pt x="5562" y="8729"/>
                    </a:lnTo>
                    <a:lnTo>
                      <a:pt x="5744" y="8239"/>
                    </a:lnTo>
                    <a:lnTo>
                      <a:pt x="5846" y="7977"/>
                    </a:lnTo>
                    <a:lnTo>
                      <a:pt x="5949" y="7715"/>
                    </a:lnTo>
                    <a:lnTo>
                      <a:pt x="6074" y="7453"/>
                    </a:lnTo>
                    <a:lnTo>
                      <a:pt x="6211" y="7179"/>
                    </a:lnTo>
                    <a:lnTo>
                      <a:pt x="6348" y="6917"/>
                    </a:lnTo>
                    <a:lnTo>
                      <a:pt x="6496" y="6644"/>
                    </a:lnTo>
                    <a:lnTo>
                      <a:pt x="6656" y="6381"/>
                    </a:lnTo>
                    <a:lnTo>
                      <a:pt x="6838" y="6119"/>
                    </a:lnTo>
                    <a:lnTo>
                      <a:pt x="7020" y="5869"/>
                    </a:lnTo>
                    <a:lnTo>
                      <a:pt x="7202" y="5618"/>
                    </a:lnTo>
                    <a:lnTo>
                      <a:pt x="7408" y="5379"/>
                    </a:lnTo>
                    <a:lnTo>
                      <a:pt x="7624" y="5139"/>
                    </a:lnTo>
                    <a:lnTo>
                      <a:pt x="7852" y="4923"/>
                    </a:lnTo>
                    <a:lnTo>
                      <a:pt x="8091" y="4706"/>
                    </a:lnTo>
                    <a:lnTo>
                      <a:pt x="8331" y="4513"/>
                    </a:lnTo>
                    <a:lnTo>
                      <a:pt x="8593" y="4330"/>
                    </a:lnTo>
                    <a:lnTo>
                      <a:pt x="8866" y="4159"/>
                    </a:lnTo>
                    <a:lnTo>
                      <a:pt x="9140" y="4011"/>
                    </a:lnTo>
                    <a:lnTo>
                      <a:pt x="9436" y="3886"/>
                    </a:lnTo>
                    <a:lnTo>
                      <a:pt x="9744" y="3772"/>
                    </a:lnTo>
                    <a:lnTo>
                      <a:pt x="10063" y="3681"/>
                    </a:lnTo>
                    <a:lnTo>
                      <a:pt x="10393" y="3624"/>
                    </a:lnTo>
                    <a:lnTo>
                      <a:pt x="10382" y="3612"/>
                    </a:lnTo>
                    <a:lnTo>
                      <a:pt x="80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5863642" y="2725196"/>
                <a:ext cx="347888" cy="347617"/>
              </a:xfrm>
              <a:custGeom>
                <a:rect b="b" l="l" r="r" t="t"/>
                <a:pathLst>
                  <a:path extrusionOk="0" h="14109" w="14120">
                    <a:moveTo>
                      <a:pt x="6895" y="1"/>
                    </a:moveTo>
                    <a:lnTo>
                      <a:pt x="6564" y="12"/>
                    </a:lnTo>
                    <a:lnTo>
                      <a:pt x="6223" y="47"/>
                    </a:lnTo>
                    <a:lnTo>
                      <a:pt x="5881" y="92"/>
                    </a:lnTo>
                    <a:lnTo>
                      <a:pt x="5550" y="160"/>
                    </a:lnTo>
                    <a:lnTo>
                      <a:pt x="5220" y="240"/>
                    </a:lnTo>
                    <a:lnTo>
                      <a:pt x="4901" y="331"/>
                    </a:lnTo>
                    <a:lnTo>
                      <a:pt x="4582" y="445"/>
                    </a:lnTo>
                    <a:lnTo>
                      <a:pt x="4263" y="571"/>
                    </a:lnTo>
                    <a:lnTo>
                      <a:pt x="3955" y="719"/>
                    </a:lnTo>
                    <a:lnTo>
                      <a:pt x="3659" y="867"/>
                    </a:lnTo>
                    <a:lnTo>
                      <a:pt x="3362" y="1038"/>
                    </a:lnTo>
                    <a:lnTo>
                      <a:pt x="3078" y="1232"/>
                    </a:lnTo>
                    <a:lnTo>
                      <a:pt x="2793" y="1425"/>
                    </a:lnTo>
                    <a:lnTo>
                      <a:pt x="2531" y="1642"/>
                    </a:lnTo>
                    <a:lnTo>
                      <a:pt x="2268" y="1870"/>
                    </a:lnTo>
                    <a:lnTo>
                      <a:pt x="2018" y="2109"/>
                    </a:lnTo>
                    <a:lnTo>
                      <a:pt x="1778" y="2360"/>
                    </a:lnTo>
                    <a:lnTo>
                      <a:pt x="1562" y="2633"/>
                    </a:lnTo>
                    <a:lnTo>
                      <a:pt x="1345" y="2907"/>
                    </a:lnTo>
                    <a:lnTo>
                      <a:pt x="1140" y="3203"/>
                    </a:lnTo>
                    <a:lnTo>
                      <a:pt x="958" y="3511"/>
                    </a:lnTo>
                    <a:lnTo>
                      <a:pt x="776" y="3830"/>
                    </a:lnTo>
                    <a:lnTo>
                      <a:pt x="616" y="4160"/>
                    </a:lnTo>
                    <a:lnTo>
                      <a:pt x="479" y="4491"/>
                    </a:lnTo>
                    <a:lnTo>
                      <a:pt x="365" y="4821"/>
                    </a:lnTo>
                    <a:lnTo>
                      <a:pt x="251" y="5163"/>
                    </a:lnTo>
                    <a:lnTo>
                      <a:pt x="172" y="5505"/>
                    </a:lnTo>
                    <a:lnTo>
                      <a:pt x="103" y="5847"/>
                    </a:lnTo>
                    <a:lnTo>
                      <a:pt x="46" y="6189"/>
                    </a:lnTo>
                    <a:lnTo>
                      <a:pt x="24" y="6530"/>
                    </a:lnTo>
                    <a:lnTo>
                      <a:pt x="1" y="6872"/>
                    </a:lnTo>
                    <a:lnTo>
                      <a:pt x="1" y="7214"/>
                    </a:lnTo>
                    <a:lnTo>
                      <a:pt x="12" y="7556"/>
                    </a:lnTo>
                    <a:lnTo>
                      <a:pt x="46" y="7886"/>
                    </a:lnTo>
                    <a:lnTo>
                      <a:pt x="103" y="8228"/>
                    </a:lnTo>
                    <a:lnTo>
                      <a:pt x="160" y="8559"/>
                    </a:lnTo>
                    <a:lnTo>
                      <a:pt x="240" y="8889"/>
                    </a:lnTo>
                    <a:lnTo>
                      <a:pt x="343" y="9220"/>
                    </a:lnTo>
                    <a:lnTo>
                      <a:pt x="445" y="9539"/>
                    </a:lnTo>
                    <a:lnTo>
                      <a:pt x="582" y="9846"/>
                    </a:lnTo>
                    <a:lnTo>
                      <a:pt x="719" y="10154"/>
                    </a:lnTo>
                    <a:lnTo>
                      <a:pt x="878" y="10462"/>
                    </a:lnTo>
                    <a:lnTo>
                      <a:pt x="1049" y="10758"/>
                    </a:lnTo>
                    <a:lnTo>
                      <a:pt x="1231" y="11043"/>
                    </a:lnTo>
                    <a:lnTo>
                      <a:pt x="1425" y="11316"/>
                    </a:lnTo>
                    <a:lnTo>
                      <a:pt x="1642" y="11590"/>
                    </a:lnTo>
                    <a:lnTo>
                      <a:pt x="1870" y="11841"/>
                    </a:lnTo>
                    <a:lnTo>
                      <a:pt x="2109" y="12091"/>
                    </a:lnTo>
                    <a:lnTo>
                      <a:pt x="2371" y="12331"/>
                    </a:lnTo>
                    <a:lnTo>
                      <a:pt x="2633" y="12559"/>
                    </a:lnTo>
                    <a:lnTo>
                      <a:pt x="2918" y="12775"/>
                    </a:lnTo>
                    <a:lnTo>
                      <a:pt x="3214" y="12969"/>
                    </a:lnTo>
                    <a:lnTo>
                      <a:pt x="3511" y="13162"/>
                    </a:lnTo>
                    <a:lnTo>
                      <a:pt x="3830" y="13333"/>
                    </a:lnTo>
                    <a:lnTo>
                      <a:pt x="4160" y="13493"/>
                    </a:lnTo>
                    <a:lnTo>
                      <a:pt x="4491" y="13630"/>
                    </a:lnTo>
                    <a:lnTo>
                      <a:pt x="4832" y="13755"/>
                    </a:lnTo>
                    <a:lnTo>
                      <a:pt x="5163" y="13858"/>
                    </a:lnTo>
                    <a:lnTo>
                      <a:pt x="5505" y="13937"/>
                    </a:lnTo>
                    <a:lnTo>
                      <a:pt x="5847" y="14006"/>
                    </a:lnTo>
                    <a:lnTo>
                      <a:pt x="6188" y="14063"/>
                    </a:lnTo>
                    <a:lnTo>
                      <a:pt x="6530" y="14097"/>
                    </a:lnTo>
                    <a:lnTo>
                      <a:pt x="6872" y="14108"/>
                    </a:lnTo>
                    <a:lnTo>
                      <a:pt x="7214" y="14108"/>
                    </a:lnTo>
                    <a:lnTo>
                      <a:pt x="7556" y="14097"/>
                    </a:lnTo>
                    <a:lnTo>
                      <a:pt x="7898" y="14063"/>
                    </a:lnTo>
                    <a:lnTo>
                      <a:pt x="8228" y="14017"/>
                    </a:lnTo>
                    <a:lnTo>
                      <a:pt x="8570" y="13949"/>
                    </a:lnTo>
                    <a:lnTo>
                      <a:pt x="8889" y="13869"/>
                    </a:lnTo>
                    <a:lnTo>
                      <a:pt x="9220" y="13778"/>
                    </a:lnTo>
                    <a:lnTo>
                      <a:pt x="9539" y="13664"/>
                    </a:lnTo>
                    <a:lnTo>
                      <a:pt x="9858" y="13539"/>
                    </a:lnTo>
                    <a:lnTo>
                      <a:pt x="10165" y="13390"/>
                    </a:lnTo>
                    <a:lnTo>
                      <a:pt x="10462" y="13242"/>
                    </a:lnTo>
                    <a:lnTo>
                      <a:pt x="10758" y="13071"/>
                    </a:lnTo>
                    <a:lnTo>
                      <a:pt x="11043" y="12878"/>
                    </a:lnTo>
                    <a:lnTo>
                      <a:pt x="11316" y="12684"/>
                    </a:lnTo>
                    <a:lnTo>
                      <a:pt x="11590" y="12467"/>
                    </a:lnTo>
                    <a:lnTo>
                      <a:pt x="11852" y="12239"/>
                    </a:lnTo>
                    <a:lnTo>
                      <a:pt x="12091" y="12000"/>
                    </a:lnTo>
                    <a:lnTo>
                      <a:pt x="12331" y="11749"/>
                    </a:lnTo>
                    <a:lnTo>
                      <a:pt x="12558" y="11476"/>
                    </a:lnTo>
                    <a:lnTo>
                      <a:pt x="12775" y="11191"/>
                    </a:lnTo>
                    <a:lnTo>
                      <a:pt x="12980" y="10906"/>
                    </a:lnTo>
                    <a:lnTo>
                      <a:pt x="13162" y="10599"/>
                    </a:lnTo>
                    <a:lnTo>
                      <a:pt x="13333" y="10279"/>
                    </a:lnTo>
                    <a:lnTo>
                      <a:pt x="13493" y="9949"/>
                    </a:lnTo>
                    <a:lnTo>
                      <a:pt x="13630" y="9619"/>
                    </a:lnTo>
                    <a:lnTo>
                      <a:pt x="13755" y="9288"/>
                    </a:lnTo>
                    <a:lnTo>
                      <a:pt x="13858" y="8946"/>
                    </a:lnTo>
                    <a:lnTo>
                      <a:pt x="13949" y="8604"/>
                    </a:lnTo>
                    <a:lnTo>
                      <a:pt x="14017" y="8263"/>
                    </a:lnTo>
                    <a:lnTo>
                      <a:pt x="14063" y="7921"/>
                    </a:lnTo>
                    <a:lnTo>
                      <a:pt x="14097" y="7579"/>
                    </a:lnTo>
                    <a:lnTo>
                      <a:pt x="14120" y="7237"/>
                    </a:lnTo>
                    <a:lnTo>
                      <a:pt x="14120" y="6895"/>
                    </a:lnTo>
                    <a:lnTo>
                      <a:pt x="14097" y="6553"/>
                    </a:lnTo>
                    <a:lnTo>
                      <a:pt x="14063" y="6211"/>
                    </a:lnTo>
                    <a:lnTo>
                      <a:pt x="14017" y="5881"/>
                    </a:lnTo>
                    <a:lnTo>
                      <a:pt x="13949" y="5550"/>
                    </a:lnTo>
                    <a:lnTo>
                      <a:pt x="13869" y="5220"/>
                    </a:lnTo>
                    <a:lnTo>
                      <a:pt x="13778" y="4890"/>
                    </a:lnTo>
                    <a:lnTo>
                      <a:pt x="13664" y="4570"/>
                    </a:lnTo>
                    <a:lnTo>
                      <a:pt x="13538" y="4263"/>
                    </a:lnTo>
                    <a:lnTo>
                      <a:pt x="13402" y="3955"/>
                    </a:lnTo>
                    <a:lnTo>
                      <a:pt x="13242" y="3647"/>
                    </a:lnTo>
                    <a:lnTo>
                      <a:pt x="13071" y="3351"/>
                    </a:lnTo>
                    <a:lnTo>
                      <a:pt x="12889" y="3066"/>
                    </a:lnTo>
                    <a:lnTo>
                      <a:pt x="12684" y="2793"/>
                    </a:lnTo>
                    <a:lnTo>
                      <a:pt x="12467" y="2519"/>
                    </a:lnTo>
                    <a:lnTo>
                      <a:pt x="12239" y="2269"/>
                    </a:lnTo>
                    <a:lnTo>
                      <a:pt x="12000" y="2018"/>
                    </a:lnTo>
                    <a:lnTo>
                      <a:pt x="11749" y="1779"/>
                    </a:lnTo>
                    <a:lnTo>
                      <a:pt x="11476" y="1551"/>
                    </a:lnTo>
                    <a:lnTo>
                      <a:pt x="11202" y="1334"/>
                    </a:lnTo>
                    <a:lnTo>
                      <a:pt x="10906" y="1140"/>
                    </a:lnTo>
                    <a:lnTo>
                      <a:pt x="10598" y="947"/>
                    </a:lnTo>
                    <a:lnTo>
                      <a:pt x="10279" y="776"/>
                    </a:lnTo>
                    <a:lnTo>
                      <a:pt x="9949" y="616"/>
                    </a:lnTo>
                    <a:lnTo>
                      <a:pt x="9618" y="480"/>
                    </a:lnTo>
                    <a:lnTo>
                      <a:pt x="9288" y="354"/>
                    </a:lnTo>
                    <a:lnTo>
                      <a:pt x="8946" y="252"/>
                    </a:lnTo>
                    <a:lnTo>
                      <a:pt x="8616" y="172"/>
                    </a:lnTo>
                    <a:lnTo>
                      <a:pt x="8274" y="103"/>
                    </a:lnTo>
                    <a:lnTo>
                      <a:pt x="7932" y="47"/>
                    </a:lnTo>
                    <a:lnTo>
                      <a:pt x="7579" y="12"/>
                    </a:lnTo>
                    <a:lnTo>
                      <a:pt x="72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5610951" y="2626667"/>
                <a:ext cx="217627" cy="155835"/>
              </a:xfrm>
              <a:custGeom>
                <a:rect b="b" l="l" r="r" t="t"/>
                <a:pathLst>
                  <a:path extrusionOk="0" h="6325" w="8833">
                    <a:moveTo>
                      <a:pt x="1084" y="0"/>
                    </a:moveTo>
                    <a:lnTo>
                      <a:pt x="981" y="12"/>
                    </a:lnTo>
                    <a:lnTo>
                      <a:pt x="878" y="34"/>
                    </a:lnTo>
                    <a:lnTo>
                      <a:pt x="787" y="57"/>
                    </a:lnTo>
                    <a:lnTo>
                      <a:pt x="696" y="91"/>
                    </a:lnTo>
                    <a:lnTo>
                      <a:pt x="605" y="137"/>
                    </a:lnTo>
                    <a:lnTo>
                      <a:pt x="514" y="194"/>
                    </a:lnTo>
                    <a:lnTo>
                      <a:pt x="434" y="262"/>
                    </a:lnTo>
                    <a:lnTo>
                      <a:pt x="366" y="331"/>
                    </a:lnTo>
                    <a:lnTo>
                      <a:pt x="297" y="410"/>
                    </a:lnTo>
                    <a:lnTo>
                      <a:pt x="229" y="502"/>
                    </a:lnTo>
                    <a:lnTo>
                      <a:pt x="149" y="638"/>
                    </a:lnTo>
                    <a:lnTo>
                      <a:pt x="104" y="729"/>
                    </a:lnTo>
                    <a:lnTo>
                      <a:pt x="58" y="821"/>
                    </a:lnTo>
                    <a:lnTo>
                      <a:pt x="24" y="923"/>
                    </a:lnTo>
                    <a:lnTo>
                      <a:pt x="12" y="1026"/>
                    </a:lnTo>
                    <a:lnTo>
                      <a:pt x="1" y="1128"/>
                    </a:lnTo>
                    <a:lnTo>
                      <a:pt x="1" y="1231"/>
                    </a:lnTo>
                    <a:lnTo>
                      <a:pt x="1" y="1322"/>
                    </a:lnTo>
                    <a:lnTo>
                      <a:pt x="24" y="1425"/>
                    </a:lnTo>
                    <a:lnTo>
                      <a:pt x="47" y="1516"/>
                    </a:lnTo>
                    <a:lnTo>
                      <a:pt x="92" y="1618"/>
                    </a:lnTo>
                    <a:lnTo>
                      <a:pt x="138" y="1709"/>
                    </a:lnTo>
                    <a:lnTo>
                      <a:pt x="183" y="1789"/>
                    </a:lnTo>
                    <a:lnTo>
                      <a:pt x="252" y="1869"/>
                    </a:lnTo>
                    <a:lnTo>
                      <a:pt x="320" y="1949"/>
                    </a:lnTo>
                    <a:lnTo>
                      <a:pt x="400" y="2006"/>
                    </a:lnTo>
                    <a:lnTo>
                      <a:pt x="491" y="2074"/>
                    </a:lnTo>
                    <a:lnTo>
                      <a:pt x="7157" y="6176"/>
                    </a:lnTo>
                    <a:lnTo>
                      <a:pt x="7248" y="6233"/>
                    </a:lnTo>
                    <a:lnTo>
                      <a:pt x="7351" y="6268"/>
                    </a:lnTo>
                    <a:lnTo>
                      <a:pt x="7454" y="6302"/>
                    </a:lnTo>
                    <a:lnTo>
                      <a:pt x="7545" y="6325"/>
                    </a:lnTo>
                    <a:lnTo>
                      <a:pt x="7852" y="6325"/>
                    </a:lnTo>
                    <a:lnTo>
                      <a:pt x="7944" y="6302"/>
                    </a:lnTo>
                    <a:lnTo>
                      <a:pt x="8046" y="6279"/>
                    </a:lnTo>
                    <a:lnTo>
                      <a:pt x="8137" y="6233"/>
                    </a:lnTo>
                    <a:lnTo>
                      <a:pt x="8228" y="6188"/>
                    </a:lnTo>
                    <a:lnTo>
                      <a:pt x="8308" y="6142"/>
                    </a:lnTo>
                    <a:lnTo>
                      <a:pt x="8388" y="6074"/>
                    </a:lnTo>
                    <a:lnTo>
                      <a:pt x="8468" y="6005"/>
                    </a:lnTo>
                    <a:lnTo>
                      <a:pt x="8536" y="5926"/>
                    </a:lnTo>
                    <a:lnTo>
                      <a:pt x="8593" y="5835"/>
                    </a:lnTo>
                    <a:lnTo>
                      <a:pt x="8684" y="5698"/>
                    </a:lnTo>
                    <a:lnTo>
                      <a:pt x="8730" y="5607"/>
                    </a:lnTo>
                    <a:lnTo>
                      <a:pt x="8775" y="5504"/>
                    </a:lnTo>
                    <a:lnTo>
                      <a:pt x="8798" y="5413"/>
                    </a:lnTo>
                    <a:lnTo>
                      <a:pt x="8821" y="5310"/>
                    </a:lnTo>
                    <a:lnTo>
                      <a:pt x="8832" y="5208"/>
                    </a:lnTo>
                    <a:lnTo>
                      <a:pt x="8832" y="5105"/>
                    </a:lnTo>
                    <a:lnTo>
                      <a:pt x="8821" y="5003"/>
                    </a:lnTo>
                    <a:lnTo>
                      <a:pt x="8810" y="4912"/>
                    </a:lnTo>
                    <a:lnTo>
                      <a:pt x="8775" y="4809"/>
                    </a:lnTo>
                    <a:lnTo>
                      <a:pt x="8741" y="4718"/>
                    </a:lnTo>
                    <a:lnTo>
                      <a:pt x="8696" y="4627"/>
                    </a:lnTo>
                    <a:lnTo>
                      <a:pt x="8639" y="4547"/>
                    </a:lnTo>
                    <a:lnTo>
                      <a:pt x="8582" y="4467"/>
                    </a:lnTo>
                    <a:lnTo>
                      <a:pt x="8502" y="4387"/>
                    </a:lnTo>
                    <a:lnTo>
                      <a:pt x="8422" y="4319"/>
                    </a:lnTo>
                    <a:lnTo>
                      <a:pt x="8342" y="4262"/>
                    </a:lnTo>
                    <a:lnTo>
                      <a:pt x="1676" y="160"/>
                    </a:lnTo>
                    <a:lnTo>
                      <a:pt x="1574" y="103"/>
                    </a:lnTo>
                    <a:lnTo>
                      <a:pt x="1482" y="69"/>
                    </a:lnTo>
                    <a:lnTo>
                      <a:pt x="1380" y="34"/>
                    </a:lnTo>
                    <a:lnTo>
                      <a:pt x="1277" y="12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0" name="Google Shape;1650;p36"/>
            <p:cNvSpPr/>
            <p:nvPr/>
          </p:nvSpPr>
          <p:spPr>
            <a:xfrm>
              <a:off x="3281653" y="2345307"/>
              <a:ext cx="523916" cy="525592"/>
            </a:xfrm>
            <a:custGeom>
              <a:rect b="b" l="l" r="r" t="t"/>
              <a:pathLst>
                <a:path extrusionOk="0" h="21333" w="21265">
                  <a:moveTo>
                    <a:pt x="16524" y="1"/>
                  </a:moveTo>
                  <a:lnTo>
                    <a:pt x="16456" y="12"/>
                  </a:lnTo>
                  <a:lnTo>
                    <a:pt x="16387" y="35"/>
                  </a:lnTo>
                  <a:lnTo>
                    <a:pt x="16319" y="58"/>
                  </a:lnTo>
                  <a:lnTo>
                    <a:pt x="16251" y="103"/>
                  </a:lnTo>
                  <a:lnTo>
                    <a:pt x="16182" y="149"/>
                  </a:lnTo>
                  <a:lnTo>
                    <a:pt x="16125" y="206"/>
                  </a:lnTo>
                  <a:lnTo>
                    <a:pt x="240" y="16080"/>
                  </a:lnTo>
                  <a:lnTo>
                    <a:pt x="183" y="16148"/>
                  </a:lnTo>
                  <a:lnTo>
                    <a:pt x="126" y="16216"/>
                  </a:lnTo>
                  <a:lnTo>
                    <a:pt x="92" y="16285"/>
                  </a:lnTo>
                  <a:lnTo>
                    <a:pt x="58" y="16364"/>
                  </a:lnTo>
                  <a:lnTo>
                    <a:pt x="24" y="16433"/>
                  </a:lnTo>
                  <a:lnTo>
                    <a:pt x="12" y="16513"/>
                  </a:lnTo>
                  <a:lnTo>
                    <a:pt x="1" y="16592"/>
                  </a:lnTo>
                  <a:lnTo>
                    <a:pt x="1" y="16672"/>
                  </a:lnTo>
                  <a:lnTo>
                    <a:pt x="1" y="16752"/>
                  </a:lnTo>
                  <a:lnTo>
                    <a:pt x="12" y="16832"/>
                  </a:lnTo>
                  <a:lnTo>
                    <a:pt x="35" y="16911"/>
                  </a:lnTo>
                  <a:lnTo>
                    <a:pt x="58" y="16991"/>
                  </a:lnTo>
                  <a:lnTo>
                    <a:pt x="92" y="17071"/>
                  </a:lnTo>
                  <a:lnTo>
                    <a:pt x="138" y="17139"/>
                  </a:lnTo>
                  <a:lnTo>
                    <a:pt x="183" y="17208"/>
                  </a:lnTo>
                  <a:lnTo>
                    <a:pt x="240" y="17276"/>
                  </a:lnTo>
                  <a:lnTo>
                    <a:pt x="377" y="17413"/>
                  </a:lnTo>
                  <a:lnTo>
                    <a:pt x="445" y="17470"/>
                  </a:lnTo>
                  <a:lnTo>
                    <a:pt x="514" y="17515"/>
                  </a:lnTo>
                  <a:lnTo>
                    <a:pt x="582" y="17561"/>
                  </a:lnTo>
                  <a:lnTo>
                    <a:pt x="662" y="17595"/>
                  </a:lnTo>
                  <a:lnTo>
                    <a:pt x="742" y="17618"/>
                  </a:lnTo>
                  <a:lnTo>
                    <a:pt x="821" y="17641"/>
                  </a:lnTo>
                  <a:lnTo>
                    <a:pt x="901" y="17652"/>
                  </a:lnTo>
                  <a:lnTo>
                    <a:pt x="1061" y="17652"/>
                  </a:lnTo>
                  <a:lnTo>
                    <a:pt x="1140" y="17641"/>
                  </a:lnTo>
                  <a:lnTo>
                    <a:pt x="1220" y="17629"/>
                  </a:lnTo>
                  <a:lnTo>
                    <a:pt x="1289" y="17595"/>
                  </a:lnTo>
                  <a:lnTo>
                    <a:pt x="1368" y="17561"/>
                  </a:lnTo>
                  <a:lnTo>
                    <a:pt x="1437" y="17527"/>
                  </a:lnTo>
                  <a:lnTo>
                    <a:pt x="1505" y="17470"/>
                  </a:lnTo>
                  <a:lnTo>
                    <a:pt x="1573" y="17413"/>
                  </a:lnTo>
                  <a:lnTo>
                    <a:pt x="1642" y="17344"/>
                  </a:lnTo>
                  <a:lnTo>
                    <a:pt x="5642" y="21333"/>
                  </a:lnTo>
                  <a:lnTo>
                    <a:pt x="6633" y="20330"/>
                  </a:lnTo>
                  <a:lnTo>
                    <a:pt x="2645" y="16342"/>
                  </a:lnTo>
                  <a:lnTo>
                    <a:pt x="2975" y="16011"/>
                  </a:lnTo>
                  <a:lnTo>
                    <a:pt x="6963" y="20000"/>
                  </a:lnTo>
                  <a:lnTo>
                    <a:pt x="7966" y="19008"/>
                  </a:lnTo>
                  <a:lnTo>
                    <a:pt x="3978" y="15008"/>
                  </a:lnTo>
                  <a:lnTo>
                    <a:pt x="4308" y="14678"/>
                  </a:lnTo>
                  <a:lnTo>
                    <a:pt x="8297" y="18666"/>
                  </a:lnTo>
                  <a:lnTo>
                    <a:pt x="9299" y="17675"/>
                  </a:lnTo>
                  <a:lnTo>
                    <a:pt x="5300" y="13675"/>
                  </a:lnTo>
                  <a:lnTo>
                    <a:pt x="5642" y="13345"/>
                  </a:lnTo>
                  <a:lnTo>
                    <a:pt x="9630" y="17344"/>
                  </a:lnTo>
                  <a:lnTo>
                    <a:pt x="10621" y="16342"/>
                  </a:lnTo>
                  <a:lnTo>
                    <a:pt x="6633" y="12353"/>
                  </a:lnTo>
                  <a:lnTo>
                    <a:pt x="6963" y="12023"/>
                  </a:lnTo>
                  <a:lnTo>
                    <a:pt x="10963" y="16011"/>
                  </a:lnTo>
                  <a:lnTo>
                    <a:pt x="11955" y="15008"/>
                  </a:lnTo>
                  <a:lnTo>
                    <a:pt x="7966" y="11020"/>
                  </a:lnTo>
                  <a:lnTo>
                    <a:pt x="8297" y="10690"/>
                  </a:lnTo>
                  <a:lnTo>
                    <a:pt x="12285" y="14678"/>
                  </a:lnTo>
                  <a:lnTo>
                    <a:pt x="13288" y="13675"/>
                  </a:lnTo>
                  <a:lnTo>
                    <a:pt x="9299" y="9687"/>
                  </a:lnTo>
                  <a:lnTo>
                    <a:pt x="9630" y="9356"/>
                  </a:lnTo>
                  <a:lnTo>
                    <a:pt x="13618" y="13345"/>
                  </a:lnTo>
                  <a:lnTo>
                    <a:pt x="14621" y="12353"/>
                  </a:lnTo>
                  <a:lnTo>
                    <a:pt x="10621" y="8354"/>
                  </a:lnTo>
                  <a:lnTo>
                    <a:pt x="10963" y="8023"/>
                  </a:lnTo>
                  <a:lnTo>
                    <a:pt x="14952" y="12023"/>
                  </a:lnTo>
                  <a:lnTo>
                    <a:pt x="15943" y="11020"/>
                  </a:lnTo>
                  <a:lnTo>
                    <a:pt x="11955" y="7032"/>
                  </a:lnTo>
                  <a:lnTo>
                    <a:pt x="12285" y="6690"/>
                  </a:lnTo>
                  <a:lnTo>
                    <a:pt x="16285" y="10690"/>
                  </a:lnTo>
                  <a:lnTo>
                    <a:pt x="17276" y="9687"/>
                  </a:lnTo>
                  <a:lnTo>
                    <a:pt x="13288" y="5698"/>
                  </a:lnTo>
                  <a:lnTo>
                    <a:pt x="13618" y="5368"/>
                  </a:lnTo>
                  <a:lnTo>
                    <a:pt x="17607" y="9356"/>
                  </a:lnTo>
                  <a:lnTo>
                    <a:pt x="18610" y="8354"/>
                  </a:lnTo>
                  <a:lnTo>
                    <a:pt x="14621" y="4365"/>
                  </a:lnTo>
                  <a:lnTo>
                    <a:pt x="14952" y="4035"/>
                  </a:lnTo>
                  <a:lnTo>
                    <a:pt x="18940" y="8023"/>
                  </a:lnTo>
                  <a:lnTo>
                    <a:pt x="19943" y="7032"/>
                  </a:lnTo>
                  <a:lnTo>
                    <a:pt x="15943" y="3032"/>
                  </a:lnTo>
                  <a:lnTo>
                    <a:pt x="16285" y="2701"/>
                  </a:lnTo>
                  <a:lnTo>
                    <a:pt x="20273" y="6690"/>
                  </a:lnTo>
                  <a:lnTo>
                    <a:pt x="21265" y="5698"/>
                  </a:lnTo>
                  <a:lnTo>
                    <a:pt x="17276" y="1710"/>
                  </a:lnTo>
                  <a:lnTo>
                    <a:pt x="17447" y="1528"/>
                  </a:lnTo>
                  <a:lnTo>
                    <a:pt x="17504" y="1471"/>
                  </a:lnTo>
                  <a:lnTo>
                    <a:pt x="17550" y="1402"/>
                  </a:lnTo>
                  <a:lnTo>
                    <a:pt x="17595" y="1334"/>
                  </a:lnTo>
                  <a:lnTo>
                    <a:pt x="17618" y="1266"/>
                  </a:lnTo>
                  <a:lnTo>
                    <a:pt x="17641" y="1197"/>
                  </a:lnTo>
                  <a:lnTo>
                    <a:pt x="17652" y="1129"/>
                  </a:lnTo>
                  <a:lnTo>
                    <a:pt x="17652" y="1061"/>
                  </a:lnTo>
                  <a:lnTo>
                    <a:pt x="17641" y="992"/>
                  </a:lnTo>
                  <a:lnTo>
                    <a:pt x="17630" y="924"/>
                  </a:lnTo>
                  <a:lnTo>
                    <a:pt x="17607" y="844"/>
                  </a:lnTo>
                  <a:lnTo>
                    <a:pt x="17550" y="707"/>
                  </a:lnTo>
                  <a:lnTo>
                    <a:pt x="17459" y="571"/>
                  </a:lnTo>
                  <a:lnTo>
                    <a:pt x="17345" y="445"/>
                  </a:lnTo>
                  <a:lnTo>
                    <a:pt x="17208" y="308"/>
                  </a:lnTo>
                  <a:lnTo>
                    <a:pt x="17083" y="195"/>
                  </a:lnTo>
                  <a:lnTo>
                    <a:pt x="16946" y="103"/>
                  </a:lnTo>
                  <a:lnTo>
                    <a:pt x="16809" y="46"/>
                  </a:lnTo>
                  <a:lnTo>
                    <a:pt x="16741" y="24"/>
                  </a:lnTo>
                  <a:lnTo>
                    <a:pt x="16661" y="12"/>
                  </a:lnTo>
                  <a:lnTo>
                    <a:pt x="16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745852" y="2425913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745852" y="2425913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010545" y="4646446"/>
              <a:ext cx="3202344" cy="86775"/>
            </a:xfrm>
            <a:custGeom>
              <a:rect b="b" l="l" r="r" t="t"/>
              <a:pathLst>
                <a:path extrusionOk="0" h="3522" w="129976">
                  <a:moveTo>
                    <a:pt x="1744" y="1"/>
                  </a:moveTo>
                  <a:lnTo>
                    <a:pt x="1561" y="12"/>
                  </a:lnTo>
                  <a:lnTo>
                    <a:pt x="1390" y="35"/>
                  </a:lnTo>
                  <a:lnTo>
                    <a:pt x="1219" y="81"/>
                  </a:lnTo>
                  <a:lnTo>
                    <a:pt x="1060" y="138"/>
                  </a:lnTo>
                  <a:lnTo>
                    <a:pt x="912" y="206"/>
                  </a:lnTo>
                  <a:lnTo>
                    <a:pt x="775" y="297"/>
                  </a:lnTo>
                  <a:lnTo>
                    <a:pt x="638" y="400"/>
                  </a:lnTo>
                  <a:lnTo>
                    <a:pt x="513" y="514"/>
                  </a:lnTo>
                  <a:lnTo>
                    <a:pt x="399" y="628"/>
                  </a:lnTo>
                  <a:lnTo>
                    <a:pt x="296" y="764"/>
                  </a:lnTo>
                  <a:lnTo>
                    <a:pt x="217" y="912"/>
                  </a:lnTo>
                  <a:lnTo>
                    <a:pt x="137" y="1061"/>
                  </a:lnTo>
                  <a:lnTo>
                    <a:pt x="80" y="1220"/>
                  </a:lnTo>
                  <a:lnTo>
                    <a:pt x="46" y="1391"/>
                  </a:lnTo>
                  <a:lnTo>
                    <a:pt x="12" y="1562"/>
                  </a:lnTo>
                  <a:lnTo>
                    <a:pt x="0" y="1733"/>
                  </a:lnTo>
                  <a:lnTo>
                    <a:pt x="0" y="1790"/>
                  </a:lnTo>
                  <a:lnTo>
                    <a:pt x="12" y="1972"/>
                  </a:lnTo>
                  <a:lnTo>
                    <a:pt x="46" y="2143"/>
                  </a:lnTo>
                  <a:lnTo>
                    <a:pt x="80" y="2303"/>
                  </a:lnTo>
                  <a:lnTo>
                    <a:pt x="137" y="2462"/>
                  </a:lnTo>
                  <a:lnTo>
                    <a:pt x="217" y="2622"/>
                  </a:lnTo>
                  <a:lnTo>
                    <a:pt x="296" y="2759"/>
                  </a:lnTo>
                  <a:lnTo>
                    <a:pt x="399" y="2895"/>
                  </a:lnTo>
                  <a:lnTo>
                    <a:pt x="513" y="3021"/>
                  </a:lnTo>
                  <a:lnTo>
                    <a:pt x="638" y="3135"/>
                  </a:lnTo>
                  <a:lnTo>
                    <a:pt x="775" y="3226"/>
                  </a:lnTo>
                  <a:lnTo>
                    <a:pt x="912" y="3317"/>
                  </a:lnTo>
                  <a:lnTo>
                    <a:pt x="1060" y="3385"/>
                  </a:lnTo>
                  <a:lnTo>
                    <a:pt x="1219" y="3454"/>
                  </a:lnTo>
                  <a:lnTo>
                    <a:pt x="1390" y="3488"/>
                  </a:lnTo>
                  <a:lnTo>
                    <a:pt x="1561" y="3522"/>
                  </a:lnTo>
                  <a:lnTo>
                    <a:pt x="128414" y="3522"/>
                  </a:lnTo>
                  <a:lnTo>
                    <a:pt x="128585" y="3488"/>
                  </a:lnTo>
                  <a:lnTo>
                    <a:pt x="128756" y="3454"/>
                  </a:lnTo>
                  <a:lnTo>
                    <a:pt x="128916" y="3385"/>
                  </a:lnTo>
                  <a:lnTo>
                    <a:pt x="129064" y="3317"/>
                  </a:lnTo>
                  <a:lnTo>
                    <a:pt x="129201" y="3226"/>
                  </a:lnTo>
                  <a:lnTo>
                    <a:pt x="129337" y="3135"/>
                  </a:lnTo>
                  <a:lnTo>
                    <a:pt x="129463" y="3021"/>
                  </a:lnTo>
                  <a:lnTo>
                    <a:pt x="129577" y="2895"/>
                  </a:lnTo>
                  <a:lnTo>
                    <a:pt x="129679" y="2759"/>
                  </a:lnTo>
                  <a:lnTo>
                    <a:pt x="129759" y="2622"/>
                  </a:lnTo>
                  <a:lnTo>
                    <a:pt x="129839" y="2462"/>
                  </a:lnTo>
                  <a:lnTo>
                    <a:pt x="129896" y="2303"/>
                  </a:lnTo>
                  <a:lnTo>
                    <a:pt x="129930" y="2143"/>
                  </a:lnTo>
                  <a:lnTo>
                    <a:pt x="129964" y="1972"/>
                  </a:lnTo>
                  <a:lnTo>
                    <a:pt x="129976" y="1790"/>
                  </a:lnTo>
                  <a:lnTo>
                    <a:pt x="129976" y="1733"/>
                  </a:lnTo>
                  <a:lnTo>
                    <a:pt x="129964" y="1562"/>
                  </a:lnTo>
                  <a:lnTo>
                    <a:pt x="129930" y="1391"/>
                  </a:lnTo>
                  <a:lnTo>
                    <a:pt x="129896" y="1220"/>
                  </a:lnTo>
                  <a:lnTo>
                    <a:pt x="129839" y="1061"/>
                  </a:lnTo>
                  <a:lnTo>
                    <a:pt x="129759" y="912"/>
                  </a:lnTo>
                  <a:lnTo>
                    <a:pt x="129679" y="764"/>
                  </a:lnTo>
                  <a:lnTo>
                    <a:pt x="129577" y="628"/>
                  </a:lnTo>
                  <a:lnTo>
                    <a:pt x="129463" y="514"/>
                  </a:lnTo>
                  <a:lnTo>
                    <a:pt x="129337" y="400"/>
                  </a:lnTo>
                  <a:lnTo>
                    <a:pt x="129201" y="297"/>
                  </a:lnTo>
                  <a:lnTo>
                    <a:pt x="129064" y="206"/>
                  </a:lnTo>
                  <a:lnTo>
                    <a:pt x="128916" y="138"/>
                  </a:lnTo>
                  <a:lnTo>
                    <a:pt x="128756" y="81"/>
                  </a:lnTo>
                  <a:lnTo>
                    <a:pt x="128585" y="35"/>
                  </a:lnTo>
                  <a:lnTo>
                    <a:pt x="128414" y="12"/>
                  </a:lnTo>
                  <a:lnTo>
                    <a:pt x="128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36"/>
          <p:cNvGrpSpPr/>
          <p:nvPr/>
        </p:nvGrpSpPr>
        <p:grpSpPr>
          <a:xfrm>
            <a:off x="509175" y="2670150"/>
            <a:ext cx="2325375" cy="1163800"/>
            <a:chOff x="509175" y="2670150"/>
            <a:chExt cx="2325375" cy="1163800"/>
          </a:xfrm>
        </p:grpSpPr>
        <p:sp>
          <p:nvSpPr>
            <p:cNvPr id="1655" name="Google Shape;1655;p36"/>
            <p:cNvSpPr txBox="1"/>
            <p:nvPr/>
          </p:nvSpPr>
          <p:spPr>
            <a:xfrm>
              <a:off x="661813" y="3001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6" name="Google Shape;1656;p36"/>
            <p:cNvSpPr txBox="1"/>
            <p:nvPr/>
          </p:nvSpPr>
          <p:spPr>
            <a:xfrm>
              <a:off x="509175" y="3350950"/>
              <a:ext cx="195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36"/>
            <p:cNvSpPr txBox="1"/>
            <p:nvPr/>
          </p:nvSpPr>
          <p:spPr>
            <a:xfrm>
              <a:off x="1213650" y="2670150"/>
              <a:ext cx="54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58" name="Google Shape;1658;p36"/>
            <p:cNvGrpSpPr/>
            <p:nvPr/>
          </p:nvGrpSpPr>
          <p:grpSpPr>
            <a:xfrm>
              <a:off x="2465775" y="3333750"/>
              <a:ext cx="368775" cy="258700"/>
              <a:chOff x="2465775" y="3333750"/>
              <a:chExt cx="368775" cy="258700"/>
            </a:xfrm>
          </p:grpSpPr>
          <p:sp>
            <p:nvSpPr>
              <p:cNvPr id="1659" name="Google Shape;1659;p36"/>
              <p:cNvSpPr/>
              <p:nvPr/>
            </p:nvSpPr>
            <p:spPr>
              <a:xfrm>
                <a:off x="2679450" y="3333750"/>
                <a:ext cx="155100" cy="155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0" name="Google Shape;1660;p36"/>
              <p:cNvCxnSpPr>
                <a:stCxn id="1656" idx="3"/>
                <a:endCxn id="1659" idx="4"/>
              </p:cNvCxnSpPr>
              <p:nvPr/>
            </p:nvCxnSpPr>
            <p:spPr>
              <a:xfrm flipH="1" rot="10800000">
                <a:off x="2465775" y="3488950"/>
                <a:ext cx="291300" cy="103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61" name="Google Shape;1661;p36"/>
          <p:cNvGrpSpPr/>
          <p:nvPr/>
        </p:nvGrpSpPr>
        <p:grpSpPr>
          <a:xfrm>
            <a:off x="2513125" y="954525"/>
            <a:ext cx="2061000" cy="1663650"/>
            <a:chOff x="2513125" y="954525"/>
            <a:chExt cx="2061000" cy="1663650"/>
          </a:xfrm>
        </p:grpSpPr>
        <p:sp>
          <p:nvSpPr>
            <p:cNvPr id="1662" name="Google Shape;1662;p36"/>
            <p:cNvSpPr txBox="1"/>
            <p:nvPr/>
          </p:nvSpPr>
          <p:spPr>
            <a:xfrm>
              <a:off x="2718013" y="12916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3" name="Google Shape;1663;p36"/>
            <p:cNvSpPr txBox="1"/>
            <p:nvPr/>
          </p:nvSpPr>
          <p:spPr>
            <a:xfrm>
              <a:off x="2513125" y="1633200"/>
              <a:ext cx="20610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4" name="Google Shape;1664;p36"/>
            <p:cNvSpPr txBox="1"/>
            <p:nvPr/>
          </p:nvSpPr>
          <p:spPr>
            <a:xfrm>
              <a:off x="3269863" y="954525"/>
              <a:ext cx="54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65" name="Google Shape;1665;p36"/>
            <p:cNvGrpSpPr/>
            <p:nvPr/>
          </p:nvGrpSpPr>
          <p:grpSpPr>
            <a:xfrm>
              <a:off x="3466075" y="2176800"/>
              <a:ext cx="155100" cy="441375"/>
              <a:chOff x="3466075" y="2176800"/>
              <a:chExt cx="155100" cy="441375"/>
            </a:xfrm>
          </p:grpSpPr>
          <p:sp>
            <p:nvSpPr>
              <p:cNvPr id="1666" name="Google Shape;1666;p36"/>
              <p:cNvSpPr/>
              <p:nvPr/>
            </p:nvSpPr>
            <p:spPr>
              <a:xfrm>
                <a:off x="3466075" y="2463075"/>
                <a:ext cx="155100" cy="155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7" name="Google Shape;1667;p36"/>
              <p:cNvCxnSpPr>
                <a:stCxn id="1663" idx="2"/>
                <a:endCxn id="1666" idx="0"/>
              </p:cNvCxnSpPr>
              <p:nvPr/>
            </p:nvCxnSpPr>
            <p:spPr>
              <a:xfrm flipH="1" rot="-5400000">
                <a:off x="3400825" y="2319600"/>
                <a:ext cx="286200" cy="600"/>
              </a:xfrm>
              <a:prstGeom prst="curvedConnector3">
                <a:avLst>
                  <a:gd fmla="val 5001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68" name="Google Shape;1668;p36"/>
          <p:cNvGrpSpPr/>
          <p:nvPr/>
        </p:nvGrpSpPr>
        <p:grpSpPr>
          <a:xfrm>
            <a:off x="4569325" y="954525"/>
            <a:ext cx="2061000" cy="1663650"/>
            <a:chOff x="4569325" y="954525"/>
            <a:chExt cx="2061000" cy="1663650"/>
          </a:xfrm>
        </p:grpSpPr>
        <p:sp>
          <p:nvSpPr>
            <p:cNvPr id="1669" name="Google Shape;1669;p36"/>
            <p:cNvSpPr txBox="1"/>
            <p:nvPr/>
          </p:nvSpPr>
          <p:spPr>
            <a:xfrm>
              <a:off x="4774213" y="12916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0" name="Google Shape;1670;p36"/>
            <p:cNvSpPr txBox="1"/>
            <p:nvPr/>
          </p:nvSpPr>
          <p:spPr>
            <a:xfrm>
              <a:off x="4569325" y="1633200"/>
              <a:ext cx="20610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1" name="Google Shape;1671;p36"/>
            <p:cNvSpPr txBox="1"/>
            <p:nvPr/>
          </p:nvSpPr>
          <p:spPr>
            <a:xfrm>
              <a:off x="5326063" y="954525"/>
              <a:ext cx="54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72" name="Google Shape;1672;p36"/>
            <p:cNvGrpSpPr/>
            <p:nvPr/>
          </p:nvGrpSpPr>
          <p:grpSpPr>
            <a:xfrm>
              <a:off x="5326075" y="2176800"/>
              <a:ext cx="273750" cy="441375"/>
              <a:chOff x="5326075" y="2176800"/>
              <a:chExt cx="273750" cy="441375"/>
            </a:xfrm>
          </p:grpSpPr>
          <p:sp>
            <p:nvSpPr>
              <p:cNvPr id="1673" name="Google Shape;1673;p36"/>
              <p:cNvSpPr/>
              <p:nvPr/>
            </p:nvSpPr>
            <p:spPr>
              <a:xfrm>
                <a:off x="5326075" y="2463075"/>
                <a:ext cx="155100" cy="155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74" name="Google Shape;1674;p36"/>
              <p:cNvCxnSpPr>
                <a:stCxn id="1670" idx="2"/>
                <a:endCxn id="1673" idx="6"/>
              </p:cNvCxnSpPr>
              <p:nvPr/>
            </p:nvCxnSpPr>
            <p:spPr>
              <a:xfrm rot="5400000">
                <a:off x="5358625" y="2299500"/>
                <a:ext cx="363900" cy="118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75" name="Google Shape;1675;p36"/>
          <p:cNvGrpSpPr/>
          <p:nvPr/>
        </p:nvGrpSpPr>
        <p:grpSpPr>
          <a:xfrm>
            <a:off x="6130350" y="2670150"/>
            <a:ext cx="2514925" cy="1163800"/>
            <a:chOff x="6130350" y="2670150"/>
            <a:chExt cx="2514925" cy="1163800"/>
          </a:xfrm>
        </p:grpSpPr>
        <p:sp>
          <p:nvSpPr>
            <p:cNvPr id="1676" name="Google Shape;1676;p36"/>
            <p:cNvSpPr txBox="1"/>
            <p:nvPr/>
          </p:nvSpPr>
          <p:spPr>
            <a:xfrm>
              <a:off x="6830413" y="3001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7" name="Google Shape;1677;p36"/>
            <p:cNvSpPr txBox="1"/>
            <p:nvPr/>
          </p:nvSpPr>
          <p:spPr>
            <a:xfrm>
              <a:off x="6666775" y="3350950"/>
              <a:ext cx="1978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8" name="Google Shape;1678;p36"/>
            <p:cNvSpPr txBox="1"/>
            <p:nvPr/>
          </p:nvSpPr>
          <p:spPr>
            <a:xfrm>
              <a:off x="7382263" y="2670150"/>
              <a:ext cx="54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79" name="Google Shape;1679;p36"/>
            <p:cNvGrpSpPr/>
            <p:nvPr/>
          </p:nvGrpSpPr>
          <p:grpSpPr>
            <a:xfrm>
              <a:off x="6130350" y="3277400"/>
              <a:ext cx="536425" cy="315050"/>
              <a:chOff x="6130350" y="3277400"/>
              <a:chExt cx="536425" cy="315050"/>
            </a:xfrm>
          </p:grpSpPr>
          <p:sp>
            <p:nvSpPr>
              <p:cNvPr id="1680" name="Google Shape;1680;p36"/>
              <p:cNvSpPr/>
              <p:nvPr/>
            </p:nvSpPr>
            <p:spPr>
              <a:xfrm>
                <a:off x="6130350" y="3277400"/>
                <a:ext cx="155100" cy="155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81" name="Google Shape;1681;p36"/>
              <p:cNvCxnSpPr>
                <a:stCxn id="1677" idx="1"/>
                <a:endCxn id="1680" idx="5"/>
              </p:cNvCxnSpPr>
              <p:nvPr/>
            </p:nvCxnSpPr>
            <p:spPr>
              <a:xfrm rot="10800000">
                <a:off x="6262675" y="3409750"/>
                <a:ext cx="404100" cy="182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687" name="Google Shape;1687;p37"/>
          <p:cNvGrpSpPr/>
          <p:nvPr/>
        </p:nvGrpSpPr>
        <p:grpSpPr>
          <a:xfrm>
            <a:off x="457212" y="1062061"/>
            <a:ext cx="3529685" cy="3670155"/>
            <a:chOff x="457200" y="1216950"/>
            <a:chExt cx="3380601" cy="3515137"/>
          </a:xfrm>
        </p:grpSpPr>
        <p:sp>
          <p:nvSpPr>
            <p:cNvPr id="1688" name="Google Shape;1688;p37"/>
            <p:cNvSpPr/>
            <p:nvPr/>
          </p:nvSpPr>
          <p:spPr>
            <a:xfrm>
              <a:off x="827048" y="2302617"/>
              <a:ext cx="333477" cy="866494"/>
            </a:xfrm>
            <a:custGeom>
              <a:rect b="b" l="l" r="r" t="t"/>
              <a:pathLst>
                <a:path extrusionOk="0" h="27657" w="10644">
                  <a:moveTo>
                    <a:pt x="3396" y="0"/>
                  </a:moveTo>
                  <a:lnTo>
                    <a:pt x="3294" y="217"/>
                  </a:lnTo>
                  <a:lnTo>
                    <a:pt x="3032" y="832"/>
                  </a:lnTo>
                  <a:lnTo>
                    <a:pt x="2849" y="1276"/>
                  </a:lnTo>
                  <a:lnTo>
                    <a:pt x="2644" y="1801"/>
                  </a:lnTo>
                  <a:lnTo>
                    <a:pt x="2416" y="2404"/>
                  </a:lnTo>
                  <a:lnTo>
                    <a:pt x="2177" y="3088"/>
                  </a:lnTo>
                  <a:lnTo>
                    <a:pt x="1926" y="3829"/>
                  </a:lnTo>
                  <a:lnTo>
                    <a:pt x="1664" y="4638"/>
                  </a:lnTo>
                  <a:lnTo>
                    <a:pt x="1414" y="5504"/>
                  </a:lnTo>
                  <a:lnTo>
                    <a:pt x="1163" y="6427"/>
                  </a:lnTo>
                  <a:lnTo>
                    <a:pt x="924" y="7396"/>
                  </a:lnTo>
                  <a:lnTo>
                    <a:pt x="810" y="7897"/>
                  </a:lnTo>
                  <a:lnTo>
                    <a:pt x="707" y="8398"/>
                  </a:lnTo>
                  <a:lnTo>
                    <a:pt x="605" y="8923"/>
                  </a:lnTo>
                  <a:lnTo>
                    <a:pt x="502" y="9447"/>
                  </a:lnTo>
                  <a:lnTo>
                    <a:pt x="411" y="9982"/>
                  </a:lnTo>
                  <a:lnTo>
                    <a:pt x="331" y="10518"/>
                  </a:lnTo>
                  <a:lnTo>
                    <a:pt x="251" y="11065"/>
                  </a:lnTo>
                  <a:lnTo>
                    <a:pt x="183" y="11623"/>
                  </a:lnTo>
                  <a:lnTo>
                    <a:pt x="126" y="12182"/>
                  </a:lnTo>
                  <a:lnTo>
                    <a:pt x="80" y="12740"/>
                  </a:lnTo>
                  <a:lnTo>
                    <a:pt x="46" y="13310"/>
                  </a:lnTo>
                  <a:lnTo>
                    <a:pt x="23" y="13880"/>
                  </a:lnTo>
                  <a:lnTo>
                    <a:pt x="1" y="14461"/>
                  </a:lnTo>
                  <a:lnTo>
                    <a:pt x="1" y="15030"/>
                  </a:lnTo>
                  <a:lnTo>
                    <a:pt x="12" y="15600"/>
                  </a:lnTo>
                  <a:lnTo>
                    <a:pt x="46" y="16181"/>
                  </a:lnTo>
                  <a:lnTo>
                    <a:pt x="80" y="16763"/>
                  </a:lnTo>
                  <a:lnTo>
                    <a:pt x="137" y="17332"/>
                  </a:lnTo>
                  <a:lnTo>
                    <a:pt x="217" y="17902"/>
                  </a:lnTo>
                  <a:lnTo>
                    <a:pt x="297" y="18483"/>
                  </a:lnTo>
                  <a:lnTo>
                    <a:pt x="411" y="19053"/>
                  </a:lnTo>
                  <a:lnTo>
                    <a:pt x="525" y="19611"/>
                  </a:lnTo>
                  <a:lnTo>
                    <a:pt x="673" y="20170"/>
                  </a:lnTo>
                  <a:lnTo>
                    <a:pt x="832" y="20728"/>
                  </a:lnTo>
                  <a:lnTo>
                    <a:pt x="1015" y="21286"/>
                  </a:lnTo>
                  <a:lnTo>
                    <a:pt x="1220" y="21822"/>
                  </a:lnTo>
                  <a:lnTo>
                    <a:pt x="1436" y="22369"/>
                  </a:lnTo>
                  <a:lnTo>
                    <a:pt x="1687" y="22893"/>
                  </a:lnTo>
                  <a:lnTo>
                    <a:pt x="1949" y="23417"/>
                  </a:lnTo>
                  <a:lnTo>
                    <a:pt x="2245" y="23930"/>
                  </a:lnTo>
                  <a:lnTo>
                    <a:pt x="2553" y="24443"/>
                  </a:lnTo>
                  <a:lnTo>
                    <a:pt x="2895" y="24933"/>
                  </a:lnTo>
                  <a:lnTo>
                    <a:pt x="3260" y="25412"/>
                  </a:lnTo>
                  <a:lnTo>
                    <a:pt x="3453" y="25651"/>
                  </a:lnTo>
                  <a:lnTo>
                    <a:pt x="3647" y="25890"/>
                  </a:lnTo>
                  <a:lnTo>
                    <a:pt x="3852" y="26118"/>
                  </a:lnTo>
                  <a:lnTo>
                    <a:pt x="4057" y="26346"/>
                  </a:lnTo>
                  <a:lnTo>
                    <a:pt x="4285" y="26574"/>
                  </a:lnTo>
                  <a:lnTo>
                    <a:pt x="4502" y="26802"/>
                  </a:lnTo>
                  <a:lnTo>
                    <a:pt x="4741" y="27018"/>
                  </a:lnTo>
                  <a:lnTo>
                    <a:pt x="4980" y="27235"/>
                  </a:lnTo>
                  <a:lnTo>
                    <a:pt x="5220" y="27440"/>
                  </a:lnTo>
                  <a:lnTo>
                    <a:pt x="5470" y="27656"/>
                  </a:lnTo>
                  <a:lnTo>
                    <a:pt x="10644" y="19896"/>
                  </a:lnTo>
                  <a:lnTo>
                    <a:pt x="10302" y="19406"/>
                  </a:lnTo>
                  <a:lnTo>
                    <a:pt x="9915" y="18814"/>
                  </a:lnTo>
                  <a:lnTo>
                    <a:pt x="9413" y="18016"/>
                  </a:lnTo>
                  <a:lnTo>
                    <a:pt x="8821" y="17036"/>
                  </a:lnTo>
                  <a:lnTo>
                    <a:pt x="8490" y="16489"/>
                  </a:lnTo>
                  <a:lnTo>
                    <a:pt x="8160" y="15896"/>
                  </a:lnTo>
                  <a:lnTo>
                    <a:pt x="7818" y="15270"/>
                  </a:lnTo>
                  <a:lnTo>
                    <a:pt x="7465" y="14609"/>
                  </a:lnTo>
                  <a:lnTo>
                    <a:pt x="7111" y="13925"/>
                  </a:lnTo>
                  <a:lnTo>
                    <a:pt x="6747" y="13207"/>
                  </a:lnTo>
                  <a:lnTo>
                    <a:pt x="6393" y="12467"/>
                  </a:lnTo>
                  <a:lnTo>
                    <a:pt x="6040" y="11703"/>
                  </a:lnTo>
                  <a:lnTo>
                    <a:pt x="5698" y="10917"/>
                  </a:lnTo>
                  <a:lnTo>
                    <a:pt x="5368" y="10119"/>
                  </a:lnTo>
                  <a:lnTo>
                    <a:pt x="5060" y="9299"/>
                  </a:lnTo>
                  <a:lnTo>
                    <a:pt x="4752" y="8467"/>
                  </a:lnTo>
                  <a:lnTo>
                    <a:pt x="4479" y="7624"/>
                  </a:lnTo>
                  <a:lnTo>
                    <a:pt x="4228" y="6780"/>
                  </a:lnTo>
                  <a:lnTo>
                    <a:pt x="4103" y="6347"/>
                  </a:lnTo>
                  <a:lnTo>
                    <a:pt x="4000" y="5926"/>
                  </a:lnTo>
                  <a:lnTo>
                    <a:pt x="3898" y="5493"/>
                  </a:lnTo>
                  <a:lnTo>
                    <a:pt x="3795" y="5060"/>
                  </a:lnTo>
                  <a:lnTo>
                    <a:pt x="3704" y="4638"/>
                  </a:lnTo>
                  <a:lnTo>
                    <a:pt x="3624" y="4205"/>
                  </a:lnTo>
                  <a:lnTo>
                    <a:pt x="3556" y="3783"/>
                  </a:lnTo>
                  <a:lnTo>
                    <a:pt x="3499" y="3350"/>
                  </a:lnTo>
                  <a:lnTo>
                    <a:pt x="3453" y="2929"/>
                  </a:lnTo>
                  <a:lnTo>
                    <a:pt x="3408" y="2507"/>
                  </a:lnTo>
                  <a:lnTo>
                    <a:pt x="3374" y="2074"/>
                  </a:lnTo>
                  <a:lnTo>
                    <a:pt x="3351" y="1664"/>
                  </a:lnTo>
                  <a:lnTo>
                    <a:pt x="3351" y="1242"/>
                  </a:lnTo>
                  <a:lnTo>
                    <a:pt x="3351" y="821"/>
                  </a:lnTo>
                  <a:lnTo>
                    <a:pt x="3362" y="410"/>
                  </a:lnTo>
                  <a:lnTo>
                    <a:pt x="3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1250125" y="2580699"/>
              <a:ext cx="1830800" cy="1551994"/>
            </a:xfrm>
            <a:custGeom>
              <a:rect b="b" l="l" r="r" t="t"/>
              <a:pathLst>
                <a:path extrusionOk="0" h="49537" w="58436">
                  <a:moveTo>
                    <a:pt x="29218" y="1"/>
                  </a:moveTo>
                  <a:lnTo>
                    <a:pt x="28466" y="12"/>
                  </a:lnTo>
                  <a:lnTo>
                    <a:pt x="27714" y="47"/>
                  </a:lnTo>
                  <a:lnTo>
                    <a:pt x="26973" y="104"/>
                  </a:lnTo>
                  <a:lnTo>
                    <a:pt x="26232" y="183"/>
                  </a:lnTo>
                  <a:lnTo>
                    <a:pt x="25503" y="286"/>
                  </a:lnTo>
                  <a:lnTo>
                    <a:pt x="24774" y="411"/>
                  </a:lnTo>
                  <a:lnTo>
                    <a:pt x="24044" y="548"/>
                  </a:lnTo>
                  <a:lnTo>
                    <a:pt x="23326" y="707"/>
                  </a:lnTo>
                  <a:lnTo>
                    <a:pt x="22620" y="901"/>
                  </a:lnTo>
                  <a:lnTo>
                    <a:pt x="21913" y="1106"/>
                  </a:lnTo>
                  <a:lnTo>
                    <a:pt x="21218" y="1323"/>
                  </a:lnTo>
                  <a:lnTo>
                    <a:pt x="20535" y="1574"/>
                  </a:lnTo>
                  <a:lnTo>
                    <a:pt x="19851" y="1836"/>
                  </a:lnTo>
                  <a:lnTo>
                    <a:pt x="19178" y="2121"/>
                  </a:lnTo>
                  <a:lnTo>
                    <a:pt x="18506" y="2417"/>
                  </a:lnTo>
                  <a:lnTo>
                    <a:pt x="17845" y="2747"/>
                  </a:lnTo>
                  <a:lnTo>
                    <a:pt x="17196" y="3078"/>
                  </a:lnTo>
                  <a:lnTo>
                    <a:pt x="16558" y="3442"/>
                  </a:lnTo>
                  <a:lnTo>
                    <a:pt x="15919" y="3818"/>
                  </a:lnTo>
                  <a:lnTo>
                    <a:pt x="15293" y="4206"/>
                  </a:lnTo>
                  <a:lnTo>
                    <a:pt x="14677" y="4627"/>
                  </a:lnTo>
                  <a:lnTo>
                    <a:pt x="14073" y="5049"/>
                  </a:lnTo>
                  <a:lnTo>
                    <a:pt x="13469" y="5494"/>
                  </a:lnTo>
                  <a:lnTo>
                    <a:pt x="12888" y="5961"/>
                  </a:lnTo>
                  <a:lnTo>
                    <a:pt x="12307" y="6439"/>
                  </a:lnTo>
                  <a:lnTo>
                    <a:pt x="11737" y="6929"/>
                  </a:lnTo>
                  <a:lnTo>
                    <a:pt x="11179" y="7442"/>
                  </a:lnTo>
                  <a:lnTo>
                    <a:pt x="10632" y="7966"/>
                  </a:lnTo>
                  <a:lnTo>
                    <a:pt x="10096" y="8502"/>
                  </a:lnTo>
                  <a:lnTo>
                    <a:pt x="9572" y="9060"/>
                  </a:lnTo>
                  <a:lnTo>
                    <a:pt x="9059" y="9630"/>
                  </a:lnTo>
                  <a:lnTo>
                    <a:pt x="8558" y="10211"/>
                  </a:lnTo>
                  <a:lnTo>
                    <a:pt x="8068" y="10815"/>
                  </a:lnTo>
                  <a:lnTo>
                    <a:pt x="7589" y="11419"/>
                  </a:lnTo>
                  <a:lnTo>
                    <a:pt x="7134" y="12046"/>
                  </a:lnTo>
                  <a:lnTo>
                    <a:pt x="6678" y="12684"/>
                  </a:lnTo>
                  <a:lnTo>
                    <a:pt x="6233" y="13333"/>
                  </a:lnTo>
                  <a:lnTo>
                    <a:pt x="5812" y="14006"/>
                  </a:lnTo>
                  <a:lnTo>
                    <a:pt x="5390" y="14678"/>
                  </a:lnTo>
                  <a:lnTo>
                    <a:pt x="4991" y="15373"/>
                  </a:lnTo>
                  <a:lnTo>
                    <a:pt x="4604" y="16068"/>
                  </a:lnTo>
                  <a:lnTo>
                    <a:pt x="4239" y="16786"/>
                  </a:lnTo>
                  <a:lnTo>
                    <a:pt x="3875" y="17504"/>
                  </a:lnTo>
                  <a:lnTo>
                    <a:pt x="3533" y="18245"/>
                  </a:lnTo>
                  <a:lnTo>
                    <a:pt x="3202" y="18986"/>
                  </a:lnTo>
                  <a:lnTo>
                    <a:pt x="2883" y="19749"/>
                  </a:lnTo>
                  <a:lnTo>
                    <a:pt x="2587" y="20513"/>
                  </a:lnTo>
                  <a:lnTo>
                    <a:pt x="2302" y="21287"/>
                  </a:lnTo>
                  <a:lnTo>
                    <a:pt x="2028" y="22074"/>
                  </a:lnTo>
                  <a:lnTo>
                    <a:pt x="1778" y="22871"/>
                  </a:lnTo>
                  <a:lnTo>
                    <a:pt x="1538" y="23680"/>
                  </a:lnTo>
                  <a:lnTo>
                    <a:pt x="1322" y="24489"/>
                  </a:lnTo>
                  <a:lnTo>
                    <a:pt x="1117" y="25310"/>
                  </a:lnTo>
                  <a:lnTo>
                    <a:pt x="923" y="26142"/>
                  </a:lnTo>
                  <a:lnTo>
                    <a:pt x="752" y="26985"/>
                  </a:lnTo>
                  <a:lnTo>
                    <a:pt x="593" y="27828"/>
                  </a:lnTo>
                  <a:lnTo>
                    <a:pt x="456" y="28683"/>
                  </a:lnTo>
                  <a:lnTo>
                    <a:pt x="342" y="29549"/>
                  </a:lnTo>
                  <a:lnTo>
                    <a:pt x="239" y="30415"/>
                  </a:lnTo>
                  <a:lnTo>
                    <a:pt x="160" y="31292"/>
                  </a:lnTo>
                  <a:lnTo>
                    <a:pt x="91" y="32170"/>
                  </a:lnTo>
                  <a:lnTo>
                    <a:pt x="46" y="33059"/>
                  </a:lnTo>
                  <a:lnTo>
                    <a:pt x="11" y="33948"/>
                  </a:lnTo>
                  <a:lnTo>
                    <a:pt x="0" y="34848"/>
                  </a:lnTo>
                  <a:lnTo>
                    <a:pt x="11" y="35828"/>
                  </a:lnTo>
                  <a:lnTo>
                    <a:pt x="46" y="36808"/>
                  </a:lnTo>
                  <a:lnTo>
                    <a:pt x="103" y="37776"/>
                  </a:lnTo>
                  <a:lnTo>
                    <a:pt x="182" y="38734"/>
                  </a:lnTo>
                  <a:lnTo>
                    <a:pt x="285" y="39691"/>
                  </a:lnTo>
                  <a:lnTo>
                    <a:pt x="399" y="40625"/>
                  </a:lnTo>
                  <a:lnTo>
                    <a:pt x="547" y="41560"/>
                  </a:lnTo>
                  <a:lnTo>
                    <a:pt x="707" y="42494"/>
                  </a:lnTo>
                  <a:lnTo>
                    <a:pt x="889" y="43406"/>
                  </a:lnTo>
                  <a:lnTo>
                    <a:pt x="1094" y="44317"/>
                  </a:lnTo>
                  <a:lnTo>
                    <a:pt x="1322" y="45217"/>
                  </a:lnTo>
                  <a:lnTo>
                    <a:pt x="1561" y="46095"/>
                  </a:lnTo>
                  <a:lnTo>
                    <a:pt x="1823" y="46972"/>
                  </a:lnTo>
                  <a:lnTo>
                    <a:pt x="2108" y="47838"/>
                  </a:lnTo>
                  <a:lnTo>
                    <a:pt x="2405" y="48693"/>
                  </a:lnTo>
                  <a:lnTo>
                    <a:pt x="2724" y="49536"/>
                  </a:lnTo>
                  <a:lnTo>
                    <a:pt x="55712" y="49536"/>
                  </a:lnTo>
                  <a:lnTo>
                    <a:pt x="56031" y="48693"/>
                  </a:lnTo>
                  <a:lnTo>
                    <a:pt x="56327" y="47838"/>
                  </a:lnTo>
                  <a:lnTo>
                    <a:pt x="56612" y="46972"/>
                  </a:lnTo>
                  <a:lnTo>
                    <a:pt x="56874" y="46095"/>
                  </a:lnTo>
                  <a:lnTo>
                    <a:pt x="57114" y="45217"/>
                  </a:lnTo>
                  <a:lnTo>
                    <a:pt x="57342" y="44317"/>
                  </a:lnTo>
                  <a:lnTo>
                    <a:pt x="57547" y="43406"/>
                  </a:lnTo>
                  <a:lnTo>
                    <a:pt x="57729" y="42494"/>
                  </a:lnTo>
                  <a:lnTo>
                    <a:pt x="57889" y="41560"/>
                  </a:lnTo>
                  <a:lnTo>
                    <a:pt x="58037" y="40625"/>
                  </a:lnTo>
                  <a:lnTo>
                    <a:pt x="58151" y="39691"/>
                  </a:lnTo>
                  <a:lnTo>
                    <a:pt x="58253" y="38734"/>
                  </a:lnTo>
                  <a:lnTo>
                    <a:pt x="58333" y="37776"/>
                  </a:lnTo>
                  <a:lnTo>
                    <a:pt x="58390" y="36808"/>
                  </a:lnTo>
                  <a:lnTo>
                    <a:pt x="58424" y="35828"/>
                  </a:lnTo>
                  <a:lnTo>
                    <a:pt x="58435" y="34848"/>
                  </a:lnTo>
                  <a:lnTo>
                    <a:pt x="58424" y="33948"/>
                  </a:lnTo>
                  <a:lnTo>
                    <a:pt x="58390" y="33059"/>
                  </a:lnTo>
                  <a:lnTo>
                    <a:pt x="58344" y="32170"/>
                  </a:lnTo>
                  <a:lnTo>
                    <a:pt x="58287" y="31292"/>
                  </a:lnTo>
                  <a:lnTo>
                    <a:pt x="58196" y="30415"/>
                  </a:lnTo>
                  <a:lnTo>
                    <a:pt x="58094" y="29549"/>
                  </a:lnTo>
                  <a:lnTo>
                    <a:pt x="57980" y="28683"/>
                  </a:lnTo>
                  <a:lnTo>
                    <a:pt x="57843" y="27828"/>
                  </a:lnTo>
                  <a:lnTo>
                    <a:pt x="57683" y="26985"/>
                  </a:lnTo>
                  <a:lnTo>
                    <a:pt x="57512" y="26142"/>
                  </a:lnTo>
                  <a:lnTo>
                    <a:pt x="57330" y="25310"/>
                  </a:lnTo>
                  <a:lnTo>
                    <a:pt x="57125" y="24489"/>
                  </a:lnTo>
                  <a:lnTo>
                    <a:pt x="56897" y="23680"/>
                  </a:lnTo>
                  <a:lnTo>
                    <a:pt x="56658" y="22871"/>
                  </a:lnTo>
                  <a:lnTo>
                    <a:pt x="56407" y="22074"/>
                  </a:lnTo>
                  <a:lnTo>
                    <a:pt x="56134" y="21287"/>
                  </a:lnTo>
                  <a:lnTo>
                    <a:pt x="55849" y="20513"/>
                  </a:lnTo>
                  <a:lnTo>
                    <a:pt x="55552" y="19749"/>
                  </a:lnTo>
                  <a:lnTo>
                    <a:pt x="55233" y="18986"/>
                  </a:lnTo>
                  <a:lnTo>
                    <a:pt x="54903" y="18245"/>
                  </a:lnTo>
                  <a:lnTo>
                    <a:pt x="54561" y="17504"/>
                  </a:lnTo>
                  <a:lnTo>
                    <a:pt x="54208" y="16786"/>
                  </a:lnTo>
                  <a:lnTo>
                    <a:pt x="53832" y="16068"/>
                  </a:lnTo>
                  <a:lnTo>
                    <a:pt x="53444" y="15373"/>
                  </a:lnTo>
                  <a:lnTo>
                    <a:pt x="53045" y="14678"/>
                  </a:lnTo>
                  <a:lnTo>
                    <a:pt x="52624" y="14006"/>
                  </a:lnTo>
                  <a:lnTo>
                    <a:pt x="52202" y="13333"/>
                  </a:lnTo>
                  <a:lnTo>
                    <a:pt x="51758" y="12684"/>
                  </a:lnTo>
                  <a:lnTo>
                    <a:pt x="51313" y="12046"/>
                  </a:lnTo>
                  <a:lnTo>
                    <a:pt x="50846" y="11419"/>
                  </a:lnTo>
                  <a:lnTo>
                    <a:pt x="50368" y="10815"/>
                  </a:lnTo>
                  <a:lnTo>
                    <a:pt x="49878" y="10211"/>
                  </a:lnTo>
                  <a:lnTo>
                    <a:pt x="49376" y="9630"/>
                  </a:lnTo>
                  <a:lnTo>
                    <a:pt x="48863" y="9060"/>
                  </a:lnTo>
                  <a:lnTo>
                    <a:pt x="48339" y="8502"/>
                  </a:lnTo>
                  <a:lnTo>
                    <a:pt x="47804" y="7966"/>
                  </a:lnTo>
                  <a:lnTo>
                    <a:pt x="47257" y="7442"/>
                  </a:lnTo>
                  <a:lnTo>
                    <a:pt x="46698" y="6929"/>
                  </a:lnTo>
                  <a:lnTo>
                    <a:pt x="46129" y="6439"/>
                  </a:lnTo>
                  <a:lnTo>
                    <a:pt x="45547" y="5961"/>
                  </a:lnTo>
                  <a:lnTo>
                    <a:pt x="44966" y="5494"/>
                  </a:lnTo>
                  <a:lnTo>
                    <a:pt x="44362" y="5049"/>
                  </a:lnTo>
                  <a:lnTo>
                    <a:pt x="43758" y="4627"/>
                  </a:lnTo>
                  <a:lnTo>
                    <a:pt x="43143" y="4206"/>
                  </a:lnTo>
                  <a:lnTo>
                    <a:pt x="42516" y="3818"/>
                  </a:lnTo>
                  <a:lnTo>
                    <a:pt x="41889" y="3442"/>
                  </a:lnTo>
                  <a:lnTo>
                    <a:pt x="41240" y="3078"/>
                  </a:lnTo>
                  <a:lnTo>
                    <a:pt x="40590" y="2747"/>
                  </a:lnTo>
                  <a:lnTo>
                    <a:pt x="39929" y="2417"/>
                  </a:lnTo>
                  <a:lnTo>
                    <a:pt x="39268" y="2121"/>
                  </a:lnTo>
                  <a:lnTo>
                    <a:pt x="38585" y="1836"/>
                  </a:lnTo>
                  <a:lnTo>
                    <a:pt x="37901" y="1574"/>
                  </a:lnTo>
                  <a:lnTo>
                    <a:pt x="37217" y="1323"/>
                  </a:lnTo>
                  <a:lnTo>
                    <a:pt x="36522" y="1106"/>
                  </a:lnTo>
                  <a:lnTo>
                    <a:pt x="35816" y="901"/>
                  </a:lnTo>
                  <a:lnTo>
                    <a:pt x="35109" y="707"/>
                  </a:lnTo>
                  <a:lnTo>
                    <a:pt x="34391" y="548"/>
                  </a:lnTo>
                  <a:lnTo>
                    <a:pt x="33662" y="411"/>
                  </a:lnTo>
                  <a:lnTo>
                    <a:pt x="32944" y="286"/>
                  </a:lnTo>
                  <a:lnTo>
                    <a:pt x="32203" y="183"/>
                  </a:lnTo>
                  <a:lnTo>
                    <a:pt x="31463" y="104"/>
                  </a:lnTo>
                  <a:lnTo>
                    <a:pt x="30722" y="47"/>
                  </a:lnTo>
                  <a:lnTo>
                    <a:pt x="29970" y="12"/>
                  </a:lnTo>
                  <a:lnTo>
                    <a:pt x="29218" y="1"/>
                  </a:lnTo>
                  <a:close/>
                </a:path>
              </a:pathLst>
            </a:custGeom>
            <a:solidFill>
              <a:srgbClr val="FA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1250125" y="2580699"/>
              <a:ext cx="1830800" cy="1551994"/>
            </a:xfrm>
            <a:custGeom>
              <a:rect b="b" l="l" r="r" t="t"/>
              <a:pathLst>
                <a:path extrusionOk="0" fill="none" h="49537" w="58436">
                  <a:moveTo>
                    <a:pt x="55712" y="49536"/>
                  </a:moveTo>
                  <a:lnTo>
                    <a:pt x="55712" y="49536"/>
                  </a:lnTo>
                  <a:lnTo>
                    <a:pt x="56031" y="48693"/>
                  </a:lnTo>
                  <a:lnTo>
                    <a:pt x="56327" y="47838"/>
                  </a:lnTo>
                  <a:lnTo>
                    <a:pt x="56612" y="46972"/>
                  </a:lnTo>
                  <a:lnTo>
                    <a:pt x="56874" y="46095"/>
                  </a:lnTo>
                  <a:lnTo>
                    <a:pt x="57114" y="45217"/>
                  </a:lnTo>
                  <a:lnTo>
                    <a:pt x="57342" y="44317"/>
                  </a:lnTo>
                  <a:lnTo>
                    <a:pt x="57547" y="43406"/>
                  </a:lnTo>
                  <a:lnTo>
                    <a:pt x="57729" y="42494"/>
                  </a:lnTo>
                  <a:lnTo>
                    <a:pt x="57889" y="41560"/>
                  </a:lnTo>
                  <a:lnTo>
                    <a:pt x="58037" y="40625"/>
                  </a:lnTo>
                  <a:lnTo>
                    <a:pt x="58151" y="39691"/>
                  </a:lnTo>
                  <a:lnTo>
                    <a:pt x="58253" y="38734"/>
                  </a:lnTo>
                  <a:lnTo>
                    <a:pt x="58333" y="37776"/>
                  </a:lnTo>
                  <a:lnTo>
                    <a:pt x="58390" y="36808"/>
                  </a:lnTo>
                  <a:lnTo>
                    <a:pt x="58424" y="35828"/>
                  </a:lnTo>
                  <a:lnTo>
                    <a:pt x="58435" y="34848"/>
                  </a:lnTo>
                  <a:lnTo>
                    <a:pt x="58435" y="34848"/>
                  </a:lnTo>
                  <a:lnTo>
                    <a:pt x="58424" y="33948"/>
                  </a:lnTo>
                  <a:lnTo>
                    <a:pt x="58390" y="33059"/>
                  </a:lnTo>
                  <a:lnTo>
                    <a:pt x="58344" y="32170"/>
                  </a:lnTo>
                  <a:lnTo>
                    <a:pt x="58287" y="31292"/>
                  </a:lnTo>
                  <a:lnTo>
                    <a:pt x="58196" y="30415"/>
                  </a:lnTo>
                  <a:lnTo>
                    <a:pt x="58094" y="29549"/>
                  </a:lnTo>
                  <a:lnTo>
                    <a:pt x="57980" y="28683"/>
                  </a:lnTo>
                  <a:lnTo>
                    <a:pt x="57843" y="27828"/>
                  </a:lnTo>
                  <a:lnTo>
                    <a:pt x="57683" y="26985"/>
                  </a:lnTo>
                  <a:lnTo>
                    <a:pt x="57512" y="26142"/>
                  </a:lnTo>
                  <a:lnTo>
                    <a:pt x="57330" y="25310"/>
                  </a:lnTo>
                  <a:lnTo>
                    <a:pt x="57125" y="24489"/>
                  </a:lnTo>
                  <a:lnTo>
                    <a:pt x="56897" y="23680"/>
                  </a:lnTo>
                  <a:lnTo>
                    <a:pt x="56658" y="22871"/>
                  </a:lnTo>
                  <a:lnTo>
                    <a:pt x="56407" y="22074"/>
                  </a:lnTo>
                  <a:lnTo>
                    <a:pt x="56134" y="21287"/>
                  </a:lnTo>
                  <a:lnTo>
                    <a:pt x="55849" y="20513"/>
                  </a:lnTo>
                  <a:lnTo>
                    <a:pt x="55552" y="19749"/>
                  </a:lnTo>
                  <a:lnTo>
                    <a:pt x="55233" y="18986"/>
                  </a:lnTo>
                  <a:lnTo>
                    <a:pt x="54903" y="18245"/>
                  </a:lnTo>
                  <a:lnTo>
                    <a:pt x="54561" y="17504"/>
                  </a:lnTo>
                  <a:lnTo>
                    <a:pt x="54208" y="16786"/>
                  </a:lnTo>
                  <a:lnTo>
                    <a:pt x="53832" y="16068"/>
                  </a:lnTo>
                  <a:lnTo>
                    <a:pt x="53444" y="15373"/>
                  </a:lnTo>
                  <a:lnTo>
                    <a:pt x="53045" y="14678"/>
                  </a:lnTo>
                  <a:lnTo>
                    <a:pt x="52624" y="14006"/>
                  </a:lnTo>
                  <a:lnTo>
                    <a:pt x="52202" y="13333"/>
                  </a:lnTo>
                  <a:lnTo>
                    <a:pt x="51758" y="12684"/>
                  </a:lnTo>
                  <a:lnTo>
                    <a:pt x="51313" y="12046"/>
                  </a:lnTo>
                  <a:lnTo>
                    <a:pt x="50846" y="11419"/>
                  </a:lnTo>
                  <a:lnTo>
                    <a:pt x="50368" y="10815"/>
                  </a:lnTo>
                  <a:lnTo>
                    <a:pt x="49878" y="10211"/>
                  </a:lnTo>
                  <a:lnTo>
                    <a:pt x="49376" y="9630"/>
                  </a:lnTo>
                  <a:lnTo>
                    <a:pt x="48863" y="9060"/>
                  </a:lnTo>
                  <a:lnTo>
                    <a:pt x="48339" y="8502"/>
                  </a:lnTo>
                  <a:lnTo>
                    <a:pt x="47804" y="7966"/>
                  </a:lnTo>
                  <a:lnTo>
                    <a:pt x="47257" y="7442"/>
                  </a:lnTo>
                  <a:lnTo>
                    <a:pt x="46698" y="6929"/>
                  </a:lnTo>
                  <a:lnTo>
                    <a:pt x="46129" y="6439"/>
                  </a:lnTo>
                  <a:lnTo>
                    <a:pt x="45547" y="5961"/>
                  </a:lnTo>
                  <a:lnTo>
                    <a:pt x="44966" y="5494"/>
                  </a:lnTo>
                  <a:lnTo>
                    <a:pt x="44362" y="5049"/>
                  </a:lnTo>
                  <a:lnTo>
                    <a:pt x="43758" y="4627"/>
                  </a:lnTo>
                  <a:lnTo>
                    <a:pt x="43143" y="4206"/>
                  </a:lnTo>
                  <a:lnTo>
                    <a:pt x="42516" y="3818"/>
                  </a:lnTo>
                  <a:lnTo>
                    <a:pt x="41889" y="3442"/>
                  </a:lnTo>
                  <a:lnTo>
                    <a:pt x="41240" y="3078"/>
                  </a:lnTo>
                  <a:lnTo>
                    <a:pt x="40590" y="2747"/>
                  </a:lnTo>
                  <a:lnTo>
                    <a:pt x="39929" y="2417"/>
                  </a:lnTo>
                  <a:lnTo>
                    <a:pt x="39268" y="2121"/>
                  </a:lnTo>
                  <a:lnTo>
                    <a:pt x="38585" y="1836"/>
                  </a:lnTo>
                  <a:lnTo>
                    <a:pt x="37901" y="1574"/>
                  </a:lnTo>
                  <a:lnTo>
                    <a:pt x="37217" y="1323"/>
                  </a:lnTo>
                  <a:lnTo>
                    <a:pt x="36522" y="1106"/>
                  </a:lnTo>
                  <a:lnTo>
                    <a:pt x="35816" y="901"/>
                  </a:lnTo>
                  <a:lnTo>
                    <a:pt x="35109" y="707"/>
                  </a:lnTo>
                  <a:lnTo>
                    <a:pt x="34391" y="548"/>
                  </a:lnTo>
                  <a:lnTo>
                    <a:pt x="33662" y="411"/>
                  </a:lnTo>
                  <a:lnTo>
                    <a:pt x="32944" y="286"/>
                  </a:lnTo>
                  <a:lnTo>
                    <a:pt x="32203" y="183"/>
                  </a:lnTo>
                  <a:lnTo>
                    <a:pt x="31463" y="104"/>
                  </a:lnTo>
                  <a:lnTo>
                    <a:pt x="30722" y="47"/>
                  </a:lnTo>
                  <a:lnTo>
                    <a:pt x="29970" y="12"/>
                  </a:lnTo>
                  <a:lnTo>
                    <a:pt x="29218" y="1"/>
                  </a:lnTo>
                  <a:lnTo>
                    <a:pt x="29218" y="1"/>
                  </a:lnTo>
                  <a:lnTo>
                    <a:pt x="28466" y="12"/>
                  </a:lnTo>
                  <a:lnTo>
                    <a:pt x="27714" y="47"/>
                  </a:lnTo>
                  <a:lnTo>
                    <a:pt x="26973" y="104"/>
                  </a:lnTo>
                  <a:lnTo>
                    <a:pt x="26232" y="183"/>
                  </a:lnTo>
                  <a:lnTo>
                    <a:pt x="25503" y="286"/>
                  </a:lnTo>
                  <a:lnTo>
                    <a:pt x="24774" y="411"/>
                  </a:lnTo>
                  <a:lnTo>
                    <a:pt x="24044" y="548"/>
                  </a:lnTo>
                  <a:lnTo>
                    <a:pt x="23326" y="707"/>
                  </a:lnTo>
                  <a:lnTo>
                    <a:pt x="22620" y="901"/>
                  </a:lnTo>
                  <a:lnTo>
                    <a:pt x="21913" y="1106"/>
                  </a:lnTo>
                  <a:lnTo>
                    <a:pt x="21218" y="1323"/>
                  </a:lnTo>
                  <a:lnTo>
                    <a:pt x="20535" y="1574"/>
                  </a:lnTo>
                  <a:lnTo>
                    <a:pt x="19851" y="1836"/>
                  </a:lnTo>
                  <a:lnTo>
                    <a:pt x="19178" y="2121"/>
                  </a:lnTo>
                  <a:lnTo>
                    <a:pt x="18506" y="2417"/>
                  </a:lnTo>
                  <a:lnTo>
                    <a:pt x="17845" y="2747"/>
                  </a:lnTo>
                  <a:lnTo>
                    <a:pt x="17196" y="3078"/>
                  </a:lnTo>
                  <a:lnTo>
                    <a:pt x="16558" y="3442"/>
                  </a:lnTo>
                  <a:lnTo>
                    <a:pt x="15919" y="3818"/>
                  </a:lnTo>
                  <a:lnTo>
                    <a:pt x="15293" y="4206"/>
                  </a:lnTo>
                  <a:lnTo>
                    <a:pt x="14677" y="4627"/>
                  </a:lnTo>
                  <a:lnTo>
                    <a:pt x="14073" y="5049"/>
                  </a:lnTo>
                  <a:lnTo>
                    <a:pt x="13469" y="5494"/>
                  </a:lnTo>
                  <a:lnTo>
                    <a:pt x="12888" y="5961"/>
                  </a:lnTo>
                  <a:lnTo>
                    <a:pt x="12307" y="6439"/>
                  </a:lnTo>
                  <a:lnTo>
                    <a:pt x="11737" y="6929"/>
                  </a:lnTo>
                  <a:lnTo>
                    <a:pt x="11179" y="7442"/>
                  </a:lnTo>
                  <a:lnTo>
                    <a:pt x="10632" y="7966"/>
                  </a:lnTo>
                  <a:lnTo>
                    <a:pt x="10096" y="8502"/>
                  </a:lnTo>
                  <a:lnTo>
                    <a:pt x="9572" y="9060"/>
                  </a:lnTo>
                  <a:lnTo>
                    <a:pt x="9059" y="9630"/>
                  </a:lnTo>
                  <a:lnTo>
                    <a:pt x="8558" y="10211"/>
                  </a:lnTo>
                  <a:lnTo>
                    <a:pt x="8068" y="10815"/>
                  </a:lnTo>
                  <a:lnTo>
                    <a:pt x="7589" y="11419"/>
                  </a:lnTo>
                  <a:lnTo>
                    <a:pt x="7134" y="12046"/>
                  </a:lnTo>
                  <a:lnTo>
                    <a:pt x="6678" y="12684"/>
                  </a:lnTo>
                  <a:lnTo>
                    <a:pt x="6233" y="13333"/>
                  </a:lnTo>
                  <a:lnTo>
                    <a:pt x="5812" y="14006"/>
                  </a:lnTo>
                  <a:lnTo>
                    <a:pt x="5390" y="14678"/>
                  </a:lnTo>
                  <a:lnTo>
                    <a:pt x="4991" y="15373"/>
                  </a:lnTo>
                  <a:lnTo>
                    <a:pt x="4604" y="16068"/>
                  </a:lnTo>
                  <a:lnTo>
                    <a:pt x="4239" y="16786"/>
                  </a:lnTo>
                  <a:lnTo>
                    <a:pt x="3875" y="17504"/>
                  </a:lnTo>
                  <a:lnTo>
                    <a:pt x="3533" y="18245"/>
                  </a:lnTo>
                  <a:lnTo>
                    <a:pt x="3202" y="18986"/>
                  </a:lnTo>
                  <a:lnTo>
                    <a:pt x="2883" y="19749"/>
                  </a:lnTo>
                  <a:lnTo>
                    <a:pt x="2587" y="20513"/>
                  </a:lnTo>
                  <a:lnTo>
                    <a:pt x="2302" y="21287"/>
                  </a:lnTo>
                  <a:lnTo>
                    <a:pt x="2028" y="22074"/>
                  </a:lnTo>
                  <a:lnTo>
                    <a:pt x="1778" y="22871"/>
                  </a:lnTo>
                  <a:lnTo>
                    <a:pt x="1538" y="23680"/>
                  </a:lnTo>
                  <a:lnTo>
                    <a:pt x="1322" y="24489"/>
                  </a:lnTo>
                  <a:lnTo>
                    <a:pt x="1117" y="25310"/>
                  </a:lnTo>
                  <a:lnTo>
                    <a:pt x="923" y="26142"/>
                  </a:lnTo>
                  <a:lnTo>
                    <a:pt x="752" y="26985"/>
                  </a:lnTo>
                  <a:lnTo>
                    <a:pt x="593" y="27828"/>
                  </a:lnTo>
                  <a:lnTo>
                    <a:pt x="456" y="28683"/>
                  </a:lnTo>
                  <a:lnTo>
                    <a:pt x="342" y="29549"/>
                  </a:lnTo>
                  <a:lnTo>
                    <a:pt x="239" y="30415"/>
                  </a:lnTo>
                  <a:lnTo>
                    <a:pt x="160" y="31292"/>
                  </a:lnTo>
                  <a:lnTo>
                    <a:pt x="91" y="32170"/>
                  </a:lnTo>
                  <a:lnTo>
                    <a:pt x="46" y="33059"/>
                  </a:lnTo>
                  <a:lnTo>
                    <a:pt x="11" y="33948"/>
                  </a:lnTo>
                  <a:lnTo>
                    <a:pt x="0" y="34848"/>
                  </a:lnTo>
                  <a:lnTo>
                    <a:pt x="0" y="34848"/>
                  </a:lnTo>
                  <a:lnTo>
                    <a:pt x="11" y="35828"/>
                  </a:lnTo>
                  <a:lnTo>
                    <a:pt x="46" y="36808"/>
                  </a:lnTo>
                  <a:lnTo>
                    <a:pt x="103" y="37776"/>
                  </a:lnTo>
                  <a:lnTo>
                    <a:pt x="182" y="38734"/>
                  </a:lnTo>
                  <a:lnTo>
                    <a:pt x="285" y="39691"/>
                  </a:lnTo>
                  <a:lnTo>
                    <a:pt x="399" y="40625"/>
                  </a:lnTo>
                  <a:lnTo>
                    <a:pt x="547" y="41560"/>
                  </a:lnTo>
                  <a:lnTo>
                    <a:pt x="707" y="42494"/>
                  </a:lnTo>
                  <a:lnTo>
                    <a:pt x="889" y="43406"/>
                  </a:lnTo>
                  <a:lnTo>
                    <a:pt x="1094" y="44317"/>
                  </a:lnTo>
                  <a:lnTo>
                    <a:pt x="1322" y="45217"/>
                  </a:lnTo>
                  <a:lnTo>
                    <a:pt x="1561" y="46095"/>
                  </a:lnTo>
                  <a:lnTo>
                    <a:pt x="1823" y="46972"/>
                  </a:lnTo>
                  <a:lnTo>
                    <a:pt x="2108" y="47838"/>
                  </a:lnTo>
                  <a:lnTo>
                    <a:pt x="2405" y="48693"/>
                  </a:lnTo>
                  <a:lnTo>
                    <a:pt x="2724" y="49536"/>
                  </a:lnTo>
                  <a:lnTo>
                    <a:pt x="55712" y="495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1277601" y="1512169"/>
              <a:ext cx="1674087" cy="1493438"/>
            </a:xfrm>
            <a:custGeom>
              <a:rect b="b" l="l" r="r" t="t"/>
              <a:pathLst>
                <a:path extrusionOk="0" h="47668" w="53434">
                  <a:moveTo>
                    <a:pt x="17948" y="1"/>
                  </a:moveTo>
                  <a:lnTo>
                    <a:pt x="17481" y="24"/>
                  </a:lnTo>
                  <a:lnTo>
                    <a:pt x="17014" y="58"/>
                  </a:lnTo>
                  <a:lnTo>
                    <a:pt x="16547" y="92"/>
                  </a:lnTo>
                  <a:lnTo>
                    <a:pt x="16079" y="149"/>
                  </a:lnTo>
                  <a:lnTo>
                    <a:pt x="15624" y="217"/>
                  </a:lnTo>
                  <a:lnTo>
                    <a:pt x="15168" y="286"/>
                  </a:lnTo>
                  <a:lnTo>
                    <a:pt x="14712" y="377"/>
                  </a:lnTo>
                  <a:lnTo>
                    <a:pt x="14268" y="468"/>
                  </a:lnTo>
                  <a:lnTo>
                    <a:pt x="13823" y="582"/>
                  </a:lnTo>
                  <a:lnTo>
                    <a:pt x="13379" y="696"/>
                  </a:lnTo>
                  <a:lnTo>
                    <a:pt x="12946" y="833"/>
                  </a:lnTo>
                  <a:lnTo>
                    <a:pt x="12513" y="970"/>
                  </a:lnTo>
                  <a:lnTo>
                    <a:pt x="12091" y="1118"/>
                  </a:lnTo>
                  <a:lnTo>
                    <a:pt x="11669" y="1277"/>
                  </a:lnTo>
                  <a:lnTo>
                    <a:pt x="11259" y="1448"/>
                  </a:lnTo>
                  <a:lnTo>
                    <a:pt x="10849" y="1630"/>
                  </a:lnTo>
                  <a:lnTo>
                    <a:pt x="10439" y="1813"/>
                  </a:lnTo>
                  <a:lnTo>
                    <a:pt x="10040" y="2018"/>
                  </a:lnTo>
                  <a:lnTo>
                    <a:pt x="9641" y="2223"/>
                  </a:lnTo>
                  <a:lnTo>
                    <a:pt x="9254" y="2439"/>
                  </a:lnTo>
                  <a:lnTo>
                    <a:pt x="8878" y="2667"/>
                  </a:lnTo>
                  <a:lnTo>
                    <a:pt x="8501" y="2907"/>
                  </a:lnTo>
                  <a:lnTo>
                    <a:pt x="8125" y="3146"/>
                  </a:lnTo>
                  <a:lnTo>
                    <a:pt x="7761" y="3397"/>
                  </a:lnTo>
                  <a:lnTo>
                    <a:pt x="7408" y="3659"/>
                  </a:lnTo>
                  <a:lnTo>
                    <a:pt x="7054" y="3932"/>
                  </a:lnTo>
                  <a:lnTo>
                    <a:pt x="6712" y="4206"/>
                  </a:lnTo>
                  <a:lnTo>
                    <a:pt x="6371" y="4491"/>
                  </a:lnTo>
                  <a:lnTo>
                    <a:pt x="6040" y="4787"/>
                  </a:lnTo>
                  <a:lnTo>
                    <a:pt x="5721" y="5083"/>
                  </a:lnTo>
                  <a:lnTo>
                    <a:pt x="5402" y="5391"/>
                  </a:lnTo>
                  <a:lnTo>
                    <a:pt x="5094" y="5710"/>
                  </a:lnTo>
                  <a:lnTo>
                    <a:pt x="4787" y="6040"/>
                  </a:lnTo>
                  <a:lnTo>
                    <a:pt x="4490" y="6371"/>
                  </a:lnTo>
                  <a:lnTo>
                    <a:pt x="4205" y="6701"/>
                  </a:lnTo>
                  <a:lnTo>
                    <a:pt x="3932" y="7055"/>
                  </a:lnTo>
                  <a:lnTo>
                    <a:pt x="3658" y="7396"/>
                  </a:lnTo>
                  <a:lnTo>
                    <a:pt x="3396" y="7761"/>
                  </a:lnTo>
                  <a:lnTo>
                    <a:pt x="3146" y="8126"/>
                  </a:lnTo>
                  <a:lnTo>
                    <a:pt x="2906" y="8490"/>
                  </a:lnTo>
                  <a:lnTo>
                    <a:pt x="2667" y="8866"/>
                  </a:lnTo>
                  <a:lnTo>
                    <a:pt x="2439" y="9254"/>
                  </a:lnTo>
                  <a:lnTo>
                    <a:pt x="2223" y="9641"/>
                  </a:lnTo>
                  <a:lnTo>
                    <a:pt x="2018" y="10040"/>
                  </a:lnTo>
                  <a:lnTo>
                    <a:pt x="1824" y="10439"/>
                  </a:lnTo>
                  <a:lnTo>
                    <a:pt x="1630" y="10838"/>
                  </a:lnTo>
                  <a:lnTo>
                    <a:pt x="1448" y="11248"/>
                  </a:lnTo>
                  <a:lnTo>
                    <a:pt x="1277" y="11670"/>
                  </a:lnTo>
                  <a:lnTo>
                    <a:pt x="1117" y="12091"/>
                  </a:lnTo>
                  <a:lnTo>
                    <a:pt x="969" y="12513"/>
                  </a:lnTo>
                  <a:lnTo>
                    <a:pt x="832" y="12946"/>
                  </a:lnTo>
                  <a:lnTo>
                    <a:pt x="707" y="13379"/>
                  </a:lnTo>
                  <a:lnTo>
                    <a:pt x="582" y="13823"/>
                  </a:lnTo>
                  <a:lnTo>
                    <a:pt x="479" y="14268"/>
                  </a:lnTo>
                  <a:lnTo>
                    <a:pt x="377" y="14712"/>
                  </a:lnTo>
                  <a:lnTo>
                    <a:pt x="285" y="15168"/>
                  </a:lnTo>
                  <a:lnTo>
                    <a:pt x="217" y="15624"/>
                  </a:lnTo>
                  <a:lnTo>
                    <a:pt x="149" y="16080"/>
                  </a:lnTo>
                  <a:lnTo>
                    <a:pt x="103" y="16535"/>
                  </a:lnTo>
                  <a:lnTo>
                    <a:pt x="58" y="17003"/>
                  </a:lnTo>
                  <a:lnTo>
                    <a:pt x="23" y="17481"/>
                  </a:lnTo>
                  <a:lnTo>
                    <a:pt x="12" y="17948"/>
                  </a:lnTo>
                  <a:lnTo>
                    <a:pt x="1" y="18427"/>
                  </a:lnTo>
                  <a:lnTo>
                    <a:pt x="1" y="29241"/>
                  </a:lnTo>
                  <a:lnTo>
                    <a:pt x="12" y="29720"/>
                  </a:lnTo>
                  <a:lnTo>
                    <a:pt x="23" y="30187"/>
                  </a:lnTo>
                  <a:lnTo>
                    <a:pt x="58" y="30654"/>
                  </a:lnTo>
                  <a:lnTo>
                    <a:pt x="103" y="31121"/>
                  </a:lnTo>
                  <a:lnTo>
                    <a:pt x="149" y="31589"/>
                  </a:lnTo>
                  <a:lnTo>
                    <a:pt x="217" y="32044"/>
                  </a:lnTo>
                  <a:lnTo>
                    <a:pt x="285" y="32500"/>
                  </a:lnTo>
                  <a:lnTo>
                    <a:pt x="377" y="32956"/>
                  </a:lnTo>
                  <a:lnTo>
                    <a:pt x="479" y="33400"/>
                  </a:lnTo>
                  <a:lnTo>
                    <a:pt x="582" y="33845"/>
                  </a:lnTo>
                  <a:lnTo>
                    <a:pt x="707" y="34289"/>
                  </a:lnTo>
                  <a:lnTo>
                    <a:pt x="832" y="34722"/>
                  </a:lnTo>
                  <a:lnTo>
                    <a:pt x="969" y="35144"/>
                  </a:lnTo>
                  <a:lnTo>
                    <a:pt x="1117" y="35577"/>
                  </a:lnTo>
                  <a:lnTo>
                    <a:pt x="1277" y="35999"/>
                  </a:lnTo>
                  <a:lnTo>
                    <a:pt x="1448" y="36409"/>
                  </a:lnTo>
                  <a:lnTo>
                    <a:pt x="1630" y="36819"/>
                  </a:lnTo>
                  <a:lnTo>
                    <a:pt x="1824" y="37229"/>
                  </a:lnTo>
                  <a:lnTo>
                    <a:pt x="2018" y="37628"/>
                  </a:lnTo>
                  <a:lnTo>
                    <a:pt x="2223" y="38027"/>
                  </a:lnTo>
                  <a:lnTo>
                    <a:pt x="2439" y="38414"/>
                  </a:lnTo>
                  <a:lnTo>
                    <a:pt x="2667" y="38790"/>
                  </a:lnTo>
                  <a:lnTo>
                    <a:pt x="2906" y="39166"/>
                  </a:lnTo>
                  <a:lnTo>
                    <a:pt x="3146" y="39543"/>
                  </a:lnTo>
                  <a:lnTo>
                    <a:pt x="3396" y="39907"/>
                  </a:lnTo>
                  <a:lnTo>
                    <a:pt x="3658" y="40260"/>
                  </a:lnTo>
                  <a:lnTo>
                    <a:pt x="3932" y="40614"/>
                  </a:lnTo>
                  <a:lnTo>
                    <a:pt x="4205" y="40956"/>
                  </a:lnTo>
                  <a:lnTo>
                    <a:pt x="4490" y="41297"/>
                  </a:lnTo>
                  <a:lnTo>
                    <a:pt x="4787" y="41628"/>
                  </a:lnTo>
                  <a:lnTo>
                    <a:pt x="5094" y="41947"/>
                  </a:lnTo>
                  <a:lnTo>
                    <a:pt x="5402" y="42266"/>
                  </a:lnTo>
                  <a:lnTo>
                    <a:pt x="5721" y="42574"/>
                  </a:lnTo>
                  <a:lnTo>
                    <a:pt x="6040" y="42881"/>
                  </a:lnTo>
                  <a:lnTo>
                    <a:pt x="6371" y="43166"/>
                  </a:lnTo>
                  <a:lnTo>
                    <a:pt x="6712" y="43463"/>
                  </a:lnTo>
                  <a:lnTo>
                    <a:pt x="7054" y="43736"/>
                  </a:lnTo>
                  <a:lnTo>
                    <a:pt x="7408" y="44009"/>
                  </a:lnTo>
                  <a:lnTo>
                    <a:pt x="7761" y="44260"/>
                  </a:lnTo>
                  <a:lnTo>
                    <a:pt x="8125" y="44522"/>
                  </a:lnTo>
                  <a:lnTo>
                    <a:pt x="8501" y="44762"/>
                  </a:lnTo>
                  <a:lnTo>
                    <a:pt x="8878" y="45001"/>
                  </a:lnTo>
                  <a:lnTo>
                    <a:pt x="9254" y="45229"/>
                  </a:lnTo>
                  <a:lnTo>
                    <a:pt x="9641" y="45445"/>
                  </a:lnTo>
                  <a:lnTo>
                    <a:pt x="10040" y="45650"/>
                  </a:lnTo>
                  <a:lnTo>
                    <a:pt x="10439" y="45844"/>
                  </a:lnTo>
                  <a:lnTo>
                    <a:pt x="10849" y="46038"/>
                  </a:lnTo>
                  <a:lnTo>
                    <a:pt x="11259" y="46220"/>
                  </a:lnTo>
                  <a:lnTo>
                    <a:pt x="11669" y="46391"/>
                  </a:lnTo>
                  <a:lnTo>
                    <a:pt x="12091" y="46551"/>
                  </a:lnTo>
                  <a:lnTo>
                    <a:pt x="12513" y="46699"/>
                  </a:lnTo>
                  <a:lnTo>
                    <a:pt x="12946" y="46836"/>
                  </a:lnTo>
                  <a:lnTo>
                    <a:pt x="13379" y="46961"/>
                  </a:lnTo>
                  <a:lnTo>
                    <a:pt x="13823" y="47086"/>
                  </a:lnTo>
                  <a:lnTo>
                    <a:pt x="14268" y="47189"/>
                  </a:lnTo>
                  <a:lnTo>
                    <a:pt x="14712" y="47291"/>
                  </a:lnTo>
                  <a:lnTo>
                    <a:pt x="15168" y="47382"/>
                  </a:lnTo>
                  <a:lnTo>
                    <a:pt x="15624" y="47451"/>
                  </a:lnTo>
                  <a:lnTo>
                    <a:pt x="16079" y="47519"/>
                  </a:lnTo>
                  <a:lnTo>
                    <a:pt x="16547" y="47565"/>
                  </a:lnTo>
                  <a:lnTo>
                    <a:pt x="17014" y="47610"/>
                  </a:lnTo>
                  <a:lnTo>
                    <a:pt x="17481" y="47645"/>
                  </a:lnTo>
                  <a:lnTo>
                    <a:pt x="17948" y="47656"/>
                  </a:lnTo>
                  <a:lnTo>
                    <a:pt x="18427" y="47667"/>
                  </a:lnTo>
                  <a:lnTo>
                    <a:pt x="35007" y="47667"/>
                  </a:lnTo>
                  <a:lnTo>
                    <a:pt x="35486" y="47656"/>
                  </a:lnTo>
                  <a:lnTo>
                    <a:pt x="35953" y="47645"/>
                  </a:lnTo>
                  <a:lnTo>
                    <a:pt x="36420" y="47610"/>
                  </a:lnTo>
                  <a:lnTo>
                    <a:pt x="36887" y="47565"/>
                  </a:lnTo>
                  <a:lnTo>
                    <a:pt x="37355" y="47519"/>
                  </a:lnTo>
                  <a:lnTo>
                    <a:pt x="37810" y="47451"/>
                  </a:lnTo>
                  <a:lnTo>
                    <a:pt x="38266" y="47382"/>
                  </a:lnTo>
                  <a:lnTo>
                    <a:pt x="38722" y="47291"/>
                  </a:lnTo>
                  <a:lnTo>
                    <a:pt x="39166" y="47189"/>
                  </a:lnTo>
                  <a:lnTo>
                    <a:pt x="39611" y="47086"/>
                  </a:lnTo>
                  <a:lnTo>
                    <a:pt x="40055" y="46961"/>
                  </a:lnTo>
                  <a:lnTo>
                    <a:pt x="40488" y="46836"/>
                  </a:lnTo>
                  <a:lnTo>
                    <a:pt x="40910" y="46699"/>
                  </a:lnTo>
                  <a:lnTo>
                    <a:pt x="41343" y="46551"/>
                  </a:lnTo>
                  <a:lnTo>
                    <a:pt x="41765" y="46391"/>
                  </a:lnTo>
                  <a:lnTo>
                    <a:pt x="42175" y="46220"/>
                  </a:lnTo>
                  <a:lnTo>
                    <a:pt x="42585" y="46038"/>
                  </a:lnTo>
                  <a:lnTo>
                    <a:pt x="42995" y="45844"/>
                  </a:lnTo>
                  <a:lnTo>
                    <a:pt x="43394" y="45650"/>
                  </a:lnTo>
                  <a:lnTo>
                    <a:pt x="43793" y="45445"/>
                  </a:lnTo>
                  <a:lnTo>
                    <a:pt x="44180" y="45229"/>
                  </a:lnTo>
                  <a:lnTo>
                    <a:pt x="44556" y="45001"/>
                  </a:lnTo>
                  <a:lnTo>
                    <a:pt x="44932" y="44762"/>
                  </a:lnTo>
                  <a:lnTo>
                    <a:pt x="45308" y="44522"/>
                  </a:lnTo>
                  <a:lnTo>
                    <a:pt x="45673" y="44260"/>
                  </a:lnTo>
                  <a:lnTo>
                    <a:pt x="46026" y="44009"/>
                  </a:lnTo>
                  <a:lnTo>
                    <a:pt x="46380" y="43736"/>
                  </a:lnTo>
                  <a:lnTo>
                    <a:pt x="46722" y="43463"/>
                  </a:lnTo>
                  <a:lnTo>
                    <a:pt x="47063" y="43166"/>
                  </a:lnTo>
                  <a:lnTo>
                    <a:pt x="47394" y="42881"/>
                  </a:lnTo>
                  <a:lnTo>
                    <a:pt x="47713" y="42574"/>
                  </a:lnTo>
                  <a:lnTo>
                    <a:pt x="48032" y="42266"/>
                  </a:lnTo>
                  <a:lnTo>
                    <a:pt x="48340" y="41947"/>
                  </a:lnTo>
                  <a:lnTo>
                    <a:pt x="48647" y="41628"/>
                  </a:lnTo>
                  <a:lnTo>
                    <a:pt x="48932" y="41297"/>
                  </a:lnTo>
                  <a:lnTo>
                    <a:pt x="49217" y="40956"/>
                  </a:lnTo>
                  <a:lnTo>
                    <a:pt x="49502" y="40614"/>
                  </a:lnTo>
                  <a:lnTo>
                    <a:pt x="49764" y="40260"/>
                  </a:lnTo>
                  <a:lnTo>
                    <a:pt x="50026" y="39907"/>
                  </a:lnTo>
                  <a:lnTo>
                    <a:pt x="50288" y="39543"/>
                  </a:lnTo>
                  <a:lnTo>
                    <a:pt x="50528" y="39166"/>
                  </a:lnTo>
                  <a:lnTo>
                    <a:pt x="50767" y="38790"/>
                  </a:lnTo>
                  <a:lnTo>
                    <a:pt x="50983" y="38414"/>
                  </a:lnTo>
                  <a:lnTo>
                    <a:pt x="51211" y="38027"/>
                  </a:lnTo>
                  <a:lnTo>
                    <a:pt x="51416" y="37628"/>
                  </a:lnTo>
                  <a:lnTo>
                    <a:pt x="51610" y="37229"/>
                  </a:lnTo>
                  <a:lnTo>
                    <a:pt x="51804" y="36819"/>
                  </a:lnTo>
                  <a:lnTo>
                    <a:pt x="51986" y="36409"/>
                  </a:lnTo>
                  <a:lnTo>
                    <a:pt x="52157" y="35999"/>
                  </a:lnTo>
                  <a:lnTo>
                    <a:pt x="52317" y="35577"/>
                  </a:lnTo>
                  <a:lnTo>
                    <a:pt x="52465" y="35144"/>
                  </a:lnTo>
                  <a:lnTo>
                    <a:pt x="52602" y="34722"/>
                  </a:lnTo>
                  <a:lnTo>
                    <a:pt x="52727" y="34289"/>
                  </a:lnTo>
                  <a:lnTo>
                    <a:pt x="52852" y="33845"/>
                  </a:lnTo>
                  <a:lnTo>
                    <a:pt x="52955" y="33400"/>
                  </a:lnTo>
                  <a:lnTo>
                    <a:pt x="53057" y="32956"/>
                  </a:lnTo>
                  <a:lnTo>
                    <a:pt x="53137" y="32500"/>
                  </a:lnTo>
                  <a:lnTo>
                    <a:pt x="53217" y="32044"/>
                  </a:lnTo>
                  <a:lnTo>
                    <a:pt x="53285" y="31589"/>
                  </a:lnTo>
                  <a:lnTo>
                    <a:pt x="53331" y="31121"/>
                  </a:lnTo>
                  <a:lnTo>
                    <a:pt x="53376" y="30654"/>
                  </a:lnTo>
                  <a:lnTo>
                    <a:pt x="53411" y="30187"/>
                  </a:lnTo>
                  <a:lnTo>
                    <a:pt x="53422" y="29720"/>
                  </a:lnTo>
                  <a:lnTo>
                    <a:pt x="53433" y="29241"/>
                  </a:lnTo>
                  <a:lnTo>
                    <a:pt x="53433" y="18427"/>
                  </a:lnTo>
                  <a:lnTo>
                    <a:pt x="53422" y="17948"/>
                  </a:lnTo>
                  <a:lnTo>
                    <a:pt x="53411" y="17481"/>
                  </a:lnTo>
                  <a:lnTo>
                    <a:pt x="53376" y="17003"/>
                  </a:lnTo>
                  <a:lnTo>
                    <a:pt x="53331" y="16535"/>
                  </a:lnTo>
                  <a:lnTo>
                    <a:pt x="53285" y="16080"/>
                  </a:lnTo>
                  <a:lnTo>
                    <a:pt x="53217" y="15624"/>
                  </a:lnTo>
                  <a:lnTo>
                    <a:pt x="53137" y="15168"/>
                  </a:lnTo>
                  <a:lnTo>
                    <a:pt x="53057" y="14712"/>
                  </a:lnTo>
                  <a:lnTo>
                    <a:pt x="52955" y="14268"/>
                  </a:lnTo>
                  <a:lnTo>
                    <a:pt x="52852" y="13823"/>
                  </a:lnTo>
                  <a:lnTo>
                    <a:pt x="52727" y="13379"/>
                  </a:lnTo>
                  <a:lnTo>
                    <a:pt x="52602" y="12946"/>
                  </a:lnTo>
                  <a:lnTo>
                    <a:pt x="52465" y="12513"/>
                  </a:lnTo>
                  <a:lnTo>
                    <a:pt x="52317" y="12091"/>
                  </a:lnTo>
                  <a:lnTo>
                    <a:pt x="52157" y="11670"/>
                  </a:lnTo>
                  <a:lnTo>
                    <a:pt x="51986" y="11248"/>
                  </a:lnTo>
                  <a:lnTo>
                    <a:pt x="51804" y="10838"/>
                  </a:lnTo>
                  <a:lnTo>
                    <a:pt x="51610" y="10439"/>
                  </a:lnTo>
                  <a:lnTo>
                    <a:pt x="51416" y="10040"/>
                  </a:lnTo>
                  <a:lnTo>
                    <a:pt x="51211" y="9641"/>
                  </a:lnTo>
                  <a:lnTo>
                    <a:pt x="50983" y="9254"/>
                  </a:lnTo>
                  <a:lnTo>
                    <a:pt x="50767" y="8866"/>
                  </a:lnTo>
                  <a:lnTo>
                    <a:pt x="50528" y="8490"/>
                  </a:lnTo>
                  <a:lnTo>
                    <a:pt x="50288" y="8126"/>
                  </a:lnTo>
                  <a:lnTo>
                    <a:pt x="50026" y="7761"/>
                  </a:lnTo>
                  <a:lnTo>
                    <a:pt x="49764" y="7396"/>
                  </a:lnTo>
                  <a:lnTo>
                    <a:pt x="49502" y="7055"/>
                  </a:lnTo>
                  <a:lnTo>
                    <a:pt x="49217" y="6701"/>
                  </a:lnTo>
                  <a:lnTo>
                    <a:pt x="48932" y="6371"/>
                  </a:lnTo>
                  <a:lnTo>
                    <a:pt x="48647" y="6040"/>
                  </a:lnTo>
                  <a:lnTo>
                    <a:pt x="48340" y="5710"/>
                  </a:lnTo>
                  <a:lnTo>
                    <a:pt x="48032" y="5391"/>
                  </a:lnTo>
                  <a:lnTo>
                    <a:pt x="47713" y="5083"/>
                  </a:lnTo>
                  <a:lnTo>
                    <a:pt x="47394" y="4787"/>
                  </a:lnTo>
                  <a:lnTo>
                    <a:pt x="47063" y="4491"/>
                  </a:lnTo>
                  <a:lnTo>
                    <a:pt x="46722" y="4206"/>
                  </a:lnTo>
                  <a:lnTo>
                    <a:pt x="46380" y="3932"/>
                  </a:lnTo>
                  <a:lnTo>
                    <a:pt x="46026" y="3659"/>
                  </a:lnTo>
                  <a:lnTo>
                    <a:pt x="45673" y="3397"/>
                  </a:lnTo>
                  <a:lnTo>
                    <a:pt x="45308" y="3146"/>
                  </a:lnTo>
                  <a:lnTo>
                    <a:pt x="44932" y="2907"/>
                  </a:lnTo>
                  <a:lnTo>
                    <a:pt x="44556" y="2667"/>
                  </a:lnTo>
                  <a:lnTo>
                    <a:pt x="44180" y="2439"/>
                  </a:lnTo>
                  <a:lnTo>
                    <a:pt x="43793" y="2223"/>
                  </a:lnTo>
                  <a:lnTo>
                    <a:pt x="43394" y="2018"/>
                  </a:lnTo>
                  <a:lnTo>
                    <a:pt x="42995" y="1813"/>
                  </a:lnTo>
                  <a:lnTo>
                    <a:pt x="42585" y="1630"/>
                  </a:lnTo>
                  <a:lnTo>
                    <a:pt x="42175" y="1448"/>
                  </a:lnTo>
                  <a:lnTo>
                    <a:pt x="41765" y="1277"/>
                  </a:lnTo>
                  <a:lnTo>
                    <a:pt x="41343" y="1118"/>
                  </a:lnTo>
                  <a:lnTo>
                    <a:pt x="40910" y="970"/>
                  </a:lnTo>
                  <a:lnTo>
                    <a:pt x="40488" y="833"/>
                  </a:lnTo>
                  <a:lnTo>
                    <a:pt x="40055" y="696"/>
                  </a:lnTo>
                  <a:lnTo>
                    <a:pt x="39611" y="582"/>
                  </a:lnTo>
                  <a:lnTo>
                    <a:pt x="39166" y="468"/>
                  </a:lnTo>
                  <a:lnTo>
                    <a:pt x="38722" y="377"/>
                  </a:lnTo>
                  <a:lnTo>
                    <a:pt x="38266" y="286"/>
                  </a:lnTo>
                  <a:lnTo>
                    <a:pt x="37810" y="217"/>
                  </a:lnTo>
                  <a:lnTo>
                    <a:pt x="37355" y="149"/>
                  </a:lnTo>
                  <a:lnTo>
                    <a:pt x="36887" y="92"/>
                  </a:lnTo>
                  <a:lnTo>
                    <a:pt x="36420" y="58"/>
                  </a:lnTo>
                  <a:lnTo>
                    <a:pt x="35953" y="24"/>
                  </a:lnTo>
                  <a:lnTo>
                    <a:pt x="35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2511430" y="1216950"/>
              <a:ext cx="453094" cy="684059"/>
            </a:xfrm>
            <a:custGeom>
              <a:rect b="b" l="l" r="r" t="t"/>
              <a:pathLst>
                <a:path extrusionOk="0" h="21834" w="14462">
                  <a:moveTo>
                    <a:pt x="12285" y="0"/>
                  </a:moveTo>
                  <a:lnTo>
                    <a:pt x="12046" y="114"/>
                  </a:lnTo>
                  <a:lnTo>
                    <a:pt x="11806" y="251"/>
                  </a:lnTo>
                  <a:lnTo>
                    <a:pt x="11567" y="387"/>
                  </a:lnTo>
                  <a:lnTo>
                    <a:pt x="11316" y="547"/>
                  </a:lnTo>
                  <a:lnTo>
                    <a:pt x="11066" y="707"/>
                  </a:lnTo>
                  <a:lnTo>
                    <a:pt x="10826" y="889"/>
                  </a:lnTo>
                  <a:lnTo>
                    <a:pt x="10314" y="1265"/>
                  </a:lnTo>
                  <a:lnTo>
                    <a:pt x="9801" y="1664"/>
                  </a:lnTo>
                  <a:lnTo>
                    <a:pt x="9288" y="2108"/>
                  </a:lnTo>
                  <a:lnTo>
                    <a:pt x="8775" y="2575"/>
                  </a:lnTo>
                  <a:lnTo>
                    <a:pt x="8251" y="3065"/>
                  </a:lnTo>
                  <a:lnTo>
                    <a:pt x="7738" y="3578"/>
                  </a:lnTo>
                  <a:lnTo>
                    <a:pt x="7226" y="4102"/>
                  </a:lnTo>
                  <a:lnTo>
                    <a:pt x="6713" y="4638"/>
                  </a:lnTo>
                  <a:lnTo>
                    <a:pt x="6211" y="5185"/>
                  </a:lnTo>
                  <a:lnTo>
                    <a:pt x="5710" y="5743"/>
                  </a:lnTo>
                  <a:lnTo>
                    <a:pt x="5231" y="6302"/>
                  </a:lnTo>
                  <a:lnTo>
                    <a:pt x="4753" y="6860"/>
                  </a:lnTo>
                  <a:lnTo>
                    <a:pt x="4297" y="7418"/>
                  </a:lnTo>
                  <a:lnTo>
                    <a:pt x="3420" y="8501"/>
                  </a:lnTo>
                  <a:lnTo>
                    <a:pt x="2610" y="9538"/>
                  </a:lnTo>
                  <a:lnTo>
                    <a:pt x="1893" y="10472"/>
                  </a:lnTo>
                  <a:lnTo>
                    <a:pt x="1277" y="11316"/>
                  </a:lnTo>
                  <a:lnTo>
                    <a:pt x="764" y="12011"/>
                  </a:lnTo>
                  <a:lnTo>
                    <a:pt x="388" y="12546"/>
                  </a:lnTo>
                  <a:lnTo>
                    <a:pt x="69" y="13002"/>
                  </a:lnTo>
                  <a:lnTo>
                    <a:pt x="35" y="13264"/>
                  </a:lnTo>
                  <a:lnTo>
                    <a:pt x="12" y="13526"/>
                  </a:lnTo>
                  <a:lnTo>
                    <a:pt x="1" y="13788"/>
                  </a:lnTo>
                  <a:lnTo>
                    <a:pt x="1" y="14050"/>
                  </a:lnTo>
                  <a:lnTo>
                    <a:pt x="24" y="14301"/>
                  </a:lnTo>
                  <a:lnTo>
                    <a:pt x="58" y="14552"/>
                  </a:lnTo>
                  <a:lnTo>
                    <a:pt x="103" y="14791"/>
                  </a:lnTo>
                  <a:lnTo>
                    <a:pt x="172" y="15030"/>
                  </a:lnTo>
                  <a:lnTo>
                    <a:pt x="240" y="15270"/>
                  </a:lnTo>
                  <a:lnTo>
                    <a:pt x="331" y="15498"/>
                  </a:lnTo>
                  <a:lnTo>
                    <a:pt x="434" y="15725"/>
                  </a:lnTo>
                  <a:lnTo>
                    <a:pt x="536" y="15953"/>
                  </a:lnTo>
                  <a:lnTo>
                    <a:pt x="662" y="16170"/>
                  </a:lnTo>
                  <a:lnTo>
                    <a:pt x="787" y="16386"/>
                  </a:lnTo>
                  <a:lnTo>
                    <a:pt x="924" y="16603"/>
                  </a:lnTo>
                  <a:lnTo>
                    <a:pt x="1072" y="16808"/>
                  </a:lnTo>
                  <a:lnTo>
                    <a:pt x="1232" y="17013"/>
                  </a:lnTo>
                  <a:lnTo>
                    <a:pt x="1403" y="17218"/>
                  </a:lnTo>
                  <a:lnTo>
                    <a:pt x="1573" y="17412"/>
                  </a:lnTo>
                  <a:lnTo>
                    <a:pt x="1756" y="17606"/>
                  </a:lnTo>
                  <a:lnTo>
                    <a:pt x="1950" y="17788"/>
                  </a:lnTo>
                  <a:lnTo>
                    <a:pt x="2143" y="17970"/>
                  </a:lnTo>
                  <a:lnTo>
                    <a:pt x="2542" y="18324"/>
                  </a:lnTo>
                  <a:lnTo>
                    <a:pt x="2964" y="18665"/>
                  </a:lnTo>
                  <a:lnTo>
                    <a:pt x="3408" y="18985"/>
                  </a:lnTo>
                  <a:lnTo>
                    <a:pt x="3853" y="19292"/>
                  </a:lnTo>
                  <a:lnTo>
                    <a:pt x="4308" y="19577"/>
                  </a:lnTo>
                  <a:lnTo>
                    <a:pt x="4776" y="19851"/>
                  </a:lnTo>
                  <a:lnTo>
                    <a:pt x="5231" y="20101"/>
                  </a:lnTo>
                  <a:lnTo>
                    <a:pt x="5687" y="20341"/>
                  </a:lnTo>
                  <a:lnTo>
                    <a:pt x="6132" y="20557"/>
                  </a:lnTo>
                  <a:lnTo>
                    <a:pt x="6565" y="20762"/>
                  </a:lnTo>
                  <a:lnTo>
                    <a:pt x="6975" y="20945"/>
                  </a:lnTo>
                  <a:lnTo>
                    <a:pt x="7374" y="21115"/>
                  </a:lnTo>
                  <a:lnTo>
                    <a:pt x="7750" y="21264"/>
                  </a:lnTo>
                  <a:lnTo>
                    <a:pt x="8399" y="21514"/>
                  </a:lnTo>
                  <a:lnTo>
                    <a:pt x="8901" y="21685"/>
                  </a:lnTo>
                  <a:lnTo>
                    <a:pt x="9345" y="21833"/>
                  </a:lnTo>
                  <a:lnTo>
                    <a:pt x="9767" y="21343"/>
                  </a:lnTo>
                  <a:lnTo>
                    <a:pt x="10177" y="20865"/>
                  </a:lnTo>
                  <a:lnTo>
                    <a:pt x="10564" y="20375"/>
                  </a:lnTo>
                  <a:lnTo>
                    <a:pt x="10929" y="19885"/>
                  </a:lnTo>
                  <a:lnTo>
                    <a:pt x="11271" y="19395"/>
                  </a:lnTo>
                  <a:lnTo>
                    <a:pt x="11590" y="18916"/>
                  </a:lnTo>
                  <a:lnTo>
                    <a:pt x="11898" y="18426"/>
                  </a:lnTo>
                  <a:lnTo>
                    <a:pt x="12183" y="17936"/>
                  </a:lnTo>
                  <a:lnTo>
                    <a:pt x="12445" y="17446"/>
                  </a:lnTo>
                  <a:lnTo>
                    <a:pt x="12684" y="16956"/>
                  </a:lnTo>
                  <a:lnTo>
                    <a:pt x="12912" y="16478"/>
                  </a:lnTo>
                  <a:lnTo>
                    <a:pt x="13117" y="15988"/>
                  </a:lnTo>
                  <a:lnTo>
                    <a:pt x="13311" y="15509"/>
                  </a:lnTo>
                  <a:lnTo>
                    <a:pt x="13482" y="15030"/>
                  </a:lnTo>
                  <a:lnTo>
                    <a:pt x="13641" y="14552"/>
                  </a:lnTo>
                  <a:lnTo>
                    <a:pt x="13789" y="14073"/>
                  </a:lnTo>
                  <a:lnTo>
                    <a:pt x="13915" y="13595"/>
                  </a:lnTo>
                  <a:lnTo>
                    <a:pt x="14029" y="13127"/>
                  </a:lnTo>
                  <a:lnTo>
                    <a:pt x="14120" y="12660"/>
                  </a:lnTo>
                  <a:lnTo>
                    <a:pt x="14211" y="12204"/>
                  </a:lnTo>
                  <a:lnTo>
                    <a:pt x="14279" y="11737"/>
                  </a:lnTo>
                  <a:lnTo>
                    <a:pt x="14336" y="11293"/>
                  </a:lnTo>
                  <a:lnTo>
                    <a:pt x="14382" y="10837"/>
                  </a:lnTo>
                  <a:lnTo>
                    <a:pt x="14427" y="10393"/>
                  </a:lnTo>
                  <a:lnTo>
                    <a:pt x="14450" y="9959"/>
                  </a:lnTo>
                  <a:lnTo>
                    <a:pt x="14462" y="9526"/>
                  </a:lnTo>
                  <a:lnTo>
                    <a:pt x="14462" y="9093"/>
                  </a:lnTo>
                  <a:lnTo>
                    <a:pt x="14462" y="8672"/>
                  </a:lnTo>
                  <a:lnTo>
                    <a:pt x="14450" y="8250"/>
                  </a:lnTo>
                  <a:lnTo>
                    <a:pt x="14427" y="7851"/>
                  </a:lnTo>
                  <a:lnTo>
                    <a:pt x="14393" y="7441"/>
                  </a:lnTo>
                  <a:lnTo>
                    <a:pt x="14359" y="7054"/>
                  </a:lnTo>
                  <a:lnTo>
                    <a:pt x="14313" y="6666"/>
                  </a:lnTo>
                  <a:lnTo>
                    <a:pt x="14256" y="6279"/>
                  </a:lnTo>
                  <a:lnTo>
                    <a:pt x="14143" y="5550"/>
                  </a:lnTo>
                  <a:lnTo>
                    <a:pt x="13994" y="4854"/>
                  </a:lnTo>
                  <a:lnTo>
                    <a:pt x="13846" y="4193"/>
                  </a:lnTo>
                  <a:lnTo>
                    <a:pt x="13675" y="3567"/>
                  </a:lnTo>
                  <a:lnTo>
                    <a:pt x="13504" y="2986"/>
                  </a:lnTo>
                  <a:lnTo>
                    <a:pt x="13333" y="2450"/>
                  </a:lnTo>
                  <a:lnTo>
                    <a:pt x="13151" y="1960"/>
                  </a:lnTo>
                  <a:lnTo>
                    <a:pt x="12980" y="1516"/>
                  </a:lnTo>
                  <a:lnTo>
                    <a:pt x="12821" y="1128"/>
                  </a:lnTo>
                  <a:lnTo>
                    <a:pt x="12673" y="798"/>
                  </a:lnTo>
                  <a:lnTo>
                    <a:pt x="12547" y="513"/>
                  </a:lnTo>
                  <a:lnTo>
                    <a:pt x="12353" y="125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1339728" y="1216950"/>
              <a:ext cx="453439" cy="684059"/>
            </a:xfrm>
            <a:custGeom>
              <a:rect b="b" l="l" r="r" t="t"/>
              <a:pathLst>
                <a:path extrusionOk="0" h="21834" w="14473">
                  <a:moveTo>
                    <a:pt x="2188" y="0"/>
                  </a:moveTo>
                  <a:lnTo>
                    <a:pt x="2108" y="125"/>
                  </a:lnTo>
                  <a:lnTo>
                    <a:pt x="1926" y="513"/>
                  </a:lnTo>
                  <a:lnTo>
                    <a:pt x="1789" y="798"/>
                  </a:lnTo>
                  <a:lnTo>
                    <a:pt x="1641" y="1128"/>
                  </a:lnTo>
                  <a:lnTo>
                    <a:pt x="1482" y="1516"/>
                  </a:lnTo>
                  <a:lnTo>
                    <a:pt x="1311" y="1960"/>
                  </a:lnTo>
                  <a:lnTo>
                    <a:pt x="1140" y="2450"/>
                  </a:lnTo>
                  <a:lnTo>
                    <a:pt x="969" y="2986"/>
                  </a:lnTo>
                  <a:lnTo>
                    <a:pt x="787" y="3567"/>
                  </a:lnTo>
                  <a:lnTo>
                    <a:pt x="627" y="4193"/>
                  </a:lnTo>
                  <a:lnTo>
                    <a:pt x="468" y="4854"/>
                  </a:lnTo>
                  <a:lnTo>
                    <a:pt x="331" y="5550"/>
                  </a:lnTo>
                  <a:lnTo>
                    <a:pt x="205" y="6279"/>
                  </a:lnTo>
                  <a:lnTo>
                    <a:pt x="160" y="6666"/>
                  </a:lnTo>
                  <a:lnTo>
                    <a:pt x="114" y="7054"/>
                  </a:lnTo>
                  <a:lnTo>
                    <a:pt x="80" y="7441"/>
                  </a:lnTo>
                  <a:lnTo>
                    <a:pt x="46" y="7851"/>
                  </a:lnTo>
                  <a:lnTo>
                    <a:pt x="23" y="8250"/>
                  </a:lnTo>
                  <a:lnTo>
                    <a:pt x="12" y="8672"/>
                  </a:lnTo>
                  <a:lnTo>
                    <a:pt x="0" y="9093"/>
                  </a:lnTo>
                  <a:lnTo>
                    <a:pt x="0" y="9526"/>
                  </a:lnTo>
                  <a:lnTo>
                    <a:pt x="23" y="9959"/>
                  </a:lnTo>
                  <a:lnTo>
                    <a:pt x="46" y="10393"/>
                  </a:lnTo>
                  <a:lnTo>
                    <a:pt x="80" y="10837"/>
                  </a:lnTo>
                  <a:lnTo>
                    <a:pt x="126" y="11293"/>
                  </a:lnTo>
                  <a:lnTo>
                    <a:pt x="183" y="11737"/>
                  </a:lnTo>
                  <a:lnTo>
                    <a:pt x="262" y="12204"/>
                  </a:lnTo>
                  <a:lnTo>
                    <a:pt x="342" y="12660"/>
                  </a:lnTo>
                  <a:lnTo>
                    <a:pt x="445" y="13127"/>
                  </a:lnTo>
                  <a:lnTo>
                    <a:pt x="559" y="13595"/>
                  </a:lnTo>
                  <a:lnTo>
                    <a:pt x="684" y="14073"/>
                  </a:lnTo>
                  <a:lnTo>
                    <a:pt x="821" y="14552"/>
                  </a:lnTo>
                  <a:lnTo>
                    <a:pt x="980" y="15030"/>
                  </a:lnTo>
                  <a:lnTo>
                    <a:pt x="1163" y="15509"/>
                  </a:lnTo>
                  <a:lnTo>
                    <a:pt x="1345" y="15988"/>
                  </a:lnTo>
                  <a:lnTo>
                    <a:pt x="1561" y="16478"/>
                  </a:lnTo>
                  <a:lnTo>
                    <a:pt x="1778" y="16956"/>
                  </a:lnTo>
                  <a:lnTo>
                    <a:pt x="2029" y="17446"/>
                  </a:lnTo>
                  <a:lnTo>
                    <a:pt x="2291" y="17936"/>
                  </a:lnTo>
                  <a:lnTo>
                    <a:pt x="2576" y="18426"/>
                  </a:lnTo>
                  <a:lnTo>
                    <a:pt x="2872" y="18916"/>
                  </a:lnTo>
                  <a:lnTo>
                    <a:pt x="3191" y="19395"/>
                  </a:lnTo>
                  <a:lnTo>
                    <a:pt x="3533" y="19885"/>
                  </a:lnTo>
                  <a:lnTo>
                    <a:pt x="3898" y="20375"/>
                  </a:lnTo>
                  <a:lnTo>
                    <a:pt x="4285" y="20865"/>
                  </a:lnTo>
                  <a:lnTo>
                    <a:pt x="4695" y="21343"/>
                  </a:lnTo>
                  <a:lnTo>
                    <a:pt x="5128" y="21833"/>
                  </a:lnTo>
                  <a:lnTo>
                    <a:pt x="5573" y="21685"/>
                  </a:lnTo>
                  <a:lnTo>
                    <a:pt x="6074" y="21514"/>
                  </a:lnTo>
                  <a:lnTo>
                    <a:pt x="6724" y="21264"/>
                  </a:lnTo>
                  <a:lnTo>
                    <a:pt x="7088" y="21115"/>
                  </a:lnTo>
                  <a:lnTo>
                    <a:pt x="7487" y="20945"/>
                  </a:lnTo>
                  <a:lnTo>
                    <a:pt x="7909" y="20762"/>
                  </a:lnTo>
                  <a:lnTo>
                    <a:pt x="8342" y="20557"/>
                  </a:lnTo>
                  <a:lnTo>
                    <a:pt x="8786" y="20341"/>
                  </a:lnTo>
                  <a:lnTo>
                    <a:pt x="9242" y="20101"/>
                  </a:lnTo>
                  <a:lnTo>
                    <a:pt x="9698" y="19851"/>
                  </a:lnTo>
                  <a:lnTo>
                    <a:pt x="10154" y="19577"/>
                  </a:lnTo>
                  <a:lnTo>
                    <a:pt x="10609" y="19292"/>
                  </a:lnTo>
                  <a:lnTo>
                    <a:pt x="11065" y="18985"/>
                  </a:lnTo>
                  <a:lnTo>
                    <a:pt x="11498" y="18665"/>
                  </a:lnTo>
                  <a:lnTo>
                    <a:pt x="11920" y="18324"/>
                  </a:lnTo>
                  <a:lnTo>
                    <a:pt x="12330" y="17970"/>
                  </a:lnTo>
                  <a:lnTo>
                    <a:pt x="12524" y="17788"/>
                  </a:lnTo>
                  <a:lnTo>
                    <a:pt x="12706" y="17606"/>
                  </a:lnTo>
                  <a:lnTo>
                    <a:pt x="12888" y="17412"/>
                  </a:lnTo>
                  <a:lnTo>
                    <a:pt x="13071" y="17218"/>
                  </a:lnTo>
                  <a:lnTo>
                    <a:pt x="13230" y="17013"/>
                  </a:lnTo>
                  <a:lnTo>
                    <a:pt x="13390" y="16808"/>
                  </a:lnTo>
                  <a:lnTo>
                    <a:pt x="13538" y="16603"/>
                  </a:lnTo>
                  <a:lnTo>
                    <a:pt x="13675" y="16386"/>
                  </a:lnTo>
                  <a:lnTo>
                    <a:pt x="13812" y="16170"/>
                  </a:lnTo>
                  <a:lnTo>
                    <a:pt x="13925" y="15953"/>
                  </a:lnTo>
                  <a:lnTo>
                    <a:pt x="14039" y="15725"/>
                  </a:lnTo>
                  <a:lnTo>
                    <a:pt x="14142" y="15498"/>
                  </a:lnTo>
                  <a:lnTo>
                    <a:pt x="14222" y="15270"/>
                  </a:lnTo>
                  <a:lnTo>
                    <a:pt x="14302" y="15030"/>
                  </a:lnTo>
                  <a:lnTo>
                    <a:pt x="14358" y="14791"/>
                  </a:lnTo>
                  <a:lnTo>
                    <a:pt x="14404" y="14552"/>
                  </a:lnTo>
                  <a:lnTo>
                    <a:pt x="14438" y="14301"/>
                  </a:lnTo>
                  <a:lnTo>
                    <a:pt x="14461" y="14050"/>
                  </a:lnTo>
                  <a:lnTo>
                    <a:pt x="14472" y="13788"/>
                  </a:lnTo>
                  <a:lnTo>
                    <a:pt x="14461" y="13526"/>
                  </a:lnTo>
                  <a:lnTo>
                    <a:pt x="14438" y="13264"/>
                  </a:lnTo>
                  <a:lnTo>
                    <a:pt x="14393" y="13002"/>
                  </a:lnTo>
                  <a:lnTo>
                    <a:pt x="14074" y="12546"/>
                  </a:lnTo>
                  <a:lnTo>
                    <a:pt x="13698" y="12011"/>
                  </a:lnTo>
                  <a:lnTo>
                    <a:pt x="13196" y="11316"/>
                  </a:lnTo>
                  <a:lnTo>
                    <a:pt x="12581" y="10472"/>
                  </a:lnTo>
                  <a:lnTo>
                    <a:pt x="11863" y="9538"/>
                  </a:lnTo>
                  <a:lnTo>
                    <a:pt x="11054" y="8501"/>
                  </a:lnTo>
                  <a:lnTo>
                    <a:pt x="10176" y="7418"/>
                  </a:lnTo>
                  <a:lnTo>
                    <a:pt x="9709" y="6860"/>
                  </a:lnTo>
                  <a:lnTo>
                    <a:pt x="9242" y="6302"/>
                  </a:lnTo>
                  <a:lnTo>
                    <a:pt x="8752" y="5743"/>
                  </a:lnTo>
                  <a:lnTo>
                    <a:pt x="8262" y="5185"/>
                  </a:lnTo>
                  <a:lnTo>
                    <a:pt x="7749" y="4638"/>
                  </a:lnTo>
                  <a:lnTo>
                    <a:pt x="7248" y="4102"/>
                  </a:lnTo>
                  <a:lnTo>
                    <a:pt x="6735" y="3578"/>
                  </a:lnTo>
                  <a:lnTo>
                    <a:pt x="6211" y="3065"/>
                  </a:lnTo>
                  <a:lnTo>
                    <a:pt x="5698" y="2575"/>
                  </a:lnTo>
                  <a:lnTo>
                    <a:pt x="5174" y="2108"/>
                  </a:lnTo>
                  <a:lnTo>
                    <a:pt x="4661" y="1664"/>
                  </a:lnTo>
                  <a:lnTo>
                    <a:pt x="4148" y="1265"/>
                  </a:lnTo>
                  <a:lnTo>
                    <a:pt x="3647" y="889"/>
                  </a:lnTo>
                  <a:lnTo>
                    <a:pt x="3396" y="707"/>
                  </a:lnTo>
                  <a:lnTo>
                    <a:pt x="3145" y="547"/>
                  </a:lnTo>
                  <a:lnTo>
                    <a:pt x="2906" y="387"/>
                  </a:lnTo>
                  <a:lnTo>
                    <a:pt x="2655" y="251"/>
                  </a:lnTo>
                  <a:lnTo>
                    <a:pt x="2416" y="11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2557860" y="2455411"/>
              <a:ext cx="78576" cy="78920"/>
            </a:xfrm>
            <a:custGeom>
              <a:rect b="b" l="l" r="r" t="t"/>
              <a:pathLst>
                <a:path extrusionOk="0" h="2519" w="2508">
                  <a:moveTo>
                    <a:pt x="1254" y="0"/>
                  </a:moveTo>
                  <a:lnTo>
                    <a:pt x="1128" y="12"/>
                  </a:lnTo>
                  <a:lnTo>
                    <a:pt x="1003" y="34"/>
                  </a:lnTo>
                  <a:lnTo>
                    <a:pt x="878" y="57"/>
                  </a:lnTo>
                  <a:lnTo>
                    <a:pt x="764" y="103"/>
                  </a:lnTo>
                  <a:lnTo>
                    <a:pt x="650" y="160"/>
                  </a:lnTo>
                  <a:lnTo>
                    <a:pt x="547" y="217"/>
                  </a:lnTo>
                  <a:lnTo>
                    <a:pt x="456" y="297"/>
                  </a:lnTo>
                  <a:lnTo>
                    <a:pt x="365" y="376"/>
                  </a:lnTo>
                  <a:lnTo>
                    <a:pt x="285" y="467"/>
                  </a:lnTo>
                  <a:lnTo>
                    <a:pt x="205" y="559"/>
                  </a:lnTo>
                  <a:lnTo>
                    <a:pt x="148" y="661"/>
                  </a:lnTo>
                  <a:lnTo>
                    <a:pt x="91" y="775"/>
                  </a:lnTo>
                  <a:lnTo>
                    <a:pt x="57" y="889"/>
                  </a:lnTo>
                  <a:lnTo>
                    <a:pt x="23" y="1014"/>
                  </a:lnTo>
                  <a:lnTo>
                    <a:pt x="0" y="1140"/>
                  </a:lnTo>
                  <a:lnTo>
                    <a:pt x="0" y="1265"/>
                  </a:lnTo>
                  <a:lnTo>
                    <a:pt x="0" y="1390"/>
                  </a:lnTo>
                  <a:lnTo>
                    <a:pt x="23" y="1516"/>
                  </a:lnTo>
                  <a:lnTo>
                    <a:pt x="57" y="1641"/>
                  </a:lnTo>
                  <a:lnTo>
                    <a:pt x="91" y="1755"/>
                  </a:lnTo>
                  <a:lnTo>
                    <a:pt x="148" y="1869"/>
                  </a:lnTo>
                  <a:lnTo>
                    <a:pt x="205" y="1972"/>
                  </a:lnTo>
                  <a:lnTo>
                    <a:pt x="285" y="2063"/>
                  </a:lnTo>
                  <a:lnTo>
                    <a:pt x="365" y="2154"/>
                  </a:lnTo>
                  <a:lnTo>
                    <a:pt x="456" y="2234"/>
                  </a:lnTo>
                  <a:lnTo>
                    <a:pt x="547" y="2302"/>
                  </a:lnTo>
                  <a:lnTo>
                    <a:pt x="650" y="2370"/>
                  </a:lnTo>
                  <a:lnTo>
                    <a:pt x="764" y="2427"/>
                  </a:lnTo>
                  <a:lnTo>
                    <a:pt x="878" y="2462"/>
                  </a:lnTo>
                  <a:lnTo>
                    <a:pt x="1003" y="2496"/>
                  </a:lnTo>
                  <a:lnTo>
                    <a:pt x="1128" y="2519"/>
                  </a:lnTo>
                  <a:lnTo>
                    <a:pt x="1379" y="2519"/>
                  </a:lnTo>
                  <a:lnTo>
                    <a:pt x="1504" y="2496"/>
                  </a:lnTo>
                  <a:lnTo>
                    <a:pt x="1630" y="2462"/>
                  </a:lnTo>
                  <a:lnTo>
                    <a:pt x="1744" y="2427"/>
                  </a:lnTo>
                  <a:lnTo>
                    <a:pt x="1858" y="2370"/>
                  </a:lnTo>
                  <a:lnTo>
                    <a:pt x="1960" y="2302"/>
                  </a:lnTo>
                  <a:lnTo>
                    <a:pt x="2051" y="2234"/>
                  </a:lnTo>
                  <a:lnTo>
                    <a:pt x="2143" y="2154"/>
                  </a:lnTo>
                  <a:lnTo>
                    <a:pt x="2222" y="2063"/>
                  </a:lnTo>
                  <a:lnTo>
                    <a:pt x="2302" y="1972"/>
                  </a:lnTo>
                  <a:lnTo>
                    <a:pt x="2359" y="1869"/>
                  </a:lnTo>
                  <a:lnTo>
                    <a:pt x="2416" y="1755"/>
                  </a:lnTo>
                  <a:lnTo>
                    <a:pt x="2450" y="1641"/>
                  </a:lnTo>
                  <a:lnTo>
                    <a:pt x="2484" y="1516"/>
                  </a:lnTo>
                  <a:lnTo>
                    <a:pt x="2507" y="1390"/>
                  </a:lnTo>
                  <a:lnTo>
                    <a:pt x="2507" y="1265"/>
                  </a:lnTo>
                  <a:lnTo>
                    <a:pt x="2507" y="1140"/>
                  </a:lnTo>
                  <a:lnTo>
                    <a:pt x="2484" y="1014"/>
                  </a:lnTo>
                  <a:lnTo>
                    <a:pt x="2450" y="889"/>
                  </a:lnTo>
                  <a:lnTo>
                    <a:pt x="2416" y="775"/>
                  </a:lnTo>
                  <a:lnTo>
                    <a:pt x="2359" y="661"/>
                  </a:lnTo>
                  <a:lnTo>
                    <a:pt x="2302" y="559"/>
                  </a:lnTo>
                  <a:lnTo>
                    <a:pt x="2222" y="467"/>
                  </a:lnTo>
                  <a:lnTo>
                    <a:pt x="2143" y="376"/>
                  </a:lnTo>
                  <a:lnTo>
                    <a:pt x="2051" y="297"/>
                  </a:lnTo>
                  <a:lnTo>
                    <a:pt x="1960" y="217"/>
                  </a:lnTo>
                  <a:lnTo>
                    <a:pt x="1858" y="160"/>
                  </a:lnTo>
                  <a:lnTo>
                    <a:pt x="1744" y="103"/>
                  </a:lnTo>
                  <a:lnTo>
                    <a:pt x="1630" y="57"/>
                  </a:lnTo>
                  <a:lnTo>
                    <a:pt x="1504" y="34"/>
                  </a:lnTo>
                  <a:lnTo>
                    <a:pt x="1379" y="12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1625706" y="2455411"/>
              <a:ext cx="78920" cy="78920"/>
            </a:xfrm>
            <a:custGeom>
              <a:rect b="b" l="l" r="r" t="t"/>
              <a:pathLst>
                <a:path extrusionOk="0" h="2519" w="2519">
                  <a:moveTo>
                    <a:pt x="1265" y="0"/>
                  </a:moveTo>
                  <a:lnTo>
                    <a:pt x="1128" y="12"/>
                  </a:lnTo>
                  <a:lnTo>
                    <a:pt x="1014" y="34"/>
                  </a:lnTo>
                  <a:lnTo>
                    <a:pt x="889" y="57"/>
                  </a:lnTo>
                  <a:lnTo>
                    <a:pt x="775" y="103"/>
                  </a:lnTo>
                  <a:lnTo>
                    <a:pt x="661" y="160"/>
                  </a:lnTo>
                  <a:lnTo>
                    <a:pt x="558" y="217"/>
                  </a:lnTo>
                  <a:lnTo>
                    <a:pt x="467" y="297"/>
                  </a:lnTo>
                  <a:lnTo>
                    <a:pt x="376" y="376"/>
                  </a:lnTo>
                  <a:lnTo>
                    <a:pt x="296" y="467"/>
                  </a:lnTo>
                  <a:lnTo>
                    <a:pt x="217" y="559"/>
                  </a:lnTo>
                  <a:lnTo>
                    <a:pt x="160" y="661"/>
                  </a:lnTo>
                  <a:lnTo>
                    <a:pt x="103" y="775"/>
                  </a:lnTo>
                  <a:lnTo>
                    <a:pt x="57" y="889"/>
                  </a:lnTo>
                  <a:lnTo>
                    <a:pt x="34" y="1014"/>
                  </a:lnTo>
                  <a:lnTo>
                    <a:pt x="11" y="1140"/>
                  </a:lnTo>
                  <a:lnTo>
                    <a:pt x="0" y="1265"/>
                  </a:lnTo>
                  <a:lnTo>
                    <a:pt x="11" y="1390"/>
                  </a:lnTo>
                  <a:lnTo>
                    <a:pt x="34" y="1516"/>
                  </a:lnTo>
                  <a:lnTo>
                    <a:pt x="57" y="1641"/>
                  </a:lnTo>
                  <a:lnTo>
                    <a:pt x="103" y="1755"/>
                  </a:lnTo>
                  <a:lnTo>
                    <a:pt x="160" y="1869"/>
                  </a:lnTo>
                  <a:lnTo>
                    <a:pt x="217" y="1972"/>
                  </a:lnTo>
                  <a:lnTo>
                    <a:pt x="296" y="2063"/>
                  </a:lnTo>
                  <a:lnTo>
                    <a:pt x="376" y="2154"/>
                  </a:lnTo>
                  <a:lnTo>
                    <a:pt x="467" y="2234"/>
                  </a:lnTo>
                  <a:lnTo>
                    <a:pt x="558" y="2302"/>
                  </a:lnTo>
                  <a:lnTo>
                    <a:pt x="661" y="2370"/>
                  </a:lnTo>
                  <a:lnTo>
                    <a:pt x="775" y="2427"/>
                  </a:lnTo>
                  <a:lnTo>
                    <a:pt x="889" y="2462"/>
                  </a:lnTo>
                  <a:lnTo>
                    <a:pt x="1014" y="2496"/>
                  </a:lnTo>
                  <a:lnTo>
                    <a:pt x="1128" y="2519"/>
                  </a:lnTo>
                  <a:lnTo>
                    <a:pt x="1390" y="2519"/>
                  </a:lnTo>
                  <a:lnTo>
                    <a:pt x="1516" y="2496"/>
                  </a:lnTo>
                  <a:lnTo>
                    <a:pt x="1641" y="2462"/>
                  </a:lnTo>
                  <a:lnTo>
                    <a:pt x="1755" y="2427"/>
                  </a:lnTo>
                  <a:lnTo>
                    <a:pt x="1857" y="2370"/>
                  </a:lnTo>
                  <a:lnTo>
                    <a:pt x="1971" y="2302"/>
                  </a:lnTo>
                  <a:lnTo>
                    <a:pt x="2063" y="2234"/>
                  </a:lnTo>
                  <a:lnTo>
                    <a:pt x="2154" y="2154"/>
                  </a:lnTo>
                  <a:lnTo>
                    <a:pt x="2233" y="2063"/>
                  </a:lnTo>
                  <a:lnTo>
                    <a:pt x="2302" y="1972"/>
                  </a:lnTo>
                  <a:lnTo>
                    <a:pt x="2370" y="1869"/>
                  </a:lnTo>
                  <a:lnTo>
                    <a:pt x="2427" y="1755"/>
                  </a:lnTo>
                  <a:lnTo>
                    <a:pt x="2461" y="1641"/>
                  </a:lnTo>
                  <a:lnTo>
                    <a:pt x="2496" y="1516"/>
                  </a:lnTo>
                  <a:lnTo>
                    <a:pt x="2518" y="1390"/>
                  </a:lnTo>
                  <a:lnTo>
                    <a:pt x="2518" y="1265"/>
                  </a:lnTo>
                  <a:lnTo>
                    <a:pt x="2518" y="1140"/>
                  </a:lnTo>
                  <a:lnTo>
                    <a:pt x="2496" y="1014"/>
                  </a:lnTo>
                  <a:lnTo>
                    <a:pt x="2461" y="889"/>
                  </a:lnTo>
                  <a:lnTo>
                    <a:pt x="2427" y="775"/>
                  </a:lnTo>
                  <a:lnTo>
                    <a:pt x="2370" y="661"/>
                  </a:lnTo>
                  <a:lnTo>
                    <a:pt x="2302" y="559"/>
                  </a:lnTo>
                  <a:lnTo>
                    <a:pt x="2233" y="467"/>
                  </a:lnTo>
                  <a:lnTo>
                    <a:pt x="2154" y="376"/>
                  </a:lnTo>
                  <a:lnTo>
                    <a:pt x="2063" y="297"/>
                  </a:lnTo>
                  <a:lnTo>
                    <a:pt x="1971" y="217"/>
                  </a:lnTo>
                  <a:lnTo>
                    <a:pt x="1857" y="160"/>
                  </a:lnTo>
                  <a:lnTo>
                    <a:pt x="1755" y="103"/>
                  </a:lnTo>
                  <a:lnTo>
                    <a:pt x="1641" y="57"/>
                  </a:lnTo>
                  <a:lnTo>
                    <a:pt x="1516" y="34"/>
                  </a:lnTo>
                  <a:lnTo>
                    <a:pt x="1390" y="1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2492882" y="2623558"/>
              <a:ext cx="208532" cy="208877"/>
            </a:xfrm>
            <a:custGeom>
              <a:rect b="b" l="l" r="r" t="t"/>
              <a:pathLst>
                <a:path extrusionOk="0" h="6667" w="6656">
                  <a:moveTo>
                    <a:pt x="3328" y="0"/>
                  </a:moveTo>
                  <a:lnTo>
                    <a:pt x="3157" y="12"/>
                  </a:lnTo>
                  <a:lnTo>
                    <a:pt x="2986" y="23"/>
                  </a:lnTo>
                  <a:lnTo>
                    <a:pt x="2826" y="46"/>
                  </a:lnTo>
                  <a:lnTo>
                    <a:pt x="2655" y="69"/>
                  </a:lnTo>
                  <a:lnTo>
                    <a:pt x="2496" y="103"/>
                  </a:lnTo>
                  <a:lnTo>
                    <a:pt x="2336" y="149"/>
                  </a:lnTo>
                  <a:lnTo>
                    <a:pt x="2188" y="206"/>
                  </a:lnTo>
                  <a:lnTo>
                    <a:pt x="2029" y="263"/>
                  </a:lnTo>
                  <a:lnTo>
                    <a:pt x="1881" y="331"/>
                  </a:lnTo>
                  <a:lnTo>
                    <a:pt x="1744" y="399"/>
                  </a:lnTo>
                  <a:lnTo>
                    <a:pt x="1607" y="490"/>
                  </a:lnTo>
                  <a:lnTo>
                    <a:pt x="1470" y="570"/>
                  </a:lnTo>
                  <a:lnTo>
                    <a:pt x="1334" y="661"/>
                  </a:lnTo>
                  <a:lnTo>
                    <a:pt x="1208" y="764"/>
                  </a:lnTo>
                  <a:lnTo>
                    <a:pt x="1094" y="866"/>
                  </a:lnTo>
                  <a:lnTo>
                    <a:pt x="969" y="980"/>
                  </a:lnTo>
                  <a:lnTo>
                    <a:pt x="866" y="1094"/>
                  </a:lnTo>
                  <a:lnTo>
                    <a:pt x="764" y="1220"/>
                  </a:lnTo>
                  <a:lnTo>
                    <a:pt x="661" y="1345"/>
                  </a:lnTo>
                  <a:lnTo>
                    <a:pt x="570" y="1470"/>
                  </a:lnTo>
                  <a:lnTo>
                    <a:pt x="479" y="1607"/>
                  </a:lnTo>
                  <a:lnTo>
                    <a:pt x="399" y="1744"/>
                  </a:lnTo>
                  <a:lnTo>
                    <a:pt x="331" y="1892"/>
                  </a:lnTo>
                  <a:lnTo>
                    <a:pt x="262" y="2040"/>
                  </a:lnTo>
                  <a:lnTo>
                    <a:pt x="205" y="2188"/>
                  </a:lnTo>
                  <a:lnTo>
                    <a:pt x="148" y="2348"/>
                  </a:lnTo>
                  <a:lnTo>
                    <a:pt x="103" y="2496"/>
                  </a:lnTo>
                  <a:lnTo>
                    <a:pt x="69" y="2667"/>
                  </a:lnTo>
                  <a:lnTo>
                    <a:pt x="35" y="2826"/>
                  </a:lnTo>
                  <a:lnTo>
                    <a:pt x="12" y="2997"/>
                  </a:lnTo>
                  <a:lnTo>
                    <a:pt x="0" y="3168"/>
                  </a:lnTo>
                  <a:lnTo>
                    <a:pt x="0" y="3339"/>
                  </a:lnTo>
                  <a:lnTo>
                    <a:pt x="0" y="3510"/>
                  </a:lnTo>
                  <a:lnTo>
                    <a:pt x="12" y="3670"/>
                  </a:lnTo>
                  <a:lnTo>
                    <a:pt x="35" y="3841"/>
                  </a:lnTo>
                  <a:lnTo>
                    <a:pt x="69" y="4000"/>
                  </a:lnTo>
                  <a:lnTo>
                    <a:pt x="103" y="4171"/>
                  </a:lnTo>
                  <a:lnTo>
                    <a:pt x="148" y="4319"/>
                  </a:lnTo>
                  <a:lnTo>
                    <a:pt x="205" y="4479"/>
                  </a:lnTo>
                  <a:lnTo>
                    <a:pt x="262" y="4627"/>
                  </a:lnTo>
                  <a:lnTo>
                    <a:pt x="331" y="4775"/>
                  </a:lnTo>
                  <a:lnTo>
                    <a:pt x="399" y="4923"/>
                  </a:lnTo>
                  <a:lnTo>
                    <a:pt x="479" y="5060"/>
                  </a:lnTo>
                  <a:lnTo>
                    <a:pt x="570" y="5197"/>
                  </a:lnTo>
                  <a:lnTo>
                    <a:pt x="661" y="5322"/>
                  </a:lnTo>
                  <a:lnTo>
                    <a:pt x="764" y="5447"/>
                  </a:lnTo>
                  <a:lnTo>
                    <a:pt x="866" y="5573"/>
                  </a:lnTo>
                  <a:lnTo>
                    <a:pt x="969" y="5687"/>
                  </a:lnTo>
                  <a:lnTo>
                    <a:pt x="1094" y="5801"/>
                  </a:lnTo>
                  <a:lnTo>
                    <a:pt x="1208" y="5903"/>
                  </a:lnTo>
                  <a:lnTo>
                    <a:pt x="1334" y="6006"/>
                  </a:lnTo>
                  <a:lnTo>
                    <a:pt x="1470" y="6097"/>
                  </a:lnTo>
                  <a:lnTo>
                    <a:pt x="1607" y="6177"/>
                  </a:lnTo>
                  <a:lnTo>
                    <a:pt x="1744" y="6256"/>
                  </a:lnTo>
                  <a:lnTo>
                    <a:pt x="1881" y="6336"/>
                  </a:lnTo>
                  <a:lnTo>
                    <a:pt x="2029" y="6405"/>
                  </a:lnTo>
                  <a:lnTo>
                    <a:pt x="2188" y="6462"/>
                  </a:lnTo>
                  <a:lnTo>
                    <a:pt x="2336" y="6519"/>
                  </a:lnTo>
                  <a:lnTo>
                    <a:pt x="2496" y="6553"/>
                  </a:lnTo>
                  <a:lnTo>
                    <a:pt x="2655" y="6598"/>
                  </a:lnTo>
                  <a:lnTo>
                    <a:pt x="2826" y="6621"/>
                  </a:lnTo>
                  <a:lnTo>
                    <a:pt x="2986" y="6644"/>
                  </a:lnTo>
                  <a:lnTo>
                    <a:pt x="3157" y="6655"/>
                  </a:lnTo>
                  <a:lnTo>
                    <a:pt x="3328" y="6667"/>
                  </a:lnTo>
                  <a:lnTo>
                    <a:pt x="3499" y="6655"/>
                  </a:lnTo>
                  <a:lnTo>
                    <a:pt x="3670" y="6644"/>
                  </a:lnTo>
                  <a:lnTo>
                    <a:pt x="3841" y="6621"/>
                  </a:lnTo>
                  <a:lnTo>
                    <a:pt x="4000" y="6598"/>
                  </a:lnTo>
                  <a:lnTo>
                    <a:pt x="4160" y="6553"/>
                  </a:lnTo>
                  <a:lnTo>
                    <a:pt x="4319" y="6519"/>
                  </a:lnTo>
                  <a:lnTo>
                    <a:pt x="4467" y="6462"/>
                  </a:lnTo>
                  <a:lnTo>
                    <a:pt x="4627" y="6405"/>
                  </a:lnTo>
                  <a:lnTo>
                    <a:pt x="4775" y="6336"/>
                  </a:lnTo>
                  <a:lnTo>
                    <a:pt x="4912" y="6256"/>
                  </a:lnTo>
                  <a:lnTo>
                    <a:pt x="5060" y="6177"/>
                  </a:lnTo>
                  <a:lnTo>
                    <a:pt x="5185" y="6097"/>
                  </a:lnTo>
                  <a:lnTo>
                    <a:pt x="5322" y="6006"/>
                  </a:lnTo>
                  <a:lnTo>
                    <a:pt x="5447" y="5903"/>
                  </a:lnTo>
                  <a:lnTo>
                    <a:pt x="5561" y="5801"/>
                  </a:lnTo>
                  <a:lnTo>
                    <a:pt x="5687" y="5687"/>
                  </a:lnTo>
                  <a:lnTo>
                    <a:pt x="5789" y="5573"/>
                  </a:lnTo>
                  <a:lnTo>
                    <a:pt x="5892" y="5447"/>
                  </a:lnTo>
                  <a:lnTo>
                    <a:pt x="5994" y="5322"/>
                  </a:lnTo>
                  <a:lnTo>
                    <a:pt x="6085" y="5197"/>
                  </a:lnTo>
                  <a:lnTo>
                    <a:pt x="6177" y="5060"/>
                  </a:lnTo>
                  <a:lnTo>
                    <a:pt x="6256" y="4923"/>
                  </a:lnTo>
                  <a:lnTo>
                    <a:pt x="6325" y="4775"/>
                  </a:lnTo>
                  <a:lnTo>
                    <a:pt x="6393" y="4627"/>
                  </a:lnTo>
                  <a:lnTo>
                    <a:pt x="6450" y="4479"/>
                  </a:lnTo>
                  <a:lnTo>
                    <a:pt x="6507" y="4319"/>
                  </a:lnTo>
                  <a:lnTo>
                    <a:pt x="6553" y="4171"/>
                  </a:lnTo>
                  <a:lnTo>
                    <a:pt x="6587" y="4000"/>
                  </a:lnTo>
                  <a:lnTo>
                    <a:pt x="6621" y="3841"/>
                  </a:lnTo>
                  <a:lnTo>
                    <a:pt x="6644" y="3670"/>
                  </a:lnTo>
                  <a:lnTo>
                    <a:pt x="6655" y="3510"/>
                  </a:lnTo>
                  <a:lnTo>
                    <a:pt x="6655" y="3339"/>
                  </a:lnTo>
                  <a:lnTo>
                    <a:pt x="6655" y="3168"/>
                  </a:lnTo>
                  <a:lnTo>
                    <a:pt x="6644" y="2997"/>
                  </a:lnTo>
                  <a:lnTo>
                    <a:pt x="6621" y="2826"/>
                  </a:lnTo>
                  <a:lnTo>
                    <a:pt x="6587" y="2667"/>
                  </a:lnTo>
                  <a:lnTo>
                    <a:pt x="6553" y="2496"/>
                  </a:lnTo>
                  <a:lnTo>
                    <a:pt x="6507" y="2348"/>
                  </a:lnTo>
                  <a:lnTo>
                    <a:pt x="6450" y="2188"/>
                  </a:lnTo>
                  <a:lnTo>
                    <a:pt x="6393" y="2040"/>
                  </a:lnTo>
                  <a:lnTo>
                    <a:pt x="6325" y="1892"/>
                  </a:lnTo>
                  <a:lnTo>
                    <a:pt x="6256" y="1744"/>
                  </a:lnTo>
                  <a:lnTo>
                    <a:pt x="6177" y="1607"/>
                  </a:lnTo>
                  <a:lnTo>
                    <a:pt x="6085" y="1470"/>
                  </a:lnTo>
                  <a:lnTo>
                    <a:pt x="5994" y="1345"/>
                  </a:lnTo>
                  <a:lnTo>
                    <a:pt x="5892" y="1220"/>
                  </a:lnTo>
                  <a:lnTo>
                    <a:pt x="5789" y="1094"/>
                  </a:lnTo>
                  <a:lnTo>
                    <a:pt x="5687" y="980"/>
                  </a:lnTo>
                  <a:lnTo>
                    <a:pt x="5561" y="866"/>
                  </a:lnTo>
                  <a:lnTo>
                    <a:pt x="5447" y="764"/>
                  </a:lnTo>
                  <a:lnTo>
                    <a:pt x="5322" y="661"/>
                  </a:lnTo>
                  <a:lnTo>
                    <a:pt x="5185" y="570"/>
                  </a:lnTo>
                  <a:lnTo>
                    <a:pt x="5060" y="490"/>
                  </a:lnTo>
                  <a:lnTo>
                    <a:pt x="4912" y="399"/>
                  </a:lnTo>
                  <a:lnTo>
                    <a:pt x="4775" y="331"/>
                  </a:lnTo>
                  <a:lnTo>
                    <a:pt x="4627" y="263"/>
                  </a:lnTo>
                  <a:lnTo>
                    <a:pt x="4467" y="206"/>
                  </a:lnTo>
                  <a:lnTo>
                    <a:pt x="4319" y="149"/>
                  </a:lnTo>
                  <a:lnTo>
                    <a:pt x="4160" y="103"/>
                  </a:lnTo>
                  <a:lnTo>
                    <a:pt x="4000" y="69"/>
                  </a:lnTo>
                  <a:lnTo>
                    <a:pt x="3841" y="46"/>
                  </a:lnTo>
                  <a:lnTo>
                    <a:pt x="3670" y="23"/>
                  </a:lnTo>
                  <a:lnTo>
                    <a:pt x="3499" y="12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FA2255">
                <a:alpha val="34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1602491" y="2623558"/>
              <a:ext cx="208877" cy="208877"/>
            </a:xfrm>
            <a:custGeom>
              <a:rect b="b" l="l" r="r" t="t"/>
              <a:pathLst>
                <a:path extrusionOk="0" h="6667" w="6667">
                  <a:moveTo>
                    <a:pt x="3339" y="0"/>
                  </a:moveTo>
                  <a:lnTo>
                    <a:pt x="3168" y="12"/>
                  </a:lnTo>
                  <a:lnTo>
                    <a:pt x="2997" y="23"/>
                  </a:lnTo>
                  <a:lnTo>
                    <a:pt x="2826" y="46"/>
                  </a:lnTo>
                  <a:lnTo>
                    <a:pt x="2667" y="69"/>
                  </a:lnTo>
                  <a:lnTo>
                    <a:pt x="2507" y="103"/>
                  </a:lnTo>
                  <a:lnTo>
                    <a:pt x="2348" y="149"/>
                  </a:lnTo>
                  <a:lnTo>
                    <a:pt x="2188" y="206"/>
                  </a:lnTo>
                  <a:lnTo>
                    <a:pt x="2040" y="263"/>
                  </a:lnTo>
                  <a:lnTo>
                    <a:pt x="1892" y="331"/>
                  </a:lnTo>
                  <a:lnTo>
                    <a:pt x="1744" y="399"/>
                  </a:lnTo>
                  <a:lnTo>
                    <a:pt x="1607" y="490"/>
                  </a:lnTo>
                  <a:lnTo>
                    <a:pt x="1470" y="570"/>
                  </a:lnTo>
                  <a:lnTo>
                    <a:pt x="1345" y="661"/>
                  </a:lnTo>
                  <a:lnTo>
                    <a:pt x="1220" y="764"/>
                  </a:lnTo>
                  <a:lnTo>
                    <a:pt x="1094" y="866"/>
                  </a:lnTo>
                  <a:lnTo>
                    <a:pt x="980" y="980"/>
                  </a:lnTo>
                  <a:lnTo>
                    <a:pt x="866" y="1094"/>
                  </a:lnTo>
                  <a:lnTo>
                    <a:pt x="764" y="1220"/>
                  </a:lnTo>
                  <a:lnTo>
                    <a:pt x="673" y="1345"/>
                  </a:lnTo>
                  <a:lnTo>
                    <a:pt x="570" y="1470"/>
                  </a:lnTo>
                  <a:lnTo>
                    <a:pt x="490" y="1607"/>
                  </a:lnTo>
                  <a:lnTo>
                    <a:pt x="411" y="1744"/>
                  </a:lnTo>
                  <a:lnTo>
                    <a:pt x="331" y="1892"/>
                  </a:lnTo>
                  <a:lnTo>
                    <a:pt x="262" y="2040"/>
                  </a:lnTo>
                  <a:lnTo>
                    <a:pt x="205" y="2188"/>
                  </a:lnTo>
                  <a:lnTo>
                    <a:pt x="160" y="2348"/>
                  </a:lnTo>
                  <a:lnTo>
                    <a:pt x="114" y="2496"/>
                  </a:lnTo>
                  <a:lnTo>
                    <a:pt x="69" y="2667"/>
                  </a:lnTo>
                  <a:lnTo>
                    <a:pt x="46" y="2826"/>
                  </a:lnTo>
                  <a:lnTo>
                    <a:pt x="23" y="2997"/>
                  </a:lnTo>
                  <a:lnTo>
                    <a:pt x="12" y="3168"/>
                  </a:lnTo>
                  <a:lnTo>
                    <a:pt x="0" y="3339"/>
                  </a:lnTo>
                  <a:lnTo>
                    <a:pt x="12" y="3510"/>
                  </a:lnTo>
                  <a:lnTo>
                    <a:pt x="23" y="3670"/>
                  </a:lnTo>
                  <a:lnTo>
                    <a:pt x="46" y="3841"/>
                  </a:lnTo>
                  <a:lnTo>
                    <a:pt x="69" y="4000"/>
                  </a:lnTo>
                  <a:lnTo>
                    <a:pt x="114" y="4171"/>
                  </a:lnTo>
                  <a:lnTo>
                    <a:pt x="160" y="4319"/>
                  </a:lnTo>
                  <a:lnTo>
                    <a:pt x="205" y="4479"/>
                  </a:lnTo>
                  <a:lnTo>
                    <a:pt x="262" y="4627"/>
                  </a:lnTo>
                  <a:lnTo>
                    <a:pt x="331" y="4775"/>
                  </a:lnTo>
                  <a:lnTo>
                    <a:pt x="411" y="4923"/>
                  </a:lnTo>
                  <a:lnTo>
                    <a:pt x="490" y="5060"/>
                  </a:lnTo>
                  <a:lnTo>
                    <a:pt x="570" y="5197"/>
                  </a:lnTo>
                  <a:lnTo>
                    <a:pt x="673" y="5322"/>
                  </a:lnTo>
                  <a:lnTo>
                    <a:pt x="764" y="5447"/>
                  </a:lnTo>
                  <a:lnTo>
                    <a:pt x="866" y="5573"/>
                  </a:lnTo>
                  <a:lnTo>
                    <a:pt x="980" y="5687"/>
                  </a:lnTo>
                  <a:lnTo>
                    <a:pt x="1094" y="5801"/>
                  </a:lnTo>
                  <a:lnTo>
                    <a:pt x="1220" y="5903"/>
                  </a:lnTo>
                  <a:lnTo>
                    <a:pt x="1345" y="6006"/>
                  </a:lnTo>
                  <a:lnTo>
                    <a:pt x="1470" y="6097"/>
                  </a:lnTo>
                  <a:lnTo>
                    <a:pt x="1607" y="6177"/>
                  </a:lnTo>
                  <a:lnTo>
                    <a:pt x="1744" y="6256"/>
                  </a:lnTo>
                  <a:lnTo>
                    <a:pt x="1892" y="6336"/>
                  </a:lnTo>
                  <a:lnTo>
                    <a:pt x="2040" y="6405"/>
                  </a:lnTo>
                  <a:lnTo>
                    <a:pt x="2188" y="6462"/>
                  </a:lnTo>
                  <a:lnTo>
                    <a:pt x="2348" y="6519"/>
                  </a:lnTo>
                  <a:lnTo>
                    <a:pt x="2507" y="6553"/>
                  </a:lnTo>
                  <a:lnTo>
                    <a:pt x="2667" y="6598"/>
                  </a:lnTo>
                  <a:lnTo>
                    <a:pt x="2826" y="6621"/>
                  </a:lnTo>
                  <a:lnTo>
                    <a:pt x="2997" y="6644"/>
                  </a:lnTo>
                  <a:lnTo>
                    <a:pt x="3168" y="6655"/>
                  </a:lnTo>
                  <a:lnTo>
                    <a:pt x="3339" y="6667"/>
                  </a:lnTo>
                  <a:lnTo>
                    <a:pt x="3510" y="6655"/>
                  </a:lnTo>
                  <a:lnTo>
                    <a:pt x="3681" y="6644"/>
                  </a:lnTo>
                  <a:lnTo>
                    <a:pt x="3841" y="6621"/>
                  </a:lnTo>
                  <a:lnTo>
                    <a:pt x="4011" y="6598"/>
                  </a:lnTo>
                  <a:lnTo>
                    <a:pt x="4171" y="6553"/>
                  </a:lnTo>
                  <a:lnTo>
                    <a:pt x="4331" y="6519"/>
                  </a:lnTo>
                  <a:lnTo>
                    <a:pt x="4479" y="6462"/>
                  </a:lnTo>
                  <a:lnTo>
                    <a:pt x="4627" y="6405"/>
                  </a:lnTo>
                  <a:lnTo>
                    <a:pt x="4775" y="6336"/>
                  </a:lnTo>
                  <a:lnTo>
                    <a:pt x="4923" y="6256"/>
                  </a:lnTo>
                  <a:lnTo>
                    <a:pt x="5060" y="6177"/>
                  </a:lnTo>
                  <a:lnTo>
                    <a:pt x="5197" y="6097"/>
                  </a:lnTo>
                  <a:lnTo>
                    <a:pt x="5322" y="6006"/>
                  </a:lnTo>
                  <a:lnTo>
                    <a:pt x="5459" y="5903"/>
                  </a:lnTo>
                  <a:lnTo>
                    <a:pt x="5573" y="5801"/>
                  </a:lnTo>
                  <a:lnTo>
                    <a:pt x="5687" y="5687"/>
                  </a:lnTo>
                  <a:lnTo>
                    <a:pt x="5801" y="5573"/>
                  </a:lnTo>
                  <a:lnTo>
                    <a:pt x="5903" y="5447"/>
                  </a:lnTo>
                  <a:lnTo>
                    <a:pt x="6006" y="5322"/>
                  </a:lnTo>
                  <a:lnTo>
                    <a:pt x="6097" y="5197"/>
                  </a:lnTo>
                  <a:lnTo>
                    <a:pt x="6188" y="5060"/>
                  </a:lnTo>
                  <a:lnTo>
                    <a:pt x="6268" y="4923"/>
                  </a:lnTo>
                  <a:lnTo>
                    <a:pt x="6336" y="4775"/>
                  </a:lnTo>
                  <a:lnTo>
                    <a:pt x="6405" y="4627"/>
                  </a:lnTo>
                  <a:lnTo>
                    <a:pt x="6461" y="4479"/>
                  </a:lnTo>
                  <a:lnTo>
                    <a:pt x="6518" y="4319"/>
                  </a:lnTo>
                  <a:lnTo>
                    <a:pt x="6564" y="4171"/>
                  </a:lnTo>
                  <a:lnTo>
                    <a:pt x="6598" y="4000"/>
                  </a:lnTo>
                  <a:lnTo>
                    <a:pt x="6632" y="3841"/>
                  </a:lnTo>
                  <a:lnTo>
                    <a:pt x="6644" y="3670"/>
                  </a:lnTo>
                  <a:lnTo>
                    <a:pt x="6667" y="3510"/>
                  </a:lnTo>
                  <a:lnTo>
                    <a:pt x="6667" y="3339"/>
                  </a:lnTo>
                  <a:lnTo>
                    <a:pt x="6667" y="3168"/>
                  </a:lnTo>
                  <a:lnTo>
                    <a:pt x="6644" y="2997"/>
                  </a:lnTo>
                  <a:lnTo>
                    <a:pt x="6632" y="2826"/>
                  </a:lnTo>
                  <a:lnTo>
                    <a:pt x="6598" y="2667"/>
                  </a:lnTo>
                  <a:lnTo>
                    <a:pt x="6564" y="2496"/>
                  </a:lnTo>
                  <a:lnTo>
                    <a:pt x="6518" y="2348"/>
                  </a:lnTo>
                  <a:lnTo>
                    <a:pt x="6461" y="2188"/>
                  </a:lnTo>
                  <a:lnTo>
                    <a:pt x="6405" y="2040"/>
                  </a:lnTo>
                  <a:lnTo>
                    <a:pt x="6336" y="1892"/>
                  </a:lnTo>
                  <a:lnTo>
                    <a:pt x="6268" y="1744"/>
                  </a:lnTo>
                  <a:lnTo>
                    <a:pt x="6188" y="1607"/>
                  </a:lnTo>
                  <a:lnTo>
                    <a:pt x="6097" y="1470"/>
                  </a:lnTo>
                  <a:lnTo>
                    <a:pt x="6006" y="1345"/>
                  </a:lnTo>
                  <a:lnTo>
                    <a:pt x="5903" y="1220"/>
                  </a:lnTo>
                  <a:lnTo>
                    <a:pt x="5801" y="1094"/>
                  </a:lnTo>
                  <a:lnTo>
                    <a:pt x="5687" y="980"/>
                  </a:lnTo>
                  <a:lnTo>
                    <a:pt x="5573" y="866"/>
                  </a:lnTo>
                  <a:lnTo>
                    <a:pt x="5459" y="764"/>
                  </a:lnTo>
                  <a:lnTo>
                    <a:pt x="5322" y="661"/>
                  </a:lnTo>
                  <a:lnTo>
                    <a:pt x="5197" y="570"/>
                  </a:lnTo>
                  <a:lnTo>
                    <a:pt x="5060" y="490"/>
                  </a:lnTo>
                  <a:lnTo>
                    <a:pt x="4923" y="399"/>
                  </a:lnTo>
                  <a:lnTo>
                    <a:pt x="4775" y="331"/>
                  </a:lnTo>
                  <a:lnTo>
                    <a:pt x="4627" y="263"/>
                  </a:lnTo>
                  <a:lnTo>
                    <a:pt x="4479" y="206"/>
                  </a:lnTo>
                  <a:lnTo>
                    <a:pt x="4331" y="149"/>
                  </a:lnTo>
                  <a:lnTo>
                    <a:pt x="4171" y="103"/>
                  </a:lnTo>
                  <a:lnTo>
                    <a:pt x="4011" y="69"/>
                  </a:lnTo>
                  <a:lnTo>
                    <a:pt x="3841" y="46"/>
                  </a:lnTo>
                  <a:lnTo>
                    <a:pt x="3681" y="23"/>
                  </a:lnTo>
                  <a:lnTo>
                    <a:pt x="3510" y="12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rgbClr val="FA2255">
                <a:alpha val="34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2006269" y="2561807"/>
              <a:ext cx="243528" cy="164608"/>
            </a:xfrm>
            <a:custGeom>
              <a:rect b="b" l="l" r="r" t="t"/>
              <a:pathLst>
                <a:path extrusionOk="0" h="5254" w="7773">
                  <a:moveTo>
                    <a:pt x="3886" y="0"/>
                  </a:moveTo>
                  <a:lnTo>
                    <a:pt x="3487" y="11"/>
                  </a:lnTo>
                  <a:lnTo>
                    <a:pt x="3100" y="34"/>
                  </a:lnTo>
                  <a:lnTo>
                    <a:pt x="2724" y="91"/>
                  </a:lnTo>
                  <a:lnTo>
                    <a:pt x="2371" y="171"/>
                  </a:lnTo>
                  <a:lnTo>
                    <a:pt x="2029" y="262"/>
                  </a:lnTo>
                  <a:lnTo>
                    <a:pt x="1710" y="376"/>
                  </a:lnTo>
                  <a:lnTo>
                    <a:pt x="1413" y="501"/>
                  </a:lnTo>
                  <a:lnTo>
                    <a:pt x="1140" y="650"/>
                  </a:lnTo>
                  <a:lnTo>
                    <a:pt x="889" y="798"/>
                  </a:lnTo>
                  <a:lnTo>
                    <a:pt x="661" y="969"/>
                  </a:lnTo>
                  <a:lnTo>
                    <a:pt x="559" y="1060"/>
                  </a:lnTo>
                  <a:lnTo>
                    <a:pt x="468" y="1151"/>
                  </a:lnTo>
                  <a:lnTo>
                    <a:pt x="377" y="1254"/>
                  </a:lnTo>
                  <a:lnTo>
                    <a:pt x="308" y="1345"/>
                  </a:lnTo>
                  <a:lnTo>
                    <a:pt x="228" y="1447"/>
                  </a:lnTo>
                  <a:lnTo>
                    <a:pt x="171" y="1550"/>
                  </a:lnTo>
                  <a:lnTo>
                    <a:pt x="114" y="1664"/>
                  </a:lnTo>
                  <a:lnTo>
                    <a:pt x="80" y="1766"/>
                  </a:lnTo>
                  <a:lnTo>
                    <a:pt x="46" y="1880"/>
                  </a:lnTo>
                  <a:lnTo>
                    <a:pt x="12" y="1983"/>
                  </a:lnTo>
                  <a:lnTo>
                    <a:pt x="0" y="2097"/>
                  </a:lnTo>
                  <a:lnTo>
                    <a:pt x="0" y="2211"/>
                  </a:lnTo>
                  <a:lnTo>
                    <a:pt x="12" y="2336"/>
                  </a:lnTo>
                  <a:lnTo>
                    <a:pt x="46" y="2450"/>
                  </a:lnTo>
                  <a:lnTo>
                    <a:pt x="92" y="2575"/>
                  </a:lnTo>
                  <a:lnTo>
                    <a:pt x="160" y="2701"/>
                  </a:lnTo>
                  <a:lnTo>
                    <a:pt x="251" y="2826"/>
                  </a:lnTo>
                  <a:lnTo>
                    <a:pt x="354" y="2951"/>
                  </a:lnTo>
                  <a:lnTo>
                    <a:pt x="479" y="3077"/>
                  </a:lnTo>
                  <a:lnTo>
                    <a:pt x="604" y="3202"/>
                  </a:lnTo>
                  <a:lnTo>
                    <a:pt x="741" y="3339"/>
                  </a:lnTo>
                  <a:lnTo>
                    <a:pt x="901" y="3464"/>
                  </a:lnTo>
                  <a:lnTo>
                    <a:pt x="1231" y="3715"/>
                  </a:lnTo>
                  <a:lnTo>
                    <a:pt x="1573" y="3966"/>
                  </a:lnTo>
                  <a:lnTo>
                    <a:pt x="1938" y="4194"/>
                  </a:lnTo>
                  <a:lnTo>
                    <a:pt x="2302" y="4410"/>
                  </a:lnTo>
                  <a:lnTo>
                    <a:pt x="2656" y="4615"/>
                  </a:lnTo>
                  <a:lnTo>
                    <a:pt x="3271" y="4957"/>
                  </a:lnTo>
                  <a:lnTo>
                    <a:pt x="3715" y="5174"/>
                  </a:lnTo>
                  <a:lnTo>
                    <a:pt x="3886" y="5253"/>
                  </a:lnTo>
                  <a:lnTo>
                    <a:pt x="4046" y="5174"/>
                  </a:lnTo>
                  <a:lnTo>
                    <a:pt x="4490" y="4957"/>
                  </a:lnTo>
                  <a:lnTo>
                    <a:pt x="5117" y="4615"/>
                  </a:lnTo>
                  <a:lnTo>
                    <a:pt x="5470" y="4410"/>
                  </a:lnTo>
                  <a:lnTo>
                    <a:pt x="5823" y="4194"/>
                  </a:lnTo>
                  <a:lnTo>
                    <a:pt x="6188" y="3966"/>
                  </a:lnTo>
                  <a:lnTo>
                    <a:pt x="6541" y="3715"/>
                  </a:lnTo>
                  <a:lnTo>
                    <a:pt x="6872" y="3464"/>
                  </a:lnTo>
                  <a:lnTo>
                    <a:pt x="7020" y="3339"/>
                  </a:lnTo>
                  <a:lnTo>
                    <a:pt x="7168" y="3202"/>
                  </a:lnTo>
                  <a:lnTo>
                    <a:pt x="7293" y="3077"/>
                  </a:lnTo>
                  <a:lnTo>
                    <a:pt x="7407" y="2951"/>
                  </a:lnTo>
                  <a:lnTo>
                    <a:pt x="7521" y="2826"/>
                  </a:lnTo>
                  <a:lnTo>
                    <a:pt x="7601" y="2701"/>
                  </a:lnTo>
                  <a:lnTo>
                    <a:pt x="7670" y="2575"/>
                  </a:lnTo>
                  <a:lnTo>
                    <a:pt x="7727" y="2450"/>
                  </a:lnTo>
                  <a:lnTo>
                    <a:pt x="7761" y="2336"/>
                  </a:lnTo>
                  <a:lnTo>
                    <a:pt x="7772" y="2211"/>
                  </a:lnTo>
                  <a:lnTo>
                    <a:pt x="7761" y="2097"/>
                  </a:lnTo>
                  <a:lnTo>
                    <a:pt x="7749" y="1983"/>
                  </a:lnTo>
                  <a:lnTo>
                    <a:pt x="7727" y="1880"/>
                  </a:lnTo>
                  <a:lnTo>
                    <a:pt x="7692" y="1766"/>
                  </a:lnTo>
                  <a:lnTo>
                    <a:pt x="7647" y="1664"/>
                  </a:lnTo>
                  <a:lnTo>
                    <a:pt x="7601" y="1550"/>
                  </a:lnTo>
                  <a:lnTo>
                    <a:pt x="7533" y="1447"/>
                  </a:lnTo>
                  <a:lnTo>
                    <a:pt x="7464" y="1345"/>
                  </a:lnTo>
                  <a:lnTo>
                    <a:pt x="7385" y="1254"/>
                  </a:lnTo>
                  <a:lnTo>
                    <a:pt x="7305" y="1151"/>
                  </a:lnTo>
                  <a:lnTo>
                    <a:pt x="7214" y="1060"/>
                  </a:lnTo>
                  <a:lnTo>
                    <a:pt x="7111" y="969"/>
                  </a:lnTo>
                  <a:lnTo>
                    <a:pt x="6883" y="798"/>
                  </a:lnTo>
                  <a:lnTo>
                    <a:pt x="6633" y="650"/>
                  </a:lnTo>
                  <a:lnTo>
                    <a:pt x="6359" y="501"/>
                  </a:lnTo>
                  <a:lnTo>
                    <a:pt x="6063" y="376"/>
                  </a:lnTo>
                  <a:lnTo>
                    <a:pt x="5732" y="262"/>
                  </a:lnTo>
                  <a:lnTo>
                    <a:pt x="5402" y="171"/>
                  </a:lnTo>
                  <a:lnTo>
                    <a:pt x="5037" y="91"/>
                  </a:lnTo>
                  <a:lnTo>
                    <a:pt x="4673" y="34"/>
                  </a:lnTo>
                  <a:lnTo>
                    <a:pt x="4285" y="11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2264019" y="1471472"/>
              <a:ext cx="266368" cy="266368"/>
            </a:xfrm>
            <a:custGeom>
              <a:rect b="b" l="l" r="r" t="t"/>
              <a:pathLst>
                <a:path extrusionOk="0" h="8502" w="8502">
                  <a:moveTo>
                    <a:pt x="4251" y="1"/>
                  </a:moveTo>
                  <a:lnTo>
                    <a:pt x="4035" y="12"/>
                  </a:lnTo>
                  <a:lnTo>
                    <a:pt x="3818" y="24"/>
                  </a:lnTo>
                  <a:lnTo>
                    <a:pt x="3602" y="58"/>
                  </a:lnTo>
                  <a:lnTo>
                    <a:pt x="3397" y="92"/>
                  </a:lnTo>
                  <a:lnTo>
                    <a:pt x="3192" y="138"/>
                  </a:lnTo>
                  <a:lnTo>
                    <a:pt x="2986" y="195"/>
                  </a:lnTo>
                  <a:lnTo>
                    <a:pt x="2781" y="263"/>
                  </a:lnTo>
                  <a:lnTo>
                    <a:pt x="2599" y="343"/>
                  </a:lnTo>
                  <a:lnTo>
                    <a:pt x="2405" y="422"/>
                  </a:lnTo>
                  <a:lnTo>
                    <a:pt x="2223" y="514"/>
                  </a:lnTo>
                  <a:lnTo>
                    <a:pt x="2041" y="616"/>
                  </a:lnTo>
                  <a:lnTo>
                    <a:pt x="1870" y="730"/>
                  </a:lnTo>
                  <a:lnTo>
                    <a:pt x="1710" y="844"/>
                  </a:lnTo>
                  <a:lnTo>
                    <a:pt x="1539" y="969"/>
                  </a:lnTo>
                  <a:lnTo>
                    <a:pt x="1391" y="1106"/>
                  </a:lnTo>
                  <a:lnTo>
                    <a:pt x="1243" y="1254"/>
                  </a:lnTo>
                  <a:lnTo>
                    <a:pt x="1106" y="1391"/>
                  </a:lnTo>
                  <a:lnTo>
                    <a:pt x="970" y="1551"/>
                  </a:lnTo>
                  <a:lnTo>
                    <a:pt x="844" y="1710"/>
                  </a:lnTo>
                  <a:lnTo>
                    <a:pt x="719" y="1881"/>
                  </a:lnTo>
                  <a:lnTo>
                    <a:pt x="616" y="2052"/>
                  </a:lnTo>
                  <a:lnTo>
                    <a:pt x="514" y="2223"/>
                  </a:lnTo>
                  <a:lnTo>
                    <a:pt x="411" y="2417"/>
                  </a:lnTo>
                  <a:lnTo>
                    <a:pt x="331" y="2599"/>
                  </a:lnTo>
                  <a:lnTo>
                    <a:pt x="252" y="2793"/>
                  </a:lnTo>
                  <a:lnTo>
                    <a:pt x="183" y="2986"/>
                  </a:lnTo>
                  <a:lnTo>
                    <a:pt x="126" y="3192"/>
                  </a:lnTo>
                  <a:lnTo>
                    <a:pt x="81" y="3397"/>
                  </a:lnTo>
                  <a:lnTo>
                    <a:pt x="46" y="3613"/>
                  </a:lnTo>
                  <a:lnTo>
                    <a:pt x="24" y="3818"/>
                  </a:lnTo>
                  <a:lnTo>
                    <a:pt x="1" y="4035"/>
                  </a:lnTo>
                  <a:lnTo>
                    <a:pt x="1" y="4251"/>
                  </a:lnTo>
                  <a:lnTo>
                    <a:pt x="1" y="4479"/>
                  </a:lnTo>
                  <a:lnTo>
                    <a:pt x="24" y="4684"/>
                  </a:lnTo>
                  <a:lnTo>
                    <a:pt x="46" y="4901"/>
                  </a:lnTo>
                  <a:lnTo>
                    <a:pt x="81" y="5117"/>
                  </a:lnTo>
                  <a:lnTo>
                    <a:pt x="126" y="5322"/>
                  </a:lnTo>
                  <a:lnTo>
                    <a:pt x="183" y="5516"/>
                  </a:lnTo>
                  <a:lnTo>
                    <a:pt x="252" y="5721"/>
                  </a:lnTo>
                  <a:lnTo>
                    <a:pt x="331" y="5915"/>
                  </a:lnTo>
                  <a:lnTo>
                    <a:pt x="411" y="6097"/>
                  </a:lnTo>
                  <a:lnTo>
                    <a:pt x="514" y="6280"/>
                  </a:lnTo>
                  <a:lnTo>
                    <a:pt x="616" y="6462"/>
                  </a:lnTo>
                  <a:lnTo>
                    <a:pt x="719" y="6633"/>
                  </a:lnTo>
                  <a:lnTo>
                    <a:pt x="844" y="6804"/>
                  </a:lnTo>
                  <a:lnTo>
                    <a:pt x="970" y="6963"/>
                  </a:lnTo>
                  <a:lnTo>
                    <a:pt x="1106" y="7111"/>
                  </a:lnTo>
                  <a:lnTo>
                    <a:pt x="1243" y="7260"/>
                  </a:lnTo>
                  <a:lnTo>
                    <a:pt x="1391" y="7408"/>
                  </a:lnTo>
                  <a:lnTo>
                    <a:pt x="1539" y="7533"/>
                  </a:lnTo>
                  <a:lnTo>
                    <a:pt x="1710" y="7658"/>
                  </a:lnTo>
                  <a:lnTo>
                    <a:pt x="1870" y="7784"/>
                  </a:lnTo>
                  <a:lnTo>
                    <a:pt x="2041" y="7886"/>
                  </a:lnTo>
                  <a:lnTo>
                    <a:pt x="2223" y="7989"/>
                  </a:lnTo>
                  <a:lnTo>
                    <a:pt x="2405" y="8091"/>
                  </a:lnTo>
                  <a:lnTo>
                    <a:pt x="2599" y="8171"/>
                  </a:lnTo>
                  <a:lnTo>
                    <a:pt x="2781" y="8251"/>
                  </a:lnTo>
                  <a:lnTo>
                    <a:pt x="2986" y="8319"/>
                  </a:lnTo>
                  <a:lnTo>
                    <a:pt x="3192" y="8376"/>
                  </a:lnTo>
                  <a:lnTo>
                    <a:pt x="3397" y="8422"/>
                  </a:lnTo>
                  <a:lnTo>
                    <a:pt x="3602" y="8456"/>
                  </a:lnTo>
                  <a:lnTo>
                    <a:pt x="3818" y="8490"/>
                  </a:lnTo>
                  <a:lnTo>
                    <a:pt x="4035" y="8502"/>
                  </a:lnTo>
                  <a:lnTo>
                    <a:pt x="4468" y="8502"/>
                  </a:lnTo>
                  <a:lnTo>
                    <a:pt x="4684" y="8490"/>
                  </a:lnTo>
                  <a:lnTo>
                    <a:pt x="4901" y="8456"/>
                  </a:lnTo>
                  <a:lnTo>
                    <a:pt x="5106" y="8422"/>
                  </a:lnTo>
                  <a:lnTo>
                    <a:pt x="5311" y="8376"/>
                  </a:lnTo>
                  <a:lnTo>
                    <a:pt x="5516" y="8319"/>
                  </a:lnTo>
                  <a:lnTo>
                    <a:pt x="5710" y="8251"/>
                  </a:lnTo>
                  <a:lnTo>
                    <a:pt x="5904" y="8171"/>
                  </a:lnTo>
                  <a:lnTo>
                    <a:pt x="6086" y="8091"/>
                  </a:lnTo>
                  <a:lnTo>
                    <a:pt x="6280" y="7989"/>
                  </a:lnTo>
                  <a:lnTo>
                    <a:pt x="6451" y="7886"/>
                  </a:lnTo>
                  <a:lnTo>
                    <a:pt x="6622" y="7784"/>
                  </a:lnTo>
                  <a:lnTo>
                    <a:pt x="6793" y="7658"/>
                  </a:lnTo>
                  <a:lnTo>
                    <a:pt x="6952" y="7533"/>
                  </a:lnTo>
                  <a:lnTo>
                    <a:pt x="7112" y="7408"/>
                  </a:lnTo>
                  <a:lnTo>
                    <a:pt x="7260" y="7260"/>
                  </a:lnTo>
                  <a:lnTo>
                    <a:pt x="7396" y="7111"/>
                  </a:lnTo>
                  <a:lnTo>
                    <a:pt x="7533" y="6963"/>
                  </a:lnTo>
                  <a:lnTo>
                    <a:pt x="7659" y="6804"/>
                  </a:lnTo>
                  <a:lnTo>
                    <a:pt x="7773" y="6633"/>
                  </a:lnTo>
                  <a:lnTo>
                    <a:pt x="7886" y="6462"/>
                  </a:lnTo>
                  <a:lnTo>
                    <a:pt x="7989" y="6280"/>
                  </a:lnTo>
                  <a:lnTo>
                    <a:pt x="8080" y="6097"/>
                  </a:lnTo>
                  <a:lnTo>
                    <a:pt x="8171" y="5915"/>
                  </a:lnTo>
                  <a:lnTo>
                    <a:pt x="8240" y="5721"/>
                  </a:lnTo>
                  <a:lnTo>
                    <a:pt x="8308" y="5516"/>
                  </a:lnTo>
                  <a:lnTo>
                    <a:pt x="8365" y="5322"/>
                  </a:lnTo>
                  <a:lnTo>
                    <a:pt x="8411" y="5117"/>
                  </a:lnTo>
                  <a:lnTo>
                    <a:pt x="8456" y="4901"/>
                  </a:lnTo>
                  <a:lnTo>
                    <a:pt x="8479" y="4684"/>
                  </a:lnTo>
                  <a:lnTo>
                    <a:pt x="8490" y="4479"/>
                  </a:lnTo>
                  <a:lnTo>
                    <a:pt x="8502" y="4251"/>
                  </a:lnTo>
                  <a:lnTo>
                    <a:pt x="8490" y="4035"/>
                  </a:lnTo>
                  <a:lnTo>
                    <a:pt x="8479" y="3818"/>
                  </a:lnTo>
                  <a:lnTo>
                    <a:pt x="8456" y="3613"/>
                  </a:lnTo>
                  <a:lnTo>
                    <a:pt x="8411" y="3397"/>
                  </a:lnTo>
                  <a:lnTo>
                    <a:pt x="8365" y="3192"/>
                  </a:lnTo>
                  <a:lnTo>
                    <a:pt x="8308" y="2986"/>
                  </a:lnTo>
                  <a:lnTo>
                    <a:pt x="8240" y="2793"/>
                  </a:lnTo>
                  <a:lnTo>
                    <a:pt x="8171" y="2599"/>
                  </a:lnTo>
                  <a:lnTo>
                    <a:pt x="8080" y="2417"/>
                  </a:lnTo>
                  <a:lnTo>
                    <a:pt x="7989" y="2223"/>
                  </a:lnTo>
                  <a:lnTo>
                    <a:pt x="7886" y="2052"/>
                  </a:lnTo>
                  <a:lnTo>
                    <a:pt x="7773" y="1881"/>
                  </a:lnTo>
                  <a:lnTo>
                    <a:pt x="7659" y="1710"/>
                  </a:lnTo>
                  <a:lnTo>
                    <a:pt x="7533" y="1551"/>
                  </a:lnTo>
                  <a:lnTo>
                    <a:pt x="7396" y="1391"/>
                  </a:lnTo>
                  <a:lnTo>
                    <a:pt x="7260" y="1254"/>
                  </a:lnTo>
                  <a:lnTo>
                    <a:pt x="7112" y="1106"/>
                  </a:lnTo>
                  <a:lnTo>
                    <a:pt x="6952" y="969"/>
                  </a:lnTo>
                  <a:lnTo>
                    <a:pt x="6793" y="844"/>
                  </a:lnTo>
                  <a:lnTo>
                    <a:pt x="6622" y="730"/>
                  </a:lnTo>
                  <a:lnTo>
                    <a:pt x="6451" y="616"/>
                  </a:lnTo>
                  <a:lnTo>
                    <a:pt x="6280" y="514"/>
                  </a:lnTo>
                  <a:lnTo>
                    <a:pt x="6086" y="422"/>
                  </a:lnTo>
                  <a:lnTo>
                    <a:pt x="5904" y="343"/>
                  </a:lnTo>
                  <a:lnTo>
                    <a:pt x="5710" y="263"/>
                  </a:lnTo>
                  <a:lnTo>
                    <a:pt x="5516" y="195"/>
                  </a:lnTo>
                  <a:lnTo>
                    <a:pt x="5311" y="138"/>
                  </a:lnTo>
                  <a:lnTo>
                    <a:pt x="5106" y="92"/>
                  </a:lnTo>
                  <a:lnTo>
                    <a:pt x="4901" y="58"/>
                  </a:lnTo>
                  <a:lnTo>
                    <a:pt x="4684" y="24"/>
                  </a:lnTo>
                  <a:lnTo>
                    <a:pt x="4468" y="12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2180493" y="1339386"/>
              <a:ext cx="266368" cy="266368"/>
            </a:xfrm>
            <a:custGeom>
              <a:rect b="b" l="l" r="r" t="t"/>
              <a:pathLst>
                <a:path extrusionOk="0" h="8502" w="8502">
                  <a:moveTo>
                    <a:pt x="4251" y="1"/>
                  </a:moveTo>
                  <a:lnTo>
                    <a:pt x="4034" y="12"/>
                  </a:lnTo>
                  <a:lnTo>
                    <a:pt x="3818" y="23"/>
                  </a:lnTo>
                  <a:lnTo>
                    <a:pt x="3601" y="46"/>
                  </a:lnTo>
                  <a:lnTo>
                    <a:pt x="3396" y="92"/>
                  </a:lnTo>
                  <a:lnTo>
                    <a:pt x="3191" y="137"/>
                  </a:lnTo>
                  <a:lnTo>
                    <a:pt x="2986" y="194"/>
                  </a:lnTo>
                  <a:lnTo>
                    <a:pt x="2792" y="263"/>
                  </a:lnTo>
                  <a:lnTo>
                    <a:pt x="2599" y="342"/>
                  </a:lnTo>
                  <a:lnTo>
                    <a:pt x="2405" y="422"/>
                  </a:lnTo>
                  <a:lnTo>
                    <a:pt x="2222" y="513"/>
                  </a:lnTo>
                  <a:lnTo>
                    <a:pt x="2052" y="616"/>
                  </a:lnTo>
                  <a:lnTo>
                    <a:pt x="1869" y="730"/>
                  </a:lnTo>
                  <a:lnTo>
                    <a:pt x="1710" y="844"/>
                  </a:lnTo>
                  <a:lnTo>
                    <a:pt x="1550" y="969"/>
                  </a:lnTo>
                  <a:lnTo>
                    <a:pt x="1391" y="1106"/>
                  </a:lnTo>
                  <a:lnTo>
                    <a:pt x="1242" y="1243"/>
                  </a:lnTo>
                  <a:lnTo>
                    <a:pt x="1106" y="1391"/>
                  </a:lnTo>
                  <a:lnTo>
                    <a:pt x="969" y="1550"/>
                  </a:lnTo>
                  <a:lnTo>
                    <a:pt x="844" y="1710"/>
                  </a:lnTo>
                  <a:lnTo>
                    <a:pt x="730" y="1881"/>
                  </a:lnTo>
                  <a:lnTo>
                    <a:pt x="616" y="2052"/>
                  </a:lnTo>
                  <a:lnTo>
                    <a:pt x="513" y="2223"/>
                  </a:lnTo>
                  <a:lnTo>
                    <a:pt x="422" y="2416"/>
                  </a:lnTo>
                  <a:lnTo>
                    <a:pt x="331" y="2599"/>
                  </a:lnTo>
                  <a:lnTo>
                    <a:pt x="262" y="2792"/>
                  </a:lnTo>
                  <a:lnTo>
                    <a:pt x="194" y="2986"/>
                  </a:lnTo>
                  <a:lnTo>
                    <a:pt x="137" y="3191"/>
                  </a:lnTo>
                  <a:lnTo>
                    <a:pt x="92" y="3396"/>
                  </a:lnTo>
                  <a:lnTo>
                    <a:pt x="46" y="3613"/>
                  </a:lnTo>
                  <a:lnTo>
                    <a:pt x="23" y="3818"/>
                  </a:lnTo>
                  <a:lnTo>
                    <a:pt x="0" y="4035"/>
                  </a:lnTo>
                  <a:lnTo>
                    <a:pt x="0" y="4251"/>
                  </a:lnTo>
                  <a:lnTo>
                    <a:pt x="0" y="4479"/>
                  </a:lnTo>
                  <a:lnTo>
                    <a:pt x="23" y="4684"/>
                  </a:lnTo>
                  <a:lnTo>
                    <a:pt x="46" y="4901"/>
                  </a:lnTo>
                  <a:lnTo>
                    <a:pt x="92" y="5106"/>
                  </a:lnTo>
                  <a:lnTo>
                    <a:pt x="137" y="5322"/>
                  </a:lnTo>
                  <a:lnTo>
                    <a:pt x="194" y="5516"/>
                  </a:lnTo>
                  <a:lnTo>
                    <a:pt x="262" y="5721"/>
                  </a:lnTo>
                  <a:lnTo>
                    <a:pt x="331" y="5903"/>
                  </a:lnTo>
                  <a:lnTo>
                    <a:pt x="422" y="6097"/>
                  </a:lnTo>
                  <a:lnTo>
                    <a:pt x="513" y="6279"/>
                  </a:lnTo>
                  <a:lnTo>
                    <a:pt x="616" y="6462"/>
                  </a:lnTo>
                  <a:lnTo>
                    <a:pt x="730" y="6633"/>
                  </a:lnTo>
                  <a:lnTo>
                    <a:pt x="844" y="6792"/>
                  </a:lnTo>
                  <a:lnTo>
                    <a:pt x="969" y="6963"/>
                  </a:lnTo>
                  <a:lnTo>
                    <a:pt x="1106" y="7111"/>
                  </a:lnTo>
                  <a:lnTo>
                    <a:pt x="1242" y="7259"/>
                  </a:lnTo>
                  <a:lnTo>
                    <a:pt x="1391" y="7396"/>
                  </a:lnTo>
                  <a:lnTo>
                    <a:pt x="1550" y="7533"/>
                  </a:lnTo>
                  <a:lnTo>
                    <a:pt x="1710" y="7658"/>
                  </a:lnTo>
                  <a:lnTo>
                    <a:pt x="1869" y="7784"/>
                  </a:lnTo>
                  <a:lnTo>
                    <a:pt x="2052" y="7886"/>
                  </a:lnTo>
                  <a:lnTo>
                    <a:pt x="2222" y="7989"/>
                  </a:lnTo>
                  <a:lnTo>
                    <a:pt x="2405" y="8091"/>
                  </a:lnTo>
                  <a:lnTo>
                    <a:pt x="2599" y="8171"/>
                  </a:lnTo>
                  <a:lnTo>
                    <a:pt x="2792" y="8251"/>
                  </a:lnTo>
                  <a:lnTo>
                    <a:pt x="2986" y="8319"/>
                  </a:lnTo>
                  <a:lnTo>
                    <a:pt x="3191" y="8376"/>
                  </a:lnTo>
                  <a:lnTo>
                    <a:pt x="3396" y="8422"/>
                  </a:lnTo>
                  <a:lnTo>
                    <a:pt x="3601" y="8456"/>
                  </a:lnTo>
                  <a:lnTo>
                    <a:pt x="3818" y="8479"/>
                  </a:lnTo>
                  <a:lnTo>
                    <a:pt x="4034" y="8501"/>
                  </a:lnTo>
                  <a:lnTo>
                    <a:pt x="4467" y="8501"/>
                  </a:lnTo>
                  <a:lnTo>
                    <a:pt x="4684" y="8479"/>
                  </a:lnTo>
                  <a:lnTo>
                    <a:pt x="4900" y="8456"/>
                  </a:lnTo>
                  <a:lnTo>
                    <a:pt x="5106" y="8422"/>
                  </a:lnTo>
                  <a:lnTo>
                    <a:pt x="5311" y="8376"/>
                  </a:lnTo>
                  <a:lnTo>
                    <a:pt x="5516" y="8319"/>
                  </a:lnTo>
                  <a:lnTo>
                    <a:pt x="5709" y="8251"/>
                  </a:lnTo>
                  <a:lnTo>
                    <a:pt x="5903" y="8171"/>
                  </a:lnTo>
                  <a:lnTo>
                    <a:pt x="6097" y="8091"/>
                  </a:lnTo>
                  <a:lnTo>
                    <a:pt x="6279" y="7989"/>
                  </a:lnTo>
                  <a:lnTo>
                    <a:pt x="6450" y="7886"/>
                  </a:lnTo>
                  <a:lnTo>
                    <a:pt x="6632" y="7784"/>
                  </a:lnTo>
                  <a:lnTo>
                    <a:pt x="6792" y="7658"/>
                  </a:lnTo>
                  <a:lnTo>
                    <a:pt x="6952" y="7533"/>
                  </a:lnTo>
                  <a:lnTo>
                    <a:pt x="7111" y="7396"/>
                  </a:lnTo>
                  <a:lnTo>
                    <a:pt x="7259" y="7259"/>
                  </a:lnTo>
                  <a:lnTo>
                    <a:pt x="7396" y="7111"/>
                  </a:lnTo>
                  <a:lnTo>
                    <a:pt x="7533" y="6963"/>
                  </a:lnTo>
                  <a:lnTo>
                    <a:pt x="7658" y="6792"/>
                  </a:lnTo>
                  <a:lnTo>
                    <a:pt x="7772" y="6633"/>
                  </a:lnTo>
                  <a:lnTo>
                    <a:pt x="7886" y="6462"/>
                  </a:lnTo>
                  <a:lnTo>
                    <a:pt x="7989" y="6279"/>
                  </a:lnTo>
                  <a:lnTo>
                    <a:pt x="8080" y="6097"/>
                  </a:lnTo>
                  <a:lnTo>
                    <a:pt x="8171" y="5903"/>
                  </a:lnTo>
                  <a:lnTo>
                    <a:pt x="8239" y="5721"/>
                  </a:lnTo>
                  <a:lnTo>
                    <a:pt x="8308" y="5516"/>
                  </a:lnTo>
                  <a:lnTo>
                    <a:pt x="8365" y="5322"/>
                  </a:lnTo>
                  <a:lnTo>
                    <a:pt x="8422" y="5106"/>
                  </a:lnTo>
                  <a:lnTo>
                    <a:pt x="8456" y="4901"/>
                  </a:lnTo>
                  <a:lnTo>
                    <a:pt x="8479" y="4684"/>
                  </a:lnTo>
                  <a:lnTo>
                    <a:pt x="8501" y="4479"/>
                  </a:lnTo>
                  <a:lnTo>
                    <a:pt x="8501" y="4251"/>
                  </a:lnTo>
                  <a:lnTo>
                    <a:pt x="8501" y="4035"/>
                  </a:lnTo>
                  <a:lnTo>
                    <a:pt x="8479" y="3818"/>
                  </a:lnTo>
                  <a:lnTo>
                    <a:pt x="8456" y="3613"/>
                  </a:lnTo>
                  <a:lnTo>
                    <a:pt x="8422" y="3396"/>
                  </a:lnTo>
                  <a:lnTo>
                    <a:pt x="8365" y="3191"/>
                  </a:lnTo>
                  <a:lnTo>
                    <a:pt x="8308" y="2986"/>
                  </a:lnTo>
                  <a:lnTo>
                    <a:pt x="8239" y="2792"/>
                  </a:lnTo>
                  <a:lnTo>
                    <a:pt x="8171" y="2599"/>
                  </a:lnTo>
                  <a:lnTo>
                    <a:pt x="8080" y="2416"/>
                  </a:lnTo>
                  <a:lnTo>
                    <a:pt x="7989" y="2223"/>
                  </a:lnTo>
                  <a:lnTo>
                    <a:pt x="7886" y="2052"/>
                  </a:lnTo>
                  <a:lnTo>
                    <a:pt x="7772" y="1881"/>
                  </a:lnTo>
                  <a:lnTo>
                    <a:pt x="7658" y="1710"/>
                  </a:lnTo>
                  <a:lnTo>
                    <a:pt x="7533" y="1550"/>
                  </a:lnTo>
                  <a:lnTo>
                    <a:pt x="7396" y="1391"/>
                  </a:lnTo>
                  <a:lnTo>
                    <a:pt x="7259" y="1243"/>
                  </a:lnTo>
                  <a:lnTo>
                    <a:pt x="7111" y="1106"/>
                  </a:lnTo>
                  <a:lnTo>
                    <a:pt x="6952" y="969"/>
                  </a:lnTo>
                  <a:lnTo>
                    <a:pt x="6792" y="844"/>
                  </a:lnTo>
                  <a:lnTo>
                    <a:pt x="6632" y="730"/>
                  </a:lnTo>
                  <a:lnTo>
                    <a:pt x="6450" y="616"/>
                  </a:lnTo>
                  <a:lnTo>
                    <a:pt x="6279" y="513"/>
                  </a:lnTo>
                  <a:lnTo>
                    <a:pt x="6097" y="422"/>
                  </a:lnTo>
                  <a:lnTo>
                    <a:pt x="5903" y="342"/>
                  </a:lnTo>
                  <a:lnTo>
                    <a:pt x="5709" y="263"/>
                  </a:lnTo>
                  <a:lnTo>
                    <a:pt x="5516" y="194"/>
                  </a:lnTo>
                  <a:lnTo>
                    <a:pt x="5311" y="137"/>
                  </a:lnTo>
                  <a:lnTo>
                    <a:pt x="5106" y="92"/>
                  </a:lnTo>
                  <a:lnTo>
                    <a:pt x="4900" y="46"/>
                  </a:lnTo>
                  <a:lnTo>
                    <a:pt x="4684" y="23"/>
                  </a:lnTo>
                  <a:lnTo>
                    <a:pt x="4467" y="12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2096937" y="1499324"/>
              <a:ext cx="266368" cy="266368"/>
            </a:xfrm>
            <a:custGeom>
              <a:rect b="b" l="l" r="r" t="t"/>
              <a:pathLst>
                <a:path extrusionOk="0" h="8502" w="8502">
                  <a:moveTo>
                    <a:pt x="4251" y="1"/>
                  </a:moveTo>
                  <a:lnTo>
                    <a:pt x="4035" y="12"/>
                  </a:lnTo>
                  <a:lnTo>
                    <a:pt x="3818" y="23"/>
                  </a:lnTo>
                  <a:lnTo>
                    <a:pt x="3602" y="58"/>
                  </a:lnTo>
                  <a:lnTo>
                    <a:pt x="3397" y="92"/>
                  </a:lnTo>
                  <a:lnTo>
                    <a:pt x="3192" y="137"/>
                  </a:lnTo>
                  <a:lnTo>
                    <a:pt x="2986" y="194"/>
                  </a:lnTo>
                  <a:lnTo>
                    <a:pt x="2793" y="263"/>
                  </a:lnTo>
                  <a:lnTo>
                    <a:pt x="2599" y="343"/>
                  </a:lnTo>
                  <a:lnTo>
                    <a:pt x="2405" y="422"/>
                  </a:lnTo>
                  <a:lnTo>
                    <a:pt x="2223" y="513"/>
                  </a:lnTo>
                  <a:lnTo>
                    <a:pt x="2052" y="616"/>
                  </a:lnTo>
                  <a:lnTo>
                    <a:pt x="1881" y="730"/>
                  </a:lnTo>
                  <a:lnTo>
                    <a:pt x="1710" y="844"/>
                  </a:lnTo>
                  <a:lnTo>
                    <a:pt x="1551" y="969"/>
                  </a:lnTo>
                  <a:lnTo>
                    <a:pt x="1391" y="1106"/>
                  </a:lnTo>
                  <a:lnTo>
                    <a:pt x="1243" y="1243"/>
                  </a:lnTo>
                  <a:lnTo>
                    <a:pt x="1106" y="1391"/>
                  </a:lnTo>
                  <a:lnTo>
                    <a:pt x="969" y="1550"/>
                  </a:lnTo>
                  <a:lnTo>
                    <a:pt x="844" y="1710"/>
                  </a:lnTo>
                  <a:lnTo>
                    <a:pt x="730" y="1881"/>
                  </a:lnTo>
                  <a:lnTo>
                    <a:pt x="616" y="2052"/>
                  </a:lnTo>
                  <a:lnTo>
                    <a:pt x="514" y="2223"/>
                  </a:lnTo>
                  <a:lnTo>
                    <a:pt x="423" y="2416"/>
                  </a:lnTo>
                  <a:lnTo>
                    <a:pt x="331" y="2599"/>
                  </a:lnTo>
                  <a:lnTo>
                    <a:pt x="263" y="2793"/>
                  </a:lnTo>
                  <a:lnTo>
                    <a:pt x="195" y="2986"/>
                  </a:lnTo>
                  <a:lnTo>
                    <a:pt x="138" y="3191"/>
                  </a:lnTo>
                  <a:lnTo>
                    <a:pt x="92" y="3396"/>
                  </a:lnTo>
                  <a:lnTo>
                    <a:pt x="46" y="3602"/>
                  </a:lnTo>
                  <a:lnTo>
                    <a:pt x="24" y="3818"/>
                  </a:lnTo>
                  <a:lnTo>
                    <a:pt x="12" y="4035"/>
                  </a:lnTo>
                  <a:lnTo>
                    <a:pt x="1" y="4251"/>
                  </a:lnTo>
                  <a:lnTo>
                    <a:pt x="12" y="4468"/>
                  </a:lnTo>
                  <a:lnTo>
                    <a:pt x="24" y="4684"/>
                  </a:lnTo>
                  <a:lnTo>
                    <a:pt x="46" y="4901"/>
                  </a:lnTo>
                  <a:lnTo>
                    <a:pt x="92" y="5106"/>
                  </a:lnTo>
                  <a:lnTo>
                    <a:pt x="138" y="5311"/>
                  </a:lnTo>
                  <a:lnTo>
                    <a:pt x="195" y="5516"/>
                  </a:lnTo>
                  <a:lnTo>
                    <a:pt x="263" y="5721"/>
                  </a:lnTo>
                  <a:lnTo>
                    <a:pt x="331" y="5903"/>
                  </a:lnTo>
                  <a:lnTo>
                    <a:pt x="423" y="6097"/>
                  </a:lnTo>
                  <a:lnTo>
                    <a:pt x="514" y="6279"/>
                  </a:lnTo>
                  <a:lnTo>
                    <a:pt x="616" y="6462"/>
                  </a:lnTo>
                  <a:lnTo>
                    <a:pt x="730" y="6633"/>
                  </a:lnTo>
                  <a:lnTo>
                    <a:pt x="844" y="6792"/>
                  </a:lnTo>
                  <a:lnTo>
                    <a:pt x="969" y="6963"/>
                  </a:lnTo>
                  <a:lnTo>
                    <a:pt x="1106" y="7111"/>
                  </a:lnTo>
                  <a:lnTo>
                    <a:pt x="1243" y="7259"/>
                  </a:lnTo>
                  <a:lnTo>
                    <a:pt x="1391" y="7396"/>
                  </a:lnTo>
                  <a:lnTo>
                    <a:pt x="1551" y="7533"/>
                  </a:lnTo>
                  <a:lnTo>
                    <a:pt x="1710" y="7658"/>
                  </a:lnTo>
                  <a:lnTo>
                    <a:pt x="1881" y="7784"/>
                  </a:lnTo>
                  <a:lnTo>
                    <a:pt x="2052" y="7886"/>
                  </a:lnTo>
                  <a:lnTo>
                    <a:pt x="2223" y="7989"/>
                  </a:lnTo>
                  <a:lnTo>
                    <a:pt x="2405" y="8080"/>
                  </a:lnTo>
                  <a:lnTo>
                    <a:pt x="2599" y="8171"/>
                  </a:lnTo>
                  <a:lnTo>
                    <a:pt x="2793" y="8251"/>
                  </a:lnTo>
                  <a:lnTo>
                    <a:pt x="2986" y="8308"/>
                  </a:lnTo>
                  <a:lnTo>
                    <a:pt x="3192" y="8376"/>
                  </a:lnTo>
                  <a:lnTo>
                    <a:pt x="3397" y="8422"/>
                  </a:lnTo>
                  <a:lnTo>
                    <a:pt x="3602" y="8456"/>
                  </a:lnTo>
                  <a:lnTo>
                    <a:pt x="3818" y="8479"/>
                  </a:lnTo>
                  <a:lnTo>
                    <a:pt x="4035" y="8502"/>
                  </a:lnTo>
                  <a:lnTo>
                    <a:pt x="4468" y="8502"/>
                  </a:lnTo>
                  <a:lnTo>
                    <a:pt x="4684" y="8479"/>
                  </a:lnTo>
                  <a:lnTo>
                    <a:pt x="4901" y="8456"/>
                  </a:lnTo>
                  <a:lnTo>
                    <a:pt x="5106" y="8422"/>
                  </a:lnTo>
                  <a:lnTo>
                    <a:pt x="5311" y="8376"/>
                  </a:lnTo>
                  <a:lnTo>
                    <a:pt x="5516" y="8308"/>
                  </a:lnTo>
                  <a:lnTo>
                    <a:pt x="5721" y="8251"/>
                  </a:lnTo>
                  <a:lnTo>
                    <a:pt x="5904" y="8171"/>
                  </a:lnTo>
                  <a:lnTo>
                    <a:pt x="6097" y="8080"/>
                  </a:lnTo>
                  <a:lnTo>
                    <a:pt x="6280" y="7989"/>
                  </a:lnTo>
                  <a:lnTo>
                    <a:pt x="6462" y="7886"/>
                  </a:lnTo>
                  <a:lnTo>
                    <a:pt x="6633" y="7784"/>
                  </a:lnTo>
                  <a:lnTo>
                    <a:pt x="6793" y="7658"/>
                  </a:lnTo>
                  <a:lnTo>
                    <a:pt x="6963" y="7533"/>
                  </a:lnTo>
                  <a:lnTo>
                    <a:pt x="7112" y="7396"/>
                  </a:lnTo>
                  <a:lnTo>
                    <a:pt x="7260" y="7259"/>
                  </a:lnTo>
                  <a:lnTo>
                    <a:pt x="7396" y="7111"/>
                  </a:lnTo>
                  <a:lnTo>
                    <a:pt x="7533" y="6963"/>
                  </a:lnTo>
                  <a:lnTo>
                    <a:pt x="7659" y="6792"/>
                  </a:lnTo>
                  <a:lnTo>
                    <a:pt x="7784" y="6633"/>
                  </a:lnTo>
                  <a:lnTo>
                    <a:pt x="7886" y="6462"/>
                  </a:lnTo>
                  <a:lnTo>
                    <a:pt x="7989" y="6279"/>
                  </a:lnTo>
                  <a:lnTo>
                    <a:pt x="8092" y="6097"/>
                  </a:lnTo>
                  <a:lnTo>
                    <a:pt x="8171" y="5903"/>
                  </a:lnTo>
                  <a:lnTo>
                    <a:pt x="8251" y="5721"/>
                  </a:lnTo>
                  <a:lnTo>
                    <a:pt x="8319" y="5516"/>
                  </a:lnTo>
                  <a:lnTo>
                    <a:pt x="8376" y="5311"/>
                  </a:lnTo>
                  <a:lnTo>
                    <a:pt x="8422" y="5106"/>
                  </a:lnTo>
                  <a:lnTo>
                    <a:pt x="8456" y="4901"/>
                  </a:lnTo>
                  <a:lnTo>
                    <a:pt x="8479" y="4684"/>
                  </a:lnTo>
                  <a:lnTo>
                    <a:pt x="8502" y="4468"/>
                  </a:lnTo>
                  <a:lnTo>
                    <a:pt x="8502" y="4251"/>
                  </a:lnTo>
                  <a:lnTo>
                    <a:pt x="8502" y="4035"/>
                  </a:lnTo>
                  <a:lnTo>
                    <a:pt x="8479" y="3818"/>
                  </a:lnTo>
                  <a:lnTo>
                    <a:pt x="8456" y="3602"/>
                  </a:lnTo>
                  <a:lnTo>
                    <a:pt x="8422" y="3396"/>
                  </a:lnTo>
                  <a:lnTo>
                    <a:pt x="8376" y="3191"/>
                  </a:lnTo>
                  <a:lnTo>
                    <a:pt x="8319" y="2986"/>
                  </a:lnTo>
                  <a:lnTo>
                    <a:pt x="8251" y="2793"/>
                  </a:lnTo>
                  <a:lnTo>
                    <a:pt x="8171" y="2599"/>
                  </a:lnTo>
                  <a:lnTo>
                    <a:pt x="8092" y="2416"/>
                  </a:lnTo>
                  <a:lnTo>
                    <a:pt x="7989" y="2223"/>
                  </a:lnTo>
                  <a:lnTo>
                    <a:pt x="7886" y="2052"/>
                  </a:lnTo>
                  <a:lnTo>
                    <a:pt x="7784" y="1881"/>
                  </a:lnTo>
                  <a:lnTo>
                    <a:pt x="7659" y="1710"/>
                  </a:lnTo>
                  <a:lnTo>
                    <a:pt x="7533" y="1550"/>
                  </a:lnTo>
                  <a:lnTo>
                    <a:pt x="7396" y="1391"/>
                  </a:lnTo>
                  <a:lnTo>
                    <a:pt x="7260" y="1243"/>
                  </a:lnTo>
                  <a:lnTo>
                    <a:pt x="7112" y="1106"/>
                  </a:lnTo>
                  <a:lnTo>
                    <a:pt x="6963" y="969"/>
                  </a:lnTo>
                  <a:lnTo>
                    <a:pt x="6793" y="844"/>
                  </a:lnTo>
                  <a:lnTo>
                    <a:pt x="6633" y="730"/>
                  </a:lnTo>
                  <a:lnTo>
                    <a:pt x="6462" y="616"/>
                  </a:lnTo>
                  <a:lnTo>
                    <a:pt x="6280" y="513"/>
                  </a:lnTo>
                  <a:lnTo>
                    <a:pt x="6097" y="422"/>
                  </a:lnTo>
                  <a:lnTo>
                    <a:pt x="5904" y="343"/>
                  </a:lnTo>
                  <a:lnTo>
                    <a:pt x="5721" y="263"/>
                  </a:lnTo>
                  <a:lnTo>
                    <a:pt x="5516" y="194"/>
                  </a:lnTo>
                  <a:lnTo>
                    <a:pt x="5311" y="137"/>
                  </a:lnTo>
                  <a:lnTo>
                    <a:pt x="5106" y="92"/>
                  </a:lnTo>
                  <a:lnTo>
                    <a:pt x="4901" y="58"/>
                  </a:lnTo>
                  <a:lnTo>
                    <a:pt x="4684" y="23"/>
                  </a:lnTo>
                  <a:lnTo>
                    <a:pt x="4468" y="12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1964851" y="1318677"/>
              <a:ext cx="266368" cy="266368"/>
            </a:xfrm>
            <a:custGeom>
              <a:rect b="b" l="l" r="r" t="t"/>
              <a:pathLst>
                <a:path extrusionOk="0" h="8502" w="8502">
                  <a:moveTo>
                    <a:pt x="4035" y="1"/>
                  </a:moveTo>
                  <a:lnTo>
                    <a:pt x="3818" y="23"/>
                  </a:lnTo>
                  <a:lnTo>
                    <a:pt x="3602" y="46"/>
                  </a:lnTo>
                  <a:lnTo>
                    <a:pt x="3396" y="80"/>
                  </a:lnTo>
                  <a:lnTo>
                    <a:pt x="3191" y="126"/>
                  </a:lnTo>
                  <a:lnTo>
                    <a:pt x="2986" y="183"/>
                  </a:lnTo>
                  <a:lnTo>
                    <a:pt x="2792" y="251"/>
                  </a:lnTo>
                  <a:lnTo>
                    <a:pt x="2599" y="331"/>
                  </a:lnTo>
                  <a:lnTo>
                    <a:pt x="2405" y="422"/>
                  </a:lnTo>
                  <a:lnTo>
                    <a:pt x="2223" y="513"/>
                  </a:lnTo>
                  <a:lnTo>
                    <a:pt x="2052" y="616"/>
                  </a:lnTo>
                  <a:lnTo>
                    <a:pt x="1881" y="719"/>
                  </a:lnTo>
                  <a:lnTo>
                    <a:pt x="1710" y="844"/>
                  </a:lnTo>
                  <a:lnTo>
                    <a:pt x="1550" y="969"/>
                  </a:lnTo>
                  <a:lnTo>
                    <a:pt x="1391" y="1106"/>
                  </a:lnTo>
                  <a:lnTo>
                    <a:pt x="1243" y="1243"/>
                  </a:lnTo>
                  <a:lnTo>
                    <a:pt x="1106" y="1391"/>
                  </a:lnTo>
                  <a:lnTo>
                    <a:pt x="969" y="1539"/>
                  </a:lnTo>
                  <a:lnTo>
                    <a:pt x="844" y="1710"/>
                  </a:lnTo>
                  <a:lnTo>
                    <a:pt x="730" y="1869"/>
                  </a:lnTo>
                  <a:lnTo>
                    <a:pt x="616" y="2040"/>
                  </a:lnTo>
                  <a:lnTo>
                    <a:pt x="513" y="2223"/>
                  </a:lnTo>
                  <a:lnTo>
                    <a:pt x="422" y="2405"/>
                  </a:lnTo>
                  <a:lnTo>
                    <a:pt x="331" y="2599"/>
                  </a:lnTo>
                  <a:lnTo>
                    <a:pt x="263" y="2793"/>
                  </a:lnTo>
                  <a:lnTo>
                    <a:pt x="194" y="2986"/>
                  </a:lnTo>
                  <a:lnTo>
                    <a:pt x="137" y="3191"/>
                  </a:lnTo>
                  <a:lnTo>
                    <a:pt x="92" y="3396"/>
                  </a:lnTo>
                  <a:lnTo>
                    <a:pt x="46" y="3602"/>
                  </a:lnTo>
                  <a:lnTo>
                    <a:pt x="23" y="3818"/>
                  </a:lnTo>
                  <a:lnTo>
                    <a:pt x="1" y="4035"/>
                  </a:lnTo>
                  <a:lnTo>
                    <a:pt x="1" y="4251"/>
                  </a:lnTo>
                  <a:lnTo>
                    <a:pt x="1" y="4468"/>
                  </a:lnTo>
                  <a:lnTo>
                    <a:pt x="23" y="4684"/>
                  </a:lnTo>
                  <a:lnTo>
                    <a:pt x="46" y="4901"/>
                  </a:lnTo>
                  <a:lnTo>
                    <a:pt x="92" y="5106"/>
                  </a:lnTo>
                  <a:lnTo>
                    <a:pt x="137" y="5311"/>
                  </a:lnTo>
                  <a:lnTo>
                    <a:pt x="194" y="5516"/>
                  </a:lnTo>
                  <a:lnTo>
                    <a:pt x="263" y="5710"/>
                  </a:lnTo>
                  <a:lnTo>
                    <a:pt x="331" y="5903"/>
                  </a:lnTo>
                  <a:lnTo>
                    <a:pt x="422" y="6097"/>
                  </a:lnTo>
                  <a:lnTo>
                    <a:pt x="513" y="6279"/>
                  </a:lnTo>
                  <a:lnTo>
                    <a:pt x="616" y="6450"/>
                  </a:lnTo>
                  <a:lnTo>
                    <a:pt x="730" y="6621"/>
                  </a:lnTo>
                  <a:lnTo>
                    <a:pt x="844" y="6792"/>
                  </a:lnTo>
                  <a:lnTo>
                    <a:pt x="969" y="6952"/>
                  </a:lnTo>
                  <a:lnTo>
                    <a:pt x="1106" y="7111"/>
                  </a:lnTo>
                  <a:lnTo>
                    <a:pt x="1243" y="7259"/>
                  </a:lnTo>
                  <a:lnTo>
                    <a:pt x="1391" y="7396"/>
                  </a:lnTo>
                  <a:lnTo>
                    <a:pt x="1550" y="7533"/>
                  </a:lnTo>
                  <a:lnTo>
                    <a:pt x="1710" y="7658"/>
                  </a:lnTo>
                  <a:lnTo>
                    <a:pt x="1881" y="7772"/>
                  </a:lnTo>
                  <a:lnTo>
                    <a:pt x="2052" y="7886"/>
                  </a:lnTo>
                  <a:lnTo>
                    <a:pt x="2223" y="7989"/>
                  </a:lnTo>
                  <a:lnTo>
                    <a:pt x="2405" y="8080"/>
                  </a:lnTo>
                  <a:lnTo>
                    <a:pt x="2599" y="8171"/>
                  </a:lnTo>
                  <a:lnTo>
                    <a:pt x="2792" y="8239"/>
                  </a:lnTo>
                  <a:lnTo>
                    <a:pt x="2986" y="8308"/>
                  </a:lnTo>
                  <a:lnTo>
                    <a:pt x="3191" y="8365"/>
                  </a:lnTo>
                  <a:lnTo>
                    <a:pt x="3396" y="8410"/>
                  </a:lnTo>
                  <a:lnTo>
                    <a:pt x="3602" y="8456"/>
                  </a:lnTo>
                  <a:lnTo>
                    <a:pt x="3818" y="8479"/>
                  </a:lnTo>
                  <a:lnTo>
                    <a:pt x="4035" y="8490"/>
                  </a:lnTo>
                  <a:lnTo>
                    <a:pt x="4251" y="8502"/>
                  </a:lnTo>
                  <a:lnTo>
                    <a:pt x="4468" y="8490"/>
                  </a:lnTo>
                  <a:lnTo>
                    <a:pt x="4684" y="8479"/>
                  </a:lnTo>
                  <a:lnTo>
                    <a:pt x="4901" y="8456"/>
                  </a:lnTo>
                  <a:lnTo>
                    <a:pt x="5106" y="8410"/>
                  </a:lnTo>
                  <a:lnTo>
                    <a:pt x="5311" y="8365"/>
                  </a:lnTo>
                  <a:lnTo>
                    <a:pt x="5516" y="8308"/>
                  </a:lnTo>
                  <a:lnTo>
                    <a:pt x="5710" y="8239"/>
                  </a:lnTo>
                  <a:lnTo>
                    <a:pt x="5903" y="8171"/>
                  </a:lnTo>
                  <a:lnTo>
                    <a:pt x="6097" y="8080"/>
                  </a:lnTo>
                  <a:lnTo>
                    <a:pt x="6279" y="7989"/>
                  </a:lnTo>
                  <a:lnTo>
                    <a:pt x="6462" y="7886"/>
                  </a:lnTo>
                  <a:lnTo>
                    <a:pt x="6633" y="7772"/>
                  </a:lnTo>
                  <a:lnTo>
                    <a:pt x="6792" y="7658"/>
                  </a:lnTo>
                  <a:lnTo>
                    <a:pt x="6952" y="7533"/>
                  </a:lnTo>
                  <a:lnTo>
                    <a:pt x="7111" y="7396"/>
                  </a:lnTo>
                  <a:lnTo>
                    <a:pt x="7259" y="7259"/>
                  </a:lnTo>
                  <a:lnTo>
                    <a:pt x="7396" y="7111"/>
                  </a:lnTo>
                  <a:lnTo>
                    <a:pt x="7533" y="6952"/>
                  </a:lnTo>
                  <a:lnTo>
                    <a:pt x="7658" y="6792"/>
                  </a:lnTo>
                  <a:lnTo>
                    <a:pt x="7772" y="6621"/>
                  </a:lnTo>
                  <a:lnTo>
                    <a:pt x="7886" y="6450"/>
                  </a:lnTo>
                  <a:lnTo>
                    <a:pt x="7989" y="6279"/>
                  </a:lnTo>
                  <a:lnTo>
                    <a:pt x="8080" y="6097"/>
                  </a:lnTo>
                  <a:lnTo>
                    <a:pt x="8171" y="5903"/>
                  </a:lnTo>
                  <a:lnTo>
                    <a:pt x="8251" y="5710"/>
                  </a:lnTo>
                  <a:lnTo>
                    <a:pt x="8308" y="5516"/>
                  </a:lnTo>
                  <a:lnTo>
                    <a:pt x="8365" y="5311"/>
                  </a:lnTo>
                  <a:lnTo>
                    <a:pt x="8422" y="5106"/>
                  </a:lnTo>
                  <a:lnTo>
                    <a:pt x="8456" y="4901"/>
                  </a:lnTo>
                  <a:lnTo>
                    <a:pt x="8479" y="4684"/>
                  </a:lnTo>
                  <a:lnTo>
                    <a:pt x="8502" y="4468"/>
                  </a:lnTo>
                  <a:lnTo>
                    <a:pt x="8502" y="4251"/>
                  </a:lnTo>
                  <a:lnTo>
                    <a:pt x="8502" y="4035"/>
                  </a:lnTo>
                  <a:lnTo>
                    <a:pt x="8479" y="3818"/>
                  </a:lnTo>
                  <a:lnTo>
                    <a:pt x="8456" y="3602"/>
                  </a:lnTo>
                  <a:lnTo>
                    <a:pt x="8422" y="3396"/>
                  </a:lnTo>
                  <a:lnTo>
                    <a:pt x="8365" y="3191"/>
                  </a:lnTo>
                  <a:lnTo>
                    <a:pt x="8308" y="2986"/>
                  </a:lnTo>
                  <a:lnTo>
                    <a:pt x="8251" y="2793"/>
                  </a:lnTo>
                  <a:lnTo>
                    <a:pt x="8171" y="2599"/>
                  </a:lnTo>
                  <a:lnTo>
                    <a:pt x="8080" y="2405"/>
                  </a:lnTo>
                  <a:lnTo>
                    <a:pt x="7989" y="2223"/>
                  </a:lnTo>
                  <a:lnTo>
                    <a:pt x="7886" y="2040"/>
                  </a:lnTo>
                  <a:lnTo>
                    <a:pt x="7772" y="1869"/>
                  </a:lnTo>
                  <a:lnTo>
                    <a:pt x="7658" y="1710"/>
                  </a:lnTo>
                  <a:lnTo>
                    <a:pt x="7533" y="1539"/>
                  </a:lnTo>
                  <a:lnTo>
                    <a:pt x="7396" y="1391"/>
                  </a:lnTo>
                  <a:lnTo>
                    <a:pt x="7259" y="1243"/>
                  </a:lnTo>
                  <a:lnTo>
                    <a:pt x="7111" y="1106"/>
                  </a:lnTo>
                  <a:lnTo>
                    <a:pt x="6952" y="969"/>
                  </a:lnTo>
                  <a:lnTo>
                    <a:pt x="6792" y="844"/>
                  </a:lnTo>
                  <a:lnTo>
                    <a:pt x="6633" y="719"/>
                  </a:lnTo>
                  <a:lnTo>
                    <a:pt x="6462" y="616"/>
                  </a:lnTo>
                  <a:lnTo>
                    <a:pt x="6279" y="513"/>
                  </a:lnTo>
                  <a:lnTo>
                    <a:pt x="6097" y="422"/>
                  </a:lnTo>
                  <a:lnTo>
                    <a:pt x="5903" y="331"/>
                  </a:lnTo>
                  <a:lnTo>
                    <a:pt x="5710" y="251"/>
                  </a:lnTo>
                  <a:lnTo>
                    <a:pt x="5516" y="183"/>
                  </a:lnTo>
                  <a:lnTo>
                    <a:pt x="5311" y="126"/>
                  </a:lnTo>
                  <a:lnTo>
                    <a:pt x="5106" y="80"/>
                  </a:lnTo>
                  <a:lnTo>
                    <a:pt x="4901" y="46"/>
                  </a:lnTo>
                  <a:lnTo>
                    <a:pt x="4684" y="23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916290" y="1499324"/>
              <a:ext cx="266368" cy="266368"/>
            </a:xfrm>
            <a:custGeom>
              <a:rect b="b" l="l" r="r" t="t"/>
              <a:pathLst>
                <a:path extrusionOk="0" h="8502" w="8502">
                  <a:moveTo>
                    <a:pt x="4251" y="1"/>
                  </a:moveTo>
                  <a:lnTo>
                    <a:pt x="4035" y="12"/>
                  </a:lnTo>
                  <a:lnTo>
                    <a:pt x="3818" y="23"/>
                  </a:lnTo>
                  <a:lnTo>
                    <a:pt x="3602" y="58"/>
                  </a:lnTo>
                  <a:lnTo>
                    <a:pt x="3397" y="92"/>
                  </a:lnTo>
                  <a:lnTo>
                    <a:pt x="3180" y="137"/>
                  </a:lnTo>
                  <a:lnTo>
                    <a:pt x="2986" y="194"/>
                  </a:lnTo>
                  <a:lnTo>
                    <a:pt x="2781" y="263"/>
                  </a:lnTo>
                  <a:lnTo>
                    <a:pt x="2599" y="343"/>
                  </a:lnTo>
                  <a:lnTo>
                    <a:pt x="2405" y="422"/>
                  </a:lnTo>
                  <a:lnTo>
                    <a:pt x="2223" y="513"/>
                  </a:lnTo>
                  <a:lnTo>
                    <a:pt x="2041" y="616"/>
                  </a:lnTo>
                  <a:lnTo>
                    <a:pt x="1870" y="730"/>
                  </a:lnTo>
                  <a:lnTo>
                    <a:pt x="1710" y="844"/>
                  </a:lnTo>
                  <a:lnTo>
                    <a:pt x="1539" y="969"/>
                  </a:lnTo>
                  <a:lnTo>
                    <a:pt x="1391" y="1106"/>
                  </a:lnTo>
                  <a:lnTo>
                    <a:pt x="1243" y="1243"/>
                  </a:lnTo>
                  <a:lnTo>
                    <a:pt x="1106" y="1391"/>
                  </a:lnTo>
                  <a:lnTo>
                    <a:pt x="969" y="1550"/>
                  </a:lnTo>
                  <a:lnTo>
                    <a:pt x="844" y="1710"/>
                  </a:lnTo>
                  <a:lnTo>
                    <a:pt x="719" y="1881"/>
                  </a:lnTo>
                  <a:lnTo>
                    <a:pt x="616" y="2052"/>
                  </a:lnTo>
                  <a:lnTo>
                    <a:pt x="514" y="2223"/>
                  </a:lnTo>
                  <a:lnTo>
                    <a:pt x="411" y="2416"/>
                  </a:lnTo>
                  <a:lnTo>
                    <a:pt x="331" y="2599"/>
                  </a:lnTo>
                  <a:lnTo>
                    <a:pt x="252" y="2793"/>
                  </a:lnTo>
                  <a:lnTo>
                    <a:pt x="183" y="2986"/>
                  </a:lnTo>
                  <a:lnTo>
                    <a:pt x="126" y="3191"/>
                  </a:lnTo>
                  <a:lnTo>
                    <a:pt x="81" y="3396"/>
                  </a:lnTo>
                  <a:lnTo>
                    <a:pt x="46" y="3602"/>
                  </a:lnTo>
                  <a:lnTo>
                    <a:pt x="24" y="3818"/>
                  </a:lnTo>
                  <a:lnTo>
                    <a:pt x="1" y="4035"/>
                  </a:lnTo>
                  <a:lnTo>
                    <a:pt x="1" y="4251"/>
                  </a:lnTo>
                  <a:lnTo>
                    <a:pt x="1" y="4468"/>
                  </a:lnTo>
                  <a:lnTo>
                    <a:pt x="24" y="4684"/>
                  </a:lnTo>
                  <a:lnTo>
                    <a:pt x="46" y="4901"/>
                  </a:lnTo>
                  <a:lnTo>
                    <a:pt x="81" y="5106"/>
                  </a:lnTo>
                  <a:lnTo>
                    <a:pt x="126" y="5311"/>
                  </a:lnTo>
                  <a:lnTo>
                    <a:pt x="183" y="5516"/>
                  </a:lnTo>
                  <a:lnTo>
                    <a:pt x="252" y="5721"/>
                  </a:lnTo>
                  <a:lnTo>
                    <a:pt x="331" y="5903"/>
                  </a:lnTo>
                  <a:lnTo>
                    <a:pt x="411" y="6097"/>
                  </a:lnTo>
                  <a:lnTo>
                    <a:pt x="514" y="6279"/>
                  </a:lnTo>
                  <a:lnTo>
                    <a:pt x="616" y="6462"/>
                  </a:lnTo>
                  <a:lnTo>
                    <a:pt x="719" y="6633"/>
                  </a:lnTo>
                  <a:lnTo>
                    <a:pt x="844" y="6792"/>
                  </a:lnTo>
                  <a:lnTo>
                    <a:pt x="969" y="6963"/>
                  </a:lnTo>
                  <a:lnTo>
                    <a:pt x="1106" y="7111"/>
                  </a:lnTo>
                  <a:lnTo>
                    <a:pt x="1243" y="7259"/>
                  </a:lnTo>
                  <a:lnTo>
                    <a:pt x="1391" y="7396"/>
                  </a:lnTo>
                  <a:lnTo>
                    <a:pt x="1539" y="7533"/>
                  </a:lnTo>
                  <a:lnTo>
                    <a:pt x="1710" y="7658"/>
                  </a:lnTo>
                  <a:lnTo>
                    <a:pt x="1870" y="7784"/>
                  </a:lnTo>
                  <a:lnTo>
                    <a:pt x="2041" y="7886"/>
                  </a:lnTo>
                  <a:lnTo>
                    <a:pt x="2223" y="7989"/>
                  </a:lnTo>
                  <a:lnTo>
                    <a:pt x="2405" y="8080"/>
                  </a:lnTo>
                  <a:lnTo>
                    <a:pt x="2599" y="8171"/>
                  </a:lnTo>
                  <a:lnTo>
                    <a:pt x="2781" y="8251"/>
                  </a:lnTo>
                  <a:lnTo>
                    <a:pt x="2986" y="8308"/>
                  </a:lnTo>
                  <a:lnTo>
                    <a:pt x="3180" y="8376"/>
                  </a:lnTo>
                  <a:lnTo>
                    <a:pt x="3397" y="8422"/>
                  </a:lnTo>
                  <a:lnTo>
                    <a:pt x="3602" y="8456"/>
                  </a:lnTo>
                  <a:lnTo>
                    <a:pt x="3818" y="8479"/>
                  </a:lnTo>
                  <a:lnTo>
                    <a:pt x="4035" y="8502"/>
                  </a:lnTo>
                  <a:lnTo>
                    <a:pt x="4468" y="8502"/>
                  </a:lnTo>
                  <a:lnTo>
                    <a:pt x="4684" y="8479"/>
                  </a:lnTo>
                  <a:lnTo>
                    <a:pt x="4901" y="8456"/>
                  </a:lnTo>
                  <a:lnTo>
                    <a:pt x="5106" y="8422"/>
                  </a:lnTo>
                  <a:lnTo>
                    <a:pt x="5311" y="8376"/>
                  </a:lnTo>
                  <a:lnTo>
                    <a:pt x="5516" y="8308"/>
                  </a:lnTo>
                  <a:lnTo>
                    <a:pt x="5710" y="8251"/>
                  </a:lnTo>
                  <a:lnTo>
                    <a:pt x="5904" y="8171"/>
                  </a:lnTo>
                  <a:lnTo>
                    <a:pt x="6097" y="8080"/>
                  </a:lnTo>
                  <a:lnTo>
                    <a:pt x="6280" y="7989"/>
                  </a:lnTo>
                  <a:lnTo>
                    <a:pt x="6451" y="7886"/>
                  </a:lnTo>
                  <a:lnTo>
                    <a:pt x="6622" y="7784"/>
                  </a:lnTo>
                  <a:lnTo>
                    <a:pt x="6792" y="7658"/>
                  </a:lnTo>
                  <a:lnTo>
                    <a:pt x="6952" y="7533"/>
                  </a:lnTo>
                  <a:lnTo>
                    <a:pt x="7112" y="7396"/>
                  </a:lnTo>
                  <a:lnTo>
                    <a:pt x="7260" y="7259"/>
                  </a:lnTo>
                  <a:lnTo>
                    <a:pt x="7396" y="7111"/>
                  </a:lnTo>
                  <a:lnTo>
                    <a:pt x="7533" y="6963"/>
                  </a:lnTo>
                  <a:lnTo>
                    <a:pt x="7659" y="6792"/>
                  </a:lnTo>
                  <a:lnTo>
                    <a:pt x="7772" y="6633"/>
                  </a:lnTo>
                  <a:lnTo>
                    <a:pt x="7886" y="6462"/>
                  </a:lnTo>
                  <a:lnTo>
                    <a:pt x="7989" y="6279"/>
                  </a:lnTo>
                  <a:lnTo>
                    <a:pt x="8080" y="6097"/>
                  </a:lnTo>
                  <a:lnTo>
                    <a:pt x="8171" y="5903"/>
                  </a:lnTo>
                  <a:lnTo>
                    <a:pt x="8240" y="5721"/>
                  </a:lnTo>
                  <a:lnTo>
                    <a:pt x="8308" y="5516"/>
                  </a:lnTo>
                  <a:lnTo>
                    <a:pt x="8365" y="5311"/>
                  </a:lnTo>
                  <a:lnTo>
                    <a:pt x="8411" y="5106"/>
                  </a:lnTo>
                  <a:lnTo>
                    <a:pt x="8456" y="4901"/>
                  </a:lnTo>
                  <a:lnTo>
                    <a:pt x="8479" y="4684"/>
                  </a:lnTo>
                  <a:lnTo>
                    <a:pt x="8490" y="4468"/>
                  </a:lnTo>
                  <a:lnTo>
                    <a:pt x="8502" y="4251"/>
                  </a:lnTo>
                  <a:lnTo>
                    <a:pt x="8490" y="4035"/>
                  </a:lnTo>
                  <a:lnTo>
                    <a:pt x="8479" y="3818"/>
                  </a:lnTo>
                  <a:lnTo>
                    <a:pt x="8456" y="3602"/>
                  </a:lnTo>
                  <a:lnTo>
                    <a:pt x="8411" y="3396"/>
                  </a:lnTo>
                  <a:lnTo>
                    <a:pt x="8365" y="3191"/>
                  </a:lnTo>
                  <a:lnTo>
                    <a:pt x="8308" y="2986"/>
                  </a:lnTo>
                  <a:lnTo>
                    <a:pt x="8240" y="2793"/>
                  </a:lnTo>
                  <a:lnTo>
                    <a:pt x="8171" y="2599"/>
                  </a:lnTo>
                  <a:lnTo>
                    <a:pt x="8080" y="2416"/>
                  </a:lnTo>
                  <a:lnTo>
                    <a:pt x="7989" y="2223"/>
                  </a:lnTo>
                  <a:lnTo>
                    <a:pt x="7886" y="2052"/>
                  </a:lnTo>
                  <a:lnTo>
                    <a:pt x="7772" y="1881"/>
                  </a:lnTo>
                  <a:lnTo>
                    <a:pt x="7659" y="1710"/>
                  </a:lnTo>
                  <a:lnTo>
                    <a:pt x="7533" y="1550"/>
                  </a:lnTo>
                  <a:lnTo>
                    <a:pt x="7396" y="1391"/>
                  </a:lnTo>
                  <a:lnTo>
                    <a:pt x="7260" y="1243"/>
                  </a:lnTo>
                  <a:lnTo>
                    <a:pt x="7112" y="1106"/>
                  </a:lnTo>
                  <a:lnTo>
                    <a:pt x="6952" y="969"/>
                  </a:lnTo>
                  <a:lnTo>
                    <a:pt x="6792" y="844"/>
                  </a:lnTo>
                  <a:lnTo>
                    <a:pt x="6622" y="730"/>
                  </a:lnTo>
                  <a:lnTo>
                    <a:pt x="6451" y="616"/>
                  </a:lnTo>
                  <a:lnTo>
                    <a:pt x="6280" y="513"/>
                  </a:lnTo>
                  <a:lnTo>
                    <a:pt x="6097" y="422"/>
                  </a:lnTo>
                  <a:lnTo>
                    <a:pt x="5904" y="343"/>
                  </a:lnTo>
                  <a:lnTo>
                    <a:pt x="5710" y="263"/>
                  </a:lnTo>
                  <a:lnTo>
                    <a:pt x="5516" y="194"/>
                  </a:lnTo>
                  <a:lnTo>
                    <a:pt x="5311" y="137"/>
                  </a:lnTo>
                  <a:lnTo>
                    <a:pt x="5106" y="92"/>
                  </a:lnTo>
                  <a:lnTo>
                    <a:pt x="4901" y="58"/>
                  </a:lnTo>
                  <a:lnTo>
                    <a:pt x="4684" y="23"/>
                  </a:lnTo>
                  <a:lnTo>
                    <a:pt x="4468" y="12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1784203" y="1422943"/>
              <a:ext cx="266368" cy="266336"/>
            </a:xfrm>
            <a:custGeom>
              <a:rect b="b" l="l" r="r" t="t"/>
              <a:pathLst>
                <a:path extrusionOk="0" h="8501" w="8502">
                  <a:moveTo>
                    <a:pt x="4023" y="0"/>
                  </a:moveTo>
                  <a:lnTo>
                    <a:pt x="3807" y="23"/>
                  </a:lnTo>
                  <a:lnTo>
                    <a:pt x="3601" y="46"/>
                  </a:lnTo>
                  <a:lnTo>
                    <a:pt x="3385" y="91"/>
                  </a:lnTo>
                  <a:lnTo>
                    <a:pt x="3180" y="137"/>
                  </a:lnTo>
                  <a:lnTo>
                    <a:pt x="2986" y="194"/>
                  </a:lnTo>
                  <a:lnTo>
                    <a:pt x="2781" y="262"/>
                  </a:lnTo>
                  <a:lnTo>
                    <a:pt x="2587" y="331"/>
                  </a:lnTo>
                  <a:lnTo>
                    <a:pt x="2405" y="422"/>
                  </a:lnTo>
                  <a:lnTo>
                    <a:pt x="2223" y="513"/>
                  </a:lnTo>
                  <a:lnTo>
                    <a:pt x="2040" y="615"/>
                  </a:lnTo>
                  <a:lnTo>
                    <a:pt x="1869" y="729"/>
                  </a:lnTo>
                  <a:lnTo>
                    <a:pt x="1698" y="843"/>
                  </a:lnTo>
                  <a:lnTo>
                    <a:pt x="1539" y="969"/>
                  </a:lnTo>
                  <a:lnTo>
                    <a:pt x="1391" y="1105"/>
                  </a:lnTo>
                  <a:lnTo>
                    <a:pt x="1243" y="1242"/>
                  </a:lnTo>
                  <a:lnTo>
                    <a:pt x="1106" y="1390"/>
                  </a:lnTo>
                  <a:lnTo>
                    <a:pt x="969" y="1550"/>
                  </a:lnTo>
                  <a:lnTo>
                    <a:pt x="844" y="1709"/>
                  </a:lnTo>
                  <a:lnTo>
                    <a:pt x="718" y="1869"/>
                  </a:lnTo>
                  <a:lnTo>
                    <a:pt x="616" y="2051"/>
                  </a:lnTo>
                  <a:lnTo>
                    <a:pt x="513" y="2222"/>
                  </a:lnTo>
                  <a:lnTo>
                    <a:pt x="411" y="2404"/>
                  </a:lnTo>
                  <a:lnTo>
                    <a:pt x="331" y="2598"/>
                  </a:lnTo>
                  <a:lnTo>
                    <a:pt x="251" y="2792"/>
                  </a:lnTo>
                  <a:lnTo>
                    <a:pt x="183" y="2986"/>
                  </a:lnTo>
                  <a:lnTo>
                    <a:pt x="126" y="3191"/>
                  </a:lnTo>
                  <a:lnTo>
                    <a:pt x="80" y="3396"/>
                  </a:lnTo>
                  <a:lnTo>
                    <a:pt x="46" y="3601"/>
                  </a:lnTo>
                  <a:lnTo>
                    <a:pt x="23" y="3818"/>
                  </a:lnTo>
                  <a:lnTo>
                    <a:pt x="1" y="4034"/>
                  </a:lnTo>
                  <a:lnTo>
                    <a:pt x="1" y="4251"/>
                  </a:lnTo>
                  <a:lnTo>
                    <a:pt x="1" y="4467"/>
                  </a:lnTo>
                  <a:lnTo>
                    <a:pt x="23" y="4684"/>
                  </a:lnTo>
                  <a:lnTo>
                    <a:pt x="46" y="4900"/>
                  </a:lnTo>
                  <a:lnTo>
                    <a:pt x="80" y="5105"/>
                  </a:lnTo>
                  <a:lnTo>
                    <a:pt x="126" y="5310"/>
                  </a:lnTo>
                  <a:lnTo>
                    <a:pt x="183" y="5515"/>
                  </a:lnTo>
                  <a:lnTo>
                    <a:pt x="251" y="5709"/>
                  </a:lnTo>
                  <a:lnTo>
                    <a:pt x="331" y="5903"/>
                  </a:lnTo>
                  <a:lnTo>
                    <a:pt x="411" y="6097"/>
                  </a:lnTo>
                  <a:lnTo>
                    <a:pt x="513" y="6279"/>
                  </a:lnTo>
                  <a:lnTo>
                    <a:pt x="616" y="6461"/>
                  </a:lnTo>
                  <a:lnTo>
                    <a:pt x="718" y="6632"/>
                  </a:lnTo>
                  <a:lnTo>
                    <a:pt x="844" y="6792"/>
                  </a:lnTo>
                  <a:lnTo>
                    <a:pt x="969" y="6951"/>
                  </a:lnTo>
                  <a:lnTo>
                    <a:pt x="1106" y="7111"/>
                  </a:lnTo>
                  <a:lnTo>
                    <a:pt x="1243" y="7259"/>
                  </a:lnTo>
                  <a:lnTo>
                    <a:pt x="1391" y="7396"/>
                  </a:lnTo>
                  <a:lnTo>
                    <a:pt x="1539" y="7532"/>
                  </a:lnTo>
                  <a:lnTo>
                    <a:pt x="1698" y="7658"/>
                  </a:lnTo>
                  <a:lnTo>
                    <a:pt x="1869" y="7772"/>
                  </a:lnTo>
                  <a:lnTo>
                    <a:pt x="2040" y="7886"/>
                  </a:lnTo>
                  <a:lnTo>
                    <a:pt x="2223" y="7988"/>
                  </a:lnTo>
                  <a:lnTo>
                    <a:pt x="2405" y="8079"/>
                  </a:lnTo>
                  <a:lnTo>
                    <a:pt x="2587" y="8171"/>
                  </a:lnTo>
                  <a:lnTo>
                    <a:pt x="2781" y="8250"/>
                  </a:lnTo>
                  <a:lnTo>
                    <a:pt x="2986" y="8307"/>
                  </a:lnTo>
                  <a:lnTo>
                    <a:pt x="3180" y="8364"/>
                  </a:lnTo>
                  <a:lnTo>
                    <a:pt x="3385" y="8421"/>
                  </a:lnTo>
                  <a:lnTo>
                    <a:pt x="3601" y="8455"/>
                  </a:lnTo>
                  <a:lnTo>
                    <a:pt x="3807" y="8478"/>
                  </a:lnTo>
                  <a:lnTo>
                    <a:pt x="4023" y="8501"/>
                  </a:lnTo>
                  <a:lnTo>
                    <a:pt x="4468" y="8501"/>
                  </a:lnTo>
                  <a:lnTo>
                    <a:pt x="4684" y="8478"/>
                  </a:lnTo>
                  <a:lnTo>
                    <a:pt x="4889" y="8455"/>
                  </a:lnTo>
                  <a:lnTo>
                    <a:pt x="5106" y="8421"/>
                  </a:lnTo>
                  <a:lnTo>
                    <a:pt x="5311" y="8364"/>
                  </a:lnTo>
                  <a:lnTo>
                    <a:pt x="5516" y="8307"/>
                  </a:lnTo>
                  <a:lnTo>
                    <a:pt x="5710" y="8250"/>
                  </a:lnTo>
                  <a:lnTo>
                    <a:pt x="5903" y="8171"/>
                  </a:lnTo>
                  <a:lnTo>
                    <a:pt x="6086" y="8079"/>
                  </a:lnTo>
                  <a:lnTo>
                    <a:pt x="6268" y="7988"/>
                  </a:lnTo>
                  <a:lnTo>
                    <a:pt x="6450" y="7886"/>
                  </a:lnTo>
                  <a:lnTo>
                    <a:pt x="6621" y="7772"/>
                  </a:lnTo>
                  <a:lnTo>
                    <a:pt x="6792" y="7658"/>
                  </a:lnTo>
                  <a:lnTo>
                    <a:pt x="6952" y="7532"/>
                  </a:lnTo>
                  <a:lnTo>
                    <a:pt x="7100" y="7396"/>
                  </a:lnTo>
                  <a:lnTo>
                    <a:pt x="7248" y="7259"/>
                  </a:lnTo>
                  <a:lnTo>
                    <a:pt x="7396" y="7111"/>
                  </a:lnTo>
                  <a:lnTo>
                    <a:pt x="7521" y="6951"/>
                  </a:lnTo>
                  <a:lnTo>
                    <a:pt x="7658" y="6792"/>
                  </a:lnTo>
                  <a:lnTo>
                    <a:pt x="7772" y="6632"/>
                  </a:lnTo>
                  <a:lnTo>
                    <a:pt x="7886" y="6461"/>
                  </a:lnTo>
                  <a:lnTo>
                    <a:pt x="7989" y="6279"/>
                  </a:lnTo>
                  <a:lnTo>
                    <a:pt x="8080" y="6097"/>
                  </a:lnTo>
                  <a:lnTo>
                    <a:pt x="8160" y="5903"/>
                  </a:lnTo>
                  <a:lnTo>
                    <a:pt x="8239" y="5709"/>
                  </a:lnTo>
                  <a:lnTo>
                    <a:pt x="8308" y="5515"/>
                  </a:lnTo>
                  <a:lnTo>
                    <a:pt x="8365" y="5310"/>
                  </a:lnTo>
                  <a:lnTo>
                    <a:pt x="8410" y="5105"/>
                  </a:lnTo>
                  <a:lnTo>
                    <a:pt x="8445" y="4900"/>
                  </a:lnTo>
                  <a:lnTo>
                    <a:pt x="8479" y="4684"/>
                  </a:lnTo>
                  <a:lnTo>
                    <a:pt x="8490" y="4467"/>
                  </a:lnTo>
                  <a:lnTo>
                    <a:pt x="8501" y="4251"/>
                  </a:lnTo>
                  <a:lnTo>
                    <a:pt x="8490" y="4034"/>
                  </a:lnTo>
                  <a:lnTo>
                    <a:pt x="8479" y="3818"/>
                  </a:lnTo>
                  <a:lnTo>
                    <a:pt x="8445" y="3601"/>
                  </a:lnTo>
                  <a:lnTo>
                    <a:pt x="8410" y="3396"/>
                  </a:lnTo>
                  <a:lnTo>
                    <a:pt x="8365" y="3191"/>
                  </a:lnTo>
                  <a:lnTo>
                    <a:pt x="8308" y="2986"/>
                  </a:lnTo>
                  <a:lnTo>
                    <a:pt x="8239" y="2792"/>
                  </a:lnTo>
                  <a:lnTo>
                    <a:pt x="8160" y="2598"/>
                  </a:lnTo>
                  <a:lnTo>
                    <a:pt x="8080" y="2404"/>
                  </a:lnTo>
                  <a:lnTo>
                    <a:pt x="7989" y="2222"/>
                  </a:lnTo>
                  <a:lnTo>
                    <a:pt x="7886" y="2051"/>
                  </a:lnTo>
                  <a:lnTo>
                    <a:pt x="7772" y="1869"/>
                  </a:lnTo>
                  <a:lnTo>
                    <a:pt x="7658" y="1709"/>
                  </a:lnTo>
                  <a:lnTo>
                    <a:pt x="7521" y="1550"/>
                  </a:lnTo>
                  <a:lnTo>
                    <a:pt x="7396" y="1390"/>
                  </a:lnTo>
                  <a:lnTo>
                    <a:pt x="7248" y="1242"/>
                  </a:lnTo>
                  <a:lnTo>
                    <a:pt x="7100" y="1105"/>
                  </a:lnTo>
                  <a:lnTo>
                    <a:pt x="6952" y="969"/>
                  </a:lnTo>
                  <a:lnTo>
                    <a:pt x="6792" y="843"/>
                  </a:lnTo>
                  <a:lnTo>
                    <a:pt x="6621" y="729"/>
                  </a:lnTo>
                  <a:lnTo>
                    <a:pt x="6450" y="615"/>
                  </a:lnTo>
                  <a:lnTo>
                    <a:pt x="6268" y="513"/>
                  </a:lnTo>
                  <a:lnTo>
                    <a:pt x="6086" y="422"/>
                  </a:lnTo>
                  <a:lnTo>
                    <a:pt x="5903" y="331"/>
                  </a:lnTo>
                  <a:lnTo>
                    <a:pt x="5710" y="262"/>
                  </a:lnTo>
                  <a:lnTo>
                    <a:pt x="5516" y="194"/>
                  </a:lnTo>
                  <a:lnTo>
                    <a:pt x="5311" y="137"/>
                  </a:lnTo>
                  <a:lnTo>
                    <a:pt x="5106" y="91"/>
                  </a:lnTo>
                  <a:lnTo>
                    <a:pt x="4889" y="46"/>
                  </a:lnTo>
                  <a:lnTo>
                    <a:pt x="4684" y="23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3100523" y="2287265"/>
              <a:ext cx="304904" cy="304904"/>
            </a:xfrm>
            <a:custGeom>
              <a:rect b="b" l="l" r="r" t="t"/>
              <a:pathLst>
                <a:path extrusionOk="0" h="9732" w="9732">
                  <a:moveTo>
                    <a:pt x="4889" y="0"/>
                  </a:moveTo>
                  <a:lnTo>
                    <a:pt x="4650" y="11"/>
                  </a:lnTo>
                  <a:lnTo>
                    <a:pt x="4410" y="23"/>
                  </a:lnTo>
                  <a:lnTo>
                    <a:pt x="4182" y="46"/>
                  </a:lnTo>
                  <a:lnTo>
                    <a:pt x="3954" y="91"/>
                  </a:lnTo>
                  <a:lnTo>
                    <a:pt x="3727" y="137"/>
                  </a:lnTo>
                  <a:lnTo>
                    <a:pt x="3499" y="194"/>
                  </a:lnTo>
                  <a:lnTo>
                    <a:pt x="3271" y="274"/>
                  </a:lnTo>
                  <a:lnTo>
                    <a:pt x="3054" y="353"/>
                  </a:lnTo>
                  <a:lnTo>
                    <a:pt x="2838" y="444"/>
                  </a:lnTo>
                  <a:lnTo>
                    <a:pt x="2633" y="547"/>
                  </a:lnTo>
                  <a:lnTo>
                    <a:pt x="2427" y="661"/>
                  </a:lnTo>
                  <a:lnTo>
                    <a:pt x="2222" y="775"/>
                  </a:lnTo>
                  <a:lnTo>
                    <a:pt x="2029" y="912"/>
                  </a:lnTo>
                  <a:lnTo>
                    <a:pt x="1846" y="1060"/>
                  </a:lnTo>
                  <a:lnTo>
                    <a:pt x="1664" y="1208"/>
                  </a:lnTo>
                  <a:lnTo>
                    <a:pt x="1482" y="1368"/>
                  </a:lnTo>
                  <a:lnTo>
                    <a:pt x="1322" y="1538"/>
                  </a:lnTo>
                  <a:lnTo>
                    <a:pt x="1151" y="1721"/>
                  </a:lnTo>
                  <a:lnTo>
                    <a:pt x="1003" y="1914"/>
                  </a:lnTo>
                  <a:lnTo>
                    <a:pt x="855" y="2108"/>
                  </a:lnTo>
                  <a:lnTo>
                    <a:pt x="730" y="2313"/>
                  </a:lnTo>
                  <a:lnTo>
                    <a:pt x="604" y="2530"/>
                  </a:lnTo>
                  <a:lnTo>
                    <a:pt x="490" y="2758"/>
                  </a:lnTo>
                  <a:lnTo>
                    <a:pt x="388" y="2986"/>
                  </a:lnTo>
                  <a:lnTo>
                    <a:pt x="297" y="3214"/>
                  </a:lnTo>
                  <a:lnTo>
                    <a:pt x="217" y="3441"/>
                  </a:lnTo>
                  <a:lnTo>
                    <a:pt x="148" y="3669"/>
                  </a:lnTo>
                  <a:lnTo>
                    <a:pt x="103" y="3909"/>
                  </a:lnTo>
                  <a:lnTo>
                    <a:pt x="57" y="4137"/>
                  </a:lnTo>
                  <a:lnTo>
                    <a:pt x="23" y="4376"/>
                  </a:lnTo>
                  <a:lnTo>
                    <a:pt x="12" y="4615"/>
                  </a:lnTo>
                  <a:lnTo>
                    <a:pt x="0" y="4843"/>
                  </a:lnTo>
                  <a:lnTo>
                    <a:pt x="12" y="5082"/>
                  </a:lnTo>
                  <a:lnTo>
                    <a:pt x="23" y="5310"/>
                  </a:lnTo>
                  <a:lnTo>
                    <a:pt x="46" y="5550"/>
                  </a:lnTo>
                  <a:lnTo>
                    <a:pt x="91" y="5777"/>
                  </a:lnTo>
                  <a:lnTo>
                    <a:pt x="137" y="6005"/>
                  </a:lnTo>
                  <a:lnTo>
                    <a:pt x="194" y="6233"/>
                  </a:lnTo>
                  <a:lnTo>
                    <a:pt x="274" y="6450"/>
                  </a:lnTo>
                  <a:lnTo>
                    <a:pt x="353" y="6678"/>
                  </a:lnTo>
                  <a:lnTo>
                    <a:pt x="445" y="6883"/>
                  </a:lnTo>
                  <a:lnTo>
                    <a:pt x="547" y="7099"/>
                  </a:lnTo>
                  <a:lnTo>
                    <a:pt x="661" y="7304"/>
                  </a:lnTo>
                  <a:lnTo>
                    <a:pt x="775" y="7498"/>
                  </a:lnTo>
                  <a:lnTo>
                    <a:pt x="912" y="7703"/>
                  </a:lnTo>
                  <a:lnTo>
                    <a:pt x="1060" y="7886"/>
                  </a:lnTo>
                  <a:lnTo>
                    <a:pt x="1208" y="8068"/>
                  </a:lnTo>
                  <a:lnTo>
                    <a:pt x="1368" y="8250"/>
                  </a:lnTo>
                  <a:lnTo>
                    <a:pt x="1539" y="8410"/>
                  </a:lnTo>
                  <a:lnTo>
                    <a:pt x="1721" y="8569"/>
                  </a:lnTo>
                  <a:lnTo>
                    <a:pt x="1915" y="8729"/>
                  </a:lnTo>
                  <a:lnTo>
                    <a:pt x="2108" y="8866"/>
                  </a:lnTo>
                  <a:lnTo>
                    <a:pt x="2313" y="9002"/>
                  </a:lnTo>
                  <a:lnTo>
                    <a:pt x="2530" y="9128"/>
                  </a:lnTo>
                  <a:lnTo>
                    <a:pt x="2758" y="9242"/>
                  </a:lnTo>
                  <a:lnTo>
                    <a:pt x="2974" y="9344"/>
                  </a:lnTo>
                  <a:lnTo>
                    <a:pt x="3214" y="9435"/>
                  </a:lnTo>
                  <a:lnTo>
                    <a:pt x="3442" y="9515"/>
                  </a:lnTo>
                  <a:lnTo>
                    <a:pt x="3670" y="9584"/>
                  </a:lnTo>
                  <a:lnTo>
                    <a:pt x="3909" y="9629"/>
                  </a:lnTo>
                  <a:lnTo>
                    <a:pt x="4137" y="9675"/>
                  </a:lnTo>
                  <a:lnTo>
                    <a:pt x="4376" y="9709"/>
                  </a:lnTo>
                  <a:lnTo>
                    <a:pt x="4615" y="9720"/>
                  </a:lnTo>
                  <a:lnTo>
                    <a:pt x="4843" y="9732"/>
                  </a:lnTo>
                  <a:lnTo>
                    <a:pt x="5083" y="9720"/>
                  </a:lnTo>
                  <a:lnTo>
                    <a:pt x="5310" y="9709"/>
                  </a:lnTo>
                  <a:lnTo>
                    <a:pt x="5550" y="9675"/>
                  </a:lnTo>
                  <a:lnTo>
                    <a:pt x="5778" y="9640"/>
                  </a:lnTo>
                  <a:lnTo>
                    <a:pt x="6006" y="9595"/>
                  </a:lnTo>
                  <a:lnTo>
                    <a:pt x="6233" y="9527"/>
                  </a:lnTo>
                  <a:lnTo>
                    <a:pt x="6450" y="9458"/>
                  </a:lnTo>
                  <a:lnTo>
                    <a:pt x="6667" y="9378"/>
                  </a:lnTo>
                  <a:lnTo>
                    <a:pt x="6883" y="9287"/>
                  </a:lnTo>
                  <a:lnTo>
                    <a:pt x="7100" y="9185"/>
                  </a:lnTo>
                  <a:lnTo>
                    <a:pt x="7305" y="9071"/>
                  </a:lnTo>
                  <a:lnTo>
                    <a:pt x="7498" y="8945"/>
                  </a:lnTo>
                  <a:lnTo>
                    <a:pt x="7692" y="8820"/>
                  </a:lnTo>
                  <a:lnTo>
                    <a:pt x="7886" y="8672"/>
                  </a:lnTo>
                  <a:lnTo>
                    <a:pt x="8068" y="8524"/>
                  </a:lnTo>
                  <a:lnTo>
                    <a:pt x="8239" y="8364"/>
                  </a:lnTo>
                  <a:lnTo>
                    <a:pt x="8410" y="8193"/>
                  </a:lnTo>
                  <a:lnTo>
                    <a:pt x="8570" y="8011"/>
                  </a:lnTo>
                  <a:lnTo>
                    <a:pt x="8729" y="7817"/>
                  </a:lnTo>
                  <a:lnTo>
                    <a:pt x="8866" y="7624"/>
                  </a:lnTo>
                  <a:lnTo>
                    <a:pt x="9003" y="7418"/>
                  </a:lnTo>
                  <a:lnTo>
                    <a:pt x="9128" y="7202"/>
                  </a:lnTo>
                  <a:lnTo>
                    <a:pt x="9242" y="6974"/>
                  </a:lnTo>
                  <a:lnTo>
                    <a:pt x="9344" y="6746"/>
                  </a:lnTo>
                  <a:lnTo>
                    <a:pt x="9436" y="6518"/>
                  </a:lnTo>
                  <a:lnTo>
                    <a:pt x="9515" y="6290"/>
                  </a:lnTo>
                  <a:lnTo>
                    <a:pt x="9584" y="6062"/>
                  </a:lnTo>
                  <a:lnTo>
                    <a:pt x="9629" y="5823"/>
                  </a:lnTo>
                  <a:lnTo>
                    <a:pt x="9675" y="5595"/>
                  </a:lnTo>
                  <a:lnTo>
                    <a:pt x="9698" y="5356"/>
                  </a:lnTo>
                  <a:lnTo>
                    <a:pt x="9720" y="5117"/>
                  </a:lnTo>
                  <a:lnTo>
                    <a:pt x="9732" y="4889"/>
                  </a:lnTo>
                  <a:lnTo>
                    <a:pt x="9720" y="4649"/>
                  </a:lnTo>
                  <a:lnTo>
                    <a:pt x="9709" y="4410"/>
                  </a:lnTo>
                  <a:lnTo>
                    <a:pt x="9675" y="4182"/>
                  </a:lnTo>
                  <a:lnTo>
                    <a:pt x="9641" y="3954"/>
                  </a:lnTo>
                  <a:lnTo>
                    <a:pt x="9595" y="3726"/>
                  </a:lnTo>
                  <a:lnTo>
                    <a:pt x="9527" y="3498"/>
                  </a:lnTo>
                  <a:lnTo>
                    <a:pt x="9458" y="3282"/>
                  </a:lnTo>
                  <a:lnTo>
                    <a:pt x="9379" y="3054"/>
                  </a:lnTo>
                  <a:lnTo>
                    <a:pt x="9287" y="2837"/>
                  </a:lnTo>
                  <a:lnTo>
                    <a:pt x="9185" y="2632"/>
                  </a:lnTo>
                  <a:lnTo>
                    <a:pt x="9071" y="2427"/>
                  </a:lnTo>
                  <a:lnTo>
                    <a:pt x="8946" y="2222"/>
                  </a:lnTo>
                  <a:lnTo>
                    <a:pt x="8820" y="2028"/>
                  </a:lnTo>
                  <a:lnTo>
                    <a:pt x="8672" y="1846"/>
                  </a:lnTo>
                  <a:lnTo>
                    <a:pt x="8524" y="1664"/>
                  </a:lnTo>
                  <a:lnTo>
                    <a:pt x="8364" y="1481"/>
                  </a:lnTo>
                  <a:lnTo>
                    <a:pt x="8193" y="1322"/>
                  </a:lnTo>
                  <a:lnTo>
                    <a:pt x="8011" y="1151"/>
                  </a:lnTo>
                  <a:lnTo>
                    <a:pt x="7817" y="1003"/>
                  </a:lnTo>
                  <a:lnTo>
                    <a:pt x="7624" y="855"/>
                  </a:lnTo>
                  <a:lnTo>
                    <a:pt x="7419" y="729"/>
                  </a:lnTo>
                  <a:lnTo>
                    <a:pt x="7202" y="604"/>
                  </a:lnTo>
                  <a:lnTo>
                    <a:pt x="6974" y="490"/>
                  </a:lnTo>
                  <a:lnTo>
                    <a:pt x="6746" y="388"/>
                  </a:lnTo>
                  <a:lnTo>
                    <a:pt x="6518" y="296"/>
                  </a:lnTo>
                  <a:lnTo>
                    <a:pt x="6290" y="217"/>
                  </a:lnTo>
                  <a:lnTo>
                    <a:pt x="6063" y="148"/>
                  </a:lnTo>
                  <a:lnTo>
                    <a:pt x="5823" y="103"/>
                  </a:lnTo>
                  <a:lnTo>
                    <a:pt x="5595" y="57"/>
                  </a:lnTo>
                  <a:lnTo>
                    <a:pt x="5356" y="23"/>
                  </a:lnTo>
                  <a:lnTo>
                    <a:pt x="5117" y="11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3270800" y="2369004"/>
              <a:ext cx="101447" cy="101071"/>
            </a:xfrm>
            <a:custGeom>
              <a:rect b="b" l="l" r="r" t="t"/>
              <a:pathLst>
                <a:path extrusionOk="0" h="3226" w="3238">
                  <a:moveTo>
                    <a:pt x="1630" y="1"/>
                  </a:moveTo>
                  <a:lnTo>
                    <a:pt x="1471" y="12"/>
                  </a:lnTo>
                  <a:lnTo>
                    <a:pt x="1311" y="35"/>
                  </a:lnTo>
                  <a:lnTo>
                    <a:pt x="1163" y="69"/>
                  </a:lnTo>
                  <a:lnTo>
                    <a:pt x="1015" y="115"/>
                  </a:lnTo>
                  <a:lnTo>
                    <a:pt x="878" y="183"/>
                  </a:lnTo>
                  <a:lnTo>
                    <a:pt x="742" y="263"/>
                  </a:lnTo>
                  <a:lnTo>
                    <a:pt x="616" y="354"/>
                  </a:lnTo>
                  <a:lnTo>
                    <a:pt x="502" y="456"/>
                  </a:lnTo>
                  <a:lnTo>
                    <a:pt x="388" y="570"/>
                  </a:lnTo>
                  <a:lnTo>
                    <a:pt x="286" y="696"/>
                  </a:lnTo>
                  <a:lnTo>
                    <a:pt x="206" y="844"/>
                  </a:lnTo>
                  <a:lnTo>
                    <a:pt x="126" y="992"/>
                  </a:lnTo>
                  <a:lnTo>
                    <a:pt x="81" y="1140"/>
                  </a:lnTo>
                  <a:lnTo>
                    <a:pt x="35" y="1300"/>
                  </a:lnTo>
                  <a:lnTo>
                    <a:pt x="12" y="1448"/>
                  </a:lnTo>
                  <a:lnTo>
                    <a:pt x="1" y="1607"/>
                  </a:lnTo>
                  <a:lnTo>
                    <a:pt x="12" y="1767"/>
                  </a:lnTo>
                  <a:lnTo>
                    <a:pt x="35" y="1915"/>
                  </a:lnTo>
                  <a:lnTo>
                    <a:pt x="69" y="2063"/>
                  </a:lnTo>
                  <a:lnTo>
                    <a:pt x="126" y="2211"/>
                  </a:lnTo>
                  <a:lnTo>
                    <a:pt x="183" y="2359"/>
                  </a:lnTo>
                  <a:lnTo>
                    <a:pt x="263" y="2496"/>
                  </a:lnTo>
                  <a:lnTo>
                    <a:pt x="354" y="2622"/>
                  </a:lnTo>
                  <a:lnTo>
                    <a:pt x="457" y="2735"/>
                  </a:lnTo>
                  <a:lnTo>
                    <a:pt x="571" y="2849"/>
                  </a:lnTo>
                  <a:lnTo>
                    <a:pt x="707" y="2941"/>
                  </a:lnTo>
                  <a:lnTo>
                    <a:pt x="844" y="3032"/>
                  </a:lnTo>
                  <a:lnTo>
                    <a:pt x="992" y="3100"/>
                  </a:lnTo>
                  <a:lnTo>
                    <a:pt x="1140" y="3157"/>
                  </a:lnTo>
                  <a:lnTo>
                    <a:pt x="1300" y="3203"/>
                  </a:lnTo>
                  <a:lnTo>
                    <a:pt x="1459" y="3225"/>
                  </a:lnTo>
                  <a:lnTo>
                    <a:pt x="1767" y="3225"/>
                  </a:lnTo>
                  <a:lnTo>
                    <a:pt x="1927" y="3203"/>
                  </a:lnTo>
                  <a:lnTo>
                    <a:pt x="2075" y="3168"/>
                  </a:lnTo>
                  <a:lnTo>
                    <a:pt x="2223" y="3112"/>
                  </a:lnTo>
                  <a:lnTo>
                    <a:pt x="2360" y="3043"/>
                  </a:lnTo>
                  <a:lnTo>
                    <a:pt x="2496" y="2975"/>
                  </a:lnTo>
                  <a:lnTo>
                    <a:pt x="2622" y="2884"/>
                  </a:lnTo>
                  <a:lnTo>
                    <a:pt x="2736" y="2770"/>
                  </a:lnTo>
                  <a:lnTo>
                    <a:pt x="2850" y="2656"/>
                  </a:lnTo>
                  <a:lnTo>
                    <a:pt x="2952" y="2530"/>
                  </a:lnTo>
                  <a:lnTo>
                    <a:pt x="3032" y="2394"/>
                  </a:lnTo>
                  <a:lnTo>
                    <a:pt x="3112" y="2245"/>
                  </a:lnTo>
                  <a:lnTo>
                    <a:pt x="3157" y="2086"/>
                  </a:lnTo>
                  <a:lnTo>
                    <a:pt x="3203" y="1938"/>
                  </a:lnTo>
                  <a:lnTo>
                    <a:pt x="3226" y="1778"/>
                  </a:lnTo>
                  <a:lnTo>
                    <a:pt x="3237" y="1619"/>
                  </a:lnTo>
                  <a:lnTo>
                    <a:pt x="3226" y="1471"/>
                  </a:lnTo>
                  <a:lnTo>
                    <a:pt x="3203" y="1311"/>
                  </a:lnTo>
                  <a:lnTo>
                    <a:pt x="3169" y="1163"/>
                  </a:lnTo>
                  <a:lnTo>
                    <a:pt x="3112" y="1015"/>
                  </a:lnTo>
                  <a:lnTo>
                    <a:pt x="3055" y="878"/>
                  </a:lnTo>
                  <a:lnTo>
                    <a:pt x="2975" y="741"/>
                  </a:lnTo>
                  <a:lnTo>
                    <a:pt x="2884" y="616"/>
                  </a:lnTo>
                  <a:lnTo>
                    <a:pt x="2781" y="491"/>
                  </a:lnTo>
                  <a:lnTo>
                    <a:pt x="2667" y="388"/>
                  </a:lnTo>
                  <a:lnTo>
                    <a:pt x="2531" y="285"/>
                  </a:lnTo>
                  <a:lnTo>
                    <a:pt x="2394" y="194"/>
                  </a:lnTo>
                  <a:lnTo>
                    <a:pt x="2246" y="126"/>
                  </a:lnTo>
                  <a:lnTo>
                    <a:pt x="2098" y="69"/>
                  </a:lnTo>
                  <a:lnTo>
                    <a:pt x="1938" y="35"/>
                  </a:lnTo>
                  <a:lnTo>
                    <a:pt x="1778" y="12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970914" y="1806355"/>
              <a:ext cx="208908" cy="208532"/>
            </a:xfrm>
            <a:custGeom>
              <a:rect b="b" l="l" r="r" t="t"/>
              <a:pathLst>
                <a:path extrusionOk="0" h="6656" w="6668">
                  <a:moveTo>
                    <a:pt x="3192" y="1"/>
                  </a:moveTo>
                  <a:lnTo>
                    <a:pt x="3032" y="12"/>
                  </a:lnTo>
                  <a:lnTo>
                    <a:pt x="2873" y="35"/>
                  </a:lnTo>
                  <a:lnTo>
                    <a:pt x="2713" y="58"/>
                  </a:lnTo>
                  <a:lnTo>
                    <a:pt x="2553" y="92"/>
                  </a:lnTo>
                  <a:lnTo>
                    <a:pt x="2405" y="126"/>
                  </a:lnTo>
                  <a:lnTo>
                    <a:pt x="2246" y="183"/>
                  </a:lnTo>
                  <a:lnTo>
                    <a:pt x="2098" y="240"/>
                  </a:lnTo>
                  <a:lnTo>
                    <a:pt x="1950" y="297"/>
                  </a:lnTo>
                  <a:lnTo>
                    <a:pt x="1813" y="365"/>
                  </a:lnTo>
                  <a:lnTo>
                    <a:pt x="1665" y="445"/>
                  </a:lnTo>
                  <a:lnTo>
                    <a:pt x="1528" y="525"/>
                  </a:lnTo>
                  <a:lnTo>
                    <a:pt x="1391" y="616"/>
                  </a:lnTo>
                  <a:lnTo>
                    <a:pt x="1266" y="719"/>
                  </a:lnTo>
                  <a:lnTo>
                    <a:pt x="1140" y="821"/>
                  </a:lnTo>
                  <a:lnTo>
                    <a:pt x="1027" y="935"/>
                  </a:lnTo>
                  <a:lnTo>
                    <a:pt x="901" y="1049"/>
                  </a:lnTo>
                  <a:lnTo>
                    <a:pt x="799" y="1174"/>
                  </a:lnTo>
                  <a:lnTo>
                    <a:pt x="696" y="1300"/>
                  </a:lnTo>
                  <a:lnTo>
                    <a:pt x="593" y="1436"/>
                  </a:lnTo>
                  <a:lnTo>
                    <a:pt x="502" y="1585"/>
                  </a:lnTo>
                  <a:lnTo>
                    <a:pt x="411" y="1733"/>
                  </a:lnTo>
                  <a:lnTo>
                    <a:pt x="331" y="1881"/>
                  </a:lnTo>
                  <a:lnTo>
                    <a:pt x="263" y="2040"/>
                  </a:lnTo>
                  <a:lnTo>
                    <a:pt x="206" y="2189"/>
                  </a:lnTo>
                  <a:lnTo>
                    <a:pt x="149" y="2348"/>
                  </a:lnTo>
                  <a:lnTo>
                    <a:pt x="103" y="2508"/>
                  </a:lnTo>
                  <a:lnTo>
                    <a:pt x="69" y="2667"/>
                  </a:lnTo>
                  <a:lnTo>
                    <a:pt x="47" y="2827"/>
                  </a:lnTo>
                  <a:lnTo>
                    <a:pt x="24" y="2998"/>
                  </a:lnTo>
                  <a:lnTo>
                    <a:pt x="12" y="3157"/>
                  </a:lnTo>
                  <a:lnTo>
                    <a:pt x="1" y="3317"/>
                  </a:lnTo>
                  <a:lnTo>
                    <a:pt x="12" y="3476"/>
                  </a:lnTo>
                  <a:lnTo>
                    <a:pt x="24" y="3636"/>
                  </a:lnTo>
                  <a:lnTo>
                    <a:pt x="35" y="3795"/>
                  </a:lnTo>
                  <a:lnTo>
                    <a:pt x="69" y="3955"/>
                  </a:lnTo>
                  <a:lnTo>
                    <a:pt x="103" y="4114"/>
                  </a:lnTo>
                  <a:lnTo>
                    <a:pt x="138" y="4262"/>
                  </a:lnTo>
                  <a:lnTo>
                    <a:pt x="183" y="4422"/>
                  </a:lnTo>
                  <a:lnTo>
                    <a:pt x="240" y="4570"/>
                  </a:lnTo>
                  <a:lnTo>
                    <a:pt x="309" y="4718"/>
                  </a:lnTo>
                  <a:lnTo>
                    <a:pt x="377" y="4855"/>
                  </a:lnTo>
                  <a:lnTo>
                    <a:pt x="457" y="5003"/>
                  </a:lnTo>
                  <a:lnTo>
                    <a:pt x="537" y="5140"/>
                  </a:lnTo>
                  <a:lnTo>
                    <a:pt x="628" y="5265"/>
                  </a:lnTo>
                  <a:lnTo>
                    <a:pt x="730" y="5402"/>
                  </a:lnTo>
                  <a:lnTo>
                    <a:pt x="833" y="5527"/>
                  </a:lnTo>
                  <a:lnTo>
                    <a:pt x="947" y="5641"/>
                  </a:lnTo>
                  <a:lnTo>
                    <a:pt x="1061" y="5755"/>
                  </a:lnTo>
                  <a:lnTo>
                    <a:pt x="1186" y="5869"/>
                  </a:lnTo>
                  <a:lnTo>
                    <a:pt x="1311" y="5972"/>
                  </a:lnTo>
                  <a:lnTo>
                    <a:pt x="1448" y="6074"/>
                  </a:lnTo>
                  <a:lnTo>
                    <a:pt x="1585" y="6165"/>
                  </a:lnTo>
                  <a:lnTo>
                    <a:pt x="1733" y="6245"/>
                  </a:lnTo>
                  <a:lnTo>
                    <a:pt x="1893" y="6325"/>
                  </a:lnTo>
                  <a:lnTo>
                    <a:pt x="2041" y="6393"/>
                  </a:lnTo>
                  <a:lnTo>
                    <a:pt x="2200" y="6462"/>
                  </a:lnTo>
                  <a:lnTo>
                    <a:pt x="2360" y="6519"/>
                  </a:lnTo>
                  <a:lnTo>
                    <a:pt x="2519" y="6553"/>
                  </a:lnTo>
                  <a:lnTo>
                    <a:pt x="2679" y="6598"/>
                  </a:lnTo>
                  <a:lnTo>
                    <a:pt x="2838" y="6621"/>
                  </a:lnTo>
                  <a:lnTo>
                    <a:pt x="2998" y="6644"/>
                  </a:lnTo>
                  <a:lnTo>
                    <a:pt x="3157" y="6655"/>
                  </a:lnTo>
                  <a:lnTo>
                    <a:pt x="3488" y="6655"/>
                  </a:lnTo>
                  <a:lnTo>
                    <a:pt x="3647" y="6644"/>
                  </a:lnTo>
                  <a:lnTo>
                    <a:pt x="3807" y="6621"/>
                  </a:lnTo>
                  <a:lnTo>
                    <a:pt x="3967" y="6598"/>
                  </a:lnTo>
                  <a:lnTo>
                    <a:pt x="4115" y="6564"/>
                  </a:lnTo>
                  <a:lnTo>
                    <a:pt x="4274" y="6530"/>
                  </a:lnTo>
                  <a:lnTo>
                    <a:pt x="4422" y="6473"/>
                  </a:lnTo>
                  <a:lnTo>
                    <a:pt x="4570" y="6416"/>
                  </a:lnTo>
                  <a:lnTo>
                    <a:pt x="4719" y="6359"/>
                  </a:lnTo>
                  <a:lnTo>
                    <a:pt x="4867" y="6291"/>
                  </a:lnTo>
                  <a:lnTo>
                    <a:pt x="5003" y="6211"/>
                  </a:lnTo>
                  <a:lnTo>
                    <a:pt x="5140" y="6131"/>
                  </a:lnTo>
                  <a:lnTo>
                    <a:pt x="5277" y="6040"/>
                  </a:lnTo>
                  <a:lnTo>
                    <a:pt x="5402" y="5938"/>
                  </a:lnTo>
                  <a:lnTo>
                    <a:pt x="5528" y="5835"/>
                  </a:lnTo>
                  <a:lnTo>
                    <a:pt x="5653" y="5721"/>
                  </a:lnTo>
                  <a:lnTo>
                    <a:pt x="5767" y="5607"/>
                  </a:lnTo>
                  <a:lnTo>
                    <a:pt x="5881" y="5482"/>
                  </a:lnTo>
                  <a:lnTo>
                    <a:pt x="5983" y="5356"/>
                  </a:lnTo>
                  <a:lnTo>
                    <a:pt x="6075" y="5220"/>
                  </a:lnTo>
                  <a:lnTo>
                    <a:pt x="6177" y="5072"/>
                  </a:lnTo>
                  <a:lnTo>
                    <a:pt x="6257" y="4923"/>
                  </a:lnTo>
                  <a:lnTo>
                    <a:pt x="6337" y="4775"/>
                  </a:lnTo>
                  <a:lnTo>
                    <a:pt x="6405" y="4616"/>
                  </a:lnTo>
                  <a:lnTo>
                    <a:pt x="6462" y="4468"/>
                  </a:lnTo>
                  <a:lnTo>
                    <a:pt x="6519" y="4308"/>
                  </a:lnTo>
                  <a:lnTo>
                    <a:pt x="6565" y="4149"/>
                  </a:lnTo>
                  <a:lnTo>
                    <a:pt x="6599" y="3989"/>
                  </a:lnTo>
                  <a:lnTo>
                    <a:pt x="6633" y="3829"/>
                  </a:lnTo>
                  <a:lnTo>
                    <a:pt x="6656" y="3659"/>
                  </a:lnTo>
                  <a:lnTo>
                    <a:pt x="6667" y="3499"/>
                  </a:lnTo>
                  <a:lnTo>
                    <a:pt x="6667" y="3339"/>
                  </a:lnTo>
                  <a:lnTo>
                    <a:pt x="6667" y="3180"/>
                  </a:lnTo>
                  <a:lnTo>
                    <a:pt x="6656" y="3020"/>
                  </a:lnTo>
                  <a:lnTo>
                    <a:pt x="6633" y="2861"/>
                  </a:lnTo>
                  <a:lnTo>
                    <a:pt x="6610" y="2701"/>
                  </a:lnTo>
                  <a:lnTo>
                    <a:pt x="6576" y="2542"/>
                  </a:lnTo>
                  <a:lnTo>
                    <a:pt x="6530" y="2394"/>
                  </a:lnTo>
                  <a:lnTo>
                    <a:pt x="6485" y="2234"/>
                  </a:lnTo>
                  <a:lnTo>
                    <a:pt x="6428" y="2086"/>
                  </a:lnTo>
                  <a:lnTo>
                    <a:pt x="6371" y="1938"/>
                  </a:lnTo>
                  <a:lnTo>
                    <a:pt x="6291" y="1801"/>
                  </a:lnTo>
                  <a:lnTo>
                    <a:pt x="6223" y="1653"/>
                  </a:lnTo>
                  <a:lnTo>
                    <a:pt x="6132" y="1516"/>
                  </a:lnTo>
                  <a:lnTo>
                    <a:pt x="6040" y="1391"/>
                  </a:lnTo>
                  <a:lnTo>
                    <a:pt x="5949" y="1254"/>
                  </a:lnTo>
                  <a:lnTo>
                    <a:pt x="5847" y="1129"/>
                  </a:lnTo>
                  <a:lnTo>
                    <a:pt x="5733" y="1015"/>
                  </a:lnTo>
                  <a:lnTo>
                    <a:pt x="5619" y="901"/>
                  </a:lnTo>
                  <a:lnTo>
                    <a:pt x="5493" y="787"/>
                  </a:lnTo>
                  <a:lnTo>
                    <a:pt x="5357" y="684"/>
                  </a:lnTo>
                  <a:lnTo>
                    <a:pt x="5220" y="582"/>
                  </a:lnTo>
                  <a:lnTo>
                    <a:pt x="5083" y="491"/>
                  </a:lnTo>
                  <a:lnTo>
                    <a:pt x="4935" y="411"/>
                  </a:lnTo>
                  <a:lnTo>
                    <a:pt x="4787" y="331"/>
                  </a:lnTo>
                  <a:lnTo>
                    <a:pt x="4627" y="263"/>
                  </a:lnTo>
                  <a:lnTo>
                    <a:pt x="4468" y="194"/>
                  </a:lnTo>
                  <a:lnTo>
                    <a:pt x="4308" y="137"/>
                  </a:lnTo>
                  <a:lnTo>
                    <a:pt x="4160" y="103"/>
                  </a:lnTo>
                  <a:lnTo>
                    <a:pt x="3989" y="58"/>
                  </a:lnTo>
                  <a:lnTo>
                    <a:pt x="3830" y="35"/>
                  </a:lnTo>
                  <a:lnTo>
                    <a:pt x="3670" y="12"/>
                  </a:lnTo>
                  <a:lnTo>
                    <a:pt x="3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1087680" y="1862059"/>
              <a:ext cx="69271" cy="69647"/>
            </a:xfrm>
            <a:custGeom>
              <a:rect b="b" l="l" r="r" t="t"/>
              <a:pathLst>
                <a:path extrusionOk="0" h="2223" w="2211">
                  <a:moveTo>
                    <a:pt x="1117" y="0"/>
                  </a:moveTo>
                  <a:lnTo>
                    <a:pt x="1003" y="12"/>
                  </a:lnTo>
                  <a:lnTo>
                    <a:pt x="900" y="23"/>
                  </a:lnTo>
                  <a:lnTo>
                    <a:pt x="798" y="46"/>
                  </a:lnTo>
                  <a:lnTo>
                    <a:pt x="695" y="80"/>
                  </a:lnTo>
                  <a:lnTo>
                    <a:pt x="604" y="126"/>
                  </a:lnTo>
                  <a:lnTo>
                    <a:pt x="513" y="183"/>
                  </a:lnTo>
                  <a:lnTo>
                    <a:pt x="422" y="240"/>
                  </a:lnTo>
                  <a:lnTo>
                    <a:pt x="342" y="319"/>
                  </a:lnTo>
                  <a:lnTo>
                    <a:pt x="262" y="399"/>
                  </a:lnTo>
                  <a:lnTo>
                    <a:pt x="194" y="479"/>
                  </a:lnTo>
                  <a:lnTo>
                    <a:pt x="137" y="581"/>
                  </a:lnTo>
                  <a:lnTo>
                    <a:pt x="91" y="684"/>
                  </a:lnTo>
                  <a:lnTo>
                    <a:pt x="57" y="787"/>
                  </a:lnTo>
                  <a:lnTo>
                    <a:pt x="23" y="889"/>
                  </a:lnTo>
                  <a:lnTo>
                    <a:pt x="12" y="1003"/>
                  </a:lnTo>
                  <a:lnTo>
                    <a:pt x="0" y="1106"/>
                  </a:lnTo>
                  <a:lnTo>
                    <a:pt x="12" y="1208"/>
                  </a:lnTo>
                  <a:lnTo>
                    <a:pt x="23" y="1322"/>
                  </a:lnTo>
                  <a:lnTo>
                    <a:pt x="46" y="1425"/>
                  </a:lnTo>
                  <a:lnTo>
                    <a:pt x="80" y="1527"/>
                  </a:lnTo>
                  <a:lnTo>
                    <a:pt x="126" y="1618"/>
                  </a:lnTo>
                  <a:lnTo>
                    <a:pt x="183" y="1710"/>
                  </a:lnTo>
                  <a:lnTo>
                    <a:pt x="240" y="1801"/>
                  </a:lnTo>
                  <a:lnTo>
                    <a:pt x="319" y="1881"/>
                  </a:lnTo>
                  <a:lnTo>
                    <a:pt x="399" y="1949"/>
                  </a:lnTo>
                  <a:lnTo>
                    <a:pt x="479" y="2017"/>
                  </a:lnTo>
                  <a:lnTo>
                    <a:pt x="581" y="2086"/>
                  </a:lnTo>
                  <a:lnTo>
                    <a:pt x="684" y="2131"/>
                  </a:lnTo>
                  <a:lnTo>
                    <a:pt x="786" y="2165"/>
                  </a:lnTo>
                  <a:lnTo>
                    <a:pt x="889" y="2200"/>
                  </a:lnTo>
                  <a:lnTo>
                    <a:pt x="1003" y="2211"/>
                  </a:lnTo>
                  <a:lnTo>
                    <a:pt x="1106" y="2222"/>
                  </a:lnTo>
                  <a:lnTo>
                    <a:pt x="1208" y="2211"/>
                  </a:lnTo>
                  <a:lnTo>
                    <a:pt x="1322" y="2200"/>
                  </a:lnTo>
                  <a:lnTo>
                    <a:pt x="1425" y="2177"/>
                  </a:lnTo>
                  <a:lnTo>
                    <a:pt x="1516" y="2143"/>
                  </a:lnTo>
                  <a:lnTo>
                    <a:pt x="1618" y="2097"/>
                  </a:lnTo>
                  <a:lnTo>
                    <a:pt x="1710" y="2040"/>
                  </a:lnTo>
                  <a:lnTo>
                    <a:pt x="1801" y="1972"/>
                  </a:lnTo>
                  <a:lnTo>
                    <a:pt x="1880" y="1903"/>
                  </a:lnTo>
                  <a:lnTo>
                    <a:pt x="1949" y="1824"/>
                  </a:lnTo>
                  <a:lnTo>
                    <a:pt x="2017" y="1732"/>
                  </a:lnTo>
                  <a:lnTo>
                    <a:pt x="2074" y="1641"/>
                  </a:lnTo>
                  <a:lnTo>
                    <a:pt x="2131" y="1539"/>
                  </a:lnTo>
                  <a:lnTo>
                    <a:pt x="2165" y="1436"/>
                  </a:lnTo>
                  <a:lnTo>
                    <a:pt x="2188" y="1334"/>
                  </a:lnTo>
                  <a:lnTo>
                    <a:pt x="2211" y="1220"/>
                  </a:lnTo>
                  <a:lnTo>
                    <a:pt x="2211" y="1117"/>
                  </a:lnTo>
                  <a:lnTo>
                    <a:pt x="2211" y="1003"/>
                  </a:lnTo>
                  <a:lnTo>
                    <a:pt x="2200" y="901"/>
                  </a:lnTo>
                  <a:lnTo>
                    <a:pt x="2165" y="798"/>
                  </a:lnTo>
                  <a:lnTo>
                    <a:pt x="2131" y="695"/>
                  </a:lnTo>
                  <a:lnTo>
                    <a:pt x="2097" y="604"/>
                  </a:lnTo>
                  <a:lnTo>
                    <a:pt x="2040" y="513"/>
                  </a:lnTo>
                  <a:lnTo>
                    <a:pt x="1972" y="422"/>
                  </a:lnTo>
                  <a:lnTo>
                    <a:pt x="1903" y="342"/>
                  </a:lnTo>
                  <a:lnTo>
                    <a:pt x="1823" y="262"/>
                  </a:lnTo>
                  <a:lnTo>
                    <a:pt x="1732" y="205"/>
                  </a:lnTo>
                  <a:lnTo>
                    <a:pt x="1641" y="137"/>
                  </a:lnTo>
                  <a:lnTo>
                    <a:pt x="1539" y="91"/>
                  </a:lnTo>
                  <a:lnTo>
                    <a:pt x="1436" y="57"/>
                  </a:lnTo>
                  <a:lnTo>
                    <a:pt x="1333" y="23"/>
                  </a:lnTo>
                  <a:lnTo>
                    <a:pt x="1220" y="12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774915" y="2567854"/>
              <a:ext cx="2636607" cy="872572"/>
            </a:xfrm>
            <a:custGeom>
              <a:rect b="b" l="l" r="r" t="t"/>
              <a:pathLst>
                <a:path extrusionOk="0" h="27851" w="84156">
                  <a:moveTo>
                    <a:pt x="66014" y="1"/>
                  </a:moveTo>
                  <a:lnTo>
                    <a:pt x="65570" y="12"/>
                  </a:lnTo>
                  <a:lnTo>
                    <a:pt x="65125" y="46"/>
                  </a:lnTo>
                  <a:lnTo>
                    <a:pt x="64681" y="103"/>
                  </a:lnTo>
                  <a:lnTo>
                    <a:pt x="64248" y="183"/>
                  </a:lnTo>
                  <a:lnTo>
                    <a:pt x="63826" y="274"/>
                  </a:lnTo>
                  <a:lnTo>
                    <a:pt x="63405" y="400"/>
                  </a:lnTo>
                  <a:lnTo>
                    <a:pt x="63006" y="536"/>
                  </a:lnTo>
                  <a:lnTo>
                    <a:pt x="62607" y="696"/>
                  </a:lnTo>
                  <a:lnTo>
                    <a:pt x="62220" y="867"/>
                  </a:lnTo>
                  <a:lnTo>
                    <a:pt x="61843" y="1061"/>
                  </a:lnTo>
                  <a:lnTo>
                    <a:pt x="61467" y="1277"/>
                  </a:lnTo>
                  <a:lnTo>
                    <a:pt x="61114" y="1494"/>
                  </a:lnTo>
                  <a:lnTo>
                    <a:pt x="60772" y="1744"/>
                  </a:lnTo>
                  <a:lnTo>
                    <a:pt x="60442" y="2006"/>
                  </a:lnTo>
                  <a:lnTo>
                    <a:pt x="60123" y="2280"/>
                  </a:lnTo>
                  <a:lnTo>
                    <a:pt x="59815" y="2565"/>
                  </a:lnTo>
                  <a:lnTo>
                    <a:pt x="59530" y="2872"/>
                  </a:lnTo>
                  <a:lnTo>
                    <a:pt x="59257" y="3191"/>
                  </a:lnTo>
                  <a:lnTo>
                    <a:pt x="58995" y="3522"/>
                  </a:lnTo>
                  <a:lnTo>
                    <a:pt x="58744" y="3864"/>
                  </a:lnTo>
                  <a:lnTo>
                    <a:pt x="58516" y="4217"/>
                  </a:lnTo>
                  <a:lnTo>
                    <a:pt x="58311" y="4582"/>
                  </a:lnTo>
                  <a:lnTo>
                    <a:pt x="58117" y="4969"/>
                  </a:lnTo>
                  <a:lnTo>
                    <a:pt x="57935" y="5357"/>
                  </a:lnTo>
                  <a:lnTo>
                    <a:pt x="57775" y="5755"/>
                  </a:lnTo>
                  <a:lnTo>
                    <a:pt x="57639" y="6154"/>
                  </a:lnTo>
                  <a:lnTo>
                    <a:pt x="57525" y="6576"/>
                  </a:lnTo>
                  <a:lnTo>
                    <a:pt x="57422" y="6997"/>
                  </a:lnTo>
                  <a:lnTo>
                    <a:pt x="57342" y="7430"/>
                  </a:lnTo>
                  <a:lnTo>
                    <a:pt x="57297" y="7864"/>
                  </a:lnTo>
                  <a:lnTo>
                    <a:pt x="57251" y="8308"/>
                  </a:lnTo>
                  <a:lnTo>
                    <a:pt x="57240" y="8764"/>
                  </a:lnTo>
                  <a:lnTo>
                    <a:pt x="56761" y="8650"/>
                  </a:lnTo>
                  <a:lnTo>
                    <a:pt x="56510" y="8616"/>
                  </a:lnTo>
                  <a:lnTo>
                    <a:pt x="56260" y="8581"/>
                  </a:lnTo>
                  <a:lnTo>
                    <a:pt x="56009" y="8547"/>
                  </a:lnTo>
                  <a:lnTo>
                    <a:pt x="55758" y="8524"/>
                  </a:lnTo>
                  <a:lnTo>
                    <a:pt x="55496" y="8513"/>
                  </a:lnTo>
                  <a:lnTo>
                    <a:pt x="54915" y="8513"/>
                  </a:lnTo>
                  <a:lnTo>
                    <a:pt x="54596" y="8536"/>
                  </a:lnTo>
                  <a:lnTo>
                    <a:pt x="54277" y="8570"/>
                  </a:lnTo>
                  <a:lnTo>
                    <a:pt x="53958" y="8604"/>
                  </a:lnTo>
                  <a:lnTo>
                    <a:pt x="53650" y="8661"/>
                  </a:lnTo>
                  <a:lnTo>
                    <a:pt x="53343" y="8730"/>
                  </a:lnTo>
                  <a:lnTo>
                    <a:pt x="53035" y="8809"/>
                  </a:lnTo>
                  <a:lnTo>
                    <a:pt x="52739" y="8889"/>
                  </a:lnTo>
                  <a:lnTo>
                    <a:pt x="52442" y="8992"/>
                  </a:lnTo>
                  <a:lnTo>
                    <a:pt x="52157" y="9106"/>
                  </a:lnTo>
                  <a:lnTo>
                    <a:pt x="51873" y="9220"/>
                  </a:lnTo>
                  <a:lnTo>
                    <a:pt x="51599" y="9345"/>
                  </a:lnTo>
                  <a:lnTo>
                    <a:pt x="51326" y="9493"/>
                  </a:lnTo>
                  <a:lnTo>
                    <a:pt x="51063" y="9641"/>
                  </a:lnTo>
                  <a:lnTo>
                    <a:pt x="50801" y="9801"/>
                  </a:lnTo>
                  <a:lnTo>
                    <a:pt x="50539" y="9960"/>
                  </a:lnTo>
                  <a:lnTo>
                    <a:pt x="50300" y="10143"/>
                  </a:lnTo>
                  <a:lnTo>
                    <a:pt x="50061" y="10325"/>
                  </a:lnTo>
                  <a:lnTo>
                    <a:pt x="49821" y="10519"/>
                  </a:lnTo>
                  <a:lnTo>
                    <a:pt x="49593" y="10724"/>
                  </a:lnTo>
                  <a:lnTo>
                    <a:pt x="49377" y="10929"/>
                  </a:lnTo>
                  <a:lnTo>
                    <a:pt x="49172" y="11157"/>
                  </a:lnTo>
                  <a:lnTo>
                    <a:pt x="48967" y="11373"/>
                  </a:lnTo>
                  <a:lnTo>
                    <a:pt x="48773" y="11613"/>
                  </a:lnTo>
                  <a:lnTo>
                    <a:pt x="48591" y="11852"/>
                  </a:lnTo>
                  <a:lnTo>
                    <a:pt x="48408" y="12091"/>
                  </a:lnTo>
                  <a:lnTo>
                    <a:pt x="48237" y="12353"/>
                  </a:lnTo>
                  <a:lnTo>
                    <a:pt x="48078" y="12604"/>
                  </a:lnTo>
                  <a:lnTo>
                    <a:pt x="47930" y="12877"/>
                  </a:lnTo>
                  <a:lnTo>
                    <a:pt x="47793" y="13151"/>
                  </a:lnTo>
                  <a:lnTo>
                    <a:pt x="47656" y="13424"/>
                  </a:lnTo>
                  <a:lnTo>
                    <a:pt x="47542" y="13709"/>
                  </a:lnTo>
                  <a:lnTo>
                    <a:pt x="47314" y="13424"/>
                  </a:lnTo>
                  <a:lnTo>
                    <a:pt x="47075" y="13162"/>
                  </a:lnTo>
                  <a:lnTo>
                    <a:pt x="46824" y="12912"/>
                  </a:lnTo>
                  <a:lnTo>
                    <a:pt x="46551" y="12672"/>
                  </a:lnTo>
                  <a:lnTo>
                    <a:pt x="46277" y="12456"/>
                  </a:lnTo>
                  <a:lnTo>
                    <a:pt x="45981" y="12251"/>
                  </a:lnTo>
                  <a:lnTo>
                    <a:pt x="45673" y="12057"/>
                  </a:lnTo>
                  <a:lnTo>
                    <a:pt x="45366" y="11886"/>
                  </a:lnTo>
                  <a:lnTo>
                    <a:pt x="45035" y="11738"/>
                  </a:lnTo>
                  <a:lnTo>
                    <a:pt x="44693" y="11601"/>
                  </a:lnTo>
                  <a:lnTo>
                    <a:pt x="44352" y="11487"/>
                  </a:lnTo>
                  <a:lnTo>
                    <a:pt x="43998" y="11385"/>
                  </a:lnTo>
                  <a:lnTo>
                    <a:pt x="43634" y="11305"/>
                  </a:lnTo>
                  <a:lnTo>
                    <a:pt x="43269" y="11259"/>
                  </a:lnTo>
                  <a:lnTo>
                    <a:pt x="42893" y="11225"/>
                  </a:lnTo>
                  <a:lnTo>
                    <a:pt x="42506" y="11214"/>
                  </a:lnTo>
                  <a:lnTo>
                    <a:pt x="42107" y="11225"/>
                  </a:lnTo>
                  <a:lnTo>
                    <a:pt x="41708" y="11259"/>
                  </a:lnTo>
                  <a:lnTo>
                    <a:pt x="41320" y="11316"/>
                  </a:lnTo>
                  <a:lnTo>
                    <a:pt x="40944" y="11407"/>
                  </a:lnTo>
                  <a:lnTo>
                    <a:pt x="40568" y="11510"/>
                  </a:lnTo>
                  <a:lnTo>
                    <a:pt x="40215" y="11635"/>
                  </a:lnTo>
                  <a:lnTo>
                    <a:pt x="39862" y="11783"/>
                  </a:lnTo>
                  <a:lnTo>
                    <a:pt x="39520" y="11954"/>
                  </a:lnTo>
                  <a:lnTo>
                    <a:pt x="39201" y="12148"/>
                  </a:lnTo>
                  <a:lnTo>
                    <a:pt x="38882" y="12353"/>
                  </a:lnTo>
                  <a:lnTo>
                    <a:pt x="38586" y="12570"/>
                  </a:lnTo>
                  <a:lnTo>
                    <a:pt x="38289" y="12809"/>
                  </a:lnTo>
                  <a:lnTo>
                    <a:pt x="38027" y="13071"/>
                  </a:lnTo>
                  <a:lnTo>
                    <a:pt x="37765" y="13345"/>
                  </a:lnTo>
                  <a:lnTo>
                    <a:pt x="37526" y="13630"/>
                  </a:lnTo>
                  <a:lnTo>
                    <a:pt x="37298" y="13937"/>
                  </a:lnTo>
                  <a:lnTo>
                    <a:pt x="37195" y="13698"/>
                  </a:lnTo>
                  <a:lnTo>
                    <a:pt x="37081" y="13470"/>
                  </a:lnTo>
                  <a:lnTo>
                    <a:pt x="36956" y="13253"/>
                  </a:lnTo>
                  <a:lnTo>
                    <a:pt x="36819" y="13026"/>
                  </a:lnTo>
                  <a:lnTo>
                    <a:pt x="36683" y="12820"/>
                  </a:lnTo>
                  <a:lnTo>
                    <a:pt x="36534" y="12604"/>
                  </a:lnTo>
                  <a:lnTo>
                    <a:pt x="36386" y="12410"/>
                  </a:lnTo>
                  <a:lnTo>
                    <a:pt x="36227" y="12205"/>
                  </a:lnTo>
                  <a:lnTo>
                    <a:pt x="36056" y="12023"/>
                  </a:lnTo>
                  <a:lnTo>
                    <a:pt x="35885" y="11829"/>
                  </a:lnTo>
                  <a:lnTo>
                    <a:pt x="35703" y="11658"/>
                  </a:lnTo>
                  <a:lnTo>
                    <a:pt x="35520" y="11487"/>
                  </a:lnTo>
                  <a:lnTo>
                    <a:pt x="35326" y="11316"/>
                  </a:lnTo>
                  <a:lnTo>
                    <a:pt x="35133" y="11157"/>
                  </a:lnTo>
                  <a:lnTo>
                    <a:pt x="34928" y="11009"/>
                  </a:lnTo>
                  <a:lnTo>
                    <a:pt x="34711" y="10860"/>
                  </a:lnTo>
                  <a:lnTo>
                    <a:pt x="34495" y="10724"/>
                  </a:lnTo>
                  <a:lnTo>
                    <a:pt x="34278" y="10598"/>
                  </a:lnTo>
                  <a:lnTo>
                    <a:pt x="34050" y="10473"/>
                  </a:lnTo>
                  <a:lnTo>
                    <a:pt x="33822" y="10359"/>
                  </a:lnTo>
                  <a:lnTo>
                    <a:pt x="33594" y="10257"/>
                  </a:lnTo>
                  <a:lnTo>
                    <a:pt x="33355" y="10154"/>
                  </a:lnTo>
                  <a:lnTo>
                    <a:pt x="33116" y="10063"/>
                  </a:lnTo>
                  <a:lnTo>
                    <a:pt x="32865" y="9983"/>
                  </a:lnTo>
                  <a:lnTo>
                    <a:pt x="32614" y="9915"/>
                  </a:lnTo>
                  <a:lnTo>
                    <a:pt x="32364" y="9846"/>
                  </a:lnTo>
                  <a:lnTo>
                    <a:pt x="32102" y="9801"/>
                  </a:lnTo>
                  <a:lnTo>
                    <a:pt x="31840" y="9755"/>
                  </a:lnTo>
                  <a:lnTo>
                    <a:pt x="31577" y="9721"/>
                  </a:lnTo>
                  <a:lnTo>
                    <a:pt x="31315" y="9687"/>
                  </a:lnTo>
                  <a:lnTo>
                    <a:pt x="31042" y="9675"/>
                  </a:lnTo>
                  <a:lnTo>
                    <a:pt x="30426" y="9675"/>
                  </a:lnTo>
                  <a:lnTo>
                    <a:pt x="30096" y="9710"/>
                  </a:lnTo>
                  <a:lnTo>
                    <a:pt x="29766" y="9744"/>
                  </a:lnTo>
                  <a:lnTo>
                    <a:pt x="29435" y="9801"/>
                  </a:lnTo>
                  <a:lnTo>
                    <a:pt x="29355" y="9447"/>
                  </a:lnTo>
                  <a:lnTo>
                    <a:pt x="29253" y="9106"/>
                  </a:lnTo>
                  <a:lnTo>
                    <a:pt x="29150" y="8775"/>
                  </a:lnTo>
                  <a:lnTo>
                    <a:pt x="29025" y="8433"/>
                  </a:lnTo>
                  <a:lnTo>
                    <a:pt x="28888" y="8114"/>
                  </a:lnTo>
                  <a:lnTo>
                    <a:pt x="28729" y="7795"/>
                  </a:lnTo>
                  <a:lnTo>
                    <a:pt x="28569" y="7487"/>
                  </a:lnTo>
                  <a:lnTo>
                    <a:pt x="28387" y="7180"/>
                  </a:lnTo>
                  <a:lnTo>
                    <a:pt x="28204" y="6895"/>
                  </a:lnTo>
                  <a:lnTo>
                    <a:pt x="27999" y="6610"/>
                  </a:lnTo>
                  <a:lnTo>
                    <a:pt x="27794" y="6325"/>
                  </a:lnTo>
                  <a:lnTo>
                    <a:pt x="27566" y="6063"/>
                  </a:lnTo>
                  <a:lnTo>
                    <a:pt x="27338" y="5812"/>
                  </a:lnTo>
                  <a:lnTo>
                    <a:pt x="27088" y="5562"/>
                  </a:lnTo>
                  <a:lnTo>
                    <a:pt x="26837" y="5322"/>
                  </a:lnTo>
                  <a:lnTo>
                    <a:pt x="26575" y="5094"/>
                  </a:lnTo>
                  <a:lnTo>
                    <a:pt x="26301" y="4878"/>
                  </a:lnTo>
                  <a:lnTo>
                    <a:pt x="26016" y="4684"/>
                  </a:lnTo>
                  <a:lnTo>
                    <a:pt x="25732" y="4491"/>
                  </a:lnTo>
                  <a:lnTo>
                    <a:pt x="25424" y="4308"/>
                  </a:lnTo>
                  <a:lnTo>
                    <a:pt x="25116" y="4137"/>
                  </a:lnTo>
                  <a:lnTo>
                    <a:pt x="24809" y="3989"/>
                  </a:lnTo>
                  <a:lnTo>
                    <a:pt x="24478" y="3841"/>
                  </a:lnTo>
                  <a:lnTo>
                    <a:pt x="24148" y="3716"/>
                  </a:lnTo>
                  <a:lnTo>
                    <a:pt x="23817" y="3602"/>
                  </a:lnTo>
                  <a:lnTo>
                    <a:pt x="23475" y="3499"/>
                  </a:lnTo>
                  <a:lnTo>
                    <a:pt x="23122" y="3419"/>
                  </a:lnTo>
                  <a:lnTo>
                    <a:pt x="22769" y="3340"/>
                  </a:lnTo>
                  <a:lnTo>
                    <a:pt x="22416" y="3283"/>
                  </a:lnTo>
                  <a:lnTo>
                    <a:pt x="22051" y="3248"/>
                  </a:lnTo>
                  <a:lnTo>
                    <a:pt x="21675" y="3226"/>
                  </a:lnTo>
                  <a:lnTo>
                    <a:pt x="21310" y="3214"/>
                  </a:lnTo>
                  <a:lnTo>
                    <a:pt x="20877" y="3226"/>
                  </a:lnTo>
                  <a:lnTo>
                    <a:pt x="20467" y="3260"/>
                  </a:lnTo>
                  <a:lnTo>
                    <a:pt x="20045" y="3305"/>
                  </a:lnTo>
                  <a:lnTo>
                    <a:pt x="19646" y="3385"/>
                  </a:lnTo>
                  <a:lnTo>
                    <a:pt x="19236" y="3476"/>
                  </a:lnTo>
                  <a:lnTo>
                    <a:pt x="18849" y="3590"/>
                  </a:lnTo>
                  <a:lnTo>
                    <a:pt x="18461" y="3716"/>
                  </a:lnTo>
                  <a:lnTo>
                    <a:pt x="18085" y="3864"/>
                  </a:lnTo>
                  <a:lnTo>
                    <a:pt x="17721" y="4023"/>
                  </a:lnTo>
                  <a:lnTo>
                    <a:pt x="17367" y="4206"/>
                  </a:lnTo>
                  <a:lnTo>
                    <a:pt x="17026" y="4411"/>
                  </a:lnTo>
                  <a:lnTo>
                    <a:pt x="16684" y="4616"/>
                  </a:lnTo>
                  <a:lnTo>
                    <a:pt x="16365" y="4844"/>
                  </a:lnTo>
                  <a:lnTo>
                    <a:pt x="16046" y="5094"/>
                  </a:lnTo>
                  <a:lnTo>
                    <a:pt x="15749" y="5357"/>
                  </a:lnTo>
                  <a:lnTo>
                    <a:pt x="15453" y="5630"/>
                  </a:lnTo>
                  <a:lnTo>
                    <a:pt x="15179" y="5915"/>
                  </a:lnTo>
                  <a:lnTo>
                    <a:pt x="14917" y="6211"/>
                  </a:lnTo>
                  <a:lnTo>
                    <a:pt x="14678" y="6519"/>
                  </a:lnTo>
                  <a:lnTo>
                    <a:pt x="14439" y="6838"/>
                  </a:lnTo>
                  <a:lnTo>
                    <a:pt x="14222" y="7180"/>
                  </a:lnTo>
                  <a:lnTo>
                    <a:pt x="14029" y="7522"/>
                  </a:lnTo>
                  <a:lnTo>
                    <a:pt x="13846" y="7875"/>
                  </a:lnTo>
                  <a:lnTo>
                    <a:pt x="13675" y="8240"/>
                  </a:lnTo>
                  <a:lnTo>
                    <a:pt x="13527" y="8616"/>
                  </a:lnTo>
                  <a:lnTo>
                    <a:pt x="13390" y="9003"/>
                  </a:lnTo>
                  <a:lnTo>
                    <a:pt x="13276" y="9390"/>
                  </a:lnTo>
                  <a:lnTo>
                    <a:pt x="13185" y="9789"/>
                  </a:lnTo>
                  <a:lnTo>
                    <a:pt x="13106" y="10188"/>
                  </a:lnTo>
                  <a:lnTo>
                    <a:pt x="13049" y="10610"/>
                  </a:lnTo>
                  <a:lnTo>
                    <a:pt x="13014" y="11020"/>
                  </a:lnTo>
                  <a:lnTo>
                    <a:pt x="13003" y="11453"/>
                  </a:lnTo>
                  <a:lnTo>
                    <a:pt x="12764" y="11316"/>
                  </a:lnTo>
                  <a:lnTo>
                    <a:pt x="12524" y="11202"/>
                  </a:lnTo>
                  <a:lnTo>
                    <a:pt x="12274" y="11088"/>
                  </a:lnTo>
                  <a:lnTo>
                    <a:pt x="12023" y="10974"/>
                  </a:lnTo>
                  <a:lnTo>
                    <a:pt x="11772" y="10883"/>
                  </a:lnTo>
                  <a:lnTo>
                    <a:pt x="11510" y="10792"/>
                  </a:lnTo>
                  <a:lnTo>
                    <a:pt x="11248" y="10712"/>
                  </a:lnTo>
                  <a:lnTo>
                    <a:pt x="10986" y="10633"/>
                  </a:lnTo>
                  <a:lnTo>
                    <a:pt x="10713" y="10564"/>
                  </a:lnTo>
                  <a:lnTo>
                    <a:pt x="10439" y="10507"/>
                  </a:lnTo>
                  <a:lnTo>
                    <a:pt x="10166" y="10462"/>
                  </a:lnTo>
                  <a:lnTo>
                    <a:pt x="9892" y="10416"/>
                  </a:lnTo>
                  <a:lnTo>
                    <a:pt x="9607" y="10382"/>
                  </a:lnTo>
                  <a:lnTo>
                    <a:pt x="9322" y="10359"/>
                  </a:lnTo>
                  <a:lnTo>
                    <a:pt x="9037" y="10348"/>
                  </a:lnTo>
                  <a:lnTo>
                    <a:pt x="8753" y="10348"/>
                  </a:lnTo>
                  <a:lnTo>
                    <a:pt x="8297" y="10359"/>
                  </a:lnTo>
                  <a:lnTo>
                    <a:pt x="7852" y="10393"/>
                  </a:lnTo>
                  <a:lnTo>
                    <a:pt x="7419" y="10439"/>
                  </a:lnTo>
                  <a:lnTo>
                    <a:pt x="6986" y="10519"/>
                  </a:lnTo>
                  <a:lnTo>
                    <a:pt x="6565" y="10621"/>
                  </a:lnTo>
                  <a:lnTo>
                    <a:pt x="6143" y="10735"/>
                  </a:lnTo>
                  <a:lnTo>
                    <a:pt x="5744" y="10872"/>
                  </a:lnTo>
                  <a:lnTo>
                    <a:pt x="5345" y="11031"/>
                  </a:lnTo>
                  <a:lnTo>
                    <a:pt x="4958" y="11202"/>
                  </a:lnTo>
                  <a:lnTo>
                    <a:pt x="4582" y="11396"/>
                  </a:lnTo>
                  <a:lnTo>
                    <a:pt x="4206" y="11613"/>
                  </a:lnTo>
                  <a:lnTo>
                    <a:pt x="3853" y="11840"/>
                  </a:lnTo>
                  <a:lnTo>
                    <a:pt x="3511" y="12080"/>
                  </a:lnTo>
                  <a:lnTo>
                    <a:pt x="3180" y="12342"/>
                  </a:lnTo>
                  <a:lnTo>
                    <a:pt x="2861" y="12615"/>
                  </a:lnTo>
                  <a:lnTo>
                    <a:pt x="2565" y="12912"/>
                  </a:lnTo>
                  <a:lnTo>
                    <a:pt x="2269" y="13208"/>
                  </a:lnTo>
                  <a:lnTo>
                    <a:pt x="1995" y="13527"/>
                  </a:lnTo>
                  <a:lnTo>
                    <a:pt x="1733" y="13857"/>
                  </a:lnTo>
                  <a:lnTo>
                    <a:pt x="1494" y="14199"/>
                  </a:lnTo>
                  <a:lnTo>
                    <a:pt x="1266" y="14553"/>
                  </a:lnTo>
                  <a:lnTo>
                    <a:pt x="1049" y="14929"/>
                  </a:lnTo>
                  <a:lnTo>
                    <a:pt x="856" y="15305"/>
                  </a:lnTo>
                  <a:lnTo>
                    <a:pt x="685" y="15692"/>
                  </a:lnTo>
                  <a:lnTo>
                    <a:pt x="525" y="16091"/>
                  </a:lnTo>
                  <a:lnTo>
                    <a:pt x="388" y="16490"/>
                  </a:lnTo>
                  <a:lnTo>
                    <a:pt x="274" y="16911"/>
                  </a:lnTo>
                  <a:lnTo>
                    <a:pt x="172" y="17333"/>
                  </a:lnTo>
                  <a:lnTo>
                    <a:pt x="103" y="17766"/>
                  </a:lnTo>
                  <a:lnTo>
                    <a:pt x="46" y="18199"/>
                  </a:lnTo>
                  <a:lnTo>
                    <a:pt x="12" y="18643"/>
                  </a:lnTo>
                  <a:lnTo>
                    <a:pt x="1" y="19099"/>
                  </a:lnTo>
                  <a:lnTo>
                    <a:pt x="12" y="19544"/>
                  </a:lnTo>
                  <a:lnTo>
                    <a:pt x="46" y="19988"/>
                  </a:lnTo>
                  <a:lnTo>
                    <a:pt x="103" y="20433"/>
                  </a:lnTo>
                  <a:lnTo>
                    <a:pt x="172" y="20854"/>
                  </a:lnTo>
                  <a:lnTo>
                    <a:pt x="274" y="21287"/>
                  </a:lnTo>
                  <a:lnTo>
                    <a:pt x="388" y="21697"/>
                  </a:lnTo>
                  <a:lnTo>
                    <a:pt x="525" y="22108"/>
                  </a:lnTo>
                  <a:lnTo>
                    <a:pt x="685" y="22506"/>
                  </a:lnTo>
                  <a:lnTo>
                    <a:pt x="856" y="22894"/>
                  </a:lnTo>
                  <a:lnTo>
                    <a:pt x="1049" y="23270"/>
                  </a:lnTo>
                  <a:lnTo>
                    <a:pt x="1266" y="23635"/>
                  </a:lnTo>
                  <a:lnTo>
                    <a:pt x="1494" y="23988"/>
                  </a:lnTo>
                  <a:lnTo>
                    <a:pt x="1733" y="24330"/>
                  </a:lnTo>
                  <a:lnTo>
                    <a:pt x="1995" y="24660"/>
                  </a:lnTo>
                  <a:lnTo>
                    <a:pt x="2269" y="24979"/>
                  </a:lnTo>
                  <a:lnTo>
                    <a:pt x="2565" y="25287"/>
                  </a:lnTo>
                  <a:lnTo>
                    <a:pt x="2861" y="25572"/>
                  </a:lnTo>
                  <a:lnTo>
                    <a:pt x="3180" y="25845"/>
                  </a:lnTo>
                  <a:lnTo>
                    <a:pt x="3511" y="26107"/>
                  </a:lnTo>
                  <a:lnTo>
                    <a:pt x="3853" y="26347"/>
                  </a:lnTo>
                  <a:lnTo>
                    <a:pt x="4206" y="26575"/>
                  </a:lnTo>
                  <a:lnTo>
                    <a:pt x="4582" y="26791"/>
                  </a:lnTo>
                  <a:lnTo>
                    <a:pt x="4958" y="26985"/>
                  </a:lnTo>
                  <a:lnTo>
                    <a:pt x="5345" y="27156"/>
                  </a:lnTo>
                  <a:lnTo>
                    <a:pt x="5744" y="27315"/>
                  </a:lnTo>
                  <a:lnTo>
                    <a:pt x="6143" y="27452"/>
                  </a:lnTo>
                  <a:lnTo>
                    <a:pt x="6565" y="27566"/>
                  </a:lnTo>
                  <a:lnTo>
                    <a:pt x="6986" y="27669"/>
                  </a:lnTo>
                  <a:lnTo>
                    <a:pt x="7419" y="27748"/>
                  </a:lnTo>
                  <a:lnTo>
                    <a:pt x="7852" y="27805"/>
                  </a:lnTo>
                  <a:lnTo>
                    <a:pt x="8297" y="27839"/>
                  </a:lnTo>
                  <a:lnTo>
                    <a:pt x="8753" y="27851"/>
                  </a:lnTo>
                  <a:lnTo>
                    <a:pt x="9197" y="27839"/>
                  </a:lnTo>
                  <a:lnTo>
                    <a:pt x="9641" y="27805"/>
                  </a:lnTo>
                  <a:lnTo>
                    <a:pt x="10086" y="27748"/>
                  </a:lnTo>
                  <a:lnTo>
                    <a:pt x="10507" y="27669"/>
                  </a:lnTo>
                  <a:lnTo>
                    <a:pt x="10940" y="27566"/>
                  </a:lnTo>
                  <a:lnTo>
                    <a:pt x="11351" y="27452"/>
                  </a:lnTo>
                  <a:lnTo>
                    <a:pt x="11761" y="27315"/>
                  </a:lnTo>
                  <a:lnTo>
                    <a:pt x="12160" y="27156"/>
                  </a:lnTo>
                  <a:lnTo>
                    <a:pt x="12547" y="26985"/>
                  </a:lnTo>
                  <a:lnTo>
                    <a:pt x="12923" y="26791"/>
                  </a:lnTo>
                  <a:lnTo>
                    <a:pt x="13288" y="26575"/>
                  </a:lnTo>
                  <a:lnTo>
                    <a:pt x="13641" y="26347"/>
                  </a:lnTo>
                  <a:lnTo>
                    <a:pt x="13983" y="26107"/>
                  </a:lnTo>
                  <a:lnTo>
                    <a:pt x="14313" y="25845"/>
                  </a:lnTo>
                  <a:lnTo>
                    <a:pt x="14633" y="25572"/>
                  </a:lnTo>
                  <a:lnTo>
                    <a:pt x="14940" y="25287"/>
                  </a:lnTo>
                  <a:lnTo>
                    <a:pt x="15225" y="24979"/>
                  </a:lnTo>
                  <a:lnTo>
                    <a:pt x="15499" y="24660"/>
                  </a:lnTo>
                  <a:lnTo>
                    <a:pt x="15761" y="24330"/>
                  </a:lnTo>
                  <a:lnTo>
                    <a:pt x="16011" y="23988"/>
                  </a:lnTo>
                  <a:lnTo>
                    <a:pt x="16228" y="23635"/>
                  </a:lnTo>
                  <a:lnTo>
                    <a:pt x="16444" y="23270"/>
                  </a:lnTo>
                  <a:lnTo>
                    <a:pt x="16638" y="22894"/>
                  </a:lnTo>
                  <a:lnTo>
                    <a:pt x="16809" y="22506"/>
                  </a:lnTo>
                  <a:lnTo>
                    <a:pt x="16969" y="22108"/>
                  </a:lnTo>
                  <a:lnTo>
                    <a:pt x="17105" y="21697"/>
                  </a:lnTo>
                  <a:lnTo>
                    <a:pt x="17219" y="21287"/>
                  </a:lnTo>
                  <a:lnTo>
                    <a:pt x="17322" y="20854"/>
                  </a:lnTo>
                  <a:lnTo>
                    <a:pt x="17402" y="20433"/>
                  </a:lnTo>
                  <a:lnTo>
                    <a:pt x="17459" y="19988"/>
                  </a:lnTo>
                  <a:lnTo>
                    <a:pt x="17493" y="19544"/>
                  </a:lnTo>
                  <a:lnTo>
                    <a:pt x="17504" y="19099"/>
                  </a:lnTo>
                  <a:lnTo>
                    <a:pt x="17493" y="18894"/>
                  </a:lnTo>
                  <a:lnTo>
                    <a:pt x="17709" y="19008"/>
                  </a:lnTo>
                  <a:lnTo>
                    <a:pt x="17926" y="19111"/>
                  </a:lnTo>
                  <a:lnTo>
                    <a:pt x="18154" y="19202"/>
                  </a:lnTo>
                  <a:lnTo>
                    <a:pt x="18382" y="19293"/>
                  </a:lnTo>
                  <a:lnTo>
                    <a:pt x="18609" y="19384"/>
                  </a:lnTo>
                  <a:lnTo>
                    <a:pt x="18837" y="19453"/>
                  </a:lnTo>
                  <a:lnTo>
                    <a:pt x="19077" y="19521"/>
                  </a:lnTo>
                  <a:lnTo>
                    <a:pt x="19316" y="19589"/>
                  </a:lnTo>
                  <a:lnTo>
                    <a:pt x="19555" y="19646"/>
                  </a:lnTo>
                  <a:lnTo>
                    <a:pt x="19795" y="19692"/>
                  </a:lnTo>
                  <a:lnTo>
                    <a:pt x="20045" y="19737"/>
                  </a:lnTo>
                  <a:lnTo>
                    <a:pt x="20296" y="19772"/>
                  </a:lnTo>
                  <a:lnTo>
                    <a:pt x="20547" y="19794"/>
                  </a:lnTo>
                  <a:lnTo>
                    <a:pt x="20797" y="19817"/>
                  </a:lnTo>
                  <a:lnTo>
                    <a:pt x="21048" y="19829"/>
                  </a:lnTo>
                  <a:lnTo>
                    <a:pt x="21675" y="19829"/>
                  </a:lnTo>
                  <a:lnTo>
                    <a:pt x="22028" y="19794"/>
                  </a:lnTo>
                  <a:lnTo>
                    <a:pt x="22393" y="19760"/>
                  </a:lnTo>
                  <a:lnTo>
                    <a:pt x="22735" y="19703"/>
                  </a:lnTo>
                  <a:lnTo>
                    <a:pt x="23088" y="19635"/>
                  </a:lnTo>
                  <a:lnTo>
                    <a:pt x="23430" y="19555"/>
                  </a:lnTo>
                  <a:lnTo>
                    <a:pt x="23760" y="19453"/>
                  </a:lnTo>
                  <a:lnTo>
                    <a:pt x="24091" y="19350"/>
                  </a:lnTo>
                  <a:lnTo>
                    <a:pt x="24193" y="19601"/>
                  </a:lnTo>
                  <a:lnTo>
                    <a:pt x="24296" y="19840"/>
                  </a:lnTo>
                  <a:lnTo>
                    <a:pt x="24421" y="20079"/>
                  </a:lnTo>
                  <a:lnTo>
                    <a:pt x="24546" y="20319"/>
                  </a:lnTo>
                  <a:lnTo>
                    <a:pt x="24683" y="20546"/>
                  </a:lnTo>
                  <a:lnTo>
                    <a:pt x="24820" y="20774"/>
                  </a:lnTo>
                  <a:lnTo>
                    <a:pt x="24979" y="20991"/>
                  </a:lnTo>
                  <a:lnTo>
                    <a:pt x="25139" y="21207"/>
                  </a:lnTo>
                  <a:lnTo>
                    <a:pt x="25299" y="21413"/>
                  </a:lnTo>
                  <a:lnTo>
                    <a:pt x="25481" y="21606"/>
                  </a:lnTo>
                  <a:lnTo>
                    <a:pt x="25663" y="21800"/>
                  </a:lnTo>
                  <a:lnTo>
                    <a:pt x="25846" y="21994"/>
                  </a:lnTo>
                  <a:lnTo>
                    <a:pt x="26039" y="22176"/>
                  </a:lnTo>
                  <a:lnTo>
                    <a:pt x="26244" y="22347"/>
                  </a:lnTo>
                  <a:lnTo>
                    <a:pt x="26449" y="22506"/>
                  </a:lnTo>
                  <a:lnTo>
                    <a:pt x="26666" y="22666"/>
                  </a:lnTo>
                  <a:lnTo>
                    <a:pt x="26883" y="22814"/>
                  </a:lnTo>
                  <a:lnTo>
                    <a:pt x="27110" y="22951"/>
                  </a:lnTo>
                  <a:lnTo>
                    <a:pt x="27350" y="23088"/>
                  </a:lnTo>
                  <a:lnTo>
                    <a:pt x="27578" y="23213"/>
                  </a:lnTo>
                  <a:lnTo>
                    <a:pt x="27828" y="23327"/>
                  </a:lnTo>
                  <a:lnTo>
                    <a:pt x="28068" y="23441"/>
                  </a:lnTo>
                  <a:lnTo>
                    <a:pt x="28318" y="23532"/>
                  </a:lnTo>
                  <a:lnTo>
                    <a:pt x="28580" y="23623"/>
                  </a:lnTo>
                  <a:lnTo>
                    <a:pt x="28843" y="23703"/>
                  </a:lnTo>
                  <a:lnTo>
                    <a:pt x="29105" y="23771"/>
                  </a:lnTo>
                  <a:lnTo>
                    <a:pt x="29378" y="23828"/>
                  </a:lnTo>
                  <a:lnTo>
                    <a:pt x="29640" y="23874"/>
                  </a:lnTo>
                  <a:lnTo>
                    <a:pt x="29925" y="23919"/>
                  </a:lnTo>
                  <a:lnTo>
                    <a:pt x="30199" y="23942"/>
                  </a:lnTo>
                  <a:lnTo>
                    <a:pt x="30483" y="23954"/>
                  </a:lnTo>
                  <a:lnTo>
                    <a:pt x="30768" y="23965"/>
                  </a:lnTo>
                  <a:lnTo>
                    <a:pt x="31008" y="23965"/>
                  </a:lnTo>
                  <a:lnTo>
                    <a:pt x="31247" y="23942"/>
                  </a:lnTo>
                  <a:lnTo>
                    <a:pt x="31486" y="23931"/>
                  </a:lnTo>
                  <a:lnTo>
                    <a:pt x="31726" y="23897"/>
                  </a:lnTo>
                  <a:lnTo>
                    <a:pt x="31965" y="23862"/>
                  </a:lnTo>
                  <a:lnTo>
                    <a:pt x="32193" y="23817"/>
                  </a:lnTo>
                  <a:lnTo>
                    <a:pt x="32421" y="23771"/>
                  </a:lnTo>
                  <a:lnTo>
                    <a:pt x="32649" y="23714"/>
                  </a:lnTo>
                  <a:lnTo>
                    <a:pt x="32865" y="23646"/>
                  </a:lnTo>
                  <a:lnTo>
                    <a:pt x="33093" y="23578"/>
                  </a:lnTo>
                  <a:lnTo>
                    <a:pt x="33310" y="23498"/>
                  </a:lnTo>
                  <a:lnTo>
                    <a:pt x="33526" y="23407"/>
                  </a:lnTo>
                  <a:lnTo>
                    <a:pt x="33731" y="23316"/>
                  </a:lnTo>
                  <a:lnTo>
                    <a:pt x="33936" y="23224"/>
                  </a:lnTo>
                  <a:lnTo>
                    <a:pt x="34141" y="23110"/>
                  </a:lnTo>
                  <a:lnTo>
                    <a:pt x="34335" y="23008"/>
                  </a:lnTo>
                  <a:lnTo>
                    <a:pt x="34529" y="22882"/>
                  </a:lnTo>
                  <a:lnTo>
                    <a:pt x="34723" y="22769"/>
                  </a:lnTo>
                  <a:lnTo>
                    <a:pt x="34916" y="22632"/>
                  </a:lnTo>
                  <a:lnTo>
                    <a:pt x="35099" y="22495"/>
                  </a:lnTo>
                  <a:lnTo>
                    <a:pt x="35270" y="22358"/>
                  </a:lnTo>
                  <a:lnTo>
                    <a:pt x="35440" y="22210"/>
                  </a:lnTo>
                  <a:lnTo>
                    <a:pt x="35611" y="22062"/>
                  </a:lnTo>
                  <a:lnTo>
                    <a:pt x="35771" y="21902"/>
                  </a:lnTo>
                  <a:lnTo>
                    <a:pt x="35930" y="21743"/>
                  </a:lnTo>
                  <a:lnTo>
                    <a:pt x="36090" y="21572"/>
                  </a:lnTo>
                  <a:lnTo>
                    <a:pt x="36238" y="21401"/>
                  </a:lnTo>
                  <a:lnTo>
                    <a:pt x="36375" y="21230"/>
                  </a:lnTo>
                  <a:lnTo>
                    <a:pt x="36512" y="21048"/>
                  </a:lnTo>
                  <a:lnTo>
                    <a:pt x="36648" y="20866"/>
                  </a:lnTo>
                  <a:lnTo>
                    <a:pt x="36774" y="20672"/>
                  </a:lnTo>
                  <a:lnTo>
                    <a:pt x="36888" y="20478"/>
                  </a:lnTo>
                  <a:lnTo>
                    <a:pt x="36990" y="20672"/>
                  </a:lnTo>
                  <a:lnTo>
                    <a:pt x="37104" y="20854"/>
                  </a:lnTo>
                  <a:lnTo>
                    <a:pt x="37218" y="21036"/>
                  </a:lnTo>
                  <a:lnTo>
                    <a:pt x="37343" y="21207"/>
                  </a:lnTo>
                  <a:lnTo>
                    <a:pt x="37469" y="21378"/>
                  </a:lnTo>
                  <a:lnTo>
                    <a:pt x="37594" y="21549"/>
                  </a:lnTo>
                  <a:lnTo>
                    <a:pt x="37731" y="21709"/>
                  </a:lnTo>
                  <a:lnTo>
                    <a:pt x="37879" y="21868"/>
                  </a:lnTo>
                  <a:lnTo>
                    <a:pt x="38016" y="22016"/>
                  </a:lnTo>
                  <a:lnTo>
                    <a:pt x="38175" y="22165"/>
                  </a:lnTo>
                  <a:lnTo>
                    <a:pt x="38335" y="22313"/>
                  </a:lnTo>
                  <a:lnTo>
                    <a:pt x="38494" y="22449"/>
                  </a:lnTo>
                  <a:lnTo>
                    <a:pt x="38654" y="22575"/>
                  </a:lnTo>
                  <a:lnTo>
                    <a:pt x="38825" y="22700"/>
                  </a:lnTo>
                  <a:lnTo>
                    <a:pt x="39007" y="22826"/>
                  </a:lnTo>
                  <a:lnTo>
                    <a:pt x="39178" y="22939"/>
                  </a:lnTo>
                  <a:lnTo>
                    <a:pt x="39360" y="23053"/>
                  </a:lnTo>
                  <a:lnTo>
                    <a:pt x="39554" y="23156"/>
                  </a:lnTo>
                  <a:lnTo>
                    <a:pt x="39748" y="23247"/>
                  </a:lnTo>
                  <a:lnTo>
                    <a:pt x="39942" y="23338"/>
                  </a:lnTo>
                  <a:lnTo>
                    <a:pt x="40135" y="23418"/>
                  </a:lnTo>
                  <a:lnTo>
                    <a:pt x="40340" y="23498"/>
                  </a:lnTo>
                  <a:lnTo>
                    <a:pt x="40546" y="23578"/>
                  </a:lnTo>
                  <a:lnTo>
                    <a:pt x="40751" y="23635"/>
                  </a:lnTo>
                  <a:lnTo>
                    <a:pt x="40956" y="23692"/>
                  </a:lnTo>
                  <a:lnTo>
                    <a:pt x="41172" y="23737"/>
                  </a:lnTo>
                  <a:lnTo>
                    <a:pt x="41389" y="23783"/>
                  </a:lnTo>
                  <a:lnTo>
                    <a:pt x="41605" y="23817"/>
                  </a:lnTo>
                  <a:lnTo>
                    <a:pt x="41833" y="23851"/>
                  </a:lnTo>
                  <a:lnTo>
                    <a:pt x="42050" y="23862"/>
                  </a:lnTo>
                  <a:lnTo>
                    <a:pt x="42278" y="23874"/>
                  </a:lnTo>
                  <a:lnTo>
                    <a:pt x="42506" y="23885"/>
                  </a:lnTo>
                  <a:lnTo>
                    <a:pt x="42722" y="23874"/>
                  </a:lnTo>
                  <a:lnTo>
                    <a:pt x="42939" y="23874"/>
                  </a:lnTo>
                  <a:lnTo>
                    <a:pt x="43144" y="23851"/>
                  </a:lnTo>
                  <a:lnTo>
                    <a:pt x="43360" y="23828"/>
                  </a:lnTo>
                  <a:lnTo>
                    <a:pt x="43565" y="23794"/>
                  </a:lnTo>
                  <a:lnTo>
                    <a:pt x="43770" y="23760"/>
                  </a:lnTo>
                  <a:lnTo>
                    <a:pt x="43976" y="23714"/>
                  </a:lnTo>
                  <a:lnTo>
                    <a:pt x="44181" y="23657"/>
                  </a:lnTo>
                  <a:lnTo>
                    <a:pt x="44568" y="23543"/>
                  </a:lnTo>
                  <a:lnTo>
                    <a:pt x="44956" y="23395"/>
                  </a:lnTo>
                  <a:lnTo>
                    <a:pt x="45320" y="23224"/>
                  </a:lnTo>
                  <a:lnTo>
                    <a:pt x="45673" y="23031"/>
                  </a:lnTo>
                  <a:lnTo>
                    <a:pt x="46015" y="22814"/>
                  </a:lnTo>
                  <a:lnTo>
                    <a:pt x="46346" y="22586"/>
                  </a:lnTo>
                  <a:lnTo>
                    <a:pt x="46653" y="22324"/>
                  </a:lnTo>
                  <a:lnTo>
                    <a:pt x="46950" y="22051"/>
                  </a:lnTo>
                  <a:lnTo>
                    <a:pt x="47223" y="21766"/>
                  </a:lnTo>
                  <a:lnTo>
                    <a:pt x="47485" y="21458"/>
                  </a:lnTo>
                  <a:lnTo>
                    <a:pt x="47725" y="21128"/>
                  </a:lnTo>
                  <a:lnTo>
                    <a:pt x="47941" y="20786"/>
                  </a:lnTo>
                  <a:lnTo>
                    <a:pt x="48078" y="21025"/>
                  </a:lnTo>
                  <a:lnTo>
                    <a:pt x="48226" y="21264"/>
                  </a:lnTo>
                  <a:lnTo>
                    <a:pt x="48374" y="21492"/>
                  </a:lnTo>
                  <a:lnTo>
                    <a:pt x="48534" y="21720"/>
                  </a:lnTo>
                  <a:lnTo>
                    <a:pt x="48693" y="21937"/>
                  </a:lnTo>
                  <a:lnTo>
                    <a:pt x="48876" y="22153"/>
                  </a:lnTo>
                  <a:lnTo>
                    <a:pt x="49046" y="22358"/>
                  </a:lnTo>
                  <a:lnTo>
                    <a:pt x="49240" y="22563"/>
                  </a:lnTo>
                  <a:lnTo>
                    <a:pt x="49423" y="22757"/>
                  </a:lnTo>
                  <a:lnTo>
                    <a:pt x="49628" y="22939"/>
                  </a:lnTo>
                  <a:lnTo>
                    <a:pt x="49833" y="23122"/>
                  </a:lnTo>
                  <a:lnTo>
                    <a:pt x="50038" y="23293"/>
                  </a:lnTo>
                  <a:lnTo>
                    <a:pt x="50254" y="23464"/>
                  </a:lnTo>
                  <a:lnTo>
                    <a:pt x="50482" y="23623"/>
                  </a:lnTo>
                  <a:lnTo>
                    <a:pt x="50710" y="23783"/>
                  </a:lnTo>
                  <a:lnTo>
                    <a:pt x="50938" y="23931"/>
                  </a:lnTo>
                  <a:lnTo>
                    <a:pt x="51177" y="24068"/>
                  </a:lnTo>
                  <a:lnTo>
                    <a:pt x="51417" y="24193"/>
                  </a:lnTo>
                  <a:lnTo>
                    <a:pt x="51667" y="24318"/>
                  </a:lnTo>
                  <a:lnTo>
                    <a:pt x="51918" y="24432"/>
                  </a:lnTo>
                  <a:lnTo>
                    <a:pt x="52180" y="24546"/>
                  </a:lnTo>
                  <a:lnTo>
                    <a:pt x="52431" y="24637"/>
                  </a:lnTo>
                  <a:lnTo>
                    <a:pt x="52704" y="24729"/>
                  </a:lnTo>
                  <a:lnTo>
                    <a:pt x="52966" y="24808"/>
                  </a:lnTo>
                  <a:lnTo>
                    <a:pt x="53240" y="24888"/>
                  </a:lnTo>
                  <a:lnTo>
                    <a:pt x="53513" y="24945"/>
                  </a:lnTo>
                  <a:lnTo>
                    <a:pt x="53798" y="25002"/>
                  </a:lnTo>
                  <a:lnTo>
                    <a:pt x="54083" y="25048"/>
                  </a:lnTo>
                  <a:lnTo>
                    <a:pt x="54368" y="25082"/>
                  </a:lnTo>
                  <a:lnTo>
                    <a:pt x="54653" y="25105"/>
                  </a:lnTo>
                  <a:lnTo>
                    <a:pt x="54949" y="25116"/>
                  </a:lnTo>
                  <a:lnTo>
                    <a:pt x="55246" y="25127"/>
                  </a:lnTo>
                  <a:lnTo>
                    <a:pt x="55496" y="25127"/>
                  </a:lnTo>
                  <a:lnTo>
                    <a:pt x="55747" y="25116"/>
                  </a:lnTo>
                  <a:lnTo>
                    <a:pt x="55998" y="25093"/>
                  </a:lnTo>
                  <a:lnTo>
                    <a:pt x="56237" y="25070"/>
                  </a:lnTo>
                  <a:lnTo>
                    <a:pt x="56488" y="25036"/>
                  </a:lnTo>
                  <a:lnTo>
                    <a:pt x="56727" y="24991"/>
                  </a:lnTo>
                  <a:lnTo>
                    <a:pt x="56966" y="24945"/>
                  </a:lnTo>
                  <a:lnTo>
                    <a:pt x="57206" y="24888"/>
                  </a:lnTo>
                  <a:lnTo>
                    <a:pt x="57433" y="24831"/>
                  </a:lnTo>
                  <a:lnTo>
                    <a:pt x="57673" y="24763"/>
                  </a:lnTo>
                  <a:lnTo>
                    <a:pt x="57901" y="24694"/>
                  </a:lnTo>
                  <a:lnTo>
                    <a:pt x="58129" y="24615"/>
                  </a:lnTo>
                  <a:lnTo>
                    <a:pt x="58345" y="24523"/>
                  </a:lnTo>
                  <a:lnTo>
                    <a:pt x="58562" y="24432"/>
                  </a:lnTo>
                  <a:lnTo>
                    <a:pt x="58778" y="24330"/>
                  </a:lnTo>
                  <a:lnTo>
                    <a:pt x="58995" y="24227"/>
                  </a:lnTo>
                  <a:lnTo>
                    <a:pt x="59416" y="23999"/>
                  </a:lnTo>
                  <a:lnTo>
                    <a:pt x="59815" y="23749"/>
                  </a:lnTo>
                  <a:lnTo>
                    <a:pt x="60203" y="23475"/>
                  </a:lnTo>
                  <a:lnTo>
                    <a:pt x="60567" y="23190"/>
                  </a:lnTo>
                  <a:lnTo>
                    <a:pt x="60920" y="22871"/>
                  </a:lnTo>
                  <a:lnTo>
                    <a:pt x="61251" y="22541"/>
                  </a:lnTo>
                  <a:lnTo>
                    <a:pt x="61570" y="22199"/>
                  </a:lnTo>
                  <a:lnTo>
                    <a:pt x="61855" y="21823"/>
                  </a:lnTo>
                  <a:lnTo>
                    <a:pt x="62117" y="22142"/>
                  </a:lnTo>
                  <a:lnTo>
                    <a:pt x="62379" y="22449"/>
                  </a:lnTo>
                  <a:lnTo>
                    <a:pt x="62675" y="22734"/>
                  </a:lnTo>
                  <a:lnTo>
                    <a:pt x="62972" y="23008"/>
                  </a:lnTo>
                  <a:lnTo>
                    <a:pt x="63291" y="23259"/>
                  </a:lnTo>
                  <a:lnTo>
                    <a:pt x="63621" y="23498"/>
                  </a:lnTo>
                  <a:lnTo>
                    <a:pt x="63974" y="23714"/>
                  </a:lnTo>
                  <a:lnTo>
                    <a:pt x="64328" y="23908"/>
                  </a:lnTo>
                  <a:lnTo>
                    <a:pt x="64704" y="24090"/>
                  </a:lnTo>
                  <a:lnTo>
                    <a:pt x="65080" y="24239"/>
                  </a:lnTo>
                  <a:lnTo>
                    <a:pt x="65479" y="24375"/>
                  </a:lnTo>
                  <a:lnTo>
                    <a:pt x="65877" y="24489"/>
                  </a:lnTo>
                  <a:lnTo>
                    <a:pt x="66288" y="24580"/>
                  </a:lnTo>
                  <a:lnTo>
                    <a:pt x="66709" y="24637"/>
                  </a:lnTo>
                  <a:lnTo>
                    <a:pt x="67142" y="24683"/>
                  </a:lnTo>
                  <a:lnTo>
                    <a:pt x="67575" y="24694"/>
                  </a:lnTo>
                  <a:lnTo>
                    <a:pt x="67894" y="24683"/>
                  </a:lnTo>
                  <a:lnTo>
                    <a:pt x="68213" y="24660"/>
                  </a:lnTo>
                  <a:lnTo>
                    <a:pt x="68533" y="24626"/>
                  </a:lnTo>
                  <a:lnTo>
                    <a:pt x="68840" y="24580"/>
                  </a:lnTo>
                  <a:lnTo>
                    <a:pt x="69148" y="24512"/>
                  </a:lnTo>
                  <a:lnTo>
                    <a:pt x="69456" y="24444"/>
                  </a:lnTo>
                  <a:lnTo>
                    <a:pt x="69752" y="24352"/>
                  </a:lnTo>
                  <a:lnTo>
                    <a:pt x="70037" y="24250"/>
                  </a:lnTo>
                  <a:lnTo>
                    <a:pt x="70322" y="24147"/>
                  </a:lnTo>
                  <a:lnTo>
                    <a:pt x="70607" y="24022"/>
                  </a:lnTo>
                  <a:lnTo>
                    <a:pt x="70880" y="23885"/>
                  </a:lnTo>
                  <a:lnTo>
                    <a:pt x="71142" y="23737"/>
                  </a:lnTo>
                  <a:lnTo>
                    <a:pt x="71404" y="23578"/>
                  </a:lnTo>
                  <a:lnTo>
                    <a:pt x="71655" y="23407"/>
                  </a:lnTo>
                  <a:lnTo>
                    <a:pt x="71894" y="23236"/>
                  </a:lnTo>
                  <a:lnTo>
                    <a:pt x="72133" y="23042"/>
                  </a:lnTo>
                  <a:lnTo>
                    <a:pt x="72361" y="22848"/>
                  </a:lnTo>
                  <a:lnTo>
                    <a:pt x="72578" y="22643"/>
                  </a:lnTo>
                  <a:lnTo>
                    <a:pt x="72794" y="22427"/>
                  </a:lnTo>
                  <a:lnTo>
                    <a:pt x="72988" y="22199"/>
                  </a:lnTo>
                  <a:lnTo>
                    <a:pt x="73182" y="21971"/>
                  </a:lnTo>
                  <a:lnTo>
                    <a:pt x="73364" y="21720"/>
                  </a:lnTo>
                  <a:lnTo>
                    <a:pt x="73535" y="21481"/>
                  </a:lnTo>
                  <a:lnTo>
                    <a:pt x="73695" y="21219"/>
                  </a:lnTo>
                  <a:lnTo>
                    <a:pt x="73854" y="20957"/>
                  </a:lnTo>
                  <a:lnTo>
                    <a:pt x="73991" y="20683"/>
                  </a:lnTo>
                  <a:lnTo>
                    <a:pt x="74116" y="20410"/>
                  </a:lnTo>
                  <a:lnTo>
                    <a:pt x="74230" y="20125"/>
                  </a:lnTo>
                  <a:lnTo>
                    <a:pt x="74344" y="19840"/>
                  </a:lnTo>
                  <a:lnTo>
                    <a:pt x="74435" y="19544"/>
                  </a:lnTo>
                  <a:lnTo>
                    <a:pt x="74515" y="19236"/>
                  </a:lnTo>
                  <a:lnTo>
                    <a:pt x="74583" y="18940"/>
                  </a:lnTo>
                  <a:lnTo>
                    <a:pt x="74937" y="19133"/>
                  </a:lnTo>
                  <a:lnTo>
                    <a:pt x="75324" y="19316"/>
                  </a:lnTo>
                  <a:lnTo>
                    <a:pt x="75507" y="19396"/>
                  </a:lnTo>
                  <a:lnTo>
                    <a:pt x="75712" y="19464"/>
                  </a:lnTo>
                  <a:lnTo>
                    <a:pt x="75905" y="19532"/>
                  </a:lnTo>
                  <a:lnTo>
                    <a:pt x="76110" y="19601"/>
                  </a:lnTo>
                  <a:lnTo>
                    <a:pt x="76316" y="19646"/>
                  </a:lnTo>
                  <a:lnTo>
                    <a:pt x="76521" y="19692"/>
                  </a:lnTo>
                  <a:lnTo>
                    <a:pt x="76737" y="19737"/>
                  </a:lnTo>
                  <a:lnTo>
                    <a:pt x="76942" y="19772"/>
                  </a:lnTo>
                  <a:lnTo>
                    <a:pt x="77159" y="19794"/>
                  </a:lnTo>
                  <a:lnTo>
                    <a:pt x="77375" y="19817"/>
                  </a:lnTo>
                  <a:lnTo>
                    <a:pt x="77592" y="19829"/>
                  </a:lnTo>
                  <a:lnTo>
                    <a:pt x="78139" y="19829"/>
                  </a:lnTo>
                  <a:lnTo>
                    <a:pt x="78469" y="19794"/>
                  </a:lnTo>
                  <a:lnTo>
                    <a:pt x="78777" y="19760"/>
                  </a:lnTo>
                  <a:lnTo>
                    <a:pt x="79096" y="19703"/>
                  </a:lnTo>
                  <a:lnTo>
                    <a:pt x="79404" y="19635"/>
                  </a:lnTo>
                  <a:lnTo>
                    <a:pt x="79700" y="19544"/>
                  </a:lnTo>
                  <a:lnTo>
                    <a:pt x="79996" y="19453"/>
                  </a:lnTo>
                  <a:lnTo>
                    <a:pt x="80281" y="19339"/>
                  </a:lnTo>
                  <a:lnTo>
                    <a:pt x="80566" y="19202"/>
                  </a:lnTo>
                  <a:lnTo>
                    <a:pt x="80840" y="19065"/>
                  </a:lnTo>
                  <a:lnTo>
                    <a:pt x="81102" y="18917"/>
                  </a:lnTo>
                  <a:lnTo>
                    <a:pt x="81364" y="18746"/>
                  </a:lnTo>
                  <a:lnTo>
                    <a:pt x="81603" y="18575"/>
                  </a:lnTo>
                  <a:lnTo>
                    <a:pt x="81842" y="18381"/>
                  </a:lnTo>
                  <a:lnTo>
                    <a:pt x="82082" y="18188"/>
                  </a:lnTo>
                  <a:lnTo>
                    <a:pt x="82298" y="17971"/>
                  </a:lnTo>
                  <a:lnTo>
                    <a:pt x="82503" y="17755"/>
                  </a:lnTo>
                  <a:lnTo>
                    <a:pt x="82708" y="17527"/>
                  </a:lnTo>
                  <a:lnTo>
                    <a:pt x="82891" y="17287"/>
                  </a:lnTo>
                  <a:lnTo>
                    <a:pt x="83073" y="17037"/>
                  </a:lnTo>
                  <a:lnTo>
                    <a:pt x="83233" y="16786"/>
                  </a:lnTo>
                  <a:lnTo>
                    <a:pt x="83392" y="16513"/>
                  </a:lnTo>
                  <a:lnTo>
                    <a:pt x="83529" y="16239"/>
                  </a:lnTo>
                  <a:lnTo>
                    <a:pt x="83654" y="15966"/>
                  </a:lnTo>
                  <a:lnTo>
                    <a:pt x="83768" y="15669"/>
                  </a:lnTo>
                  <a:lnTo>
                    <a:pt x="83871" y="15384"/>
                  </a:lnTo>
                  <a:lnTo>
                    <a:pt x="83950" y="15077"/>
                  </a:lnTo>
                  <a:lnTo>
                    <a:pt x="84019" y="14769"/>
                  </a:lnTo>
                  <a:lnTo>
                    <a:pt x="84076" y="14461"/>
                  </a:lnTo>
                  <a:lnTo>
                    <a:pt x="84121" y="14142"/>
                  </a:lnTo>
                  <a:lnTo>
                    <a:pt x="84144" y="13823"/>
                  </a:lnTo>
                  <a:lnTo>
                    <a:pt x="84156" y="13493"/>
                  </a:lnTo>
                  <a:lnTo>
                    <a:pt x="84144" y="13174"/>
                  </a:lnTo>
                  <a:lnTo>
                    <a:pt x="84121" y="12843"/>
                  </a:lnTo>
                  <a:lnTo>
                    <a:pt x="84076" y="12524"/>
                  </a:lnTo>
                  <a:lnTo>
                    <a:pt x="84019" y="12217"/>
                  </a:lnTo>
                  <a:lnTo>
                    <a:pt x="83950" y="11909"/>
                  </a:lnTo>
                  <a:lnTo>
                    <a:pt x="83871" y="11613"/>
                  </a:lnTo>
                  <a:lnTo>
                    <a:pt x="83768" y="11316"/>
                  </a:lnTo>
                  <a:lnTo>
                    <a:pt x="83654" y="11031"/>
                  </a:lnTo>
                  <a:lnTo>
                    <a:pt x="83529" y="10747"/>
                  </a:lnTo>
                  <a:lnTo>
                    <a:pt x="83392" y="10473"/>
                  </a:lnTo>
                  <a:lnTo>
                    <a:pt x="83233" y="10211"/>
                  </a:lnTo>
                  <a:lnTo>
                    <a:pt x="83073" y="9949"/>
                  </a:lnTo>
                  <a:lnTo>
                    <a:pt x="82891" y="9698"/>
                  </a:lnTo>
                  <a:lnTo>
                    <a:pt x="82708" y="9459"/>
                  </a:lnTo>
                  <a:lnTo>
                    <a:pt x="82503" y="9231"/>
                  </a:lnTo>
                  <a:lnTo>
                    <a:pt x="82298" y="9014"/>
                  </a:lnTo>
                  <a:lnTo>
                    <a:pt x="82082" y="8809"/>
                  </a:lnTo>
                  <a:lnTo>
                    <a:pt x="81842" y="8604"/>
                  </a:lnTo>
                  <a:lnTo>
                    <a:pt x="81603" y="8422"/>
                  </a:lnTo>
                  <a:lnTo>
                    <a:pt x="81364" y="8240"/>
                  </a:lnTo>
                  <a:lnTo>
                    <a:pt x="81102" y="8080"/>
                  </a:lnTo>
                  <a:lnTo>
                    <a:pt x="80840" y="7920"/>
                  </a:lnTo>
                  <a:lnTo>
                    <a:pt x="80566" y="7784"/>
                  </a:lnTo>
                  <a:lnTo>
                    <a:pt x="80281" y="7658"/>
                  </a:lnTo>
                  <a:lnTo>
                    <a:pt x="79996" y="7544"/>
                  </a:lnTo>
                  <a:lnTo>
                    <a:pt x="79700" y="7442"/>
                  </a:lnTo>
                  <a:lnTo>
                    <a:pt x="79404" y="7362"/>
                  </a:lnTo>
                  <a:lnTo>
                    <a:pt x="79096" y="7282"/>
                  </a:lnTo>
                  <a:lnTo>
                    <a:pt x="78777" y="7237"/>
                  </a:lnTo>
                  <a:lnTo>
                    <a:pt x="78469" y="7191"/>
                  </a:lnTo>
                  <a:lnTo>
                    <a:pt x="78139" y="7168"/>
                  </a:lnTo>
                  <a:lnTo>
                    <a:pt x="77820" y="7157"/>
                  </a:lnTo>
                  <a:lnTo>
                    <a:pt x="77398" y="7168"/>
                  </a:lnTo>
                  <a:lnTo>
                    <a:pt x="76999" y="7214"/>
                  </a:lnTo>
                  <a:lnTo>
                    <a:pt x="76589" y="7271"/>
                  </a:lnTo>
                  <a:lnTo>
                    <a:pt x="76202" y="7362"/>
                  </a:lnTo>
                  <a:lnTo>
                    <a:pt x="75826" y="7476"/>
                  </a:lnTo>
                  <a:lnTo>
                    <a:pt x="75450" y="7613"/>
                  </a:lnTo>
                  <a:lnTo>
                    <a:pt x="75096" y="7772"/>
                  </a:lnTo>
                  <a:lnTo>
                    <a:pt x="74743" y="7955"/>
                  </a:lnTo>
                  <a:lnTo>
                    <a:pt x="74697" y="7533"/>
                  </a:lnTo>
                  <a:lnTo>
                    <a:pt x="74629" y="7134"/>
                  </a:lnTo>
                  <a:lnTo>
                    <a:pt x="74538" y="6724"/>
                  </a:lnTo>
                  <a:lnTo>
                    <a:pt x="74435" y="6337"/>
                  </a:lnTo>
                  <a:lnTo>
                    <a:pt x="74321" y="5949"/>
                  </a:lnTo>
                  <a:lnTo>
                    <a:pt x="74173" y="5562"/>
                  </a:lnTo>
                  <a:lnTo>
                    <a:pt x="74025" y="5197"/>
                  </a:lnTo>
                  <a:lnTo>
                    <a:pt x="73854" y="4832"/>
                  </a:lnTo>
                  <a:lnTo>
                    <a:pt x="73660" y="4479"/>
                  </a:lnTo>
                  <a:lnTo>
                    <a:pt x="73455" y="4137"/>
                  </a:lnTo>
                  <a:lnTo>
                    <a:pt x="73239" y="3795"/>
                  </a:lnTo>
                  <a:lnTo>
                    <a:pt x="73011" y="3476"/>
                  </a:lnTo>
                  <a:lnTo>
                    <a:pt x="72760" y="3169"/>
                  </a:lnTo>
                  <a:lnTo>
                    <a:pt x="72498" y="2872"/>
                  </a:lnTo>
                  <a:lnTo>
                    <a:pt x="72225" y="2576"/>
                  </a:lnTo>
                  <a:lnTo>
                    <a:pt x="71940" y="2303"/>
                  </a:lnTo>
                  <a:lnTo>
                    <a:pt x="71643" y="2041"/>
                  </a:lnTo>
                  <a:lnTo>
                    <a:pt x="71324" y="1801"/>
                  </a:lnTo>
                  <a:lnTo>
                    <a:pt x="71005" y="1562"/>
                  </a:lnTo>
                  <a:lnTo>
                    <a:pt x="70675" y="1345"/>
                  </a:lnTo>
                  <a:lnTo>
                    <a:pt x="70333" y="1140"/>
                  </a:lnTo>
                  <a:lnTo>
                    <a:pt x="69980" y="947"/>
                  </a:lnTo>
                  <a:lnTo>
                    <a:pt x="69615" y="776"/>
                  </a:lnTo>
                  <a:lnTo>
                    <a:pt x="69250" y="616"/>
                  </a:lnTo>
                  <a:lnTo>
                    <a:pt x="68874" y="479"/>
                  </a:lnTo>
                  <a:lnTo>
                    <a:pt x="68487" y="354"/>
                  </a:lnTo>
                  <a:lnTo>
                    <a:pt x="68088" y="251"/>
                  </a:lnTo>
                  <a:lnTo>
                    <a:pt x="67689" y="160"/>
                  </a:lnTo>
                  <a:lnTo>
                    <a:pt x="67279" y="92"/>
                  </a:lnTo>
                  <a:lnTo>
                    <a:pt x="66857" y="46"/>
                  </a:lnTo>
                  <a:lnTo>
                    <a:pt x="66447" y="12"/>
                  </a:lnTo>
                  <a:lnTo>
                    <a:pt x="660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998422" y="2940238"/>
              <a:ext cx="101071" cy="101039"/>
            </a:xfrm>
            <a:custGeom>
              <a:rect b="b" l="l" r="r" t="t"/>
              <a:pathLst>
                <a:path extrusionOk="0" h="3225" w="3226">
                  <a:moveTo>
                    <a:pt x="1448" y="0"/>
                  </a:moveTo>
                  <a:lnTo>
                    <a:pt x="1288" y="23"/>
                  </a:lnTo>
                  <a:lnTo>
                    <a:pt x="1140" y="68"/>
                  </a:lnTo>
                  <a:lnTo>
                    <a:pt x="992" y="125"/>
                  </a:lnTo>
                  <a:lnTo>
                    <a:pt x="844" y="194"/>
                  </a:lnTo>
                  <a:lnTo>
                    <a:pt x="718" y="274"/>
                  </a:lnTo>
                  <a:lnTo>
                    <a:pt x="593" y="365"/>
                  </a:lnTo>
                  <a:lnTo>
                    <a:pt x="479" y="467"/>
                  </a:lnTo>
                  <a:lnTo>
                    <a:pt x="365" y="581"/>
                  </a:lnTo>
                  <a:lnTo>
                    <a:pt x="274" y="707"/>
                  </a:lnTo>
                  <a:lnTo>
                    <a:pt x="194" y="843"/>
                  </a:lnTo>
                  <a:lnTo>
                    <a:pt x="126" y="980"/>
                  </a:lnTo>
                  <a:lnTo>
                    <a:pt x="69" y="1128"/>
                  </a:lnTo>
                  <a:lnTo>
                    <a:pt x="35" y="1288"/>
                  </a:lnTo>
                  <a:lnTo>
                    <a:pt x="12" y="1447"/>
                  </a:lnTo>
                  <a:lnTo>
                    <a:pt x="0" y="1607"/>
                  </a:lnTo>
                  <a:lnTo>
                    <a:pt x="12" y="1778"/>
                  </a:lnTo>
                  <a:lnTo>
                    <a:pt x="35" y="1937"/>
                  </a:lnTo>
                  <a:lnTo>
                    <a:pt x="69" y="2085"/>
                  </a:lnTo>
                  <a:lnTo>
                    <a:pt x="126" y="2234"/>
                  </a:lnTo>
                  <a:lnTo>
                    <a:pt x="194" y="2382"/>
                  </a:lnTo>
                  <a:lnTo>
                    <a:pt x="274" y="2507"/>
                  </a:lnTo>
                  <a:lnTo>
                    <a:pt x="365" y="2632"/>
                  </a:lnTo>
                  <a:lnTo>
                    <a:pt x="479" y="2746"/>
                  </a:lnTo>
                  <a:lnTo>
                    <a:pt x="593" y="2849"/>
                  </a:lnTo>
                  <a:lnTo>
                    <a:pt x="718" y="2951"/>
                  </a:lnTo>
                  <a:lnTo>
                    <a:pt x="844" y="3031"/>
                  </a:lnTo>
                  <a:lnTo>
                    <a:pt x="992" y="3100"/>
                  </a:lnTo>
                  <a:lnTo>
                    <a:pt x="1140" y="3145"/>
                  </a:lnTo>
                  <a:lnTo>
                    <a:pt x="1288" y="3191"/>
                  </a:lnTo>
                  <a:lnTo>
                    <a:pt x="1448" y="3214"/>
                  </a:lnTo>
                  <a:lnTo>
                    <a:pt x="1619" y="3225"/>
                  </a:lnTo>
                  <a:lnTo>
                    <a:pt x="1778" y="3214"/>
                  </a:lnTo>
                  <a:lnTo>
                    <a:pt x="1938" y="3191"/>
                  </a:lnTo>
                  <a:lnTo>
                    <a:pt x="2097" y="3145"/>
                  </a:lnTo>
                  <a:lnTo>
                    <a:pt x="2245" y="3100"/>
                  </a:lnTo>
                  <a:lnTo>
                    <a:pt x="2382" y="3031"/>
                  </a:lnTo>
                  <a:lnTo>
                    <a:pt x="2519" y="2951"/>
                  </a:lnTo>
                  <a:lnTo>
                    <a:pt x="2644" y="2849"/>
                  </a:lnTo>
                  <a:lnTo>
                    <a:pt x="2758" y="2746"/>
                  </a:lnTo>
                  <a:lnTo>
                    <a:pt x="2861" y="2632"/>
                  </a:lnTo>
                  <a:lnTo>
                    <a:pt x="2952" y="2507"/>
                  </a:lnTo>
                  <a:lnTo>
                    <a:pt x="3032" y="2382"/>
                  </a:lnTo>
                  <a:lnTo>
                    <a:pt x="3100" y="2234"/>
                  </a:lnTo>
                  <a:lnTo>
                    <a:pt x="3157" y="2085"/>
                  </a:lnTo>
                  <a:lnTo>
                    <a:pt x="3191" y="1937"/>
                  </a:lnTo>
                  <a:lnTo>
                    <a:pt x="3225" y="1778"/>
                  </a:lnTo>
                  <a:lnTo>
                    <a:pt x="3225" y="1607"/>
                  </a:lnTo>
                  <a:lnTo>
                    <a:pt x="3225" y="1447"/>
                  </a:lnTo>
                  <a:lnTo>
                    <a:pt x="3191" y="1288"/>
                  </a:lnTo>
                  <a:lnTo>
                    <a:pt x="3157" y="1128"/>
                  </a:lnTo>
                  <a:lnTo>
                    <a:pt x="3100" y="980"/>
                  </a:lnTo>
                  <a:lnTo>
                    <a:pt x="3032" y="843"/>
                  </a:lnTo>
                  <a:lnTo>
                    <a:pt x="2952" y="707"/>
                  </a:lnTo>
                  <a:lnTo>
                    <a:pt x="2861" y="581"/>
                  </a:lnTo>
                  <a:lnTo>
                    <a:pt x="2758" y="467"/>
                  </a:lnTo>
                  <a:lnTo>
                    <a:pt x="2644" y="365"/>
                  </a:lnTo>
                  <a:lnTo>
                    <a:pt x="2519" y="274"/>
                  </a:lnTo>
                  <a:lnTo>
                    <a:pt x="2382" y="194"/>
                  </a:lnTo>
                  <a:lnTo>
                    <a:pt x="2245" y="125"/>
                  </a:lnTo>
                  <a:lnTo>
                    <a:pt x="2097" y="68"/>
                  </a:lnTo>
                  <a:lnTo>
                    <a:pt x="1938" y="23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1442552" y="2733149"/>
              <a:ext cx="101071" cy="101447"/>
            </a:xfrm>
            <a:custGeom>
              <a:rect b="b" l="l" r="r" t="t"/>
              <a:pathLst>
                <a:path extrusionOk="0" h="3238" w="3226">
                  <a:moveTo>
                    <a:pt x="1607" y="1"/>
                  </a:moveTo>
                  <a:lnTo>
                    <a:pt x="1447" y="12"/>
                  </a:lnTo>
                  <a:lnTo>
                    <a:pt x="1288" y="35"/>
                  </a:lnTo>
                  <a:lnTo>
                    <a:pt x="1128" y="81"/>
                  </a:lnTo>
                  <a:lnTo>
                    <a:pt x="980" y="138"/>
                  </a:lnTo>
                  <a:lnTo>
                    <a:pt x="843" y="206"/>
                  </a:lnTo>
                  <a:lnTo>
                    <a:pt x="707" y="286"/>
                  </a:lnTo>
                  <a:lnTo>
                    <a:pt x="581" y="377"/>
                  </a:lnTo>
                  <a:lnTo>
                    <a:pt x="467" y="479"/>
                  </a:lnTo>
                  <a:lnTo>
                    <a:pt x="365" y="593"/>
                  </a:lnTo>
                  <a:lnTo>
                    <a:pt x="274" y="719"/>
                  </a:lnTo>
                  <a:lnTo>
                    <a:pt x="194" y="855"/>
                  </a:lnTo>
                  <a:lnTo>
                    <a:pt x="126" y="992"/>
                  </a:lnTo>
                  <a:lnTo>
                    <a:pt x="69" y="1140"/>
                  </a:lnTo>
                  <a:lnTo>
                    <a:pt x="34" y="1288"/>
                  </a:lnTo>
                  <a:lnTo>
                    <a:pt x="0" y="1459"/>
                  </a:lnTo>
                  <a:lnTo>
                    <a:pt x="0" y="1619"/>
                  </a:lnTo>
                  <a:lnTo>
                    <a:pt x="0" y="1790"/>
                  </a:lnTo>
                  <a:lnTo>
                    <a:pt x="34" y="1949"/>
                  </a:lnTo>
                  <a:lnTo>
                    <a:pt x="69" y="2098"/>
                  </a:lnTo>
                  <a:lnTo>
                    <a:pt x="126" y="2246"/>
                  </a:lnTo>
                  <a:lnTo>
                    <a:pt x="194" y="2394"/>
                  </a:lnTo>
                  <a:lnTo>
                    <a:pt x="274" y="2519"/>
                  </a:lnTo>
                  <a:lnTo>
                    <a:pt x="365" y="2644"/>
                  </a:lnTo>
                  <a:lnTo>
                    <a:pt x="467" y="2758"/>
                  </a:lnTo>
                  <a:lnTo>
                    <a:pt x="581" y="2861"/>
                  </a:lnTo>
                  <a:lnTo>
                    <a:pt x="707" y="2952"/>
                  </a:lnTo>
                  <a:lnTo>
                    <a:pt x="843" y="3043"/>
                  </a:lnTo>
                  <a:lnTo>
                    <a:pt x="980" y="3112"/>
                  </a:lnTo>
                  <a:lnTo>
                    <a:pt x="1128" y="3157"/>
                  </a:lnTo>
                  <a:lnTo>
                    <a:pt x="1288" y="3203"/>
                  </a:lnTo>
                  <a:lnTo>
                    <a:pt x="1447" y="3226"/>
                  </a:lnTo>
                  <a:lnTo>
                    <a:pt x="1607" y="3237"/>
                  </a:lnTo>
                  <a:lnTo>
                    <a:pt x="1778" y="3226"/>
                  </a:lnTo>
                  <a:lnTo>
                    <a:pt x="1937" y="3203"/>
                  </a:lnTo>
                  <a:lnTo>
                    <a:pt x="2086" y="3157"/>
                  </a:lnTo>
                  <a:lnTo>
                    <a:pt x="2234" y="3112"/>
                  </a:lnTo>
                  <a:lnTo>
                    <a:pt x="2382" y="3043"/>
                  </a:lnTo>
                  <a:lnTo>
                    <a:pt x="2519" y="2952"/>
                  </a:lnTo>
                  <a:lnTo>
                    <a:pt x="2633" y="2861"/>
                  </a:lnTo>
                  <a:lnTo>
                    <a:pt x="2758" y="2758"/>
                  </a:lnTo>
                  <a:lnTo>
                    <a:pt x="2860" y="2644"/>
                  </a:lnTo>
                  <a:lnTo>
                    <a:pt x="2952" y="2519"/>
                  </a:lnTo>
                  <a:lnTo>
                    <a:pt x="3031" y="2394"/>
                  </a:lnTo>
                  <a:lnTo>
                    <a:pt x="3100" y="2246"/>
                  </a:lnTo>
                  <a:lnTo>
                    <a:pt x="3157" y="2098"/>
                  </a:lnTo>
                  <a:lnTo>
                    <a:pt x="3191" y="1949"/>
                  </a:lnTo>
                  <a:lnTo>
                    <a:pt x="3214" y="1790"/>
                  </a:lnTo>
                  <a:lnTo>
                    <a:pt x="3225" y="1619"/>
                  </a:lnTo>
                  <a:lnTo>
                    <a:pt x="3214" y="1459"/>
                  </a:lnTo>
                  <a:lnTo>
                    <a:pt x="3191" y="1288"/>
                  </a:lnTo>
                  <a:lnTo>
                    <a:pt x="3157" y="1140"/>
                  </a:lnTo>
                  <a:lnTo>
                    <a:pt x="3100" y="992"/>
                  </a:lnTo>
                  <a:lnTo>
                    <a:pt x="3031" y="855"/>
                  </a:lnTo>
                  <a:lnTo>
                    <a:pt x="2952" y="719"/>
                  </a:lnTo>
                  <a:lnTo>
                    <a:pt x="2860" y="593"/>
                  </a:lnTo>
                  <a:lnTo>
                    <a:pt x="2758" y="479"/>
                  </a:lnTo>
                  <a:lnTo>
                    <a:pt x="2633" y="377"/>
                  </a:lnTo>
                  <a:lnTo>
                    <a:pt x="2519" y="286"/>
                  </a:lnTo>
                  <a:lnTo>
                    <a:pt x="2382" y="206"/>
                  </a:lnTo>
                  <a:lnTo>
                    <a:pt x="2234" y="138"/>
                  </a:lnTo>
                  <a:lnTo>
                    <a:pt x="2086" y="81"/>
                  </a:lnTo>
                  <a:lnTo>
                    <a:pt x="1937" y="35"/>
                  </a:lnTo>
                  <a:lnTo>
                    <a:pt x="1778" y="12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1763494" y="2940238"/>
              <a:ext cx="101071" cy="101039"/>
            </a:xfrm>
            <a:custGeom>
              <a:rect b="b" l="l" r="r" t="t"/>
              <a:pathLst>
                <a:path extrusionOk="0" h="3225" w="3226">
                  <a:moveTo>
                    <a:pt x="1448" y="0"/>
                  </a:moveTo>
                  <a:lnTo>
                    <a:pt x="1288" y="23"/>
                  </a:lnTo>
                  <a:lnTo>
                    <a:pt x="1129" y="68"/>
                  </a:lnTo>
                  <a:lnTo>
                    <a:pt x="981" y="125"/>
                  </a:lnTo>
                  <a:lnTo>
                    <a:pt x="844" y="194"/>
                  </a:lnTo>
                  <a:lnTo>
                    <a:pt x="707" y="274"/>
                  </a:lnTo>
                  <a:lnTo>
                    <a:pt x="582" y="365"/>
                  </a:lnTo>
                  <a:lnTo>
                    <a:pt x="468" y="467"/>
                  </a:lnTo>
                  <a:lnTo>
                    <a:pt x="365" y="581"/>
                  </a:lnTo>
                  <a:lnTo>
                    <a:pt x="274" y="707"/>
                  </a:lnTo>
                  <a:lnTo>
                    <a:pt x="194" y="843"/>
                  </a:lnTo>
                  <a:lnTo>
                    <a:pt x="126" y="980"/>
                  </a:lnTo>
                  <a:lnTo>
                    <a:pt x="69" y="1128"/>
                  </a:lnTo>
                  <a:lnTo>
                    <a:pt x="23" y="1288"/>
                  </a:lnTo>
                  <a:lnTo>
                    <a:pt x="1" y="1447"/>
                  </a:lnTo>
                  <a:lnTo>
                    <a:pt x="1" y="1607"/>
                  </a:lnTo>
                  <a:lnTo>
                    <a:pt x="1" y="1778"/>
                  </a:lnTo>
                  <a:lnTo>
                    <a:pt x="23" y="1937"/>
                  </a:lnTo>
                  <a:lnTo>
                    <a:pt x="69" y="2085"/>
                  </a:lnTo>
                  <a:lnTo>
                    <a:pt x="126" y="2234"/>
                  </a:lnTo>
                  <a:lnTo>
                    <a:pt x="194" y="2382"/>
                  </a:lnTo>
                  <a:lnTo>
                    <a:pt x="274" y="2507"/>
                  </a:lnTo>
                  <a:lnTo>
                    <a:pt x="365" y="2632"/>
                  </a:lnTo>
                  <a:lnTo>
                    <a:pt x="468" y="2746"/>
                  </a:lnTo>
                  <a:lnTo>
                    <a:pt x="582" y="2849"/>
                  </a:lnTo>
                  <a:lnTo>
                    <a:pt x="707" y="2951"/>
                  </a:lnTo>
                  <a:lnTo>
                    <a:pt x="844" y="3031"/>
                  </a:lnTo>
                  <a:lnTo>
                    <a:pt x="981" y="3100"/>
                  </a:lnTo>
                  <a:lnTo>
                    <a:pt x="1129" y="3145"/>
                  </a:lnTo>
                  <a:lnTo>
                    <a:pt x="1288" y="3191"/>
                  </a:lnTo>
                  <a:lnTo>
                    <a:pt x="1448" y="3214"/>
                  </a:lnTo>
                  <a:lnTo>
                    <a:pt x="1607" y="3225"/>
                  </a:lnTo>
                  <a:lnTo>
                    <a:pt x="1778" y="3214"/>
                  </a:lnTo>
                  <a:lnTo>
                    <a:pt x="1938" y="3191"/>
                  </a:lnTo>
                  <a:lnTo>
                    <a:pt x="2086" y="3145"/>
                  </a:lnTo>
                  <a:lnTo>
                    <a:pt x="2234" y="3100"/>
                  </a:lnTo>
                  <a:lnTo>
                    <a:pt x="2382" y="3031"/>
                  </a:lnTo>
                  <a:lnTo>
                    <a:pt x="2508" y="2951"/>
                  </a:lnTo>
                  <a:lnTo>
                    <a:pt x="2633" y="2849"/>
                  </a:lnTo>
                  <a:lnTo>
                    <a:pt x="2747" y="2746"/>
                  </a:lnTo>
                  <a:lnTo>
                    <a:pt x="2849" y="2632"/>
                  </a:lnTo>
                  <a:lnTo>
                    <a:pt x="2952" y="2507"/>
                  </a:lnTo>
                  <a:lnTo>
                    <a:pt x="3032" y="2382"/>
                  </a:lnTo>
                  <a:lnTo>
                    <a:pt x="3100" y="2234"/>
                  </a:lnTo>
                  <a:lnTo>
                    <a:pt x="3146" y="2085"/>
                  </a:lnTo>
                  <a:lnTo>
                    <a:pt x="3191" y="1937"/>
                  </a:lnTo>
                  <a:lnTo>
                    <a:pt x="3214" y="1778"/>
                  </a:lnTo>
                  <a:lnTo>
                    <a:pt x="3226" y="1607"/>
                  </a:lnTo>
                  <a:lnTo>
                    <a:pt x="3214" y="1447"/>
                  </a:lnTo>
                  <a:lnTo>
                    <a:pt x="3191" y="1288"/>
                  </a:lnTo>
                  <a:lnTo>
                    <a:pt x="3146" y="1128"/>
                  </a:lnTo>
                  <a:lnTo>
                    <a:pt x="3100" y="980"/>
                  </a:lnTo>
                  <a:lnTo>
                    <a:pt x="3032" y="843"/>
                  </a:lnTo>
                  <a:lnTo>
                    <a:pt x="2952" y="707"/>
                  </a:lnTo>
                  <a:lnTo>
                    <a:pt x="2849" y="581"/>
                  </a:lnTo>
                  <a:lnTo>
                    <a:pt x="2747" y="467"/>
                  </a:lnTo>
                  <a:lnTo>
                    <a:pt x="2633" y="365"/>
                  </a:lnTo>
                  <a:lnTo>
                    <a:pt x="2508" y="274"/>
                  </a:lnTo>
                  <a:lnTo>
                    <a:pt x="2382" y="194"/>
                  </a:lnTo>
                  <a:lnTo>
                    <a:pt x="2234" y="125"/>
                  </a:lnTo>
                  <a:lnTo>
                    <a:pt x="2086" y="68"/>
                  </a:lnTo>
                  <a:lnTo>
                    <a:pt x="1938" y="23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2114795" y="2990553"/>
              <a:ext cx="101415" cy="101071"/>
            </a:xfrm>
            <a:custGeom>
              <a:rect b="b" l="l" r="r" t="t"/>
              <a:pathLst>
                <a:path extrusionOk="0" h="3226" w="3237">
                  <a:moveTo>
                    <a:pt x="1619" y="1"/>
                  </a:moveTo>
                  <a:lnTo>
                    <a:pt x="1459" y="12"/>
                  </a:lnTo>
                  <a:lnTo>
                    <a:pt x="1300" y="35"/>
                  </a:lnTo>
                  <a:lnTo>
                    <a:pt x="1140" y="81"/>
                  </a:lnTo>
                  <a:lnTo>
                    <a:pt x="992" y="126"/>
                  </a:lnTo>
                  <a:lnTo>
                    <a:pt x="855" y="194"/>
                  </a:lnTo>
                  <a:lnTo>
                    <a:pt x="719" y="274"/>
                  </a:lnTo>
                  <a:lnTo>
                    <a:pt x="593" y="377"/>
                  </a:lnTo>
                  <a:lnTo>
                    <a:pt x="479" y="479"/>
                  </a:lnTo>
                  <a:lnTo>
                    <a:pt x="377" y="593"/>
                  </a:lnTo>
                  <a:lnTo>
                    <a:pt x="286" y="719"/>
                  </a:lnTo>
                  <a:lnTo>
                    <a:pt x="206" y="844"/>
                  </a:lnTo>
                  <a:lnTo>
                    <a:pt x="137" y="992"/>
                  </a:lnTo>
                  <a:lnTo>
                    <a:pt x="80" y="1140"/>
                  </a:lnTo>
                  <a:lnTo>
                    <a:pt x="35" y="1288"/>
                  </a:lnTo>
                  <a:lnTo>
                    <a:pt x="12" y="1448"/>
                  </a:lnTo>
                  <a:lnTo>
                    <a:pt x="1" y="1619"/>
                  </a:lnTo>
                  <a:lnTo>
                    <a:pt x="12" y="1778"/>
                  </a:lnTo>
                  <a:lnTo>
                    <a:pt x="35" y="1938"/>
                  </a:lnTo>
                  <a:lnTo>
                    <a:pt x="80" y="2098"/>
                  </a:lnTo>
                  <a:lnTo>
                    <a:pt x="137" y="2246"/>
                  </a:lnTo>
                  <a:lnTo>
                    <a:pt x="206" y="2382"/>
                  </a:lnTo>
                  <a:lnTo>
                    <a:pt x="286" y="2519"/>
                  </a:lnTo>
                  <a:lnTo>
                    <a:pt x="377" y="2644"/>
                  </a:lnTo>
                  <a:lnTo>
                    <a:pt x="479" y="2758"/>
                  </a:lnTo>
                  <a:lnTo>
                    <a:pt x="593" y="2861"/>
                  </a:lnTo>
                  <a:lnTo>
                    <a:pt x="719" y="2952"/>
                  </a:lnTo>
                  <a:lnTo>
                    <a:pt x="855" y="3032"/>
                  </a:lnTo>
                  <a:lnTo>
                    <a:pt x="992" y="3100"/>
                  </a:lnTo>
                  <a:lnTo>
                    <a:pt x="1140" y="3157"/>
                  </a:lnTo>
                  <a:lnTo>
                    <a:pt x="1300" y="3203"/>
                  </a:lnTo>
                  <a:lnTo>
                    <a:pt x="1459" y="3226"/>
                  </a:lnTo>
                  <a:lnTo>
                    <a:pt x="1790" y="3226"/>
                  </a:lnTo>
                  <a:lnTo>
                    <a:pt x="1949" y="3203"/>
                  </a:lnTo>
                  <a:lnTo>
                    <a:pt x="2097" y="3157"/>
                  </a:lnTo>
                  <a:lnTo>
                    <a:pt x="2246" y="3100"/>
                  </a:lnTo>
                  <a:lnTo>
                    <a:pt x="2394" y="3032"/>
                  </a:lnTo>
                  <a:lnTo>
                    <a:pt x="2519" y="2952"/>
                  </a:lnTo>
                  <a:lnTo>
                    <a:pt x="2644" y="2861"/>
                  </a:lnTo>
                  <a:lnTo>
                    <a:pt x="2758" y="2758"/>
                  </a:lnTo>
                  <a:lnTo>
                    <a:pt x="2861" y="2644"/>
                  </a:lnTo>
                  <a:lnTo>
                    <a:pt x="2963" y="2519"/>
                  </a:lnTo>
                  <a:lnTo>
                    <a:pt x="3043" y="2382"/>
                  </a:lnTo>
                  <a:lnTo>
                    <a:pt x="3112" y="2246"/>
                  </a:lnTo>
                  <a:lnTo>
                    <a:pt x="3157" y="2098"/>
                  </a:lnTo>
                  <a:lnTo>
                    <a:pt x="3203" y="1938"/>
                  </a:lnTo>
                  <a:lnTo>
                    <a:pt x="3226" y="1778"/>
                  </a:lnTo>
                  <a:lnTo>
                    <a:pt x="3237" y="1619"/>
                  </a:lnTo>
                  <a:lnTo>
                    <a:pt x="3226" y="1448"/>
                  </a:lnTo>
                  <a:lnTo>
                    <a:pt x="3203" y="1288"/>
                  </a:lnTo>
                  <a:lnTo>
                    <a:pt x="3157" y="1140"/>
                  </a:lnTo>
                  <a:lnTo>
                    <a:pt x="3112" y="992"/>
                  </a:lnTo>
                  <a:lnTo>
                    <a:pt x="3043" y="844"/>
                  </a:lnTo>
                  <a:lnTo>
                    <a:pt x="2963" y="719"/>
                  </a:lnTo>
                  <a:lnTo>
                    <a:pt x="2861" y="593"/>
                  </a:lnTo>
                  <a:lnTo>
                    <a:pt x="2758" y="479"/>
                  </a:lnTo>
                  <a:lnTo>
                    <a:pt x="2644" y="377"/>
                  </a:lnTo>
                  <a:lnTo>
                    <a:pt x="2519" y="274"/>
                  </a:lnTo>
                  <a:lnTo>
                    <a:pt x="2394" y="194"/>
                  </a:lnTo>
                  <a:lnTo>
                    <a:pt x="2246" y="126"/>
                  </a:lnTo>
                  <a:lnTo>
                    <a:pt x="2097" y="81"/>
                  </a:lnTo>
                  <a:lnTo>
                    <a:pt x="1949" y="35"/>
                  </a:lnTo>
                  <a:lnTo>
                    <a:pt x="1790" y="12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2455036" y="2889515"/>
              <a:ext cx="101071" cy="101071"/>
            </a:xfrm>
            <a:custGeom>
              <a:rect b="b" l="l" r="r" t="t"/>
              <a:pathLst>
                <a:path extrusionOk="0" h="3226" w="3226">
                  <a:moveTo>
                    <a:pt x="1619" y="1"/>
                  </a:moveTo>
                  <a:lnTo>
                    <a:pt x="1448" y="12"/>
                  </a:lnTo>
                  <a:lnTo>
                    <a:pt x="1288" y="35"/>
                  </a:lnTo>
                  <a:lnTo>
                    <a:pt x="1140" y="69"/>
                  </a:lnTo>
                  <a:lnTo>
                    <a:pt x="992" y="126"/>
                  </a:lnTo>
                  <a:lnTo>
                    <a:pt x="844" y="195"/>
                  </a:lnTo>
                  <a:lnTo>
                    <a:pt x="707" y="274"/>
                  </a:lnTo>
                  <a:lnTo>
                    <a:pt x="593" y="366"/>
                  </a:lnTo>
                  <a:lnTo>
                    <a:pt x="479" y="468"/>
                  </a:lnTo>
                  <a:lnTo>
                    <a:pt x="365" y="582"/>
                  </a:lnTo>
                  <a:lnTo>
                    <a:pt x="274" y="707"/>
                  </a:lnTo>
                  <a:lnTo>
                    <a:pt x="194" y="844"/>
                  </a:lnTo>
                  <a:lnTo>
                    <a:pt x="126" y="981"/>
                  </a:lnTo>
                  <a:lnTo>
                    <a:pt x="69" y="1129"/>
                  </a:lnTo>
                  <a:lnTo>
                    <a:pt x="35" y="1289"/>
                  </a:lnTo>
                  <a:lnTo>
                    <a:pt x="12" y="1448"/>
                  </a:lnTo>
                  <a:lnTo>
                    <a:pt x="0" y="1619"/>
                  </a:lnTo>
                  <a:lnTo>
                    <a:pt x="12" y="1779"/>
                  </a:lnTo>
                  <a:lnTo>
                    <a:pt x="35" y="1938"/>
                  </a:lnTo>
                  <a:lnTo>
                    <a:pt x="69" y="2098"/>
                  </a:lnTo>
                  <a:lnTo>
                    <a:pt x="126" y="2246"/>
                  </a:lnTo>
                  <a:lnTo>
                    <a:pt x="194" y="2383"/>
                  </a:lnTo>
                  <a:lnTo>
                    <a:pt x="274" y="2519"/>
                  </a:lnTo>
                  <a:lnTo>
                    <a:pt x="365" y="2645"/>
                  </a:lnTo>
                  <a:lnTo>
                    <a:pt x="479" y="2759"/>
                  </a:lnTo>
                  <a:lnTo>
                    <a:pt x="593" y="2861"/>
                  </a:lnTo>
                  <a:lnTo>
                    <a:pt x="707" y="2952"/>
                  </a:lnTo>
                  <a:lnTo>
                    <a:pt x="844" y="3032"/>
                  </a:lnTo>
                  <a:lnTo>
                    <a:pt x="992" y="3100"/>
                  </a:lnTo>
                  <a:lnTo>
                    <a:pt x="1140" y="3157"/>
                  </a:lnTo>
                  <a:lnTo>
                    <a:pt x="1288" y="3192"/>
                  </a:lnTo>
                  <a:lnTo>
                    <a:pt x="1448" y="3214"/>
                  </a:lnTo>
                  <a:lnTo>
                    <a:pt x="1619" y="3226"/>
                  </a:lnTo>
                  <a:lnTo>
                    <a:pt x="1778" y="3214"/>
                  </a:lnTo>
                  <a:lnTo>
                    <a:pt x="1938" y="3192"/>
                  </a:lnTo>
                  <a:lnTo>
                    <a:pt x="2097" y="3157"/>
                  </a:lnTo>
                  <a:lnTo>
                    <a:pt x="2245" y="3100"/>
                  </a:lnTo>
                  <a:lnTo>
                    <a:pt x="2382" y="3032"/>
                  </a:lnTo>
                  <a:lnTo>
                    <a:pt x="2519" y="2952"/>
                  </a:lnTo>
                  <a:lnTo>
                    <a:pt x="2644" y="2861"/>
                  </a:lnTo>
                  <a:lnTo>
                    <a:pt x="2758" y="2759"/>
                  </a:lnTo>
                  <a:lnTo>
                    <a:pt x="2861" y="2645"/>
                  </a:lnTo>
                  <a:lnTo>
                    <a:pt x="2952" y="2519"/>
                  </a:lnTo>
                  <a:lnTo>
                    <a:pt x="3032" y="2383"/>
                  </a:lnTo>
                  <a:lnTo>
                    <a:pt x="3100" y="2246"/>
                  </a:lnTo>
                  <a:lnTo>
                    <a:pt x="3157" y="2098"/>
                  </a:lnTo>
                  <a:lnTo>
                    <a:pt x="3191" y="1938"/>
                  </a:lnTo>
                  <a:lnTo>
                    <a:pt x="3225" y="1779"/>
                  </a:lnTo>
                  <a:lnTo>
                    <a:pt x="3225" y="1619"/>
                  </a:lnTo>
                  <a:lnTo>
                    <a:pt x="3225" y="1448"/>
                  </a:lnTo>
                  <a:lnTo>
                    <a:pt x="3191" y="1289"/>
                  </a:lnTo>
                  <a:lnTo>
                    <a:pt x="3157" y="1129"/>
                  </a:lnTo>
                  <a:lnTo>
                    <a:pt x="3100" y="981"/>
                  </a:lnTo>
                  <a:lnTo>
                    <a:pt x="3032" y="844"/>
                  </a:lnTo>
                  <a:lnTo>
                    <a:pt x="2952" y="707"/>
                  </a:lnTo>
                  <a:lnTo>
                    <a:pt x="2861" y="582"/>
                  </a:lnTo>
                  <a:lnTo>
                    <a:pt x="2758" y="468"/>
                  </a:lnTo>
                  <a:lnTo>
                    <a:pt x="2644" y="366"/>
                  </a:lnTo>
                  <a:lnTo>
                    <a:pt x="2519" y="274"/>
                  </a:lnTo>
                  <a:lnTo>
                    <a:pt x="2382" y="195"/>
                  </a:lnTo>
                  <a:lnTo>
                    <a:pt x="2245" y="126"/>
                  </a:lnTo>
                  <a:lnTo>
                    <a:pt x="2097" y="69"/>
                  </a:lnTo>
                  <a:lnTo>
                    <a:pt x="1938" y="35"/>
                  </a:lnTo>
                  <a:lnTo>
                    <a:pt x="1778" y="12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892024" y="2617856"/>
              <a:ext cx="101071" cy="101415"/>
            </a:xfrm>
            <a:custGeom>
              <a:rect b="b" l="l" r="r" t="t"/>
              <a:pathLst>
                <a:path extrusionOk="0" h="3237" w="3226">
                  <a:moveTo>
                    <a:pt x="1607" y="0"/>
                  </a:moveTo>
                  <a:lnTo>
                    <a:pt x="1448" y="11"/>
                  </a:lnTo>
                  <a:lnTo>
                    <a:pt x="1288" y="34"/>
                  </a:lnTo>
                  <a:lnTo>
                    <a:pt x="1128" y="80"/>
                  </a:lnTo>
                  <a:lnTo>
                    <a:pt x="980" y="137"/>
                  </a:lnTo>
                  <a:lnTo>
                    <a:pt x="844" y="205"/>
                  </a:lnTo>
                  <a:lnTo>
                    <a:pt x="707" y="285"/>
                  </a:lnTo>
                  <a:lnTo>
                    <a:pt x="582" y="376"/>
                  </a:lnTo>
                  <a:lnTo>
                    <a:pt x="468" y="479"/>
                  </a:lnTo>
                  <a:lnTo>
                    <a:pt x="365" y="593"/>
                  </a:lnTo>
                  <a:lnTo>
                    <a:pt x="274" y="718"/>
                  </a:lnTo>
                  <a:lnTo>
                    <a:pt x="194" y="855"/>
                  </a:lnTo>
                  <a:lnTo>
                    <a:pt x="126" y="991"/>
                  </a:lnTo>
                  <a:lnTo>
                    <a:pt x="69" y="1140"/>
                  </a:lnTo>
                  <a:lnTo>
                    <a:pt x="35" y="1299"/>
                  </a:lnTo>
                  <a:lnTo>
                    <a:pt x="0" y="1459"/>
                  </a:lnTo>
                  <a:lnTo>
                    <a:pt x="0" y="1618"/>
                  </a:lnTo>
                  <a:lnTo>
                    <a:pt x="0" y="1789"/>
                  </a:lnTo>
                  <a:lnTo>
                    <a:pt x="35" y="1949"/>
                  </a:lnTo>
                  <a:lnTo>
                    <a:pt x="69" y="2097"/>
                  </a:lnTo>
                  <a:lnTo>
                    <a:pt x="126" y="2245"/>
                  </a:lnTo>
                  <a:lnTo>
                    <a:pt x="194" y="2393"/>
                  </a:lnTo>
                  <a:lnTo>
                    <a:pt x="274" y="2518"/>
                  </a:lnTo>
                  <a:lnTo>
                    <a:pt x="365" y="2644"/>
                  </a:lnTo>
                  <a:lnTo>
                    <a:pt x="468" y="2758"/>
                  </a:lnTo>
                  <a:lnTo>
                    <a:pt x="582" y="2860"/>
                  </a:lnTo>
                  <a:lnTo>
                    <a:pt x="707" y="2951"/>
                  </a:lnTo>
                  <a:lnTo>
                    <a:pt x="844" y="3043"/>
                  </a:lnTo>
                  <a:lnTo>
                    <a:pt x="980" y="3111"/>
                  </a:lnTo>
                  <a:lnTo>
                    <a:pt x="1128" y="3157"/>
                  </a:lnTo>
                  <a:lnTo>
                    <a:pt x="1288" y="3202"/>
                  </a:lnTo>
                  <a:lnTo>
                    <a:pt x="1448" y="3225"/>
                  </a:lnTo>
                  <a:lnTo>
                    <a:pt x="1607" y="3236"/>
                  </a:lnTo>
                  <a:lnTo>
                    <a:pt x="1778" y="3225"/>
                  </a:lnTo>
                  <a:lnTo>
                    <a:pt x="1938" y="3202"/>
                  </a:lnTo>
                  <a:lnTo>
                    <a:pt x="2086" y="3157"/>
                  </a:lnTo>
                  <a:lnTo>
                    <a:pt x="2234" y="3111"/>
                  </a:lnTo>
                  <a:lnTo>
                    <a:pt x="2382" y="3043"/>
                  </a:lnTo>
                  <a:lnTo>
                    <a:pt x="2519" y="2951"/>
                  </a:lnTo>
                  <a:lnTo>
                    <a:pt x="2633" y="2860"/>
                  </a:lnTo>
                  <a:lnTo>
                    <a:pt x="2747" y="2758"/>
                  </a:lnTo>
                  <a:lnTo>
                    <a:pt x="2861" y="2644"/>
                  </a:lnTo>
                  <a:lnTo>
                    <a:pt x="2952" y="2518"/>
                  </a:lnTo>
                  <a:lnTo>
                    <a:pt x="3032" y="2393"/>
                  </a:lnTo>
                  <a:lnTo>
                    <a:pt x="3100" y="2245"/>
                  </a:lnTo>
                  <a:lnTo>
                    <a:pt x="3157" y="2097"/>
                  </a:lnTo>
                  <a:lnTo>
                    <a:pt x="3191" y="1949"/>
                  </a:lnTo>
                  <a:lnTo>
                    <a:pt x="3214" y="1789"/>
                  </a:lnTo>
                  <a:lnTo>
                    <a:pt x="3225" y="1618"/>
                  </a:lnTo>
                  <a:lnTo>
                    <a:pt x="3214" y="1459"/>
                  </a:lnTo>
                  <a:lnTo>
                    <a:pt x="3191" y="1299"/>
                  </a:lnTo>
                  <a:lnTo>
                    <a:pt x="3157" y="1140"/>
                  </a:lnTo>
                  <a:lnTo>
                    <a:pt x="3100" y="991"/>
                  </a:lnTo>
                  <a:lnTo>
                    <a:pt x="3032" y="855"/>
                  </a:lnTo>
                  <a:lnTo>
                    <a:pt x="2952" y="718"/>
                  </a:lnTo>
                  <a:lnTo>
                    <a:pt x="2861" y="593"/>
                  </a:lnTo>
                  <a:lnTo>
                    <a:pt x="2747" y="479"/>
                  </a:lnTo>
                  <a:lnTo>
                    <a:pt x="2633" y="376"/>
                  </a:lnTo>
                  <a:lnTo>
                    <a:pt x="2519" y="285"/>
                  </a:lnTo>
                  <a:lnTo>
                    <a:pt x="2382" y="205"/>
                  </a:lnTo>
                  <a:lnTo>
                    <a:pt x="2234" y="137"/>
                  </a:lnTo>
                  <a:lnTo>
                    <a:pt x="2086" y="80"/>
                  </a:lnTo>
                  <a:lnTo>
                    <a:pt x="1938" y="34"/>
                  </a:lnTo>
                  <a:lnTo>
                    <a:pt x="1778" y="11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3252974" y="2868462"/>
              <a:ext cx="101039" cy="101071"/>
            </a:xfrm>
            <a:custGeom>
              <a:rect b="b" l="l" r="r" t="t"/>
              <a:pathLst>
                <a:path extrusionOk="0" h="3226" w="3225">
                  <a:moveTo>
                    <a:pt x="1618" y="1"/>
                  </a:moveTo>
                  <a:lnTo>
                    <a:pt x="1447" y="12"/>
                  </a:lnTo>
                  <a:lnTo>
                    <a:pt x="1288" y="35"/>
                  </a:lnTo>
                  <a:lnTo>
                    <a:pt x="1128" y="69"/>
                  </a:lnTo>
                  <a:lnTo>
                    <a:pt x="980" y="126"/>
                  </a:lnTo>
                  <a:lnTo>
                    <a:pt x="843" y="194"/>
                  </a:lnTo>
                  <a:lnTo>
                    <a:pt x="707" y="274"/>
                  </a:lnTo>
                  <a:lnTo>
                    <a:pt x="581" y="365"/>
                  </a:lnTo>
                  <a:lnTo>
                    <a:pt x="467" y="468"/>
                  </a:lnTo>
                  <a:lnTo>
                    <a:pt x="365" y="582"/>
                  </a:lnTo>
                  <a:lnTo>
                    <a:pt x="274" y="707"/>
                  </a:lnTo>
                  <a:lnTo>
                    <a:pt x="194" y="844"/>
                  </a:lnTo>
                  <a:lnTo>
                    <a:pt x="125" y="981"/>
                  </a:lnTo>
                  <a:lnTo>
                    <a:pt x="68" y="1129"/>
                  </a:lnTo>
                  <a:lnTo>
                    <a:pt x="34" y="1288"/>
                  </a:lnTo>
                  <a:lnTo>
                    <a:pt x="11" y="1448"/>
                  </a:lnTo>
                  <a:lnTo>
                    <a:pt x="0" y="1619"/>
                  </a:lnTo>
                  <a:lnTo>
                    <a:pt x="11" y="1778"/>
                  </a:lnTo>
                  <a:lnTo>
                    <a:pt x="34" y="1938"/>
                  </a:lnTo>
                  <a:lnTo>
                    <a:pt x="68" y="2097"/>
                  </a:lnTo>
                  <a:lnTo>
                    <a:pt x="125" y="2245"/>
                  </a:lnTo>
                  <a:lnTo>
                    <a:pt x="194" y="2382"/>
                  </a:lnTo>
                  <a:lnTo>
                    <a:pt x="274" y="2519"/>
                  </a:lnTo>
                  <a:lnTo>
                    <a:pt x="365" y="2644"/>
                  </a:lnTo>
                  <a:lnTo>
                    <a:pt x="467" y="2758"/>
                  </a:lnTo>
                  <a:lnTo>
                    <a:pt x="581" y="2861"/>
                  </a:lnTo>
                  <a:lnTo>
                    <a:pt x="707" y="2952"/>
                  </a:lnTo>
                  <a:lnTo>
                    <a:pt x="843" y="3032"/>
                  </a:lnTo>
                  <a:lnTo>
                    <a:pt x="980" y="3100"/>
                  </a:lnTo>
                  <a:lnTo>
                    <a:pt x="1128" y="3157"/>
                  </a:lnTo>
                  <a:lnTo>
                    <a:pt x="1288" y="3191"/>
                  </a:lnTo>
                  <a:lnTo>
                    <a:pt x="1447" y="3214"/>
                  </a:lnTo>
                  <a:lnTo>
                    <a:pt x="1618" y="3225"/>
                  </a:lnTo>
                  <a:lnTo>
                    <a:pt x="1778" y="3214"/>
                  </a:lnTo>
                  <a:lnTo>
                    <a:pt x="1937" y="3191"/>
                  </a:lnTo>
                  <a:lnTo>
                    <a:pt x="2097" y="3157"/>
                  </a:lnTo>
                  <a:lnTo>
                    <a:pt x="2245" y="3100"/>
                  </a:lnTo>
                  <a:lnTo>
                    <a:pt x="2382" y="3032"/>
                  </a:lnTo>
                  <a:lnTo>
                    <a:pt x="2518" y="2952"/>
                  </a:lnTo>
                  <a:lnTo>
                    <a:pt x="2644" y="2861"/>
                  </a:lnTo>
                  <a:lnTo>
                    <a:pt x="2758" y="2758"/>
                  </a:lnTo>
                  <a:lnTo>
                    <a:pt x="2860" y="2644"/>
                  </a:lnTo>
                  <a:lnTo>
                    <a:pt x="2951" y="2519"/>
                  </a:lnTo>
                  <a:lnTo>
                    <a:pt x="3031" y="2382"/>
                  </a:lnTo>
                  <a:lnTo>
                    <a:pt x="3100" y="2245"/>
                  </a:lnTo>
                  <a:lnTo>
                    <a:pt x="3157" y="2097"/>
                  </a:lnTo>
                  <a:lnTo>
                    <a:pt x="3191" y="1938"/>
                  </a:lnTo>
                  <a:lnTo>
                    <a:pt x="3214" y="1778"/>
                  </a:lnTo>
                  <a:lnTo>
                    <a:pt x="3225" y="1619"/>
                  </a:lnTo>
                  <a:lnTo>
                    <a:pt x="3214" y="1448"/>
                  </a:lnTo>
                  <a:lnTo>
                    <a:pt x="3191" y="1288"/>
                  </a:lnTo>
                  <a:lnTo>
                    <a:pt x="3157" y="1129"/>
                  </a:lnTo>
                  <a:lnTo>
                    <a:pt x="3100" y="981"/>
                  </a:lnTo>
                  <a:lnTo>
                    <a:pt x="3031" y="844"/>
                  </a:lnTo>
                  <a:lnTo>
                    <a:pt x="2951" y="707"/>
                  </a:lnTo>
                  <a:lnTo>
                    <a:pt x="2860" y="582"/>
                  </a:lnTo>
                  <a:lnTo>
                    <a:pt x="2758" y="468"/>
                  </a:lnTo>
                  <a:lnTo>
                    <a:pt x="2644" y="365"/>
                  </a:lnTo>
                  <a:lnTo>
                    <a:pt x="2518" y="274"/>
                  </a:lnTo>
                  <a:lnTo>
                    <a:pt x="2382" y="194"/>
                  </a:lnTo>
                  <a:lnTo>
                    <a:pt x="2245" y="126"/>
                  </a:lnTo>
                  <a:lnTo>
                    <a:pt x="2097" y="69"/>
                  </a:lnTo>
                  <a:lnTo>
                    <a:pt x="1937" y="35"/>
                  </a:lnTo>
                  <a:lnTo>
                    <a:pt x="1778" y="12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774915" y="3059823"/>
              <a:ext cx="2759076" cy="747972"/>
            </a:xfrm>
            <a:custGeom>
              <a:rect b="b" l="l" r="r" t="t"/>
              <a:pathLst>
                <a:path extrusionOk="0" h="23874" w="88065">
                  <a:moveTo>
                    <a:pt x="21310" y="0"/>
                  </a:moveTo>
                  <a:lnTo>
                    <a:pt x="20877" y="12"/>
                  </a:lnTo>
                  <a:lnTo>
                    <a:pt x="20444" y="35"/>
                  </a:lnTo>
                  <a:lnTo>
                    <a:pt x="20023" y="80"/>
                  </a:lnTo>
                  <a:lnTo>
                    <a:pt x="19612" y="137"/>
                  </a:lnTo>
                  <a:lnTo>
                    <a:pt x="19202" y="217"/>
                  </a:lnTo>
                  <a:lnTo>
                    <a:pt x="18792" y="308"/>
                  </a:lnTo>
                  <a:lnTo>
                    <a:pt x="18393" y="422"/>
                  </a:lnTo>
                  <a:lnTo>
                    <a:pt x="18006" y="547"/>
                  </a:lnTo>
                  <a:lnTo>
                    <a:pt x="17618" y="684"/>
                  </a:lnTo>
                  <a:lnTo>
                    <a:pt x="17242" y="844"/>
                  </a:lnTo>
                  <a:lnTo>
                    <a:pt x="16866" y="1003"/>
                  </a:lnTo>
                  <a:lnTo>
                    <a:pt x="16513" y="1197"/>
                  </a:lnTo>
                  <a:lnTo>
                    <a:pt x="16159" y="1391"/>
                  </a:lnTo>
                  <a:lnTo>
                    <a:pt x="15806" y="1596"/>
                  </a:lnTo>
                  <a:lnTo>
                    <a:pt x="15476" y="1824"/>
                  </a:lnTo>
                  <a:lnTo>
                    <a:pt x="15145" y="2063"/>
                  </a:lnTo>
                  <a:lnTo>
                    <a:pt x="14826" y="2302"/>
                  </a:lnTo>
                  <a:lnTo>
                    <a:pt x="14530" y="2564"/>
                  </a:lnTo>
                  <a:lnTo>
                    <a:pt x="14234" y="2838"/>
                  </a:lnTo>
                  <a:lnTo>
                    <a:pt x="13949" y="3123"/>
                  </a:lnTo>
                  <a:lnTo>
                    <a:pt x="13675" y="3419"/>
                  </a:lnTo>
                  <a:lnTo>
                    <a:pt x="13413" y="3727"/>
                  </a:lnTo>
                  <a:lnTo>
                    <a:pt x="13163" y="4034"/>
                  </a:lnTo>
                  <a:lnTo>
                    <a:pt x="12923" y="4365"/>
                  </a:lnTo>
                  <a:lnTo>
                    <a:pt x="12695" y="4695"/>
                  </a:lnTo>
                  <a:lnTo>
                    <a:pt x="12479" y="5037"/>
                  </a:lnTo>
                  <a:lnTo>
                    <a:pt x="12285" y="5390"/>
                  </a:lnTo>
                  <a:lnTo>
                    <a:pt x="12103" y="5755"/>
                  </a:lnTo>
                  <a:lnTo>
                    <a:pt x="11932" y="6120"/>
                  </a:lnTo>
                  <a:lnTo>
                    <a:pt x="11772" y="6496"/>
                  </a:lnTo>
                  <a:lnTo>
                    <a:pt x="11636" y="6883"/>
                  </a:lnTo>
                  <a:lnTo>
                    <a:pt x="11499" y="7282"/>
                  </a:lnTo>
                  <a:lnTo>
                    <a:pt x="11282" y="7145"/>
                  </a:lnTo>
                  <a:lnTo>
                    <a:pt x="11054" y="7020"/>
                  </a:lnTo>
                  <a:lnTo>
                    <a:pt x="10826" y="6895"/>
                  </a:lnTo>
                  <a:lnTo>
                    <a:pt x="10599" y="6792"/>
                  </a:lnTo>
                  <a:lnTo>
                    <a:pt x="10359" y="6689"/>
                  </a:lnTo>
                  <a:lnTo>
                    <a:pt x="10120" y="6587"/>
                  </a:lnTo>
                  <a:lnTo>
                    <a:pt x="9869" y="6507"/>
                  </a:lnTo>
                  <a:lnTo>
                    <a:pt x="9619" y="6427"/>
                  </a:lnTo>
                  <a:lnTo>
                    <a:pt x="9368" y="6359"/>
                  </a:lnTo>
                  <a:lnTo>
                    <a:pt x="9117" y="6291"/>
                  </a:lnTo>
                  <a:lnTo>
                    <a:pt x="8855" y="6245"/>
                  </a:lnTo>
                  <a:lnTo>
                    <a:pt x="8593" y="6199"/>
                  </a:lnTo>
                  <a:lnTo>
                    <a:pt x="8331" y="6165"/>
                  </a:lnTo>
                  <a:lnTo>
                    <a:pt x="8057" y="6143"/>
                  </a:lnTo>
                  <a:lnTo>
                    <a:pt x="7784" y="6131"/>
                  </a:lnTo>
                  <a:lnTo>
                    <a:pt x="7510" y="6120"/>
                  </a:lnTo>
                  <a:lnTo>
                    <a:pt x="7123" y="6131"/>
                  </a:lnTo>
                  <a:lnTo>
                    <a:pt x="6747" y="6165"/>
                  </a:lnTo>
                  <a:lnTo>
                    <a:pt x="6371" y="6211"/>
                  </a:lnTo>
                  <a:lnTo>
                    <a:pt x="5995" y="6279"/>
                  </a:lnTo>
                  <a:lnTo>
                    <a:pt x="5630" y="6359"/>
                  </a:lnTo>
                  <a:lnTo>
                    <a:pt x="5277" y="6462"/>
                  </a:lnTo>
                  <a:lnTo>
                    <a:pt x="4924" y="6576"/>
                  </a:lnTo>
                  <a:lnTo>
                    <a:pt x="4582" y="6712"/>
                  </a:lnTo>
                  <a:lnTo>
                    <a:pt x="4251" y="6860"/>
                  </a:lnTo>
                  <a:lnTo>
                    <a:pt x="3932" y="7031"/>
                  </a:lnTo>
                  <a:lnTo>
                    <a:pt x="3613" y="7214"/>
                  </a:lnTo>
                  <a:lnTo>
                    <a:pt x="3306" y="7407"/>
                  </a:lnTo>
                  <a:lnTo>
                    <a:pt x="3021" y="7613"/>
                  </a:lnTo>
                  <a:lnTo>
                    <a:pt x="2736" y="7840"/>
                  </a:lnTo>
                  <a:lnTo>
                    <a:pt x="2462" y="8068"/>
                  </a:lnTo>
                  <a:lnTo>
                    <a:pt x="2200" y="8319"/>
                  </a:lnTo>
                  <a:lnTo>
                    <a:pt x="1949" y="8581"/>
                  </a:lnTo>
                  <a:lnTo>
                    <a:pt x="1710" y="8855"/>
                  </a:lnTo>
                  <a:lnTo>
                    <a:pt x="1494" y="9139"/>
                  </a:lnTo>
                  <a:lnTo>
                    <a:pt x="1277" y="9436"/>
                  </a:lnTo>
                  <a:lnTo>
                    <a:pt x="1083" y="9743"/>
                  </a:lnTo>
                  <a:lnTo>
                    <a:pt x="901" y="10051"/>
                  </a:lnTo>
                  <a:lnTo>
                    <a:pt x="742" y="10382"/>
                  </a:lnTo>
                  <a:lnTo>
                    <a:pt x="593" y="10712"/>
                  </a:lnTo>
                  <a:lnTo>
                    <a:pt x="457" y="11054"/>
                  </a:lnTo>
                  <a:lnTo>
                    <a:pt x="331" y="11396"/>
                  </a:lnTo>
                  <a:lnTo>
                    <a:pt x="240" y="11760"/>
                  </a:lnTo>
                  <a:lnTo>
                    <a:pt x="149" y="12125"/>
                  </a:lnTo>
                  <a:lnTo>
                    <a:pt x="81" y="12490"/>
                  </a:lnTo>
                  <a:lnTo>
                    <a:pt x="35" y="12866"/>
                  </a:lnTo>
                  <a:lnTo>
                    <a:pt x="12" y="13253"/>
                  </a:lnTo>
                  <a:lnTo>
                    <a:pt x="1" y="13641"/>
                  </a:lnTo>
                  <a:lnTo>
                    <a:pt x="12" y="14017"/>
                  </a:lnTo>
                  <a:lnTo>
                    <a:pt x="35" y="14404"/>
                  </a:lnTo>
                  <a:lnTo>
                    <a:pt x="81" y="14780"/>
                  </a:lnTo>
                  <a:lnTo>
                    <a:pt x="149" y="15145"/>
                  </a:lnTo>
                  <a:lnTo>
                    <a:pt x="240" y="15509"/>
                  </a:lnTo>
                  <a:lnTo>
                    <a:pt x="331" y="15874"/>
                  </a:lnTo>
                  <a:lnTo>
                    <a:pt x="457" y="16216"/>
                  </a:lnTo>
                  <a:lnTo>
                    <a:pt x="593" y="16558"/>
                  </a:lnTo>
                  <a:lnTo>
                    <a:pt x="742" y="16888"/>
                  </a:lnTo>
                  <a:lnTo>
                    <a:pt x="901" y="17219"/>
                  </a:lnTo>
                  <a:lnTo>
                    <a:pt x="1083" y="17526"/>
                  </a:lnTo>
                  <a:lnTo>
                    <a:pt x="1277" y="17834"/>
                  </a:lnTo>
                  <a:lnTo>
                    <a:pt x="1494" y="18130"/>
                  </a:lnTo>
                  <a:lnTo>
                    <a:pt x="1710" y="18415"/>
                  </a:lnTo>
                  <a:lnTo>
                    <a:pt x="1949" y="18689"/>
                  </a:lnTo>
                  <a:lnTo>
                    <a:pt x="2200" y="18951"/>
                  </a:lnTo>
                  <a:lnTo>
                    <a:pt x="2462" y="19202"/>
                  </a:lnTo>
                  <a:lnTo>
                    <a:pt x="2736" y="19429"/>
                  </a:lnTo>
                  <a:lnTo>
                    <a:pt x="3021" y="19657"/>
                  </a:lnTo>
                  <a:lnTo>
                    <a:pt x="3306" y="19862"/>
                  </a:lnTo>
                  <a:lnTo>
                    <a:pt x="3613" y="20056"/>
                  </a:lnTo>
                  <a:lnTo>
                    <a:pt x="3932" y="20238"/>
                  </a:lnTo>
                  <a:lnTo>
                    <a:pt x="4251" y="20409"/>
                  </a:lnTo>
                  <a:lnTo>
                    <a:pt x="4582" y="20558"/>
                  </a:lnTo>
                  <a:lnTo>
                    <a:pt x="4924" y="20694"/>
                  </a:lnTo>
                  <a:lnTo>
                    <a:pt x="5277" y="20808"/>
                  </a:lnTo>
                  <a:lnTo>
                    <a:pt x="5630" y="20911"/>
                  </a:lnTo>
                  <a:lnTo>
                    <a:pt x="5995" y="21002"/>
                  </a:lnTo>
                  <a:lnTo>
                    <a:pt x="6371" y="21059"/>
                  </a:lnTo>
                  <a:lnTo>
                    <a:pt x="6747" y="21116"/>
                  </a:lnTo>
                  <a:lnTo>
                    <a:pt x="7123" y="21139"/>
                  </a:lnTo>
                  <a:lnTo>
                    <a:pt x="7510" y="21150"/>
                  </a:lnTo>
                  <a:lnTo>
                    <a:pt x="7773" y="21150"/>
                  </a:lnTo>
                  <a:lnTo>
                    <a:pt x="8023" y="21127"/>
                  </a:lnTo>
                  <a:lnTo>
                    <a:pt x="8285" y="21105"/>
                  </a:lnTo>
                  <a:lnTo>
                    <a:pt x="8536" y="21082"/>
                  </a:lnTo>
                  <a:lnTo>
                    <a:pt x="8787" y="21048"/>
                  </a:lnTo>
                  <a:lnTo>
                    <a:pt x="9026" y="20991"/>
                  </a:lnTo>
                  <a:lnTo>
                    <a:pt x="9277" y="20945"/>
                  </a:lnTo>
                  <a:lnTo>
                    <a:pt x="9516" y="20877"/>
                  </a:lnTo>
                  <a:lnTo>
                    <a:pt x="9744" y="20808"/>
                  </a:lnTo>
                  <a:lnTo>
                    <a:pt x="9983" y="20728"/>
                  </a:lnTo>
                  <a:lnTo>
                    <a:pt x="10211" y="20649"/>
                  </a:lnTo>
                  <a:lnTo>
                    <a:pt x="10439" y="20558"/>
                  </a:lnTo>
                  <a:lnTo>
                    <a:pt x="10667" y="20455"/>
                  </a:lnTo>
                  <a:lnTo>
                    <a:pt x="10883" y="20352"/>
                  </a:lnTo>
                  <a:lnTo>
                    <a:pt x="11100" y="20238"/>
                  </a:lnTo>
                  <a:lnTo>
                    <a:pt x="11305" y="20113"/>
                  </a:lnTo>
                  <a:lnTo>
                    <a:pt x="11510" y="19988"/>
                  </a:lnTo>
                  <a:lnTo>
                    <a:pt x="11715" y="19862"/>
                  </a:lnTo>
                  <a:lnTo>
                    <a:pt x="11909" y="19726"/>
                  </a:lnTo>
                  <a:lnTo>
                    <a:pt x="12103" y="19578"/>
                  </a:lnTo>
                  <a:lnTo>
                    <a:pt x="12296" y="19429"/>
                  </a:lnTo>
                  <a:lnTo>
                    <a:pt x="12479" y="19270"/>
                  </a:lnTo>
                  <a:lnTo>
                    <a:pt x="12650" y="19110"/>
                  </a:lnTo>
                  <a:lnTo>
                    <a:pt x="12821" y="18939"/>
                  </a:lnTo>
                  <a:lnTo>
                    <a:pt x="12992" y="18769"/>
                  </a:lnTo>
                  <a:lnTo>
                    <a:pt x="13151" y="18586"/>
                  </a:lnTo>
                  <a:lnTo>
                    <a:pt x="13311" y="18404"/>
                  </a:lnTo>
                  <a:lnTo>
                    <a:pt x="13459" y="18210"/>
                  </a:lnTo>
                  <a:lnTo>
                    <a:pt x="13607" y="18016"/>
                  </a:lnTo>
                  <a:lnTo>
                    <a:pt x="13744" y="17823"/>
                  </a:lnTo>
                  <a:lnTo>
                    <a:pt x="13869" y="17618"/>
                  </a:lnTo>
                  <a:lnTo>
                    <a:pt x="13994" y="17412"/>
                  </a:lnTo>
                  <a:lnTo>
                    <a:pt x="14359" y="17766"/>
                  </a:lnTo>
                  <a:lnTo>
                    <a:pt x="14724" y="18085"/>
                  </a:lnTo>
                  <a:lnTo>
                    <a:pt x="15123" y="18404"/>
                  </a:lnTo>
                  <a:lnTo>
                    <a:pt x="15521" y="18689"/>
                  </a:lnTo>
                  <a:lnTo>
                    <a:pt x="15943" y="18962"/>
                  </a:lnTo>
                  <a:lnTo>
                    <a:pt x="16376" y="19224"/>
                  </a:lnTo>
                  <a:lnTo>
                    <a:pt x="16820" y="19452"/>
                  </a:lnTo>
                  <a:lnTo>
                    <a:pt x="17276" y="19657"/>
                  </a:lnTo>
                  <a:lnTo>
                    <a:pt x="17743" y="19851"/>
                  </a:lnTo>
                  <a:lnTo>
                    <a:pt x="18222" y="20011"/>
                  </a:lnTo>
                  <a:lnTo>
                    <a:pt x="18712" y="20159"/>
                  </a:lnTo>
                  <a:lnTo>
                    <a:pt x="19213" y="20273"/>
                  </a:lnTo>
                  <a:lnTo>
                    <a:pt x="19726" y="20364"/>
                  </a:lnTo>
                  <a:lnTo>
                    <a:pt x="20250" y="20432"/>
                  </a:lnTo>
                  <a:lnTo>
                    <a:pt x="20775" y="20478"/>
                  </a:lnTo>
                  <a:lnTo>
                    <a:pt x="21037" y="20478"/>
                  </a:lnTo>
                  <a:lnTo>
                    <a:pt x="21310" y="20489"/>
                  </a:lnTo>
                  <a:lnTo>
                    <a:pt x="21641" y="20478"/>
                  </a:lnTo>
                  <a:lnTo>
                    <a:pt x="21971" y="20466"/>
                  </a:lnTo>
                  <a:lnTo>
                    <a:pt x="22290" y="20444"/>
                  </a:lnTo>
                  <a:lnTo>
                    <a:pt x="22621" y="20398"/>
                  </a:lnTo>
                  <a:lnTo>
                    <a:pt x="22940" y="20352"/>
                  </a:lnTo>
                  <a:lnTo>
                    <a:pt x="23259" y="20307"/>
                  </a:lnTo>
                  <a:lnTo>
                    <a:pt x="23566" y="20238"/>
                  </a:lnTo>
                  <a:lnTo>
                    <a:pt x="23874" y="20159"/>
                  </a:lnTo>
                  <a:lnTo>
                    <a:pt x="24182" y="20079"/>
                  </a:lnTo>
                  <a:lnTo>
                    <a:pt x="24489" y="19988"/>
                  </a:lnTo>
                  <a:lnTo>
                    <a:pt x="24786" y="19885"/>
                  </a:lnTo>
                  <a:lnTo>
                    <a:pt x="25082" y="19771"/>
                  </a:lnTo>
                  <a:lnTo>
                    <a:pt x="25367" y="19646"/>
                  </a:lnTo>
                  <a:lnTo>
                    <a:pt x="25652" y="19521"/>
                  </a:lnTo>
                  <a:lnTo>
                    <a:pt x="25937" y="19384"/>
                  </a:lnTo>
                  <a:lnTo>
                    <a:pt x="26210" y="19236"/>
                  </a:lnTo>
                  <a:lnTo>
                    <a:pt x="26484" y="19088"/>
                  </a:lnTo>
                  <a:lnTo>
                    <a:pt x="26746" y="18928"/>
                  </a:lnTo>
                  <a:lnTo>
                    <a:pt x="27008" y="18757"/>
                  </a:lnTo>
                  <a:lnTo>
                    <a:pt x="27259" y="18575"/>
                  </a:lnTo>
                  <a:lnTo>
                    <a:pt x="27509" y="18392"/>
                  </a:lnTo>
                  <a:lnTo>
                    <a:pt x="27749" y="18210"/>
                  </a:lnTo>
                  <a:lnTo>
                    <a:pt x="27988" y="18005"/>
                  </a:lnTo>
                  <a:lnTo>
                    <a:pt x="28216" y="17800"/>
                  </a:lnTo>
                  <a:lnTo>
                    <a:pt x="28444" y="17595"/>
                  </a:lnTo>
                  <a:lnTo>
                    <a:pt x="28660" y="17378"/>
                  </a:lnTo>
                  <a:lnTo>
                    <a:pt x="28877" y="17150"/>
                  </a:lnTo>
                  <a:lnTo>
                    <a:pt x="29070" y="16922"/>
                  </a:lnTo>
                  <a:lnTo>
                    <a:pt x="29276" y="16683"/>
                  </a:lnTo>
                  <a:lnTo>
                    <a:pt x="29469" y="16432"/>
                  </a:lnTo>
                  <a:lnTo>
                    <a:pt x="29652" y="16193"/>
                  </a:lnTo>
                  <a:lnTo>
                    <a:pt x="29823" y="15931"/>
                  </a:lnTo>
                  <a:lnTo>
                    <a:pt x="30119" y="16239"/>
                  </a:lnTo>
                  <a:lnTo>
                    <a:pt x="30426" y="16524"/>
                  </a:lnTo>
                  <a:lnTo>
                    <a:pt x="30757" y="16797"/>
                  </a:lnTo>
                  <a:lnTo>
                    <a:pt x="31087" y="17059"/>
                  </a:lnTo>
                  <a:lnTo>
                    <a:pt x="31441" y="17299"/>
                  </a:lnTo>
                  <a:lnTo>
                    <a:pt x="31805" y="17526"/>
                  </a:lnTo>
                  <a:lnTo>
                    <a:pt x="32181" y="17720"/>
                  </a:lnTo>
                  <a:lnTo>
                    <a:pt x="32569" y="17914"/>
                  </a:lnTo>
                  <a:lnTo>
                    <a:pt x="32968" y="18073"/>
                  </a:lnTo>
                  <a:lnTo>
                    <a:pt x="33366" y="18222"/>
                  </a:lnTo>
                  <a:lnTo>
                    <a:pt x="33788" y="18347"/>
                  </a:lnTo>
                  <a:lnTo>
                    <a:pt x="34210" y="18449"/>
                  </a:lnTo>
                  <a:lnTo>
                    <a:pt x="34643" y="18529"/>
                  </a:lnTo>
                  <a:lnTo>
                    <a:pt x="35087" y="18598"/>
                  </a:lnTo>
                  <a:lnTo>
                    <a:pt x="35532" y="18632"/>
                  </a:lnTo>
                  <a:lnTo>
                    <a:pt x="35987" y="18643"/>
                  </a:lnTo>
                  <a:lnTo>
                    <a:pt x="36295" y="18632"/>
                  </a:lnTo>
                  <a:lnTo>
                    <a:pt x="36591" y="18620"/>
                  </a:lnTo>
                  <a:lnTo>
                    <a:pt x="36888" y="18598"/>
                  </a:lnTo>
                  <a:lnTo>
                    <a:pt x="37184" y="18552"/>
                  </a:lnTo>
                  <a:lnTo>
                    <a:pt x="37469" y="18506"/>
                  </a:lnTo>
                  <a:lnTo>
                    <a:pt x="37754" y="18449"/>
                  </a:lnTo>
                  <a:lnTo>
                    <a:pt x="38039" y="18381"/>
                  </a:lnTo>
                  <a:lnTo>
                    <a:pt x="38323" y="18313"/>
                  </a:lnTo>
                  <a:lnTo>
                    <a:pt x="38597" y="18222"/>
                  </a:lnTo>
                  <a:lnTo>
                    <a:pt x="38870" y="18130"/>
                  </a:lnTo>
                  <a:lnTo>
                    <a:pt x="39133" y="18028"/>
                  </a:lnTo>
                  <a:lnTo>
                    <a:pt x="39395" y="17914"/>
                  </a:lnTo>
                  <a:lnTo>
                    <a:pt x="39657" y="17789"/>
                  </a:lnTo>
                  <a:lnTo>
                    <a:pt x="39907" y="17663"/>
                  </a:lnTo>
                  <a:lnTo>
                    <a:pt x="40158" y="17526"/>
                  </a:lnTo>
                  <a:lnTo>
                    <a:pt x="40397" y="17378"/>
                  </a:lnTo>
                  <a:lnTo>
                    <a:pt x="40546" y="17732"/>
                  </a:lnTo>
                  <a:lnTo>
                    <a:pt x="40705" y="18073"/>
                  </a:lnTo>
                  <a:lnTo>
                    <a:pt x="40876" y="18415"/>
                  </a:lnTo>
                  <a:lnTo>
                    <a:pt x="41058" y="18746"/>
                  </a:lnTo>
                  <a:lnTo>
                    <a:pt x="41263" y="19076"/>
                  </a:lnTo>
                  <a:lnTo>
                    <a:pt x="41469" y="19395"/>
                  </a:lnTo>
                  <a:lnTo>
                    <a:pt x="41685" y="19703"/>
                  </a:lnTo>
                  <a:lnTo>
                    <a:pt x="41913" y="19999"/>
                  </a:lnTo>
                  <a:lnTo>
                    <a:pt x="42152" y="20295"/>
                  </a:lnTo>
                  <a:lnTo>
                    <a:pt x="42403" y="20569"/>
                  </a:lnTo>
                  <a:lnTo>
                    <a:pt x="42665" y="20842"/>
                  </a:lnTo>
                  <a:lnTo>
                    <a:pt x="42927" y="21105"/>
                  </a:lnTo>
                  <a:lnTo>
                    <a:pt x="43212" y="21355"/>
                  </a:lnTo>
                  <a:lnTo>
                    <a:pt x="43497" y="21606"/>
                  </a:lnTo>
                  <a:lnTo>
                    <a:pt x="43793" y="21834"/>
                  </a:lnTo>
                  <a:lnTo>
                    <a:pt x="44101" y="22050"/>
                  </a:lnTo>
                  <a:lnTo>
                    <a:pt x="44420" y="22267"/>
                  </a:lnTo>
                  <a:lnTo>
                    <a:pt x="44739" y="22461"/>
                  </a:lnTo>
                  <a:lnTo>
                    <a:pt x="45070" y="22654"/>
                  </a:lnTo>
                  <a:lnTo>
                    <a:pt x="45400" y="22825"/>
                  </a:lnTo>
                  <a:lnTo>
                    <a:pt x="45753" y="22985"/>
                  </a:lnTo>
                  <a:lnTo>
                    <a:pt x="46106" y="23133"/>
                  </a:lnTo>
                  <a:lnTo>
                    <a:pt x="46460" y="23270"/>
                  </a:lnTo>
                  <a:lnTo>
                    <a:pt x="46824" y="23395"/>
                  </a:lnTo>
                  <a:lnTo>
                    <a:pt x="47189" y="23509"/>
                  </a:lnTo>
                  <a:lnTo>
                    <a:pt x="47565" y="23600"/>
                  </a:lnTo>
                  <a:lnTo>
                    <a:pt x="47953" y="23691"/>
                  </a:lnTo>
                  <a:lnTo>
                    <a:pt x="48340" y="23760"/>
                  </a:lnTo>
                  <a:lnTo>
                    <a:pt x="48727" y="23805"/>
                  </a:lnTo>
                  <a:lnTo>
                    <a:pt x="49126" y="23851"/>
                  </a:lnTo>
                  <a:lnTo>
                    <a:pt x="49525" y="23874"/>
                  </a:lnTo>
                  <a:lnTo>
                    <a:pt x="50380" y="23874"/>
                  </a:lnTo>
                  <a:lnTo>
                    <a:pt x="50836" y="23839"/>
                  </a:lnTo>
                  <a:lnTo>
                    <a:pt x="51269" y="23794"/>
                  </a:lnTo>
                  <a:lnTo>
                    <a:pt x="51713" y="23725"/>
                  </a:lnTo>
                  <a:lnTo>
                    <a:pt x="52135" y="23634"/>
                  </a:lnTo>
                  <a:lnTo>
                    <a:pt x="52568" y="23532"/>
                  </a:lnTo>
                  <a:lnTo>
                    <a:pt x="52978" y="23418"/>
                  </a:lnTo>
                  <a:lnTo>
                    <a:pt x="53388" y="23281"/>
                  </a:lnTo>
                  <a:lnTo>
                    <a:pt x="53787" y="23121"/>
                  </a:lnTo>
                  <a:lnTo>
                    <a:pt x="54186" y="22962"/>
                  </a:lnTo>
                  <a:lnTo>
                    <a:pt x="54562" y="22768"/>
                  </a:lnTo>
                  <a:lnTo>
                    <a:pt x="54938" y="22575"/>
                  </a:lnTo>
                  <a:lnTo>
                    <a:pt x="55303" y="22358"/>
                  </a:lnTo>
                  <a:lnTo>
                    <a:pt x="55656" y="22130"/>
                  </a:lnTo>
                  <a:lnTo>
                    <a:pt x="56009" y="21879"/>
                  </a:lnTo>
                  <a:lnTo>
                    <a:pt x="56340" y="21617"/>
                  </a:lnTo>
                  <a:lnTo>
                    <a:pt x="56659" y="21355"/>
                  </a:lnTo>
                  <a:lnTo>
                    <a:pt x="56978" y="21070"/>
                  </a:lnTo>
                  <a:lnTo>
                    <a:pt x="57274" y="20774"/>
                  </a:lnTo>
                  <a:lnTo>
                    <a:pt x="57559" y="20466"/>
                  </a:lnTo>
                  <a:lnTo>
                    <a:pt x="57832" y="20136"/>
                  </a:lnTo>
                  <a:lnTo>
                    <a:pt x="58094" y="19805"/>
                  </a:lnTo>
                  <a:lnTo>
                    <a:pt x="58345" y="19464"/>
                  </a:lnTo>
                  <a:lnTo>
                    <a:pt x="58573" y="19110"/>
                  </a:lnTo>
                  <a:lnTo>
                    <a:pt x="58801" y="18757"/>
                  </a:lnTo>
                  <a:lnTo>
                    <a:pt x="59006" y="18381"/>
                  </a:lnTo>
                  <a:lnTo>
                    <a:pt x="59188" y="17994"/>
                  </a:lnTo>
                  <a:lnTo>
                    <a:pt x="59359" y="17606"/>
                  </a:lnTo>
                  <a:lnTo>
                    <a:pt x="59519" y="17207"/>
                  </a:lnTo>
                  <a:lnTo>
                    <a:pt x="59667" y="16797"/>
                  </a:lnTo>
                  <a:lnTo>
                    <a:pt x="59792" y="16387"/>
                  </a:lnTo>
                  <a:lnTo>
                    <a:pt x="59895" y="15965"/>
                  </a:lnTo>
                  <a:lnTo>
                    <a:pt x="60146" y="16170"/>
                  </a:lnTo>
                  <a:lnTo>
                    <a:pt x="60408" y="16364"/>
                  </a:lnTo>
                  <a:lnTo>
                    <a:pt x="60670" y="16546"/>
                  </a:lnTo>
                  <a:lnTo>
                    <a:pt x="60943" y="16717"/>
                  </a:lnTo>
                  <a:lnTo>
                    <a:pt x="61228" y="16877"/>
                  </a:lnTo>
                  <a:lnTo>
                    <a:pt x="61524" y="17025"/>
                  </a:lnTo>
                  <a:lnTo>
                    <a:pt x="61821" y="17162"/>
                  </a:lnTo>
                  <a:lnTo>
                    <a:pt x="62128" y="17276"/>
                  </a:lnTo>
                  <a:lnTo>
                    <a:pt x="62436" y="17390"/>
                  </a:lnTo>
                  <a:lnTo>
                    <a:pt x="62755" y="17481"/>
                  </a:lnTo>
                  <a:lnTo>
                    <a:pt x="63074" y="17561"/>
                  </a:lnTo>
                  <a:lnTo>
                    <a:pt x="63405" y="17629"/>
                  </a:lnTo>
                  <a:lnTo>
                    <a:pt x="63735" y="17686"/>
                  </a:lnTo>
                  <a:lnTo>
                    <a:pt x="64066" y="17720"/>
                  </a:lnTo>
                  <a:lnTo>
                    <a:pt x="64407" y="17754"/>
                  </a:lnTo>
                  <a:lnTo>
                    <a:pt x="65091" y="17754"/>
                  </a:lnTo>
                  <a:lnTo>
                    <a:pt x="65410" y="17732"/>
                  </a:lnTo>
                  <a:lnTo>
                    <a:pt x="65741" y="17697"/>
                  </a:lnTo>
                  <a:lnTo>
                    <a:pt x="66060" y="17640"/>
                  </a:lnTo>
                  <a:lnTo>
                    <a:pt x="66367" y="17583"/>
                  </a:lnTo>
                  <a:lnTo>
                    <a:pt x="66675" y="17504"/>
                  </a:lnTo>
                  <a:lnTo>
                    <a:pt x="66983" y="17424"/>
                  </a:lnTo>
                  <a:lnTo>
                    <a:pt x="67279" y="17321"/>
                  </a:lnTo>
                  <a:lnTo>
                    <a:pt x="67575" y="17207"/>
                  </a:lnTo>
                  <a:lnTo>
                    <a:pt x="67860" y="17082"/>
                  </a:lnTo>
                  <a:lnTo>
                    <a:pt x="68134" y="16957"/>
                  </a:lnTo>
                  <a:lnTo>
                    <a:pt x="68407" y="16809"/>
                  </a:lnTo>
                  <a:lnTo>
                    <a:pt x="68681" y="16649"/>
                  </a:lnTo>
                  <a:lnTo>
                    <a:pt x="68931" y="16478"/>
                  </a:lnTo>
                  <a:lnTo>
                    <a:pt x="69193" y="16307"/>
                  </a:lnTo>
                  <a:lnTo>
                    <a:pt x="69433" y="16125"/>
                  </a:lnTo>
                  <a:lnTo>
                    <a:pt x="69615" y="16364"/>
                  </a:lnTo>
                  <a:lnTo>
                    <a:pt x="69797" y="16603"/>
                  </a:lnTo>
                  <a:lnTo>
                    <a:pt x="69991" y="16831"/>
                  </a:lnTo>
                  <a:lnTo>
                    <a:pt x="70185" y="17059"/>
                  </a:lnTo>
                  <a:lnTo>
                    <a:pt x="70390" y="17287"/>
                  </a:lnTo>
                  <a:lnTo>
                    <a:pt x="70595" y="17504"/>
                  </a:lnTo>
                  <a:lnTo>
                    <a:pt x="70812" y="17709"/>
                  </a:lnTo>
                  <a:lnTo>
                    <a:pt x="71040" y="17914"/>
                  </a:lnTo>
                  <a:lnTo>
                    <a:pt x="71267" y="18108"/>
                  </a:lnTo>
                  <a:lnTo>
                    <a:pt x="71495" y="18301"/>
                  </a:lnTo>
                  <a:lnTo>
                    <a:pt x="71735" y="18484"/>
                  </a:lnTo>
                  <a:lnTo>
                    <a:pt x="71985" y="18666"/>
                  </a:lnTo>
                  <a:lnTo>
                    <a:pt x="72236" y="18825"/>
                  </a:lnTo>
                  <a:lnTo>
                    <a:pt x="72487" y="18996"/>
                  </a:lnTo>
                  <a:lnTo>
                    <a:pt x="72749" y="19145"/>
                  </a:lnTo>
                  <a:lnTo>
                    <a:pt x="73022" y="19293"/>
                  </a:lnTo>
                  <a:lnTo>
                    <a:pt x="73284" y="19429"/>
                  </a:lnTo>
                  <a:lnTo>
                    <a:pt x="73569" y="19566"/>
                  </a:lnTo>
                  <a:lnTo>
                    <a:pt x="73843" y="19680"/>
                  </a:lnTo>
                  <a:lnTo>
                    <a:pt x="74128" y="19805"/>
                  </a:lnTo>
                  <a:lnTo>
                    <a:pt x="74413" y="19908"/>
                  </a:lnTo>
                  <a:lnTo>
                    <a:pt x="74709" y="19999"/>
                  </a:lnTo>
                  <a:lnTo>
                    <a:pt x="75005" y="20090"/>
                  </a:lnTo>
                  <a:lnTo>
                    <a:pt x="75301" y="20170"/>
                  </a:lnTo>
                  <a:lnTo>
                    <a:pt x="75609" y="20250"/>
                  </a:lnTo>
                  <a:lnTo>
                    <a:pt x="75917" y="20307"/>
                  </a:lnTo>
                  <a:lnTo>
                    <a:pt x="76224" y="20364"/>
                  </a:lnTo>
                  <a:lnTo>
                    <a:pt x="76532" y="20409"/>
                  </a:lnTo>
                  <a:lnTo>
                    <a:pt x="76851" y="20444"/>
                  </a:lnTo>
                  <a:lnTo>
                    <a:pt x="77170" y="20466"/>
                  </a:lnTo>
                  <a:lnTo>
                    <a:pt x="77489" y="20478"/>
                  </a:lnTo>
                  <a:lnTo>
                    <a:pt x="77820" y="20489"/>
                  </a:lnTo>
                  <a:lnTo>
                    <a:pt x="78344" y="20478"/>
                  </a:lnTo>
                  <a:lnTo>
                    <a:pt x="78868" y="20432"/>
                  </a:lnTo>
                  <a:lnTo>
                    <a:pt x="79381" y="20364"/>
                  </a:lnTo>
                  <a:lnTo>
                    <a:pt x="79882" y="20273"/>
                  </a:lnTo>
                  <a:lnTo>
                    <a:pt x="80372" y="20159"/>
                  </a:lnTo>
                  <a:lnTo>
                    <a:pt x="80862" y="20022"/>
                  </a:lnTo>
                  <a:lnTo>
                    <a:pt x="81341" y="19862"/>
                  </a:lnTo>
                  <a:lnTo>
                    <a:pt x="81808" y="19680"/>
                  </a:lnTo>
                  <a:lnTo>
                    <a:pt x="82253" y="19475"/>
                  </a:lnTo>
                  <a:lnTo>
                    <a:pt x="82697" y="19247"/>
                  </a:lnTo>
                  <a:lnTo>
                    <a:pt x="83130" y="19008"/>
                  </a:lnTo>
                  <a:lnTo>
                    <a:pt x="83540" y="18734"/>
                  </a:lnTo>
                  <a:lnTo>
                    <a:pt x="83950" y="18449"/>
                  </a:lnTo>
                  <a:lnTo>
                    <a:pt x="84327" y="18142"/>
                  </a:lnTo>
                  <a:lnTo>
                    <a:pt x="84703" y="17823"/>
                  </a:lnTo>
                  <a:lnTo>
                    <a:pt x="85056" y="17481"/>
                  </a:lnTo>
                  <a:lnTo>
                    <a:pt x="85398" y="17128"/>
                  </a:lnTo>
                  <a:lnTo>
                    <a:pt x="85717" y="16763"/>
                  </a:lnTo>
                  <a:lnTo>
                    <a:pt x="86024" y="16375"/>
                  </a:lnTo>
                  <a:lnTo>
                    <a:pt x="86309" y="15965"/>
                  </a:lnTo>
                  <a:lnTo>
                    <a:pt x="86571" y="15555"/>
                  </a:lnTo>
                  <a:lnTo>
                    <a:pt x="86822" y="15122"/>
                  </a:lnTo>
                  <a:lnTo>
                    <a:pt x="87050" y="14689"/>
                  </a:lnTo>
                  <a:lnTo>
                    <a:pt x="87255" y="14233"/>
                  </a:lnTo>
                  <a:lnTo>
                    <a:pt x="87437" y="13766"/>
                  </a:lnTo>
                  <a:lnTo>
                    <a:pt x="87597" y="13287"/>
                  </a:lnTo>
                  <a:lnTo>
                    <a:pt x="87734" y="12809"/>
                  </a:lnTo>
                  <a:lnTo>
                    <a:pt x="87848" y="12307"/>
                  </a:lnTo>
                  <a:lnTo>
                    <a:pt x="87939" y="11806"/>
                  </a:lnTo>
                  <a:lnTo>
                    <a:pt x="88007" y="11293"/>
                  </a:lnTo>
                  <a:lnTo>
                    <a:pt x="88041" y="10769"/>
                  </a:lnTo>
                  <a:lnTo>
                    <a:pt x="88064" y="10245"/>
                  </a:lnTo>
                  <a:lnTo>
                    <a:pt x="88041" y="9721"/>
                  </a:lnTo>
                  <a:lnTo>
                    <a:pt x="88007" y="9196"/>
                  </a:lnTo>
                  <a:lnTo>
                    <a:pt x="87939" y="8684"/>
                  </a:lnTo>
                  <a:lnTo>
                    <a:pt x="87848" y="8182"/>
                  </a:lnTo>
                  <a:lnTo>
                    <a:pt x="87734" y="7681"/>
                  </a:lnTo>
                  <a:lnTo>
                    <a:pt x="87597" y="7202"/>
                  </a:lnTo>
                  <a:lnTo>
                    <a:pt x="87437" y="6724"/>
                  </a:lnTo>
                  <a:lnTo>
                    <a:pt x="87255" y="6256"/>
                  </a:lnTo>
                  <a:lnTo>
                    <a:pt x="87050" y="5801"/>
                  </a:lnTo>
                  <a:lnTo>
                    <a:pt x="86822" y="5356"/>
                  </a:lnTo>
                  <a:lnTo>
                    <a:pt x="86571" y="4935"/>
                  </a:lnTo>
                  <a:lnTo>
                    <a:pt x="86309" y="4513"/>
                  </a:lnTo>
                  <a:lnTo>
                    <a:pt x="86024" y="4114"/>
                  </a:lnTo>
                  <a:lnTo>
                    <a:pt x="85717" y="3727"/>
                  </a:lnTo>
                  <a:lnTo>
                    <a:pt x="85398" y="3351"/>
                  </a:lnTo>
                  <a:lnTo>
                    <a:pt x="85056" y="2997"/>
                  </a:lnTo>
                  <a:lnTo>
                    <a:pt x="84703" y="2656"/>
                  </a:lnTo>
                  <a:lnTo>
                    <a:pt x="84327" y="2336"/>
                  </a:lnTo>
                  <a:lnTo>
                    <a:pt x="83950" y="2029"/>
                  </a:lnTo>
                  <a:lnTo>
                    <a:pt x="83540" y="1744"/>
                  </a:lnTo>
                  <a:lnTo>
                    <a:pt x="83130" y="1482"/>
                  </a:lnTo>
                  <a:lnTo>
                    <a:pt x="82697" y="1231"/>
                  </a:lnTo>
                  <a:lnTo>
                    <a:pt x="82253" y="1015"/>
                  </a:lnTo>
                  <a:lnTo>
                    <a:pt x="81808" y="810"/>
                  </a:lnTo>
                  <a:lnTo>
                    <a:pt x="81341" y="616"/>
                  </a:lnTo>
                  <a:lnTo>
                    <a:pt x="80862" y="456"/>
                  </a:lnTo>
                  <a:lnTo>
                    <a:pt x="80372" y="320"/>
                  </a:lnTo>
                  <a:lnTo>
                    <a:pt x="79882" y="206"/>
                  </a:lnTo>
                  <a:lnTo>
                    <a:pt x="79381" y="114"/>
                  </a:lnTo>
                  <a:lnTo>
                    <a:pt x="78868" y="57"/>
                  </a:lnTo>
                  <a:lnTo>
                    <a:pt x="78344" y="12"/>
                  </a:lnTo>
                  <a:lnTo>
                    <a:pt x="77820" y="0"/>
                  </a:lnTo>
                  <a:lnTo>
                    <a:pt x="77489" y="0"/>
                  </a:lnTo>
                  <a:lnTo>
                    <a:pt x="77170" y="23"/>
                  </a:lnTo>
                  <a:lnTo>
                    <a:pt x="76851" y="46"/>
                  </a:lnTo>
                  <a:lnTo>
                    <a:pt x="76532" y="80"/>
                  </a:lnTo>
                  <a:lnTo>
                    <a:pt x="76224" y="126"/>
                  </a:lnTo>
                  <a:lnTo>
                    <a:pt x="75917" y="171"/>
                  </a:lnTo>
                  <a:lnTo>
                    <a:pt x="75609" y="240"/>
                  </a:lnTo>
                  <a:lnTo>
                    <a:pt x="75301" y="308"/>
                  </a:lnTo>
                  <a:lnTo>
                    <a:pt x="75005" y="388"/>
                  </a:lnTo>
                  <a:lnTo>
                    <a:pt x="74709" y="479"/>
                  </a:lnTo>
                  <a:lnTo>
                    <a:pt x="74413" y="582"/>
                  </a:lnTo>
                  <a:lnTo>
                    <a:pt x="74128" y="684"/>
                  </a:lnTo>
                  <a:lnTo>
                    <a:pt x="73843" y="798"/>
                  </a:lnTo>
                  <a:lnTo>
                    <a:pt x="73569" y="923"/>
                  </a:lnTo>
                  <a:lnTo>
                    <a:pt x="73284" y="1049"/>
                  </a:lnTo>
                  <a:lnTo>
                    <a:pt x="73022" y="1197"/>
                  </a:lnTo>
                  <a:lnTo>
                    <a:pt x="72749" y="1345"/>
                  </a:lnTo>
                  <a:lnTo>
                    <a:pt x="72487" y="1493"/>
                  </a:lnTo>
                  <a:lnTo>
                    <a:pt x="72236" y="1653"/>
                  </a:lnTo>
                  <a:lnTo>
                    <a:pt x="71985" y="1824"/>
                  </a:lnTo>
                  <a:lnTo>
                    <a:pt x="71735" y="2006"/>
                  </a:lnTo>
                  <a:lnTo>
                    <a:pt x="71495" y="2188"/>
                  </a:lnTo>
                  <a:lnTo>
                    <a:pt x="71267" y="2371"/>
                  </a:lnTo>
                  <a:lnTo>
                    <a:pt x="71040" y="2576"/>
                  </a:lnTo>
                  <a:lnTo>
                    <a:pt x="70812" y="2770"/>
                  </a:lnTo>
                  <a:lnTo>
                    <a:pt x="70595" y="2986"/>
                  </a:lnTo>
                  <a:lnTo>
                    <a:pt x="70390" y="3203"/>
                  </a:lnTo>
                  <a:lnTo>
                    <a:pt x="70185" y="3419"/>
                  </a:lnTo>
                  <a:lnTo>
                    <a:pt x="69991" y="3647"/>
                  </a:lnTo>
                  <a:lnTo>
                    <a:pt x="69797" y="3886"/>
                  </a:lnTo>
                  <a:lnTo>
                    <a:pt x="69615" y="4126"/>
                  </a:lnTo>
                  <a:lnTo>
                    <a:pt x="69433" y="4365"/>
                  </a:lnTo>
                  <a:lnTo>
                    <a:pt x="69193" y="4183"/>
                  </a:lnTo>
                  <a:lnTo>
                    <a:pt x="68931" y="4000"/>
                  </a:lnTo>
                  <a:lnTo>
                    <a:pt x="68681" y="3841"/>
                  </a:lnTo>
                  <a:lnTo>
                    <a:pt x="68407" y="3681"/>
                  </a:lnTo>
                  <a:lnTo>
                    <a:pt x="68134" y="3533"/>
                  </a:lnTo>
                  <a:lnTo>
                    <a:pt x="67860" y="3396"/>
                  </a:lnTo>
                  <a:lnTo>
                    <a:pt x="67575" y="3271"/>
                  </a:lnTo>
                  <a:lnTo>
                    <a:pt x="67279" y="3168"/>
                  </a:lnTo>
                  <a:lnTo>
                    <a:pt x="66983" y="3066"/>
                  </a:lnTo>
                  <a:lnTo>
                    <a:pt x="66675" y="2975"/>
                  </a:lnTo>
                  <a:lnTo>
                    <a:pt x="66367" y="2906"/>
                  </a:lnTo>
                  <a:lnTo>
                    <a:pt x="66060" y="2838"/>
                  </a:lnTo>
                  <a:lnTo>
                    <a:pt x="65741" y="2792"/>
                  </a:lnTo>
                  <a:lnTo>
                    <a:pt x="65410" y="2758"/>
                  </a:lnTo>
                  <a:lnTo>
                    <a:pt x="65091" y="2735"/>
                  </a:lnTo>
                  <a:lnTo>
                    <a:pt x="64761" y="2724"/>
                  </a:lnTo>
                  <a:lnTo>
                    <a:pt x="64476" y="2735"/>
                  </a:lnTo>
                  <a:lnTo>
                    <a:pt x="64191" y="2747"/>
                  </a:lnTo>
                  <a:lnTo>
                    <a:pt x="63906" y="2781"/>
                  </a:lnTo>
                  <a:lnTo>
                    <a:pt x="63633" y="2815"/>
                  </a:lnTo>
                  <a:lnTo>
                    <a:pt x="63359" y="2861"/>
                  </a:lnTo>
                  <a:lnTo>
                    <a:pt x="63086" y="2918"/>
                  </a:lnTo>
                  <a:lnTo>
                    <a:pt x="62823" y="2986"/>
                  </a:lnTo>
                  <a:lnTo>
                    <a:pt x="62561" y="3054"/>
                  </a:lnTo>
                  <a:lnTo>
                    <a:pt x="62299" y="3146"/>
                  </a:lnTo>
                  <a:lnTo>
                    <a:pt x="62049" y="3237"/>
                  </a:lnTo>
                  <a:lnTo>
                    <a:pt x="61798" y="3339"/>
                  </a:lnTo>
                  <a:lnTo>
                    <a:pt x="61547" y="3453"/>
                  </a:lnTo>
                  <a:lnTo>
                    <a:pt x="61308" y="3567"/>
                  </a:lnTo>
                  <a:lnTo>
                    <a:pt x="61069" y="3693"/>
                  </a:lnTo>
                  <a:lnTo>
                    <a:pt x="60841" y="3829"/>
                  </a:lnTo>
                  <a:lnTo>
                    <a:pt x="60613" y="3977"/>
                  </a:lnTo>
                  <a:lnTo>
                    <a:pt x="60396" y="4126"/>
                  </a:lnTo>
                  <a:lnTo>
                    <a:pt x="60180" y="4285"/>
                  </a:lnTo>
                  <a:lnTo>
                    <a:pt x="59975" y="4456"/>
                  </a:lnTo>
                  <a:lnTo>
                    <a:pt x="59770" y="4627"/>
                  </a:lnTo>
                  <a:lnTo>
                    <a:pt x="59576" y="4809"/>
                  </a:lnTo>
                  <a:lnTo>
                    <a:pt x="59382" y="4992"/>
                  </a:lnTo>
                  <a:lnTo>
                    <a:pt x="59200" y="5185"/>
                  </a:lnTo>
                  <a:lnTo>
                    <a:pt x="59029" y="5390"/>
                  </a:lnTo>
                  <a:lnTo>
                    <a:pt x="58858" y="5596"/>
                  </a:lnTo>
                  <a:lnTo>
                    <a:pt x="58698" y="5812"/>
                  </a:lnTo>
                  <a:lnTo>
                    <a:pt x="58539" y="6029"/>
                  </a:lnTo>
                  <a:lnTo>
                    <a:pt x="58402" y="6245"/>
                  </a:lnTo>
                  <a:lnTo>
                    <a:pt x="58254" y="6473"/>
                  </a:lnTo>
                  <a:lnTo>
                    <a:pt x="58129" y="6712"/>
                  </a:lnTo>
                  <a:lnTo>
                    <a:pt x="58003" y="6952"/>
                  </a:lnTo>
                  <a:lnTo>
                    <a:pt x="57889" y="7191"/>
                  </a:lnTo>
                  <a:lnTo>
                    <a:pt x="57718" y="6986"/>
                  </a:lnTo>
                  <a:lnTo>
                    <a:pt x="57525" y="6769"/>
                  </a:lnTo>
                  <a:lnTo>
                    <a:pt x="57342" y="6564"/>
                  </a:lnTo>
                  <a:lnTo>
                    <a:pt x="57149" y="6370"/>
                  </a:lnTo>
                  <a:lnTo>
                    <a:pt x="56943" y="6177"/>
                  </a:lnTo>
                  <a:lnTo>
                    <a:pt x="56738" y="5983"/>
                  </a:lnTo>
                  <a:lnTo>
                    <a:pt x="56522" y="5801"/>
                  </a:lnTo>
                  <a:lnTo>
                    <a:pt x="56305" y="5618"/>
                  </a:lnTo>
                  <a:lnTo>
                    <a:pt x="56089" y="5447"/>
                  </a:lnTo>
                  <a:lnTo>
                    <a:pt x="55861" y="5288"/>
                  </a:lnTo>
                  <a:lnTo>
                    <a:pt x="55633" y="5128"/>
                  </a:lnTo>
                  <a:lnTo>
                    <a:pt x="55394" y="4969"/>
                  </a:lnTo>
                  <a:lnTo>
                    <a:pt x="55154" y="4821"/>
                  </a:lnTo>
                  <a:lnTo>
                    <a:pt x="54915" y="4684"/>
                  </a:lnTo>
                  <a:lnTo>
                    <a:pt x="54664" y="4547"/>
                  </a:lnTo>
                  <a:lnTo>
                    <a:pt x="54414" y="4422"/>
                  </a:lnTo>
                  <a:lnTo>
                    <a:pt x="54163" y="4308"/>
                  </a:lnTo>
                  <a:lnTo>
                    <a:pt x="53901" y="4194"/>
                  </a:lnTo>
                  <a:lnTo>
                    <a:pt x="53639" y="4080"/>
                  </a:lnTo>
                  <a:lnTo>
                    <a:pt x="53365" y="3989"/>
                  </a:lnTo>
                  <a:lnTo>
                    <a:pt x="53103" y="3886"/>
                  </a:lnTo>
                  <a:lnTo>
                    <a:pt x="52830" y="3806"/>
                  </a:lnTo>
                  <a:lnTo>
                    <a:pt x="52545" y="3727"/>
                  </a:lnTo>
                  <a:lnTo>
                    <a:pt x="52271" y="3658"/>
                  </a:lnTo>
                  <a:lnTo>
                    <a:pt x="51986" y="3601"/>
                  </a:lnTo>
                  <a:lnTo>
                    <a:pt x="51702" y="3544"/>
                  </a:lnTo>
                  <a:lnTo>
                    <a:pt x="51405" y="3499"/>
                  </a:lnTo>
                  <a:lnTo>
                    <a:pt x="51120" y="3465"/>
                  </a:lnTo>
                  <a:lnTo>
                    <a:pt x="50824" y="3430"/>
                  </a:lnTo>
                  <a:lnTo>
                    <a:pt x="50528" y="3408"/>
                  </a:lnTo>
                  <a:lnTo>
                    <a:pt x="50232" y="3396"/>
                  </a:lnTo>
                  <a:lnTo>
                    <a:pt x="49935" y="3396"/>
                  </a:lnTo>
                  <a:lnTo>
                    <a:pt x="49445" y="3408"/>
                  </a:lnTo>
                  <a:lnTo>
                    <a:pt x="48978" y="3442"/>
                  </a:lnTo>
                  <a:lnTo>
                    <a:pt x="48500" y="3487"/>
                  </a:lnTo>
                  <a:lnTo>
                    <a:pt x="48044" y="3567"/>
                  </a:lnTo>
                  <a:lnTo>
                    <a:pt x="47588" y="3658"/>
                  </a:lnTo>
                  <a:lnTo>
                    <a:pt x="47132" y="3784"/>
                  </a:lnTo>
                  <a:lnTo>
                    <a:pt x="46699" y="3920"/>
                  </a:lnTo>
                  <a:lnTo>
                    <a:pt x="46266" y="4069"/>
                  </a:lnTo>
                  <a:lnTo>
                    <a:pt x="45844" y="4240"/>
                  </a:lnTo>
                  <a:lnTo>
                    <a:pt x="45434" y="4433"/>
                  </a:lnTo>
                  <a:lnTo>
                    <a:pt x="45035" y="4650"/>
                  </a:lnTo>
                  <a:lnTo>
                    <a:pt x="44636" y="4878"/>
                  </a:lnTo>
                  <a:lnTo>
                    <a:pt x="44260" y="5117"/>
                  </a:lnTo>
                  <a:lnTo>
                    <a:pt x="43884" y="5368"/>
                  </a:lnTo>
                  <a:lnTo>
                    <a:pt x="43531" y="5653"/>
                  </a:lnTo>
                  <a:lnTo>
                    <a:pt x="43189" y="5937"/>
                  </a:lnTo>
                  <a:lnTo>
                    <a:pt x="43053" y="5710"/>
                  </a:lnTo>
                  <a:lnTo>
                    <a:pt x="42904" y="5482"/>
                  </a:lnTo>
                  <a:lnTo>
                    <a:pt x="42745" y="5265"/>
                  </a:lnTo>
                  <a:lnTo>
                    <a:pt x="42585" y="5060"/>
                  </a:lnTo>
                  <a:lnTo>
                    <a:pt x="42414" y="4855"/>
                  </a:lnTo>
                  <a:lnTo>
                    <a:pt x="42243" y="4650"/>
                  </a:lnTo>
                  <a:lnTo>
                    <a:pt x="42061" y="4456"/>
                  </a:lnTo>
                  <a:lnTo>
                    <a:pt x="41879" y="4262"/>
                  </a:lnTo>
                  <a:lnTo>
                    <a:pt x="41685" y="4080"/>
                  </a:lnTo>
                  <a:lnTo>
                    <a:pt x="41480" y="3898"/>
                  </a:lnTo>
                  <a:lnTo>
                    <a:pt x="41286" y="3727"/>
                  </a:lnTo>
                  <a:lnTo>
                    <a:pt x="41070" y="3567"/>
                  </a:lnTo>
                  <a:lnTo>
                    <a:pt x="40853" y="3408"/>
                  </a:lnTo>
                  <a:lnTo>
                    <a:pt x="40637" y="3260"/>
                  </a:lnTo>
                  <a:lnTo>
                    <a:pt x="40420" y="3111"/>
                  </a:lnTo>
                  <a:lnTo>
                    <a:pt x="40181" y="2975"/>
                  </a:lnTo>
                  <a:lnTo>
                    <a:pt x="39953" y="2838"/>
                  </a:lnTo>
                  <a:lnTo>
                    <a:pt x="39714" y="2713"/>
                  </a:lnTo>
                  <a:lnTo>
                    <a:pt x="39474" y="2599"/>
                  </a:lnTo>
                  <a:lnTo>
                    <a:pt x="39224" y="2496"/>
                  </a:lnTo>
                  <a:lnTo>
                    <a:pt x="38973" y="2393"/>
                  </a:lnTo>
                  <a:lnTo>
                    <a:pt x="38722" y="2302"/>
                  </a:lnTo>
                  <a:lnTo>
                    <a:pt x="38460" y="2211"/>
                  </a:lnTo>
                  <a:lnTo>
                    <a:pt x="38198" y="2143"/>
                  </a:lnTo>
                  <a:lnTo>
                    <a:pt x="37936" y="2074"/>
                  </a:lnTo>
                  <a:lnTo>
                    <a:pt x="37663" y="2006"/>
                  </a:lnTo>
                  <a:lnTo>
                    <a:pt x="37389" y="1960"/>
                  </a:lnTo>
                  <a:lnTo>
                    <a:pt x="37116" y="1915"/>
                  </a:lnTo>
                  <a:lnTo>
                    <a:pt x="36842" y="1881"/>
                  </a:lnTo>
                  <a:lnTo>
                    <a:pt x="36557" y="1858"/>
                  </a:lnTo>
                  <a:lnTo>
                    <a:pt x="36272" y="1846"/>
                  </a:lnTo>
                  <a:lnTo>
                    <a:pt x="35987" y="1846"/>
                  </a:lnTo>
                  <a:lnTo>
                    <a:pt x="35532" y="1858"/>
                  </a:lnTo>
                  <a:lnTo>
                    <a:pt x="35087" y="1892"/>
                  </a:lnTo>
                  <a:lnTo>
                    <a:pt x="34643" y="1949"/>
                  </a:lnTo>
                  <a:lnTo>
                    <a:pt x="34210" y="2029"/>
                  </a:lnTo>
                  <a:lnTo>
                    <a:pt x="33788" y="2131"/>
                  </a:lnTo>
                  <a:lnTo>
                    <a:pt x="33366" y="2257"/>
                  </a:lnTo>
                  <a:lnTo>
                    <a:pt x="32968" y="2405"/>
                  </a:lnTo>
                  <a:lnTo>
                    <a:pt x="32569" y="2576"/>
                  </a:lnTo>
                  <a:lnTo>
                    <a:pt x="32181" y="2758"/>
                  </a:lnTo>
                  <a:lnTo>
                    <a:pt x="31805" y="2963"/>
                  </a:lnTo>
                  <a:lnTo>
                    <a:pt x="31441" y="3191"/>
                  </a:lnTo>
                  <a:lnTo>
                    <a:pt x="31087" y="3430"/>
                  </a:lnTo>
                  <a:lnTo>
                    <a:pt x="30757" y="3681"/>
                  </a:lnTo>
                  <a:lnTo>
                    <a:pt x="30426" y="3955"/>
                  </a:lnTo>
                  <a:lnTo>
                    <a:pt x="30119" y="4251"/>
                  </a:lnTo>
                  <a:lnTo>
                    <a:pt x="29823" y="4547"/>
                  </a:lnTo>
                  <a:lnTo>
                    <a:pt x="29652" y="4296"/>
                  </a:lnTo>
                  <a:lnTo>
                    <a:pt x="29469" y="4046"/>
                  </a:lnTo>
                  <a:lnTo>
                    <a:pt x="29276" y="3806"/>
                  </a:lnTo>
                  <a:lnTo>
                    <a:pt x="29070" y="3567"/>
                  </a:lnTo>
                  <a:lnTo>
                    <a:pt x="28877" y="3339"/>
                  </a:lnTo>
                  <a:lnTo>
                    <a:pt x="28660" y="3111"/>
                  </a:lnTo>
                  <a:lnTo>
                    <a:pt x="28444" y="2895"/>
                  </a:lnTo>
                  <a:lnTo>
                    <a:pt x="28216" y="2678"/>
                  </a:lnTo>
                  <a:lnTo>
                    <a:pt x="27988" y="2473"/>
                  </a:lnTo>
                  <a:lnTo>
                    <a:pt x="27749" y="2280"/>
                  </a:lnTo>
                  <a:lnTo>
                    <a:pt x="27509" y="2086"/>
                  </a:lnTo>
                  <a:lnTo>
                    <a:pt x="27259" y="1903"/>
                  </a:lnTo>
                  <a:lnTo>
                    <a:pt x="27008" y="1733"/>
                  </a:lnTo>
                  <a:lnTo>
                    <a:pt x="26746" y="1562"/>
                  </a:lnTo>
                  <a:lnTo>
                    <a:pt x="26484" y="1402"/>
                  </a:lnTo>
                  <a:lnTo>
                    <a:pt x="26210" y="1243"/>
                  </a:lnTo>
                  <a:lnTo>
                    <a:pt x="25937" y="1106"/>
                  </a:lnTo>
                  <a:lnTo>
                    <a:pt x="25652" y="969"/>
                  </a:lnTo>
                  <a:lnTo>
                    <a:pt x="25367" y="832"/>
                  </a:lnTo>
                  <a:lnTo>
                    <a:pt x="25082" y="718"/>
                  </a:lnTo>
                  <a:lnTo>
                    <a:pt x="24786" y="604"/>
                  </a:lnTo>
                  <a:lnTo>
                    <a:pt x="24489" y="502"/>
                  </a:lnTo>
                  <a:lnTo>
                    <a:pt x="24182" y="411"/>
                  </a:lnTo>
                  <a:lnTo>
                    <a:pt x="23874" y="320"/>
                  </a:lnTo>
                  <a:lnTo>
                    <a:pt x="23566" y="251"/>
                  </a:lnTo>
                  <a:lnTo>
                    <a:pt x="23259" y="183"/>
                  </a:lnTo>
                  <a:lnTo>
                    <a:pt x="22940" y="126"/>
                  </a:lnTo>
                  <a:lnTo>
                    <a:pt x="22621" y="80"/>
                  </a:lnTo>
                  <a:lnTo>
                    <a:pt x="22290" y="46"/>
                  </a:lnTo>
                  <a:lnTo>
                    <a:pt x="21971" y="23"/>
                  </a:lnTo>
                  <a:lnTo>
                    <a:pt x="21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600001" y="3603205"/>
              <a:ext cx="3109628" cy="1128883"/>
            </a:xfrm>
            <a:custGeom>
              <a:rect b="b" l="l" r="r" t="t"/>
              <a:pathLst>
                <a:path extrusionOk="0" h="36032" w="99254">
                  <a:moveTo>
                    <a:pt x="821" y="0"/>
                  </a:moveTo>
                  <a:lnTo>
                    <a:pt x="627" y="798"/>
                  </a:lnTo>
                  <a:lnTo>
                    <a:pt x="467" y="1595"/>
                  </a:lnTo>
                  <a:lnTo>
                    <a:pt x="331" y="2416"/>
                  </a:lnTo>
                  <a:lnTo>
                    <a:pt x="217" y="3225"/>
                  </a:lnTo>
                  <a:lnTo>
                    <a:pt x="125" y="4045"/>
                  </a:lnTo>
                  <a:lnTo>
                    <a:pt x="57" y="4877"/>
                  </a:lnTo>
                  <a:lnTo>
                    <a:pt x="23" y="5709"/>
                  </a:lnTo>
                  <a:lnTo>
                    <a:pt x="0" y="6541"/>
                  </a:lnTo>
                  <a:lnTo>
                    <a:pt x="12" y="7111"/>
                  </a:lnTo>
                  <a:lnTo>
                    <a:pt x="34" y="7681"/>
                  </a:lnTo>
                  <a:lnTo>
                    <a:pt x="57" y="8250"/>
                  </a:lnTo>
                  <a:lnTo>
                    <a:pt x="103" y="8809"/>
                  </a:lnTo>
                  <a:lnTo>
                    <a:pt x="160" y="9367"/>
                  </a:lnTo>
                  <a:lnTo>
                    <a:pt x="217" y="9925"/>
                  </a:lnTo>
                  <a:lnTo>
                    <a:pt x="296" y="10484"/>
                  </a:lnTo>
                  <a:lnTo>
                    <a:pt x="388" y="11042"/>
                  </a:lnTo>
                  <a:lnTo>
                    <a:pt x="479" y="11589"/>
                  </a:lnTo>
                  <a:lnTo>
                    <a:pt x="593" y="12136"/>
                  </a:lnTo>
                  <a:lnTo>
                    <a:pt x="718" y="12683"/>
                  </a:lnTo>
                  <a:lnTo>
                    <a:pt x="855" y="13230"/>
                  </a:lnTo>
                  <a:lnTo>
                    <a:pt x="992" y="13766"/>
                  </a:lnTo>
                  <a:lnTo>
                    <a:pt x="1151" y="14301"/>
                  </a:lnTo>
                  <a:lnTo>
                    <a:pt x="1311" y="14837"/>
                  </a:lnTo>
                  <a:lnTo>
                    <a:pt x="1493" y="15361"/>
                  </a:lnTo>
                  <a:lnTo>
                    <a:pt x="1675" y="15897"/>
                  </a:lnTo>
                  <a:lnTo>
                    <a:pt x="1880" y="16421"/>
                  </a:lnTo>
                  <a:lnTo>
                    <a:pt x="2085" y="16945"/>
                  </a:lnTo>
                  <a:lnTo>
                    <a:pt x="2302" y="17458"/>
                  </a:lnTo>
                  <a:lnTo>
                    <a:pt x="2530" y="17970"/>
                  </a:lnTo>
                  <a:lnTo>
                    <a:pt x="2769" y="18483"/>
                  </a:lnTo>
                  <a:lnTo>
                    <a:pt x="3020" y="18996"/>
                  </a:lnTo>
                  <a:lnTo>
                    <a:pt x="3282" y="19497"/>
                  </a:lnTo>
                  <a:lnTo>
                    <a:pt x="3555" y="19999"/>
                  </a:lnTo>
                  <a:lnTo>
                    <a:pt x="3829" y="20500"/>
                  </a:lnTo>
                  <a:lnTo>
                    <a:pt x="4125" y="20990"/>
                  </a:lnTo>
                  <a:lnTo>
                    <a:pt x="4422" y="21480"/>
                  </a:lnTo>
                  <a:lnTo>
                    <a:pt x="4729" y="21959"/>
                  </a:lnTo>
                  <a:lnTo>
                    <a:pt x="5048" y="22449"/>
                  </a:lnTo>
                  <a:lnTo>
                    <a:pt x="5379" y="22927"/>
                  </a:lnTo>
                  <a:lnTo>
                    <a:pt x="5709" y="23395"/>
                  </a:lnTo>
                  <a:lnTo>
                    <a:pt x="6062" y="23862"/>
                  </a:lnTo>
                  <a:lnTo>
                    <a:pt x="6416" y="24329"/>
                  </a:lnTo>
                  <a:lnTo>
                    <a:pt x="6780" y="24796"/>
                  </a:lnTo>
                  <a:lnTo>
                    <a:pt x="7156" y="25252"/>
                  </a:lnTo>
                  <a:lnTo>
                    <a:pt x="7532" y="25708"/>
                  </a:lnTo>
                  <a:lnTo>
                    <a:pt x="7931" y="26152"/>
                  </a:lnTo>
                  <a:lnTo>
                    <a:pt x="8330" y="26597"/>
                  </a:lnTo>
                  <a:lnTo>
                    <a:pt x="8740" y="27030"/>
                  </a:lnTo>
                  <a:lnTo>
                    <a:pt x="9151" y="27474"/>
                  </a:lnTo>
                  <a:lnTo>
                    <a:pt x="9584" y="27896"/>
                  </a:lnTo>
                  <a:lnTo>
                    <a:pt x="10017" y="28329"/>
                  </a:lnTo>
                  <a:lnTo>
                    <a:pt x="10461" y="28739"/>
                  </a:lnTo>
                  <a:lnTo>
                    <a:pt x="10906" y="29161"/>
                  </a:lnTo>
                  <a:lnTo>
                    <a:pt x="11361" y="29571"/>
                  </a:lnTo>
                  <a:lnTo>
                    <a:pt x="11829" y="29970"/>
                  </a:lnTo>
                  <a:lnTo>
                    <a:pt x="12307" y="30380"/>
                  </a:lnTo>
                  <a:lnTo>
                    <a:pt x="12786" y="30767"/>
                  </a:lnTo>
                  <a:lnTo>
                    <a:pt x="13287" y="31155"/>
                  </a:lnTo>
                  <a:lnTo>
                    <a:pt x="13777" y="31542"/>
                  </a:lnTo>
                  <a:lnTo>
                    <a:pt x="14290" y="31918"/>
                  </a:lnTo>
                  <a:lnTo>
                    <a:pt x="14803" y="32294"/>
                  </a:lnTo>
                  <a:lnTo>
                    <a:pt x="15316" y="32670"/>
                  </a:lnTo>
                  <a:lnTo>
                    <a:pt x="15851" y="33024"/>
                  </a:lnTo>
                  <a:lnTo>
                    <a:pt x="16387" y="33388"/>
                  </a:lnTo>
                  <a:lnTo>
                    <a:pt x="16922" y="33742"/>
                  </a:lnTo>
                  <a:lnTo>
                    <a:pt x="17469" y="34083"/>
                  </a:lnTo>
                  <a:lnTo>
                    <a:pt x="18028" y="34425"/>
                  </a:lnTo>
                  <a:lnTo>
                    <a:pt x="18597" y="34756"/>
                  </a:lnTo>
                  <a:lnTo>
                    <a:pt x="19167" y="35086"/>
                  </a:lnTo>
                  <a:lnTo>
                    <a:pt x="19737" y="35405"/>
                  </a:lnTo>
                  <a:lnTo>
                    <a:pt x="20318" y="35724"/>
                  </a:lnTo>
                  <a:lnTo>
                    <a:pt x="20911" y="36032"/>
                  </a:lnTo>
                  <a:lnTo>
                    <a:pt x="78343" y="36032"/>
                  </a:lnTo>
                  <a:lnTo>
                    <a:pt x="78936" y="35724"/>
                  </a:lnTo>
                  <a:lnTo>
                    <a:pt x="79517" y="35405"/>
                  </a:lnTo>
                  <a:lnTo>
                    <a:pt x="80098" y="35086"/>
                  </a:lnTo>
                  <a:lnTo>
                    <a:pt x="80668" y="34756"/>
                  </a:lnTo>
                  <a:lnTo>
                    <a:pt x="81226" y="34425"/>
                  </a:lnTo>
                  <a:lnTo>
                    <a:pt x="81785" y="34083"/>
                  </a:lnTo>
                  <a:lnTo>
                    <a:pt x="82332" y="33742"/>
                  </a:lnTo>
                  <a:lnTo>
                    <a:pt x="82879" y="33388"/>
                  </a:lnTo>
                  <a:lnTo>
                    <a:pt x="83414" y="33024"/>
                  </a:lnTo>
                  <a:lnTo>
                    <a:pt x="83938" y="32670"/>
                  </a:lnTo>
                  <a:lnTo>
                    <a:pt x="84463" y="32294"/>
                  </a:lnTo>
                  <a:lnTo>
                    <a:pt x="84975" y="31918"/>
                  </a:lnTo>
                  <a:lnTo>
                    <a:pt x="85477" y="31542"/>
                  </a:lnTo>
                  <a:lnTo>
                    <a:pt x="85978" y="31155"/>
                  </a:lnTo>
                  <a:lnTo>
                    <a:pt x="86468" y="30767"/>
                  </a:lnTo>
                  <a:lnTo>
                    <a:pt x="86958" y="30380"/>
                  </a:lnTo>
                  <a:lnTo>
                    <a:pt x="87425" y="29970"/>
                  </a:lnTo>
                  <a:lnTo>
                    <a:pt x="87893" y="29571"/>
                  </a:lnTo>
                  <a:lnTo>
                    <a:pt x="88348" y="29161"/>
                  </a:lnTo>
                  <a:lnTo>
                    <a:pt x="88804" y="28739"/>
                  </a:lnTo>
                  <a:lnTo>
                    <a:pt x="89249" y="28329"/>
                  </a:lnTo>
                  <a:lnTo>
                    <a:pt x="89682" y="27896"/>
                  </a:lnTo>
                  <a:lnTo>
                    <a:pt x="90103" y="27474"/>
                  </a:lnTo>
                  <a:lnTo>
                    <a:pt x="90525" y="27030"/>
                  </a:lnTo>
                  <a:lnTo>
                    <a:pt x="90935" y="26597"/>
                  </a:lnTo>
                  <a:lnTo>
                    <a:pt x="91334" y="26152"/>
                  </a:lnTo>
                  <a:lnTo>
                    <a:pt x="91721" y="25708"/>
                  </a:lnTo>
                  <a:lnTo>
                    <a:pt x="92109" y="25252"/>
                  </a:lnTo>
                  <a:lnTo>
                    <a:pt x="92485" y="24796"/>
                  </a:lnTo>
                  <a:lnTo>
                    <a:pt x="92850" y="24329"/>
                  </a:lnTo>
                  <a:lnTo>
                    <a:pt x="93203" y="23862"/>
                  </a:lnTo>
                  <a:lnTo>
                    <a:pt x="93545" y="23395"/>
                  </a:lnTo>
                  <a:lnTo>
                    <a:pt x="93887" y="22927"/>
                  </a:lnTo>
                  <a:lnTo>
                    <a:pt x="94217" y="22449"/>
                  </a:lnTo>
                  <a:lnTo>
                    <a:pt x="94525" y="21959"/>
                  </a:lnTo>
                  <a:lnTo>
                    <a:pt x="94844" y="21480"/>
                  </a:lnTo>
                  <a:lnTo>
                    <a:pt x="95140" y="20990"/>
                  </a:lnTo>
                  <a:lnTo>
                    <a:pt x="95425" y="20500"/>
                  </a:lnTo>
                  <a:lnTo>
                    <a:pt x="95710" y="19999"/>
                  </a:lnTo>
                  <a:lnTo>
                    <a:pt x="95972" y="19497"/>
                  </a:lnTo>
                  <a:lnTo>
                    <a:pt x="96234" y="18996"/>
                  </a:lnTo>
                  <a:lnTo>
                    <a:pt x="96485" y="18483"/>
                  </a:lnTo>
                  <a:lnTo>
                    <a:pt x="96724" y="17970"/>
                  </a:lnTo>
                  <a:lnTo>
                    <a:pt x="96952" y="17458"/>
                  </a:lnTo>
                  <a:lnTo>
                    <a:pt x="97180" y="16945"/>
                  </a:lnTo>
                  <a:lnTo>
                    <a:pt x="97385" y="16421"/>
                  </a:lnTo>
                  <a:lnTo>
                    <a:pt x="97579" y="15897"/>
                  </a:lnTo>
                  <a:lnTo>
                    <a:pt x="97772" y="15361"/>
                  </a:lnTo>
                  <a:lnTo>
                    <a:pt x="97943" y="14837"/>
                  </a:lnTo>
                  <a:lnTo>
                    <a:pt x="98114" y="14301"/>
                  </a:lnTo>
                  <a:lnTo>
                    <a:pt x="98262" y="13766"/>
                  </a:lnTo>
                  <a:lnTo>
                    <a:pt x="98410" y="13230"/>
                  </a:lnTo>
                  <a:lnTo>
                    <a:pt x="98547" y="12683"/>
                  </a:lnTo>
                  <a:lnTo>
                    <a:pt x="98661" y="12136"/>
                  </a:lnTo>
                  <a:lnTo>
                    <a:pt x="98775" y="11589"/>
                  </a:lnTo>
                  <a:lnTo>
                    <a:pt x="98878" y="11042"/>
                  </a:lnTo>
                  <a:lnTo>
                    <a:pt x="98969" y="10484"/>
                  </a:lnTo>
                  <a:lnTo>
                    <a:pt x="99037" y="9925"/>
                  </a:lnTo>
                  <a:lnTo>
                    <a:pt x="99106" y="9367"/>
                  </a:lnTo>
                  <a:lnTo>
                    <a:pt x="99163" y="8809"/>
                  </a:lnTo>
                  <a:lnTo>
                    <a:pt x="99197" y="8250"/>
                  </a:lnTo>
                  <a:lnTo>
                    <a:pt x="99231" y="7681"/>
                  </a:lnTo>
                  <a:lnTo>
                    <a:pt x="99254" y="7111"/>
                  </a:lnTo>
                  <a:lnTo>
                    <a:pt x="99254" y="6541"/>
                  </a:lnTo>
                  <a:lnTo>
                    <a:pt x="99242" y="5709"/>
                  </a:lnTo>
                  <a:lnTo>
                    <a:pt x="99208" y="4877"/>
                  </a:lnTo>
                  <a:lnTo>
                    <a:pt x="99140" y="4045"/>
                  </a:lnTo>
                  <a:lnTo>
                    <a:pt x="99049" y="3225"/>
                  </a:lnTo>
                  <a:lnTo>
                    <a:pt x="98935" y="2416"/>
                  </a:lnTo>
                  <a:lnTo>
                    <a:pt x="98798" y="1595"/>
                  </a:lnTo>
                  <a:lnTo>
                    <a:pt x="98627" y="798"/>
                  </a:lnTo>
                  <a:lnTo>
                    <a:pt x="98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600001" y="3603205"/>
              <a:ext cx="3109628" cy="1128883"/>
            </a:xfrm>
            <a:custGeom>
              <a:rect b="b" l="l" r="r" t="t"/>
              <a:pathLst>
                <a:path extrusionOk="0" fill="none" h="36032" w="99254">
                  <a:moveTo>
                    <a:pt x="20911" y="36032"/>
                  </a:moveTo>
                  <a:lnTo>
                    <a:pt x="78343" y="36032"/>
                  </a:lnTo>
                  <a:lnTo>
                    <a:pt x="78343" y="36032"/>
                  </a:lnTo>
                  <a:lnTo>
                    <a:pt x="78936" y="35724"/>
                  </a:lnTo>
                  <a:lnTo>
                    <a:pt x="79517" y="35405"/>
                  </a:lnTo>
                  <a:lnTo>
                    <a:pt x="80098" y="35086"/>
                  </a:lnTo>
                  <a:lnTo>
                    <a:pt x="80668" y="34756"/>
                  </a:lnTo>
                  <a:lnTo>
                    <a:pt x="81226" y="34425"/>
                  </a:lnTo>
                  <a:lnTo>
                    <a:pt x="81785" y="34083"/>
                  </a:lnTo>
                  <a:lnTo>
                    <a:pt x="82332" y="33742"/>
                  </a:lnTo>
                  <a:lnTo>
                    <a:pt x="82879" y="33388"/>
                  </a:lnTo>
                  <a:lnTo>
                    <a:pt x="83414" y="33024"/>
                  </a:lnTo>
                  <a:lnTo>
                    <a:pt x="83938" y="32670"/>
                  </a:lnTo>
                  <a:lnTo>
                    <a:pt x="84463" y="32294"/>
                  </a:lnTo>
                  <a:lnTo>
                    <a:pt x="84975" y="31918"/>
                  </a:lnTo>
                  <a:lnTo>
                    <a:pt x="85477" y="31542"/>
                  </a:lnTo>
                  <a:lnTo>
                    <a:pt x="85978" y="31155"/>
                  </a:lnTo>
                  <a:lnTo>
                    <a:pt x="86468" y="30767"/>
                  </a:lnTo>
                  <a:lnTo>
                    <a:pt x="86958" y="30380"/>
                  </a:lnTo>
                  <a:lnTo>
                    <a:pt x="87425" y="29970"/>
                  </a:lnTo>
                  <a:lnTo>
                    <a:pt x="87893" y="29571"/>
                  </a:lnTo>
                  <a:lnTo>
                    <a:pt x="88348" y="29161"/>
                  </a:lnTo>
                  <a:lnTo>
                    <a:pt x="88804" y="28739"/>
                  </a:lnTo>
                  <a:lnTo>
                    <a:pt x="89249" y="28329"/>
                  </a:lnTo>
                  <a:lnTo>
                    <a:pt x="89682" y="27896"/>
                  </a:lnTo>
                  <a:lnTo>
                    <a:pt x="90103" y="27474"/>
                  </a:lnTo>
                  <a:lnTo>
                    <a:pt x="90525" y="27030"/>
                  </a:lnTo>
                  <a:lnTo>
                    <a:pt x="90935" y="26597"/>
                  </a:lnTo>
                  <a:lnTo>
                    <a:pt x="91334" y="26152"/>
                  </a:lnTo>
                  <a:lnTo>
                    <a:pt x="91721" y="25708"/>
                  </a:lnTo>
                  <a:lnTo>
                    <a:pt x="92109" y="25252"/>
                  </a:lnTo>
                  <a:lnTo>
                    <a:pt x="92485" y="24796"/>
                  </a:lnTo>
                  <a:lnTo>
                    <a:pt x="92850" y="24329"/>
                  </a:lnTo>
                  <a:lnTo>
                    <a:pt x="93203" y="23862"/>
                  </a:lnTo>
                  <a:lnTo>
                    <a:pt x="93545" y="23395"/>
                  </a:lnTo>
                  <a:lnTo>
                    <a:pt x="93887" y="22927"/>
                  </a:lnTo>
                  <a:lnTo>
                    <a:pt x="94217" y="22449"/>
                  </a:lnTo>
                  <a:lnTo>
                    <a:pt x="94525" y="21959"/>
                  </a:lnTo>
                  <a:lnTo>
                    <a:pt x="94844" y="21480"/>
                  </a:lnTo>
                  <a:lnTo>
                    <a:pt x="95140" y="20990"/>
                  </a:lnTo>
                  <a:lnTo>
                    <a:pt x="95425" y="20500"/>
                  </a:lnTo>
                  <a:lnTo>
                    <a:pt x="95710" y="19999"/>
                  </a:lnTo>
                  <a:lnTo>
                    <a:pt x="95972" y="19497"/>
                  </a:lnTo>
                  <a:lnTo>
                    <a:pt x="96234" y="18996"/>
                  </a:lnTo>
                  <a:lnTo>
                    <a:pt x="96485" y="18483"/>
                  </a:lnTo>
                  <a:lnTo>
                    <a:pt x="96724" y="17970"/>
                  </a:lnTo>
                  <a:lnTo>
                    <a:pt x="96952" y="17458"/>
                  </a:lnTo>
                  <a:lnTo>
                    <a:pt x="97180" y="16945"/>
                  </a:lnTo>
                  <a:lnTo>
                    <a:pt x="97385" y="16421"/>
                  </a:lnTo>
                  <a:lnTo>
                    <a:pt x="97579" y="15897"/>
                  </a:lnTo>
                  <a:lnTo>
                    <a:pt x="97772" y="15361"/>
                  </a:lnTo>
                  <a:lnTo>
                    <a:pt x="97943" y="14837"/>
                  </a:lnTo>
                  <a:lnTo>
                    <a:pt x="98114" y="14301"/>
                  </a:lnTo>
                  <a:lnTo>
                    <a:pt x="98262" y="13766"/>
                  </a:lnTo>
                  <a:lnTo>
                    <a:pt x="98410" y="13230"/>
                  </a:lnTo>
                  <a:lnTo>
                    <a:pt x="98547" y="12683"/>
                  </a:lnTo>
                  <a:lnTo>
                    <a:pt x="98661" y="12136"/>
                  </a:lnTo>
                  <a:lnTo>
                    <a:pt x="98775" y="11589"/>
                  </a:lnTo>
                  <a:lnTo>
                    <a:pt x="98878" y="11042"/>
                  </a:lnTo>
                  <a:lnTo>
                    <a:pt x="98969" y="10484"/>
                  </a:lnTo>
                  <a:lnTo>
                    <a:pt x="99037" y="9925"/>
                  </a:lnTo>
                  <a:lnTo>
                    <a:pt x="99106" y="9367"/>
                  </a:lnTo>
                  <a:lnTo>
                    <a:pt x="99163" y="8809"/>
                  </a:lnTo>
                  <a:lnTo>
                    <a:pt x="99197" y="8250"/>
                  </a:lnTo>
                  <a:lnTo>
                    <a:pt x="99231" y="7681"/>
                  </a:lnTo>
                  <a:lnTo>
                    <a:pt x="99254" y="7111"/>
                  </a:lnTo>
                  <a:lnTo>
                    <a:pt x="99254" y="6541"/>
                  </a:lnTo>
                  <a:lnTo>
                    <a:pt x="99254" y="6541"/>
                  </a:lnTo>
                  <a:lnTo>
                    <a:pt x="99242" y="5709"/>
                  </a:lnTo>
                  <a:lnTo>
                    <a:pt x="99208" y="4877"/>
                  </a:lnTo>
                  <a:lnTo>
                    <a:pt x="99140" y="4045"/>
                  </a:lnTo>
                  <a:lnTo>
                    <a:pt x="99049" y="3225"/>
                  </a:lnTo>
                  <a:lnTo>
                    <a:pt x="98935" y="2416"/>
                  </a:lnTo>
                  <a:lnTo>
                    <a:pt x="98798" y="1595"/>
                  </a:lnTo>
                  <a:lnTo>
                    <a:pt x="98627" y="798"/>
                  </a:lnTo>
                  <a:lnTo>
                    <a:pt x="98445" y="0"/>
                  </a:lnTo>
                  <a:lnTo>
                    <a:pt x="821" y="0"/>
                  </a:lnTo>
                  <a:lnTo>
                    <a:pt x="821" y="0"/>
                  </a:lnTo>
                  <a:lnTo>
                    <a:pt x="627" y="798"/>
                  </a:lnTo>
                  <a:lnTo>
                    <a:pt x="467" y="1595"/>
                  </a:lnTo>
                  <a:lnTo>
                    <a:pt x="331" y="2416"/>
                  </a:lnTo>
                  <a:lnTo>
                    <a:pt x="217" y="3225"/>
                  </a:lnTo>
                  <a:lnTo>
                    <a:pt x="125" y="4045"/>
                  </a:lnTo>
                  <a:lnTo>
                    <a:pt x="57" y="4877"/>
                  </a:lnTo>
                  <a:lnTo>
                    <a:pt x="23" y="5709"/>
                  </a:lnTo>
                  <a:lnTo>
                    <a:pt x="0" y="6541"/>
                  </a:lnTo>
                  <a:lnTo>
                    <a:pt x="0" y="6541"/>
                  </a:lnTo>
                  <a:lnTo>
                    <a:pt x="12" y="7111"/>
                  </a:lnTo>
                  <a:lnTo>
                    <a:pt x="34" y="7681"/>
                  </a:lnTo>
                  <a:lnTo>
                    <a:pt x="57" y="8250"/>
                  </a:lnTo>
                  <a:lnTo>
                    <a:pt x="103" y="8809"/>
                  </a:lnTo>
                  <a:lnTo>
                    <a:pt x="160" y="9367"/>
                  </a:lnTo>
                  <a:lnTo>
                    <a:pt x="217" y="9925"/>
                  </a:lnTo>
                  <a:lnTo>
                    <a:pt x="296" y="10484"/>
                  </a:lnTo>
                  <a:lnTo>
                    <a:pt x="388" y="11042"/>
                  </a:lnTo>
                  <a:lnTo>
                    <a:pt x="479" y="11589"/>
                  </a:lnTo>
                  <a:lnTo>
                    <a:pt x="593" y="12136"/>
                  </a:lnTo>
                  <a:lnTo>
                    <a:pt x="718" y="12683"/>
                  </a:lnTo>
                  <a:lnTo>
                    <a:pt x="855" y="13230"/>
                  </a:lnTo>
                  <a:lnTo>
                    <a:pt x="992" y="13766"/>
                  </a:lnTo>
                  <a:lnTo>
                    <a:pt x="1151" y="14301"/>
                  </a:lnTo>
                  <a:lnTo>
                    <a:pt x="1311" y="14837"/>
                  </a:lnTo>
                  <a:lnTo>
                    <a:pt x="1493" y="15361"/>
                  </a:lnTo>
                  <a:lnTo>
                    <a:pt x="1675" y="15897"/>
                  </a:lnTo>
                  <a:lnTo>
                    <a:pt x="1880" y="16421"/>
                  </a:lnTo>
                  <a:lnTo>
                    <a:pt x="2085" y="16945"/>
                  </a:lnTo>
                  <a:lnTo>
                    <a:pt x="2302" y="17458"/>
                  </a:lnTo>
                  <a:lnTo>
                    <a:pt x="2530" y="17970"/>
                  </a:lnTo>
                  <a:lnTo>
                    <a:pt x="2769" y="18483"/>
                  </a:lnTo>
                  <a:lnTo>
                    <a:pt x="3020" y="18996"/>
                  </a:lnTo>
                  <a:lnTo>
                    <a:pt x="3282" y="19497"/>
                  </a:lnTo>
                  <a:lnTo>
                    <a:pt x="3555" y="19999"/>
                  </a:lnTo>
                  <a:lnTo>
                    <a:pt x="3829" y="20500"/>
                  </a:lnTo>
                  <a:lnTo>
                    <a:pt x="4125" y="20990"/>
                  </a:lnTo>
                  <a:lnTo>
                    <a:pt x="4422" y="21480"/>
                  </a:lnTo>
                  <a:lnTo>
                    <a:pt x="4729" y="21959"/>
                  </a:lnTo>
                  <a:lnTo>
                    <a:pt x="5048" y="22449"/>
                  </a:lnTo>
                  <a:lnTo>
                    <a:pt x="5379" y="22927"/>
                  </a:lnTo>
                  <a:lnTo>
                    <a:pt x="5709" y="23395"/>
                  </a:lnTo>
                  <a:lnTo>
                    <a:pt x="6062" y="23862"/>
                  </a:lnTo>
                  <a:lnTo>
                    <a:pt x="6416" y="24329"/>
                  </a:lnTo>
                  <a:lnTo>
                    <a:pt x="6780" y="24796"/>
                  </a:lnTo>
                  <a:lnTo>
                    <a:pt x="7156" y="25252"/>
                  </a:lnTo>
                  <a:lnTo>
                    <a:pt x="7532" y="25708"/>
                  </a:lnTo>
                  <a:lnTo>
                    <a:pt x="7931" y="26152"/>
                  </a:lnTo>
                  <a:lnTo>
                    <a:pt x="8330" y="26597"/>
                  </a:lnTo>
                  <a:lnTo>
                    <a:pt x="8740" y="27030"/>
                  </a:lnTo>
                  <a:lnTo>
                    <a:pt x="9151" y="27474"/>
                  </a:lnTo>
                  <a:lnTo>
                    <a:pt x="9584" y="27896"/>
                  </a:lnTo>
                  <a:lnTo>
                    <a:pt x="10017" y="28329"/>
                  </a:lnTo>
                  <a:lnTo>
                    <a:pt x="10461" y="28739"/>
                  </a:lnTo>
                  <a:lnTo>
                    <a:pt x="10906" y="29161"/>
                  </a:lnTo>
                  <a:lnTo>
                    <a:pt x="11361" y="29571"/>
                  </a:lnTo>
                  <a:lnTo>
                    <a:pt x="11829" y="29970"/>
                  </a:lnTo>
                  <a:lnTo>
                    <a:pt x="12307" y="30380"/>
                  </a:lnTo>
                  <a:lnTo>
                    <a:pt x="12786" y="30767"/>
                  </a:lnTo>
                  <a:lnTo>
                    <a:pt x="13287" y="31155"/>
                  </a:lnTo>
                  <a:lnTo>
                    <a:pt x="13777" y="31542"/>
                  </a:lnTo>
                  <a:lnTo>
                    <a:pt x="14290" y="31918"/>
                  </a:lnTo>
                  <a:lnTo>
                    <a:pt x="14803" y="32294"/>
                  </a:lnTo>
                  <a:lnTo>
                    <a:pt x="15316" y="32670"/>
                  </a:lnTo>
                  <a:lnTo>
                    <a:pt x="15851" y="33024"/>
                  </a:lnTo>
                  <a:lnTo>
                    <a:pt x="16387" y="33388"/>
                  </a:lnTo>
                  <a:lnTo>
                    <a:pt x="16922" y="33742"/>
                  </a:lnTo>
                  <a:lnTo>
                    <a:pt x="17469" y="34083"/>
                  </a:lnTo>
                  <a:lnTo>
                    <a:pt x="18028" y="34425"/>
                  </a:lnTo>
                  <a:lnTo>
                    <a:pt x="18597" y="34756"/>
                  </a:lnTo>
                  <a:lnTo>
                    <a:pt x="19167" y="35086"/>
                  </a:lnTo>
                  <a:lnTo>
                    <a:pt x="19737" y="35405"/>
                  </a:lnTo>
                  <a:lnTo>
                    <a:pt x="20318" y="35724"/>
                  </a:lnTo>
                  <a:lnTo>
                    <a:pt x="20911" y="360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604982" y="3628895"/>
              <a:ext cx="3101451" cy="65730"/>
            </a:xfrm>
            <a:custGeom>
              <a:rect b="b" l="l" r="r" t="t"/>
              <a:pathLst>
                <a:path extrusionOk="0" h="2098" w="98993">
                  <a:moveTo>
                    <a:pt x="1" y="1"/>
                  </a:moveTo>
                  <a:lnTo>
                    <a:pt x="1" y="2097"/>
                  </a:lnTo>
                  <a:lnTo>
                    <a:pt x="92" y="2097"/>
                  </a:lnTo>
                  <a:lnTo>
                    <a:pt x="172" y="1573"/>
                  </a:lnTo>
                  <a:lnTo>
                    <a:pt x="263" y="1049"/>
                  </a:lnTo>
                  <a:lnTo>
                    <a:pt x="354" y="525"/>
                  </a:lnTo>
                  <a:lnTo>
                    <a:pt x="468" y="1"/>
                  </a:lnTo>
                  <a:close/>
                  <a:moveTo>
                    <a:pt x="98479" y="1"/>
                  </a:moveTo>
                  <a:lnTo>
                    <a:pt x="98582" y="525"/>
                  </a:lnTo>
                  <a:lnTo>
                    <a:pt x="98684" y="1049"/>
                  </a:lnTo>
                  <a:lnTo>
                    <a:pt x="98776" y="1573"/>
                  </a:lnTo>
                  <a:lnTo>
                    <a:pt x="98844" y="2097"/>
                  </a:lnTo>
                  <a:lnTo>
                    <a:pt x="98992" y="2097"/>
                  </a:lnTo>
                  <a:lnTo>
                    <a:pt x="98992" y="1"/>
                  </a:lnTo>
                  <a:close/>
                </a:path>
              </a:pathLst>
            </a:custGeom>
            <a:solidFill>
              <a:srgbClr val="CCB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604982" y="3628895"/>
              <a:ext cx="14662" cy="65730"/>
            </a:xfrm>
            <a:custGeom>
              <a:rect b="b" l="l" r="r" t="t"/>
              <a:pathLst>
                <a:path extrusionOk="0" fill="none" h="2098" w="468">
                  <a:moveTo>
                    <a:pt x="468" y="1"/>
                  </a:moveTo>
                  <a:lnTo>
                    <a:pt x="1" y="1"/>
                  </a:lnTo>
                  <a:lnTo>
                    <a:pt x="1" y="2097"/>
                  </a:lnTo>
                  <a:lnTo>
                    <a:pt x="92" y="2097"/>
                  </a:lnTo>
                  <a:lnTo>
                    <a:pt x="92" y="2097"/>
                  </a:lnTo>
                  <a:lnTo>
                    <a:pt x="172" y="1573"/>
                  </a:lnTo>
                  <a:lnTo>
                    <a:pt x="263" y="1049"/>
                  </a:lnTo>
                  <a:lnTo>
                    <a:pt x="354" y="525"/>
                  </a:lnTo>
                  <a:lnTo>
                    <a:pt x="46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690306" y="3628895"/>
              <a:ext cx="16104" cy="65730"/>
            </a:xfrm>
            <a:custGeom>
              <a:rect b="b" l="l" r="r" t="t"/>
              <a:pathLst>
                <a:path extrusionOk="0" fill="none" h="2098" w="514">
                  <a:moveTo>
                    <a:pt x="51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03" y="525"/>
                  </a:lnTo>
                  <a:lnTo>
                    <a:pt x="205" y="1049"/>
                  </a:lnTo>
                  <a:lnTo>
                    <a:pt x="297" y="1573"/>
                  </a:lnTo>
                  <a:lnTo>
                    <a:pt x="365" y="2097"/>
                  </a:lnTo>
                  <a:lnTo>
                    <a:pt x="513" y="2097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607833" y="3628895"/>
              <a:ext cx="3093963" cy="65730"/>
            </a:xfrm>
            <a:custGeom>
              <a:rect b="b" l="l" r="r" t="t"/>
              <a:pathLst>
                <a:path extrusionOk="0" h="2098" w="98754">
                  <a:moveTo>
                    <a:pt x="377" y="1"/>
                  </a:moveTo>
                  <a:lnTo>
                    <a:pt x="263" y="525"/>
                  </a:lnTo>
                  <a:lnTo>
                    <a:pt x="172" y="1049"/>
                  </a:lnTo>
                  <a:lnTo>
                    <a:pt x="81" y="1573"/>
                  </a:lnTo>
                  <a:lnTo>
                    <a:pt x="1" y="2097"/>
                  </a:lnTo>
                  <a:lnTo>
                    <a:pt x="98753" y="2097"/>
                  </a:lnTo>
                  <a:lnTo>
                    <a:pt x="98685" y="1573"/>
                  </a:lnTo>
                  <a:lnTo>
                    <a:pt x="98593" y="1049"/>
                  </a:lnTo>
                  <a:lnTo>
                    <a:pt x="98491" y="525"/>
                  </a:lnTo>
                  <a:lnTo>
                    <a:pt x="98388" y="1"/>
                  </a:lnTo>
                  <a:close/>
                </a:path>
              </a:pathLst>
            </a:custGeom>
            <a:solidFill>
              <a:srgbClr val="CA9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607833" y="3628895"/>
              <a:ext cx="3093963" cy="65730"/>
            </a:xfrm>
            <a:custGeom>
              <a:rect b="b" l="l" r="r" t="t"/>
              <a:pathLst>
                <a:path extrusionOk="0" fill="none" h="2098" w="98754">
                  <a:moveTo>
                    <a:pt x="98388" y="1"/>
                  </a:moveTo>
                  <a:lnTo>
                    <a:pt x="377" y="1"/>
                  </a:lnTo>
                  <a:lnTo>
                    <a:pt x="377" y="1"/>
                  </a:lnTo>
                  <a:lnTo>
                    <a:pt x="263" y="525"/>
                  </a:lnTo>
                  <a:lnTo>
                    <a:pt x="172" y="1049"/>
                  </a:lnTo>
                  <a:lnTo>
                    <a:pt x="81" y="1573"/>
                  </a:lnTo>
                  <a:lnTo>
                    <a:pt x="1" y="2097"/>
                  </a:lnTo>
                  <a:lnTo>
                    <a:pt x="98753" y="2097"/>
                  </a:lnTo>
                  <a:lnTo>
                    <a:pt x="98753" y="2097"/>
                  </a:lnTo>
                  <a:lnTo>
                    <a:pt x="98685" y="1573"/>
                  </a:lnTo>
                  <a:lnTo>
                    <a:pt x="98593" y="1049"/>
                  </a:lnTo>
                  <a:lnTo>
                    <a:pt x="98491" y="525"/>
                  </a:lnTo>
                  <a:lnTo>
                    <a:pt x="983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457200" y="3382926"/>
              <a:ext cx="3380601" cy="311702"/>
            </a:xfrm>
            <a:custGeom>
              <a:rect b="b" l="l" r="r" t="t"/>
              <a:pathLst>
                <a:path extrusionOk="0" h="9949" w="107903">
                  <a:moveTo>
                    <a:pt x="4501" y="0"/>
                  </a:moveTo>
                  <a:lnTo>
                    <a:pt x="4250" y="23"/>
                  </a:lnTo>
                  <a:lnTo>
                    <a:pt x="4023" y="57"/>
                  </a:lnTo>
                  <a:lnTo>
                    <a:pt x="3783" y="91"/>
                  </a:lnTo>
                  <a:lnTo>
                    <a:pt x="3555" y="148"/>
                  </a:lnTo>
                  <a:lnTo>
                    <a:pt x="3327" y="217"/>
                  </a:lnTo>
                  <a:lnTo>
                    <a:pt x="3111" y="285"/>
                  </a:lnTo>
                  <a:lnTo>
                    <a:pt x="2894" y="376"/>
                  </a:lnTo>
                  <a:lnTo>
                    <a:pt x="2689" y="467"/>
                  </a:lnTo>
                  <a:lnTo>
                    <a:pt x="2484" y="570"/>
                  </a:lnTo>
                  <a:lnTo>
                    <a:pt x="2279" y="684"/>
                  </a:lnTo>
                  <a:lnTo>
                    <a:pt x="2085" y="809"/>
                  </a:lnTo>
                  <a:lnTo>
                    <a:pt x="1903" y="946"/>
                  </a:lnTo>
                  <a:lnTo>
                    <a:pt x="1721" y="1083"/>
                  </a:lnTo>
                  <a:lnTo>
                    <a:pt x="1550" y="1231"/>
                  </a:lnTo>
                  <a:lnTo>
                    <a:pt x="1390" y="1390"/>
                  </a:lnTo>
                  <a:lnTo>
                    <a:pt x="1231" y="1550"/>
                  </a:lnTo>
                  <a:lnTo>
                    <a:pt x="1083" y="1721"/>
                  </a:lnTo>
                  <a:lnTo>
                    <a:pt x="946" y="1903"/>
                  </a:lnTo>
                  <a:lnTo>
                    <a:pt x="809" y="2086"/>
                  </a:lnTo>
                  <a:lnTo>
                    <a:pt x="684" y="2279"/>
                  </a:lnTo>
                  <a:lnTo>
                    <a:pt x="570" y="2484"/>
                  </a:lnTo>
                  <a:lnTo>
                    <a:pt x="467" y="2689"/>
                  </a:lnTo>
                  <a:lnTo>
                    <a:pt x="376" y="2895"/>
                  </a:lnTo>
                  <a:lnTo>
                    <a:pt x="285" y="3111"/>
                  </a:lnTo>
                  <a:lnTo>
                    <a:pt x="217" y="3328"/>
                  </a:lnTo>
                  <a:lnTo>
                    <a:pt x="148" y="3556"/>
                  </a:lnTo>
                  <a:lnTo>
                    <a:pt x="91" y="3783"/>
                  </a:lnTo>
                  <a:lnTo>
                    <a:pt x="57" y="4023"/>
                  </a:lnTo>
                  <a:lnTo>
                    <a:pt x="23" y="4251"/>
                  </a:lnTo>
                  <a:lnTo>
                    <a:pt x="0" y="4501"/>
                  </a:lnTo>
                  <a:lnTo>
                    <a:pt x="0" y="4741"/>
                  </a:lnTo>
                  <a:lnTo>
                    <a:pt x="0" y="5208"/>
                  </a:lnTo>
                  <a:lnTo>
                    <a:pt x="0" y="5459"/>
                  </a:lnTo>
                  <a:lnTo>
                    <a:pt x="23" y="5698"/>
                  </a:lnTo>
                  <a:lnTo>
                    <a:pt x="57" y="5937"/>
                  </a:lnTo>
                  <a:lnTo>
                    <a:pt x="91" y="6165"/>
                  </a:lnTo>
                  <a:lnTo>
                    <a:pt x="148" y="6393"/>
                  </a:lnTo>
                  <a:lnTo>
                    <a:pt x="217" y="6621"/>
                  </a:lnTo>
                  <a:lnTo>
                    <a:pt x="285" y="6837"/>
                  </a:lnTo>
                  <a:lnTo>
                    <a:pt x="376" y="7054"/>
                  </a:lnTo>
                  <a:lnTo>
                    <a:pt x="467" y="7270"/>
                  </a:lnTo>
                  <a:lnTo>
                    <a:pt x="570" y="7476"/>
                  </a:lnTo>
                  <a:lnTo>
                    <a:pt x="684" y="7669"/>
                  </a:lnTo>
                  <a:lnTo>
                    <a:pt x="809" y="7863"/>
                  </a:lnTo>
                  <a:lnTo>
                    <a:pt x="946" y="8045"/>
                  </a:lnTo>
                  <a:lnTo>
                    <a:pt x="1083" y="8228"/>
                  </a:lnTo>
                  <a:lnTo>
                    <a:pt x="1231" y="8399"/>
                  </a:lnTo>
                  <a:lnTo>
                    <a:pt x="1390" y="8558"/>
                  </a:lnTo>
                  <a:lnTo>
                    <a:pt x="1550" y="8718"/>
                  </a:lnTo>
                  <a:lnTo>
                    <a:pt x="1721" y="8866"/>
                  </a:lnTo>
                  <a:lnTo>
                    <a:pt x="1903" y="9014"/>
                  </a:lnTo>
                  <a:lnTo>
                    <a:pt x="2085" y="9139"/>
                  </a:lnTo>
                  <a:lnTo>
                    <a:pt x="2279" y="9265"/>
                  </a:lnTo>
                  <a:lnTo>
                    <a:pt x="2484" y="9379"/>
                  </a:lnTo>
                  <a:lnTo>
                    <a:pt x="2689" y="9481"/>
                  </a:lnTo>
                  <a:lnTo>
                    <a:pt x="2894" y="9584"/>
                  </a:lnTo>
                  <a:lnTo>
                    <a:pt x="3111" y="9663"/>
                  </a:lnTo>
                  <a:lnTo>
                    <a:pt x="3327" y="9743"/>
                  </a:lnTo>
                  <a:lnTo>
                    <a:pt x="3555" y="9800"/>
                  </a:lnTo>
                  <a:lnTo>
                    <a:pt x="3783" y="9857"/>
                  </a:lnTo>
                  <a:lnTo>
                    <a:pt x="4023" y="9903"/>
                  </a:lnTo>
                  <a:lnTo>
                    <a:pt x="4250" y="9925"/>
                  </a:lnTo>
                  <a:lnTo>
                    <a:pt x="4501" y="9948"/>
                  </a:lnTo>
                  <a:lnTo>
                    <a:pt x="103401" y="9948"/>
                  </a:lnTo>
                  <a:lnTo>
                    <a:pt x="103641" y="9925"/>
                  </a:lnTo>
                  <a:lnTo>
                    <a:pt x="103880" y="9903"/>
                  </a:lnTo>
                  <a:lnTo>
                    <a:pt x="104119" y="9857"/>
                  </a:lnTo>
                  <a:lnTo>
                    <a:pt x="104347" y="9800"/>
                  </a:lnTo>
                  <a:lnTo>
                    <a:pt x="104564" y="9743"/>
                  </a:lnTo>
                  <a:lnTo>
                    <a:pt x="104792" y="9663"/>
                  </a:lnTo>
                  <a:lnTo>
                    <a:pt x="105008" y="9584"/>
                  </a:lnTo>
                  <a:lnTo>
                    <a:pt x="105213" y="9481"/>
                  </a:lnTo>
                  <a:lnTo>
                    <a:pt x="105418" y="9379"/>
                  </a:lnTo>
                  <a:lnTo>
                    <a:pt x="105612" y="9265"/>
                  </a:lnTo>
                  <a:lnTo>
                    <a:pt x="105806" y="9139"/>
                  </a:lnTo>
                  <a:lnTo>
                    <a:pt x="106000" y="9014"/>
                  </a:lnTo>
                  <a:lnTo>
                    <a:pt x="106171" y="8866"/>
                  </a:lnTo>
                  <a:lnTo>
                    <a:pt x="106341" y="8718"/>
                  </a:lnTo>
                  <a:lnTo>
                    <a:pt x="106512" y="8558"/>
                  </a:lnTo>
                  <a:lnTo>
                    <a:pt x="106672" y="8399"/>
                  </a:lnTo>
                  <a:lnTo>
                    <a:pt x="106820" y="8228"/>
                  </a:lnTo>
                  <a:lnTo>
                    <a:pt x="106957" y="8045"/>
                  </a:lnTo>
                  <a:lnTo>
                    <a:pt x="107094" y="7863"/>
                  </a:lnTo>
                  <a:lnTo>
                    <a:pt x="107219" y="7669"/>
                  </a:lnTo>
                  <a:lnTo>
                    <a:pt x="107333" y="7476"/>
                  </a:lnTo>
                  <a:lnTo>
                    <a:pt x="107435" y="7270"/>
                  </a:lnTo>
                  <a:lnTo>
                    <a:pt x="107527" y="7054"/>
                  </a:lnTo>
                  <a:lnTo>
                    <a:pt x="107618" y="6837"/>
                  </a:lnTo>
                  <a:lnTo>
                    <a:pt x="107686" y="6621"/>
                  </a:lnTo>
                  <a:lnTo>
                    <a:pt x="107755" y="6393"/>
                  </a:lnTo>
                  <a:lnTo>
                    <a:pt x="107800" y="6165"/>
                  </a:lnTo>
                  <a:lnTo>
                    <a:pt x="107846" y="5937"/>
                  </a:lnTo>
                  <a:lnTo>
                    <a:pt x="107880" y="5698"/>
                  </a:lnTo>
                  <a:lnTo>
                    <a:pt x="107891" y="5459"/>
                  </a:lnTo>
                  <a:lnTo>
                    <a:pt x="107903" y="5208"/>
                  </a:lnTo>
                  <a:lnTo>
                    <a:pt x="107903" y="4741"/>
                  </a:lnTo>
                  <a:lnTo>
                    <a:pt x="107891" y="4501"/>
                  </a:lnTo>
                  <a:lnTo>
                    <a:pt x="107880" y="4251"/>
                  </a:lnTo>
                  <a:lnTo>
                    <a:pt x="107846" y="4023"/>
                  </a:lnTo>
                  <a:lnTo>
                    <a:pt x="107800" y="3783"/>
                  </a:lnTo>
                  <a:lnTo>
                    <a:pt x="107755" y="3556"/>
                  </a:lnTo>
                  <a:lnTo>
                    <a:pt x="107686" y="3328"/>
                  </a:lnTo>
                  <a:lnTo>
                    <a:pt x="107618" y="3111"/>
                  </a:lnTo>
                  <a:lnTo>
                    <a:pt x="107527" y="2895"/>
                  </a:lnTo>
                  <a:lnTo>
                    <a:pt x="107435" y="2689"/>
                  </a:lnTo>
                  <a:lnTo>
                    <a:pt x="107333" y="2484"/>
                  </a:lnTo>
                  <a:lnTo>
                    <a:pt x="107219" y="2279"/>
                  </a:lnTo>
                  <a:lnTo>
                    <a:pt x="107094" y="2086"/>
                  </a:lnTo>
                  <a:lnTo>
                    <a:pt x="106957" y="1903"/>
                  </a:lnTo>
                  <a:lnTo>
                    <a:pt x="106820" y="1721"/>
                  </a:lnTo>
                  <a:lnTo>
                    <a:pt x="106672" y="1550"/>
                  </a:lnTo>
                  <a:lnTo>
                    <a:pt x="106512" y="1390"/>
                  </a:lnTo>
                  <a:lnTo>
                    <a:pt x="106341" y="1231"/>
                  </a:lnTo>
                  <a:lnTo>
                    <a:pt x="106171" y="1083"/>
                  </a:lnTo>
                  <a:lnTo>
                    <a:pt x="106000" y="946"/>
                  </a:lnTo>
                  <a:lnTo>
                    <a:pt x="105806" y="809"/>
                  </a:lnTo>
                  <a:lnTo>
                    <a:pt x="105612" y="684"/>
                  </a:lnTo>
                  <a:lnTo>
                    <a:pt x="105418" y="570"/>
                  </a:lnTo>
                  <a:lnTo>
                    <a:pt x="105213" y="467"/>
                  </a:lnTo>
                  <a:lnTo>
                    <a:pt x="105008" y="376"/>
                  </a:lnTo>
                  <a:lnTo>
                    <a:pt x="104792" y="285"/>
                  </a:lnTo>
                  <a:lnTo>
                    <a:pt x="104564" y="217"/>
                  </a:lnTo>
                  <a:lnTo>
                    <a:pt x="104347" y="148"/>
                  </a:lnTo>
                  <a:lnTo>
                    <a:pt x="104119" y="91"/>
                  </a:lnTo>
                  <a:lnTo>
                    <a:pt x="103880" y="57"/>
                  </a:lnTo>
                  <a:lnTo>
                    <a:pt x="103641" y="23"/>
                  </a:lnTo>
                  <a:lnTo>
                    <a:pt x="10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37"/>
          <p:cNvGrpSpPr/>
          <p:nvPr/>
        </p:nvGrpSpPr>
        <p:grpSpPr>
          <a:xfrm>
            <a:off x="7200900" y="2068988"/>
            <a:ext cx="1485900" cy="206413"/>
            <a:chOff x="506600" y="2164238"/>
            <a:chExt cx="1485900" cy="206413"/>
          </a:xfrm>
        </p:grpSpPr>
        <p:sp>
          <p:nvSpPr>
            <p:cNvPr id="1727" name="Google Shape;1727;p37"/>
            <p:cNvSpPr/>
            <p:nvPr/>
          </p:nvSpPr>
          <p:spPr>
            <a:xfrm>
              <a:off x="506600" y="2164238"/>
              <a:ext cx="1485900" cy="206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06600" y="2164250"/>
              <a:ext cx="625800" cy="206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37"/>
          <p:cNvGrpSpPr/>
          <p:nvPr/>
        </p:nvGrpSpPr>
        <p:grpSpPr>
          <a:xfrm>
            <a:off x="4802375" y="4216825"/>
            <a:ext cx="1485900" cy="206425"/>
            <a:chOff x="506600" y="2164238"/>
            <a:chExt cx="1485900" cy="206425"/>
          </a:xfrm>
        </p:grpSpPr>
        <p:sp>
          <p:nvSpPr>
            <p:cNvPr id="1730" name="Google Shape;1730;p37"/>
            <p:cNvSpPr/>
            <p:nvPr/>
          </p:nvSpPr>
          <p:spPr>
            <a:xfrm>
              <a:off x="506600" y="2164238"/>
              <a:ext cx="1485900" cy="206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06600" y="2164263"/>
              <a:ext cx="620700" cy="206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37"/>
          <p:cNvGrpSpPr/>
          <p:nvPr/>
        </p:nvGrpSpPr>
        <p:grpSpPr>
          <a:xfrm>
            <a:off x="7200900" y="4216825"/>
            <a:ext cx="1485900" cy="206413"/>
            <a:chOff x="506600" y="2164238"/>
            <a:chExt cx="1485900" cy="206413"/>
          </a:xfrm>
        </p:grpSpPr>
        <p:sp>
          <p:nvSpPr>
            <p:cNvPr id="1733" name="Google Shape;1733;p37"/>
            <p:cNvSpPr/>
            <p:nvPr/>
          </p:nvSpPr>
          <p:spPr>
            <a:xfrm>
              <a:off x="506600" y="2164238"/>
              <a:ext cx="1485900" cy="206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06600" y="2164250"/>
              <a:ext cx="484800" cy="206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37"/>
          <p:cNvGrpSpPr/>
          <p:nvPr/>
        </p:nvGrpSpPr>
        <p:grpSpPr>
          <a:xfrm>
            <a:off x="7200900" y="966763"/>
            <a:ext cx="1485900" cy="1687738"/>
            <a:chOff x="4572000" y="1176313"/>
            <a:chExt cx="1485900" cy="1687738"/>
          </a:xfrm>
        </p:grpSpPr>
        <p:sp>
          <p:nvSpPr>
            <p:cNvPr id="1736" name="Google Shape;1736;p37"/>
            <p:cNvSpPr txBox="1"/>
            <p:nvPr/>
          </p:nvSpPr>
          <p:spPr>
            <a:xfrm>
              <a:off x="4771950" y="11763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7" name="Google Shape;1737;p37"/>
            <p:cNvSpPr txBox="1"/>
            <p:nvPr/>
          </p:nvSpPr>
          <p:spPr>
            <a:xfrm>
              <a:off x="4572000" y="15179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8" name="Google Shape;1738;p37"/>
            <p:cNvSpPr txBox="1"/>
            <p:nvPr/>
          </p:nvSpPr>
          <p:spPr>
            <a:xfrm>
              <a:off x="4805400" y="2532250"/>
              <a:ext cx="714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9" name="Google Shape;1739;p37"/>
          <p:cNvGrpSpPr/>
          <p:nvPr/>
        </p:nvGrpSpPr>
        <p:grpSpPr>
          <a:xfrm>
            <a:off x="4802375" y="966763"/>
            <a:ext cx="1485900" cy="1687738"/>
            <a:chOff x="7200900" y="1176313"/>
            <a:chExt cx="1485900" cy="1687738"/>
          </a:xfrm>
        </p:grpSpPr>
        <p:sp>
          <p:nvSpPr>
            <p:cNvPr id="1740" name="Google Shape;1740;p37"/>
            <p:cNvSpPr txBox="1"/>
            <p:nvPr/>
          </p:nvSpPr>
          <p:spPr>
            <a:xfrm>
              <a:off x="7400850" y="11763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1" name="Google Shape;1741;p37"/>
            <p:cNvSpPr txBox="1"/>
            <p:nvPr/>
          </p:nvSpPr>
          <p:spPr>
            <a:xfrm>
              <a:off x="7200900" y="15179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2" name="Google Shape;1742;p37"/>
            <p:cNvSpPr txBox="1"/>
            <p:nvPr/>
          </p:nvSpPr>
          <p:spPr>
            <a:xfrm>
              <a:off x="7281900" y="2532250"/>
              <a:ext cx="714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3" name="Google Shape;1743;p37"/>
          <p:cNvGrpSpPr/>
          <p:nvPr/>
        </p:nvGrpSpPr>
        <p:grpSpPr>
          <a:xfrm>
            <a:off x="7200900" y="3114613"/>
            <a:ext cx="1485900" cy="1687738"/>
            <a:chOff x="4572000" y="3114613"/>
            <a:chExt cx="1485900" cy="1687738"/>
          </a:xfrm>
        </p:grpSpPr>
        <p:sp>
          <p:nvSpPr>
            <p:cNvPr id="1744" name="Google Shape;1744;p37"/>
            <p:cNvSpPr txBox="1"/>
            <p:nvPr/>
          </p:nvSpPr>
          <p:spPr>
            <a:xfrm>
              <a:off x="4771950" y="31146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5" name="Google Shape;1745;p37"/>
            <p:cNvSpPr txBox="1"/>
            <p:nvPr/>
          </p:nvSpPr>
          <p:spPr>
            <a:xfrm>
              <a:off x="4572000" y="34562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6" name="Google Shape;1746;p37"/>
            <p:cNvSpPr txBox="1"/>
            <p:nvPr/>
          </p:nvSpPr>
          <p:spPr>
            <a:xfrm>
              <a:off x="4572000" y="4470550"/>
              <a:ext cx="714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7" name="Google Shape;1747;p37"/>
          <p:cNvGrpSpPr/>
          <p:nvPr/>
        </p:nvGrpSpPr>
        <p:grpSpPr>
          <a:xfrm>
            <a:off x="4752975" y="3114613"/>
            <a:ext cx="1535300" cy="1687738"/>
            <a:chOff x="7151500" y="3114613"/>
            <a:chExt cx="1535300" cy="1687738"/>
          </a:xfrm>
        </p:grpSpPr>
        <p:sp>
          <p:nvSpPr>
            <p:cNvPr id="1748" name="Google Shape;1748;p37"/>
            <p:cNvSpPr txBox="1"/>
            <p:nvPr/>
          </p:nvSpPr>
          <p:spPr>
            <a:xfrm>
              <a:off x="7400850" y="311461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9" name="Google Shape;1749;p37"/>
            <p:cNvSpPr txBox="1"/>
            <p:nvPr/>
          </p:nvSpPr>
          <p:spPr>
            <a:xfrm>
              <a:off x="7200900" y="34562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37"/>
            <p:cNvSpPr txBox="1"/>
            <p:nvPr/>
          </p:nvSpPr>
          <p:spPr>
            <a:xfrm>
              <a:off x="7151500" y="4470550"/>
              <a:ext cx="714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1" name="Google Shape;1751;p37"/>
          <p:cNvGrpSpPr/>
          <p:nvPr/>
        </p:nvGrpSpPr>
        <p:grpSpPr>
          <a:xfrm>
            <a:off x="4802375" y="2068988"/>
            <a:ext cx="1485900" cy="206413"/>
            <a:chOff x="506600" y="2164238"/>
            <a:chExt cx="1485900" cy="206413"/>
          </a:xfrm>
        </p:grpSpPr>
        <p:sp>
          <p:nvSpPr>
            <p:cNvPr id="1752" name="Google Shape;1752;p37"/>
            <p:cNvSpPr/>
            <p:nvPr/>
          </p:nvSpPr>
          <p:spPr>
            <a:xfrm>
              <a:off x="506600" y="2164238"/>
              <a:ext cx="1485900" cy="206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506600" y="2164250"/>
              <a:ext cx="484800" cy="206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38"/>
          <p:cNvGrpSpPr/>
          <p:nvPr/>
        </p:nvGrpSpPr>
        <p:grpSpPr>
          <a:xfrm>
            <a:off x="4935071" y="1405066"/>
            <a:ext cx="3751294" cy="3326606"/>
            <a:chOff x="856225" y="238125"/>
            <a:chExt cx="5907550" cy="5238750"/>
          </a:xfrm>
        </p:grpSpPr>
        <p:sp>
          <p:nvSpPr>
            <p:cNvPr id="1759" name="Google Shape;1759;p38"/>
            <p:cNvSpPr/>
            <p:nvPr/>
          </p:nvSpPr>
          <p:spPr>
            <a:xfrm>
              <a:off x="856225" y="4632825"/>
              <a:ext cx="5907550" cy="844050"/>
            </a:xfrm>
            <a:custGeom>
              <a:rect b="b" l="l" r="r" t="t"/>
              <a:pathLst>
                <a:path extrusionOk="0" h="33762" w="236302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4930575" y="3183725"/>
              <a:ext cx="1177800" cy="1356625"/>
            </a:xfrm>
            <a:custGeom>
              <a:rect b="b" l="l" r="r" t="t"/>
              <a:pathLst>
                <a:path extrusionOk="0" h="54265" w="47112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3421975" y="2002025"/>
              <a:ext cx="2468375" cy="3059050"/>
            </a:xfrm>
            <a:custGeom>
              <a:rect b="b" l="l" r="r" t="t"/>
              <a:pathLst>
                <a:path extrusionOk="0" h="122362" w="98735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4440225" y="2002025"/>
              <a:ext cx="1450125" cy="3058725"/>
            </a:xfrm>
            <a:custGeom>
              <a:rect b="b" l="l" r="r" t="t"/>
              <a:pathLst>
                <a:path extrusionOk="0" h="122349" w="58005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4797200" y="2803550"/>
              <a:ext cx="663925" cy="2439925"/>
            </a:xfrm>
            <a:custGeom>
              <a:rect b="b" l="l" r="r" t="t"/>
              <a:pathLst>
                <a:path extrusionOk="0" h="97597" w="26557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4682125" y="4784175"/>
              <a:ext cx="889825" cy="502800"/>
            </a:xfrm>
            <a:custGeom>
              <a:rect b="b" l="l" r="r" t="t"/>
              <a:pathLst>
                <a:path extrusionOk="0" h="20112" w="35593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3777950" y="2841150"/>
              <a:ext cx="664275" cy="2440250"/>
            </a:xfrm>
            <a:custGeom>
              <a:rect b="b" l="l" r="r" t="t"/>
              <a:pathLst>
                <a:path extrusionOk="0" h="97610" w="26571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3696550" y="4820800"/>
              <a:ext cx="889825" cy="502775"/>
            </a:xfrm>
            <a:custGeom>
              <a:rect b="b" l="l" r="r" t="t"/>
              <a:pathLst>
                <a:path extrusionOk="0" h="20111" w="35593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4809300" y="238125"/>
              <a:ext cx="1575300" cy="1900875"/>
            </a:xfrm>
            <a:custGeom>
              <a:rect b="b" l="l" r="r" t="t"/>
              <a:pathLst>
                <a:path extrusionOk="0" h="76035" w="63012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2828000" y="238125"/>
              <a:ext cx="1575325" cy="1900875"/>
            </a:xfrm>
            <a:custGeom>
              <a:rect b="b" l="l" r="r" t="t"/>
              <a:pathLst>
                <a:path extrusionOk="0" h="76035" w="63013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3379800" y="338475"/>
              <a:ext cx="2453650" cy="2454975"/>
            </a:xfrm>
            <a:custGeom>
              <a:rect b="b" l="l" r="r" t="t"/>
              <a:pathLst>
                <a:path extrusionOk="0" h="98199" w="98146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4279075" y="560750"/>
              <a:ext cx="1554375" cy="2232700"/>
            </a:xfrm>
            <a:custGeom>
              <a:rect b="b" l="l" r="r" t="t"/>
              <a:pathLst>
                <a:path extrusionOk="0" h="89308" w="62175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3879950" y="1486500"/>
              <a:ext cx="1368050" cy="1097400"/>
            </a:xfrm>
            <a:custGeom>
              <a:rect b="b" l="l" r="r" t="t"/>
              <a:pathLst>
                <a:path extrusionOk="0" h="43896" w="54722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4175450" y="1834000"/>
              <a:ext cx="740100" cy="413850"/>
            </a:xfrm>
            <a:custGeom>
              <a:rect b="b" l="l" r="r" t="t"/>
              <a:pathLst>
                <a:path extrusionOk="0" h="16554" w="29604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4403950" y="1734300"/>
              <a:ext cx="312200" cy="227200"/>
            </a:xfrm>
            <a:custGeom>
              <a:rect b="b" l="l" r="r" t="t"/>
              <a:pathLst>
                <a:path extrusionOk="0" h="9088" w="12488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4867800" y="1375700"/>
              <a:ext cx="205325" cy="153325"/>
            </a:xfrm>
            <a:custGeom>
              <a:rect b="b" l="l" r="r" t="t"/>
              <a:pathLst>
                <a:path extrusionOk="0" h="6133" w="8213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4069875" y="1136075"/>
              <a:ext cx="338025" cy="408000"/>
            </a:xfrm>
            <a:custGeom>
              <a:rect b="b" l="l" r="r" t="t"/>
              <a:pathLst>
                <a:path extrusionOk="0" h="16320" w="13521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4133275" y="1319475"/>
              <a:ext cx="206950" cy="164775"/>
            </a:xfrm>
            <a:custGeom>
              <a:rect b="b" l="l" r="r" t="t"/>
              <a:pathLst>
                <a:path extrusionOk="0" h="6591" w="8278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4136550" y="5160100"/>
              <a:ext cx="87950" cy="160525"/>
            </a:xfrm>
            <a:custGeom>
              <a:rect b="b" l="l" r="r" t="t"/>
              <a:pathLst>
                <a:path extrusionOk="0" h="6421" w="3518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4322225" y="5130025"/>
              <a:ext cx="87950" cy="160525"/>
            </a:xfrm>
            <a:custGeom>
              <a:rect b="b" l="l" r="r" t="t"/>
              <a:pathLst>
                <a:path extrusionOk="0" h="6421" w="3518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3923425" y="5133950"/>
              <a:ext cx="83050" cy="171975"/>
            </a:xfrm>
            <a:custGeom>
              <a:rect b="b" l="l" r="r" t="t"/>
              <a:pathLst>
                <a:path extrusionOk="0" h="6879" w="3322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139775" y="5120225"/>
              <a:ext cx="87950" cy="160200"/>
            </a:xfrm>
            <a:custGeom>
              <a:rect b="b" l="l" r="r" t="t"/>
              <a:pathLst>
                <a:path extrusionOk="0" h="6408" w="3518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325450" y="5090150"/>
              <a:ext cx="87625" cy="160200"/>
            </a:xfrm>
            <a:custGeom>
              <a:rect b="b" l="l" r="r" t="t"/>
              <a:pathLst>
                <a:path extrusionOk="0" h="6408" w="3505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4926650" y="5094075"/>
              <a:ext cx="83050" cy="171650"/>
            </a:xfrm>
            <a:custGeom>
              <a:rect b="b" l="l" r="r" t="t"/>
              <a:pathLst>
                <a:path extrusionOk="0" h="6866" w="3322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4428125" y="1989275"/>
              <a:ext cx="30100" cy="15375"/>
            </a:xfrm>
            <a:custGeom>
              <a:rect b="b" l="l" r="r" t="t"/>
              <a:pathLst>
                <a:path extrusionOk="0" h="615" w="1204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4418000" y="2029475"/>
              <a:ext cx="25200" cy="15050"/>
            </a:xfrm>
            <a:custGeom>
              <a:rect b="b" l="l" r="r" t="t"/>
              <a:pathLst>
                <a:path extrusionOk="0" h="602" w="1008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4363075" y="2014425"/>
              <a:ext cx="15075" cy="30100"/>
            </a:xfrm>
            <a:custGeom>
              <a:rect b="b" l="l" r="r" t="t"/>
              <a:pathLst>
                <a:path extrusionOk="0" h="1204" w="603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4357850" y="1954300"/>
              <a:ext cx="15075" cy="19950"/>
            </a:xfrm>
            <a:custGeom>
              <a:rect b="b" l="l" r="r" t="t"/>
              <a:pathLst>
                <a:path extrusionOk="0" h="798" w="603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4302600" y="1979450"/>
              <a:ext cx="35350" cy="15075"/>
            </a:xfrm>
            <a:custGeom>
              <a:rect b="b" l="l" r="r" t="t"/>
              <a:pathLst>
                <a:path extrusionOk="0" h="603" w="1414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4297700" y="2049750"/>
              <a:ext cx="25200" cy="19950"/>
            </a:xfrm>
            <a:custGeom>
              <a:rect b="b" l="l" r="r" t="t"/>
              <a:pathLst>
                <a:path extrusionOk="0" h="798" w="1008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4383025" y="2069675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4267625" y="199940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4613800" y="2034700"/>
              <a:ext cx="35000" cy="39900"/>
            </a:xfrm>
            <a:custGeom>
              <a:rect b="b" l="l" r="r" t="t"/>
              <a:pathLst>
                <a:path extrusionOk="0" h="1596" w="140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4739000" y="2034700"/>
              <a:ext cx="20300" cy="30100"/>
            </a:xfrm>
            <a:custGeom>
              <a:rect b="b" l="l" r="r" t="t"/>
              <a:pathLst>
                <a:path extrusionOk="0" h="1204" w="812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4683775" y="2089625"/>
              <a:ext cx="25175" cy="20300"/>
            </a:xfrm>
            <a:custGeom>
              <a:rect b="b" l="l" r="r" t="t"/>
              <a:pathLst>
                <a:path extrusionOk="0" h="812" w="1007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4789350" y="2109900"/>
              <a:ext cx="15050" cy="24850"/>
            </a:xfrm>
            <a:custGeom>
              <a:rect b="b" l="l" r="r" t="t"/>
              <a:pathLst>
                <a:path extrusionOk="0" h="994" w="602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4698800" y="2149775"/>
              <a:ext cx="20300" cy="5250"/>
            </a:xfrm>
            <a:custGeom>
              <a:rect b="b" l="l" r="r" t="t"/>
              <a:pathLst>
                <a:path extrusionOk="0" h="210" w="812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4814200" y="2014425"/>
              <a:ext cx="30100" cy="25200"/>
            </a:xfrm>
            <a:custGeom>
              <a:rect b="b" l="l" r="r" t="t"/>
              <a:pathLst>
                <a:path extrusionOk="0" h="1008" w="1204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4698800" y="1989275"/>
              <a:ext cx="15400" cy="25175"/>
            </a:xfrm>
            <a:custGeom>
              <a:rect b="b" l="l" r="r" t="t"/>
              <a:pathLst>
                <a:path extrusionOk="0" h="1007" w="616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1716250" y="3796650"/>
              <a:ext cx="1671750" cy="1513850"/>
            </a:xfrm>
            <a:custGeom>
              <a:rect b="b" l="l" r="r" t="t"/>
              <a:pathLst>
                <a:path extrusionOk="0" h="60554" w="6687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2007850" y="2780675"/>
              <a:ext cx="1559925" cy="2232025"/>
            </a:xfrm>
            <a:custGeom>
              <a:rect b="b" l="l" r="r" t="t"/>
              <a:pathLst>
                <a:path extrusionOk="0" h="89281" w="62397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2007850" y="2781000"/>
              <a:ext cx="879675" cy="2231700"/>
            </a:xfrm>
            <a:custGeom>
              <a:rect b="b" l="l" r="r" t="t"/>
              <a:pathLst>
                <a:path extrusionOk="0" h="89268" w="35187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1924500" y="1438775"/>
              <a:ext cx="632550" cy="729650"/>
            </a:xfrm>
            <a:custGeom>
              <a:rect b="b" l="l" r="r" t="t"/>
              <a:pathLst>
                <a:path extrusionOk="0" h="29186" w="25302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1949325" y="1452175"/>
              <a:ext cx="607725" cy="716250"/>
            </a:xfrm>
            <a:custGeom>
              <a:rect b="b" l="l" r="r" t="t"/>
              <a:pathLst>
                <a:path extrusionOk="0" h="28650" w="24309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1990525" y="1715975"/>
              <a:ext cx="347825" cy="401125"/>
            </a:xfrm>
            <a:custGeom>
              <a:rect b="b" l="l" r="r" t="t"/>
              <a:pathLst>
                <a:path extrusionOk="0" h="16045" w="13913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3258200" y="1587200"/>
              <a:ext cx="656100" cy="709375"/>
            </a:xfrm>
            <a:custGeom>
              <a:rect b="b" l="l" r="r" t="t"/>
              <a:pathLst>
                <a:path extrusionOk="0" h="28375" w="26244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3258200" y="1587200"/>
              <a:ext cx="586475" cy="709375"/>
            </a:xfrm>
            <a:custGeom>
              <a:rect b="b" l="l" r="r" t="t"/>
              <a:pathLst>
                <a:path extrusionOk="0" h="28375" w="23459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3466750" y="1829425"/>
              <a:ext cx="360575" cy="390000"/>
            </a:xfrm>
            <a:custGeom>
              <a:rect b="b" l="l" r="r" t="t"/>
              <a:pathLst>
                <a:path extrusionOk="0" h="15600" w="14423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1733575" y="1624450"/>
              <a:ext cx="2190850" cy="1864300"/>
            </a:xfrm>
            <a:custGeom>
              <a:rect b="b" l="l" r="r" t="t"/>
              <a:pathLst>
                <a:path extrusionOk="0" h="74572" w="87634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1733575" y="1624450"/>
              <a:ext cx="2190850" cy="1864300"/>
            </a:xfrm>
            <a:custGeom>
              <a:rect b="b" l="l" r="r" t="t"/>
              <a:pathLst>
                <a:path extrusionOk="0" h="74572" w="87634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1733575" y="2679975"/>
              <a:ext cx="2190200" cy="808775"/>
            </a:xfrm>
            <a:custGeom>
              <a:rect b="b" l="l" r="r" t="t"/>
              <a:pathLst>
                <a:path extrusionOk="0" h="32351" w="87608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2347800" y="2612975"/>
              <a:ext cx="929700" cy="748600"/>
            </a:xfrm>
            <a:custGeom>
              <a:rect b="b" l="l" r="r" t="t"/>
              <a:pathLst>
                <a:path extrusionOk="0" h="29944" w="37188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2554075" y="2838200"/>
              <a:ext cx="501150" cy="300450"/>
            </a:xfrm>
            <a:custGeom>
              <a:rect b="b" l="l" r="r" t="t"/>
              <a:pathLst>
                <a:path extrusionOk="0" h="12018" w="20046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2750550" y="2839175"/>
              <a:ext cx="134700" cy="98750"/>
            </a:xfrm>
            <a:custGeom>
              <a:rect b="b" l="l" r="r" t="t"/>
              <a:pathLst>
                <a:path extrusionOk="0" h="3950" w="5388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084950" y="2543675"/>
              <a:ext cx="166075" cy="120975"/>
            </a:xfrm>
            <a:custGeom>
              <a:rect b="b" l="l" r="r" t="t"/>
              <a:pathLst>
                <a:path extrusionOk="0" h="4839" w="6643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2491650" y="2463575"/>
              <a:ext cx="168050" cy="137000"/>
            </a:xfrm>
            <a:custGeom>
              <a:rect b="b" l="l" r="r" t="t"/>
              <a:pathLst>
                <a:path extrusionOk="0" h="5480" w="6722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2446850" y="3662300"/>
              <a:ext cx="393600" cy="1423625"/>
            </a:xfrm>
            <a:custGeom>
              <a:rect b="b" l="l" r="r" t="t"/>
              <a:pathLst>
                <a:path extrusionOk="0" h="56945" w="15744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2373300" y="4816550"/>
              <a:ext cx="606425" cy="295200"/>
            </a:xfrm>
            <a:custGeom>
              <a:rect b="b" l="l" r="r" t="t"/>
              <a:pathLst>
                <a:path extrusionOk="0" h="11808" w="24257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029375" y="3644650"/>
              <a:ext cx="393600" cy="1423625"/>
            </a:xfrm>
            <a:custGeom>
              <a:rect b="b" l="l" r="r" t="t"/>
              <a:pathLst>
                <a:path extrusionOk="0" h="56945" w="15744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023825" y="4803800"/>
              <a:ext cx="519125" cy="295525"/>
            </a:xfrm>
            <a:custGeom>
              <a:rect b="b" l="l" r="r" t="t"/>
              <a:pathLst>
                <a:path extrusionOk="0" h="11821" w="20765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381750" y="4928350"/>
              <a:ext cx="80125" cy="148100"/>
            </a:xfrm>
            <a:custGeom>
              <a:rect b="b" l="l" r="r" t="t"/>
              <a:pathLst>
                <a:path extrusionOk="0" h="5924" w="3205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171575" y="4939775"/>
              <a:ext cx="76175" cy="152025"/>
            </a:xfrm>
            <a:custGeom>
              <a:rect b="b" l="l" r="r" t="t"/>
              <a:pathLst>
                <a:path extrusionOk="0" h="6081" w="3047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2758375" y="4965600"/>
              <a:ext cx="86975" cy="142550"/>
            </a:xfrm>
            <a:custGeom>
              <a:rect b="b" l="l" r="r" t="t"/>
              <a:pathLst>
                <a:path extrusionOk="0" h="5702" w="3479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2548200" y="4955150"/>
              <a:ext cx="81750" cy="150400"/>
            </a:xfrm>
            <a:custGeom>
              <a:rect b="b" l="l" r="r" t="t"/>
              <a:pathLst>
                <a:path extrusionOk="0" h="6016" w="327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2204950" y="3429550"/>
              <a:ext cx="213175" cy="176225"/>
            </a:xfrm>
            <a:custGeom>
              <a:rect b="b" l="l" r="r" t="t"/>
              <a:pathLst>
                <a:path extrusionOk="0" h="7049" w="8527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1792425" y="2400175"/>
              <a:ext cx="297175" cy="177525"/>
            </a:xfrm>
            <a:custGeom>
              <a:rect b="b" l="l" r="r" t="t"/>
              <a:pathLst>
                <a:path extrusionOk="0" h="7101" w="11887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1736850" y="2604800"/>
              <a:ext cx="316775" cy="150075"/>
            </a:xfrm>
            <a:custGeom>
              <a:rect b="b" l="l" r="r" t="t"/>
              <a:pathLst>
                <a:path extrusionOk="0" h="6003" w="12671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3585100" y="2552825"/>
              <a:ext cx="310875" cy="141250"/>
            </a:xfrm>
            <a:custGeom>
              <a:rect b="b" l="l" r="r" t="t"/>
              <a:pathLst>
                <a:path extrusionOk="0" h="5650" w="12435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601425" y="2761050"/>
              <a:ext cx="322675" cy="123925"/>
            </a:xfrm>
            <a:custGeom>
              <a:rect b="b" l="l" r="r" t="t"/>
              <a:pathLst>
                <a:path extrusionOk="0" h="4957" w="12907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2116375" y="3657725"/>
              <a:ext cx="272975" cy="211525"/>
            </a:xfrm>
            <a:custGeom>
              <a:rect b="b" l="l" r="r" t="t"/>
              <a:pathLst>
                <a:path extrusionOk="0" h="8461" w="10919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2057850" y="3870850"/>
              <a:ext cx="213175" cy="176225"/>
            </a:xfrm>
            <a:custGeom>
              <a:rect b="b" l="l" r="r" t="t"/>
              <a:pathLst>
                <a:path extrusionOk="0" h="7049" w="8527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2650825" y="2902275"/>
              <a:ext cx="20300" cy="19950"/>
            </a:xfrm>
            <a:custGeom>
              <a:rect b="b" l="l" r="r" t="t"/>
              <a:pathLst>
                <a:path extrusionOk="0" h="798" w="812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2660975" y="297255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2721125" y="2942475"/>
              <a:ext cx="40225" cy="19975"/>
            </a:xfrm>
            <a:custGeom>
              <a:rect b="b" l="l" r="r" t="t"/>
              <a:pathLst>
                <a:path extrusionOk="0" h="799" w="1609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2851550" y="2962425"/>
              <a:ext cx="30100" cy="19950"/>
            </a:xfrm>
            <a:custGeom>
              <a:rect b="b" l="l" r="r" t="t"/>
              <a:pathLst>
                <a:path extrusionOk="0" h="798" w="1204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2928050" y="2982350"/>
              <a:ext cx="37600" cy="20300"/>
            </a:xfrm>
            <a:custGeom>
              <a:rect b="b" l="l" r="r" t="t"/>
              <a:pathLst>
                <a:path extrusionOk="0" h="812" w="1504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2911700" y="3052650"/>
              <a:ext cx="30100" cy="20275"/>
            </a:xfrm>
            <a:custGeom>
              <a:rect b="b" l="l" r="r" t="t"/>
              <a:pathLst>
                <a:path extrusionOk="0" h="811" w="1204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2861675" y="3012425"/>
              <a:ext cx="39900" cy="30425"/>
            </a:xfrm>
            <a:custGeom>
              <a:rect b="b" l="l" r="r" t="t"/>
              <a:pathLst>
                <a:path extrusionOk="0" h="1217" w="1596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7" name="Google Shape;1837;p38"/>
          <p:cNvGrpSpPr/>
          <p:nvPr/>
        </p:nvGrpSpPr>
        <p:grpSpPr>
          <a:xfrm>
            <a:off x="3174350" y="1000700"/>
            <a:ext cx="4149100" cy="829200"/>
            <a:chOff x="3174350" y="1000700"/>
            <a:chExt cx="4149100" cy="829200"/>
          </a:xfrm>
        </p:grpSpPr>
        <p:sp>
          <p:nvSpPr>
            <p:cNvPr id="1838" name="Google Shape;1838;p38"/>
            <p:cNvSpPr/>
            <p:nvPr/>
          </p:nvSpPr>
          <p:spPr>
            <a:xfrm>
              <a:off x="3174350" y="1000700"/>
              <a:ext cx="984900" cy="829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7189950" y="155422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0" name="Google Shape;1840;p38"/>
            <p:cNvCxnSpPr>
              <a:stCxn id="1838" idx="3"/>
              <a:endCxn id="1839" idx="2"/>
            </p:cNvCxnSpPr>
            <p:nvPr/>
          </p:nvCxnSpPr>
          <p:spPr>
            <a:xfrm>
              <a:off x="4159250" y="1415300"/>
              <a:ext cx="3030600" cy="2058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41" name="Google Shape;1841;p38"/>
          <p:cNvGrpSpPr/>
          <p:nvPr/>
        </p:nvGrpSpPr>
        <p:grpSpPr>
          <a:xfrm>
            <a:off x="3174350" y="1982025"/>
            <a:ext cx="3503575" cy="829200"/>
            <a:chOff x="3174350" y="1982025"/>
            <a:chExt cx="3503575" cy="829200"/>
          </a:xfrm>
        </p:grpSpPr>
        <p:sp>
          <p:nvSpPr>
            <p:cNvPr id="1842" name="Google Shape;1842;p38"/>
            <p:cNvSpPr/>
            <p:nvPr/>
          </p:nvSpPr>
          <p:spPr>
            <a:xfrm>
              <a:off x="3174350" y="1982025"/>
              <a:ext cx="984900" cy="829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544425" y="198202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4" name="Google Shape;1844;p38"/>
            <p:cNvCxnSpPr>
              <a:stCxn id="1842" idx="3"/>
              <a:endCxn id="1843" idx="2"/>
            </p:cNvCxnSpPr>
            <p:nvPr/>
          </p:nvCxnSpPr>
          <p:spPr>
            <a:xfrm flipH="1" rot="10800000">
              <a:off x="4159250" y="2048625"/>
              <a:ext cx="2385300" cy="348000"/>
            </a:xfrm>
            <a:prstGeom prst="curved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45" name="Google Shape;1845;p38"/>
          <p:cNvGrpSpPr/>
          <p:nvPr/>
        </p:nvGrpSpPr>
        <p:grpSpPr>
          <a:xfrm>
            <a:off x="3174350" y="2811225"/>
            <a:ext cx="2539950" cy="981325"/>
            <a:chOff x="3174350" y="2811225"/>
            <a:chExt cx="2539950" cy="981325"/>
          </a:xfrm>
        </p:grpSpPr>
        <p:sp>
          <p:nvSpPr>
            <p:cNvPr id="1846" name="Google Shape;1846;p38"/>
            <p:cNvSpPr/>
            <p:nvPr/>
          </p:nvSpPr>
          <p:spPr>
            <a:xfrm>
              <a:off x="3174350" y="2963350"/>
              <a:ext cx="984900" cy="829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5580800" y="281122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8" name="Google Shape;1848;p38"/>
            <p:cNvCxnSpPr>
              <a:stCxn id="1846" idx="3"/>
              <a:endCxn id="1847" idx="2"/>
            </p:cNvCxnSpPr>
            <p:nvPr/>
          </p:nvCxnSpPr>
          <p:spPr>
            <a:xfrm flipH="1" rot="10800000">
              <a:off x="4159250" y="2877850"/>
              <a:ext cx="1421700" cy="500100"/>
            </a:xfrm>
            <a:prstGeom prst="curvedConnector3">
              <a:avLst>
                <a:gd fmla="val 4999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49" name="Google Shape;1849;p38"/>
          <p:cNvGrpSpPr/>
          <p:nvPr/>
        </p:nvGrpSpPr>
        <p:grpSpPr>
          <a:xfrm>
            <a:off x="3174350" y="3944675"/>
            <a:ext cx="2795800" cy="829200"/>
            <a:chOff x="3174350" y="3944675"/>
            <a:chExt cx="2795800" cy="829200"/>
          </a:xfrm>
        </p:grpSpPr>
        <p:sp>
          <p:nvSpPr>
            <p:cNvPr id="1850" name="Google Shape;1850;p38"/>
            <p:cNvSpPr/>
            <p:nvPr/>
          </p:nvSpPr>
          <p:spPr>
            <a:xfrm>
              <a:off x="3174350" y="3944675"/>
              <a:ext cx="984900" cy="8292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5836650" y="394467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2" name="Google Shape;1852;p38"/>
            <p:cNvCxnSpPr>
              <a:stCxn id="1850" idx="3"/>
              <a:endCxn id="1851" idx="2"/>
            </p:cNvCxnSpPr>
            <p:nvPr/>
          </p:nvCxnSpPr>
          <p:spPr>
            <a:xfrm flipH="1" rot="10800000">
              <a:off x="4159250" y="4011275"/>
              <a:ext cx="1677300" cy="348000"/>
            </a:xfrm>
            <a:prstGeom prst="curvedConnector3">
              <a:avLst>
                <a:gd fmla="val 5000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853" name="Google Shape;1853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854" name="Google Shape;1854;p38"/>
          <p:cNvGrpSpPr/>
          <p:nvPr/>
        </p:nvGrpSpPr>
        <p:grpSpPr>
          <a:xfrm>
            <a:off x="457200" y="967435"/>
            <a:ext cx="2061000" cy="786274"/>
            <a:chOff x="6625850" y="1083399"/>
            <a:chExt cx="2061000" cy="786274"/>
          </a:xfrm>
        </p:grpSpPr>
        <p:sp>
          <p:nvSpPr>
            <p:cNvPr id="1855" name="Google Shape;1855;p38"/>
            <p:cNvSpPr txBox="1"/>
            <p:nvPr/>
          </p:nvSpPr>
          <p:spPr>
            <a:xfrm>
              <a:off x="6625850" y="1083399"/>
              <a:ext cx="2061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6" name="Google Shape;1856;p38"/>
            <p:cNvSpPr txBox="1"/>
            <p:nvPr/>
          </p:nvSpPr>
          <p:spPr>
            <a:xfrm>
              <a:off x="6625850" y="1330872"/>
              <a:ext cx="206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7" name="Google Shape;1857;p38"/>
          <p:cNvGrpSpPr/>
          <p:nvPr/>
        </p:nvGrpSpPr>
        <p:grpSpPr>
          <a:xfrm>
            <a:off x="457200" y="1948760"/>
            <a:ext cx="2061000" cy="786274"/>
            <a:chOff x="6625850" y="1083399"/>
            <a:chExt cx="2061000" cy="786274"/>
          </a:xfrm>
        </p:grpSpPr>
        <p:sp>
          <p:nvSpPr>
            <p:cNvPr id="1858" name="Google Shape;1858;p38"/>
            <p:cNvSpPr txBox="1"/>
            <p:nvPr/>
          </p:nvSpPr>
          <p:spPr>
            <a:xfrm>
              <a:off x="6625850" y="1083399"/>
              <a:ext cx="2061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9" name="Google Shape;1859;p38"/>
            <p:cNvSpPr txBox="1"/>
            <p:nvPr/>
          </p:nvSpPr>
          <p:spPr>
            <a:xfrm>
              <a:off x="6625850" y="1330872"/>
              <a:ext cx="206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0" name="Google Shape;1860;p38"/>
          <p:cNvGrpSpPr/>
          <p:nvPr/>
        </p:nvGrpSpPr>
        <p:grpSpPr>
          <a:xfrm>
            <a:off x="457200" y="2930085"/>
            <a:ext cx="2061000" cy="786274"/>
            <a:chOff x="6625850" y="1083399"/>
            <a:chExt cx="2061000" cy="786274"/>
          </a:xfrm>
        </p:grpSpPr>
        <p:sp>
          <p:nvSpPr>
            <p:cNvPr id="1861" name="Google Shape;1861;p38"/>
            <p:cNvSpPr txBox="1"/>
            <p:nvPr/>
          </p:nvSpPr>
          <p:spPr>
            <a:xfrm>
              <a:off x="6625850" y="1083399"/>
              <a:ext cx="2061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2" name="Google Shape;1862;p38"/>
            <p:cNvSpPr txBox="1"/>
            <p:nvPr/>
          </p:nvSpPr>
          <p:spPr>
            <a:xfrm>
              <a:off x="6625850" y="1330872"/>
              <a:ext cx="206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3" name="Google Shape;1863;p38"/>
          <p:cNvGrpSpPr/>
          <p:nvPr/>
        </p:nvGrpSpPr>
        <p:grpSpPr>
          <a:xfrm>
            <a:off x="457200" y="3911410"/>
            <a:ext cx="2061000" cy="786274"/>
            <a:chOff x="6625850" y="1083399"/>
            <a:chExt cx="2061000" cy="786274"/>
          </a:xfrm>
        </p:grpSpPr>
        <p:sp>
          <p:nvSpPr>
            <p:cNvPr id="1864" name="Google Shape;1864;p38"/>
            <p:cNvSpPr txBox="1"/>
            <p:nvPr/>
          </p:nvSpPr>
          <p:spPr>
            <a:xfrm>
              <a:off x="6625850" y="1083399"/>
              <a:ext cx="2061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5" name="Google Shape;1865;p38"/>
            <p:cNvSpPr txBox="1"/>
            <p:nvPr/>
          </p:nvSpPr>
          <p:spPr>
            <a:xfrm>
              <a:off x="6625850" y="1330872"/>
              <a:ext cx="206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6" name="Google Shape;1866;p38"/>
          <p:cNvGrpSpPr/>
          <p:nvPr/>
        </p:nvGrpSpPr>
        <p:grpSpPr>
          <a:xfrm>
            <a:off x="3369957" y="4062448"/>
            <a:ext cx="593696" cy="593667"/>
            <a:chOff x="3050025" y="5066175"/>
            <a:chExt cx="1011925" cy="1011875"/>
          </a:xfrm>
        </p:grpSpPr>
        <p:sp>
          <p:nvSpPr>
            <p:cNvPr id="1867" name="Google Shape;1867;p38"/>
            <p:cNvSpPr/>
            <p:nvPr/>
          </p:nvSpPr>
          <p:spPr>
            <a:xfrm>
              <a:off x="3050025" y="5233750"/>
              <a:ext cx="842475" cy="844300"/>
            </a:xfrm>
            <a:custGeom>
              <a:rect b="b" l="l" r="r" t="t"/>
              <a:pathLst>
                <a:path extrusionOk="0" h="33772" w="33699">
                  <a:moveTo>
                    <a:pt x="10153" y="21634"/>
                  </a:moveTo>
                  <a:lnTo>
                    <a:pt x="12050" y="23545"/>
                  </a:lnTo>
                  <a:lnTo>
                    <a:pt x="6585" y="29009"/>
                  </a:lnTo>
                  <a:lnTo>
                    <a:pt x="4689" y="27098"/>
                  </a:lnTo>
                  <a:lnTo>
                    <a:pt x="10153" y="21634"/>
                  </a:lnTo>
                  <a:close/>
                  <a:moveTo>
                    <a:pt x="23964" y="1"/>
                  </a:moveTo>
                  <a:lnTo>
                    <a:pt x="22232" y="1717"/>
                  </a:lnTo>
                  <a:lnTo>
                    <a:pt x="25576" y="5181"/>
                  </a:lnTo>
                  <a:lnTo>
                    <a:pt x="25666" y="5271"/>
                  </a:lnTo>
                  <a:lnTo>
                    <a:pt x="25726" y="5375"/>
                  </a:lnTo>
                  <a:lnTo>
                    <a:pt x="25785" y="5465"/>
                  </a:lnTo>
                  <a:lnTo>
                    <a:pt x="25845" y="5569"/>
                  </a:lnTo>
                  <a:lnTo>
                    <a:pt x="25875" y="5689"/>
                  </a:lnTo>
                  <a:lnTo>
                    <a:pt x="25905" y="5793"/>
                  </a:lnTo>
                  <a:lnTo>
                    <a:pt x="25920" y="5913"/>
                  </a:lnTo>
                  <a:lnTo>
                    <a:pt x="25920" y="6017"/>
                  </a:lnTo>
                  <a:lnTo>
                    <a:pt x="25920" y="6137"/>
                  </a:lnTo>
                  <a:lnTo>
                    <a:pt x="25905" y="6241"/>
                  </a:lnTo>
                  <a:lnTo>
                    <a:pt x="25875" y="6361"/>
                  </a:lnTo>
                  <a:lnTo>
                    <a:pt x="25845" y="6465"/>
                  </a:lnTo>
                  <a:lnTo>
                    <a:pt x="25785" y="6570"/>
                  </a:lnTo>
                  <a:lnTo>
                    <a:pt x="25726" y="6674"/>
                  </a:lnTo>
                  <a:lnTo>
                    <a:pt x="25666" y="6764"/>
                  </a:lnTo>
                  <a:lnTo>
                    <a:pt x="25576" y="6853"/>
                  </a:lnTo>
                  <a:lnTo>
                    <a:pt x="25487" y="6943"/>
                  </a:lnTo>
                  <a:lnTo>
                    <a:pt x="25397" y="7018"/>
                  </a:lnTo>
                  <a:lnTo>
                    <a:pt x="25293" y="7077"/>
                  </a:lnTo>
                  <a:lnTo>
                    <a:pt x="25188" y="7122"/>
                  </a:lnTo>
                  <a:lnTo>
                    <a:pt x="25084" y="7152"/>
                  </a:lnTo>
                  <a:lnTo>
                    <a:pt x="24964" y="7182"/>
                  </a:lnTo>
                  <a:lnTo>
                    <a:pt x="24860" y="7197"/>
                  </a:lnTo>
                  <a:lnTo>
                    <a:pt x="24740" y="7212"/>
                  </a:lnTo>
                  <a:lnTo>
                    <a:pt x="24636" y="7197"/>
                  </a:lnTo>
                  <a:lnTo>
                    <a:pt x="24516" y="7182"/>
                  </a:lnTo>
                  <a:lnTo>
                    <a:pt x="24397" y="7152"/>
                  </a:lnTo>
                  <a:lnTo>
                    <a:pt x="24292" y="7122"/>
                  </a:lnTo>
                  <a:lnTo>
                    <a:pt x="24188" y="7077"/>
                  </a:lnTo>
                  <a:lnTo>
                    <a:pt x="24083" y="7018"/>
                  </a:lnTo>
                  <a:lnTo>
                    <a:pt x="23994" y="6943"/>
                  </a:lnTo>
                  <a:lnTo>
                    <a:pt x="23904" y="6853"/>
                  </a:lnTo>
                  <a:lnTo>
                    <a:pt x="20560" y="3405"/>
                  </a:lnTo>
                  <a:lnTo>
                    <a:pt x="18664" y="5301"/>
                  </a:lnTo>
                  <a:lnTo>
                    <a:pt x="22098" y="8660"/>
                  </a:lnTo>
                  <a:lnTo>
                    <a:pt x="22187" y="8749"/>
                  </a:lnTo>
                  <a:lnTo>
                    <a:pt x="22247" y="8854"/>
                  </a:lnTo>
                  <a:lnTo>
                    <a:pt x="22307" y="8944"/>
                  </a:lnTo>
                  <a:lnTo>
                    <a:pt x="22366" y="9048"/>
                  </a:lnTo>
                  <a:lnTo>
                    <a:pt x="22396" y="9168"/>
                  </a:lnTo>
                  <a:lnTo>
                    <a:pt x="22426" y="9272"/>
                  </a:lnTo>
                  <a:lnTo>
                    <a:pt x="22441" y="9391"/>
                  </a:lnTo>
                  <a:lnTo>
                    <a:pt x="22441" y="9496"/>
                  </a:lnTo>
                  <a:lnTo>
                    <a:pt x="22441" y="9615"/>
                  </a:lnTo>
                  <a:lnTo>
                    <a:pt x="22426" y="9720"/>
                  </a:lnTo>
                  <a:lnTo>
                    <a:pt x="22396" y="9839"/>
                  </a:lnTo>
                  <a:lnTo>
                    <a:pt x="22366" y="9944"/>
                  </a:lnTo>
                  <a:lnTo>
                    <a:pt x="22307" y="10048"/>
                  </a:lnTo>
                  <a:lnTo>
                    <a:pt x="22247" y="10153"/>
                  </a:lnTo>
                  <a:lnTo>
                    <a:pt x="22187" y="10242"/>
                  </a:lnTo>
                  <a:lnTo>
                    <a:pt x="22098" y="10332"/>
                  </a:lnTo>
                  <a:lnTo>
                    <a:pt x="22008" y="10422"/>
                  </a:lnTo>
                  <a:lnTo>
                    <a:pt x="21919" y="10496"/>
                  </a:lnTo>
                  <a:lnTo>
                    <a:pt x="21814" y="10556"/>
                  </a:lnTo>
                  <a:lnTo>
                    <a:pt x="21710" y="10601"/>
                  </a:lnTo>
                  <a:lnTo>
                    <a:pt x="21605" y="10631"/>
                  </a:lnTo>
                  <a:lnTo>
                    <a:pt x="21486" y="10660"/>
                  </a:lnTo>
                  <a:lnTo>
                    <a:pt x="21381" y="10675"/>
                  </a:lnTo>
                  <a:lnTo>
                    <a:pt x="21262" y="10690"/>
                  </a:lnTo>
                  <a:lnTo>
                    <a:pt x="21142" y="10675"/>
                  </a:lnTo>
                  <a:lnTo>
                    <a:pt x="21038" y="10660"/>
                  </a:lnTo>
                  <a:lnTo>
                    <a:pt x="20918" y="10631"/>
                  </a:lnTo>
                  <a:lnTo>
                    <a:pt x="20814" y="10601"/>
                  </a:lnTo>
                  <a:lnTo>
                    <a:pt x="20709" y="10556"/>
                  </a:lnTo>
                  <a:lnTo>
                    <a:pt x="20605" y="10496"/>
                  </a:lnTo>
                  <a:lnTo>
                    <a:pt x="20515" y="10422"/>
                  </a:lnTo>
                  <a:lnTo>
                    <a:pt x="20425" y="10332"/>
                  </a:lnTo>
                  <a:lnTo>
                    <a:pt x="16977" y="6973"/>
                  </a:lnTo>
                  <a:lnTo>
                    <a:pt x="7914" y="16035"/>
                  </a:lnTo>
                  <a:lnTo>
                    <a:pt x="7421" y="15543"/>
                  </a:lnTo>
                  <a:lnTo>
                    <a:pt x="7332" y="15453"/>
                  </a:lnTo>
                  <a:lnTo>
                    <a:pt x="7227" y="15378"/>
                  </a:lnTo>
                  <a:lnTo>
                    <a:pt x="7138" y="15319"/>
                  </a:lnTo>
                  <a:lnTo>
                    <a:pt x="7033" y="15274"/>
                  </a:lnTo>
                  <a:lnTo>
                    <a:pt x="6914" y="15244"/>
                  </a:lnTo>
                  <a:lnTo>
                    <a:pt x="6809" y="15214"/>
                  </a:lnTo>
                  <a:lnTo>
                    <a:pt x="6690" y="15199"/>
                  </a:lnTo>
                  <a:lnTo>
                    <a:pt x="6585" y="15184"/>
                  </a:lnTo>
                  <a:lnTo>
                    <a:pt x="6466" y="15199"/>
                  </a:lnTo>
                  <a:lnTo>
                    <a:pt x="6346" y="15214"/>
                  </a:lnTo>
                  <a:lnTo>
                    <a:pt x="6242" y="15244"/>
                  </a:lnTo>
                  <a:lnTo>
                    <a:pt x="6137" y="15274"/>
                  </a:lnTo>
                  <a:lnTo>
                    <a:pt x="6033" y="15319"/>
                  </a:lnTo>
                  <a:lnTo>
                    <a:pt x="5928" y="15378"/>
                  </a:lnTo>
                  <a:lnTo>
                    <a:pt x="5824" y="15453"/>
                  </a:lnTo>
                  <a:lnTo>
                    <a:pt x="5734" y="15543"/>
                  </a:lnTo>
                  <a:lnTo>
                    <a:pt x="5659" y="15632"/>
                  </a:lnTo>
                  <a:lnTo>
                    <a:pt x="5585" y="15722"/>
                  </a:lnTo>
                  <a:lnTo>
                    <a:pt x="5525" y="15826"/>
                  </a:lnTo>
                  <a:lnTo>
                    <a:pt x="5480" y="15931"/>
                  </a:lnTo>
                  <a:lnTo>
                    <a:pt x="5436" y="16035"/>
                  </a:lnTo>
                  <a:lnTo>
                    <a:pt x="5421" y="16155"/>
                  </a:lnTo>
                  <a:lnTo>
                    <a:pt x="5406" y="16259"/>
                  </a:lnTo>
                  <a:lnTo>
                    <a:pt x="5391" y="16379"/>
                  </a:lnTo>
                  <a:lnTo>
                    <a:pt x="5406" y="16483"/>
                  </a:lnTo>
                  <a:lnTo>
                    <a:pt x="5421" y="16603"/>
                  </a:lnTo>
                  <a:lnTo>
                    <a:pt x="5436" y="16707"/>
                  </a:lnTo>
                  <a:lnTo>
                    <a:pt x="5480" y="16827"/>
                  </a:lnTo>
                  <a:lnTo>
                    <a:pt x="5525" y="16931"/>
                  </a:lnTo>
                  <a:lnTo>
                    <a:pt x="5585" y="17036"/>
                  </a:lnTo>
                  <a:lnTo>
                    <a:pt x="5659" y="17125"/>
                  </a:lnTo>
                  <a:lnTo>
                    <a:pt x="5734" y="17215"/>
                  </a:lnTo>
                  <a:lnTo>
                    <a:pt x="7645" y="19126"/>
                  </a:lnTo>
                  <a:lnTo>
                    <a:pt x="8481" y="19962"/>
                  </a:lnTo>
                  <a:lnTo>
                    <a:pt x="2957" y="25471"/>
                  </a:lnTo>
                  <a:lnTo>
                    <a:pt x="2017" y="24530"/>
                  </a:lnTo>
                  <a:lnTo>
                    <a:pt x="1927" y="24456"/>
                  </a:lnTo>
                  <a:lnTo>
                    <a:pt x="1837" y="24381"/>
                  </a:lnTo>
                  <a:lnTo>
                    <a:pt x="1733" y="24321"/>
                  </a:lnTo>
                  <a:lnTo>
                    <a:pt x="1628" y="24277"/>
                  </a:lnTo>
                  <a:lnTo>
                    <a:pt x="1524" y="24232"/>
                  </a:lnTo>
                  <a:lnTo>
                    <a:pt x="1404" y="24202"/>
                  </a:lnTo>
                  <a:lnTo>
                    <a:pt x="1300" y="24187"/>
                  </a:lnTo>
                  <a:lnTo>
                    <a:pt x="1076" y="24187"/>
                  </a:lnTo>
                  <a:lnTo>
                    <a:pt x="956" y="24202"/>
                  </a:lnTo>
                  <a:lnTo>
                    <a:pt x="852" y="24232"/>
                  </a:lnTo>
                  <a:lnTo>
                    <a:pt x="733" y="24262"/>
                  </a:lnTo>
                  <a:lnTo>
                    <a:pt x="628" y="24321"/>
                  </a:lnTo>
                  <a:lnTo>
                    <a:pt x="538" y="24381"/>
                  </a:lnTo>
                  <a:lnTo>
                    <a:pt x="434" y="24441"/>
                  </a:lnTo>
                  <a:lnTo>
                    <a:pt x="344" y="24530"/>
                  </a:lnTo>
                  <a:lnTo>
                    <a:pt x="270" y="24620"/>
                  </a:lnTo>
                  <a:lnTo>
                    <a:pt x="195" y="24710"/>
                  </a:lnTo>
                  <a:lnTo>
                    <a:pt x="135" y="24814"/>
                  </a:lnTo>
                  <a:lnTo>
                    <a:pt x="76" y="24919"/>
                  </a:lnTo>
                  <a:lnTo>
                    <a:pt x="46" y="25023"/>
                  </a:lnTo>
                  <a:lnTo>
                    <a:pt x="16" y="25143"/>
                  </a:lnTo>
                  <a:lnTo>
                    <a:pt x="1" y="25247"/>
                  </a:lnTo>
                  <a:lnTo>
                    <a:pt x="1" y="25366"/>
                  </a:lnTo>
                  <a:lnTo>
                    <a:pt x="1" y="25486"/>
                  </a:lnTo>
                  <a:lnTo>
                    <a:pt x="16" y="25590"/>
                  </a:lnTo>
                  <a:lnTo>
                    <a:pt x="46" y="25710"/>
                  </a:lnTo>
                  <a:lnTo>
                    <a:pt x="76" y="25814"/>
                  </a:lnTo>
                  <a:lnTo>
                    <a:pt x="135" y="25919"/>
                  </a:lnTo>
                  <a:lnTo>
                    <a:pt x="180" y="26023"/>
                  </a:lnTo>
                  <a:lnTo>
                    <a:pt x="255" y="26113"/>
                  </a:lnTo>
                  <a:lnTo>
                    <a:pt x="344" y="26203"/>
                  </a:lnTo>
                  <a:lnTo>
                    <a:pt x="7511" y="33429"/>
                  </a:lnTo>
                  <a:lnTo>
                    <a:pt x="7600" y="33503"/>
                  </a:lnTo>
                  <a:lnTo>
                    <a:pt x="7690" y="33578"/>
                  </a:lnTo>
                  <a:lnTo>
                    <a:pt x="7795" y="33638"/>
                  </a:lnTo>
                  <a:lnTo>
                    <a:pt x="7899" y="33682"/>
                  </a:lnTo>
                  <a:lnTo>
                    <a:pt x="8004" y="33727"/>
                  </a:lnTo>
                  <a:lnTo>
                    <a:pt x="8123" y="33757"/>
                  </a:lnTo>
                  <a:lnTo>
                    <a:pt x="8227" y="33772"/>
                  </a:lnTo>
                  <a:lnTo>
                    <a:pt x="8451" y="33772"/>
                  </a:lnTo>
                  <a:lnTo>
                    <a:pt x="8571" y="33757"/>
                  </a:lnTo>
                  <a:lnTo>
                    <a:pt x="8675" y="33727"/>
                  </a:lnTo>
                  <a:lnTo>
                    <a:pt x="8795" y="33682"/>
                  </a:lnTo>
                  <a:lnTo>
                    <a:pt x="8899" y="33638"/>
                  </a:lnTo>
                  <a:lnTo>
                    <a:pt x="8989" y="33578"/>
                  </a:lnTo>
                  <a:lnTo>
                    <a:pt x="9093" y="33518"/>
                  </a:lnTo>
                  <a:lnTo>
                    <a:pt x="9183" y="33429"/>
                  </a:lnTo>
                  <a:lnTo>
                    <a:pt x="9258" y="33339"/>
                  </a:lnTo>
                  <a:lnTo>
                    <a:pt x="9332" y="33249"/>
                  </a:lnTo>
                  <a:lnTo>
                    <a:pt x="9392" y="33145"/>
                  </a:lnTo>
                  <a:lnTo>
                    <a:pt x="9437" y="33040"/>
                  </a:lnTo>
                  <a:lnTo>
                    <a:pt x="9482" y="32936"/>
                  </a:lnTo>
                  <a:lnTo>
                    <a:pt x="9511" y="32816"/>
                  </a:lnTo>
                  <a:lnTo>
                    <a:pt x="9526" y="32712"/>
                  </a:lnTo>
                  <a:lnTo>
                    <a:pt x="9526" y="32593"/>
                  </a:lnTo>
                  <a:lnTo>
                    <a:pt x="9526" y="32473"/>
                  </a:lnTo>
                  <a:lnTo>
                    <a:pt x="9511" y="32369"/>
                  </a:lnTo>
                  <a:lnTo>
                    <a:pt x="9482" y="32249"/>
                  </a:lnTo>
                  <a:lnTo>
                    <a:pt x="9452" y="32145"/>
                  </a:lnTo>
                  <a:lnTo>
                    <a:pt x="9392" y="32040"/>
                  </a:lnTo>
                  <a:lnTo>
                    <a:pt x="9332" y="31936"/>
                  </a:lnTo>
                  <a:lnTo>
                    <a:pt x="9273" y="31846"/>
                  </a:lnTo>
                  <a:lnTo>
                    <a:pt x="9183" y="31756"/>
                  </a:lnTo>
                  <a:lnTo>
                    <a:pt x="8198" y="30756"/>
                  </a:lnTo>
                  <a:lnTo>
                    <a:pt x="13722" y="25217"/>
                  </a:lnTo>
                  <a:lnTo>
                    <a:pt x="14558" y="26038"/>
                  </a:lnTo>
                  <a:lnTo>
                    <a:pt x="16469" y="27949"/>
                  </a:lnTo>
                  <a:lnTo>
                    <a:pt x="16559" y="28024"/>
                  </a:lnTo>
                  <a:lnTo>
                    <a:pt x="16663" y="28099"/>
                  </a:lnTo>
                  <a:lnTo>
                    <a:pt x="16768" y="28158"/>
                  </a:lnTo>
                  <a:lnTo>
                    <a:pt x="16872" y="28203"/>
                  </a:lnTo>
                  <a:lnTo>
                    <a:pt x="16977" y="28248"/>
                  </a:lnTo>
                  <a:lnTo>
                    <a:pt x="17081" y="28278"/>
                  </a:lnTo>
                  <a:lnTo>
                    <a:pt x="17201" y="28293"/>
                  </a:lnTo>
                  <a:lnTo>
                    <a:pt x="17425" y="28293"/>
                  </a:lnTo>
                  <a:lnTo>
                    <a:pt x="17544" y="28278"/>
                  </a:lnTo>
                  <a:lnTo>
                    <a:pt x="17648" y="28248"/>
                  </a:lnTo>
                  <a:lnTo>
                    <a:pt x="17768" y="28203"/>
                  </a:lnTo>
                  <a:lnTo>
                    <a:pt x="17872" y="28158"/>
                  </a:lnTo>
                  <a:lnTo>
                    <a:pt x="17962" y="28099"/>
                  </a:lnTo>
                  <a:lnTo>
                    <a:pt x="18067" y="28024"/>
                  </a:lnTo>
                  <a:lnTo>
                    <a:pt x="18156" y="27949"/>
                  </a:lnTo>
                  <a:lnTo>
                    <a:pt x="18231" y="27860"/>
                  </a:lnTo>
                  <a:lnTo>
                    <a:pt x="18305" y="27770"/>
                  </a:lnTo>
                  <a:lnTo>
                    <a:pt x="18365" y="27666"/>
                  </a:lnTo>
                  <a:lnTo>
                    <a:pt x="18410" y="27561"/>
                  </a:lnTo>
                  <a:lnTo>
                    <a:pt x="18455" y="27442"/>
                  </a:lnTo>
                  <a:lnTo>
                    <a:pt x="18485" y="27337"/>
                  </a:lnTo>
                  <a:lnTo>
                    <a:pt x="18499" y="27218"/>
                  </a:lnTo>
                  <a:lnTo>
                    <a:pt x="18499" y="27113"/>
                  </a:lnTo>
                  <a:lnTo>
                    <a:pt x="18499" y="26994"/>
                  </a:lnTo>
                  <a:lnTo>
                    <a:pt x="18485" y="26889"/>
                  </a:lnTo>
                  <a:lnTo>
                    <a:pt x="18455" y="26770"/>
                  </a:lnTo>
                  <a:lnTo>
                    <a:pt x="18410" y="26665"/>
                  </a:lnTo>
                  <a:lnTo>
                    <a:pt x="18365" y="26561"/>
                  </a:lnTo>
                  <a:lnTo>
                    <a:pt x="18305" y="26456"/>
                  </a:lnTo>
                  <a:lnTo>
                    <a:pt x="18231" y="26367"/>
                  </a:lnTo>
                  <a:lnTo>
                    <a:pt x="18156" y="26277"/>
                  </a:lnTo>
                  <a:lnTo>
                    <a:pt x="16559" y="24665"/>
                  </a:lnTo>
                  <a:lnTo>
                    <a:pt x="16379" y="24187"/>
                  </a:lnTo>
                  <a:lnTo>
                    <a:pt x="16245" y="23694"/>
                  </a:lnTo>
                  <a:lnTo>
                    <a:pt x="16141" y="23202"/>
                  </a:lnTo>
                  <a:lnTo>
                    <a:pt x="16051" y="22709"/>
                  </a:lnTo>
                  <a:lnTo>
                    <a:pt x="16006" y="22216"/>
                  </a:lnTo>
                  <a:lnTo>
                    <a:pt x="15991" y="21738"/>
                  </a:lnTo>
                  <a:lnTo>
                    <a:pt x="16006" y="21246"/>
                  </a:lnTo>
                  <a:lnTo>
                    <a:pt x="16051" y="20768"/>
                  </a:lnTo>
                  <a:lnTo>
                    <a:pt x="16111" y="20290"/>
                  </a:lnTo>
                  <a:lnTo>
                    <a:pt x="16200" y="19827"/>
                  </a:lnTo>
                  <a:lnTo>
                    <a:pt x="16320" y="19365"/>
                  </a:lnTo>
                  <a:lnTo>
                    <a:pt x="16469" y="18917"/>
                  </a:lnTo>
                  <a:lnTo>
                    <a:pt x="16648" y="18484"/>
                  </a:lnTo>
                  <a:lnTo>
                    <a:pt x="16842" y="18051"/>
                  </a:lnTo>
                  <a:lnTo>
                    <a:pt x="17051" y="17633"/>
                  </a:lnTo>
                  <a:lnTo>
                    <a:pt x="17290" y="17215"/>
                  </a:lnTo>
                  <a:lnTo>
                    <a:pt x="17559" y="16827"/>
                  </a:lnTo>
                  <a:lnTo>
                    <a:pt x="17843" y="16453"/>
                  </a:lnTo>
                  <a:lnTo>
                    <a:pt x="18141" y="16080"/>
                  </a:lnTo>
                  <a:lnTo>
                    <a:pt x="18470" y="15737"/>
                  </a:lnTo>
                  <a:lnTo>
                    <a:pt x="18813" y="15408"/>
                  </a:lnTo>
                  <a:lnTo>
                    <a:pt x="19171" y="15110"/>
                  </a:lnTo>
                  <a:lnTo>
                    <a:pt x="19545" y="14811"/>
                  </a:lnTo>
                  <a:lnTo>
                    <a:pt x="19948" y="14542"/>
                  </a:lnTo>
                  <a:lnTo>
                    <a:pt x="20351" y="14303"/>
                  </a:lnTo>
                  <a:lnTo>
                    <a:pt x="20784" y="14079"/>
                  </a:lnTo>
                  <a:lnTo>
                    <a:pt x="21232" y="13870"/>
                  </a:lnTo>
                  <a:lnTo>
                    <a:pt x="21680" y="13706"/>
                  </a:lnTo>
                  <a:lnTo>
                    <a:pt x="22157" y="13557"/>
                  </a:lnTo>
                  <a:lnTo>
                    <a:pt x="22635" y="13437"/>
                  </a:lnTo>
                  <a:lnTo>
                    <a:pt x="23143" y="13333"/>
                  </a:lnTo>
                  <a:lnTo>
                    <a:pt x="23650" y="13273"/>
                  </a:lnTo>
                  <a:lnTo>
                    <a:pt x="23949" y="13243"/>
                  </a:lnTo>
                  <a:lnTo>
                    <a:pt x="24248" y="13228"/>
                  </a:lnTo>
                  <a:lnTo>
                    <a:pt x="24546" y="13228"/>
                  </a:lnTo>
                  <a:lnTo>
                    <a:pt x="24845" y="13243"/>
                  </a:lnTo>
                  <a:lnTo>
                    <a:pt x="25129" y="13258"/>
                  </a:lnTo>
                  <a:lnTo>
                    <a:pt x="25427" y="13288"/>
                  </a:lnTo>
                  <a:lnTo>
                    <a:pt x="25726" y="13333"/>
                  </a:lnTo>
                  <a:lnTo>
                    <a:pt x="26009" y="13378"/>
                  </a:lnTo>
                  <a:lnTo>
                    <a:pt x="26308" y="13437"/>
                  </a:lnTo>
                  <a:lnTo>
                    <a:pt x="26592" y="13512"/>
                  </a:lnTo>
                  <a:lnTo>
                    <a:pt x="26875" y="13602"/>
                  </a:lnTo>
                  <a:lnTo>
                    <a:pt x="27159" y="13691"/>
                  </a:lnTo>
                  <a:lnTo>
                    <a:pt x="27443" y="13796"/>
                  </a:lnTo>
                  <a:lnTo>
                    <a:pt x="27726" y="13915"/>
                  </a:lnTo>
                  <a:lnTo>
                    <a:pt x="27995" y="14035"/>
                  </a:lnTo>
                  <a:lnTo>
                    <a:pt x="28264" y="14169"/>
                  </a:lnTo>
                  <a:lnTo>
                    <a:pt x="28667" y="13975"/>
                  </a:lnTo>
                  <a:lnTo>
                    <a:pt x="29070" y="13811"/>
                  </a:lnTo>
                  <a:lnTo>
                    <a:pt x="29473" y="13661"/>
                  </a:lnTo>
                  <a:lnTo>
                    <a:pt x="29891" y="13527"/>
                  </a:lnTo>
                  <a:lnTo>
                    <a:pt x="33698" y="9720"/>
                  </a:lnTo>
                  <a:lnTo>
                    <a:pt x="23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3509150" y="5623800"/>
              <a:ext cx="495325" cy="451650"/>
            </a:xfrm>
            <a:custGeom>
              <a:rect b="b" l="l" r="r" t="t"/>
              <a:pathLst>
                <a:path extrusionOk="0" h="18066" w="19813">
                  <a:moveTo>
                    <a:pt x="6047" y="0"/>
                  </a:moveTo>
                  <a:lnTo>
                    <a:pt x="5778" y="15"/>
                  </a:lnTo>
                  <a:lnTo>
                    <a:pt x="5509" y="30"/>
                  </a:lnTo>
                  <a:lnTo>
                    <a:pt x="5241" y="60"/>
                  </a:lnTo>
                  <a:lnTo>
                    <a:pt x="4987" y="105"/>
                  </a:lnTo>
                  <a:lnTo>
                    <a:pt x="4718" y="165"/>
                  </a:lnTo>
                  <a:lnTo>
                    <a:pt x="4464" y="224"/>
                  </a:lnTo>
                  <a:lnTo>
                    <a:pt x="4210" y="314"/>
                  </a:lnTo>
                  <a:lnTo>
                    <a:pt x="3972" y="388"/>
                  </a:lnTo>
                  <a:lnTo>
                    <a:pt x="3733" y="493"/>
                  </a:lnTo>
                  <a:lnTo>
                    <a:pt x="3494" y="597"/>
                  </a:lnTo>
                  <a:lnTo>
                    <a:pt x="3255" y="717"/>
                  </a:lnTo>
                  <a:lnTo>
                    <a:pt x="3031" y="851"/>
                  </a:lnTo>
                  <a:lnTo>
                    <a:pt x="2807" y="986"/>
                  </a:lnTo>
                  <a:lnTo>
                    <a:pt x="2598" y="1135"/>
                  </a:lnTo>
                  <a:lnTo>
                    <a:pt x="2389" y="1284"/>
                  </a:lnTo>
                  <a:lnTo>
                    <a:pt x="2180" y="1448"/>
                  </a:lnTo>
                  <a:lnTo>
                    <a:pt x="1986" y="1628"/>
                  </a:lnTo>
                  <a:lnTo>
                    <a:pt x="1792" y="1807"/>
                  </a:lnTo>
                  <a:lnTo>
                    <a:pt x="1598" y="2016"/>
                  </a:lnTo>
                  <a:lnTo>
                    <a:pt x="1418" y="2225"/>
                  </a:lnTo>
                  <a:lnTo>
                    <a:pt x="1239" y="2449"/>
                  </a:lnTo>
                  <a:lnTo>
                    <a:pt x="1075" y="2673"/>
                  </a:lnTo>
                  <a:lnTo>
                    <a:pt x="911" y="2927"/>
                  </a:lnTo>
                  <a:lnTo>
                    <a:pt x="762" y="3165"/>
                  </a:lnTo>
                  <a:lnTo>
                    <a:pt x="627" y="3419"/>
                  </a:lnTo>
                  <a:lnTo>
                    <a:pt x="508" y="3688"/>
                  </a:lnTo>
                  <a:lnTo>
                    <a:pt x="403" y="3942"/>
                  </a:lnTo>
                  <a:lnTo>
                    <a:pt x="299" y="4225"/>
                  </a:lnTo>
                  <a:lnTo>
                    <a:pt x="224" y="4494"/>
                  </a:lnTo>
                  <a:lnTo>
                    <a:pt x="149" y="4778"/>
                  </a:lnTo>
                  <a:lnTo>
                    <a:pt x="90" y="5062"/>
                  </a:lnTo>
                  <a:lnTo>
                    <a:pt x="45" y="5360"/>
                  </a:lnTo>
                  <a:lnTo>
                    <a:pt x="15" y="5644"/>
                  </a:lnTo>
                  <a:lnTo>
                    <a:pt x="0" y="5942"/>
                  </a:lnTo>
                  <a:lnTo>
                    <a:pt x="0" y="6241"/>
                  </a:lnTo>
                  <a:lnTo>
                    <a:pt x="15" y="6540"/>
                  </a:lnTo>
                  <a:lnTo>
                    <a:pt x="45" y="6853"/>
                  </a:lnTo>
                  <a:lnTo>
                    <a:pt x="105" y="7152"/>
                  </a:lnTo>
                  <a:lnTo>
                    <a:pt x="164" y="7450"/>
                  </a:lnTo>
                  <a:lnTo>
                    <a:pt x="239" y="7764"/>
                  </a:lnTo>
                  <a:lnTo>
                    <a:pt x="344" y="8062"/>
                  </a:lnTo>
                  <a:lnTo>
                    <a:pt x="463" y="8376"/>
                  </a:lnTo>
                  <a:lnTo>
                    <a:pt x="597" y="8675"/>
                  </a:lnTo>
                  <a:lnTo>
                    <a:pt x="747" y="8973"/>
                  </a:lnTo>
                  <a:lnTo>
                    <a:pt x="926" y="9287"/>
                  </a:lnTo>
                  <a:lnTo>
                    <a:pt x="1120" y="9585"/>
                  </a:lnTo>
                  <a:lnTo>
                    <a:pt x="1329" y="9884"/>
                  </a:lnTo>
                  <a:lnTo>
                    <a:pt x="1568" y="10168"/>
                  </a:lnTo>
                  <a:lnTo>
                    <a:pt x="1822" y="10466"/>
                  </a:lnTo>
                  <a:lnTo>
                    <a:pt x="2090" y="10750"/>
                  </a:lnTo>
                  <a:lnTo>
                    <a:pt x="9063" y="17722"/>
                  </a:lnTo>
                  <a:lnTo>
                    <a:pt x="9152" y="17812"/>
                  </a:lnTo>
                  <a:lnTo>
                    <a:pt x="9257" y="17871"/>
                  </a:lnTo>
                  <a:lnTo>
                    <a:pt x="9346" y="17931"/>
                  </a:lnTo>
                  <a:lnTo>
                    <a:pt x="9451" y="17991"/>
                  </a:lnTo>
                  <a:lnTo>
                    <a:pt x="9570" y="18021"/>
                  </a:lnTo>
                  <a:lnTo>
                    <a:pt x="9675" y="18051"/>
                  </a:lnTo>
                  <a:lnTo>
                    <a:pt x="9794" y="18065"/>
                  </a:lnTo>
                  <a:lnTo>
                    <a:pt x="10018" y="18065"/>
                  </a:lnTo>
                  <a:lnTo>
                    <a:pt x="10138" y="18051"/>
                  </a:lnTo>
                  <a:lnTo>
                    <a:pt x="10242" y="18021"/>
                  </a:lnTo>
                  <a:lnTo>
                    <a:pt x="10347" y="17991"/>
                  </a:lnTo>
                  <a:lnTo>
                    <a:pt x="10451" y="17931"/>
                  </a:lnTo>
                  <a:lnTo>
                    <a:pt x="10556" y="17871"/>
                  </a:lnTo>
                  <a:lnTo>
                    <a:pt x="10645" y="17812"/>
                  </a:lnTo>
                  <a:lnTo>
                    <a:pt x="10750" y="17722"/>
                  </a:lnTo>
                  <a:lnTo>
                    <a:pt x="17722" y="10750"/>
                  </a:lnTo>
                  <a:lnTo>
                    <a:pt x="17991" y="10466"/>
                  </a:lnTo>
                  <a:lnTo>
                    <a:pt x="18245" y="10168"/>
                  </a:lnTo>
                  <a:lnTo>
                    <a:pt x="18484" y="9884"/>
                  </a:lnTo>
                  <a:lnTo>
                    <a:pt x="18693" y="9585"/>
                  </a:lnTo>
                  <a:lnTo>
                    <a:pt x="18887" y="9287"/>
                  </a:lnTo>
                  <a:lnTo>
                    <a:pt x="19051" y="8973"/>
                  </a:lnTo>
                  <a:lnTo>
                    <a:pt x="19215" y="8675"/>
                  </a:lnTo>
                  <a:lnTo>
                    <a:pt x="19350" y="8376"/>
                  </a:lnTo>
                  <a:lnTo>
                    <a:pt x="19469" y="8062"/>
                  </a:lnTo>
                  <a:lnTo>
                    <a:pt x="19559" y="7764"/>
                  </a:lnTo>
                  <a:lnTo>
                    <a:pt x="19648" y="7450"/>
                  </a:lnTo>
                  <a:lnTo>
                    <a:pt x="19708" y="7152"/>
                  </a:lnTo>
                  <a:lnTo>
                    <a:pt x="19753" y="6853"/>
                  </a:lnTo>
                  <a:lnTo>
                    <a:pt x="19798" y="6540"/>
                  </a:lnTo>
                  <a:lnTo>
                    <a:pt x="19813" y="6241"/>
                  </a:lnTo>
                  <a:lnTo>
                    <a:pt x="19813" y="5942"/>
                  </a:lnTo>
                  <a:lnTo>
                    <a:pt x="19798" y="5644"/>
                  </a:lnTo>
                  <a:lnTo>
                    <a:pt x="19768" y="5360"/>
                  </a:lnTo>
                  <a:lnTo>
                    <a:pt x="19723" y="5062"/>
                  </a:lnTo>
                  <a:lnTo>
                    <a:pt x="19663" y="4778"/>
                  </a:lnTo>
                  <a:lnTo>
                    <a:pt x="19589" y="4494"/>
                  </a:lnTo>
                  <a:lnTo>
                    <a:pt x="19499" y="4225"/>
                  </a:lnTo>
                  <a:lnTo>
                    <a:pt x="19409" y="3942"/>
                  </a:lnTo>
                  <a:lnTo>
                    <a:pt x="19305" y="3688"/>
                  </a:lnTo>
                  <a:lnTo>
                    <a:pt x="19171" y="3419"/>
                  </a:lnTo>
                  <a:lnTo>
                    <a:pt x="19036" y="3165"/>
                  </a:lnTo>
                  <a:lnTo>
                    <a:pt x="18902" y="2927"/>
                  </a:lnTo>
                  <a:lnTo>
                    <a:pt x="18738" y="2673"/>
                  </a:lnTo>
                  <a:lnTo>
                    <a:pt x="18573" y="2449"/>
                  </a:lnTo>
                  <a:lnTo>
                    <a:pt x="18394" y="2225"/>
                  </a:lnTo>
                  <a:lnTo>
                    <a:pt x="18200" y="2016"/>
                  </a:lnTo>
                  <a:lnTo>
                    <a:pt x="18006" y="1807"/>
                  </a:lnTo>
                  <a:lnTo>
                    <a:pt x="17827" y="1628"/>
                  </a:lnTo>
                  <a:lnTo>
                    <a:pt x="17633" y="1448"/>
                  </a:lnTo>
                  <a:lnTo>
                    <a:pt x="17424" y="1284"/>
                  </a:lnTo>
                  <a:lnTo>
                    <a:pt x="17215" y="1135"/>
                  </a:lnTo>
                  <a:lnTo>
                    <a:pt x="17006" y="986"/>
                  </a:lnTo>
                  <a:lnTo>
                    <a:pt x="16782" y="851"/>
                  </a:lnTo>
                  <a:lnTo>
                    <a:pt x="16558" y="717"/>
                  </a:lnTo>
                  <a:lnTo>
                    <a:pt x="16319" y="597"/>
                  </a:lnTo>
                  <a:lnTo>
                    <a:pt x="16080" y="493"/>
                  </a:lnTo>
                  <a:lnTo>
                    <a:pt x="15841" y="388"/>
                  </a:lnTo>
                  <a:lnTo>
                    <a:pt x="15587" y="314"/>
                  </a:lnTo>
                  <a:lnTo>
                    <a:pt x="15333" y="224"/>
                  </a:lnTo>
                  <a:lnTo>
                    <a:pt x="15080" y="165"/>
                  </a:lnTo>
                  <a:lnTo>
                    <a:pt x="14826" y="105"/>
                  </a:lnTo>
                  <a:lnTo>
                    <a:pt x="14557" y="60"/>
                  </a:lnTo>
                  <a:lnTo>
                    <a:pt x="14303" y="30"/>
                  </a:lnTo>
                  <a:lnTo>
                    <a:pt x="14035" y="15"/>
                  </a:lnTo>
                  <a:lnTo>
                    <a:pt x="13751" y="0"/>
                  </a:lnTo>
                  <a:lnTo>
                    <a:pt x="13482" y="15"/>
                  </a:lnTo>
                  <a:lnTo>
                    <a:pt x="13213" y="30"/>
                  </a:lnTo>
                  <a:lnTo>
                    <a:pt x="12930" y="60"/>
                  </a:lnTo>
                  <a:lnTo>
                    <a:pt x="12661" y="105"/>
                  </a:lnTo>
                  <a:lnTo>
                    <a:pt x="12377" y="165"/>
                  </a:lnTo>
                  <a:lnTo>
                    <a:pt x="12109" y="239"/>
                  </a:lnTo>
                  <a:lnTo>
                    <a:pt x="11825" y="329"/>
                  </a:lnTo>
                  <a:lnTo>
                    <a:pt x="11541" y="418"/>
                  </a:lnTo>
                  <a:lnTo>
                    <a:pt x="11272" y="538"/>
                  </a:lnTo>
                  <a:lnTo>
                    <a:pt x="10989" y="672"/>
                  </a:lnTo>
                  <a:lnTo>
                    <a:pt x="10720" y="821"/>
                  </a:lnTo>
                  <a:lnTo>
                    <a:pt x="10451" y="986"/>
                  </a:lnTo>
                  <a:lnTo>
                    <a:pt x="10168" y="1165"/>
                  </a:lnTo>
                  <a:lnTo>
                    <a:pt x="9899" y="1359"/>
                  </a:lnTo>
                  <a:lnTo>
                    <a:pt x="9630" y="1165"/>
                  </a:lnTo>
                  <a:lnTo>
                    <a:pt x="9361" y="986"/>
                  </a:lnTo>
                  <a:lnTo>
                    <a:pt x="9093" y="821"/>
                  </a:lnTo>
                  <a:lnTo>
                    <a:pt x="8809" y="672"/>
                  </a:lnTo>
                  <a:lnTo>
                    <a:pt x="8540" y="538"/>
                  </a:lnTo>
                  <a:lnTo>
                    <a:pt x="8257" y="418"/>
                  </a:lnTo>
                  <a:lnTo>
                    <a:pt x="7988" y="329"/>
                  </a:lnTo>
                  <a:lnTo>
                    <a:pt x="7704" y="239"/>
                  </a:lnTo>
                  <a:lnTo>
                    <a:pt x="7420" y="165"/>
                  </a:lnTo>
                  <a:lnTo>
                    <a:pt x="7152" y="105"/>
                  </a:lnTo>
                  <a:lnTo>
                    <a:pt x="6868" y="60"/>
                  </a:lnTo>
                  <a:lnTo>
                    <a:pt x="6599" y="30"/>
                  </a:lnTo>
                  <a:lnTo>
                    <a:pt x="6331" y="15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3920100" y="5066175"/>
              <a:ext cx="141850" cy="139975"/>
            </a:xfrm>
            <a:custGeom>
              <a:rect b="b" l="l" r="r" t="t"/>
              <a:pathLst>
                <a:path extrusionOk="0" h="5599" w="5674">
                  <a:moveTo>
                    <a:pt x="4405" y="0"/>
                  </a:moveTo>
                  <a:lnTo>
                    <a:pt x="4285" y="15"/>
                  </a:lnTo>
                  <a:lnTo>
                    <a:pt x="4181" y="30"/>
                  </a:lnTo>
                  <a:lnTo>
                    <a:pt x="4061" y="75"/>
                  </a:lnTo>
                  <a:lnTo>
                    <a:pt x="3957" y="119"/>
                  </a:lnTo>
                  <a:lnTo>
                    <a:pt x="3852" y="179"/>
                  </a:lnTo>
                  <a:lnTo>
                    <a:pt x="3748" y="254"/>
                  </a:lnTo>
                  <a:lnTo>
                    <a:pt x="3658" y="328"/>
                  </a:lnTo>
                  <a:lnTo>
                    <a:pt x="0" y="3927"/>
                  </a:lnTo>
                  <a:lnTo>
                    <a:pt x="1687" y="5599"/>
                  </a:lnTo>
                  <a:lnTo>
                    <a:pt x="5330" y="2030"/>
                  </a:lnTo>
                  <a:lnTo>
                    <a:pt x="5405" y="1941"/>
                  </a:lnTo>
                  <a:lnTo>
                    <a:pt x="5480" y="1836"/>
                  </a:lnTo>
                  <a:lnTo>
                    <a:pt x="5539" y="1747"/>
                  </a:lnTo>
                  <a:lnTo>
                    <a:pt x="5584" y="1642"/>
                  </a:lnTo>
                  <a:lnTo>
                    <a:pt x="5629" y="1523"/>
                  </a:lnTo>
                  <a:lnTo>
                    <a:pt x="5659" y="1418"/>
                  </a:lnTo>
                  <a:lnTo>
                    <a:pt x="5674" y="1299"/>
                  </a:lnTo>
                  <a:lnTo>
                    <a:pt x="5674" y="1194"/>
                  </a:lnTo>
                  <a:lnTo>
                    <a:pt x="5674" y="1075"/>
                  </a:lnTo>
                  <a:lnTo>
                    <a:pt x="5659" y="956"/>
                  </a:lnTo>
                  <a:lnTo>
                    <a:pt x="5629" y="851"/>
                  </a:lnTo>
                  <a:lnTo>
                    <a:pt x="5599" y="746"/>
                  </a:lnTo>
                  <a:lnTo>
                    <a:pt x="5554" y="642"/>
                  </a:lnTo>
                  <a:lnTo>
                    <a:pt x="5495" y="537"/>
                  </a:lnTo>
                  <a:lnTo>
                    <a:pt x="5420" y="433"/>
                  </a:lnTo>
                  <a:lnTo>
                    <a:pt x="5330" y="343"/>
                  </a:lnTo>
                  <a:lnTo>
                    <a:pt x="5256" y="269"/>
                  </a:lnTo>
                  <a:lnTo>
                    <a:pt x="5166" y="194"/>
                  </a:lnTo>
                  <a:lnTo>
                    <a:pt x="5062" y="134"/>
                  </a:lnTo>
                  <a:lnTo>
                    <a:pt x="4957" y="90"/>
                  </a:lnTo>
                  <a:lnTo>
                    <a:pt x="4853" y="45"/>
                  </a:lnTo>
                  <a:lnTo>
                    <a:pt x="4748" y="15"/>
                  </a:lnTo>
                  <a:lnTo>
                    <a:pt x="4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3746900" y="5161350"/>
              <a:ext cx="217650" cy="217250"/>
            </a:xfrm>
            <a:custGeom>
              <a:rect b="b" l="l" r="r" t="t"/>
              <a:pathLst>
                <a:path extrusionOk="0" h="8690" w="8706">
                  <a:moveTo>
                    <a:pt x="3450" y="0"/>
                  </a:moveTo>
                  <a:lnTo>
                    <a:pt x="1" y="3449"/>
                  </a:lnTo>
                  <a:lnTo>
                    <a:pt x="5241" y="8689"/>
                  </a:lnTo>
                  <a:lnTo>
                    <a:pt x="8705" y="524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8"/>
          <p:cNvGrpSpPr/>
          <p:nvPr/>
        </p:nvGrpSpPr>
        <p:grpSpPr>
          <a:xfrm>
            <a:off x="3369855" y="3129078"/>
            <a:ext cx="593902" cy="497756"/>
            <a:chOff x="1000125" y="5150150"/>
            <a:chExt cx="1012275" cy="848400"/>
          </a:xfrm>
        </p:grpSpPr>
        <p:sp>
          <p:nvSpPr>
            <p:cNvPr id="1872" name="Google Shape;1872;p38"/>
            <p:cNvSpPr/>
            <p:nvPr/>
          </p:nvSpPr>
          <p:spPr>
            <a:xfrm>
              <a:off x="1033700" y="5150150"/>
              <a:ext cx="945125" cy="506150"/>
            </a:xfrm>
            <a:custGeom>
              <a:rect b="b" l="l" r="r" t="t"/>
              <a:pathLst>
                <a:path extrusionOk="0" h="20246" w="37805">
                  <a:moveTo>
                    <a:pt x="24680" y="8809"/>
                  </a:moveTo>
                  <a:lnTo>
                    <a:pt x="24680" y="11392"/>
                  </a:lnTo>
                  <a:lnTo>
                    <a:pt x="13139" y="11392"/>
                  </a:lnTo>
                  <a:lnTo>
                    <a:pt x="13139" y="8809"/>
                  </a:lnTo>
                  <a:close/>
                  <a:moveTo>
                    <a:pt x="13946" y="15826"/>
                  </a:moveTo>
                  <a:lnTo>
                    <a:pt x="14080" y="15841"/>
                  </a:lnTo>
                  <a:lnTo>
                    <a:pt x="14184" y="15871"/>
                  </a:lnTo>
                  <a:lnTo>
                    <a:pt x="14304" y="15916"/>
                  </a:lnTo>
                  <a:lnTo>
                    <a:pt x="14408" y="15960"/>
                  </a:lnTo>
                  <a:lnTo>
                    <a:pt x="14498" y="16020"/>
                  </a:lnTo>
                  <a:lnTo>
                    <a:pt x="14588" y="16080"/>
                  </a:lnTo>
                  <a:lnTo>
                    <a:pt x="14662" y="16154"/>
                  </a:lnTo>
                  <a:lnTo>
                    <a:pt x="14737" y="16229"/>
                  </a:lnTo>
                  <a:lnTo>
                    <a:pt x="14812" y="16319"/>
                  </a:lnTo>
                  <a:lnTo>
                    <a:pt x="14871" y="16408"/>
                  </a:lnTo>
                  <a:lnTo>
                    <a:pt x="14916" y="16498"/>
                  </a:lnTo>
                  <a:lnTo>
                    <a:pt x="14961" y="16602"/>
                  </a:lnTo>
                  <a:lnTo>
                    <a:pt x="14991" y="16707"/>
                  </a:lnTo>
                  <a:lnTo>
                    <a:pt x="15021" y="16796"/>
                  </a:lnTo>
                  <a:lnTo>
                    <a:pt x="15021" y="16916"/>
                  </a:lnTo>
                  <a:lnTo>
                    <a:pt x="15035" y="17020"/>
                  </a:lnTo>
                  <a:lnTo>
                    <a:pt x="15021" y="17125"/>
                  </a:lnTo>
                  <a:lnTo>
                    <a:pt x="15006" y="17244"/>
                  </a:lnTo>
                  <a:lnTo>
                    <a:pt x="14976" y="17364"/>
                  </a:lnTo>
                  <a:lnTo>
                    <a:pt x="14931" y="17468"/>
                  </a:lnTo>
                  <a:lnTo>
                    <a:pt x="14886" y="17588"/>
                  </a:lnTo>
                  <a:lnTo>
                    <a:pt x="14826" y="17677"/>
                  </a:lnTo>
                  <a:lnTo>
                    <a:pt x="14752" y="17767"/>
                  </a:lnTo>
                  <a:lnTo>
                    <a:pt x="14677" y="17856"/>
                  </a:lnTo>
                  <a:lnTo>
                    <a:pt x="14588" y="17931"/>
                  </a:lnTo>
                  <a:lnTo>
                    <a:pt x="14498" y="17991"/>
                  </a:lnTo>
                  <a:lnTo>
                    <a:pt x="14408" y="18051"/>
                  </a:lnTo>
                  <a:lnTo>
                    <a:pt x="14304" y="18110"/>
                  </a:lnTo>
                  <a:lnTo>
                    <a:pt x="14184" y="18140"/>
                  </a:lnTo>
                  <a:lnTo>
                    <a:pt x="14080" y="18170"/>
                  </a:lnTo>
                  <a:lnTo>
                    <a:pt x="13961" y="18185"/>
                  </a:lnTo>
                  <a:lnTo>
                    <a:pt x="13841" y="18200"/>
                  </a:lnTo>
                  <a:lnTo>
                    <a:pt x="13722" y="18185"/>
                  </a:lnTo>
                  <a:lnTo>
                    <a:pt x="13617" y="18170"/>
                  </a:lnTo>
                  <a:lnTo>
                    <a:pt x="13498" y="18140"/>
                  </a:lnTo>
                  <a:lnTo>
                    <a:pt x="13393" y="18110"/>
                  </a:lnTo>
                  <a:lnTo>
                    <a:pt x="13289" y="18051"/>
                  </a:lnTo>
                  <a:lnTo>
                    <a:pt x="13184" y="17991"/>
                  </a:lnTo>
                  <a:lnTo>
                    <a:pt x="13095" y="17931"/>
                  </a:lnTo>
                  <a:lnTo>
                    <a:pt x="13020" y="17856"/>
                  </a:lnTo>
                  <a:lnTo>
                    <a:pt x="12930" y="17767"/>
                  </a:lnTo>
                  <a:lnTo>
                    <a:pt x="12871" y="17677"/>
                  </a:lnTo>
                  <a:lnTo>
                    <a:pt x="12811" y="17573"/>
                  </a:lnTo>
                  <a:lnTo>
                    <a:pt x="12751" y="17468"/>
                  </a:lnTo>
                  <a:lnTo>
                    <a:pt x="12721" y="17364"/>
                  </a:lnTo>
                  <a:lnTo>
                    <a:pt x="12677" y="17259"/>
                  </a:lnTo>
                  <a:lnTo>
                    <a:pt x="12662" y="17140"/>
                  </a:lnTo>
                  <a:lnTo>
                    <a:pt x="12662" y="17020"/>
                  </a:lnTo>
                  <a:lnTo>
                    <a:pt x="12662" y="16886"/>
                  </a:lnTo>
                  <a:lnTo>
                    <a:pt x="12677" y="16767"/>
                  </a:lnTo>
                  <a:lnTo>
                    <a:pt x="12721" y="16647"/>
                  </a:lnTo>
                  <a:lnTo>
                    <a:pt x="12766" y="16528"/>
                  </a:lnTo>
                  <a:lnTo>
                    <a:pt x="12811" y="16423"/>
                  </a:lnTo>
                  <a:lnTo>
                    <a:pt x="12886" y="16319"/>
                  </a:lnTo>
                  <a:lnTo>
                    <a:pt x="12960" y="16229"/>
                  </a:lnTo>
                  <a:lnTo>
                    <a:pt x="13035" y="16139"/>
                  </a:lnTo>
                  <a:lnTo>
                    <a:pt x="13124" y="16065"/>
                  </a:lnTo>
                  <a:lnTo>
                    <a:pt x="13229" y="15990"/>
                  </a:lnTo>
                  <a:lnTo>
                    <a:pt x="13333" y="15945"/>
                  </a:lnTo>
                  <a:lnTo>
                    <a:pt x="13453" y="15886"/>
                  </a:lnTo>
                  <a:lnTo>
                    <a:pt x="13557" y="15856"/>
                  </a:lnTo>
                  <a:lnTo>
                    <a:pt x="13692" y="15841"/>
                  </a:lnTo>
                  <a:lnTo>
                    <a:pt x="13811" y="15826"/>
                  </a:lnTo>
                  <a:close/>
                  <a:moveTo>
                    <a:pt x="19007" y="15826"/>
                  </a:moveTo>
                  <a:lnTo>
                    <a:pt x="19141" y="15841"/>
                  </a:lnTo>
                  <a:lnTo>
                    <a:pt x="19246" y="15871"/>
                  </a:lnTo>
                  <a:lnTo>
                    <a:pt x="19365" y="15916"/>
                  </a:lnTo>
                  <a:lnTo>
                    <a:pt x="19470" y="15960"/>
                  </a:lnTo>
                  <a:lnTo>
                    <a:pt x="19559" y="16020"/>
                  </a:lnTo>
                  <a:lnTo>
                    <a:pt x="19649" y="16080"/>
                  </a:lnTo>
                  <a:lnTo>
                    <a:pt x="19724" y="16154"/>
                  </a:lnTo>
                  <a:lnTo>
                    <a:pt x="19798" y="16229"/>
                  </a:lnTo>
                  <a:lnTo>
                    <a:pt x="19873" y="16319"/>
                  </a:lnTo>
                  <a:lnTo>
                    <a:pt x="19933" y="16408"/>
                  </a:lnTo>
                  <a:lnTo>
                    <a:pt x="19977" y="16498"/>
                  </a:lnTo>
                  <a:lnTo>
                    <a:pt x="20022" y="16602"/>
                  </a:lnTo>
                  <a:lnTo>
                    <a:pt x="20052" y="16707"/>
                  </a:lnTo>
                  <a:lnTo>
                    <a:pt x="20082" y="16796"/>
                  </a:lnTo>
                  <a:lnTo>
                    <a:pt x="20082" y="16916"/>
                  </a:lnTo>
                  <a:lnTo>
                    <a:pt x="20097" y="17020"/>
                  </a:lnTo>
                  <a:lnTo>
                    <a:pt x="20082" y="17125"/>
                  </a:lnTo>
                  <a:lnTo>
                    <a:pt x="20067" y="17244"/>
                  </a:lnTo>
                  <a:lnTo>
                    <a:pt x="20037" y="17364"/>
                  </a:lnTo>
                  <a:lnTo>
                    <a:pt x="19992" y="17468"/>
                  </a:lnTo>
                  <a:lnTo>
                    <a:pt x="19948" y="17588"/>
                  </a:lnTo>
                  <a:lnTo>
                    <a:pt x="19888" y="17677"/>
                  </a:lnTo>
                  <a:lnTo>
                    <a:pt x="19813" y="17767"/>
                  </a:lnTo>
                  <a:lnTo>
                    <a:pt x="19739" y="17856"/>
                  </a:lnTo>
                  <a:lnTo>
                    <a:pt x="19649" y="17931"/>
                  </a:lnTo>
                  <a:lnTo>
                    <a:pt x="19559" y="17991"/>
                  </a:lnTo>
                  <a:lnTo>
                    <a:pt x="19455" y="18051"/>
                  </a:lnTo>
                  <a:lnTo>
                    <a:pt x="19365" y="18110"/>
                  </a:lnTo>
                  <a:lnTo>
                    <a:pt x="19246" y="18140"/>
                  </a:lnTo>
                  <a:lnTo>
                    <a:pt x="19141" y="18170"/>
                  </a:lnTo>
                  <a:lnTo>
                    <a:pt x="19022" y="18185"/>
                  </a:lnTo>
                  <a:lnTo>
                    <a:pt x="18902" y="18200"/>
                  </a:lnTo>
                  <a:lnTo>
                    <a:pt x="18783" y="18185"/>
                  </a:lnTo>
                  <a:lnTo>
                    <a:pt x="18678" y="18170"/>
                  </a:lnTo>
                  <a:lnTo>
                    <a:pt x="18559" y="18140"/>
                  </a:lnTo>
                  <a:lnTo>
                    <a:pt x="18455" y="18110"/>
                  </a:lnTo>
                  <a:lnTo>
                    <a:pt x="18350" y="18051"/>
                  </a:lnTo>
                  <a:lnTo>
                    <a:pt x="18245" y="17991"/>
                  </a:lnTo>
                  <a:lnTo>
                    <a:pt x="18156" y="17931"/>
                  </a:lnTo>
                  <a:lnTo>
                    <a:pt x="18066" y="17856"/>
                  </a:lnTo>
                  <a:lnTo>
                    <a:pt x="17992" y="17767"/>
                  </a:lnTo>
                  <a:lnTo>
                    <a:pt x="17917" y="17677"/>
                  </a:lnTo>
                  <a:lnTo>
                    <a:pt x="17857" y="17573"/>
                  </a:lnTo>
                  <a:lnTo>
                    <a:pt x="17813" y="17468"/>
                  </a:lnTo>
                  <a:lnTo>
                    <a:pt x="17768" y="17364"/>
                  </a:lnTo>
                  <a:lnTo>
                    <a:pt x="17738" y="17244"/>
                  </a:lnTo>
                  <a:lnTo>
                    <a:pt x="17723" y="17125"/>
                  </a:lnTo>
                  <a:lnTo>
                    <a:pt x="17723" y="17005"/>
                  </a:lnTo>
                  <a:lnTo>
                    <a:pt x="17723" y="16886"/>
                  </a:lnTo>
                  <a:lnTo>
                    <a:pt x="17738" y="16767"/>
                  </a:lnTo>
                  <a:lnTo>
                    <a:pt x="17768" y="16647"/>
                  </a:lnTo>
                  <a:lnTo>
                    <a:pt x="17813" y="16543"/>
                  </a:lnTo>
                  <a:lnTo>
                    <a:pt x="17872" y="16438"/>
                  </a:lnTo>
                  <a:lnTo>
                    <a:pt x="17932" y="16334"/>
                  </a:lnTo>
                  <a:lnTo>
                    <a:pt x="18007" y="16244"/>
                  </a:lnTo>
                  <a:lnTo>
                    <a:pt x="18081" y="16154"/>
                  </a:lnTo>
                  <a:lnTo>
                    <a:pt x="18171" y="16065"/>
                  </a:lnTo>
                  <a:lnTo>
                    <a:pt x="18275" y="16005"/>
                  </a:lnTo>
                  <a:lnTo>
                    <a:pt x="18380" y="15945"/>
                  </a:lnTo>
                  <a:lnTo>
                    <a:pt x="18499" y="15901"/>
                  </a:lnTo>
                  <a:lnTo>
                    <a:pt x="18619" y="15856"/>
                  </a:lnTo>
                  <a:lnTo>
                    <a:pt x="18738" y="15841"/>
                  </a:lnTo>
                  <a:lnTo>
                    <a:pt x="18873" y="15826"/>
                  </a:lnTo>
                  <a:close/>
                  <a:moveTo>
                    <a:pt x="24068" y="15826"/>
                  </a:moveTo>
                  <a:lnTo>
                    <a:pt x="24203" y="15841"/>
                  </a:lnTo>
                  <a:lnTo>
                    <a:pt x="24307" y="15871"/>
                  </a:lnTo>
                  <a:lnTo>
                    <a:pt x="24427" y="15916"/>
                  </a:lnTo>
                  <a:lnTo>
                    <a:pt x="24531" y="15960"/>
                  </a:lnTo>
                  <a:lnTo>
                    <a:pt x="24621" y="16020"/>
                  </a:lnTo>
                  <a:lnTo>
                    <a:pt x="24710" y="16080"/>
                  </a:lnTo>
                  <a:lnTo>
                    <a:pt x="24785" y="16154"/>
                  </a:lnTo>
                  <a:lnTo>
                    <a:pt x="24860" y="16229"/>
                  </a:lnTo>
                  <a:lnTo>
                    <a:pt x="24934" y="16319"/>
                  </a:lnTo>
                  <a:lnTo>
                    <a:pt x="24994" y="16408"/>
                  </a:lnTo>
                  <a:lnTo>
                    <a:pt x="25039" y="16498"/>
                  </a:lnTo>
                  <a:lnTo>
                    <a:pt x="25084" y="16602"/>
                  </a:lnTo>
                  <a:lnTo>
                    <a:pt x="25113" y="16707"/>
                  </a:lnTo>
                  <a:lnTo>
                    <a:pt x="25143" y="16796"/>
                  </a:lnTo>
                  <a:lnTo>
                    <a:pt x="25143" y="16916"/>
                  </a:lnTo>
                  <a:lnTo>
                    <a:pt x="25158" y="17020"/>
                  </a:lnTo>
                  <a:lnTo>
                    <a:pt x="25143" y="17125"/>
                  </a:lnTo>
                  <a:lnTo>
                    <a:pt x="25128" y="17244"/>
                  </a:lnTo>
                  <a:lnTo>
                    <a:pt x="25098" y="17364"/>
                  </a:lnTo>
                  <a:lnTo>
                    <a:pt x="25054" y="17468"/>
                  </a:lnTo>
                  <a:lnTo>
                    <a:pt x="25009" y="17588"/>
                  </a:lnTo>
                  <a:lnTo>
                    <a:pt x="24949" y="17677"/>
                  </a:lnTo>
                  <a:lnTo>
                    <a:pt x="24875" y="17767"/>
                  </a:lnTo>
                  <a:lnTo>
                    <a:pt x="24800" y="17856"/>
                  </a:lnTo>
                  <a:lnTo>
                    <a:pt x="24710" y="17931"/>
                  </a:lnTo>
                  <a:lnTo>
                    <a:pt x="24621" y="17991"/>
                  </a:lnTo>
                  <a:lnTo>
                    <a:pt x="24516" y="18051"/>
                  </a:lnTo>
                  <a:lnTo>
                    <a:pt x="24427" y="18110"/>
                  </a:lnTo>
                  <a:lnTo>
                    <a:pt x="24307" y="18140"/>
                  </a:lnTo>
                  <a:lnTo>
                    <a:pt x="24203" y="18170"/>
                  </a:lnTo>
                  <a:lnTo>
                    <a:pt x="24083" y="18185"/>
                  </a:lnTo>
                  <a:lnTo>
                    <a:pt x="23964" y="18200"/>
                  </a:lnTo>
                  <a:lnTo>
                    <a:pt x="23844" y="18185"/>
                  </a:lnTo>
                  <a:lnTo>
                    <a:pt x="23740" y="18170"/>
                  </a:lnTo>
                  <a:lnTo>
                    <a:pt x="23620" y="18140"/>
                  </a:lnTo>
                  <a:lnTo>
                    <a:pt x="23516" y="18110"/>
                  </a:lnTo>
                  <a:lnTo>
                    <a:pt x="23411" y="18051"/>
                  </a:lnTo>
                  <a:lnTo>
                    <a:pt x="23307" y="17991"/>
                  </a:lnTo>
                  <a:lnTo>
                    <a:pt x="23217" y="17931"/>
                  </a:lnTo>
                  <a:lnTo>
                    <a:pt x="23143" y="17856"/>
                  </a:lnTo>
                  <a:lnTo>
                    <a:pt x="23053" y="17767"/>
                  </a:lnTo>
                  <a:lnTo>
                    <a:pt x="22993" y="17677"/>
                  </a:lnTo>
                  <a:lnTo>
                    <a:pt x="22934" y="17573"/>
                  </a:lnTo>
                  <a:lnTo>
                    <a:pt x="22874" y="17468"/>
                  </a:lnTo>
                  <a:lnTo>
                    <a:pt x="22829" y="17364"/>
                  </a:lnTo>
                  <a:lnTo>
                    <a:pt x="22799" y="17259"/>
                  </a:lnTo>
                  <a:lnTo>
                    <a:pt x="22784" y="17140"/>
                  </a:lnTo>
                  <a:lnTo>
                    <a:pt x="22784" y="17020"/>
                  </a:lnTo>
                  <a:lnTo>
                    <a:pt x="22784" y="16886"/>
                  </a:lnTo>
                  <a:lnTo>
                    <a:pt x="22799" y="16767"/>
                  </a:lnTo>
                  <a:lnTo>
                    <a:pt x="22844" y="16647"/>
                  </a:lnTo>
                  <a:lnTo>
                    <a:pt x="22874" y="16528"/>
                  </a:lnTo>
                  <a:lnTo>
                    <a:pt x="22934" y="16423"/>
                  </a:lnTo>
                  <a:lnTo>
                    <a:pt x="22993" y="16319"/>
                  </a:lnTo>
                  <a:lnTo>
                    <a:pt x="23068" y="16229"/>
                  </a:lnTo>
                  <a:lnTo>
                    <a:pt x="23158" y="16139"/>
                  </a:lnTo>
                  <a:lnTo>
                    <a:pt x="23247" y="16065"/>
                  </a:lnTo>
                  <a:lnTo>
                    <a:pt x="23352" y="15990"/>
                  </a:lnTo>
                  <a:lnTo>
                    <a:pt x="23456" y="15945"/>
                  </a:lnTo>
                  <a:lnTo>
                    <a:pt x="23561" y="15886"/>
                  </a:lnTo>
                  <a:lnTo>
                    <a:pt x="23680" y="15856"/>
                  </a:lnTo>
                  <a:lnTo>
                    <a:pt x="23814" y="15841"/>
                  </a:lnTo>
                  <a:lnTo>
                    <a:pt x="23934" y="15826"/>
                  </a:lnTo>
                  <a:close/>
                  <a:moveTo>
                    <a:pt x="1195" y="0"/>
                  </a:moveTo>
                  <a:lnTo>
                    <a:pt x="1046" y="15"/>
                  </a:lnTo>
                  <a:lnTo>
                    <a:pt x="911" y="45"/>
                  </a:lnTo>
                  <a:lnTo>
                    <a:pt x="777" y="75"/>
                  </a:lnTo>
                  <a:lnTo>
                    <a:pt x="658" y="135"/>
                  </a:lnTo>
                  <a:lnTo>
                    <a:pt x="553" y="194"/>
                  </a:lnTo>
                  <a:lnTo>
                    <a:pt x="434" y="284"/>
                  </a:lnTo>
                  <a:lnTo>
                    <a:pt x="344" y="373"/>
                  </a:lnTo>
                  <a:lnTo>
                    <a:pt x="255" y="463"/>
                  </a:lnTo>
                  <a:lnTo>
                    <a:pt x="180" y="568"/>
                  </a:lnTo>
                  <a:lnTo>
                    <a:pt x="120" y="687"/>
                  </a:lnTo>
                  <a:lnTo>
                    <a:pt x="75" y="806"/>
                  </a:lnTo>
                  <a:lnTo>
                    <a:pt x="31" y="941"/>
                  </a:lnTo>
                  <a:lnTo>
                    <a:pt x="16" y="1075"/>
                  </a:lnTo>
                  <a:lnTo>
                    <a:pt x="1" y="1210"/>
                  </a:lnTo>
                  <a:lnTo>
                    <a:pt x="16" y="1344"/>
                  </a:lnTo>
                  <a:lnTo>
                    <a:pt x="46" y="1478"/>
                  </a:lnTo>
                  <a:lnTo>
                    <a:pt x="150" y="1866"/>
                  </a:lnTo>
                  <a:lnTo>
                    <a:pt x="269" y="2240"/>
                  </a:lnTo>
                  <a:lnTo>
                    <a:pt x="404" y="2613"/>
                  </a:lnTo>
                  <a:lnTo>
                    <a:pt x="538" y="2971"/>
                  </a:lnTo>
                  <a:lnTo>
                    <a:pt x="702" y="3315"/>
                  </a:lnTo>
                  <a:lnTo>
                    <a:pt x="867" y="3658"/>
                  </a:lnTo>
                  <a:lnTo>
                    <a:pt x="1061" y="4001"/>
                  </a:lnTo>
                  <a:lnTo>
                    <a:pt x="1255" y="4330"/>
                  </a:lnTo>
                  <a:lnTo>
                    <a:pt x="1449" y="4643"/>
                  </a:lnTo>
                  <a:lnTo>
                    <a:pt x="1673" y="4957"/>
                  </a:lnTo>
                  <a:lnTo>
                    <a:pt x="1897" y="5256"/>
                  </a:lnTo>
                  <a:lnTo>
                    <a:pt x="2136" y="5554"/>
                  </a:lnTo>
                  <a:lnTo>
                    <a:pt x="2390" y="5823"/>
                  </a:lnTo>
                  <a:lnTo>
                    <a:pt x="2658" y="6092"/>
                  </a:lnTo>
                  <a:lnTo>
                    <a:pt x="2927" y="6360"/>
                  </a:lnTo>
                  <a:lnTo>
                    <a:pt x="3196" y="6599"/>
                  </a:lnTo>
                  <a:lnTo>
                    <a:pt x="3494" y="6838"/>
                  </a:lnTo>
                  <a:lnTo>
                    <a:pt x="3778" y="7062"/>
                  </a:lnTo>
                  <a:lnTo>
                    <a:pt x="4092" y="7271"/>
                  </a:lnTo>
                  <a:lnTo>
                    <a:pt x="4405" y="7480"/>
                  </a:lnTo>
                  <a:lnTo>
                    <a:pt x="4719" y="7659"/>
                  </a:lnTo>
                  <a:lnTo>
                    <a:pt x="5047" y="7838"/>
                  </a:lnTo>
                  <a:lnTo>
                    <a:pt x="5376" y="8003"/>
                  </a:lnTo>
                  <a:lnTo>
                    <a:pt x="5719" y="8152"/>
                  </a:lnTo>
                  <a:lnTo>
                    <a:pt x="6077" y="8271"/>
                  </a:lnTo>
                  <a:lnTo>
                    <a:pt x="6421" y="8391"/>
                  </a:lnTo>
                  <a:lnTo>
                    <a:pt x="6779" y="8510"/>
                  </a:lnTo>
                  <a:lnTo>
                    <a:pt x="7152" y="8600"/>
                  </a:lnTo>
                  <a:lnTo>
                    <a:pt x="7511" y="8675"/>
                  </a:lnTo>
                  <a:lnTo>
                    <a:pt x="7884" y="8734"/>
                  </a:lnTo>
                  <a:lnTo>
                    <a:pt x="8272" y="8764"/>
                  </a:lnTo>
                  <a:lnTo>
                    <a:pt x="8645" y="8794"/>
                  </a:lnTo>
                  <a:lnTo>
                    <a:pt x="8959" y="8809"/>
                  </a:lnTo>
                  <a:lnTo>
                    <a:pt x="10765" y="8809"/>
                  </a:lnTo>
                  <a:lnTo>
                    <a:pt x="10765" y="11392"/>
                  </a:lnTo>
                  <a:lnTo>
                    <a:pt x="9332" y="11392"/>
                  </a:lnTo>
                  <a:lnTo>
                    <a:pt x="9332" y="20245"/>
                  </a:lnTo>
                  <a:lnTo>
                    <a:pt x="28473" y="20245"/>
                  </a:lnTo>
                  <a:lnTo>
                    <a:pt x="28473" y="11392"/>
                  </a:lnTo>
                  <a:lnTo>
                    <a:pt x="27054" y="11392"/>
                  </a:lnTo>
                  <a:lnTo>
                    <a:pt x="27054" y="8809"/>
                  </a:lnTo>
                  <a:lnTo>
                    <a:pt x="29100" y="8809"/>
                  </a:lnTo>
                  <a:lnTo>
                    <a:pt x="29503" y="8779"/>
                  </a:lnTo>
                  <a:lnTo>
                    <a:pt x="29906" y="8734"/>
                  </a:lnTo>
                  <a:lnTo>
                    <a:pt x="30294" y="8675"/>
                  </a:lnTo>
                  <a:lnTo>
                    <a:pt x="30682" y="8585"/>
                  </a:lnTo>
                  <a:lnTo>
                    <a:pt x="31056" y="8495"/>
                  </a:lnTo>
                  <a:lnTo>
                    <a:pt x="31429" y="8391"/>
                  </a:lnTo>
                  <a:lnTo>
                    <a:pt x="31802" y="8256"/>
                  </a:lnTo>
                  <a:lnTo>
                    <a:pt x="32160" y="8107"/>
                  </a:lnTo>
                  <a:lnTo>
                    <a:pt x="32519" y="7958"/>
                  </a:lnTo>
                  <a:lnTo>
                    <a:pt x="32862" y="7779"/>
                  </a:lnTo>
                  <a:lnTo>
                    <a:pt x="33206" y="7600"/>
                  </a:lnTo>
                  <a:lnTo>
                    <a:pt x="33534" y="7405"/>
                  </a:lnTo>
                  <a:lnTo>
                    <a:pt x="33848" y="7182"/>
                  </a:lnTo>
                  <a:lnTo>
                    <a:pt x="34161" y="6958"/>
                  </a:lnTo>
                  <a:lnTo>
                    <a:pt x="34460" y="6719"/>
                  </a:lnTo>
                  <a:lnTo>
                    <a:pt x="34758" y="6465"/>
                  </a:lnTo>
                  <a:lnTo>
                    <a:pt x="35042" y="6211"/>
                  </a:lnTo>
                  <a:lnTo>
                    <a:pt x="35311" y="5927"/>
                  </a:lnTo>
                  <a:lnTo>
                    <a:pt x="35580" y="5644"/>
                  </a:lnTo>
                  <a:lnTo>
                    <a:pt x="35833" y="5345"/>
                  </a:lnTo>
                  <a:lnTo>
                    <a:pt x="36072" y="5047"/>
                  </a:lnTo>
                  <a:lnTo>
                    <a:pt x="36296" y="4733"/>
                  </a:lnTo>
                  <a:lnTo>
                    <a:pt x="36520" y="4405"/>
                  </a:lnTo>
                  <a:lnTo>
                    <a:pt x="36714" y="4061"/>
                  </a:lnTo>
                  <a:lnTo>
                    <a:pt x="36908" y="3718"/>
                  </a:lnTo>
                  <a:lnTo>
                    <a:pt x="37087" y="3359"/>
                  </a:lnTo>
                  <a:lnTo>
                    <a:pt x="37252" y="3001"/>
                  </a:lnTo>
                  <a:lnTo>
                    <a:pt x="37401" y="2628"/>
                  </a:lnTo>
                  <a:lnTo>
                    <a:pt x="37535" y="2255"/>
                  </a:lnTo>
                  <a:lnTo>
                    <a:pt x="37655" y="1866"/>
                  </a:lnTo>
                  <a:lnTo>
                    <a:pt x="37774" y="1478"/>
                  </a:lnTo>
                  <a:lnTo>
                    <a:pt x="37789" y="1344"/>
                  </a:lnTo>
                  <a:lnTo>
                    <a:pt x="37804" y="1210"/>
                  </a:lnTo>
                  <a:lnTo>
                    <a:pt x="37804" y="1075"/>
                  </a:lnTo>
                  <a:lnTo>
                    <a:pt x="37774" y="941"/>
                  </a:lnTo>
                  <a:lnTo>
                    <a:pt x="37744" y="806"/>
                  </a:lnTo>
                  <a:lnTo>
                    <a:pt x="37685" y="687"/>
                  </a:lnTo>
                  <a:lnTo>
                    <a:pt x="37625" y="568"/>
                  </a:lnTo>
                  <a:lnTo>
                    <a:pt x="37550" y="463"/>
                  </a:lnTo>
                  <a:lnTo>
                    <a:pt x="37461" y="359"/>
                  </a:lnTo>
                  <a:lnTo>
                    <a:pt x="37371" y="284"/>
                  </a:lnTo>
                  <a:lnTo>
                    <a:pt x="37267" y="194"/>
                  </a:lnTo>
                  <a:lnTo>
                    <a:pt x="37147" y="135"/>
                  </a:lnTo>
                  <a:lnTo>
                    <a:pt x="37028" y="75"/>
                  </a:lnTo>
                  <a:lnTo>
                    <a:pt x="36893" y="45"/>
                  </a:lnTo>
                  <a:lnTo>
                    <a:pt x="36759" y="15"/>
                  </a:lnTo>
                  <a:lnTo>
                    <a:pt x="36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1000125" y="5434925"/>
              <a:ext cx="1012275" cy="379625"/>
            </a:xfrm>
            <a:custGeom>
              <a:rect b="b" l="l" r="r" t="t"/>
              <a:pathLst>
                <a:path extrusionOk="0" h="15185" w="40491">
                  <a:moveTo>
                    <a:pt x="2135" y="1"/>
                  </a:moveTo>
                  <a:lnTo>
                    <a:pt x="1926" y="16"/>
                  </a:lnTo>
                  <a:lnTo>
                    <a:pt x="1717" y="46"/>
                  </a:lnTo>
                  <a:lnTo>
                    <a:pt x="1508" y="105"/>
                  </a:lnTo>
                  <a:lnTo>
                    <a:pt x="1314" y="165"/>
                  </a:lnTo>
                  <a:lnTo>
                    <a:pt x="1120" y="255"/>
                  </a:lnTo>
                  <a:lnTo>
                    <a:pt x="941" y="374"/>
                  </a:lnTo>
                  <a:lnTo>
                    <a:pt x="776" y="493"/>
                  </a:lnTo>
                  <a:lnTo>
                    <a:pt x="627" y="628"/>
                  </a:lnTo>
                  <a:lnTo>
                    <a:pt x="493" y="777"/>
                  </a:lnTo>
                  <a:lnTo>
                    <a:pt x="373" y="941"/>
                  </a:lnTo>
                  <a:lnTo>
                    <a:pt x="269" y="1121"/>
                  </a:lnTo>
                  <a:lnTo>
                    <a:pt x="179" y="1315"/>
                  </a:lnTo>
                  <a:lnTo>
                    <a:pt x="105" y="1509"/>
                  </a:lnTo>
                  <a:lnTo>
                    <a:pt x="45" y="1703"/>
                  </a:lnTo>
                  <a:lnTo>
                    <a:pt x="15" y="1927"/>
                  </a:lnTo>
                  <a:lnTo>
                    <a:pt x="0" y="2136"/>
                  </a:lnTo>
                  <a:lnTo>
                    <a:pt x="0" y="15184"/>
                  </a:lnTo>
                  <a:lnTo>
                    <a:pt x="40491" y="15184"/>
                  </a:lnTo>
                  <a:lnTo>
                    <a:pt x="40491" y="2136"/>
                  </a:lnTo>
                  <a:lnTo>
                    <a:pt x="40476" y="1927"/>
                  </a:lnTo>
                  <a:lnTo>
                    <a:pt x="40446" y="1718"/>
                  </a:lnTo>
                  <a:lnTo>
                    <a:pt x="40386" y="1509"/>
                  </a:lnTo>
                  <a:lnTo>
                    <a:pt x="40312" y="1315"/>
                  </a:lnTo>
                  <a:lnTo>
                    <a:pt x="40222" y="1135"/>
                  </a:lnTo>
                  <a:lnTo>
                    <a:pt x="40103" y="956"/>
                  </a:lnTo>
                  <a:lnTo>
                    <a:pt x="39983" y="792"/>
                  </a:lnTo>
                  <a:lnTo>
                    <a:pt x="39834" y="643"/>
                  </a:lnTo>
                  <a:lnTo>
                    <a:pt x="39670" y="493"/>
                  </a:lnTo>
                  <a:lnTo>
                    <a:pt x="39505" y="374"/>
                  </a:lnTo>
                  <a:lnTo>
                    <a:pt x="39326" y="269"/>
                  </a:lnTo>
                  <a:lnTo>
                    <a:pt x="39132" y="180"/>
                  </a:lnTo>
                  <a:lnTo>
                    <a:pt x="38923" y="105"/>
                  </a:lnTo>
                  <a:lnTo>
                    <a:pt x="38714" y="46"/>
                  </a:lnTo>
                  <a:lnTo>
                    <a:pt x="38505" y="16"/>
                  </a:lnTo>
                  <a:lnTo>
                    <a:pt x="38281" y="1"/>
                  </a:lnTo>
                  <a:lnTo>
                    <a:pt x="32190" y="1"/>
                  </a:lnTo>
                  <a:lnTo>
                    <a:pt x="32190" y="9093"/>
                  </a:lnTo>
                  <a:lnTo>
                    <a:pt x="32175" y="9317"/>
                  </a:lnTo>
                  <a:lnTo>
                    <a:pt x="32145" y="9526"/>
                  </a:lnTo>
                  <a:lnTo>
                    <a:pt x="32100" y="9735"/>
                  </a:lnTo>
                  <a:lnTo>
                    <a:pt x="32025" y="9929"/>
                  </a:lnTo>
                  <a:lnTo>
                    <a:pt x="31936" y="10108"/>
                  </a:lnTo>
                  <a:lnTo>
                    <a:pt x="31831" y="10287"/>
                  </a:lnTo>
                  <a:lnTo>
                    <a:pt x="31697" y="10452"/>
                  </a:lnTo>
                  <a:lnTo>
                    <a:pt x="31563" y="10601"/>
                  </a:lnTo>
                  <a:lnTo>
                    <a:pt x="31413" y="10750"/>
                  </a:lnTo>
                  <a:lnTo>
                    <a:pt x="31249" y="10870"/>
                  </a:lnTo>
                  <a:lnTo>
                    <a:pt x="31070" y="10974"/>
                  </a:lnTo>
                  <a:lnTo>
                    <a:pt x="30891" y="11064"/>
                  </a:lnTo>
                  <a:lnTo>
                    <a:pt x="30682" y="11138"/>
                  </a:lnTo>
                  <a:lnTo>
                    <a:pt x="30488" y="11183"/>
                  </a:lnTo>
                  <a:lnTo>
                    <a:pt x="30279" y="11213"/>
                  </a:lnTo>
                  <a:lnTo>
                    <a:pt x="30055" y="11228"/>
                  </a:lnTo>
                  <a:lnTo>
                    <a:pt x="10436" y="11228"/>
                  </a:lnTo>
                  <a:lnTo>
                    <a:pt x="10227" y="11213"/>
                  </a:lnTo>
                  <a:lnTo>
                    <a:pt x="10018" y="11183"/>
                  </a:lnTo>
                  <a:lnTo>
                    <a:pt x="9809" y="11138"/>
                  </a:lnTo>
                  <a:lnTo>
                    <a:pt x="9615" y="11064"/>
                  </a:lnTo>
                  <a:lnTo>
                    <a:pt x="9421" y="10974"/>
                  </a:lnTo>
                  <a:lnTo>
                    <a:pt x="9257" y="10870"/>
                  </a:lnTo>
                  <a:lnTo>
                    <a:pt x="9093" y="10750"/>
                  </a:lnTo>
                  <a:lnTo>
                    <a:pt x="8928" y="10601"/>
                  </a:lnTo>
                  <a:lnTo>
                    <a:pt x="8794" y="10452"/>
                  </a:lnTo>
                  <a:lnTo>
                    <a:pt x="8674" y="10287"/>
                  </a:lnTo>
                  <a:lnTo>
                    <a:pt x="8570" y="10108"/>
                  </a:lnTo>
                  <a:lnTo>
                    <a:pt x="8480" y="9929"/>
                  </a:lnTo>
                  <a:lnTo>
                    <a:pt x="8406" y="9735"/>
                  </a:lnTo>
                  <a:lnTo>
                    <a:pt x="8346" y="9526"/>
                  </a:lnTo>
                  <a:lnTo>
                    <a:pt x="8316" y="9317"/>
                  </a:lnTo>
                  <a:lnTo>
                    <a:pt x="8301" y="9093"/>
                  </a:lnTo>
                  <a:lnTo>
                    <a:pt x="8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1634650" y="5873875"/>
              <a:ext cx="249350" cy="124675"/>
            </a:xfrm>
            <a:custGeom>
              <a:rect b="b" l="l" r="r" t="t"/>
              <a:pathLst>
                <a:path extrusionOk="0" h="4987" w="9974">
                  <a:moveTo>
                    <a:pt x="0" y="0"/>
                  </a:moveTo>
                  <a:lnTo>
                    <a:pt x="0" y="3106"/>
                  </a:lnTo>
                  <a:lnTo>
                    <a:pt x="15" y="3300"/>
                  </a:lnTo>
                  <a:lnTo>
                    <a:pt x="45" y="3494"/>
                  </a:lnTo>
                  <a:lnTo>
                    <a:pt x="105" y="3673"/>
                  </a:lnTo>
                  <a:lnTo>
                    <a:pt x="180" y="3837"/>
                  </a:lnTo>
                  <a:lnTo>
                    <a:pt x="269" y="4002"/>
                  </a:lnTo>
                  <a:lnTo>
                    <a:pt x="374" y="4166"/>
                  </a:lnTo>
                  <a:lnTo>
                    <a:pt x="493" y="4300"/>
                  </a:lnTo>
                  <a:lnTo>
                    <a:pt x="627" y="4435"/>
                  </a:lnTo>
                  <a:lnTo>
                    <a:pt x="777" y="4554"/>
                  </a:lnTo>
                  <a:lnTo>
                    <a:pt x="941" y="4658"/>
                  </a:lnTo>
                  <a:lnTo>
                    <a:pt x="1120" y="4763"/>
                  </a:lnTo>
                  <a:lnTo>
                    <a:pt x="1299" y="4838"/>
                  </a:lnTo>
                  <a:lnTo>
                    <a:pt x="1508" y="4897"/>
                  </a:lnTo>
                  <a:lnTo>
                    <a:pt x="1702" y="4942"/>
                  </a:lnTo>
                  <a:lnTo>
                    <a:pt x="1926" y="4972"/>
                  </a:lnTo>
                  <a:lnTo>
                    <a:pt x="2135" y="4987"/>
                  </a:lnTo>
                  <a:lnTo>
                    <a:pt x="7839" y="4987"/>
                  </a:lnTo>
                  <a:lnTo>
                    <a:pt x="8063" y="4972"/>
                  </a:lnTo>
                  <a:lnTo>
                    <a:pt x="8272" y="4942"/>
                  </a:lnTo>
                  <a:lnTo>
                    <a:pt x="8481" y="4897"/>
                  </a:lnTo>
                  <a:lnTo>
                    <a:pt x="8675" y="4838"/>
                  </a:lnTo>
                  <a:lnTo>
                    <a:pt x="8869" y="4763"/>
                  </a:lnTo>
                  <a:lnTo>
                    <a:pt x="9033" y="4658"/>
                  </a:lnTo>
                  <a:lnTo>
                    <a:pt x="9197" y="4554"/>
                  </a:lnTo>
                  <a:lnTo>
                    <a:pt x="9347" y="4435"/>
                  </a:lnTo>
                  <a:lnTo>
                    <a:pt x="9496" y="4300"/>
                  </a:lnTo>
                  <a:lnTo>
                    <a:pt x="9616" y="4166"/>
                  </a:lnTo>
                  <a:lnTo>
                    <a:pt x="9720" y="4002"/>
                  </a:lnTo>
                  <a:lnTo>
                    <a:pt x="9810" y="3837"/>
                  </a:lnTo>
                  <a:lnTo>
                    <a:pt x="9884" y="3673"/>
                  </a:lnTo>
                  <a:lnTo>
                    <a:pt x="9929" y="3494"/>
                  </a:lnTo>
                  <a:lnTo>
                    <a:pt x="9959" y="3300"/>
                  </a:lnTo>
                  <a:lnTo>
                    <a:pt x="9974" y="3106"/>
                  </a:lnTo>
                  <a:lnTo>
                    <a:pt x="9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1128875" y="5873875"/>
              <a:ext cx="249000" cy="124675"/>
            </a:xfrm>
            <a:custGeom>
              <a:rect b="b" l="l" r="r" t="t"/>
              <a:pathLst>
                <a:path extrusionOk="0" h="4987" w="9960">
                  <a:moveTo>
                    <a:pt x="1" y="0"/>
                  </a:moveTo>
                  <a:lnTo>
                    <a:pt x="1" y="3106"/>
                  </a:lnTo>
                  <a:lnTo>
                    <a:pt x="1" y="3300"/>
                  </a:lnTo>
                  <a:lnTo>
                    <a:pt x="31" y="3494"/>
                  </a:lnTo>
                  <a:lnTo>
                    <a:pt x="91" y="3673"/>
                  </a:lnTo>
                  <a:lnTo>
                    <a:pt x="165" y="3837"/>
                  </a:lnTo>
                  <a:lnTo>
                    <a:pt x="255" y="4002"/>
                  </a:lnTo>
                  <a:lnTo>
                    <a:pt x="359" y="4166"/>
                  </a:lnTo>
                  <a:lnTo>
                    <a:pt x="479" y="4300"/>
                  </a:lnTo>
                  <a:lnTo>
                    <a:pt x="613" y="4435"/>
                  </a:lnTo>
                  <a:lnTo>
                    <a:pt x="762" y="4554"/>
                  </a:lnTo>
                  <a:lnTo>
                    <a:pt x="927" y="4658"/>
                  </a:lnTo>
                  <a:lnTo>
                    <a:pt x="1106" y="4763"/>
                  </a:lnTo>
                  <a:lnTo>
                    <a:pt x="1285" y="4838"/>
                  </a:lnTo>
                  <a:lnTo>
                    <a:pt x="1494" y="4897"/>
                  </a:lnTo>
                  <a:lnTo>
                    <a:pt x="1688" y="4942"/>
                  </a:lnTo>
                  <a:lnTo>
                    <a:pt x="1912" y="4972"/>
                  </a:lnTo>
                  <a:lnTo>
                    <a:pt x="2136" y="4987"/>
                  </a:lnTo>
                  <a:lnTo>
                    <a:pt x="7824" y="4987"/>
                  </a:lnTo>
                  <a:lnTo>
                    <a:pt x="8048" y="4972"/>
                  </a:lnTo>
                  <a:lnTo>
                    <a:pt x="8257" y="4942"/>
                  </a:lnTo>
                  <a:lnTo>
                    <a:pt x="8466" y="4897"/>
                  </a:lnTo>
                  <a:lnTo>
                    <a:pt x="8660" y="4838"/>
                  </a:lnTo>
                  <a:lnTo>
                    <a:pt x="8855" y="4763"/>
                  </a:lnTo>
                  <a:lnTo>
                    <a:pt x="9019" y="4658"/>
                  </a:lnTo>
                  <a:lnTo>
                    <a:pt x="9183" y="4554"/>
                  </a:lnTo>
                  <a:lnTo>
                    <a:pt x="9347" y="4435"/>
                  </a:lnTo>
                  <a:lnTo>
                    <a:pt x="9482" y="4300"/>
                  </a:lnTo>
                  <a:lnTo>
                    <a:pt x="9601" y="4166"/>
                  </a:lnTo>
                  <a:lnTo>
                    <a:pt x="9706" y="4002"/>
                  </a:lnTo>
                  <a:lnTo>
                    <a:pt x="9795" y="3837"/>
                  </a:lnTo>
                  <a:lnTo>
                    <a:pt x="9870" y="3673"/>
                  </a:lnTo>
                  <a:lnTo>
                    <a:pt x="9915" y="3494"/>
                  </a:lnTo>
                  <a:lnTo>
                    <a:pt x="9944" y="3300"/>
                  </a:lnTo>
                  <a:lnTo>
                    <a:pt x="9959" y="3106"/>
                  </a:lnTo>
                  <a:lnTo>
                    <a:pt x="9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38"/>
          <p:cNvGrpSpPr/>
          <p:nvPr/>
        </p:nvGrpSpPr>
        <p:grpSpPr>
          <a:xfrm>
            <a:off x="3369961" y="2204565"/>
            <a:ext cx="593696" cy="384112"/>
            <a:chOff x="4875625" y="5244575"/>
            <a:chExt cx="1011925" cy="654700"/>
          </a:xfrm>
        </p:grpSpPr>
        <p:sp>
          <p:nvSpPr>
            <p:cNvPr id="1877" name="Google Shape;1877;p38"/>
            <p:cNvSpPr/>
            <p:nvPr/>
          </p:nvSpPr>
          <p:spPr>
            <a:xfrm>
              <a:off x="5271650" y="5244575"/>
              <a:ext cx="217275" cy="654700"/>
            </a:xfrm>
            <a:custGeom>
              <a:rect b="b" l="l" r="r" t="t"/>
              <a:pathLst>
                <a:path extrusionOk="0" h="26188" w="8691">
                  <a:moveTo>
                    <a:pt x="3166" y="1"/>
                  </a:moveTo>
                  <a:lnTo>
                    <a:pt x="2942" y="15"/>
                  </a:lnTo>
                  <a:lnTo>
                    <a:pt x="2718" y="60"/>
                  </a:lnTo>
                  <a:lnTo>
                    <a:pt x="2494" y="120"/>
                  </a:lnTo>
                  <a:lnTo>
                    <a:pt x="2285" y="210"/>
                  </a:lnTo>
                  <a:lnTo>
                    <a:pt x="2061" y="314"/>
                  </a:lnTo>
                  <a:lnTo>
                    <a:pt x="1867" y="448"/>
                  </a:lnTo>
                  <a:lnTo>
                    <a:pt x="1673" y="598"/>
                  </a:lnTo>
                  <a:lnTo>
                    <a:pt x="1494" y="762"/>
                  </a:lnTo>
                  <a:lnTo>
                    <a:pt x="1330" y="926"/>
                  </a:lnTo>
                  <a:lnTo>
                    <a:pt x="1165" y="1120"/>
                  </a:lnTo>
                  <a:lnTo>
                    <a:pt x="1031" y="1314"/>
                  </a:lnTo>
                  <a:lnTo>
                    <a:pt x="926" y="1508"/>
                  </a:lnTo>
                  <a:lnTo>
                    <a:pt x="837" y="1732"/>
                  </a:lnTo>
                  <a:lnTo>
                    <a:pt x="762" y="1941"/>
                  </a:lnTo>
                  <a:lnTo>
                    <a:pt x="717" y="2150"/>
                  </a:lnTo>
                  <a:lnTo>
                    <a:pt x="702" y="2374"/>
                  </a:lnTo>
                  <a:lnTo>
                    <a:pt x="658" y="13243"/>
                  </a:lnTo>
                  <a:lnTo>
                    <a:pt x="673" y="13452"/>
                  </a:lnTo>
                  <a:lnTo>
                    <a:pt x="717" y="13661"/>
                  </a:lnTo>
                  <a:lnTo>
                    <a:pt x="777" y="13870"/>
                  </a:lnTo>
                  <a:lnTo>
                    <a:pt x="867" y="14079"/>
                  </a:lnTo>
                  <a:lnTo>
                    <a:pt x="971" y="14274"/>
                  </a:lnTo>
                  <a:lnTo>
                    <a:pt x="1106" y="14483"/>
                  </a:lnTo>
                  <a:lnTo>
                    <a:pt x="1255" y="14677"/>
                  </a:lnTo>
                  <a:lnTo>
                    <a:pt x="1419" y="14856"/>
                  </a:lnTo>
                  <a:lnTo>
                    <a:pt x="1598" y="15020"/>
                  </a:lnTo>
                  <a:lnTo>
                    <a:pt x="1792" y="15169"/>
                  </a:lnTo>
                  <a:lnTo>
                    <a:pt x="2001" y="15304"/>
                  </a:lnTo>
                  <a:lnTo>
                    <a:pt x="2225" y="15423"/>
                  </a:lnTo>
                  <a:lnTo>
                    <a:pt x="2449" y="15513"/>
                  </a:lnTo>
                  <a:lnTo>
                    <a:pt x="2688" y="15587"/>
                  </a:lnTo>
                  <a:lnTo>
                    <a:pt x="2927" y="15632"/>
                  </a:lnTo>
                  <a:lnTo>
                    <a:pt x="3181" y="15647"/>
                  </a:lnTo>
                  <a:lnTo>
                    <a:pt x="3166" y="18334"/>
                  </a:lnTo>
                  <a:lnTo>
                    <a:pt x="2778" y="18334"/>
                  </a:lnTo>
                  <a:lnTo>
                    <a:pt x="2614" y="18349"/>
                  </a:lnTo>
                  <a:lnTo>
                    <a:pt x="2464" y="18379"/>
                  </a:lnTo>
                  <a:lnTo>
                    <a:pt x="2315" y="18424"/>
                  </a:lnTo>
                  <a:lnTo>
                    <a:pt x="2181" y="18499"/>
                  </a:lnTo>
                  <a:lnTo>
                    <a:pt x="2061" y="18573"/>
                  </a:lnTo>
                  <a:lnTo>
                    <a:pt x="1942" y="18678"/>
                  </a:lnTo>
                  <a:lnTo>
                    <a:pt x="1837" y="18797"/>
                  </a:lnTo>
                  <a:lnTo>
                    <a:pt x="1748" y="18917"/>
                  </a:lnTo>
                  <a:lnTo>
                    <a:pt x="150" y="21649"/>
                  </a:lnTo>
                  <a:lnTo>
                    <a:pt x="90" y="21798"/>
                  </a:lnTo>
                  <a:lnTo>
                    <a:pt x="31" y="21947"/>
                  </a:lnTo>
                  <a:lnTo>
                    <a:pt x="1" y="22097"/>
                  </a:lnTo>
                  <a:lnTo>
                    <a:pt x="1" y="22246"/>
                  </a:lnTo>
                  <a:lnTo>
                    <a:pt x="1" y="22395"/>
                  </a:lnTo>
                  <a:lnTo>
                    <a:pt x="31" y="22545"/>
                  </a:lnTo>
                  <a:lnTo>
                    <a:pt x="75" y="22694"/>
                  </a:lnTo>
                  <a:lnTo>
                    <a:pt x="150" y="22843"/>
                  </a:lnTo>
                  <a:lnTo>
                    <a:pt x="1718" y="25575"/>
                  </a:lnTo>
                  <a:lnTo>
                    <a:pt x="1807" y="25710"/>
                  </a:lnTo>
                  <a:lnTo>
                    <a:pt x="1912" y="25829"/>
                  </a:lnTo>
                  <a:lnTo>
                    <a:pt x="2031" y="25934"/>
                  </a:lnTo>
                  <a:lnTo>
                    <a:pt x="2151" y="26023"/>
                  </a:lnTo>
                  <a:lnTo>
                    <a:pt x="2285" y="26083"/>
                  </a:lnTo>
                  <a:lnTo>
                    <a:pt x="2434" y="26143"/>
                  </a:lnTo>
                  <a:lnTo>
                    <a:pt x="2584" y="26173"/>
                  </a:lnTo>
                  <a:lnTo>
                    <a:pt x="2748" y="26173"/>
                  </a:lnTo>
                  <a:lnTo>
                    <a:pt x="5898" y="26188"/>
                  </a:lnTo>
                  <a:lnTo>
                    <a:pt x="6062" y="26188"/>
                  </a:lnTo>
                  <a:lnTo>
                    <a:pt x="6212" y="26158"/>
                  </a:lnTo>
                  <a:lnTo>
                    <a:pt x="6361" y="26098"/>
                  </a:lnTo>
                  <a:lnTo>
                    <a:pt x="6495" y="26038"/>
                  </a:lnTo>
                  <a:lnTo>
                    <a:pt x="6630" y="25949"/>
                  </a:lnTo>
                  <a:lnTo>
                    <a:pt x="6749" y="25844"/>
                  </a:lnTo>
                  <a:lnTo>
                    <a:pt x="6839" y="25740"/>
                  </a:lnTo>
                  <a:lnTo>
                    <a:pt x="6928" y="25605"/>
                  </a:lnTo>
                  <a:lnTo>
                    <a:pt x="8526" y="22873"/>
                  </a:lnTo>
                  <a:lnTo>
                    <a:pt x="8601" y="22739"/>
                  </a:lnTo>
                  <a:lnTo>
                    <a:pt x="8645" y="22589"/>
                  </a:lnTo>
                  <a:lnTo>
                    <a:pt x="8675" y="22440"/>
                  </a:lnTo>
                  <a:lnTo>
                    <a:pt x="8690" y="22276"/>
                  </a:lnTo>
                  <a:lnTo>
                    <a:pt x="8675" y="22127"/>
                  </a:lnTo>
                  <a:lnTo>
                    <a:pt x="8645" y="21977"/>
                  </a:lnTo>
                  <a:lnTo>
                    <a:pt x="8601" y="21828"/>
                  </a:lnTo>
                  <a:lnTo>
                    <a:pt x="8526" y="21694"/>
                  </a:lnTo>
                  <a:lnTo>
                    <a:pt x="6958" y="18947"/>
                  </a:lnTo>
                  <a:lnTo>
                    <a:pt x="6869" y="18812"/>
                  </a:lnTo>
                  <a:lnTo>
                    <a:pt x="6764" y="18693"/>
                  </a:lnTo>
                  <a:lnTo>
                    <a:pt x="6660" y="18588"/>
                  </a:lnTo>
                  <a:lnTo>
                    <a:pt x="6525" y="18514"/>
                  </a:lnTo>
                  <a:lnTo>
                    <a:pt x="6391" y="18439"/>
                  </a:lnTo>
                  <a:lnTo>
                    <a:pt x="6242" y="18394"/>
                  </a:lnTo>
                  <a:lnTo>
                    <a:pt x="6092" y="18364"/>
                  </a:lnTo>
                  <a:lnTo>
                    <a:pt x="5943" y="18349"/>
                  </a:lnTo>
                  <a:lnTo>
                    <a:pt x="5540" y="18349"/>
                  </a:lnTo>
                  <a:lnTo>
                    <a:pt x="5555" y="15662"/>
                  </a:lnTo>
                  <a:lnTo>
                    <a:pt x="5794" y="15647"/>
                  </a:lnTo>
                  <a:lnTo>
                    <a:pt x="6048" y="15602"/>
                  </a:lnTo>
                  <a:lnTo>
                    <a:pt x="6286" y="15528"/>
                  </a:lnTo>
                  <a:lnTo>
                    <a:pt x="6510" y="15438"/>
                  </a:lnTo>
                  <a:lnTo>
                    <a:pt x="6734" y="15334"/>
                  </a:lnTo>
                  <a:lnTo>
                    <a:pt x="6943" y="15199"/>
                  </a:lnTo>
                  <a:lnTo>
                    <a:pt x="7137" y="15050"/>
                  </a:lnTo>
                  <a:lnTo>
                    <a:pt x="7317" y="14871"/>
                  </a:lnTo>
                  <a:lnTo>
                    <a:pt x="7481" y="14692"/>
                  </a:lnTo>
                  <a:lnTo>
                    <a:pt x="7630" y="14512"/>
                  </a:lnTo>
                  <a:lnTo>
                    <a:pt x="7764" y="14303"/>
                  </a:lnTo>
                  <a:lnTo>
                    <a:pt x="7884" y="14109"/>
                  </a:lnTo>
                  <a:lnTo>
                    <a:pt x="7974" y="13900"/>
                  </a:lnTo>
                  <a:lnTo>
                    <a:pt x="8033" y="13691"/>
                  </a:lnTo>
                  <a:lnTo>
                    <a:pt x="8078" y="13482"/>
                  </a:lnTo>
                  <a:lnTo>
                    <a:pt x="8093" y="13273"/>
                  </a:lnTo>
                  <a:lnTo>
                    <a:pt x="8138" y="2404"/>
                  </a:lnTo>
                  <a:lnTo>
                    <a:pt x="8123" y="2180"/>
                  </a:lnTo>
                  <a:lnTo>
                    <a:pt x="8078" y="1971"/>
                  </a:lnTo>
                  <a:lnTo>
                    <a:pt x="8018" y="1747"/>
                  </a:lnTo>
                  <a:lnTo>
                    <a:pt x="7914" y="1538"/>
                  </a:lnTo>
                  <a:lnTo>
                    <a:pt x="7809" y="1344"/>
                  </a:lnTo>
                  <a:lnTo>
                    <a:pt x="7675" y="1135"/>
                  </a:lnTo>
                  <a:lnTo>
                    <a:pt x="7526" y="956"/>
                  </a:lnTo>
                  <a:lnTo>
                    <a:pt x="7361" y="777"/>
                  </a:lnTo>
                  <a:lnTo>
                    <a:pt x="7182" y="613"/>
                  </a:lnTo>
                  <a:lnTo>
                    <a:pt x="6988" y="463"/>
                  </a:lnTo>
                  <a:lnTo>
                    <a:pt x="6794" y="344"/>
                  </a:lnTo>
                  <a:lnTo>
                    <a:pt x="6570" y="224"/>
                  </a:lnTo>
                  <a:lnTo>
                    <a:pt x="6361" y="135"/>
                  </a:lnTo>
                  <a:lnTo>
                    <a:pt x="6137" y="75"/>
                  </a:lnTo>
                  <a:lnTo>
                    <a:pt x="5913" y="30"/>
                  </a:lnTo>
                  <a:lnTo>
                    <a:pt x="5689" y="15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5529950" y="5285625"/>
              <a:ext cx="357600" cy="316925"/>
            </a:xfrm>
            <a:custGeom>
              <a:rect b="b" l="l" r="r" t="t"/>
              <a:pathLst>
                <a:path extrusionOk="0" h="12677" w="14304">
                  <a:moveTo>
                    <a:pt x="2389" y="5152"/>
                  </a:moveTo>
                  <a:lnTo>
                    <a:pt x="2509" y="5167"/>
                  </a:lnTo>
                  <a:lnTo>
                    <a:pt x="2628" y="5196"/>
                  </a:lnTo>
                  <a:lnTo>
                    <a:pt x="2733" y="5241"/>
                  </a:lnTo>
                  <a:lnTo>
                    <a:pt x="2837" y="5286"/>
                  </a:lnTo>
                  <a:lnTo>
                    <a:pt x="2942" y="5346"/>
                  </a:lnTo>
                  <a:lnTo>
                    <a:pt x="3031" y="5405"/>
                  </a:lnTo>
                  <a:lnTo>
                    <a:pt x="3106" y="5480"/>
                  </a:lnTo>
                  <a:lnTo>
                    <a:pt x="3181" y="5555"/>
                  </a:lnTo>
                  <a:lnTo>
                    <a:pt x="3255" y="5644"/>
                  </a:lnTo>
                  <a:lnTo>
                    <a:pt x="3300" y="5734"/>
                  </a:lnTo>
                  <a:lnTo>
                    <a:pt x="3360" y="5823"/>
                  </a:lnTo>
                  <a:lnTo>
                    <a:pt x="3390" y="5928"/>
                  </a:lnTo>
                  <a:lnTo>
                    <a:pt x="3434" y="6032"/>
                  </a:lnTo>
                  <a:lnTo>
                    <a:pt x="3449" y="6137"/>
                  </a:lnTo>
                  <a:lnTo>
                    <a:pt x="3464" y="6241"/>
                  </a:lnTo>
                  <a:lnTo>
                    <a:pt x="3464" y="6346"/>
                  </a:lnTo>
                  <a:lnTo>
                    <a:pt x="3464" y="6451"/>
                  </a:lnTo>
                  <a:lnTo>
                    <a:pt x="3449" y="6570"/>
                  </a:lnTo>
                  <a:lnTo>
                    <a:pt x="3420" y="6674"/>
                  </a:lnTo>
                  <a:lnTo>
                    <a:pt x="3375" y="6794"/>
                  </a:lnTo>
                  <a:lnTo>
                    <a:pt x="3330" y="6898"/>
                  </a:lnTo>
                  <a:lnTo>
                    <a:pt x="3270" y="6988"/>
                  </a:lnTo>
                  <a:lnTo>
                    <a:pt x="3196" y="7078"/>
                  </a:lnTo>
                  <a:lnTo>
                    <a:pt x="3121" y="7167"/>
                  </a:lnTo>
                  <a:lnTo>
                    <a:pt x="3031" y="7242"/>
                  </a:lnTo>
                  <a:lnTo>
                    <a:pt x="2942" y="7316"/>
                  </a:lnTo>
                  <a:lnTo>
                    <a:pt x="2852" y="7376"/>
                  </a:lnTo>
                  <a:lnTo>
                    <a:pt x="2748" y="7421"/>
                  </a:lnTo>
                  <a:lnTo>
                    <a:pt x="2628" y="7466"/>
                  </a:lnTo>
                  <a:lnTo>
                    <a:pt x="2524" y="7496"/>
                  </a:lnTo>
                  <a:lnTo>
                    <a:pt x="2404" y="7511"/>
                  </a:lnTo>
                  <a:lnTo>
                    <a:pt x="2165" y="7511"/>
                  </a:lnTo>
                  <a:lnTo>
                    <a:pt x="2046" y="7496"/>
                  </a:lnTo>
                  <a:lnTo>
                    <a:pt x="1926" y="7466"/>
                  </a:lnTo>
                  <a:lnTo>
                    <a:pt x="1807" y="7421"/>
                  </a:lnTo>
                  <a:lnTo>
                    <a:pt x="1703" y="7361"/>
                  </a:lnTo>
                  <a:lnTo>
                    <a:pt x="1613" y="7302"/>
                  </a:lnTo>
                  <a:lnTo>
                    <a:pt x="1523" y="7242"/>
                  </a:lnTo>
                  <a:lnTo>
                    <a:pt x="1434" y="7152"/>
                  </a:lnTo>
                  <a:lnTo>
                    <a:pt x="1359" y="7078"/>
                  </a:lnTo>
                  <a:lnTo>
                    <a:pt x="1284" y="6988"/>
                  </a:lnTo>
                  <a:lnTo>
                    <a:pt x="1240" y="6883"/>
                  </a:lnTo>
                  <a:lnTo>
                    <a:pt x="1180" y="6779"/>
                  </a:lnTo>
                  <a:lnTo>
                    <a:pt x="1150" y="6674"/>
                  </a:lnTo>
                  <a:lnTo>
                    <a:pt x="1120" y="6570"/>
                  </a:lnTo>
                  <a:lnTo>
                    <a:pt x="1105" y="6451"/>
                  </a:lnTo>
                  <a:lnTo>
                    <a:pt x="1090" y="6331"/>
                  </a:lnTo>
                  <a:lnTo>
                    <a:pt x="1105" y="6212"/>
                  </a:lnTo>
                  <a:lnTo>
                    <a:pt x="1120" y="6077"/>
                  </a:lnTo>
                  <a:lnTo>
                    <a:pt x="1150" y="5958"/>
                  </a:lnTo>
                  <a:lnTo>
                    <a:pt x="1210" y="5838"/>
                  </a:lnTo>
                  <a:lnTo>
                    <a:pt x="1255" y="5734"/>
                  </a:lnTo>
                  <a:lnTo>
                    <a:pt x="1329" y="5629"/>
                  </a:lnTo>
                  <a:lnTo>
                    <a:pt x="1404" y="5540"/>
                  </a:lnTo>
                  <a:lnTo>
                    <a:pt x="1494" y="5450"/>
                  </a:lnTo>
                  <a:lnTo>
                    <a:pt x="1583" y="5376"/>
                  </a:lnTo>
                  <a:lnTo>
                    <a:pt x="1688" y="5301"/>
                  </a:lnTo>
                  <a:lnTo>
                    <a:pt x="1792" y="5256"/>
                  </a:lnTo>
                  <a:lnTo>
                    <a:pt x="1912" y="5211"/>
                  </a:lnTo>
                  <a:lnTo>
                    <a:pt x="2016" y="5181"/>
                  </a:lnTo>
                  <a:lnTo>
                    <a:pt x="2136" y="5152"/>
                  </a:lnTo>
                  <a:close/>
                  <a:moveTo>
                    <a:pt x="7451" y="5167"/>
                  </a:moveTo>
                  <a:lnTo>
                    <a:pt x="7570" y="5196"/>
                  </a:lnTo>
                  <a:lnTo>
                    <a:pt x="7675" y="5211"/>
                  </a:lnTo>
                  <a:lnTo>
                    <a:pt x="7779" y="5256"/>
                  </a:lnTo>
                  <a:lnTo>
                    <a:pt x="7884" y="5301"/>
                  </a:lnTo>
                  <a:lnTo>
                    <a:pt x="7973" y="5346"/>
                  </a:lnTo>
                  <a:lnTo>
                    <a:pt x="8063" y="5405"/>
                  </a:lnTo>
                  <a:lnTo>
                    <a:pt x="8137" y="5480"/>
                  </a:lnTo>
                  <a:lnTo>
                    <a:pt x="8212" y="5555"/>
                  </a:lnTo>
                  <a:lnTo>
                    <a:pt x="8287" y="5644"/>
                  </a:lnTo>
                  <a:lnTo>
                    <a:pt x="8346" y="5734"/>
                  </a:lnTo>
                  <a:lnTo>
                    <a:pt x="8406" y="5823"/>
                  </a:lnTo>
                  <a:lnTo>
                    <a:pt x="8451" y="5928"/>
                  </a:lnTo>
                  <a:lnTo>
                    <a:pt x="8481" y="6032"/>
                  </a:lnTo>
                  <a:lnTo>
                    <a:pt x="8511" y="6137"/>
                  </a:lnTo>
                  <a:lnTo>
                    <a:pt x="8526" y="6241"/>
                  </a:lnTo>
                  <a:lnTo>
                    <a:pt x="8526" y="6361"/>
                  </a:lnTo>
                  <a:lnTo>
                    <a:pt x="8511" y="6465"/>
                  </a:lnTo>
                  <a:lnTo>
                    <a:pt x="8496" y="6585"/>
                  </a:lnTo>
                  <a:lnTo>
                    <a:pt x="8481" y="6704"/>
                  </a:lnTo>
                  <a:lnTo>
                    <a:pt x="8436" y="6809"/>
                  </a:lnTo>
                  <a:lnTo>
                    <a:pt x="8391" y="6913"/>
                  </a:lnTo>
                  <a:lnTo>
                    <a:pt x="8332" y="7018"/>
                  </a:lnTo>
                  <a:lnTo>
                    <a:pt x="8257" y="7107"/>
                  </a:lnTo>
                  <a:lnTo>
                    <a:pt x="8182" y="7182"/>
                  </a:lnTo>
                  <a:lnTo>
                    <a:pt x="8093" y="7257"/>
                  </a:lnTo>
                  <a:lnTo>
                    <a:pt x="8003" y="7331"/>
                  </a:lnTo>
                  <a:lnTo>
                    <a:pt x="7899" y="7391"/>
                  </a:lnTo>
                  <a:lnTo>
                    <a:pt x="7809" y="7436"/>
                  </a:lnTo>
                  <a:lnTo>
                    <a:pt x="7690" y="7481"/>
                  </a:lnTo>
                  <a:lnTo>
                    <a:pt x="7585" y="7511"/>
                  </a:lnTo>
                  <a:lnTo>
                    <a:pt x="7466" y="7525"/>
                  </a:lnTo>
                  <a:lnTo>
                    <a:pt x="7346" y="7540"/>
                  </a:lnTo>
                  <a:lnTo>
                    <a:pt x="7227" y="7525"/>
                  </a:lnTo>
                  <a:lnTo>
                    <a:pt x="7092" y="7511"/>
                  </a:lnTo>
                  <a:lnTo>
                    <a:pt x="6988" y="7481"/>
                  </a:lnTo>
                  <a:lnTo>
                    <a:pt x="6868" y="7436"/>
                  </a:lnTo>
                  <a:lnTo>
                    <a:pt x="6764" y="7391"/>
                  </a:lnTo>
                  <a:lnTo>
                    <a:pt x="6659" y="7331"/>
                  </a:lnTo>
                  <a:lnTo>
                    <a:pt x="6570" y="7257"/>
                  </a:lnTo>
                  <a:lnTo>
                    <a:pt x="6495" y="7182"/>
                  </a:lnTo>
                  <a:lnTo>
                    <a:pt x="6420" y="7093"/>
                  </a:lnTo>
                  <a:lnTo>
                    <a:pt x="6346" y="7003"/>
                  </a:lnTo>
                  <a:lnTo>
                    <a:pt x="6286" y="6898"/>
                  </a:lnTo>
                  <a:lnTo>
                    <a:pt x="6241" y="6794"/>
                  </a:lnTo>
                  <a:lnTo>
                    <a:pt x="6197" y="6689"/>
                  </a:lnTo>
                  <a:lnTo>
                    <a:pt x="6182" y="6585"/>
                  </a:lnTo>
                  <a:lnTo>
                    <a:pt x="6152" y="6465"/>
                  </a:lnTo>
                  <a:lnTo>
                    <a:pt x="6152" y="6346"/>
                  </a:lnTo>
                  <a:lnTo>
                    <a:pt x="6167" y="6241"/>
                  </a:lnTo>
                  <a:lnTo>
                    <a:pt x="6182" y="6107"/>
                  </a:lnTo>
                  <a:lnTo>
                    <a:pt x="6211" y="5988"/>
                  </a:lnTo>
                  <a:lnTo>
                    <a:pt x="6256" y="5868"/>
                  </a:lnTo>
                  <a:lnTo>
                    <a:pt x="6316" y="5749"/>
                  </a:lnTo>
                  <a:lnTo>
                    <a:pt x="6391" y="5644"/>
                  </a:lnTo>
                  <a:lnTo>
                    <a:pt x="6465" y="5555"/>
                  </a:lnTo>
                  <a:lnTo>
                    <a:pt x="6555" y="5465"/>
                  </a:lnTo>
                  <a:lnTo>
                    <a:pt x="6644" y="5390"/>
                  </a:lnTo>
                  <a:lnTo>
                    <a:pt x="6749" y="5331"/>
                  </a:lnTo>
                  <a:lnTo>
                    <a:pt x="6853" y="5271"/>
                  </a:lnTo>
                  <a:lnTo>
                    <a:pt x="6958" y="5226"/>
                  </a:lnTo>
                  <a:lnTo>
                    <a:pt x="7077" y="5196"/>
                  </a:lnTo>
                  <a:lnTo>
                    <a:pt x="7197" y="5181"/>
                  </a:lnTo>
                  <a:lnTo>
                    <a:pt x="7316" y="5167"/>
                  </a:lnTo>
                  <a:close/>
                  <a:moveTo>
                    <a:pt x="105" y="1"/>
                  </a:moveTo>
                  <a:lnTo>
                    <a:pt x="135" y="180"/>
                  </a:lnTo>
                  <a:lnTo>
                    <a:pt x="150" y="389"/>
                  </a:lnTo>
                  <a:lnTo>
                    <a:pt x="165" y="807"/>
                  </a:lnTo>
                  <a:lnTo>
                    <a:pt x="165" y="1598"/>
                  </a:lnTo>
                  <a:lnTo>
                    <a:pt x="135" y="11646"/>
                  </a:lnTo>
                  <a:lnTo>
                    <a:pt x="120" y="11885"/>
                  </a:lnTo>
                  <a:lnTo>
                    <a:pt x="90" y="12139"/>
                  </a:lnTo>
                  <a:lnTo>
                    <a:pt x="60" y="12393"/>
                  </a:lnTo>
                  <a:lnTo>
                    <a:pt x="0" y="12632"/>
                  </a:lnTo>
                  <a:lnTo>
                    <a:pt x="12049" y="12676"/>
                  </a:lnTo>
                  <a:lnTo>
                    <a:pt x="12273" y="12661"/>
                  </a:lnTo>
                  <a:lnTo>
                    <a:pt x="12497" y="12632"/>
                  </a:lnTo>
                  <a:lnTo>
                    <a:pt x="12706" y="12587"/>
                  </a:lnTo>
                  <a:lnTo>
                    <a:pt x="12900" y="12512"/>
                  </a:lnTo>
                  <a:lnTo>
                    <a:pt x="13094" y="12422"/>
                  </a:lnTo>
                  <a:lnTo>
                    <a:pt x="13288" y="12318"/>
                  </a:lnTo>
                  <a:lnTo>
                    <a:pt x="13453" y="12184"/>
                  </a:lnTo>
                  <a:lnTo>
                    <a:pt x="13617" y="12049"/>
                  </a:lnTo>
                  <a:lnTo>
                    <a:pt x="13751" y="11900"/>
                  </a:lnTo>
                  <a:lnTo>
                    <a:pt x="13886" y="11736"/>
                  </a:lnTo>
                  <a:lnTo>
                    <a:pt x="14005" y="11557"/>
                  </a:lnTo>
                  <a:lnTo>
                    <a:pt x="14095" y="11377"/>
                  </a:lnTo>
                  <a:lnTo>
                    <a:pt x="14169" y="11183"/>
                  </a:lnTo>
                  <a:lnTo>
                    <a:pt x="14229" y="10974"/>
                  </a:lnTo>
                  <a:lnTo>
                    <a:pt x="14259" y="10765"/>
                  </a:lnTo>
                  <a:lnTo>
                    <a:pt x="14274" y="10556"/>
                  </a:lnTo>
                  <a:lnTo>
                    <a:pt x="14304" y="2195"/>
                  </a:lnTo>
                  <a:lnTo>
                    <a:pt x="14304" y="1986"/>
                  </a:lnTo>
                  <a:lnTo>
                    <a:pt x="14259" y="1777"/>
                  </a:lnTo>
                  <a:lnTo>
                    <a:pt x="14214" y="1568"/>
                  </a:lnTo>
                  <a:lnTo>
                    <a:pt x="14139" y="1374"/>
                  </a:lnTo>
                  <a:lnTo>
                    <a:pt x="14035" y="1195"/>
                  </a:lnTo>
                  <a:lnTo>
                    <a:pt x="13930" y="1016"/>
                  </a:lnTo>
                  <a:lnTo>
                    <a:pt x="13796" y="852"/>
                  </a:lnTo>
                  <a:lnTo>
                    <a:pt x="13662" y="688"/>
                  </a:lnTo>
                  <a:lnTo>
                    <a:pt x="13497" y="553"/>
                  </a:lnTo>
                  <a:lnTo>
                    <a:pt x="13333" y="434"/>
                  </a:lnTo>
                  <a:lnTo>
                    <a:pt x="13154" y="314"/>
                  </a:lnTo>
                  <a:lnTo>
                    <a:pt x="12960" y="225"/>
                  </a:lnTo>
                  <a:lnTo>
                    <a:pt x="12751" y="150"/>
                  </a:lnTo>
                  <a:lnTo>
                    <a:pt x="12542" y="105"/>
                  </a:lnTo>
                  <a:lnTo>
                    <a:pt x="12333" y="61"/>
                  </a:lnTo>
                  <a:lnTo>
                    <a:pt x="12109" y="6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4875625" y="5283400"/>
              <a:ext cx="289300" cy="316525"/>
            </a:xfrm>
            <a:custGeom>
              <a:rect b="b" l="l" r="r" t="t"/>
              <a:pathLst>
                <a:path extrusionOk="0" h="12661" w="11572">
                  <a:moveTo>
                    <a:pt x="2166" y="0"/>
                  </a:moveTo>
                  <a:lnTo>
                    <a:pt x="1957" y="15"/>
                  </a:lnTo>
                  <a:lnTo>
                    <a:pt x="1748" y="45"/>
                  </a:lnTo>
                  <a:lnTo>
                    <a:pt x="1539" y="90"/>
                  </a:lnTo>
                  <a:lnTo>
                    <a:pt x="1344" y="164"/>
                  </a:lnTo>
                  <a:lnTo>
                    <a:pt x="1150" y="254"/>
                  </a:lnTo>
                  <a:lnTo>
                    <a:pt x="971" y="359"/>
                  </a:lnTo>
                  <a:lnTo>
                    <a:pt x="807" y="478"/>
                  </a:lnTo>
                  <a:lnTo>
                    <a:pt x="658" y="627"/>
                  </a:lnTo>
                  <a:lnTo>
                    <a:pt x="523" y="777"/>
                  </a:lnTo>
                  <a:lnTo>
                    <a:pt x="404" y="941"/>
                  </a:lnTo>
                  <a:lnTo>
                    <a:pt x="284" y="1105"/>
                  </a:lnTo>
                  <a:lnTo>
                    <a:pt x="195" y="1299"/>
                  </a:lnTo>
                  <a:lnTo>
                    <a:pt x="120" y="1493"/>
                  </a:lnTo>
                  <a:lnTo>
                    <a:pt x="75" y="1702"/>
                  </a:lnTo>
                  <a:lnTo>
                    <a:pt x="46" y="1911"/>
                  </a:lnTo>
                  <a:lnTo>
                    <a:pt x="31" y="2120"/>
                  </a:lnTo>
                  <a:lnTo>
                    <a:pt x="1" y="10481"/>
                  </a:lnTo>
                  <a:lnTo>
                    <a:pt x="1" y="10690"/>
                  </a:lnTo>
                  <a:lnTo>
                    <a:pt x="31" y="10914"/>
                  </a:lnTo>
                  <a:lnTo>
                    <a:pt x="90" y="11108"/>
                  </a:lnTo>
                  <a:lnTo>
                    <a:pt x="165" y="11317"/>
                  </a:lnTo>
                  <a:lnTo>
                    <a:pt x="255" y="11496"/>
                  </a:lnTo>
                  <a:lnTo>
                    <a:pt x="359" y="11675"/>
                  </a:lnTo>
                  <a:lnTo>
                    <a:pt x="479" y="11840"/>
                  </a:lnTo>
                  <a:lnTo>
                    <a:pt x="613" y="11989"/>
                  </a:lnTo>
                  <a:lnTo>
                    <a:pt x="762" y="12123"/>
                  </a:lnTo>
                  <a:lnTo>
                    <a:pt x="926" y="12258"/>
                  </a:lnTo>
                  <a:lnTo>
                    <a:pt x="1106" y="12362"/>
                  </a:lnTo>
                  <a:lnTo>
                    <a:pt x="1285" y="12452"/>
                  </a:lnTo>
                  <a:lnTo>
                    <a:pt x="1494" y="12526"/>
                  </a:lnTo>
                  <a:lnTo>
                    <a:pt x="1688" y="12571"/>
                  </a:lnTo>
                  <a:lnTo>
                    <a:pt x="1897" y="12616"/>
                  </a:lnTo>
                  <a:lnTo>
                    <a:pt x="2121" y="12616"/>
                  </a:lnTo>
                  <a:lnTo>
                    <a:pt x="11557" y="12661"/>
                  </a:lnTo>
                  <a:lnTo>
                    <a:pt x="5570" y="7540"/>
                  </a:lnTo>
                  <a:lnTo>
                    <a:pt x="5465" y="7450"/>
                  </a:lnTo>
                  <a:lnTo>
                    <a:pt x="5391" y="7361"/>
                  </a:lnTo>
                  <a:lnTo>
                    <a:pt x="5316" y="7256"/>
                  </a:lnTo>
                  <a:lnTo>
                    <a:pt x="5256" y="7152"/>
                  </a:lnTo>
                  <a:lnTo>
                    <a:pt x="5211" y="7032"/>
                  </a:lnTo>
                  <a:lnTo>
                    <a:pt x="5182" y="6913"/>
                  </a:lnTo>
                  <a:lnTo>
                    <a:pt x="5152" y="6793"/>
                  </a:lnTo>
                  <a:lnTo>
                    <a:pt x="5152" y="6674"/>
                  </a:lnTo>
                  <a:lnTo>
                    <a:pt x="5152" y="6554"/>
                  </a:lnTo>
                  <a:lnTo>
                    <a:pt x="5167" y="6435"/>
                  </a:lnTo>
                  <a:lnTo>
                    <a:pt x="5196" y="6316"/>
                  </a:lnTo>
                  <a:lnTo>
                    <a:pt x="5226" y="6196"/>
                  </a:lnTo>
                  <a:lnTo>
                    <a:pt x="5286" y="6092"/>
                  </a:lnTo>
                  <a:lnTo>
                    <a:pt x="5346" y="5987"/>
                  </a:lnTo>
                  <a:lnTo>
                    <a:pt x="5420" y="5883"/>
                  </a:lnTo>
                  <a:lnTo>
                    <a:pt x="5510" y="5778"/>
                  </a:lnTo>
                  <a:lnTo>
                    <a:pt x="11572" y="45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5078300" y="5304300"/>
              <a:ext cx="151575" cy="272500"/>
            </a:xfrm>
            <a:custGeom>
              <a:rect b="b" l="l" r="r" t="t"/>
              <a:pathLst>
                <a:path extrusionOk="0" h="10900" w="6063">
                  <a:moveTo>
                    <a:pt x="6063" y="0"/>
                  </a:moveTo>
                  <a:lnTo>
                    <a:pt x="1" y="5763"/>
                  </a:lnTo>
                  <a:lnTo>
                    <a:pt x="6033" y="10899"/>
                  </a:lnTo>
                  <a:lnTo>
                    <a:pt x="6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38"/>
          <p:cNvGrpSpPr/>
          <p:nvPr/>
        </p:nvGrpSpPr>
        <p:grpSpPr>
          <a:xfrm>
            <a:off x="3369842" y="1142884"/>
            <a:ext cx="593902" cy="544839"/>
            <a:chOff x="7131600" y="5107975"/>
            <a:chExt cx="1012275" cy="928650"/>
          </a:xfrm>
        </p:grpSpPr>
        <p:sp>
          <p:nvSpPr>
            <p:cNvPr id="1882" name="Google Shape;1882;p38"/>
            <p:cNvSpPr/>
            <p:nvPr/>
          </p:nvSpPr>
          <p:spPr>
            <a:xfrm>
              <a:off x="7148750" y="5107975"/>
              <a:ext cx="977975" cy="379225"/>
            </a:xfrm>
            <a:custGeom>
              <a:rect b="b" l="l" r="r" t="t"/>
              <a:pathLst>
                <a:path extrusionOk="0" h="15169" w="39119">
                  <a:moveTo>
                    <a:pt x="25965" y="2374"/>
                  </a:moveTo>
                  <a:lnTo>
                    <a:pt x="25965" y="5405"/>
                  </a:lnTo>
                  <a:lnTo>
                    <a:pt x="13155" y="5405"/>
                  </a:lnTo>
                  <a:lnTo>
                    <a:pt x="13155" y="2374"/>
                  </a:lnTo>
                  <a:close/>
                  <a:moveTo>
                    <a:pt x="15245" y="10108"/>
                  </a:moveTo>
                  <a:lnTo>
                    <a:pt x="15439" y="10138"/>
                  </a:lnTo>
                  <a:lnTo>
                    <a:pt x="15618" y="10197"/>
                  </a:lnTo>
                  <a:lnTo>
                    <a:pt x="15767" y="10287"/>
                  </a:lnTo>
                  <a:lnTo>
                    <a:pt x="15902" y="10391"/>
                  </a:lnTo>
                  <a:lnTo>
                    <a:pt x="16021" y="10511"/>
                  </a:lnTo>
                  <a:lnTo>
                    <a:pt x="16126" y="10645"/>
                  </a:lnTo>
                  <a:lnTo>
                    <a:pt x="16200" y="10794"/>
                  </a:lnTo>
                  <a:lnTo>
                    <a:pt x="16260" y="10959"/>
                  </a:lnTo>
                  <a:lnTo>
                    <a:pt x="16305" y="11108"/>
                  </a:lnTo>
                  <a:lnTo>
                    <a:pt x="16320" y="11287"/>
                  </a:lnTo>
                  <a:lnTo>
                    <a:pt x="16305" y="11451"/>
                  </a:lnTo>
                  <a:lnTo>
                    <a:pt x="16275" y="11616"/>
                  </a:lnTo>
                  <a:lnTo>
                    <a:pt x="16215" y="11780"/>
                  </a:lnTo>
                  <a:lnTo>
                    <a:pt x="16126" y="11929"/>
                  </a:lnTo>
                  <a:lnTo>
                    <a:pt x="16021" y="12078"/>
                  </a:lnTo>
                  <a:lnTo>
                    <a:pt x="15887" y="12198"/>
                  </a:lnTo>
                  <a:lnTo>
                    <a:pt x="15737" y="12302"/>
                  </a:lnTo>
                  <a:lnTo>
                    <a:pt x="15573" y="12392"/>
                  </a:lnTo>
                  <a:lnTo>
                    <a:pt x="15409" y="12437"/>
                  </a:lnTo>
                  <a:lnTo>
                    <a:pt x="15245" y="12467"/>
                  </a:lnTo>
                  <a:lnTo>
                    <a:pt x="15081" y="12467"/>
                  </a:lnTo>
                  <a:lnTo>
                    <a:pt x="14931" y="12452"/>
                  </a:lnTo>
                  <a:lnTo>
                    <a:pt x="14767" y="12422"/>
                  </a:lnTo>
                  <a:lnTo>
                    <a:pt x="14618" y="12362"/>
                  </a:lnTo>
                  <a:lnTo>
                    <a:pt x="14483" y="12273"/>
                  </a:lnTo>
                  <a:lnTo>
                    <a:pt x="14349" y="12183"/>
                  </a:lnTo>
                  <a:lnTo>
                    <a:pt x="14230" y="12064"/>
                  </a:lnTo>
                  <a:lnTo>
                    <a:pt x="14140" y="11944"/>
                  </a:lnTo>
                  <a:lnTo>
                    <a:pt x="14050" y="11795"/>
                  </a:lnTo>
                  <a:lnTo>
                    <a:pt x="13991" y="11631"/>
                  </a:lnTo>
                  <a:lnTo>
                    <a:pt x="13961" y="11466"/>
                  </a:lnTo>
                  <a:lnTo>
                    <a:pt x="13946" y="11287"/>
                  </a:lnTo>
                  <a:lnTo>
                    <a:pt x="13946" y="11153"/>
                  </a:lnTo>
                  <a:lnTo>
                    <a:pt x="13976" y="11033"/>
                  </a:lnTo>
                  <a:lnTo>
                    <a:pt x="14006" y="10914"/>
                  </a:lnTo>
                  <a:lnTo>
                    <a:pt x="14050" y="10794"/>
                  </a:lnTo>
                  <a:lnTo>
                    <a:pt x="14110" y="10690"/>
                  </a:lnTo>
                  <a:lnTo>
                    <a:pt x="14170" y="10585"/>
                  </a:lnTo>
                  <a:lnTo>
                    <a:pt x="14244" y="10496"/>
                  </a:lnTo>
                  <a:lnTo>
                    <a:pt x="14334" y="10406"/>
                  </a:lnTo>
                  <a:lnTo>
                    <a:pt x="14424" y="10332"/>
                  </a:lnTo>
                  <a:lnTo>
                    <a:pt x="14528" y="10257"/>
                  </a:lnTo>
                  <a:lnTo>
                    <a:pt x="14633" y="10212"/>
                  </a:lnTo>
                  <a:lnTo>
                    <a:pt x="14752" y="10167"/>
                  </a:lnTo>
                  <a:lnTo>
                    <a:pt x="14872" y="10123"/>
                  </a:lnTo>
                  <a:lnTo>
                    <a:pt x="14991" y="10108"/>
                  </a:lnTo>
                  <a:close/>
                  <a:moveTo>
                    <a:pt x="24098" y="10108"/>
                  </a:moveTo>
                  <a:lnTo>
                    <a:pt x="24218" y="10123"/>
                  </a:lnTo>
                  <a:lnTo>
                    <a:pt x="24322" y="10152"/>
                  </a:lnTo>
                  <a:lnTo>
                    <a:pt x="24427" y="10182"/>
                  </a:lnTo>
                  <a:lnTo>
                    <a:pt x="24531" y="10227"/>
                  </a:lnTo>
                  <a:lnTo>
                    <a:pt x="24621" y="10287"/>
                  </a:lnTo>
                  <a:lnTo>
                    <a:pt x="24711" y="10347"/>
                  </a:lnTo>
                  <a:lnTo>
                    <a:pt x="24785" y="10421"/>
                  </a:lnTo>
                  <a:lnTo>
                    <a:pt x="24860" y="10496"/>
                  </a:lnTo>
                  <a:lnTo>
                    <a:pt x="24934" y="10571"/>
                  </a:lnTo>
                  <a:lnTo>
                    <a:pt x="24994" y="10660"/>
                  </a:lnTo>
                  <a:lnTo>
                    <a:pt x="25054" y="10765"/>
                  </a:lnTo>
                  <a:lnTo>
                    <a:pt x="25099" y="10854"/>
                  </a:lnTo>
                  <a:lnTo>
                    <a:pt x="25129" y="10959"/>
                  </a:lnTo>
                  <a:lnTo>
                    <a:pt x="25158" y="11063"/>
                  </a:lnTo>
                  <a:lnTo>
                    <a:pt x="25173" y="11183"/>
                  </a:lnTo>
                  <a:lnTo>
                    <a:pt x="25173" y="11287"/>
                  </a:lnTo>
                  <a:lnTo>
                    <a:pt x="25173" y="11407"/>
                  </a:lnTo>
                  <a:lnTo>
                    <a:pt x="25144" y="11526"/>
                  </a:lnTo>
                  <a:lnTo>
                    <a:pt x="25114" y="11645"/>
                  </a:lnTo>
                  <a:lnTo>
                    <a:pt x="25069" y="11765"/>
                  </a:lnTo>
                  <a:lnTo>
                    <a:pt x="25024" y="11869"/>
                  </a:lnTo>
                  <a:lnTo>
                    <a:pt x="24964" y="11959"/>
                  </a:lnTo>
                  <a:lnTo>
                    <a:pt x="24890" y="12049"/>
                  </a:lnTo>
                  <a:lnTo>
                    <a:pt x="24815" y="12138"/>
                  </a:lnTo>
                  <a:lnTo>
                    <a:pt x="24725" y="12213"/>
                  </a:lnTo>
                  <a:lnTo>
                    <a:pt x="24636" y="12273"/>
                  </a:lnTo>
                  <a:lnTo>
                    <a:pt x="24531" y="12332"/>
                  </a:lnTo>
                  <a:lnTo>
                    <a:pt x="24442" y="12392"/>
                  </a:lnTo>
                  <a:lnTo>
                    <a:pt x="24322" y="12422"/>
                  </a:lnTo>
                  <a:lnTo>
                    <a:pt x="24218" y="12452"/>
                  </a:lnTo>
                  <a:lnTo>
                    <a:pt x="24098" y="12467"/>
                  </a:lnTo>
                  <a:lnTo>
                    <a:pt x="23874" y="12467"/>
                  </a:lnTo>
                  <a:lnTo>
                    <a:pt x="23755" y="12452"/>
                  </a:lnTo>
                  <a:lnTo>
                    <a:pt x="23636" y="12422"/>
                  </a:lnTo>
                  <a:lnTo>
                    <a:pt x="23516" y="12377"/>
                  </a:lnTo>
                  <a:lnTo>
                    <a:pt x="23412" y="12332"/>
                  </a:lnTo>
                  <a:lnTo>
                    <a:pt x="23322" y="12273"/>
                  </a:lnTo>
                  <a:lnTo>
                    <a:pt x="23232" y="12198"/>
                  </a:lnTo>
                  <a:lnTo>
                    <a:pt x="23143" y="12123"/>
                  </a:lnTo>
                  <a:lnTo>
                    <a:pt x="23068" y="12034"/>
                  </a:lnTo>
                  <a:lnTo>
                    <a:pt x="22994" y="11944"/>
                  </a:lnTo>
                  <a:lnTo>
                    <a:pt x="22934" y="11855"/>
                  </a:lnTo>
                  <a:lnTo>
                    <a:pt x="22889" y="11750"/>
                  </a:lnTo>
                  <a:lnTo>
                    <a:pt x="22844" y="11631"/>
                  </a:lnTo>
                  <a:lnTo>
                    <a:pt x="22829" y="11526"/>
                  </a:lnTo>
                  <a:lnTo>
                    <a:pt x="22799" y="11407"/>
                  </a:lnTo>
                  <a:lnTo>
                    <a:pt x="22799" y="11287"/>
                  </a:lnTo>
                  <a:lnTo>
                    <a:pt x="22799" y="11168"/>
                  </a:lnTo>
                  <a:lnTo>
                    <a:pt x="22829" y="11048"/>
                  </a:lnTo>
                  <a:lnTo>
                    <a:pt x="22859" y="10914"/>
                  </a:lnTo>
                  <a:lnTo>
                    <a:pt x="22904" y="10794"/>
                  </a:lnTo>
                  <a:lnTo>
                    <a:pt x="22964" y="10690"/>
                  </a:lnTo>
                  <a:lnTo>
                    <a:pt x="23023" y="10585"/>
                  </a:lnTo>
                  <a:lnTo>
                    <a:pt x="23113" y="10496"/>
                  </a:lnTo>
                  <a:lnTo>
                    <a:pt x="23188" y="10406"/>
                  </a:lnTo>
                  <a:lnTo>
                    <a:pt x="23292" y="10332"/>
                  </a:lnTo>
                  <a:lnTo>
                    <a:pt x="23397" y="10257"/>
                  </a:lnTo>
                  <a:lnTo>
                    <a:pt x="23501" y="10212"/>
                  </a:lnTo>
                  <a:lnTo>
                    <a:pt x="23606" y="10167"/>
                  </a:lnTo>
                  <a:lnTo>
                    <a:pt x="23725" y="10138"/>
                  </a:lnTo>
                  <a:lnTo>
                    <a:pt x="23845" y="10108"/>
                  </a:lnTo>
                  <a:close/>
                  <a:moveTo>
                    <a:pt x="12916" y="0"/>
                  </a:moveTo>
                  <a:lnTo>
                    <a:pt x="12692" y="15"/>
                  </a:lnTo>
                  <a:lnTo>
                    <a:pt x="12483" y="45"/>
                  </a:lnTo>
                  <a:lnTo>
                    <a:pt x="12289" y="105"/>
                  </a:lnTo>
                  <a:lnTo>
                    <a:pt x="12080" y="179"/>
                  </a:lnTo>
                  <a:lnTo>
                    <a:pt x="11900" y="269"/>
                  </a:lnTo>
                  <a:lnTo>
                    <a:pt x="11721" y="373"/>
                  </a:lnTo>
                  <a:lnTo>
                    <a:pt x="11557" y="493"/>
                  </a:lnTo>
                  <a:lnTo>
                    <a:pt x="11408" y="627"/>
                  </a:lnTo>
                  <a:lnTo>
                    <a:pt x="11273" y="791"/>
                  </a:lnTo>
                  <a:lnTo>
                    <a:pt x="11139" y="956"/>
                  </a:lnTo>
                  <a:lnTo>
                    <a:pt x="11034" y="1120"/>
                  </a:lnTo>
                  <a:lnTo>
                    <a:pt x="10945" y="1314"/>
                  </a:lnTo>
                  <a:lnTo>
                    <a:pt x="10870" y="1508"/>
                  </a:lnTo>
                  <a:lnTo>
                    <a:pt x="10825" y="1717"/>
                  </a:lnTo>
                  <a:lnTo>
                    <a:pt x="10796" y="1926"/>
                  </a:lnTo>
                  <a:lnTo>
                    <a:pt x="10781" y="2135"/>
                  </a:lnTo>
                  <a:lnTo>
                    <a:pt x="10781" y="5405"/>
                  </a:lnTo>
                  <a:lnTo>
                    <a:pt x="9945" y="5405"/>
                  </a:lnTo>
                  <a:lnTo>
                    <a:pt x="9840" y="5435"/>
                  </a:lnTo>
                  <a:lnTo>
                    <a:pt x="9721" y="5465"/>
                  </a:lnTo>
                  <a:lnTo>
                    <a:pt x="9616" y="5494"/>
                  </a:lnTo>
                  <a:lnTo>
                    <a:pt x="9497" y="5554"/>
                  </a:lnTo>
                  <a:lnTo>
                    <a:pt x="9407" y="5614"/>
                  </a:lnTo>
                  <a:lnTo>
                    <a:pt x="9303" y="5674"/>
                  </a:lnTo>
                  <a:lnTo>
                    <a:pt x="9228" y="5763"/>
                  </a:lnTo>
                  <a:lnTo>
                    <a:pt x="1" y="15169"/>
                  </a:lnTo>
                  <a:lnTo>
                    <a:pt x="39118" y="15169"/>
                  </a:lnTo>
                  <a:lnTo>
                    <a:pt x="29891" y="5763"/>
                  </a:lnTo>
                  <a:lnTo>
                    <a:pt x="29802" y="5674"/>
                  </a:lnTo>
                  <a:lnTo>
                    <a:pt x="29712" y="5614"/>
                  </a:lnTo>
                  <a:lnTo>
                    <a:pt x="29608" y="5554"/>
                  </a:lnTo>
                  <a:lnTo>
                    <a:pt x="29503" y="5494"/>
                  </a:lnTo>
                  <a:lnTo>
                    <a:pt x="29399" y="5465"/>
                  </a:lnTo>
                  <a:lnTo>
                    <a:pt x="29279" y="5435"/>
                  </a:lnTo>
                  <a:lnTo>
                    <a:pt x="29160" y="5405"/>
                  </a:lnTo>
                  <a:lnTo>
                    <a:pt x="28339" y="5405"/>
                  </a:lnTo>
                  <a:lnTo>
                    <a:pt x="28339" y="2135"/>
                  </a:lnTo>
                  <a:lnTo>
                    <a:pt x="28324" y="1926"/>
                  </a:lnTo>
                  <a:lnTo>
                    <a:pt x="28294" y="1717"/>
                  </a:lnTo>
                  <a:lnTo>
                    <a:pt x="28234" y="1508"/>
                  </a:lnTo>
                  <a:lnTo>
                    <a:pt x="28174" y="1314"/>
                  </a:lnTo>
                  <a:lnTo>
                    <a:pt x="28070" y="1120"/>
                  </a:lnTo>
                  <a:lnTo>
                    <a:pt x="27965" y="956"/>
                  </a:lnTo>
                  <a:lnTo>
                    <a:pt x="27846" y="791"/>
                  </a:lnTo>
                  <a:lnTo>
                    <a:pt x="27712" y="627"/>
                  </a:lnTo>
                  <a:lnTo>
                    <a:pt x="27562" y="493"/>
                  </a:lnTo>
                  <a:lnTo>
                    <a:pt x="27398" y="373"/>
                  </a:lnTo>
                  <a:lnTo>
                    <a:pt x="27219" y="269"/>
                  </a:lnTo>
                  <a:lnTo>
                    <a:pt x="27025" y="179"/>
                  </a:lnTo>
                  <a:lnTo>
                    <a:pt x="26831" y="105"/>
                  </a:lnTo>
                  <a:lnTo>
                    <a:pt x="26637" y="45"/>
                  </a:lnTo>
                  <a:lnTo>
                    <a:pt x="26413" y="15"/>
                  </a:lnTo>
                  <a:lnTo>
                    <a:pt x="26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7131600" y="5546150"/>
              <a:ext cx="1012275" cy="83275"/>
            </a:xfrm>
            <a:custGeom>
              <a:rect b="b" l="l" r="r" t="t"/>
              <a:pathLst>
                <a:path extrusionOk="0" h="3331" w="40491">
                  <a:moveTo>
                    <a:pt x="0" y="1"/>
                  </a:moveTo>
                  <a:lnTo>
                    <a:pt x="0" y="3330"/>
                  </a:lnTo>
                  <a:lnTo>
                    <a:pt x="40491" y="3330"/>
                  </a:lnTo>
                  <a:lnTo>
                    <a:pt x="40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7145775" y="5688750"/>
              <a:ext cx="983925" cy="347875"/>
            </a:xfrm>
            <a:custGeom>
              <a:rect b="b" l="l" r="r" t="t"/>
              <a:pathLst>
                <a:path extrusionOk="0" h="13915" w="39357">
                  <a:moveTo>
                    <a:pt x="13468" y="2687"/>
                  </a:moveTo>
                  <a:lnTo>
                    <a:pt x="13587" y="2702"/>
                  </a:lnTo>
                  <a:lnTo>
                    <a:pt x="13707" y="2732"/>
                  </a:lnTo>
                  <a:lnTo>
                    <a:pt x="13811" y="2777"/>
                  </a:lnTo>
                  <a:lnTo>
                    <a:pt x="13916" y="2822"/>
                  </a:lnTo>
                  <a:lnTo>
                    <a:pt x="14020" y="2882"/>
                  </a:lnTo>
                  <a:lnTo>
                    <a:pt x="14110" y="2956"/>
                  </a:lnTo>
                  <a:lnTo>
                    <a:pt x="14184" y="3031"/>
                  </a:lnTo>
                  <a:lnTo>
                    <a:pt x="14259" y="3120"/>
                  </a:lnTo>
                  <a:lnTo>
                    <a:pt x="14334" y="3210"/>
                  </a:lnTo>
                  <a:lnTo>
                    <a:pt x="14393" y="3300"/>
                  </a:lnTo>
                  <a:lnTo>
                    <a:pt x="14438" y="3404"/>
                  </a:lnTo>
                  <a:lnTo>
                    <a:pt x="14483" y="3524"/>
                  </a:lnTo>
                  <a:lnTo>
                    <a:pt x="14513" y="3628"/>
                  </a:lnTo>
                  <a:lnTo>
                    <a:pt x="14528" y="3748"/>
                  </a:lnTo>
                  <a:lnTo>
                    <a:pt x="14543" y="3867"/>
                  </a:lnTo>
                  <a:lnTo>
                    <a:pt x="14543" y="7032"/>
                  </a:lnTo>
                  <a:lnTo>
                    <a:pt x="14528" y="7152"/>
                  </a:lnTo>
                  <a:lnTo>
                    <a:pt x="14513" y="7271"/>
                  </a:lnTo>
                  <a:lnTo>
                    <a:pt x="14483" y="7390"/>
                  </a:lnTo>
                  <a:lnTo>
                    <a:pt x="14438" y="7495"/>
                  </a:lnTo>
                  <a:lnTo>
                    <a:pt x="14393" y="7599"/>
                  </a:lnTo>
                  <a:lnTo>
                    <a:pt x="14334" y="7704"/>
                  </a:lnTo>
                  <a:lnTo>
                    <a:pt x="14259" y="7794"/>
                  </a:lnTo>
                  <a:lnTo>
                    <a:pt x="14184" y="7868"/>
                  </a:lnTo>
                  <a:lnTo>
                    <a:pt x="14110" y="7943"/>
                  </a:lnTo>
                  <a:lnTo>
                    <a:pt x="14020" y="8017"/>
                  </a:lnTo>
                  <a:lnTo>
                    <a:pt x="13916" y="8077"/>
                  </a:lnTo>
                  <a:lnTo>
                    <a:pt x="13811" y="8122"/>
                  </a:lnTo>
                  <a:lnTo>
                    <a:pt x="13707" y="8167"/>
                  </a:lnTo>
                  <a:lnTo>
                    <a:pt x="13587" y="8197"/>
                  </a:lnTo>
                  <a:lnTo>
                    <a:pt x="13468" y="8212"/>
                  </a:lnTo>
                  <a:lnTo>
                    <a:pt x="13348" y="8226"/>
                  </a:lnTo>
                  <a:lnTo>
                    <a:pt x="13229" y="8212"/>
                  </a:lnTo>
                  <a:lnTo>
                    <a:pt x="13109" y="8197"/>
                  </a:lnTo>
                  <a:lnTo>
                    <a:pt x="13005" y="8167"/>
                  </a:lnTo>
                  <a:lnTo>
                    <a:pt x="12885" y="8122"/>
                  </a:lnTo>
                  <a:lnTo>
                    <a:pt x="12781" y="8077"/>
                  </a:lnTo>
                  <a:lnTo>
                    <a:pt x="12691" y="8017"/>
                  </a:lnTo>
                  <a:lnTo>
                    <a:pt x="12602" y="7943"/>
                  </a:lnTo>
                  <a:lnTo>
                    <a:pt x="12512" y="7868"/>
                  </a:lnTo>
                  <a:lnTo>
                    <a:pt x="12437" y="7794"/>
                  </a:lnTo>
                  <a:lnTo>
                    <a:pt x="12363" y="7704"/>
                  </a:lnTo>
                  <a:lnTo>
                    <a:pt x="12303" y="7599"/>
                  </a:lnTo>
                  <a:lnTo>
                    <a:pt x="12258" y="7495"/>
                  </a:lnTo>
                  <a:lnTo>
                    <a:pt x="12213" y="7390"/>
                  </a:lnTo>
                  <a:lnTo>
                    <a:pt x="12184" y="7271"/>
                  </a:lnTo>
                  <a:lnTo>
                    <a:pt x="12169" y="7152"/>
                  </a:lnTo>
                  <a:lnTo>
                    <a:pt x="12169" y="7032"/>
                  </a:lnTo>
                  <a:lnTo>
                    <a:pt x="12169" y="3867"/>
                  </a:lnTo>
                  <a:lnTo>
                    <a:pt x="12169" y="3748"/>
                  </a:lnTo>
                  <a:lnTo>
                    <a:pt x="12184" y="3628"/>
                  </a:lnTo>
                  <a:lnTo>
                    <a:pt x="12213" y="3524"/>
                  </a:lnTo>
                  <a:lnTo>
                    <a:pt x="12258" y="3404"/>
                  </a:lnTo>
                  <a:lnTo>
                    <a:pt x="12303" y="3300"/>
                  </a:lnTo>
                  <a:lnTo>
                    <a:pt x="12363" y="3210"/>
                  </a:lnTo>
                  <a:lnTo>
                    <a:pt x="12437" y="3120"/>
                  </a:lnTo>
                  <a:lnTo>
                    <a:pt x="12512" y="3031"/>
                  </a:lnTo>
                  <a:lnTo>
                    <a:pt x="12602" y="2956"/>
                  </a:lnTo>
                  <a:lnTo>
                    <a:pt x="12691" y="2882"/>
                  </a:lnTo>
                  <a:lnTo>
                    <a:pt x="12781" y="2822"/>
                  </a:lnTo>
                  <a:lnTo>
                    <a:pt x="12885" y="2777"/>
                  </a:lnTo>
                  <a:lnTo>
                    <a:pt x="13005" y="2732"/>
                  </a:lnTo>
                  <a:lnTo>
                    <a:pt x="13109" y="2702"/>
                  </a:lnTo>
                  <a:lnTo>
                    <a:pt x="13229" y="2687"/>
                  </a:lnTo>
                  <a:close/>
                  <a:moveTo>
                    <a:pt x="19798" y="2687"/>
                  </a:moveTo>
                  <a:lnTo>
                    <a:pt x="19917" y="2702"/>
                  </a:lnTo>
                  <a:lnTo>
                    <a:pt x="20037" y="2732"/>
                  </a:lnTo>
                  <a:lnTo>
                    <a:pt x="20141" y="2777"/>
                  </a:lnTo>
                  <a:lnTo>
                    <a:pt x="20246" y="2822"/>
                  </a:lnTo>
                  <a:lnTo>
                    <a:pt x="20336" y="2882"/>
                  </a:lnTo>
                  <a:lnTo>
                    <a:pt x="20425" y="2956"/>
                  </a:lnTo>
                  <a:lnTo>
                    <a:pt x="20515" y="3031"/>
                  </a:lnTo>
                  <a:lnTo>
                    <a:pt x="20589" y="3120"/>
                  </a:lnTo>
                  <a:lnTo>
                    <a:pt x="20664" y="3210"/>
                  </a:lnTo>
                  <a:lnTo>
                    <a:pt x="20724" y="3300"/>
                  </a:lnTo>
                  <a:lnTo>
                    <a:pt x="20769" y="3404"/>
                  </a:lnTo>
                  <a:lnTo>
                    <a:pt x="20813" y="3524"/>
                  </a:lnTo>
                  <a:lnTo>
                    <a:pt x="20843" y="3628"/>
                  </a:lnTo>
                  <a:lnTo>
                    <a:pt x="20858" y="3748"/>
                  </a:lnTo>
                  <a:lnTo>
                    <a:pt x="20858" y="3867"/>
                  </a:lnTo>
                  <a:lnTo>
                    <a:pt x="20858" y="7032"/>
                  </a:lnTo>
                  <a:lnTo>
                    <a:pt x="20858" y="7152"/>
                  </a:lnTo>
                  <a:lnTo>
                    <a:pt x="20843" y="7271"/>
                  </a:lnTo>
                  <a:lnTo>
                    <a:pt x="20813" y="7390"/>
                  </a:lnTo>
                  <a:lnTo>
                    <a:pt x="20769" y="7495"/>
                  </a:lnTo>
                  <a:lnTo>
                    <a:pt x="20724" y="7599"/>
                  </a:lnTo>
                  <a:lnTo>
                    <a:pt x="20664" y="7704"/>
                  </a:lnTo>
                  <a:lnTo>
                    <a:pt x="20589" y="7794"/>
                  </a:lnTo>
                  <a:lnTo>
                    <a:pt x="20515" y="7868"/>
                  </a:lnTo>
                  <a:lnTo>
                    <a:pt x="20425" y="7943"/>
                  </a:lnTo>
                  <a:lnTo>
                    <a:pt x="20336" y="8017"/>
                  </a:lnTo>
                  <a:lnTo>
                    <a:pt x="20246" y="8077"/>
                  </a:lnTo>
                  <a:lnTo>
                    <a:pt x="20141" y="8122"/>
                  </a:lnTo>
                  <a:lnTo>
                    <a:pt x="20037" y="8167"/>
                  </a:lnTo>
                  <a:lnTo>
                    <a:pt x="19917" y="8197"/>
                  </a:lnTo>
                  <a:lnTo>
                    <a:pt x="19798" y="8212"/>
                  </a:lnTo>
                  <a:lnTo>
                    <a:pt x="19679" y="8226"/>
                  </a:lnTo>
                  <a:lnTo>
                    <a:pt x="19559" y="8212"/>
                  </a:lnTo>
                  <a:lnTo>
                    <a:pt x="19440" y="8197"/>
                  </a:lnTo>
                  <a:lnTo>
                    <a:pt x="19320" y="8167"/>
                  </a:lnTo>
                  <a:lnTo>
                    <a:pt x="19216" y="8122"/>
                  </a:lnTo>
                  <a:lnTo>
                    <a:pt x="19111" y="8077"/>
                  </a:lnTo>
                  <a:lnTo>
                    <a:pt x="19007" y="8017"/>
                  </a:lnTo>
                  <a:lnTo>
                    <a:pt x="18917" y="7943"/>
                  </a:lnTo>
                  <a:lnTo>
                    <a:pt x="18843" y="7868"/>
                  </a:lnTo>
                  <a:lnTo>
                    <a:pt x="18768" y="7794"/>
                  </a:lnTo>
                  <a:lnTo>
                    <a:pt x="18693" y="7704"/>
                  </a:lnTo>
                  <a:lnTo>
                    <a:pt x="18633" y="7599"/>
                  </a:lnTo>
                  <a:lnTo>
                    <a:pt x="18589" y="7495"/>
                  </a:lnTo>
                  <a:lnTo>
                    <a:pt x="18544" y="7390"/>
                  </a:lnTo>
                  <a:lnTo>
                    <a:pt x="18514" y="7271"/>
                  </a:lnTo>
                  <a:lnTo>
                    <a:pt x="18499" y="7152"/>
                  </a:lnTo>
                  <a:lnTo>
                    <a:pt x="18484" y="7032"/>
                  </a:lnTo>
                  <a:lnTo>
                    <a:pt x="18484" y="3867"/>
                  </a:lnTo>
                  <a:lnTo>
                    <a:pt x="18499" y="3748"/>
                  </a:lnTo>
                  <a:lnTo>
                    <a:pt x="18514" y="3628"/>
                  </a:lnTo>
                  <a:lnTo>
                    <a:pt x="18544" y="3524"/>
                  </a:lnTo>
                  <a:lnTo>
                    <a:pt x="18589" y="3404"/>
                  </a:lnTo>
                  <a:lnTo>
                    <a:pt x="18633" y="3300"/>
                  </a:lnTo>
                  <a:lnTo>
                    <a:pt x="18693" y="3210"/>
                  </a:lnTo>
                  <a:lnTo>
                    <a:pt x="18768" y="3120"/>
                  </a:lnTo>
                  <a:lnTo>
                    <a:pt x="18843" y="3031"/>
                  </a:lnTo>
                  <a:lnTo>
                    <a:pt x="18917" y="2956"/>
                  </a:lnTo>
                  <a:lnTo>
                    <a:pt x="19007" y="2882"/>
                  </a:lnTo>
                  <a:lnTo>
                    <a:pt x="19111" y="2822"/>
                  </a:lnTo>
                  <a:lnTo>
                    <a:pt x="19216" y="2777"/>
                  </a:lnTo>
                  <a:lnTo>
                    <a:pt x="19320" y="2732"/>
                  </a:lnTo>
                  <a:lnTo>
                    <a:pt x="19440" y="2702"/>
                  </a:lnTo>
                  <a:lnTo>
                    <a:pt x="19559" y="2687"/>
                  </a:lnTo>
                  <a:close/>
                  <a:moveTo>
                    <a:pt x="26128" y="2687"/>
                  </a:moveTo>
                  <a:lnTo>
                    <a:pt x="26248" y="2702"/>
                  </a:lnTo>
                  <a:lnTo>
                    <a:pt x="26352" y="2732"/>
                  </a:lnTo>
                  <a:lnTo>
                    <a:pt x="26472" y="2777"/>
                  </a:lnTo>
                  <a:lnTo>
                    <a:pt x="26561" y="2822"/>
                  </a:lnTo>
                  <a:lnTo>
                    <a:pt x="26666" y="2882"/>
                  </a:lnTo>
                  <a:lnTo>
                    <a:pt x="26756" y="2956"/>
                  </a:lnTo>
                  <a:lnTo>
                    <a:pt x="26845" y="3031"/>
                  </a:lnTo>
                  <a:lnTo>
                    <a:pt x="26920" y="3120"/>
                  </a:lnTo>
                  <a:lnTo>
                    <a:pt x="26979" y="3210"/>
                  </a:lnTo>
                  <a:lnTo>
                    <a:pt x="27039" y="3300"/>
                  </a:lnTo>
                  <a:lnTo>
                    <a:pt x="27099" y="3404"/>
                  </a:lnTo>
                  <a:lnTo>
                    <a:pt x="27129" y="3524"/>
                  </a:lnTo>
                  <a:lnTo>
                    <a:pt x="27159" y="3628"/>
                  </a:lnTo>
                  <a:lnTo>
                    <a:pt x="27189" y="3748"/>
                  </a:lnTo>
                  <a:lnTo>
                    <a:pt x="27189" y="3867"/>
                  </a:lnTo>
                  <a:lnTo>
                    <a:pt x="27189" y="7032"/>
                  </a:lnTo>
                  <a:lnTo>
                    <a:pt x="27189" y="7152"/>
                  </a:lnTo>
                  <a:lnTo>
                    <a:pt x="27159" y="7271"/>
                  </a:lnTo>
                  <a:lnTo>
                    <a:pt x="27129" y="7390"/>
                  </a:lnTo>
                  <a:lnTo>
                    <a:pt x="27099" y="7495"/>
                  </a:lnTo>
                  <a:lnTo>
                    <a:pt x="27039" y="7599"/>
                  </a:lnTo>
                  <a:lnTo>
                    <a:pt x="26979" y="7704"/>
                  </a:lnTo>
                  <a:lnTo>
                    <a:pt x="26920" y="7794"/>
                  </a:lnTo>
                  <a:lnTo>
                    <a:pt x="26845" y="7868"/>
                  </a:lnTo>
                  <a:lnTo>
                    <a:pt x="26756" y="7943"/>
                  </a:lnTo>
                  <a:lnTo>
                    <a:pt x="26666" y="8017"/>
                  </a:lnTo>
                  <a:lnTo>
                    <a:pt x="26561" y="8077"/>
                  </a:lnTo>
                  <a:lnTo>
                    <a:pt x="26472" y="8122"/>
                  </a:lnTo>
                  <a:lnTo>
                    <a:pt x="26352" y="8167"/>
                  </a:lnTo>
                  <a:lnTo>
                    <a:pt x="26248" y="8197"/>
                  </a:lnTo>
                  <a:lnTo>
                    <a:pt x="26128" y="8212"/>
                  </a:lnTo>
                  <a:lnTo>
                    <a:pt x="26009" y="8226"/>
                  </a:lnTo>
                  <a:lnTo>
                    <a:pt x="25875" y="8212"/>
                  </a:lnTo>
                  <a:lnTo>
                    <a:pt x="25770" y="8197"/>
                  </a:lnTo>
                  <a:lnTo>
                    <a:pt x="25651" y="8167"/>
                  </a:lnTo>
                  <a:lnTo>
                    <a:pt x="25546" y="8122"/>
                  </a:lnTo>
                  <a:lnTo>
                    <a:pt x="25442" y="8077"/>
                  </a:lnTo>
                  <a:lnTo>
                    <a:pt x="25337" y="8017"/>
                  </a:lnTo>
                  <a:lnTo>
                    <a:pt x="25248" y="7943"/>
                  </a:lnTo>
                  <a:lnTo>
                    <a:pt x="25158" y="7868"/>
                  </a:lnTo>
                  <a:lnTo>
                    <a:pt x="25083" y="7794"/>
                  </a:lnTo>
                  <a:lnTo>
                    <a:pt x="25024" y="7704"/>
                  </a:lnTo>
                  <a:lnTo>
                    <a:pt x="24964" y="7599"/>
                  </a:lnTo>
                  <a:lnTo>
                    <a:pt x="24904" y="7495"/>
                  </a:lnTo>
                  <a:lnTo>
                    <a:pt x="24874" y="7390"/>
                  </a:lnTo>
                  <a:lnTo>
                    <a:pt x="24844" y="7271"/>
                  </a:lnTo>
                  <a:lnTo>
                    <a:pt x="24830" y="7152"/>
                  </a:lnTo>
                  <a:lnTo>
                    <a:pt x="24815" y="7032"/>
                  </a:lnTo>
                  <a:lnTo>
                    <a:pt x="24815" y="3867"/>
                  </a:lnTo>
                  <a:lnTo>
                    <a:pt x="24830" y="3748"/>
                  </a:lnTo>
                  <a:lnTo>
                    <a:pt x="24844" y="3628"/>
                  </a:lnTo>
                  <a:lnTo>
                    <a:pt x="24874" y="3524"/>
                  </a:lnTo>
                  <a:lnTo>
                    <a:pt x="24904" y="3404"/>
                  </a:lnTo>
                  <a:lnTo>
                    <a:pt x="24964" y="3300"/>
                  </a:lnTo>
                  <a:lnTo>
                    <a:pt x="25024" y="3210"/>
                  </a:lnTo>
                  <a:lnTo>
                    <a:pt x="25083" y="3120"/>
                  </a:lnTo>
                  <a:lnTo>
                    <a:pt x="25158" y="3031"/>
                  </a:lnTo>
                  <a:lnTo>
                    <a:pt x="25248" y="2956"/>
                  </a:lnTo>
                  <a:lnTo>
                    <a:pt x="25337" y="2882"/>
                  </a:lnTo>
                  <a:lnTo>
                    <a:pt x="25442" y="2822"/>
                  </a:lnTo>
                  <a:lnTo>
                    <a:pt x="25546" y="2777"/>
                  </a:lnTo>
                  <a:lnTo>
                    <a:pt x="25651" y="2732"/>
                  </a:lnTo>
                  <a:lnTo>
                    <a:pt x="25770" y="2702"/>
                  </a:lnTo>
                  <a:lnTo>
                    <a:pt x="25875" y="2687"/>
                  </a:lnTo>
                  <a:close/>
                  <a:moveTo>
                    <a:pt x="1" y="0"/>
                  </a:moveTo>
                  <a:lnTo>
                    <a:pt x="9212" y="13392"/>
                  </a:lnTo>
                  <a:lnTo>
                    <a:pt x="9302" y="13512"/>
                  </a:lnTo>
                  <a:lnTo>
                    <a:pt x="9407" y="13616"/>
                  </a:lnTo>
                  <a:lnTo>
                    <a:pt x="9511" y="13706"/>
                  </a:lnTo>
                  <a:lnTo>
                    <a:pt x="9631" y="13780"/>
                  </a:lnTo>
                  <a:lnTo>
                    <a:pt x="9765" y="13840"/>
                  </a:lnTo>
                  <a:lnTo>
                    <a:pt x="9899" y="13885"/>
                  </a:lnTo>
                  <a:lnTo>
                    <a:pt x="10049" y="13900"/>
                  </a:lnTo>
                  <a:lnTo>
                    <a:pt x="10183" y="13915"/>
                  </a:lnTo>
                  <a:lnTo>
                    <a:pt x="29159" y="13915"/>
                  </a:lnTo>
                  <a:lnTo>
                    <a:pt x="29309" y="13900"/>
                  </a:lnTo>
                  <a:lnTo>
                    <a:pt x="29458" y="13885"/>
                  </a:lnTo>
                  <a:lnTo>
                    <a:pt x="29592" y="13840"/>
                  </a:lnTo>
                  <a:lnTo>
                    <a:pt x="29712" y="13780"/>
                  </a:lnTo>
                  <a:lnTo>
                    <a:pt x="29846" y="13706"/>
                  </a:lnTo>
                  <a:lnTo>
                    <a:pt x="29951" y="13616"/>
                  </a:lnTo>
                  <a:lnTo>
                    <a:pt x="30055" y="13512"/>
                  </a:lnTo>
                  <a:lnTo>
                    <a:pt x="30145" y="13392"/>
                  </a:lnTo>
                  <a:lnTo>
                    <a:pt x="39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9" name="Google Shape;1889;p3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625" l="2381" r="0" t="8593"/>
          <a:stretch/>
        </p:blipFill>
        <p:spPr>
          <a:xfrm>
            <a:off x="593662" y="782875"/>
            <a:ext cx="6629249" cy="36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sp>
        <p:nvSpPr>
          <p:cNvPr id="1891" name="Google Shape;1891;p3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2" name="Google Shape;1892;p39"/>
          <p:cNvGrpSpPr/>
          <p:nvPr/>
        </p:nvGrpSpPr>
        <p:grpSpPr>
          <a:xfrm>
            <a:off x="1312114" y="1218565"/>
            <a:ext cx="1085993" cy="1085954"/>
            <a:chOff x="5216443" y="3349736"/>
            <a:chExt cx="1075880" cy="1075842"/>
          </a:xfrm>
        </p:grpSpPr>
        <p:sp>
          <p:nvSpPr>
            <p:cNvPr id="1893" name="Google Shape;1893;p39"/>
            <p:cNvSpPr/>
            <p:nvPr/>
          </p:nvSpPr>
          <p:spPr>
            <a:xfrm>
              <a:off x="5216443" y="3349736"/>
              <a:ext cx="1075880" cy="1075842"/>
            </a:xfrm>
            <a:custGeom>
              <a:rect b="b" l="l" r="r" t="t"/>
              <a:pathLst>
                <a:path extrusionOk="0" h="28204" w="28205">
                  <a:moveTo>
                    <a:pt x="7343" y="0"/>
                  </a:moveTo>
                  <a:lnTo>
                    <a:pt x="7343" y="7343"/>
                  </a:lnTo>
                  <a:lnTo>
                    <a:pt x="1" y="7343"/>
                  </a:lnTo>
                  <a:lnTo>
                    <a:pt x="1" y="20861"/>
                  </a:lnTo>
                  <a:lnTo>
                    <a:pt x="7343" y="20861"/>
                  </a:lnTo>
                  <a:lnTo>
                    <a:pt x="7343" y="28204"/>
                  </a:lnTo>
                  <a:lnTo>
                    <a:pt x="20862" y="28204"/>
                  </a:lnTo>
                  <a:lnTo>
                    <a:pt x="20862" y="20861"/>
                  </a:lnTo>
                  <a:lnTo>
                    <a:pt x="28204" y="20861"/>
                  </a:lnTo>
                  <a:lnTo>
                    <a:pt x="28204" y="7343"/>
                  </a:lnTo>
                  <a:lnTo>
                    <a:pt x="20862" y="7343"/>
                  </a:lnTo>
                  <a:lnTo>
                    <a:pt x="208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5577934" y="3883828"/>
              <a:ext cx="352879" cy="184965"/>
            </a:xfrm>
            <a:custGeom>
              <a:rect b="b" l="l" r="r" t="t"/>
              <a:pathLst>
                <a:path extrusionOk="0" h="4849" w="9251">
                  <a:moveTo>
                    <a:pt x="2866" y="0"/>
                  </a:moveTo>
                  <a:lnTo>
                    <a:pt x="2714" y="10"/>
                  </a:lnTo>
                  <a:lnTo>
                    <a:pt x="2562" y="29"/>
                  </a:lnTo>
                  <a:lnTo>
                    <a:pt x="2410" y="48"/>
                  </a:lnTo>
                  <a:lnTo>
                    <a:pt x="2268" y="76"/>
                  </a:lnTo>
                  <a:lnTo>
                    <a:pt x="2126" y="114"/>
                  </a:lnTo>
                  <a:lnTo>
                    <a:pt x="1983" y="152"/>
                  </a:lnTo>
                  <a:lnTo>
                    <a:pt x="1851" y="190"/>
                  </a:lnTo>
                  <a:lnTo>
                    <a:pt x="1708" y="238"/>
                  </a:lnTo>
                  <a:lnTo>
                    <a:pt x="1585" y="295"/>
                  </a:lnTo>
                  <a:lnTo>
                    <a:pt x="1452" y="351"/>
                  </a:lnTo>
                  <a:lnTo>
                    <a:pt x="1329" y="418"/>
                  </a:lnTo>
                  <a:lnTo>
                    <a:pt x="1215" y="484"/>
                  </a:lnTo>
                  <a:lnTo>
                    <a:pt x="1101" y="560"/>
                  </a:lnTo>
                  <a:lnTo>
                    <a:pt x="987" y="636"/>
                  </a:lnTo>
                  <a:lnTo>
                    <a:pt x="883" y="712"/>
                  </a:lnTo>
                  <a:lnTo>
                    <a:pt x="788" y="797"/>
                  </a:lnTo>
                  <a:lnTo>
                    <a:pt x="693" y="883"/>
                  </a:lnTo>
                  <a:lnTo>
                    <a:pt x="598" y="978"/>
                  </a:lnTo>
                  <a:lnTo>
                    <a:pt x="513" y="1072"/>
                  </a:lnTo>
                  <a:lnTo>
                    <a:pt x="437" y="1167"/>
                  </a:lnTo>
                  <a:lnTo>
                    <a:pt x="361" y="1272"/>
                  </a:lnTo>
                  <a:lnTo>
                    <a:pt x="295" y="1376"/>
                  </a:lnTo>
                  <a:lnTo>
                    <a:pt x="238" y="1480"/>
                  </a:lnTo>
                  <a:lnTo>
                    <a:pt x="181" y="1594"/>
                  </a:lnTo>
                  <a:lnTo>
                    <a:pt x="134" y="1708"/>
                  </a:lnTo>
                  <a:lnTo>
                    <a:pt x="96" y="1822"/>
                  </a:lnTo>
                  <a:lnTo>
                    <a:pt x="58" y="1936"/>
                  </a:lnTo>
                  <a:lnTo>
                    <a:pt x="29" y="2059"/>
                  </a:lnTo>
                  <a:lnTo>
                    <a:pt x="10" y="2182"/>
                  </a:lnTo>
                  <a:lnTo>
                    <a:pt x="1" y="2296"/>
                  </a:lnTo>
                  <a:lnTo>
                    <a:pt x="1" y="2429"/>
                  </a:lnTo>
                  <a:lnTo>
                    <a:pt x="1" y="2552"/>
                  </a:lnTo>
                  <a:lnTo>
                    <a:pt x="10" y="2676"/>
                  </a:lnTo>
                  <a:lnTo>
                    <a:pt x="29" y="2790"/>
                  </a:lnTo>
                  <a:lnTo>
                    <a:pt x="58" y="2913"/>
                  </a:lnTo>
                  <a:lnTo>
                    <a:pt x="96" y="3027"/>
                  </a:lnTo>
                  <a:lnTo>
                    <a:pt x="134" y="3141"/>
                  </a:lnTo>
                  <a:lnTo>
                    <a:pt x="181" y="3254"/>
                  </a:lnTo>
                  <a:lnTo>
                    <a:pt x="238" y="3368"/>
                  </a:lnTo>
                  <a:lnTo>
                    <a:pt x="295" y="3473"/>
                  </a:lnTo>
                  <a:lnTo>
                    <a:pt x="361" y="3577"/>
                  </a:lnTo>
                  <a:lnTo>
                    <a:pt x="437" y="3681"/>
                  </a:lnTo>
                  <a:lnTo>
                    <a:pt x="513" y="3776"/>
                  </a:lnTo>
                  <a:lnTo>
                    <a:pt x="598" y="3871"/>
                  </a:lnTo>
                  <a:lnTo>
                    <a:pt x="693" y="3966"/>
                  </a:lnTo>
                  <a:lnTo>
                    <a:pt x="788" y="4051"/>
                  </a:lnTo>
                  <a:lnTo>
                    <a:pt x="883" y="4137"/>
                  </a:lnTo>
                  <a:lnTo>
                    <a:pt x="987" y="4213"/>
                  </a:lnTo>
                  <a:lnTo>
                    <a:pt x="1101" y="4298"/>
                  </a:lnTo>
                  <a:lnTo>
                    <a:pt x="1215" y="4364"/>
                  </a:lnTo>
                  <a:lnTo>
                    <a:pt x="1329" y="4431"/>
                  </a:lnTo>
                  <a:lnTo>
                    <a:pt x="1452" y="4497"/>
                  </a:lnTo>
                  <a:lnTo>
                    <a:pt x="1585" y="4554"/>
                  </a:lnTo>
                  <a:lnTo>
                    <a:pt x="1708" y="4611"/>
                  </a:lnTo>
                  <a:lnTo>
                    <a:pt x="1851" y="4658"/>
                  </a:lnTo>
                  <a:lnTo>
                    <a:pt x="1983" y="4696"/>
                  </a:lnTo>
                  <a:lnTo>
                    <a:pt x="2126" y="4744"/>
                  </a:lnTo>
                  <a:lnTo>
                    <a:pt x="2268" y="4772"/>
                  </a:lnTo>
                  <a:lnTo>
                    <a:pt x="2410" y="4801"/>
                  </a:lnTo>
                  <a:lnTo>
                    <a:pt x="2562" y="4820"/>
                  </a:lnTo>
                  <a:lnTo>
                    <a:pt x="2714" y="4839"/>
                  </a:lnTo>
                  <a:lnTo>
                    <a:pt x="2866" y="4848"/>
                  </a:lnTo>
                  <a:lnTo>
                    <a:pt x="6385" y="4848"/>
                  </a:lnTo>
                  <a:lnTo>
                    <a:pt x="6537" y="4839"/>
                  </a:lnTo>
                  <a:lnTo>
                    <a:pt x="6689" y="4820"/>
                  </a:lnTo>
                  <a:lnTo>
                    <a:pt x="6841" y="4801"/>
                  </a:lnTo>
                  <a:lnTo>
                    <a:pt x="6983" y="4772"/>
                  </a:lnTo>
                  <a:lnTo>
                    <a:pt x="7125" y="4744"/>
                  </a:lnTo>
                  <a:lnTo>
                    <a:pt x="7268" y="4696"/>
                  </a:lnTo>
                  <a:lnTo>
                    <a:pt x="7400" y="4658"/>
                  </a:lnTo>
                  <a:lnTo>
                    <a:pt x="7533" y="4611"/>
                  </a:lnTo>
                  <a:lnTo>
                    <a:pt x="7666" y="4554"/>
                  </a:lnTo>
                  <a:lnTo>
                    <a:pt x="7799" y="4497"/>
                  </a:lnTo>
                  <a:lnTo>
                    <a:pt x="7913" y="4431"/>
                  </a:lnTo>
                  <a:lnTo>
                    <a:pt x="8036" y="4364"/>
                  </a:lnTo>
                  <a:lnTo>
                    <a:pt x="8150" y="4298"/>
                  </a:lnTo>
                  <a:lnTo>
                    <a:pt x="8264" y="4213"/>
                  </a:lnTo>
                  <a:lnTo>
                    <a:pt x="8368" y="4137"/>
                  </a:lnTo>
                  <a:lnTo>
                    <a:pt x="8463" y="4051"/>
                  </a:lnTo>
                  <a:lnTo>
                    <a:pt x="8558" y="3966"/>
                  </a:lnTo>
                  <a:lnTo>
                    <a:pt x="8653" y="3871"/>
                  </a:lnTo>
                  <a:lnTo>
                    <a:pt x="8738" y="3776"/>
                  </a:lnTo>
                  <a:lnTo>
                    <a:pt x="8814" y="3681"/>
                  </a:lnTo>
                  <a:lnTo>
                    <a:pt x="8890" y="3577"/>
                  </a:lnTo>
                  <a:lnTo>
                    <a:pt x="8956" y="3473"/>
                  </a:lnTo>
                  <a:lnTo>
                    <a:pt x="9013" y="3368"/>
                  </a:lnTo>
                  <a:lnTo>
                    <a:pt x="9070" y="3254"/>
                  </a:lnTo>
                  <a:lnTo>
                    <a:pt x="9117" y="3141"/>
                  </a:lnTo>
                  <a:lnTo>
                    <a:pt x="9155" y="3027"/>
                  </a:lnTo>
                  <a:lnTo>
                    <a:pt x="9193" y="2913"/>
                  </a:lnTo>
                  <a:lnTo>
                    <a:pt x="9222" y="2790"/>
                  </a:lnTo>
                  <a:lnTo>
                    <a:pt x="9241" y="2676"/>
                  </a:lnTo>
                  <a:lnTo>
                    <a:pt x="9250" y="2552"/>
                  </a:lnTo>
                  <a:lnTo>
                    <a:pt x="9250" y="2429"/>
                  </a:lnTo>
                  <a:lnTo>
                    <a:pt x="9250" y="2296"/>
                  </a:lnTo>
                  <a:lnTo>
                    <a:pt x="9241" y="2182"/>
                  </a:lnTo>
                  <a:lnTo>
                    <a:pt x="9222" y="2059"/>
                  </a:lnTo>
                  <a:lnTo>
                    <a:pt x="9193" y="1936"/>
                  </a:lnTo>
                  <a:lnTo>
                    <a:pt x="9155" y="1822"/>
                  </a:lnTo>
                  <a:lnTo>
                    <a:pt x="9117" y="1708"/>
                  </a:lnTo>
                  <a:lnTo>
                    <a:pt x="9070" y="1594"/>
                  </a:lnTo>
                  <a:lnTo>
                    <a:pt x="9013" y="1480"/>
                  </a:lnTo>
                  <a:lnTo>
                    <a:pt x="8956" y="1376"/>
                  </a:lnTo>
                  <a:lnTo>
                    <a:pt x="8890" y="1272"/>
                  </a:lnTo>
                  <a:lnTo>
                    <a:pt x="8814" y="1167"/>
                  </a:lnTo>
                  <a:lnTo>
                    <a:pt x="8738" y="1072"/>
                  </a:lnTo>
                  <a:lnTo>
                    <a:pt x="8653" y="978"/>
                  </a:lnTo>
                  <a:lnTo>
                    <a:pt x="8558" y="883"/>
                  </a:lnTo>
                  <a:lnTo>
                    <a:pt x="8463" y="797"/>
                  </a:lnTo>
                  <a:lnTo>
                    <a:pt x="8368" y="712"/>
                  </a:lnTo>
                  <a:lnTo>
                    <a:pt x="8264" y="636"/>
                  </a:lnTo>
                  <a:lnTo>
                    <a:pt x="8150" y="560"/>
                  </a:lnTo>
                  <a:lnTo>
                    <a:pt x="8036" y="484"/>
                  </a:lnTo>
                  <a:lnTo>
                    <a:pt x="7913" y="418"/>
                  </a:lnTo>
                  <a:lnTo>
                    <a:pt x="7799" y="351"/>
                  </a:lnTo>
                  <a:lnTo>
                    <a:pt x="7666" y="295"/>
                  </a:lnTo>
                  <a:lnTo>
                    <a:pt x="7533" y="238"/>
                  </a:lnTo>
                  <a:lnTo>
                    <a:pt x="7400" y="190"/>
                  </a:lnTo>
                  <a:lnTo>
                    <a:pt x="7268" y="152"/>
                  </a:lnTo>
                  <a:lnTo>
                    <a:pt x="7125" y="114"/>
                  </a:lnTo>
                  <a:lnTo>
                    <a:pt x="6983" y="76"/>
                  </a:lnTo>
                  <a:lnTo>
                    <a:pt x="6841" y="48"/>
                  </a:lnTo>
                  <a:lnTo>
                    <a:pt x="6689" y="29"/>
                  </a:lnTo>
                  <a:lnTo>
                    <a:pt x="6537" y="10"/>
                  </a:lnTo>
                  <a:lnTo>
                    <a:pt x="6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5618100" y="3691697"/>
              <a:ext cx="127061" cy="151283"/>
            </a:xfrm>
            <a:custGeom>
              <a:rect b="b" l="l" r="r" t="t"/>
              <a:pathLst>
                <a:path extrusionOk="0" h="3966" w="3331">
                  <a:moveTo>
                    <a:pt x="1670" y="0"/>
                  </a:moveTo>
                  <a:lnTo>
                    <a:pt x="1500" y="10"/>
                  </a:lnTo>
                  <a:lnTo>
                    <a:pt x="1329" y="38"/>
                  </a:lnTo>
                  <a:lnTo>
                    <a:pt x="1168" y="95"/>
                  </a:lnTo>
                  <a:lnTo>
                    <a:pt x="1016" y="161"/>
                  </a:lnTo>
                  <a:lnTo>
                    <a:pt x="874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5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77" y="1395"/>
                  </a:lnTo>
                  <a:lnTo>
                    <a:pt x="29" y="1584"/>
                  </a:lnTo>
                  <a:lnTo>
                    <a:pt x="10" y="1784"/>
                  </a:lnTo>
                  <a:lnTo>
                    <a:pt x="1" y="1983"/>
                  </a:lnTo>
                  <a:lnTo>
                    <a:pt x="10" y="2192"/>
                  </a:lnTo>
                  <a:lnTo>
                    <a:pt x="29" y="2381"/>
                  </a:lnTo>
                  <a:lnTo>
                    <a:pt x="7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5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4" y="3728"/>
                  </a:lnTo>
                  <a:lnTo>
                    <a:pt x="1016" y="3814"/>
                  </a:lnTo>
                  <a:lnTo>
                    <a:pt x="1168" y="3880"/>
                  </a:lnTo>
                  <a:lnTo>
                    <a:pt x="1329" y="3928"/>
                  </a:lnTo>
                  <a:lnTo>
                    <a:pt x="1500" y="3956"/>
                  </a:lnTo>
                  <a:lnTo>
                    <a:pt x="1670" y="3966"/>
                  </a:lnTo>
                  <a:lnTo>
                    <a:pt x="1832" y="3956"/>
                  </a:lnTo>
                  <a:lnTo>
                    <a:pt x="2002" y="3928"/>
                  </a:lnTo>
                  <a:lnTo>
                    <a:pt x="2164" y="3880"/>
                  </a:lnTo>
                  <a:lnTo>
                    <a:pt x="2316" y="3814"/>
                  </a:lnTo>
                  <a:lnTo>
                    <a:pt x="2458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7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207" y="2761"/>
                  </a:lnTo>
                  <a:lnTo>
                    <a:pt x="3255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1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5" y="1395"/>
                  </a:lnTo>
                  <a:lnTo>
                    <a:pt x="320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7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8" y="237"/>
                  </a:lnTo>
                  <a:lnTo>
                    <a:pt x="2316" y="161"/>
                  </a:lnTo>
                  <a:lnTo>
                    <a:pt x="2164" y="95"/>
                  </a:lnTo>
                  <a:lnTo>
                    <a:pt x="2002" y="38"/>
                  </a:lnTo>
                  <a:lnTo>
                    <a:pt x="1832" y="1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5507368" y="3779962"/>
              <a:ext cx="106425" cy="126336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3" y="10"/>
                  </a:lnTo>
                  <a:lnTo>
                    <a:pt x="1120" y="29"/>
                  </a:lnTo>
                  <a:lnTo>
                    <a:pt x="987" y="77"/>
                  </a:lnTo>
                  <a:lnTo>
                    <a:pt x="855" y="124"/>
                  </a:lnTo>
                  <a:lnTo>
                    <a:pt x="731" y="200"/>
                  </a:lnTo>
                  <a:lnTo>
                    <a:pt x="618" y="285"/>
                  </a:lnTo>
                  <a:lnTo>
                    <a:pt x="513" y="380"/>
                  </a:lnTo>
                  <a:lnTo>
                    <a:pt x="409" y="485"/>
                  </a:lnTo>
                  <a:lnTo>
                    <a:pt x="323" y="598"/>
                  </a:lnTo>
                  <a:lnTo>
                    <a:pt x="238" y="731"/>
                  </a:lnTo>
                  <a:lnTo>
                    <a:pt x="172" y="864"/>
                  </a:lnTo>
                  <a:lnTo>
                    <a:pt x="115" y="1006"/>
                  </a:lnTo>
                  <a:lnTo>
                    <a:pt x="67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1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7" y="2145"/>
                  </a:lnTo>
                  <a:lnTo>
                    <a:pt x="115" y="2297"/>
                  </a:lnTo>
                  <a:lnTo>
                    <a:pt x="172" y="2439"/>
                  </a:lnTo>
                  <a:lnTo>
                    <a:pt x="238" y="2581"/>
                  </a:lnTo>
                  <a:lnTo>
                    <a:pt x="323" y="2705"/>
                  </a:lnTo>
                  <a:lnTo>
                    <a:pt x="409" y="2828"/>
                  </a:lnTo>
                  <a:lnTo>
                    <a:pt x="513" y="2932"/>
                  </a:lnTo>
                  <a:lnTo>
                    <a:pt x="618" y="3027"/>
                  </a:lnTo>
                  <a:lnTo>
                    <a:pt x="731" y="3112"/>
                  </a:lnTo>
                  <a:lnTo>
                    <a:pt x="855" y="3179"/>
                  </a:lnTo>
                  <a:lnTo>
                    <a:pt x="987" y="3236"/>
                  </a:lnTo>
                  <a:lnTo>
                    <a:pt x="1120" y="3274"/>
                  </a:lnTo>
                  <a:lnTo>
                    <a:pt x="1253" y="3302"/>
                  </a:lnTo>
                  <a:lnTo>
                    <a:pt x="1395" y="3312"/>
                  </a:lnTo>
                  <a:lnTo>
                    <a:pt x="1538" y="3302"/>
                  </a:lnTo>
                  <a:lnTo>
                    <a:pt x="1680" y="3274"/>
                  </a:lnTo>
                  <a:lnTo>
                    <a:pt x="1813" y="3236"/>
                  </a:lnTo>
                  <a:lnTo>
                    <a:pt x="1936" y="3179"/>
                  </a:lnTo>
                  <a:lnTo>
                    <a:pt x="2059" y="3112"/>
                  </a:lnTo>
                  <a:lnTo>
                    <a:pt x="2173" y="3027"/>
                  </a:lnTo>
                  <a:lnTo>
                    <a:pt x="2287" y="2932"/>
                  </a:lnTo>
                  <a:lnTo>
                    <a:pt x="2382" y="2828"/>
                  </a:lnTo>
                  <a:lnTo>
                    <a:pt x="2467" y="2705"/>
                  </a:lnTo>
                  <a:lnTo>
                    <a:pt x="2553" y="2581"/>
                  </a:lnTo>
                  <a:lnTo>
                    <a:pt x="2619" y="2439"/>
                  </a:lnTo>
                  <a:lnTo>
                    <a:pt x="2676" y="2297"/>
                  </a:lnTo>
                  <a:lnTo>
                    <a:pt x="2724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90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4" y="1158"/>
                  </a:lnTo>
                  <a:lnTo>
                    <a:pt x="2676" y="1006"/>
                  </a:lnTo>
                  <a:lnTo>
                    <a:pt x="2619" y="864"/>
                  </a:lnTo>
                  <a:lnTo>
                    <a:pt x="2553" y="731"/>
                  </a:lnTo>
                  <a:lnTo>
                    <a:pt x="2467" y="598"/>
                  </a:lnTo>
                  <a:lnTo>
                    <a:pt x="2382" y="485"/>
                  </a:lnTo>
                  <a:lnTo>
                    <a:pt x="2287" y="380"/>
                  </a:lnTo>
                  <a:lnTo>
                    <a:pt x="2173" y="285"/>
                  </a:lnTo>
                  <a:lnTo>
                    <a:pt x="2059" y="200"/>
                  </a:lnTo>
                  <a:lnTo>
                    <a:pt x="1936" y="124"/>
                  </a:lnTo>
                  <a:lnTo>
                    <a:pt x="1813" y="77"/>
                  </a:lnTo>
                  <a:lnTo>
                    <a:pt x="1680" y="29"/>
                  </a:lnTo>
                  <a:lnTo>
                    <a:pt x="1538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5763581" y="3691697"/>
              <a:ext cx="127061" cy="151283"/>
            </a:xfrm>
            <a:custGeom>
              <a:rect b="b" l="l" r="r" t="t"/>
              <a:pathLst>
                <a:path extrusionOk="0" h="3966" w="3331">
                  <a:moveTo>
                    <a:pt x="1661" y="0"/>
                  </a:moveTo>
                  <a:lnTo>
                    <a:pt x="1490" y="10"/>
                  </a:lnTo>
                  <a:lnTo>
                    <a:pt x="1329" y="38"/>
                  </a:lnTo>
                  <a:lnTo>
                    <a:pt x="1167" y="95"/>
                  </a:lnTo>
                  <a:lnTo>
                    <a:pt x="1015" y="161"/>
                  </a:lnTo>
                  <a:lnTo>
                    <a:pt x="873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4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67" y="1395"/>
                  </a:lnTo>
                  <a:lnTo>
                    <a:pt x="29" y="1584"/>
                  </a:lnTo>
                  <a:lnTo>
                    <a:pt x="0" y="1784"/>
                  </a:lnTo>
                  <a:lnTo>
                    <a:pt x="0" y="1983"/>
                  </a:lnTo>
                  <a:lnTo>
                    <a:pt x="0" y="2192"/>
                  </a:lnTo>
                  <a:lnTo>
                    <a:pt x="29" y="2381"/>
                  </a:lnTo>
                  <a:lnTo>
                    <a:pt x="6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4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3" y="3728"/>
                  </a:lnTo>
                  <a:lnTo>
                    <a:pt x="1015" y="3814"/>
                  </a:lnTo>
                  <a:lnTo>
                    <a:pt x="1167" y="3880"/>
                  </a:lnTo>
                  <a:lnTo>
                    <a:pt x="1329" y="3928"/>
                  </a:lnTo>
                  <a:lnTo>
                    <a:pt x="1490" y="3956"/>
                  </a:lnTo>
                  <a:lnTo>
                    <a:pt x="1661" y="3966"/>
                  </a:lnTo>
                  <a:lnTo>
                    <a:pt x="1831" y="3956"/>
                  </a:lnTo>
                  <a:lnTo>
                    <a:pt x="2002" y="3928"/>
                  </a:lnTo>
                  <a:lnTo>
                    <a:pt x="2163" y="3880"/>
                  </a:lnTo>
                  <a:lnTo>
                    <a:pt x="2315" y="3814"/>
                  </a:lnTo>
                  <a:lnTo>
                    <a:pt x="2457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6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197" y="2761"/>
                  </a:lnTo>
                  <a:lnTo>
                    <a:pt x="3254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0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4" y="1395"/>
                  </a:lnTo>
                  <a:lnTo>
                    <a:pt x="319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6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7" y="237"/>
                  </a:lnTo>
                  <a:lnTo>
                    <a:pt x="2315" y="161"/>
                  </a:lnTo>
                  <a:lnTo>
                    <a:pt x="2163" y="95"/>
                  </a:lnTo>
                  <a:lnTo>
                    <a:pt x="2002" y="38"/>
                  </a:lnTo>
                  <a:lnTo>
                    <a:pt x="1831" y="10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5894949" y="3779962"/>
              <a:ext cx="106425" cy="126336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2" y="10"/>
                  </a:lnTo>
                  <a:lnTo>
                    <a:pt x="1110" y="29"/>
                  </a:lnTo>
                  <a:lnTo>
                    <a:pt x="977" y="77"/>
                  </a:lnTo>
                  <a:lnTo>
                    <a:pt x="854" y="124"/>
                  </a:lnTo>
                  <a:lnTo>
                    <a:pt x="731" y="200"/>
                  </a:lnTo>
                  <a:lnTo>
                    <a:pt x="617" y="285"/>
                  </a:lnTo>
                  <a:lnTo>
                    <a:pt x="503" y="380"/>
                  </a:lnTo>
                  <a:lnTo>
                    <a:pt x="408" y="485"/>
                  </a:lnTo>
                  <a:lnTo>
                    <a:pt x="313" y="598"/>
                  </a:lnTo>
                  <a:lnTo>
                    <a:pt x="237" y="731"/>
                  </a:lnTo>
                  <a:lnTo>
                    <a:pt x="171" y="864"/>
                  </a:lnTo>
                  <a:lnTo>
                    <a:pt x="104" y="1006"/>
                  </a:lnTo>
                  <a:lnTo>
                    <a:pt x="66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0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6" y="2145"/>
                  </a:lnTo>
                  <a:lnTo>
                    <a:pt x="104" y="2297"/>
                  </a:lnTo>
                  <a:lnTo>
                    <a:pt x="171" y="2439"/>
                  </a:lnTo>
                  <a:lnTo>
                    <a:pt x="237" y="2581"/>
                  </a:lnTo>
                  <a:lnTo>
                    <a:pt x="313" y="2705"/>
                  </a:lnTo>
                  <a:lnTo>
                    <a:pt x="408" y="2828"/>
                  </a:lnTo>
                  <a:lnTo>
                    <a:pt x="503" y="2932"/>
                  </a:lnTo>
                  <a:lnTo>
                    <a:pt x="617" y="3027"/>
                  </a:lnTo>
                  <a:lnTo>
                    <a:pt x="731" y="3112"/>
                  </a:lnTo>
                  <a:lnTo>
                    <a:pt x="854" y="3179"/>
                  </a:lnTo>
                  <a:lnTo>
                    <a:pt x="977" y="3236"/>
                  </a:lnTo>
                  <a:lnTo>
                    <a:pt x="1110" y="3274"/>
                  </a:lnTo>
                  <a:lnTo>
                    <a:pt x="1252" y="3302"/>
                  </a:lnTo>
                  <a:lnTo>
                    <a:pt x="1395" y="3312"/>
                  </a:lnTo>
                  <a:lnTo>
                    <a:pt x="1537" y="3302"/>
                  </a:lnTo>
                  <a:lnTo>
                    <a:pt x="1670" y="3274"/>
                  </a:lnTo>
                  <a:lnTo>
                    <a:pt x="1802" y="3236"/>
                  </a:lnTo>
                  <a:lnTo>
                    <a:pt x="1935" y="3179"/>
                  </a:lnTo>
                  <a:lnTo>
                    <a:pt x="2059" y="3112"/>
                  </a:lnTo>
                  <a:lnTo>
                    <a:pt x="2172" y="3027"/>
                  </a:lnTo>
                  <a:lnTo>
                    <a:pt x="2277" y="2932"/>
                  </a:lnTo>
                  <a:lnTo>
                    <a:pt x="2381" y="2828"/>
                  </a:lnTo>
                  <a:lnTo>
                    <a:pt x="2467" y="2705"/>
                  </a:lnTo>
                  <a:lnTo>
                    <a:pt x="2542" y="2581"/>
                  </a:lnTo>
                  <a:lnTo>
                    <a:pt x="2618" y="2439"/>
                  </a:lnTo>
                  <a:lnTo>
                    <a:pt x="2675" y="2297"/>
                  </a:lnTo>
                  <a:lnTo>
                    <a:pt x="2723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89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3" y="1158"/>
                  </a:lnTo>
                  <a:lnTo>
                    <a:pt x="2675" y="1006"/>
                  </a:lnTo>
                  <a:lnTo>
                    <a:pt x="2618" y="864"/>
                  </a:lnTo>
                  <a:lnTo>
                    <a:pt x="2542" y="731"/>
                  </a:lnTo>
                  <a:lnTo>
                    <a:pt x="2467" y="598"/>
                  </a:lnTo>
                  <a:lnTo>
                    <a:pt x="2381" y="485"/>
                  </a:lnTo>
                  <a:lnTo>
                    <a:pt x="2277" y="380"/>
                  </a:lnTo>
                  <a:lnTo>
                    <a:pt x="2172" y="285"/>
                  </a:lnTo>
                  <a:lnTo>
                    <a:pt x="2059" y="200"/>
                  </a:lnTo>
                  <a:lnTo>
                    <a:pt x="1935" y="124"/>
                  </a:lnTo>
                  <a:lnTo>
                    <a:pt x="1802" y="77"/>
                  </a:lnTo>
                  <a:lnTo>
                    <a:pt x="1670" y="29"/>
                  </a:lnTo>
                  <a:lnTo>
                    <a:pt x="1537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9" name="Google Shape;1899;p39"/>
          <p:cNvSpPr/>
          <p:nvPr/>
        </p:nvSpPr>
        <p:spPr>
          <a:xfrm>
            <a:off x="497388" y="1211450"/>
            <a:ext cx="3975" cy="7125"/>
          </a:xfrm>
          <a:custGeom>
            <a:rect b="b" l="l" r="r" t="t"/>
            <a:pathLst>
              <a:path extrusionOk="0" h="285" w="159">
                <a:moveTo>
                  <a:pt x="158" y="1"/>
                </a:moveTo>
                <a:lnTo>
                  <a:pt x="1" y="253"/>
                </a:lnTo>
                <a:lnTo>
                  <a:pt x="32" y="284"/>
                </a:lnTo>
                <a:lnTo>
                  <a:pt x="158" y="1"/>
                </a:lnTo>
                <a:close/>
              </a:path>
            </a:pathLst>
          </a:custGeom>
          <a:solidFill>
            <a:srgbClr val="80AE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39"/>
          <p:cNvSpPr txBox="1"/>
          <p:nvPr/>
        </p:nvSpPr>
        <p:spPr>
          <a:xfrm>
            <a:off x="7600788" y="3249638"/>
            <a:ext cx="1086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1" name="Google Shape;1901;p39"/>
          <p:cNvSpPr txBox="1"/>
          <p:nvPr/>
        </p:nvSpPr>
        <p:spPr>
          <a:xfrm>
            <a:off x="7315188" y="3591238"/>
            <a:ext cx="1371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39"/>
          <p:cNvSpPr txBox="1"/>
          <p:nvPr/>
        </p:nvSpPr>
        <p:spPr>
          <a:xfrm>
            <a:off x="7600788" y="1335613"/>
            <a:ext cx="1086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3" name="Google Shape;1903;p39"/>
          <p:cNvSpPr txBox="1"/>
          <p:nvPr/>
        </p:nvSpPr>
        <p:spPr>
          <a:xfrm>
            <a:off x="7315188" y="1677213"/>
            <a:ext cx="1371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red, Mars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cold planet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9"/>
          <p:cNvSpPr txBox="1"/>
          <p:nvPr/>
        </p:nvSpPr>
        <p:spPr>
          <a:xfrm>
            <a:off x="7600788" y="2893063"/>
            <a:ext cx="1086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+30 %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5" name="Google Shape;1905;p39"/>
          <p:cNvSpPr txBox="1"/>
          <p:nvPr/>
        </p:nvSpPr>
        <p:spPr>
          <a:xfrm>
            <a:off x="7600788" y="979038"/>
            <a:ext cx="1086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+25 %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40"/>
          <p:cNvGrpSpPr/>
          <p:nvPr/>
        </p:nvGrpSpPr>
        <p:grpSpPr>
          <a:xfrm>
            <a:off x="1177138" y="2113588"/>
            <a:ext cx="6797550" cy="1635000"/>
            <a:chOff x="1177138" y="2113588"/>
            <a:chExt cx="6797550" cy="1635000"/>
          </a:xfrm>
        </p:grpSpPr>
        <p:grpSp>
          <p:nvGrpSpPr>
            <p:cNvPr id="1911" name="Google Shape;1911;p40"/>
            <p:cNvGrpSpPr/>
            <p:nvPr/>
          </p:nvGrpSpPr>
          <p:grpSpPr>
            <a:xfrm>
              <a:off x="1177138" y="2113588"/>
              <a:ext cx="6032850" cy="1635000"/>
              <a:chOff x="465775" y="2266488"/>
              <a:chExt cx="6032850" cy="1635000"/>
            </a:xfrm>
          </p:grpSpPr>
          <p:grpSp>
            <p:nvGrpSpPr>
              <p:cNvPr id="1912" name="Google Shape;1912;p40"/>
              <p:cNvGrpSpPr/>
              <p:nvPr/>
            </p:nvGrpSpPr>
            <p:grpSpPr>
              <a:xfrm>
                <a:off x="465775" y="2695488"/>
                <a:ext cx="6032850" cy="776700"/>
                <a:chOff x="469650" y="2617713"/>
                <a:chExt cx="6032850" cy="776700"/>
              </a:xfrm>
            </p:grpSpPr>
            <p:cxnSp>
              <p:nvCxnSpPr>
                <p:cNvPr id="1913" name="Google Shape;1913;p40"/>
                <p:cNvCxnSpPr>
                  <a:endCxn id="1914" idx="2"/>
                </p:cNvCxnSpPr>
                <p:nvPr/>
              </p:nvCxnSpPr>
              <p:spPr>
                <a:xfrm>
                  <a:off x="469650" y="3006063"/>
                  <a:ext cx="62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oval"/>
                  <a:tailEnd len="med" w="med" type="none"/>
                </a:ln>
              </p:spPr>
            </p:cxnSp>
            <p:sp>
              <p:nvSpPr>
                <p:cNvPr id="1914" name="Google Shape;1914;p40"/>
                <p:cNvSpPr/>
                <p:nvPr/>
              </p:nvSpPr>
              <p:spPr>
                <a:xfrm>
                  <a:off x="1099350" y="2617713"/>
                  <a:ext cx="776700" cy="7767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4183650" y="2617713"/>
                  <a:ext cx="776700" cy="776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2641500" y="2617713"/>
                  <a:ext cx="776700" cy="7767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5725800" y="2617713"/>
                  <a:ext cx="776700" cy="776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918" name="Google Shape;1918;p40"/>
              <p:cNvCxnSpPr>
                <a:stCxn id="1914" idx="0"/>
                <a:endCxn id="1919" idx="2"/>
              </p:cNvCxnSpPr>
              <p:nvPr/>
            </p:nvCxnSpPr>
            <p:spPr>
              <a:xfrm flipH="1" rot="10800000">
                <a:off x="1483825" y="2266488"/>
                <a:ext cx="39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20" name="Google Shape;1920;p40"/>
              <p:cNvCxnSpPr>
                <a:stCxn id="1916" idx="4"/>
                <a:endCxn id="1921" idx="0"/>
              </p:cNvCxnSpPr>
              <p:nvPr/>
            </p:nvCxnSpPr>
            <p:spPr>
              <a:xfrm>
                <a:off x="3025975" y="3472188"/>
                <a:ext cx="3900" cy="42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22" name="Google Shape;1922;p40"/>
              <p:cNvCxnSpPr>
                <a:stCxn id="1915" idx="0"/>
                <a:endCxn id="1923" idx="2"/>
              </p:cNvCxnSpPr>
              <p:nvPr/>
            </p:nvCxnSpPr>
            <p:spPr>
              <a:xfrm flipH="1" rot="10800000">
                <a:off x="4568125" y="2266488"/>
                <a:ext cx="39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24" name="Google Shape;1924;p40"/>
              <p:cNvCxnSpPr>
                <a:stCxn id="1917" idx="4"/>
                <a:endCxn id="1925" idx="0"/>
              </p:cNvCxnSpPr>
              <p:nvPr/>
            </p:nvCxnSpPr>
            <p:spPr>
              <a:xfrm>
                <a:off x="6110275" y="3472188"/>
                <a:ext cx="3900" cy="42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1926" name="Google Shape;1926;p40"/>
            <p:cNvCxnSpPr>
              <a:stCxn id="1914" idx="6"/>
              <a:endCxn id="1916" idx="2"/>
            </p:cNvCxnSpPr>
            <p:nvPr/>
          </p:nvCxnSpPr>
          <p:spPr>
            <a:xfrm>
              <a:off x="2583538" y="2930938"/>
              <a:ext cx="765600" cy="6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40"/>
            <p:cNvCxnSpPr>
              <a:stCxn id="1916" idx="6"/>
              <a:endCxn id="1915" idx="2"/>
            </p:cNvCxnSpPr>
            <p:nvPr/>
          </p:nvCxnSpPr>
          <p:spPr>
            <a:xfrm>
              <a:off x="4125688" y="2930938"/>
              <a:ext cx="76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40"/>
            <p:cNvCxnSpPr>
              <a:stCxn id="1915" idx="6"/>
              <a:endCxn id="1917" idx="2"/>
            </p:cNvCxnSpPr>
            <p:nvPr/>
          </p:nvCxnSpPr>
          <p:spPr>
            <a:xfrm>
              <a:off x="5667838" y="2930938"/>
              <a:ext cx="76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40"/>
            <p:cNvCxnSpPr>
              <a:stCxn id="1917" idx="6"/>
            </p:cNvCxnSpPr>
            <p:nvPr/>
          </p:nvCxnSpPr>
          <p:spPr>
            <a:xfrm>
              <a:off x="7209988" y="2930938"/>
              <a:ext cx="7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930" name="Google Shape;193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1931" name="Google Shape;1931;p40"/>
          <p:cNvGrpSpPr/>
          <p:nvPr/>
        </p:nvGrpSpPr>
        <p:grpSpPr>
          <a:xfrm>
            <a:off x="1168563" y="1133150"/>
            <a:ext cx="2061000" cy="980303"/>
            <a:chOff x="457200" y="1286050"/>
            <a:chExt cx="2061000" cy="980303"/>
          </a:xfrm>
        </p:grpSpPr>
        <p:sp>
          <p:nvSpPr>
            <p:cNvPr id="1932" name="Google Shape;1932;p40"/>
            <p:cNvSpPr txBox="1"/>
            <p:nvPr/>
          </p:nvSpPr>
          <p:spPr>
            <a:xfrm>
              <a:off x="457200" y="12860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9" name="Google Shape;1919;p40"/>
            <p:cNvSpPr txBox="1"/>
            <p:nvPr/>
          </p:nvSpPr>
          <p:spPr>
            <a:xfrm>
              <a:off x="457200" y="1627653"/>
              <a:ext cx="2061000" cy="6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3" name="Google Shape;1933;p40"/>
          <p:cNvGrpSpPr/>
          <p:nvPr/>
        </p:nvGrpSpPr>
        <p:grpSpPr>
          <a:xfrm>
            <a:off x="4252838" y="1133150"/>
            <a:ext cx="2061000" cy="980303"/>
            <a:chOff x="3541488" y="1286050"/>
            <a:chExt cx="2061000" cy="980303"/>
          </a:xfrm>
        </p:grpSpPr>
        <p:sp>
          <p:nvSpPr>
            <p:cNvPr id="1934" name="Google Shape;1934;p40"/>
            <p:cNvSpPr txBox="1"/>
            <p:nvPr/>
          </p:nvSpPr>
          <p:spPr>
            <a:xfrm>
              <a:off x="3541488" y="12860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3" name="Google Shape;1923;p40"/>
            <p:cNvSpPr txBox="1"/>
            <p:nvPr/>
          </p:nvSpPr>
          <p:spPr>
            <a:xfrm>
              <a:off x="3541488" y="1627653"/>
              <a:ext cx="2061000" cy="6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5" name="Google Shape;1935;p40"/>
          <p:cNvGrpSpPr/>
          <p:nvPr/>
        </p:nvGrpSpPr>
        <p:grpSpPr>
          <a:xfrm>
            <a:off x="2710700" y="3748577"/>
            <a:ext cx="2061000" cy="824598"/>
            <a:chOff x="1999338" y="3901477"/>
            <a:chExt cx="2061000" cy="824598"/>
          </a:xfrm>
        </p:grpSpPr>
        <p:sp>
          <p:nvSpPr>
            <p:cNvPr id="1921" name="Google Shape;1921;p40"/>
            <p:cNvSpPr txBox="1"/>
            <p:nvPr/>
          </p:nvSpPr>
          <p:spPr>
            <a:xfrm>
              <a:off x="1999338" y="3901477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6" name="Google Shape;1936;p40"/>
            <p:cNvSpPr txBox="1"/>
            <p:nvPr/>
          </p:nvSpPr>
          <p:spPr>
            <a:xfrm>
              <a:off x="1999338" y="42430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7" name="Google Shape;1937;p40"/>
          <p:cNvGrpSpPr/>
          <p:nvPr/>
        </p:nvGrpSpPr>
        <p:grpSpPr>
          <a:xfrm>
            <a:off x="5794975" y="3748575"/>
            <a:ext cx="2061000" cy="824600"/>
            <a:chOff x="5083650" y="3901475"/>
            <a:chExt cx="2061000" cy="824600"/>
          </a:xfrm>
        </p:grpSpPr>
        <p:sp>
          <p:nvSpPr>
            <p:cNvPr id="1925" name="Google Shape;1925;p40"/>
            <p:cNvSpPr txBox="1"/>
            <p:nvPr/>
          </p:nvSpPr>
          <p:spPr>
            <a:xfrm>
              <a:off x="5083650" y="39014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Ceres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8" name="Google Shape;1938;p40"/>
            <p:cNvSpPr txBox="1"/>
            <p:nvPr/>
          </p:nvSpPr>
          <p:spPr>
            <a:xfrm>
              <a:off x="5083650" y="42430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5048454" y="2718668"/>
            <a:ext cx="469774" cy="424864"/>
            <a:chOff x="1240766" y="5127506"/>
            <a:chExt cx="469774" cy="424864"/>
          </a:xfrm>
        </p:grpSpPr>
        <p:sp>
          <p:nvSpPr>
            <p:cNvPr id="1940" name="Google Shape;1940;p40"/>
            <p:cNvSpPr/>
            <p:nvPr/>
          </p:nvSpPr>
          <p:spPr>
            <a:xfrm>
              <a:off x="1274177" y="5148630"/>
              <a:ext cx="313276" cy="328101"/>
            </a:xfrm>
            <a:custGeom>
              <a:rect b="b" l="l" r="r" t="t"/>
              <a:pathLst>
                <a:path extrusionOk="0" h="31670" w="30239">
                  <a:moveTo>
                    <a:pt x="3135" y="0"/>
                  </a:moveTo>
                  <a:lnTo>
                    <a:pt x="2696" y="284"/>
                  </a:lnTo>
                  <a:lnTo>
                    <a:pt x="2284" y="594"/>
                  </a:lnTo>
                  <a:lnTo>
                    <a:pt x="1871" y="903"/>
                  </a:lnTo>
                  <a:lnTo>
                    <a:pt x="1471" y="1239"/>
                  </a:lnTo>
                  <a:lnTo>
                    <a:pt x="1084" y="1587"/>
                  </a:lnTo>
                  <a:lnTo>
                    <a:pt x="710" y="1948"/>
                  </a:lnTo>
                  <a:lnTo>
                    <a:pt x="349" y="2322"/>
                  </a:lnTo>
                  <a:lnTo>
                    <a:pt x="0" y="2722"/>
                  </a:lnTo>
                  <a:lnTo>
                    <a:pt x="27297" y="31670"/>
                  </a:lnTo>
                  <a:lnTo>
                    <a:pt x="30238" y="28741"/>
                  </a:lnTo>
                  <a:lnTo>
                    <a:pt x="3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1332442" y="5127506"/>
              <a:ext cx="378099" cy="139539"/>
            </a:xfrm>
            <a:custGeom>
              <a:rect b="b" l="l" r="r" t="t"/>
              <a:pathLst>
                <a:path extrusionOk="0" h="13469" w="36496">
                  <a:moveTo>
                    <a:pt x="4245" y="1"/>
                  </a:moveTo>
                  <a:lnTo>
                    <a:pt x="3806" y="27"/>
                  </a:lnTo>
                  <a:lnTo>
                    <a:pt x="3381" y="53"/>
                  </a:lnTo>
                  <a:lnTo>
                    <a:pt x="2942" y="91"/>
                  </a:lnTo>
                  <a:lnTo>
                    <a:pt x="2516" y="156"/>
                  </a:lnTo>
                  <a:lnTo>
                    <a:pt x="2091" y="233"/>
                  </a:lnTo>
                  <a:lnTo>
                    <a:pt x="1665" y="311"/>
                  </a:lnTo>
                  <a:lnTo>
                    <a:pt x="1239" y="414"/>
                  </a:lnTo>
                  <a:lnTo>
                    <a:pt x="826" y="530"/>
                  </a:lnTo>
                  <a:lnTo>
                    <a:pt x="401" y="672"/>
                  </a:lnTo>
                  <a:lnTo>
                    <a:pt x="1" y="814"/>
                  </a:lnTo>
                  <a:lnTo>
                    <a:pt x="11933" y="13469"/>
                  </a:lnTo>
                  <a:lnTo>
                    <a:pt x="36495" y="13469"/>
                  </a:lnTo>
                  <a:lnTo>
                    <a:pt x="36495" y="12978"/>
                  </a:lnTo>
                  <a:lnTo>
                    <a:pt x="36482" y="12488"/>
                  </a:lnTo>
                  <a:lnTo>
                    <a:pt x="36443" y="12011"/>
                  </a:lnTo>
                  <a:lnTo>
                    <a:pt x="36379" y="11534"/>
                  </a:lnTo>
                  <a:lnTo>
                    <a:pt x="36302" y="11056"/>
                  </a:lnTo>
                  <a:lnTo>
                    <a:pt x="36211" y="10592"/>
                  </a:lnTo>
                  <a:lnTo>
                    <a:pt x="36108" y="10127"/>
                  </a:lnTo>
                  <a:lnTo>
                    <a:pt x="35979" y="9676"/>
                  </a:lnTo>
                  <a:lnTo>
                    <a:pt x="35837" y="9224"/>
                  </a:lnTo>
                  <a:lnTo>
                    <a:pt x="35682" y="8786"/>
                  </a:lnTo>
                  <a:lnTo>
                    <a:pt x="35515" y="8347"/>
                  </a:lnTo>
                  <a:lnTo>
                    <a:pt x="35321" y="7922"/>
                  </a:lnTo>
                  <a:lnTo>
                    <a:pt x="35128" y="7496"/>
                  </a:lnTo>
                  <a:lnTo>
                    <a:pt x="34908" y="7083"/>
                  </a:lnTo>
                  <a:lnTo>
                    <a:pt x="34676" y="6683"/>
                  </a:lnTo>
                  <a:lnTo>
                    <a:pt x="34431" y="6283"/>
                  </a:lnTo>
                  <a:lnTo>
                    <a:pt x="34173" y="5896"/>
                  </a:lnTo>
                  <a:lnTo>
                    <a:pt x="33915" y="5522"/>
                  </a:lnTo>
                  <a:lnTo>
                    <a:pt x="33631" y="5148"/>
                  </a:lnTo>
                  <a:lnTo>
                    <a:pt x="33335" y="4787"/>
                  </a:lnTo>
                  <a:lnTo>
                    <a:pt x="33025" y="4439"/>
                  </a:lnTo>
                  <a:lnTo>
                    <a:pt x="32715" y="4103"/>
                  </a:lnTo>
                  <a:lnTo>
                    <a:pt x="32380" y="3781"/>
                  </a:lnTo>
                  <a:lnTo>
                    <a:pt x="32045" y="3471"/>
                  </a:lnTo>
                  <a:lnTo>
                    <a:pt x="31696" y="3161"/>
                  </a:lnTo>
                  <a:lnTo>
                    <a:pt x="31335" y="2865"/>
                  </a:lnTo>
                  <a:lnTo>
                    <a:pt x="30961" y="2594"/>
                  </a:lnTo>
                  <a:lnTo>
                    <a:pt x="30587" y="2323"/>
                  </a:lnTo>
                  <a:lnTo>
                    <a:pt x="30200" y="2065"/>
                  </a:lnTo>
                  <a:lnTo>
                    <a:pt x="29800" y="1833"/>
                  </a:lnTo>
                  <a:lnTo>
                    <a:pt x="29400" y="1601"/>
                  </a:lnTo>
                  <a:lnTo>
                    <a:pt x="28987" y="1381"/>
                  </a:lnTo>
                  <a:lnTo>
                    <a:pt x="28562" y="1188"/>
                  </a:lnTo>
                  <a:lnTo>
                    <a:pt x="28136" y="994"/>
                  </a:lnTo>
                  <a:lnTo>
                    <a:pt x="27710" y="827"/>
                  </a:lnTo>
                  <a:lnTo>
                    <a:pt x="27272" y="672"/>
                  </a:lnTo>
                  <a:lnTo>
                    <a:pt x="26820" y="530"/>
                  </a:lnTo>
                  <a:lnTo>
                    <a:pt x="26369" y="414"/>
                  </a:lnTo>
                  <a:lnTo>
                    <a:pt x="25917" y="298"/>
                  </a:lnTo>
                  <a:lnTo>
                    <a:pt x="25453" y="207"/>
                  </a:lnTo>
                  <a:lnTo>
                    <a:pt x="24988" y="130"/>
                  </a:lnTo>
                  <a:lnTo>
                    <a:pt x="24511" y="78"/>
                  </a:lnTo>
                  <a:lnTo>
                    <a:pt x="24047" y="40"/>
                  </a:lnTo>
                  <a:lnTo>
                    <a:pt x="23569" y="14"/>
                  </a:lnTo>
                  <a:lnTo>
                    <a:pt x="23079" y="14"/>
                  </a:lnTo>
                  <a:lnTo>
                    <a:pt x="22602" y="27"/>
                  </a:lnTo>
                  <a:lnTo>
                    <a:pt x="22111" y="53"/>
                  </a:lnTo>
                  <a:lnTo>
                    <a:pt x="21621" y="104"/>
                  </a:lnTo>
                  <a:lnTo>
                    <a:pt x="21131" y="169"/>
                  </a:lnTo>
                  <a:lnTo>
                    <a:pt x="20641" y="259"/>
                  </a:lnTo>
                  <a:lnTo>
                    <a:pt x="20151" y="375"/>
                  </a:lnTo>
                  <a:lnTo>
                    <a:pt x="19660" y="504"/>
                  </a:lnTo>
                  <a:lnTo>
                    <a:pt x="19170" y="659"/>
                  </a:lnTo>
                  <a:lnTo>
                    <a:pt x="18680" y="827"/>
                  </a:lnTo>
                  <a:lnTo>
                    <a:pt x="18177" y="1020"/>
                  </a:lnTo>
                  <a:lnTo>
                    <a:pt x="17687" y="1239"/>
                  </a:lnTo>
                  <a:lnTo>
                    <a:pt x="17197" y="1472"/>
                  </a:lnTo>
                  <a:lnTo>
                    <a:pt x="16706" y="1730"/>
                  </a:lnTo>
                  <a:lnTo>
                    <a:pt x="16229" y="2013"/>
                  </a:lnTo>
                  <a:lnTo>
                    <a:pt x="15739" y="2323"/>
                  </a:lnTo>
                  <a:lnTo>
                    <a:pt x="15262" y="2645"/>
                  </a:lnTo>
                  <a:lnTo>
                    <a:pt x="14771" y="2994"/>
                  </a:lnTo>
                  <a:lnTo>
                    <a:pt x="14294" y="3368"/>
                  </a:lnTo>
                  <a:lnTo>
                    <a:pt x="13830" y="3768"/>
                  </a:lnTo>
                  <a:lnTo>
                    <a:pt x="13417" y="3419"/>
                  </a:lnTo>
                  <a:lnTo>
                    <a:pt x="12991" y="3084"/>
                  </a:lnTo>
                  <a:lnTo>
                    <a:pt x="12578" y="2762"/>
                  </a:lnTo>
                  <a:lnTo>
                    <a:pt x="12153" y="2465"/>
                  </a:lnTo>
                  <a:lnTo>
                    <a:pt x="11714" y="2194"/>
                  </a:lnTo>
                  <a:lnTo>
                    <a:pt x="11288" y="1923"/>
                  </a:lnTo>
                  <a:lnTo>
                    <a:pt x="10850" y="1678"/>
                  </a:lnTo>
                  <a:lnTo>
                    <a:pt x="10424" y="1459"/>
                  </a:lnTo>
                  <a:lnTo>
                    <a:pt x="9985" y="1239"/>
                  </a:lnTo>
                  <a:lnTo>
                    <a:pt x="9547" y="1046"/>
                  </a:lnTo>
                  <a:lnTo>
                    <a:pt x="9108" y="878"/>
                  </a:lnTo>
                  <a:lnTo>
                    <a:pt x="8657" y="710"/>
                  </a:lnTo>
                  <a:lnTo>
                    <a:pt x="8218" y="569"/>
                  </a:lnTo>
                  <a:lnTo>
                    <a:pt x="7779" y="440"/>
                  </a:lnTo>
                  <a:lnTo>
                    <a:pt x="7341" y="336"/>
                  </a:lnTo>
                  <a:lnTo>
                    <a:pt x="6889" y="233"/>
                  </a:lnTo>
                  <a:lnTo>
                    <a:pt x="6451" y="156"/>
                  </a:lnTo>
                  <a:lnTo>
                    <a:pt x="6012" y="104"/>
                  </a:lnTo>
                  <a:lnTo>
                    <a:pt x="5561" y="53"/>
                  </a:lnTo>
                  <a:lnTo>
                    <a:pt x="5122" y="27"/>
                  </a:lnTo>
                  <a:lnTo>
                    <a:pt x="4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1537456" y="5353240"/>
              <a:ext cx="141010" cy="73639"/>
            </a:xfrm>
            <a:custGeom>
              <a:rect b="b" l="l" r="r" t="t"/>
              <a:pathLst>
                <a:path extrusionOk="0" h="7108" w="13611">
                  <a:moveTo>
                    <a:pt x="0" y="0"/>
                  </a:moveTo>
                  <a:lnTo>
                    <a:pt x="6696" y="7108"/>
                  </a:lnTo>
                  <a:lnTo>
                    <a:pt x="9946" y="3870"/>
                  </a:lnTo>
                  <a:lnTo>
                    <a:pt x="11843" y="1974"/>
                  </a:lnTo>
                  <a:lnTo>
                    <a:pt x="12436" y="1355"/>
                  </a:lnTo>
                  <a:lnTo>
                    <a:pt x="12888" y="877"/>
                  </a:lnTo>
                  <a:lnTo>
                    <a:pt x="13262" y="439"/>
                  </a:lnTo>
                  <a:lnTo>
                    <a:pt x="13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1240766" y="5199808"/>
              <a:ext cx="80601" cy="67236"/>
            </a:xfrm>
            <a:custGeom>
              <a:rect b="b" l="l" r="r" t="t"/>
              <a:pathLst>
                <a:path extrusionOk="0" h="6490" w="7780">
                  <a:moveTo>
                    <a:pt x="1664" y="1"/>
                  </a:moveTo>
                  <a:lnTo>
                    <a:pt x="1471" y="375"/>
                  </a:lnTo>
                  <a:lnTo>
                    <a:pt x="1277" y="749"/>
                  </a:lnTo>
                  <a:lnTo>
                    <a:pt x="1097" y="1136"/>
                  </a:lnTo>
                  <a:lnTo>
                    <a:pt x="942" y="1523"/>
                  </a:lnTo>
                  <a:lnTo>
                    <a:pt x="787" y="1910"/>
                  </a:lnTo>
                  <a:lnTo>
                    <a:pt x="645" y="2310"/>
                  </a:lnTo>
                  <a:lnTo>
                    <a:pt x="529" y="2710"/>
                  </a:lnTo>
                  <a:lnTo>
                    <a:pt x="413" y="3123"/>
                  </a:lnTo>
                  <a:lnTo>
                    <a:pt x="310" y="3523"/>
                  </a:lnTo>
                  <a:lnTo>
                    <a:pt x="220" y="3935"/>
                  </a:lnTo>
                  <a:lnTo>
                    <a:pt x="155" y="4361"/>
                  </a:lnTo>
                  <a:lnTo>
                    <a:pt x="91" y="4774"/>
                  </a:lnTo>
                  <a:lnTo>
                    <a:pt x="52" y="5200"/>
                  </a:lnTo>
                  <a:lnTo>
                    <a:pt x="13" y="5625"/>
                  </a:lnTo>
                  <a:lnTo>
                    <a:pt x="0" y="6064"/>
                  </a:lnTo>
                  <a:lnTo>
                    <a:pt x="0" y="6490"/>
                  </a:lnTo>
                  <a:lnTo>
                    <a:pt x="7779" y="6490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1272975" y="5353240"/>
              <a:ext cx="264625" cy="199130"/>
            </a:xfrm>
            <a:custGeom>
              <a:rect b="b" l="l" r="r" t="t"/>
              <a:pathLst>
                <a:path extrusionOk="0" h="19221" w="25543">
                  <a:moveTo>
                    <a:pt x="0" y="0"/>
                  </a:moveTo>
                  <a:lnTo>
                    <a:pt x="323" y="413"/>
                  </a:lnTo>
                  <a:lnTo>
                    <a:pt x="503" y="619"/>
                  </a:lnTo>
                  <a:lnTo>
                    <a:pt x="723" y="877"/>
                  </a:lnTo>
                  <a:lnTo>
                    <a:pt x="1445" y="1638"/>
                  </a:lnTo>
                  <a:lnTo>
                    <a:pt x="2748" y="2954"/>
                  </a:lnTo>
                  <a:lnTo>
                    <a:pt x="8063" y="8269"/>
                  </a:lnTo>
                  <a:lnTo>
                    <a:pt x="18628" y="18834"/>
                  </a:lnTo>
                  <a:lnTo>
                    <a:pt x="18731" y="18924"/>
                  </a:lnTo>
                  <a:lnTo>
                    <a:pt x="18834" y="19002"/>
                  </a:lnTo>
                  <a:lnTo>
                    <a:pt x="18950" y="19066"/>
                  </a:lnTo>
                  <a:lnTo>
                    <a:pt x="19067" y="19131"/>
                  </a:lnTo>
                  <a:lnTo>
                    <a:pt x="19196" y="19169"/>
                  </a:lnTo>
                  <a:lnTo>
                    <a:pt x="19312" y="19195"/>
                  </a:lnTo>
                  <a:lnTo>
                    <a:pt x="19441" y="19221"/>
                  </a:lnTo>
                  <a:lnTo>
                    <a:pt x="19699" y="19221"/>
                  </a:lnTo>
                  <a:lnTo>
                    <a:pt x="19828" y="19195"/>
                  </a:lnTo>
                  <a:lnTo>
                    <a:pt x="19944" y="19169"/>
                  </a:lnTo>
                  <a:lnTo>
                    <a:pt x="20073" y="19131"/>
                  </a:lnTo>
                  <a:lnTo>
                    <a:pt x="20189" y="19066"/>
                  </a:lnTo>
                  <a:lnTo>
                    <a:pt x="20305" y="19002"/>
                  </a:lnTo>
                  <a:lnTo>
                    <a:pt x="20408" y="18924"/>
                  </a:lnTo>
                  <a:lnTo>
                    <a:pt x="20511" y="18834"/>
                  </a:lnTo>
                  <a:lnTo>
                    <a:pt x="25542" y="13803"/>
                  </a:lnTo>
                  <a:lnTo>
                    <a:pt x="1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1246112" y="5294561"/>
              <a:ext cx="130577" cy="31153"/>
            </a:xfrm>
            <a:custGeom>
              <a:rect b="b" l="l" r="r" t="t"/>
              <a:pathLst>
                <a:path extrusionOk="0" h="3007" w="12604">
                  <a:moveTo>
                    <a:pt x="0" y="1"/>
                  </a:moveTo>
                  <a:lnTo>
                    <a:pt x="116" y="375"/>
                  </a:lnTo>
                  <a:lnTo>
                    <a:pt x="245" y="749"/>
                  </a:lnTo>
                  <a:lnTo>
                    <a:pt x="400" y="1136"/>
                  </a:lnTo>
                  <a:lnTo>
                    <a:pt x="568" y="1510"/>
                  </a:lnTo>
                  <a:lnTo>
                    <a:pt x="748" y="1884"/>
                  </a:lnTo>
                  <a:lnTo>
                    <a:pt x="942" y="2258"/>
                  </a:lnTo>
                  <a:lnTo>
                    <a:pt x="1161" y="2633"/>
                  </a:lnTo>
                  <a:lnTo>
                    <a:pt x="1381" y="3007"/>
                  </a:lnTo>
                  <a:lnTo>
                    <a:pt x="12604" y="3007"/>
                  </a:lnTo>
                  <a:lnTo>
                    <a:pt x="9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481988" y="5294561"/>
              <a:ext cx="224667" cy="31153"/>
            </a:xfrm>
            <a:custGeom>
              <a:rect b="b" l="l" r="r" t="t"/>
              <a:pathLst>
                <a:path extrusionOk="0" h="3007" w="21686">
                  <a:moveTo>
                    <a:pt x="1" y="1"/>
                  </a:moveTo>
                  <a:lnTo>
                    <a:pt x="2852" y="3007"/>
                  </a:lnTo>
                  <a:lnTo>
                    <a:pt x="20293" y="3007"/>
                  </a:lnTo>
                  <a:lnTo>
                    <a:pt x="20512" y="2645"/>
                  </a:lnTo>
                  <a:lnTo>
                    <a:pt x="20731" y="2271"/>
                  </a:lnTo>
                  <a:lnTo>
                    <a:pt x="20925" y="1910"/>
                  </a:lnTo>
                  <a:lnTo>
                    <a:pt x="21105" y="1523"/>
                  </a:lnTo>
                  <a:lnTo>
                    <a:pt x="21273" y="1149"/>
                  </a:lnTo>
                  <a:lnTo>
                    <a:pt x="21428" y="775"/>
                  </a:lnTo>
                  <a:lnTo>
                    <a:pt x="21557" y="388"/>
                  </a:lnTo>
                  <a:lnTo>
                    <a:pt x="216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40"/>
          <p:cNvGrpSpPr/>
          <p:nvPr/>
        </p:nvGrpSpPr>
        <p:grpSpPr>
          <a:xfrm>
            <a:off x="3529308" y="2696217"/>
            <a:ext cx="423797" cy="469764"/>
            <a:chOff x="3529308" y="2696217"/>
            <a:chExt cx="423797" cy="469764"/>
          </a:xfrm>
        </p:grpSpPr>
        <p:sp>
          <p:nvSpPr>
            <p:cNvPr id="1948" name="Google Shape;1948;p40"/>
            <p:cNvSpPr/>
            <p:nvPr/>
          </p:nvSpPr>
          <p:spPr>
            <a:xfrm>
              <a:off x="3720150" y="2696217"/>
              <a:ext cx="232955" cy="300036"/>
            </a:xfrm>
            <a:custGeom>
              <a:rect b="b" l="l" r="r" t="t"/>
              <a:pathLst>
                <a:path extrusionOk="0" h="28961" w="22486">
                  <a:moveTo>
                    <a:pt x="5702" y="0"/>
                  </a:moveTo>
                  <a:lnTo>
                    <a:pt x="5560" y="26"/>
                  </a:lnTo>
                  <a:lnTo>
                    <a:pt x="5431" y="52"/>
                  </a:lnTo>
                  <a:lnTo>
                    <a:pt x="5315" y="103"/>
                  </a:lnTo>
                  <a:lnTo>
                    <a:pt x="5199" y="155"/>
                  </a:lnTo>
                  <a:lnTo>
                    <a:pt x="5096" y="219"/>
                  </a:lnTo>
                  <a:lnTo>
                    <a:pt x="4993" y="297"/>
                  </a:lnTo>
                  <a:lnTo>
                    <a:pt x="4889" y="387"/>
                  </a:lnTo>
                  <a:lnTo>
                    <a:pt x="4812" y="477"/>
                  </a:lnTo>
                  <a:lnTo>
                    <a:pt x="4735" y="581"/>
                  </a:lnTo>
                  <a:lnTo>
                    <a:pt x="4670" y="697"/>
                  </a:lnTo>
                  <a:lnTo>
                    <a:pt x="4606" y="813"/>
                  </a:lnTo>
                  <a:lnTo>
                    <a:pt x="4567" y="929"/>
                  </a:lnTo>
                  <a:lnTo>
                    <a:pt x="4528" y="1058"/>
                  </a:lnTo>
                  <a:lnTo>
                    <a:pt x="4515" y="1187"/>
                  </a:lnTo>
                  <a:lnTo>
                    <a:pt x="4502" y="1329"/>
                  </a:lnTo>
                  <a:lnTo>
                    <a:pt x="4502" y="2619"/>
                  </a:lnTo>
                  <a:lnTo>
                    <a:pt x="2671" y="2619"/>
                  </a:lnTo>
                  <a:lnTo>
                    <a:pt x="2400" y="2632"/>
                  </a:lnTo>
                  <a:lnTo>
                    <a:pt x="2142" y="2670"/>
                  </a:lnTo>
                  <a:lnTo>
                    <a:pt x="1884" y="2735"/>
                  </a:lnTo>
                  <a:lnTo>
                    <a:pt x="1639" y="2825"/>
                  </a:lnTo>
                  <a:lnTo>
                    <a:pt x="1394" y="2941"/>
                  </a:lnTo>
                  <a:lnTo>
                    <a:pt x="1174" y="3070"/>
                  </a:lnTo>
                  <a:lnTo>
                    <a:pt x="968" y="3212"/>
                  </a:lnTo>
                  <a:lnTo>
                    <a:pt x="787" y="3380"/>
                  </a:lnTo>
                  <a:lnTo>
                    <a:pt x="607" y="3573"/>
                  </a:lnTo>
                  <a:lnTo>
                    <a:pt x="452" y="3767"/>
                  </a:lnTo>
                  <a:lnTo>
                    <a:pt x="323" y="3986"/>
                  </a:lnTo>
                  <a:lnTo>
                    <a:pt x="207" y="4205"/>
                  </a:lnTo>
                  <a:lnTo>
                    <a:pt x="116" y="4450"/>
                  </a:lnTo>
                  <a:lnTo>
                    <a:pt x="52" y="4696"/>
                  </a:lnTo>
                  <a:lnTo>
                    <a:pt x="13" y="4954"/>
                  </a:lnTo>
                  <a:lnTo>
                    <a:pt x="0" y="5224"/>
                  </a:lnTo>
                  <a:lnTo>
                    <a:pt x="0" y="18331"/>
                  </a:lnTo>
                  <a:lnTo>
                    <a:pt x="13" y="18873"/>
                  </a:lnTo>
                  <a:lnTo>
                    <a:pt x="52" y="19414"/>
                  </a:lnTo>
                  <a:lnTo>
                    <a:pt x="129" y="19943"/>
                  </a:lnTo>
                  <a:lnTo>
                    <a:pt x="220" y="20472"/>
                  </a:lnTo>
                  <a:lnTo>
                    <a:pt x="349" y="20988"/>
                  </a:lnTo>
                  <a:lnTo>
                    <a:pt x="503" y="21491"/>
                  </a:lnTo>
                  <a:lnTo>
                    <a:pt x="684" y="21982"/>
                  </a:lnTo>
                  <a:lnTo>
                    <a:pt x="890" y="22472"/>
                  </a:lnTo>
                  <a:lnTo>
                    <a:pt x="1110" y="22936"/>
                  </a:lnTo>
                  <a:lnTo>
                    <a:pt x="1355" y="23401"/>
                  </a:lnTo>
                  <a:lnTo>
                    <a:pt x="1639" y="23839"/>
                  </a:lnTo>
                  <a:lnTo>
                    <a:pt x="1922" y="24278"/>
                  </a:lnTo>
                  <a:lnTo>
                    <a:pt x="2245" y="24691"/>
                  </a:lnTo>
                  <a:lnTo>
                    <a:pt x="2580" y="25090"/>
                  </a:lnTo>
                  <a:lnTo>
                    <a:pt x="2929" y="25477"/>
                  </a:lnTo>
                  <a:lnTo>
                    <a:pt x="3303" y="25852"/>
                  </a:lnTo>
                  <a:lnTo>
                    <a:pt x="3703" y="26200"/>
                  </a:lnTo>
                  <a:lnTo>
                    <a:pt x="4103" y="26535"/>
                  </a:lnTo>
                  <a:lnTo>
                    <a:pt x="4528" y="26845"/>
                  </a:lnTo>
                  <a:lnTo>
                    <a:pt x="4967" y="27142"/>
                  </a:lnTo>
                  <a:lnTo>
                    <a:pt x="5431" y="27425"/>
                  </a:lnTo>
                  <a:lnTo>
                    <a:pt x="5896" y="27683"/>
                  </a:lnTo>
                  <a:lnTo>
                    <a:pt x="6386" y="27916"/>
                  </a:lnTo>
                  <a:lnTo>
                    <a:pt x="6876" y="28122"/>
                  </a:lnTo>
                  <a:lnTo>
                    <a:pt x="7392" y="28315"/>
                  </a:lnTo>
                  <a:lnTo>
                    <a:pt x="7908" y="28483"/>
                  </a:lnTo>
                  <a:lnTo>
                    <a:pt x="8450" y="28625"/>
                  </a:lnTo>
                  <a:lnTo>
                    <a:pt x="8992" y="28741"/>
                  </a:lnTo>
                  <a:lnTo>
                    <a:pt x="9534" y="28831"/>
                  </a:lnTo>
                  <a:lnTo>
                    <a:pt x="10101" y="28909"/>
                  </a:lnTo>
                  <a:lnTo>
                    <a:pt x="10669" y="28948"/>
                  </a:lnTo>
                  <a:lnTo>
                    <a:pt x="11249" y="28960"/>
                  </a:lnTo>
                  <a:lnTo>
                    <a:pt x="11817" y="28948"/>
                  </a:lnTo>
                  <a:lnTo>
                    <a:pt x="12397" y="28909"/>
                  </a:lnTo>
                  <a:lnTo>
                    <a:pt x="12952" y="28831"/>
                  </a:lnTo>
                  <a:lnTo>
                    <a:pt x="13507" y="28741"/>
                  </a:lnTo>
                  <a:lnTo>
                    <a:pt x="14049" y="28625"/>
                  </a:lnTo>
                  <a:lnTo>
                    <a:pt x="14590" y="28483"/>
                  </a:lnTo>
                  <a:lnTo>
                    <a:pt x="15106" y="28315"/>
                  </a:lnTo>
                  <a:lnTo>
                    <a:pt x="15622" y="28122"/>
                  </a:lnTo>
                  <a:lnTo>
                    <a:pt x="16113" y="27916"/>
                  </a:lnTo>
                  <a:lnTo>
                    <a:pt x="16603" y="27670"/>
                  </a:lnTo>
                  <a:lnTo>
                    <a:pt x="17067" y="27412"/>
                  </a:lnTo>
                  <a:lnTo>
                    <a:pt x="17532" y="27142"/>
                  </a:lnTo>
                  <a:lnTo>
                    <a:pt x="17970" y="26845"/>
                  </a:lnTo>
                  <a:lnTo>
                    <a:pt x="18396" y="26535"/>
                  </a:lnTo>
                  <a:lnTo>
                    <a:pt x="18796" y="26200"/>
                  </a:lnTo>
                  <a:lnTo>
                    <a:pt x="19196" y="25839"/>
                  </a:lnTo>
                  <a:lnTo>
                    <a:pt x="19570" y="25477"/>
                  </a:lnTo>
                  <a:lnTo>
                    <a:pt x="19918" y="25090"/>
                  </a:lnTo>
                  <a:lnTo>
                    <a:pt x="20253" y="24691"/>
                  </a:lnTo>
                  <a:lnTo>
                    <a:pt x="20563" y="24265"/>
                  </a:lnTo>
                  <a:lnTo>
                    <a:pt x="20860" y="23839"/>
                  </a:lnTo>
                  <a:lnTo>
                    <a:pt x="21131" y="23388"/>
                  </a:lnTo>
                  <a:lnTo>
                    <a:pt x="21376" y="22936"/>
                  </a:lnTo>
                  <a:lnTo>
                    <a:pt x="21608" y="22459"/>
                  </a:lnTo>
                  <a:lnTo>
                    <a:pt x="21801" y="21982"/>
                  </a:lnTo>
                  <a:lnTo>
                    <a:pt x="21982" y="21491"/>
                  </a:lnTo>
                  <a:lnTo>
                    <a:pt x="22137" y="20988"/>
                  </a:lnTo>
                  <a:lnTo>
                    <a:pt x="22266" y="20472"/>
                  </a:lnTo>
                  <a:lnTo>
                    <a:pt x="22356" y="19943"/>
                  </a:lnTo>
                  <a:lnTo>
                    <a:pt x="22434" y="19414"/>
                  </a:lnTo>
                  <a:lnTo>
                    <a:pt x="22472" y="18873"/>
                  </a:lnTo>
                  <a:lnTo>
                    <a:pt x="22485" y="18331"/>
                  </a:lnTo>
                  <a:lnTo>
                    <a:pt x="22485" y="5224"/>
                  </a:lnTo>
                  <a:lnTo>
                    <a:pt x="22472" y="4954"/>
                  </a:lnTo>
                  <a:lnTo>
                    <a:pt x="22434" y="4696"/>
                  </a:lnTo>
                  <a:lnTo>
                    <a:pt x="22369" y="4450"/>
                  </a:lnTo>
                  <a:lnTo>
                    <a:pt x="22279" y="4205"/>
                  </a:lnTo>
                  <a:lnTo>
                    <a:pt x="22163" y="3986"/>
                  </a:lnTo>
                  <a:lnTo>
                    <a:pt x="22034" y="3767"/>
                  </a:lnTo>
                  <a:lnTo>
                    <a:pt x="21879" y="3573"/>
                  </a:lnTo>
                  <a:lnTo>
                    <a:pt x="21711" y="3380"/>
                  </a:lnTo>
                  <a:lnTo>
                    <a:pt x="21518" y="3212"/>
                  </a:lnTo>
                  <a:lnTo>
                    <a:pt x="21311" y="3070"/>
                  </a:lnTo>
                  <a:lnTo>
                    <a:pt x="21092" y="2941"/>
                  </a:lnTo>
                  <a:lnTo>
                    <a:pt x="20847" y="2825"/>
                  </a:lnTo>
                  <a:lnTo>
                    <a:pt x="20602" y="2735"/>
                  </a:lnTo>
                  <a:lnTo>
                    <a:pt x="20344" y="2670"/>
                  </a:lnTo>
                  <a:lnTo>
                    <a:pt x="20086" y="2632"/>
                  </a:lnTo>
                  <a:lnTo>
                    <a:pt x="19815" y="2619"/>
                  </a:lnTo>
                  <a:lnTo>
                    <a:pt x="17983" y="2619"/>
                  </a:lnTo>
                  <a:lnTo>
                    <a:pt x="17983" y="1329"/>
                  </a:lnTo>
                  <a:lnTo>
                    <a:pt x="17970" y="1187"/>
                  </a:lnTo>
                  <a:lnTo>
                    <a:pt x="17957" y="1058"/>
                  </a:lnTo>
                  <a:lnTo>
                    <a:pt x="17919" y="929"/>
                  </a:lnTo>
                  <a:lnTo>
                    <a:pt x="17880" y="813"/>
                  </a:lnTo>
                  <a:lnTo>
                    <a:pt x="17815" y="697"/>
                  </a:lnTo>
                  <a:lnTo>
                    <a:pt x="17751" y="581"/>
                  </a:lnTo>
                  <a:lnTo>
                    <a:pt x="17673" y="477"/>
                  </a:lnTo>
                  <a:lnTo>
                    <a:pt x="17596" y="387"/>
                  </a:lnTo>
                  <a:lnTo>
                    <a:pt x="17493" y="297"/>
                  </a:lnTo>
                  <a:lnTo>
                    <a:pt x="17403" y="219"/>
                  </a:lnTo>
                  <a:lnTo>
                    <a:pt x="17286" y="155"/>
                  </a:lnTo>
                  <a:lnTo>
                    <a:pt x="17170" y="103"/>
                  </a:lnTo>
                  <a:lnTo>
                    <a:pt x="17054" y="52"/>
                  </a:lnTo>
                  <a:lnTo>
                    <a:pt x="16925" y="26"/>
                  </a:lnTo>
                  <a:lnTo>
                    <a:pt x="16783" y="0"/>
                  </a:lnTo>
                  <a:lnTo>
                    <a:pt x="16512" y="0"/>
                  </a:lnTo>
                  <a:lnTo>
                    <a:pt x="16383" y="26"/>
                  </a:lnTo>
                  <a:lnTo>
                    <a:pt x="16254" y="52"/>
                  </a:lnTo>
                  <a:lnTo>
                    <a:pt x="16138" y="103"/>
                  </a:lnTo>
                  <a:lnTo>
                    <a:pt x="16022" y="155"/>
                  </a:lnTo>
                  <a:lnTo>
                    <a:pt x="15906" y="219"/>
                  </a:lnTo>
                  <a:lnTo>
                    <a:pt x="15803" y="297"/>
                  </a:lnTo>
                  <a:lnTo>
                    <a:pt x="15713" y="387"/>
                  </a:lnTo>
                  <a:lnTo>
                    <a:pt x="15622" y="477"/>
                  </a:lnTo>
                  <a:lnTo>
                    <a:pt x="15558" y="581"/>
                  </a:lnTo>
                  <a:lnTo>
                    <a:pt x="15480" y="697"/>
                  </a:lnTo>
                  <a:lnTo>
                    <a:pt x="15429" y="813"/>
                  </a:lnTo>
                  <a:lnTo>
                    <a:pt x="15390" y="929"/>
                  </a:lnTo>
                  <a:lnTo>
                    <a:pt x="15351" y="1058"/>
                  </a:lnTo>
                  <a:lnTo>
                    <a:pt x="15326" y="1187"/>
                  </a:lnTo>
                  <a:lnTo>
                    <a:pt x="15326" y="1329"/>
                  </a:lnTo>
                  <a:lnTo>
                    <a:pt x="15326" y="6489"/>
                  </a:lnTo>
                  <a:lnTo>
                    <a:pt x="15326" y="6631"/>
                  </a:lnTo>
                  <a:lnTo>
                    <a:pt x="15351" y="6760"/>
                  </a:lnTo>
                  <a:lnTo>
                    <a:pt x="15390" y="6889"/>
                  </a:lnTo>
                  <a:lnTo>
                    <a:pt x="15429" y="7005"/>
                  </a:lnTo>
                  <a:lnTo>
                    <a:pt x="15480" y="7121"/>
                  </a:lnTo>
                  <a:lnTo>
                    <a:pt x="15558" y="7237"/>
                  </a:lnTo>
                  <a:lnTo>
                    <a:pt x="15622" y="7340"/>
                  </a:lnTo>
                  <a:lnTo>
                    <a:pt x="15713" y="7430"/>
                  </a:lnTo>
                  <a:lnTo>
                    <a:pt x="15803" y="7521"/>
                  </a:lnTo>
                  <a:lnTo>
                    <a:pt x="15906" y="7585"/>
                  </a:lnTo>
                  <a:lnTo>
                    <a:pt x="16022" y="7663"/>
                  </a:lnTo>
                  <a:lnTo>
                    <a:pt x="16138" y="7714"/>
                  </a:lnTo>
                  <a:lnTo>
                    <a:pt x="16254" y="7753"/>
                  </a:lnTo>
                  <a:lnTo>
                    <a:pt x="16383" y="7792"/>
                  </a:lnTo>
                  <a:lnTo>
                    <a:pt x="16512" y="7817"/>
                  </a:lnTo>
                  <a:lnTo>
                    <a:pt x="16783" y="7817"/>
                  </a:lnTo>
                  <a:lnTo>
                    <a:pt x="16925" y="7792"/>
                  </a:lnTo>
                  <a:lnTo>
                    <a:pt x="17054" y="7753"/>
                  </a:lnTo>
                  <a:lnTo>
                    <a:pt x="17170" y="7714"/>
                  </a:lnTo>
                  <a:lnTo>
                    <a:pt x="17286" y="7663"/>
                  </a:lnTo>
                  <a:lnTo>
                    <a:pt x="17403" y="7585"/>
                  </a:lnTo>
                  <a:lnTo>
                    <a:pt x="17493" y="7521"/>
                  </a:lnTo>
                  <a:lnTo>
                    <a:pt x="17596" y="7430"/>
                  </a:lnTo>
                  <a:lnTo>
                    <a:pt x="17673" y="7340"/>
                  </a:lnTo>
                  <a:lnTo>
                    <a:pt x="17751" y="7237"/>
                  </a:lnTo>
                  <a:lnTo>
                    <a:pt x="17815" y="7121"/>
                  </a:lnTo>
                  <a:lnTo>
                    <a:pt x="17880" y="7005"/>
                  </a:lnTo>
                  <a:lnTo>
                    <a:pt x="17919" y="6889"/>
                  </a:lnTo>
                  <a:lnTo>
                    <a:pt x="17957" y="6760"/>
                  </a:lnTo>
                  <a:lnTo>
                    <a:pt x="17970" y="6631"/>
                  </a:lnTo>
                  <a:lnTo>
                    <a:pt x="17983" y="6489"/>
                  </a:lnTo>
                  <a:lnTo>
                    <a:pt x="17983" y="5276"/>
                  </a:lnTo>
                  <a:lnTo>
                    <a:pt x="19828" y="5289"/>
                  </a:lnTo>
                  <a:lnTo>
                    <a:pt x="19828" y="18331"/>
                  </a:lnTo>
                  <a:lnTo>
                    <a:pt x="19828" y="18731"/>
                  </a:lnTo>
                  <a:lnTo>
                    <a:pt x="19789" y="19144"/>
                  </a:lnTo>
                  <a:lnTo>
                    <a:pt x="19737" y="19543"/>
                  </a:lnTo>
                  <a:lnTo>
                    <a:pt x="19660" y="19930"/>
                  </a:lnTo>
                  <a:lnTo>
                    <a:pt x="19557" y="20317"/>
                  </a:lnTo>
                  <a:lnTo>
                    <a:pt x="19454" y="20692"/>
                  </a:lnTo>
                  <a:lnTo>
                    <a:pt x="19312" y="21066"/>
                  </a:lnTo>
                  <a:lnTo>
                    <a:pt x="19157" y="21427"/>
                  </a:lnTo>
                  <a:lnTo>
                    <a:pt x="18989" y="21775"/>
                  </a:lnTo>
                  <a:lnTo>
                    <a:pt x="18796" y="22123"/>
                  </a:lnTo>
                  <a:lnTo>
                    <a:pt x="18589" y="22459"/>
                  </a:lnTo>
                  <a:lnTo>
                    <a:pt x="18370" y="22781"/>
                  </a:lnTo>
                  <a:lnTo>
                    <a:pt x="18125" y="23091"/>
                  </a:lnTo>
                  <a:lnTo>
                    <a:pt x="17867" y="23401"/>
                  </a:lnTo>
                  <a:lnTo>
                    <a:pt x="17596" y="23684"/>
                  </a:lnTo>
                  <a:lnTo>
                    <a:pt x="17312" y="23968"/>
                  </a:lnTo>
                  <a:lnTo>
                    <a:pt x="17016" y="24226"/>
                  </a:lnTo>
                  <a:lnTo>
                    <a:pt x="16693" y="24484"/>
                  </a:lnTo>
                  <a:lnTo>
                    <a:pt x="16371" y="24716"/>
                  </a:lnTo>
                  <a:lnTo>
                    <a:pt x="16035" y="24949"/>
                  </a:lnTo>
                  <a:lnTo>
                    <a:pt x="15687" y="25155"/>
                  </a:lnTo>
                  <a:lnTo>
                    <a:pt x="15326" y="25348"/>
                  </a:lnTo>
                  <a:lnTo>
                    <a:pt x="14952" y="25529"/>
                  </a:lnTo>
                  <a:lnTo>
                    <a:pt x="14565" y="25684"/>
                  </a:lnTo>
                  <a:lnTo>
                    <a:pt x="14178" y="25826"/>
                  </a:lnTo>
                  <a:lnTo>
                    <a:pt x="13778" y="25955"/>
                  </a:lnTo>
                  <a:lnTo>
                    <a:pt x="13365" y="26058"/>
                  </a:lnTo>
                  <a:lnTo>
                    <a:pt x="12939" y="26148"/>
                  </a:lnTo>
                  <a:lnTo>
                    <a:pt x="12513" y="26213"/>
                  </a:lnTo>
                  <a:lnTo>
                    <a:pt x="12088" y="26264"/>
                  </a:lnTo>
                  <a:lnTo>
                    <a:pt x="11636" y="26290"/>
                  </a:lnTo>
                  <a:lnTo>
                    <a:pt x="11198" y="26303"/>
                  </a:lnTo>
                  <a:lnTo>
                    <a:pt x="10759" y="26290"/>
                  </a:lnTo>
                  <a:lnTo>
                    <a:pt x="10320" y="26251"/>
                  </a:lnTo>
                  <a:lnTo>
                    <a:pt x="9895" y="26200"/>
                  </a:lnTo>
                  <a:lnTo>
                    <a:pt x="9482" y="26135"/>
                  </a:lnTo>
                  <a:lnTo>
                    <a:pt x="9069" y="26045"/>
                  </a:lnTo>
                  <a:lnTo>
                    <a:pt x="8656" y="25929"/>
                  </a:lnTo>
                  <a:lnTo>
                    <a:pt x="8256" y="25800"/>
                  </a:lnTo>
                  <a:lnTo>
                    <a:pt x="7869" y="25658"/>
                  </a:lnTo>
                  <a:lnTo>
                    <a:pt x="7495" y="25503"/>
                  </a:lnTo>
                  <a:lnTo>
                    <a:pt x="7121" y="25323"/>
                  </a:lnTo>
                  <a:lnTo>
                    <a:pt x="6773" y="25129"/>
                  </a:lnTo>
                  <a:lnTo>
                    <a:pt x="6425" y="24923"/>
                  </a:lnTo>
                  <a:lnTo>
                    <a:pt x="6089" y="24703"/>
                  </a:lnTo>
                  <a:lnTo>
                    <a:pt x="5767" y="24458"/>
                  </a:lnTo>
                  <a:lnTo>
                    <a:pt x="5457" y="24213"/>
                  </a:lnTo>
                  <a:lnTo>
                    <a:pt x="5160" y="23942"/>
                  </a:lnTo>
                  <a:lnTo>
                    <a:pt x="4877" y="23671"/>
                  </a:lnTo>
                  <a:lnTo>
                    <a:pt x="4606" y="23375"/>
                  </a:lnTo>
                  <a:lnTo>
                    <a:pt x="4348" y="23078"/>
                  </a:lnTo>
                  <a:lnTo>
                    <a:pt x="4115" y="22768"/>
                  </a:lnTo>
                  <a:lnTo>
                    <a:pt x="3896" y="22446"/>
                  </a:lnTo>
                  <a:lnTo>
                    <a:pt x="3690" y="22111"/>
                  </a:lnTo>
                  <a:lnTo>
                    <a:pt x="3496" y="21762"/>
                  </a:lnTo>
                  <a:lnTo>
                    <a:pt x="3329" y="21414"/>
                  </a:lnTo>
                  <a:lnTo>
                    <a:pt x="3174" y="21053"/>
                  </a:lnTo>
                  <a:lnTo>
                    <a:pt x="3032" y="20692"/>
                  </a:lnTo>
                  <a:lnTo>
                    <a:pt x="2916" y="20305"/>
                  </a:lnTo>
                  <a:lnTo>
                    <a:pt x="2825" y="19930"/>
                  </a:lnTo>
                  <a:lnTo>
                    <a:pt x="2748" y="19531"/>
                  </a:lnTo>
                  <a:lnTo>
                    <a:pt x="2696" y="19144"/>
                  </a:lnTo>
                  <a:lnTo>
                    <a:pt x="2658" y="18731"/>
                  </a:lnTo>
                  <a:lnTo>
                    <a:pt x="2658" y="18331"/>
                  </a:lnTo>
                  <a:lnTo>
                    <a:pt x="2658" y="5289"/>
                  </a:lnTo>
                  <a:lnTo>
                    <a:pt x="4502" y="5276"/>
                  </a:lnTo>
                  <a:lnTo>
                    <a:pt x="4502" y="6489"/>
                  </a:lnTo>
                  <a:lnTo>
                    <a:pt x="4515" y="6631"/>
                  </a:lnTo>
                  <a:lnTo>
                    <a:pt x="4528" y="6760"/>
                  </a:lnTo>
                  <a:lnTo>
                    <a:pt x="4567" y="6889"/>
                  </a:lnTo>
                  <a:lnTo>
                    <a:pt x="4606" y="7005"/>
                  </a:lnTo>
                  <a:lnTo>
                    <a:pt x="4670" y="7121"/>
                  </a:lnTo>
                  <a:lnTo>
                    <a:pt x="4735" y="7237"/>
                  </a:lnTo>
                  <a:lnTo>
                    <a:pt x="4812" y="7340"/>
                  </a:lnTo>
                  <a:lnTo>
                    <a:pt x="4889" y="7430"/>
                  </a:lnTo>
                  <a:lnTo>
                    <a:pt x="4993" y="7521"/>
                  </a:lnTo>
                  <a:lnTo>
                    <a:pt x="5096" y="7585"/>
                  </a:lnTo>
                  <a:lnTo>
                    <a:pt x="5199" y="7663"/>
                  </a:lnTo>
                  <a:lnTo>
                    <a:pt x="5315" y="7714"/>
                  </a:lnTo>
                  <a:lnTo>
                    <a:pt x="5431" y="7753"/>
                  </a:lnTo>
                  <a:lnTo>
                    <a:pt x="5560" y="7792"/>
                  </a:lnTo>
                  <a:lnTo>
                    <a:pt x="5702" y="7817"/>
                  </a:lnTo>
                  <a:lnTo>
                    <a:pt x="5973" y="7817"/>
                  </a:lnTo>
                  <a:lnTo>
                    <a:pt x="6102" y="7792"/>
                  </a:lnTo>
                  <a:lnTo>
                    <a:pt x="6231" y="7753"/>
                  </a:lnTo>
                  <a:lnTo>
                    <a:pt x="6347" y="7714"/>
                  </a:lnTo>
                  <a:lnTo>
                    <a:pt x="6463" y="7663"/>
                  </a:lnTo>
                  <a:lnTo>
                    <a:pt x="6579" y="7585"/>
                  </a:lnTo>
                  <a:lnTo>
                    <a:pt x="6683" y="7521"/>
                  </a:lnTo>
                  <a:lnTo>
                    <a:pt x="6773" y="7430"/>
                  </a:lnTo>
                  <a:lnTo>
                    <a:pt x="6863" y="7340"/>
                  </a:lnTo>
                  <a:lnTo>
                    <a:pt x="6928" y="7237"/>
                  </a:lnTo>
                  <a:lnTo>
                    <a:pt x="7005" y="7121"/>
                  </a:lnTo>
                  <a:lnTo>
                    <a:pt x="7057" y="7005"/>
                  </a:lnTo>
                  <a:lnTo>
                    <a:pt x="7095" y="6889"/>
                  </a:lnTo>
                  <a:lnTo>
                    <a:pt x="7134" y="6760"/>
                  </a:lnTo>
                  <a:lnTo>
                    <a:pt x="7160" y="6631"/>
                  </a:lnTo>
                  <a:lnTo>
                    <a:pt x="7160" y="6489"/>
                  </a:lnTo>
                  <a:lnTo>
                    <a:pt x="7160" y="1329"/>
                  </a:lnTo>
                  <a:lnTo>
                    <a:pt x="7160" y="1187"/>
                  </a:lnTo>
                  <a:lnTo>
                    <a:pt x="7134" y="1058"/>
                  </a:lnTo>
                  <a:lnTo>
                    <a:pt x="7095" y="929"/>
                  </a:lnTo>
                  <a:lnTo>
                    <a:pt x="7057" y="813"/>
                  </a:lnTo>
                  <a:lnTo>
                    <a:pt x="7005" y="697"/>
                  </a:lnTo>
                  <a:lnTo>
                    <a:pt x="6928" y="581"/>
                  </a:lnTo>
                  <a:lnTo>
                    <a:pt x="6863" y="477"/>
                  </a:lnTo>
                  <a:lnTo>
                    <a:pt x="6773" y="387"/>
                  </a:lnTo>
                  <a:lnTo>
                    <a:pt x="6683" y="297"/>
                  </a:lnTo>
                  <a:lnTo>
                    <a:pt x="6579" y="219"/>
                  </a:lnTo>
                  <a:lnTo>
                    <a:pt x="6463" y="155"/>
                  </a:lnTo>
                  <a:lnTo>
                    <a:pt x="6347" y="103"/>
                  </a:lnTo>
                  <a:lnTo>
                    <a:pt x="6231" y="52"/>
                  </a:lnTo>
                  <a:lnTo>
                    <a:pt x="6102" y="26"/>
                  </a:lnTo>
                  <a:lnTo>
                    <a:pt x="5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3793923" y="3017625"/>
              <a:ext cx="85408" cy="37296"/>
            </a:xfrm>
            <a:custGeom>
              <a:rect b="b" l="l" r="r" t="t"/>
              <a:pathLst>
                <a:path extrusionOk="0" h="3600" w="8244">
                  <a:moveTo>
                    <a:pt x="8243" y="0"/>
                  </a:moveTo>
                  <a:lnTo>
                    <a:pt x="7740" y="142"/>
                  </a:lnTo>
                  <a:lnTo>
                    <a:pt x="7224" y="258"/>
                  </a:lnTo>
                  <a:lnTo>
                    <a:pt x="6695" y="362"/>
                  </a:lnTo>
                  <a:lnTo>
                    <a:pt x="6179" y="452"/>
                  </a:lnTo>
                  <a:lnTo>
                    <a:pt x="5663" y="516"/>
                  </a:lnTo>
                  <a:lnTo>
                    <a:pt x="5134" y="555"/>
                  </a:lnTo>
                  <a:lnTo>
                    <a:pt x="4606" y="581"/>
                  </a:lnTo>
                  <a:lnTo>
                    <a:pt x="4090" y="594"/>
                  </a:lnTo>
                  <a:lnTo>
                    <a:pt x="3561" y="581"/>
                  </a:lnTo>
                  <a:lnTo>
                    <a:pt x="3045" y="555"/>
                  </a:lnTo>
                  <a:lnTo>
                    <a:pt x="2529" y="504"/>
                  </a:lnTo>
                  <a:lnTo>
                    <a:pt x="2013" y="439"/>
                  </a:lnTo>
                  <a:lnTo>
                    <a:pt x="1497" y="362"/>
                  </a:lnTo>
                  <a:lnTo>
                    <a:pt x="993" y="258"/>
                  </a:lnTo>
                  <a:lnTo>
                    <a:pt x="490" y="1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181"/>
                  </a:lnTo>
                  <a:lnTo>
                    <a:pt x="65" y="375"/>
                  </a:lnTo>
                  <a:lnTo>
                    <a:pt x="116" y="555"/>
                  </a:lnTo>
                  <a:lnTo>
                    <a:pt x="168" y="736"/>
                  </a:lnTo>
                  <a:lnTo>
                    <a:pt x="232" y="916"/>
                  </a:lnTo>
                  <a:lnTo>
                    <a:pt x="297" y="1084"/>
                  </a:lnTo>
                  <a:lnTo>
                    <a:pt x="374" y="1252"/>
                  </a:lnTo>
                  <a:lnTo>
                    <a:pt x="465" y="1419"/>
                  </a:lnTo>
                  <a:lnTo>
                    <a:pt x="555" y="1574"/>
                  </a:lnTo>
                  <a:lnTo>
                    <a:pt x="645" y="1729"/>
                  </a:lnTo>
                  <a:lnTo>
                    <a:pt x="761" y="1884"/>
                  </a:lnTo>
                  <a:lnTo>
                    <a:pt x="864" y="2026"/>
                  </a:lnTo>
                  <a:lnTo>
                    <a:pt x="981" y="2168"/>
                  </a:lnTo>
                  <a:lnTo>
                    <a:pt x="1110" y="2310"/>
                  </a:lnTo>
                  <a:lnTo>
                    <a:pt x="1239" y="2439"/>
                  </a:lnTo>
                  <a:lnTo>
                    <a:pt x="1368" y="2568"/>
                  </a:lnTo>
                  <a:lnTo>
                    <a:pt x="1510" y="2684"/>
                  </a:lnTo>
                  <a:lnTo>
                    <a:pt x="1651" y="2800"/>
                  </a:lnTo>
                  <a:lnTo>
                    <a:pt x="1806" y="2903"/>
                  </a:lnTo>
                  <a:lnTo>
                    <a:pt x="1961" y="2993"/>
                  </a:lnTo>
                  <a:lnTo>
                    <a:pt x="2129" y="3096"/>
                  </a:lnTo>
                  <a:lnTo>
                    <a:pt x="2284" y="3174"/>
                  </a:lnTo>
                  <a:lnTo>
                    <a:pt x="2451" y="3251"/>
                  </a:lnTo>
                  <a:lnTo>
                    <a:pt x="2632" y="3329"/>
                  </a:lnTo>
                  <a:lnTo>
                    <a:pt x="2800" y="3393"/>
                  </a:lnTo>
                  <a:lnTo>
                    <a:pt x="2980" y="3445"/>
                  </a:lnTo>
                  <a:lnTo>
                    <a:pt x="3161" y="3496"/>
                  </a:lnTo>
                  <a:lnTo>
                    <a:pt x="3354" y="3535"/>
                  </a:lnTo>
                  <a:lnTo>
                    <a:pt x="3535" y="3561"/>
                  </a:lnTo>
                  <a:lnTo>
                    <a:pt x="3728" y="3587"/>
                  </a:lnTo>
                  <a:lnTo>
                    <a:pt x="3922" y="3600"/>
                  </a:lnTo>
                  <a:lnTo>
                    <a:pt x="4322" y="3600"/>
                  </a:lnTo>
                  <a:lnTo>
                    <a:pt x="4515" y="3587"/>
                  </a:lnTo>
                  <a:lnTo>
                    <a:pt x="4709" y="3561"/>
                  </a:lnTo>
                  <a:lnTo>
                    <a:pt x="4889" y="3535"/>
                  </a:lnTo>
                  <a:lnTo>
                    <a:pt x="5083" y="3496"/>
                  </a:lnTo>
                  <a:lnTo>
                    <a:pt x="5263" y="3445"/>
                  </a:lnTo>
                  <a:lnTo>
                    <a:pt x="5444" y="3393"/>
                  </a:lnTo>
                  <a:lnTo>
                    <a:pt x="5612" y="3329"/>
                  </a:lnTo>
                  <a:lnTo>
                    <a:pt x="5792" y="3251"/>
                  </a:lnTo>
                  <a:lnTo>
                    <a:pt x="5960" y="3174"/>
                  </a:lnTo>
                  <a:lnTo>
                    <a:pt x="6128" y="3096"/>
                  </a:lnTo>
                  <a:lnTo>
                    <a:pt x="6283" y="2993"/>
                  </a:lnTo>
                  <a:lnTo>
                    <a:pt x="6437" y="2903"/>
                  </a:lnTo>
                  <a:lnTo>
                    <a:pt x="6592" y="2800"/>
                  </a:lnTo>
                  <a:lnTo>
                    <a:pt x="6734" y="2684"/>
                  </a:lnTo>
                  <a:lnTo>
                    <a:pt x="6876" y="2568"/>
                  </a:lnTo>
                  <a:lnTo>
                    <a:pt x="7005" y="2439"/>
                  </a:lnTo>
                  <a:lnTo>
                    <a:pt x="7134" y="2310"/>
                  </a:lnTo>
                  <a:lnTo>
                    <a:pt x="7263" y="2168"/>
                  </a:lnTo>
                  <a:lnTo>
                    <a:pt x="7379" y="2026"/>
                  </a:lnTo>
                  <a:lnTo>
                    <a:pt x="7495" y="1884"/>
                  </a:lnTo>
                  <a:lnTo>
                    <a:pt x="7598" y="1729"/>
                  </a:lnTo>
                  <a:lnTo>
                    <a:pt x="7689" y="1574"/>
                  </a:lnTo>
                  <a:lnTo>
                    <a:pt x="7779" y="1419"/>
                  </a:lnTo>
                  <a:lnTo>
                    <a:pt x="7869" y="1252"/>
                  </a:lnTo>
                  <a:lnTo>
                    <a:pt x="7947" y="1084"/>
                  </a:lnTo>
                  <a:lnTo>
                    <a:pt x="8011" y="916"/>
                  </a:lnTo>
                  <a:lnTo>
                    <a:pt x="8076" y="736"/>
                  </a:lnTo>
                  <a:lnTo>
                    <a:pt x="8127" y="555"/>
                  </a:lnTo>
                  <a:lnTo>
                    <a:pt x="8179" y="375"/>
                  </a:lnTo>
                  <a:lnTo>
                    <a:pt x="8218" y="181"/>
                  </a:lnTo>
                  <a:lnTo>
                    <a:pt x="8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3529308" y="2976061"/>
              <a:ext cx="86206" cy="86216"/>
            </a:xfrm>
            <a:custGeom>
              <a:rect b="b" l="l" r="r" t="t"/>
              <a:pathLst>
                <a:path extrusionOk="0" h="8322" w="8321">
                  <a:moveTo>
                    <a:pt x="3947" y="1"/>
                  </a:moveTo>
                  <a:lnTo>
                    <a:pt x="3728" y="26"/>
                  </a:lnTo>
                  <a:lnTo>
                    <a:pt x="3522" y="52"/>
                  </a:lnTo>
                  <a:lnTo>
                    <a:pt x="3315" y="78"/>
                  </a:lnTo>
                  <a:lnTo>
                    <a:pt x="3122" y="130"/>
                  </a:lnTo>
                  <a:lnTo>
                    <a:pt x="2915" y="181"/>
                  </a:lnTo>
                  <a:lnTo>
                    <a:pt x="2722" y="246"/>
                  </a:lnTo>
                  <a:lnTo>
                    <a:pt x="2541" y="323"/>
                  </a:lnTo>
                  <a:lnTo>
                    <a:pt x="2348" y="413"/>
                  </a:lnTo>
                  <a:lnTo>
                    <a:pt x="2167" y="504"/>
                  </a:lnTo>
                  <a:lnTo>
                    <a:pt x="2000" y="607"/>
                  </a:lnTo>
                  <a:lnTo>
                    <a:pt x="1832" y="710"/>
                  </a:lnTo>
                  <a:lnTo>
                    <a:pt x="1664" y="826"/>
                  </a:lnTo>
                  <a:lnTo>
                    <a:pt x="1509" y="955"/>
                  </a:lnTo>
                  <a:lnTo>
                    <a:pt x="1355" y="1084"/>
                  </a:lnTo>
                  <a:lnTo>
                    <a:pt x="1213" y="1213"/>
                  </a:lnTo>
                  <a:lnTo>
                    <a:pt x="1071" y="1368"/>
                  </a:lnTo>
                  <a:lnTo>
                    <a:pt x="942" y="1510"/>
                  </a:lnTo>
                  <a:lnTo>
                    <a:pt x="826" y="1678"/>
                  </a:lnTo>
                  <a:lnTo>
                    <a:pt x="710" y="1832"/>
                  </a:lnTo>
                  <a:lnTo>
                    <a:pt x="593" y="2000"/>
                  </a:lnTo>
                  <a:lnTo>
                    <a:pt x="490" y="2181"/>
                  </a:lnTo>
                  <a:lnTo>
                    <a:pt x="400" y="2361"/>
                  </a:lnTo>
                  <a:lnTo>
                    <a:pt x="323" y="2542"/>
                  </a:lnTo>
                  <a:lnTo>
                    <a:pt x="245" y="2735"/>
                  </a:lnTo>
                  <a:lnTo>
                    <a:pt x="181" y="2929"/>
                  </a:lnTo>
                  <a:lnTo>
                    <a:pt x="129" y="3122"/>
                  </a:lnTo>
                  <a:lnTo>
                    <a:pt x="77" y="3329"/>
                  </a:lnTo>
                  <a:lnTo>
                    <a:pt x="39" y="3522"/>
                  </a:lnTo>
                  <a:lnTo>
                    <a:pt x="13" y="3742"/>
                  </a:lnTo>
                  <a:lnTo>
                    <a:pt x="0" y="3948"/>
                  </a:lnTo>
                  <a:lnTo>
                    <a:pt x="0" y="4167"/>
                  </a:lnTo>
                  <a:lnTo>
                    <a:pt x="0" y="4374"/>
                  </a:lnTo>
                  <a:lnTo>
                    <a:pt x="13" y="4593"/>
                  </a:lnTo>
                  <a:lnTo>
                    <a:pt x="39" y="4799"/>
                  </a:lnTo>
                  <a:lnTo>
                    <a:pt x="77" y="5006"/>
                  </a:lnTo>
                  <a:lnTo>
                    <a:pt x="129" y="5199"/>
                  </a:lnTo>
                  <a:lnTo>
                    <a:pt x="181" y="5406"/>
                  </a:lnTo>
                  <a:lnTo>
                    <a:pt x="245" y="5599"/>
                  </a:lnTo>
                  <a:lnTo>
                    <a:pt x="323" y="5780"/>
                  </a:lnTo>
                  <a:lnTo>
                    <a:pt x="400" y="5960"/>
                  </a:lnTo>
                  <a:lnTo>
                    <a:pt x="490" y="6141"/>
                  </a:lnTo>
                  <a:lnTo>
                    <a:pt x="593" y="6322"/>
                  </a:lnTo>
                  <a:lnTo>
                    <a:pt x="710" y="6489"/>
                  </a:lnTo>
                  <a:lnTo>
                    <a:pt x="826" y="6657"/>
                  </a:lnTo>
                  <a:lnTo>
                    <a:pt x="942" y="6812"/>
                  </a:lnTo>
                  <a:lnTo>
                    <a:pt x="1071" y="6967"/>
                  </a:lnTo>
                  <a:lnTo>
                    <a:pt x="1213" y="7108"/>
                  </a:lnTo>
                  <a:lnTo>
                    <a:pt x="1355" y="7237"/>
                  </a:lnTo>
                  <a:lnTo>
                    <a:pt x="1509" y="7379"/>
                  </a:lnTo>
                  <a:lnTo>
                    <a:pt x="1664" y="7495"/>
                  </a:lnTo>
                  <a:lnTo>
                    <a:pt x="1832" y="7612"/>
                  </a:lnTo>
                  <a:lnTo>
                    <a:pt x="2000" y="7728"/>
                  </a:lnTo>
                  <a:lnTo>
                    <a:pt x="2167" y="7818"/>
                  </a:lnTo>
                  <a:lnTo>
                    <a:pt x="2348" y="7908"/>
                  </a:lnTo>
                  <a:lnTo>
                    <a:pt x="2541" y="7999"/>
                  </a:lnTo>
                  <a:lnTo>
                    <a:pt x="2722" y="8076"/>
                  </a:lnTo>
                  <a:lnTo>
                    <a:pt x="2915" y="8140"/>
                  </a:lnTo>
                  <a:lnTo>
                    <a:pt x="3122" y="8192"/>
                  </a:lnTo>
                  <a:lnTo>
                    <a:pt x="3315" y="8244"/>
                  </a:lnTo>
                  <a:lnTo>
                    <a:pt x="3522" y="8282"/>
                  </a:lnTo>
                  <a:lnTo>
                    <a:pt x="3728" y="8308"/>
                  </a:lnTo>
                  <a:lnTo>
                    <a:pt x="3947" y="8321"/>
                  </a:lnTo>
                  <a:lnTo>
                    <a:pt x="4373" y="8321"/>
                  </a:lnTo>
                  <a:lnTo>
                    <a:pt x="4580" y="8308"/>
                  </a:lnTo>
                  <a:lnTo>
                    <a:pt x="4786" y="8282"/>
                  </a:lnTo>
                  <a:lnTo>
                    <a:pt x="4992" y="8244"/>
                  </a:lnTo>
                  <a:lnTo>
                    <a:pt x="5199" y="8192"/>
                  </a:lnTo>
                  <a:lnTo>
                    <a:pt x="5392" y="8140"/>
                  </a:lnTo>
                  <a:lnTo>
                    <a:pt x="5586" y="8076"/>
                  </a:lnTo>
                  <a:lnTo>
                    <a:pt x="5779" y="7999"/>
                  </a:lnTo>
                  <a:lnTo>
                    <a:pt x="5960" y="7908"/>
                  </a:lnTo>
                  <a:lnTo>
                    <a:pt x="6140" y="7818"/>
                  </a:lnTo>
                  <a:lnTo>
                    <a:pt x="6321" y="7728"/>
                  </a:lnTo>
                  <a:lnTo>
                    <a:pt x="6489" y="7612"/>
                  </a:lnTo>
                  <a:lnTo>
                    <a:pt x="6644" y="7495"/>
                  </a:lnTo>
                  <a:lnTo>
                    <a:pt x="6798" y="7379"/>
                  </a:lnTo>
                  <a:lnTo>
                    <a:pt x="6953" y="7237"/>
                  </a:lnTo>
                  <a:lnTo>
                    <a:pt x="7095" y="7108"/>
                  </a:lnTo>
                  <a:lnTo>
                    <a:pt x="7237" y="6967"/>
                  </a:lnTo>
                  <a:lnTo>
                    <a:pt x="7366" y="6812"/>
                  </a:lnTo>
                  <a:lnTo>
                    <a:pt x="7495" y="6657"/>
                  </a:lnTo>
                  <a:lnTo>
                    <a:pt x="7611" y="6489"/>
                  </a:lnTo>
                  <a:lnTo>
                    <a:pt x="7714" y="6322"/>
                  </a:lnTo>
                  <a:lnTo>
                    <a:pt x="7817" y="6141"/>
                  </a:lnTo>
                  <a:lnTo>
                    <a:pt x="7908" y="5960"/>
                  </a:lnTo>
                  <a:lnTo>
                    <a:pt x="7998" y="5780"/>
                  </a:lnTo>
                  <a:lnTo>
                    <a:pt x="8063" y="5599"/>
                  </a:lnTo>
                  <a:lnTo>
                    <a:pt x="8127" y="5406"/>
                  </a:lnTo>
                  <a:lnTo>
                    <a:pt x="8192" y="5199"/>
                  </a:lnTo>
                  <a:lnTo>
                    <a:pt x="8230" y="5006"/>
                  </a:lnTo>
                  <a:lnTo>
                    <a:pt x="8269" y="4799"/>
                  </a:lnTo>
                  <a:lnTo>
                    <a:pt x="8295" y="4593"/>
                  </a:lnTo>
                  <a:lnTo>
                    <a:pt x="8308" y="4374"/>
                  </a:lnTo>
                  <a:lnTo>
                    <a:pt x="8321" y="4167"/>
                  </a:lnTo>
                  <a:lnTo>
                    <a:pt x="8308" y="3948"/>
                  </a:lnTo>
                  <a:lnTo>
                    <a:pt x="8295" y="3742"/>
                  </a:lnTo>
                  <a:lnTo>
                    <a:pt x="8269" y="3522"/>
                  </a:lnTo>
                  <a:lnTo>
                    <a:pt x="8230" y="3329"/>
                  </a:lnTo>
                  <a:lnTo>
                    <a:pt x="8192" y="3122"/>
                  </a:lnTo>
                  <a:lnTo>
                    <a:pt x="8127" y="2929"/>
                  </a:lnTo>
                  <a:lnTo>
                    <a:pt x="8063" y="2735"/>
                  </a:lnTo>
                  <a:lnTo>
                    <a:pt x="7998" y="2542"/>
                  </a:lnTo>
                  <a:lnTo>
                    <a:pt x="7908" y="2361"/>
                  </a:lnTo>
                  <a:lnTo>
                    <a:pt x="7817" y="2181"/>
                  </a:lnTo>
                  <a:lnTo>
                    <a:pt x="7714" y="2000"/>
                  </a:lnTo>
                  <a:lnTo>
                    <a:pt x="7611" y="1832"/>
                  </a:lnTo>
                  <a:lnTo>
                    <a:pt x="7495" y="1678"/>
                  </a:lnTo>
                  <a:lnTo>
                    <a:pt x="7366" y="1510"/>
                  </a:lnTo>
                  <a:lnTo>
                    <a:pt x="7237" y="1368"/>
                  </a:lnTo>
                  <a:lnTo>
                    <a:pt x="7095" y="1213"/>
                  </a:lnTo>
                  <a:lnTo>
                    <a:pt x="6953" y="1084"/>
                  </a:lnTo>
                  <a:lnTo>
                    <a:pt x="6798" y="955"/>
                  </a:lnTo>
                  <a:lnTo>
                    <a:pt x="6644" y="826"/>
                  </a:lnTo>
                  <a:lnTo>
                    <a:pt x="6489" y="710"/>
                  </a:lnTo>
                  <a:lnTo>
                    <a:pt x="6321" y="607"/>
                  </a:lnTo>
                  <a:lnTo>
                    <a:pt x="6140" y="504"/>
                  </a:lnTo>
                  <a:lnTo>
                    <a:pt x="5960" y="413"/>
                  </a:lnTo>
                  <a:lnTo>
                    <a:pt x="5779" y="323"/>
                  </a:lnTo>
                  <a:lnTo>
                    <a:pt x="5586" y="246"/>
                  </a:lnTo>
                  <a:lnTo>
                    <a:pt x="5392" y="181"/>
                  </a:lnTo>
                  <a:lnTo>
                    <a:pt x="5199" y="130"/>
                  </a:lnTo>
                  <a:lnTo>
                    <a:pt x="4992" y="78"/>
                  </a:lnTo>
                  <a:lnTo>
                    <a:pt x="4786" y="52"/>
                  </a:lnTo>
                  <a:lnTo>
                    <a:pt x="4580" y="26"/>
                  </a:lnTo>
                  <a:lnTo>
                    <a:pt x="4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3558575" y="2807265"/>
              <a:ext cx="286413" cy="358715"/>
            </a:xfrm>
            <a:custGeom>
              <a:rect b="b" l="l" r="r" t="t"/>
              <a:pathLst>
                <a:path extrusionOk="0" h="34625" w="27646">
                  <a:moveTo>
                    <a:pt x="5302" y="1"/>
                  </a:moveTo>
                  <a:lnTo>
                    <a:pt x="5031" y="27"/>
                  </a:lnTo>
                  <a:lnTo>
                    <a:pt x="4760" y="52"/>
                  </a:lnTo>
                  <a:lnTo>
                    <a:pt x="4489" y="104"/>
                  </a:lnTo>
                  <a:lnTo>
                    <a:pt x="4218" y="156"/>
                  </a:lnTo>
                  <a:lnTo>
                    <a:pt x="3960" y="220"/>
                  </a:lnTo>
                  <a:lnTo>
                    <a:pt x="3702" y="298"/>
                  </a:lnTo>
                  <a:lnTo>
                    <a:pt x="3457" y="388"/>
                  </a:lnTo>
                  <a:lnTo>
                    <a:pt x="3212" y="491"/>
                  </a:lnTo>
                  <a:lnTo>
                    <a:pt x="2967" y="607"/>
                  </a:lnTo>
                  <a:lnTo>
                    <a:pt x="2735" y="723"/>
                  </a:lnTo>
                  <a:lnTo>
                    <a:pt x="2516" y="852"/>
                  </a:lnTo>
                  <a:lnTo>
                    <a:pt x="2296" y="994"/>
                  </a:lnTo>
                  <a:lnTo>
                    <a:pt x="2077" y="1136"/>
                  </a:lnTo>
                  <a:lnTo>
                    <a:pt x="1871" y="1291"/>
                  </a:lnTo>
                  <a:lnTo>
                    <a:pt x="1677" y="1459"/>
                  </a:lnTo>
                  <a:lnTo>
                    <a:pt x="1497" y="1626"/>
                  </a:lnTo>
                  <a:lnTo>
                    <a:pt x="1316" y="1807"/>
                  </a:lnTo>
                  <a:lnTo>
                    <a:pt x="1148" y="1987"/>
                  </a:lnTo>
                  <a:lnTo>
                    <a:pt x="981" y="2181"/>
                  </a:lnTo>
                  <a:lnTo>
                    <a:pt x="839" y="2387"/>
                  </a:lnTo>
                  <a:lnTo>
                    <a:pt x="697" y="2594"/>
                  </a:lnTo>
                  <a:lnTo>
                    <a:pt x="568" y="2800"/>
                  </a:lnTo>
                  <a:lnTo>
                    <a:pt x="452" y="3007"/>
                  </a:lnTo>
                  <a:lnTo>
                    <a:pt x="348" y="3226"/>
                  </a:lnTo>
                  <a:lnTo>
                    <a:pt x="258" y="3458"/>
                  </a:lnTo>
                  <a:lnTo>
                    <a:pt x="181" y="3677"/>
                  </a:lnTo>
                  <a:lnTo>
                    <a:pt x="116" y="3910"/>
                  </a:lnTo>
                  <a:lnTo>
                    <a:pt x="65" y="4142"/>
                  </a:lnTo>
                  <a:lnTo>
                    <a:pt x="39" y="4387"/>
                  </a:lnTo>
                  <a:lnTo>
                    <a:pt x="13" y="4619"/>
                  </a:lnTo>
                  <a:lnTo>
                    <a:pt x="0" y="4864"/>
                  </a:lnTo>
                  <a:lnTo>
                    <a:pt x="0" y="13765"/>
                  </a:lnTo>
                  <a:lnTo>
                    <a:pt x="336" y="13714"/>
                  </a:lnTo>
                  <a:lnTo>
                    <a:pt x="671" y="13662"/>
                  </a:lnTo>
                  <a:lnTo>
                    <a:pt x="993" y="13649"/>
                  </a:lnTo>
                  <a:lnTo>
                    <a:pt x="1329" y="13636"/>
                  </a:lnTo>
                  <a:lnTo>
                    <a:pt x="1664" y="13649"/>
                  </a:lnTo>
                  <a:lnTo>
                    <a:pt x="2000" y="13662"/>
                  </a:lnTo>
                  <a:lnTo>
                    <a:pt x="2335" y="13714"/>
                  </a:lnTo>
                  <a:lnTo>
                    <a:pt x="2658" y="13765"/>
                  </a:lnTo>
                  <a:lnTo>
                    <a:pt x="2658" y="4864"/>
                  </a:lnTo>
                  <a:lnTo>
                    <a:pt x="2670" y="4671"/>
                  </a:lnTo>
                  <a:lnTo>
                    <a:pt x="2722" y="4490"/>
                  </a:lnTo>
                  <a:lnTo>
                    <a:pt x="2787" y="4297"/>
                  </a:lnTo>
                  <a:lnTo>
                    <a:pt x="2890" y="4103"/>
                  </a:lnTo>
                  <a:lnTo>
                    <a:pt x="3006" y="3910"/>
                  </a:lnTo>
                  <a:lnTo>
                    <a:pt x="3161" y="3729"/>
                  </a:lnTo>
                  <a:lnTo>
                    <a:pt x="3328" y="3548"/>
                  </a:lnTo>
                  <a:lnTo>
                    <a:pt x="3509" y="3381"/>
                  </a:lnTo>
                  <a:lnTo>
                    <a:pt x="3715" y="3226"/>
                  </a:lnTo>
                  <a:lnTo>
                    <a:pt x="3948" y="3084"/>
                  </a:lnTo>
                  <a:lnTo>
                    <a:pt x="4193" y="2968"/>
                  </a:lnTo>
                  <a:lnTo>
                    <a:pt x="4438" y="2852"/>
                  </a:lnTo>
                  <a:lnTo>
                    <a:pt x="4709" y="2774"/>
                  </a:lnTo>
                  <a:lnTo>
                    <a:pt x="4992" y="2710"/>
                  </a:lnTo>
                  <a:lnTo>
                    <a:pt x="5289" y="2671"/>
                  </a:lnTo>
                  <a:lnTo>
                    <a:pt x="5586" y="2658"/>
                  </a:lnTo>
                  <a:lnTo>
                    <a:pt x="5895" y="2658"/>
                  </a:lnTo>
                  <a:lnTo>
                    <a:pt x="6192" y="2697"/>
                  </a:lnTo>
                  <a:lnTo>
                    <a:pt x="6489" y="2749"/>
                  </a:lnTo>
                  <a:lnTo>
                    <a:pt x="6773" y="2826"/>
                  </a:lnTo>
                  <a:lnTo>
                    <a:pt x="7056" y="2929"/>
                  </a:lnTo>
                  <a:lnTo>
                    <a:pt x="7314" y="3045"/>
                  </a:lnTo>
                  <a:lnTo>
                    <a:pt x="7560" y="3174"/>
                  </a:lnTo>
                  <a:lnTo>
                    <a:pt x="7779" y="3329"/>
                  </a:lnTo>
                  <a:lnTo>
                    <a:pt x="7921" y="3471"/>
                  </a:lnTo>
                  <a:lnTo>
                    <a:pt x="8063" y="3626"/>
                  </a:lnTo>
                  <a:lnTo>
                    <a:pt x="8179" y="3806"/>
                  </a:lnTo>
                  <a:lnTo>
                    <a:pt x="8295" y="4013"/>
                  </a:lnTo>
                  <a:lnTo>
                    <a:pt x="8385" y="4219"/>
                  </a:lnTo>
                  <a:lnTo>
                    <a:pt x="8450" y="4438"/>
                  </a:lnTo>
                  <a:lnTo>
                    <a:pt x="8488" y="4658"/>
                  </a:lnTo>
                  <a:lnTo>
                    <a:pt x="8501" y="4864"/>
                  </a:lnTo>
                  <a:lnTo>
                    <a:pt x="8501" y="23853"/>
                  </a:lnTo>
                  <a:lnTo>
                    <a:pt x="8514" y="24382"/>
                  </a:lnTo>
                  <a:lnTo>
                    <a:pt x="8553" y="24911"/>
                  </a:lnTo>
                  <a:lnTo>
                    <a:pt x="8617" y="25440"/>
                  </a:lnTo>
                  <a:lnTo>
                    <a:pt x="8695" y="25956"/>
                  </a:lnTo>
                  <a:lnTo>
                    <a:pt x="8811" y="26459"/>
                  </a:lnTo>
                  <a:lnTo>
                    <a:pt x="8940" y="26962"/>
                  </a:lnTo>
                  <a:lnTo>
                    <a:pt x="9082" y="27465"/>
                  </a:lnTo>
                  <a:lnTo>
                    <a:pt x="9262" y="27942"/>
                  </a:lnTo>
                  <a:lnTo>
                    <a:pt x="9456" y="28420"/>
                  </a:lnTo>
                  <a:lnTo>
                    <a:pt x="9662" y="28884"/>
                  </a:lnTo>
                  <a:lnTo>
                    <a:pt x="9894" y="29335"/>
                  </a:lnTo>
                  <a:lnTo>
                    <a:pt x="10152" y="29774"/>
                  </a:lnTo>
                  <a:lnTo>
                    <a:pt x="10423" y="30200"/>
                  </a:lnTo>
                  <a:lnTo>
                    <a:pt x="10707" y="30613"/>
                  </a:lnTo>
                  <a:lnTo>
                    <a:pt x="11017" y="31000"/>
                  </a:lnTo>
                  <a:lnTo>
                    <a:pt x="11339" y="31387"/>
                  </a:lnTo>
                  <a:lnTo>
                    <a:pt x="11675" y="31748"/>
                  </a:lnTo>
                  <a:lnTo>
                    <a:pt x="12023" y="32083"/>
                  </a:lnTo>
                  <a:lnTo>
                    <a:pt x="12397" y="32419"/>
                  </a:lnTo>
                  <a:lnTo>
                    <a:pt x="12784" y="32728"/>
                  </a:lnTo>
                  <a:lnTo>
                    <a:pt x="13184" y="33012"/>
                  </a:lnTo>
                  <a:lnTo>
                    <a:pt x="13584" y="33283"/>
                  </a:lnTo>
                  <a:lnTo>
                    <a:pt x="14010" y="33528"/>
                  </a:lnTo>
                  <a:lnTo>
                    <a:pt x="14448" y="33747"/>
                  </a:lnTo>
                  <a:lnTo>
                    <a:pt x="14900" y="33941"/>
                  </a:lnTo>
                  <a:lnTo>
                    <a:pt x="15364" y="34121"/>
                  </a:lnTo>
                  <a:lnTo>
                    <a:pt x="15829" y="34276"/>
                  </a:lnTo>
                  <a:lnTo>
                    <a:pt x="16319" y="34392"/>
                  </a:lnTo>
                  <a:lnTo>
                    <a:pt x="16809" y="34495"/>
                  </a:lnTo>
                  <a:lnTo>
                    <a:pt x="17312" y="34573"/>
                  </a:lnTo>
                  <a:lnTo>
                    <a:pt x="17815" y="34612"/>
                  </a:lnTo>
                  <a:lnTo>
                    <a:pt x="18331" y="34624"/>
                  </a:lnTo>
                  <a:lnTo>
                    <a:pt x="18705" y="34612"/>
                  </a:lnTo>
                  <a:lnTo>
                    <a:pt x="19066" y="34586"/>
                  </a:lnTo>
                  <a:lnTo>
                    <a:pt x="19441" y="34547"/>
                  </a:lnTo>
                  <a:lnTo>
                    <a:pt x="19802" y="34483"/>
                  </a:lnTo>
                  <a:lnTo>
                    <a:pt x="20163" y="34418"/>
                  </a:lnTo>
                  <a:lnTo>
                    <a:pt x="20524" y="34315"/>
                  </a:lnTo>
                  <a:lnTo>
                    <a:pt x="20885" y="34212"/>
                  </a:lnTo>
                  <a:lnTo>
                    <a:pt x="21247" y="34083"/>
                  </a:lnTo>
                  <a:lnTo>
                    <a:pt x="21595" y="33941"/>
                  </a:lnTo>
                  <a:lnTo>
                    <a:pt x="21943" y="33786"/>
                  </a:lnTo>
                  <a:lnTo>
                    <a:pt x="22291" y="33605"/>
                  </a:lnTo>
                  <a:lnTo>
                    <a:pt x="22627" y="33425"/>
                  </a:lnTo>
                  <a:lnTo>
                    <a:pt x="22962" y="33218"/>
                  </a:lnTo>
                  <a:lnTo>
                    <a:pt x="23285" y="32999"/>
                  </a:lnTo>
                  <a:lnTo>
                    <a:pt x="23607" y="32754"/>
                  </a:lnTo>
                  <a:lnTo>
                    <a:pt x="23930" y="32509"/>
                  </a:lnTo>
                  <a:lnTo>
                    <a:pt x="24239" y="32238"/>
                  </a:lnTo>
                  <a:lnTo>
                    <a:pt x="24536" y="31954"/>
                  </a:lnTo>
                  <a:lnTo>
                    <a:pt x="24820" y="31657"/>
                  </a:lnTo>
                  <a:lnTo>
                    <a:pt x="25104" y="31348"/>
                  </a:lnTo>
                  <a:lnTo>
                    <a:pt x="25388" y="31025"/>
                  </a:lnTo>
                  <a:lnTo>
                    <a:pt x="25646" y="30690"/>
                  </a:lnTo>
                  <a:lnTo>
                    <a:pt x="25904" y="30329"/>
                  </a:lnTo>
                  <a:lnTo>
                    <a:pt x="26149" y="29968"/>
                  </a:lnTo>
                  <a:lnTo>
                    <a:pt x="26381" y="29581"/>
                  </a:lnTo>
                  <a:lnTo>
                    <a:pt x="26600" y="29181"/>
                  </a:lnTo>
                  <a:lnTo>
                    <a:pt x="26807" y="28768"/>
                  </a:lnTo>
                  <a:lnTo>
                    <a:pt x="27000" y="28342"/>
                  </a:lnTo>
                  <a:lnTo>
                    <a:pt x="27181" y="27904"/>
                  </a:lnTo>
                  <a:lnTo>
                    <a:pt x="27348" y="27452"/>
                  </a:lnTo>
                  <a:lnTo>
                    <a:pt x="27503" y="26988"/>
                  </a:lnTo>
                  <a:lnTo>
                    <a:pt x="27645" y="26510"/>
                  </a:lnTo>
                  <a:lnTo>
                    <a:pt x="27645" y="26510"/>
                  </a:lnTo>
                  <a:lnTo>
                    <a:pt x="27297" y="26549"/>
                  </a:lnTo>
                  <a:lnTo>
                    <a:pt x="26961" y="26562"/>
                  </a:lnTo>
                  <a:lnTo>
                    <a:pt x="26613" y="26562"/>
                  </a:lnTo>
                  <a:lnTo>
                    <a:pt x="26278" y="26536"/>
                  </a:lnTo>
                  <a:lnTo>
                    <a:pt x="25942" y="26510"/>
                  </a:lnTo>
                  <a:lnTo>
                    <a:pt x="25607" y="26446"/>
                  </a:lnTo>
                  <a:lnTo>
                    <a:pt x="25271" y="26381"/>
                  </a:lnTo>
                  <a:lnTo>
                    <a:pt x="24936" y="26291"/>
                  </a:lnTo>
                  <a:lnTo>
                    <a:pt x="24820" y="26639"/>
                  </a:lnTo>
                  <a:lnTo>
                    <a:pt x="24704" y="26975"/>
                  </a:lnTo>
                  <a:lnTo>
                    <a:pt x="24562" y="27297"/>
                  </a:lnTo>
                  <a:lnTo>
                    <a:pt x="24420" y="27607"/>
                  </a:lnTo>
                  <a:lnTo>
                    <a:pt x="24265" y="27904"/>
                  </a:lnTo>
                  <a:lnTo>
                    <a:pt x="24110" y="28200"/>
                  </a:lnTo>
                  <a:lnTo>
                    <a:pt x="23943" y="28471"/>
                  </a:lnTo>
                  <a:lnTo>
                    <a:pt x="23762" y="28742"/>
                  </a:lnTo>
                  <a:lnTo>
                    <a:pt x="23581" y="29000"/>
                  </a:lnTo>
                  <a:lnTo>
                    <a:pt x="23401" y="29258"/>
                  </a:lnTo>
                  <a:lnTo>
                    <a:pt x="23207" y="29490"/>
                  </a:lnTo>
                  <a:lnTo>
                    <a:pt x="23001" y="29722"/>
                  </a:lnTo>
                  <a:lnTo>
                    <a:pt x="22795" y="29942"/>
                  </a:lnTo>
                  <a:lnTo>
                    <a:pt x="22588" y="30148"/>
                  </a:lnTo>
                  <a:lnTo>
                    <a:pt x="22382" y="30342"/>
                  </a:lnTo>
                  <a:lnTo>
                    <a:pt x="22162" y="30522"/>
                  </a:lnTo>
                  <a:lnTo>
                    <a:pt x="21930" y="30690"/>
                  </a:lnTo>
                  <a:lnTo>
                    <a:pt x="21711" y="30858"/>
                  </a:lnTo>
                  <a:lnTo>
                    <a:pt x="21479" y="31012"/>
                  </a:lnTo>
                  <a:lnTo>
                    <a:pt x="21247" y="31154"/>
                  </a:lnTo>
                  <a:lnTo>
                    <a:pt x="21014" y="31283"/>
                  </a:lnTo>
                  <a:lnTo>
                    <a:pt x="20769" y="31399"/>
                  </a:lnTo>
                  <a:lnTo>
                    <a:pt x="20537" y="31503"/>
                  </a:lnTo>
                  <a:lnTo>
                    <a:pt x="20292" y="31606"/>
                  </a:lnTo>
                  <a:lnTo>
                    <a:pt x="20047" y="31683"/>
                  </a:lnTo>
                  <a:lnTo>
                    <a:pt x="19802" y="31761"/>
                  </a:lnTo>
                  <a:lnTo>
                    <a:pt x="19557" y="31825"/>
                  </a:lnTo>
                  <a:lnTo>
                    <a:pt x="19312" y="31877"/>
                  </a:lnTo>
                  <a:lnTo>
                    <a:pt x="19066" y="31915"/>
                  </a:lnTo>
                  <a:lnTo>
                    <a:pt x="18821" y="31941"/>
                  </a:lnTo>
                  <a:lnTo>
                    <a:pt x="18576" y="31967"/>
                  </a:lnTo>
                  <a:lnTo>
                    <a:pt x="18331" y="31967"/>
                  </a:lnTo>
                  <a:lnTo>
                    <a:pt x="17970" y="31954"/>
                  </a:lnTo>
                  <a:lnTo>
                    <a:pt x="17609" y="31928"/>
                  </a:lnTo>
                  <a:lnTo>
                    <a:pt x="17260" y="31877"/>
                  </a:lnTo>
                  <a:lnTo>
                    <a:pt x="16912" y="31799"/>
                  </a:lnTo>
                  <a:lnTo>
                    <a:pt x="16564" y="31709"/>
                  </a:lnTo>
                  <a:lnTo>
                    <a:pt x="16228" y="31593"/>
                  </a:lnTo>
                  <a:lnTo>
                    <a:pt x="15893" y="31464"/>
                  </a:lnTo>
                  <a:lnTo>
                    <a:pt x="15571" y="31322"/>
                  </a:lnTo>
                  <a:lnTo>
                    <a:pt x="15261" y="31154"/>
                  </a:lnTo>
                  <a:lnTo>
                    <a:pt x="14951" y="30974"/>
                  </a:lnTo>
                  <a:lnTo>
                    <a:pt x="14655" y="30780"/>
                  </a:lnTo>
                  <a:lnTo>
                    <a:pt x="14358" y="30561"/>
                  </a:lnTo>
                  <a:lnTo>
                    <a:pt x="14074" y="30329"/>
                  </a:lnTo>
                  <a:lnTo>
                    <a:pt x="13803" y="30084"/>
                  </a:lnTo>
                  <a:lnTo>
                    <a:pt x="13545" y="29826"/>
                  </a:lnTo>
                  <a:lnTo>
                    <a:pt x="13287" y="29555"/>
                  </a:lnTo>
                  <a:lnTo>
                    <a:pt x="13055" y="29271"/>
                  </a:lnTo>
                  <a:lnTo>
                    <a:pt x="12823" y="28974"/>
                  </a:lnTo>
                  <a:lnTo>
                    <a:pt x="12604" y="28678"/>
                  </a:lnTo>
                  <a:lnTo>
                    <a:pt x="12410" y="28355"/>
                  </a:lnTo>
                  <a:lnTo>
                    <a:pt x="12217" y="28020"/>
                  </a:lnTo>
                  <a:lnTo>
                    <a:pt x="12049" y="27684"/>
                  </a:lnTo>
                  <a:lnTo>
                    <a:pt x="11881" y="27336"/>
                  </a:lnTo>
                  <a:lnTo>
                    <a:pt x="11739" y="26975"/>
                  </a:lnTo>
                  <a:lnTo>
                    <a:pt x="11610" y="26614"/>
                  </a:lnTo>
                  <a:lnTo>
                    <a:pt x="11494" y="26239"/>
                  </a:lnTo>
                  <a:lnTo>
                    <a:pt x="11391" y="25852"/>
                  </a:lnTo>
                  <a:lnTo>
                    <a:pt x="11314" y="25465"/>
                  </a:lnTo>
                  <a:lnTo>
                    <a:pt x="11249" y="25066"/>
                  </a:lnTo>
                  <a:lnTo>
                    <a:pt x="11197" y="24666"/>
                  </a:lnTo>
                  <a:lnTo>
                    <a:pt x="11172" y="24266"/>
                  </a:lnTo>
                  <a:lnTo>
                    <a:pt x="11159" y="23853"/>
                  </a:lnTo>
                  <a:lnTo>
                    <a:pt x="11159" y="4838"/>
                  </a:lnTo>
                  <a:lnTo>
                    <a:pt x="11159" y="4593"/>
                  </a:lnTo>
                  <a:lnTo>
                    <a:pt x="11133" y="4348"/>
                  </a:lnTo>
                  <a:lnTo>
                    <a:pt x="11094" y="4090"/>
                  </a:lnTo>
                  <a:lnTo>
                    <a:pt x="11043" y="3845"/>
                  </a:lnTo>
                  <a:lnTo>
                    <a:pt x="10965" y="3587"/>
                  </a:lnTo>
                  <a:lnTo>
                    <a:pt x="10888" y="3342"/>
                  </a:lnTo>
                  <a:lnTo>
                    <a:pt x="10798" y="3097"/>
                  </a:lnTo>
                  <a:lnTo>
                    <a:pt x="10681" y="2852"/>
                  </a:lnTo>
                  <a:lnTo>
                    <a:pt x="10565" y="2620"/>
                  </a:lnTo>
                  <a:lnTo>
                    <a:pt x="10423" y="2387"/>
                  </a:lnTo>
                  <a:lnTo>
                    <a:pt x="10281" y="2168"/>
                  </a:lnTo>
                  <a:lnTo>
                    <a:pt x="10127" y="1949"/>
                  </a:lnTo>
                  <a:lnTo>
                    <a:pt x="9959" y="1755"/>
                  </a:lnTo>
                  <a:lnTo>
                    <a:pt x="9778" y="1562"/>
                  </a:lnTo>
                  <a:lnTo>
                    <a:pt x="9585" y="1381"/>
                  </a:lnTo>
                  <a:lnTo>
                    <a:pt x="9391" y="1226"/>
                  </a:lnTo>
                  <a:lnTo>
                    <a:pt x="9198" y="1072"/>
                  </a:lnTo>
                  <a:lnTo>
                    <a:pt x="8991" y="943"/>
                  </a:lnTo>
                  <a:lnTo>
                    <a:pt x="8772" y="814"/>
                  </a:lnTo>
                  <a:lnTo>
                    <a:pt x="8553" y="697"/>
                  </a:lnTo>
                  <a:lnTo>
                    <a:pt x="8334" y="581"/>
                  </a:lnTo>
                  <a:lnTo>
                    <a:pt x="8101" y="491"/>
                  </a:lnTo>
                  <a:lnTo>
                    <a:pt x="7869" y="401"/>
                  </a:lnTo>
                  <a:lnTo>
                    <a:pt x="7637" y="310"/>
                  </a:lnTo>
                  <a:lnTo>
                    <a:pt x="7392" y="233"/>
                  </a:lnTo>
                  <a:lnTo>
                    <a:pt x="7134" y="181"/>
                  </a:lnTo>
                  <a:lnTo>
                    <a:pt x="6889" y="117"/>
                  </a:lnTo>
                  <a:lnTo>
                    <a:pt x="6631" y="78"/>
                  </a:lnTo>
                  <a:lnTo>
                    <a:pt x="6373" y="40"/>
                  </a:lnTo>
                  <a:lnTo>
                    <a:pt x="6115" y="14"/>
                  </a:lnTo>
                  <a:lnTo>
                    <a:pt x="5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40"/>
          <p:cNvGrpSpPr/>
          <p:nvPr/>
        </p:nvGrpSpPr>
        <p:grpSpPr>
          <a:xfrm>
            <a:off x="6679527" y="2696220"/>
            <a:ext cx="291893" cy="469764"/>
            <a:chOff x="2252990" y="5081808"/>
            <a:chExt cx="291893" cy="469764"/>
          </a:xfrm>
        </p:grpSpPr>
        <p:sp>
          <p:nvSpPr>
            <p:cNvPr id="1953" name="Google Shape;1953;p40"/>
            <p:cNvSpPr/>
            <p:nvPr/>
          </p:nvSpPr>
          <p:spPr>
            <a:xfrm>
              <a:off x="2372068" y="5363123"/>
              <a:ext cx="53737" cy="31557"/>
            </a:xfrm>
            <a:custGeom>
              <a:rect b="b" l="l" r="r" t="t"/>
              <a:pathLst>
                <a:path extrusionOk="0" h="3046" w="5187">
                  <a:moveTo>
                    <a:pt x="2593" y="1"/>
                  </a:moveTo>
                  <a:lnTo>
                    <a:pt x="2323" y="14"/>
                  </a:lnTo>
                  <a:lnTo>
                    <a:pt x="2077" y="52"/>
                  </a:lnTo>
                  <a:lnTo>
                    <a:pt x="1819" y="117"/>
                  </a:lnTo>
                  <a:lnTo>
                    <a:pt x="1587" y="207"/>
                  </a:lnTo>
                  <a:lnTo>
                    <a:pt x="1355" y="310"/>
                  </a:lnTo>
                  <a:lnTo>
                    <a:pt x="1149" y="439"/>
                  </a:lnTo>
                  <a:lnTo>
                    <a:pt x="942" y="594"/>
                  </a:lnTo>
                  <a:lnTo>
                    <a:pt x="762" y="762"/>
                  </a:lnTo>
                  <a:lnTo>
                    <a:pt x="594" y="942"/>
                  </a:lnTo>
                  <a:lnTo>
                    <a:pt x="452" y="1149"/>
                  </a:lnTo>
                  <a:lnTo>
                    <a:pt x="323" y="1355"/>
                  </a:lnTo>
                  <a:lnTo>
                    <a:pt x="207" y="1587"/>
                  </a:lnTo>
                  <a:lnTo>
                    <a:pt x="117" y="1820"/>
                  </a:lnTo>
                  <a:lnTo>
                    <a:pt x="52" y="2065"/>
                  </a:lnTo>
                  <a:lnTo>
                    <a:pt x="13" y="2323"/>
                  </a:lnTo>
                  <a:lnTo>
                    <a:pt x="1" y="2594"/>
                  </a:lnTo>
                  <a:lnTo>
                    <a:pt x="1" y="2723"/>
                  </a:lnTo>
                  <a:lnTo>
                    <a:pt x="13" y="2826"/>
                  </a:lnTo>
                  <a:lnTo>
                    <a:pt x="26" y="2877"/>
                  </a:lnTo>
                  <a:lnTo>
                    <a:pt x="39" y="2916"/>
                  </a:lnTo>
                  <a:lnTo>
                    <a:pt x="65" y="2955"/>
                  </a:lnTo>
                  <a:lnTo>
                    <a:pt x="117" y="2993"/>
                  </a:lnTo>
                  <a:lnTo>
                    <a:pt x="155" y="3019"/>
                  </a:lnTo>
                  <a:lnTo>
                    <a:pt x="207" y="3045"/>
                  </a:lnTo>
                  <a:lnTo>
                    <a:pt x="349" y="3045"/>
                  </a:lnTo>
                  <a:lnTo>
                    <a:pt x="620" y="2968"/>
                  </a:lnTo>
                  <a:lnTo>
                    <a:pt x="904" y="2903"/>
                  </a:lnTo>
                  <a:lnTo>
                    <a:pt x="1187" y="2852"/>
                  </a:lnTo>
                  <a:lnTo>
                    <a:pt x="1458" y="2800"/>
                  </a:lnTo>
                  <a:lnTo>
                    <a:pt x="1742" y="2774"/>
                  </a:lnTo>
                  <a:lnTo>
                    <a:pt x="2026" y="2748"/>
                  </a:lnTo>
                  <a:lnTo>
                    <a:pt x="2310" y="2723"/>
                  </a:lnTo>
                  <a:lnTo>
                    <a:pt x="2877" y="2723"/>
                  </a:lnTo>
                  <a:lnTo>
                    <a:pt x="3161" y="2748"/>
                  </a:lnTo>
                  <a:lnTo>
                    <a:pt x="3445" y="2774"/>
                  </a:lnTo>
                  <a:lnTo>
                    <a:pt x="3729" y="2800"/>
                  </a:lnTo>
                  <a:lnTo>
                    <a:pt x="4000" y="2852"/>
                  </a:lnTo>
                  <a:lnTo>
                    <a:pt x="4283" y="2903"/>
                  </a:lnTo>
                  <a:lnTo>
                    <a:pt x="4567" y="2968"/>
                  </a:lnTo>
                  <a:lnTo>
                    <a:pt x="4838" y="3045"/>
                  </a:lnTo>
                  <a:lnTo>
                    <a:pt x="4967" y="3045"/>
                  </a:lnTo>
                  <a:lnTo>
                    <a:pt x="5019" y="3019"/>
                  </a:lnTo>
                  <a:lnTo>
                    <a:pt x="5070" y="2993"/>
                  </a:lnTo>
                  <a:lnTo>
                    <a:pt x="5122" y="2955"/>
                  </a:lnTo>
                  <a:lnTo>
                    <a:pt x="5148" y="2903"/>
                  </a:lnTo>
                  <a:lnTo>
                    <a:pt x="5174" y="2839"/>
                  </a:lnTo>
                  <a:lnTo>
                    <a:pt x="5186" y="2774"/>
                  </a:lnTo>
                  <a:lnTo>
                    <a:pt x="5186" y="2594"/>
                  </a:lnTo>
                  <a:lnTo>
                    <a:pt x="5174" y="2323"/>
                  </a:lnTo>
                  <a:lnTo>
                    <a:pt x="5135" y="2065"/>
                  </a:lnTo>
                  <a:lnTo>
                    <a:pt x="5070" y="1820"/>
                  </a:lnTo>
                  <a:lnTo>
                    <a:pt x="4980" y="1587"/>
                  </a:lnTo>
                  <a:lnTo>
                    <a:pt x="4864" y="1355"/>
                  </a:lnTo>
                  <a:lnTo>
                    <a:pt x="4735" y="1149"/>
                  </a:lnTo>
                  <a:lnTo>
                    <a:pt x="4593" y="942"/>
                  </a:lnTo>
                  <a:lnTo>
                    <a:pt x="4425" y="762"/>
                  </a:lnTo>
                  <a:lnTo>
                    <a:pt x="4245" y="594"/>
                  </a:lnTo>
                  <a:lnTo>
                    <a:pt x="4038" y="439"/>
                  </a:lnTo>
                  <a:lnTo>
                    <a:pt x="3832" y="310"/>
                  </a:lnTo>
                  <a:lnTo>
                    <a:pt x="3600" y="207"/>
                  </a:lnTo>
                  <a:lnTo>
                    <a:pt x="3367" y="117"/>
                  </a:lnTo>
                  <a:lnTo>
                    <a:pt x="3109" y="52"/>
                  </a:lnTo>
                  <a:lnTo>
                    <a:pt x="2851" y="14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271565" y="5081808"/>
              <a:ext cx="236560" cy="81668"/>
            </a:xfrm>
            <a:custGeom>
              <a:rect b="b" l="l" r="r" t="t"/>
              <a:pathLst>
                <a:path extrusionOk="0" h="7883" w="22834">
                  <a:moveTo>
                    <a:pt x="20370" y="0"/>
                  </a:moveTo>
                  <a:lnTo>
                    <a:pt x="20228" y="13"/>
                  </a:lnTo>
                  <a:lnTo>
                    <a:pt x="20073" y="39"/>
                  </a:lnTo>
                  <a:lnTo>
                    <a:pt x="19931" y="65"/>
                  </a:lnTo>
                  <a:lnTo>
                    <a:pt x="19777" y="103"/>
                  </a:lnTo>
                  <a:lnTo>
                    <a:pt x="19622" y="155"/>
                  </a:lnTo>
                  <a:lnTo>
                    <a:pt x="1" y="7882"/>
                  </a:lnTo>
                  <a:lnTo>
                    <a:pt x="22834" y="7882"/>
                  </a:lnTo>
                  <a:lnTo>
                    <a:pt x="22834" y="2541"/>
                  </a:lnTo>
                  <a:lnTo>
                    <a:pt x="22834" y="2387"/>
                  </a:lnTo>
                  <a:lnTo>
                    <a:pt x="22821" y="2219"/>
                  </a:lnTo>
                  <a:lnTo>
                    <a:pt x="22795" y="2064"/>
                  </a:lnTo>
                  <a:lnTo>
                    <a:pt x="22756" y="1909"/>
                  </a:lnTo>
                  <a:lnTo>
                    <a:pt x="22718" y="1767"/>
                  </a:lnTo>
                  <a:lnTo>
                    <a:pt x="22679" y="1626"/>
                  </a:lnTo>
                  <a:lnTo>
                    <a:pt x="22615" y="1484"/>
                  </a:lnTo>
                  <a:lnTo>
                    <a:pt x="22563" y="1355"/>
                  </a:lnTo>
                  <a:lnTo>
                    <a:pt x="22486" y="1213"/>
                  </a:lnTo>
                  <a:lnTo>
                    <a:pt x="22408" y="1097"/>
                  </a:lnTo>
                  <a:lnTo>
                    <a:pt x="22331" y="981"/>
                  </a:lnTo>
                  <a:lnTo>
                    <a:pt x="22240" y="865"/>
                  </a:lnTo>
                  <a:lnTo>
                    <a:pt x="22150" y="748"/>
                  </a:lnTo>
                  <a:lnTo>
                    <a:pt x="22047" y="658"/>
                  </a:lnTo>
                  <a:lnTo>
                    <a:pt x="21944" y="555"/>
                  </a:lnTo>
                  <a:lnTo>
                    <a:pt x="21828" y="465"/>
                  </a:lnTo>
                  <a:lnTo>
                    <a:pt x="21724" y="387"/>
                  </a:lnTo>
                  <a:lnTo>
                    <a:pt x="21595" y="310"/>
                  </a:lnTo>
                  <a:lnTo>
                    <a:pt x="21479" y="245"/>
                  </a:lnTo>
                  <a:lnTo>
                    <a:pt x="21350" y="194"/>
                  </a:lnTo>
                  <a:lnTo>
                    <a:pt x="21221" y="142"/>
                  </a:lnTo>
                  <a:lnTo>
                    <a:pt x="21079" y="91"/>
                  </a:lnTo>
                  <a:lnTo>
                    <a:pt x="20950" y="52"/>
                  </a:lnTo>
                  <a:lnTo>
                    <a:pt x="20809" y="26"/>
                  </a:lnTo>
                  <a:lnTo>
                    <a:pt x="20667" y="13"/>
                  </a:lnTo>
                  <a:lnTo>
                    <a:pt x="20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252990" y="5190992"/>
              <a:ext cx="291893" cy="360580"/>
            </a:xfrm>
            <a:custGeom>
              <a:rect b="b" l="l" r="r" t="t"/>
              <a:pathLst>
                <a:path extrusionOk="0" h="34805" w="28175">
                  <a:moveTo>
                    <a:pt x="18474" y="3019"/>
                  </a:moveTo>
                  <a:lnTo>
                    <a:pt x="18603" y="3045"/>
                  </a:lnTo>
                  <a:lnTo>
                    <a:pt x="18732" y="3071"/>
                  </a:lnTo>
                  <a:lnTo>
                    <a:pt x="18861" y="3122"/>
                  </a:lnTo>
                  <a:lnTo>
                    <a:pt x="18977" y="3174"/>
                  </a:lnTo>
                  <a:lnTo>
                    <a:pt x="19080" y="3238"/>
                  </a:lnTo>
                  <a:lnTo>
                    <a:pt x="19183" y="3316"/>
                  </a:lnTo>
                  <a:lnTo>
                    <a:pt x="19273" y="3406"/>
                  </a:lnTo>
                  <a:lnTo>
                    <a:pt x="19364" y="3496"/>
                  </a:lnTo>
                  <a:lnTo>
                    <a:pt x="19441" y="3600"/>
                  </a:lnTo>
                  <a:lnTo>
                    <a:pt x="19506" y="3716"/>
                  </a:lnTo>
                  <a:lnTo>
                    <a:pt x="19557" y="3832"/>
                  </a:lnTo>
                  <a:lnTo>
                    <a:pt x="19609" y="3948"/>
                  </a:lnTo>
                  <a:lnTo>
                    <a:pt x="19635" y="4077"/>
                  </a:lnTo>
                  <a:lnTo>
                    <a:pt x="19660" y="4206"/>
                  </a:lnTo>
                  <a:lnTo>
                    <a:pt x="19660" y="4348"/>
                  </a:lnTo>
                  <a:lnTo>
                    <a:pt x="19660" y="4477"/>
                  </a:lnTo>
                  <a:lnTo>
                    <a:pt x="19635" y="4606"/>
                  </a:lnTo>
                  <a:lnTo>
                    <a:pt x="19609" y="4735"/>
                  </a:lnTo>
                  <a:lnTo>
                    <a:pt x="19557" y="4864"/>
                  </a:lnTo>
                  <a:lnTo>
                    <a:pt x="19506" y="4980"/>
                  </a:lnTo>
                  <a:lnTo>
                    <a:pt x="19441" y="5083"/>
                  </a:lnTo>
                  <a:lnTo>
                    <a:pt x="19364" y="5186"/>
                  </a:lnTo>
                  <a:lnTo>
                    <a:pt x="19273" y="5277"/>
                  </a:lnTo>
                  <a:lnTo>
                    <a:pt x="19183" y="5367"/>
                  </a:lnTo>
                  <a:lnTo>
                    <a:pt x="19080" y="5444"/>
                  </a:lnTo>
                  <a:lnTo>
                    <a:pt x="18977" y="5509"/>
                  </a:lnTo>
                  <a:lnTo>
                    <a:pt x="18861" y="5560"/>
                  </a:lnTo>
                  <a:lnTo>
                    <a:pt x="18732" y="5612"/>
                  </a:lnTo>
                  <a:lnTo>
                    <a:pt x="18603" y="5638"/>
                  </a:lnTo>
                  <a:lnTo>
                    <a:pt x="18474" y="5664"/>
                  </a:lnTo>
                  <a:lnTo>
                    <a:pt x="18345" y="5676"/>
                  </a:lnTo>
                  <a:lnTo>
                    <a:pt x="9830" y="5676"/>
                  </a:lnTo>
                  <a:lnTo>
                    <a:pt x="9701" y="5664"/>
                  </a:lnTo>
                  <a:lnTo>
                    <a:pt x="9572" y="5638"/>
                  </a:lnTo>
                  <a:lnTo>
                    <a:pt x="9443" y="5612"/>
                  </a:lnTo>
                  <a:lnTo>
                    <a:pt x="9314" y="5560"/>
                  </a:lnTo>
                  <a:lnTo>
                    <a:pt x="9198" y="5509"/>
                  </a:lnTo>
                  <a:lnTo>
                    <a:pt x="9095" y="5444"/>
                  </a:lnTo>
                  <a:lnTo>
                    <a:pt x="8992" y="5367"/>
                  </a:lnTo>
                  <a:lnTo>
                    <a:pt x="8902" y="5277"/>
                  </a:lnTo>
                  <a:lnTo>
                    <a:pt x="8811" y="5186"/>
                  </a:lnTo>
                  <a:lnTo>
                    <a:pt x="8734" y="5083"/>
                  </a:lnTo>
                  <a:lnTo>
                    <a:pt x="8669" y="4980"/>
                  </a:lnTo>
                  <a:lnTo>
                    <a:pt x="8618" y="4864"/>
                  </a:lnTo>
                  <a:lnTo>
                    <a:pt x="8566" y="4735"/>
                  </a:lnTo>
                  <a:lnTo>
                    <a:pt x="8540" y="4606"/>
                  </a:lnTo>
                  <a:lnTo>
                    <a:pt x="8515" y="4477"/>
                  </a:lnTo>
                  <a:lnTo>
                    <a:pt x="8502" y="4348"/>
                  </a:lnTo>
                  <a:lnTo>
                    <a:pt x="8515" y="4206"/>
                  </a:lnTo>
                  <a:lnTo>
                    <a:pt x="8540" y="4077"/>
                  </a:lnTo>
                  <a:lnTo>
                    <a:pt x="8566" y="3948"/>
                  </a:lnTo>
                  <a:lnTo>
                    <a:pt x="8618" y="3832"/>
                  </a:lnTo>
                  <a:lnTo>
                    <a:pt x="8669" y="3716"/>
                  </a:lnTo>
                  <a:lnTo>
                    <a:pt x="8734" y="3600"/>
                  </a:lnTo>
                  <a:lnTo>
                    <a:pt x="8811" y="3496"/>
                  </a:lnTo>
                  <a:lnTo>
                    <a:pt x="8902" y="3406"/>
                  </a:lnTo>
                  <a:lnTo>
                    <a:pt x="8992" y="3316"/>
                  </a:lnTo>
                  <a:lnTo>
                    <a:pt x="9095" y="3238"/>
                  </a:lnTo>
                  <a:lnTo>
                    <a:pt x="9198" y="3174"/>
                  </a:lnTo>
                  <a:lnTo>
                    <a:pt x="9314" y="3122"/>
                  </a:lnTo>
                  <a:lnTo>
                    <a:pt x="9443" y="3071"/>
                  </a:lnTo>
                  <a:lnTo>
                    <a:pt x="9572" y="3045"/>
                  </a:lnTo>
                  <a:lnTo>
                    <a:pt x="9701" y="3019"/>
                  </a:lnTo>
                  <a:close/>
                  <a:moveTo>
                    <a:pt x="14216" y="10101"/>
                  </a:moveTo>
                  <a:lnTo>
                    <a:pt x="14358" y="10127"/>
                  </a:lnTo>
                  <a:lnTo>
                    <a:pt x="14487" y="10166"/>
                  </a:lnTo>
                  <a:lnTo>
                    <a:pt x="14603" y="10204"/>
                  </a:lnTo>
                  <a:lnTo>
                    <a:pt x="14732" y="10269"/>
                  </a:lnTo>
                  <a:lnTo>
                    <a:pt x="14836" y="10333"/>
                  </a:lnTo>
                  <a:lnTo>
                    <a:pt x="14939" y="10411"/>
                  </a:lnTo>
                  <a:lnTo>
                    <a:pt x="15029" y="10501"/>
                  </a:lnTo>
                  <a:lnTo>
                    <a:pt x="15119" y="10591"/>
                  </a:lnTo>
                  <a:lnTo>
                    <a:pt x="15197" y="10695"/>
                  </a:lnTo>
                  <a:lnTo>
                    <a:pt x="15261" y="10811"/>
                  </a:lnTo>
                  <a:lnTo>
                    <a:pt x="15313" y="10927"/>
                  </a:lnTo>
                  <a:lnTo>
                    <a:pt x="15352" y="11043"/>
                  </a:lnTo>
                  <a:lnTo>
                    <a:pt x="15390" y="11172"/>
                  </a:lnTo>
                  <a:lnTo>
                    <a:pt x="15403" y="11301"/>
                  </a:lnTo>
                  <a:lnTo>
                    <a:pt x="15416" y="11430"/>
                  </a:lnTo>
                  <a:lnTo>
                    <a:pt x="15403" y="11559"/>
                  </a:lnTo>
                  <a:lnTo>
                    <a:pt x="15390" y="11688"/>
                  </a:lnTo>
                  <a:lnTo>
                    <a:pt x="15365" y="11817"/>
                  </a:lnTo>
                  <a:lnTo>
                    <a:pt x="15313" y="11933"/>
                  </a:lnTo>
                  <a:lnTo>
                    <a:pt x="15261" y="12049"/>
                  </a:lnTo>
                  <a:lnTo>
                    <a:pt x="15197" y="12152"/>
                  </a:lnTo>
                  <a:lnTo>
                    <a:pt x="15119" y="12255"/>
                  </a:lnTo>
                  <a:lnTo>
                    <a:pt x="15042" y="12359"/>
                  </a:lnTo>
                  <a:lnTo>
                    <a:pt x="14952" y="12436"/>
                  </a:lnTo>
                  <a:lnTo>
                    <a:pt x="14849" y="12513"/>
                  </a:lnTo>
                  <a:lnTo>
                    <a:pt x="14745" y="12591"/>
                  </a:lnTo>
                  <a:lnTo>
                    <a:pt x="14629" y="12642"/>
                  </a:lnTo>
                  <a:lnTo>
                    <a:pt x="14500" y="12694"/>
                  </a:lnTo>
                  <a:lnTo>
                    <a:pt x="14371" y="12720"/>
                  </a:lnTo>
                  <a:lnTo>
                    <a:pt x="14242" y="12746"/>
                  </a:lnTo>
                  <a:lnTo>
                    <a:pt x="14100" y="12759"/>
                  </a:lnTo>
                  <a:lnTo>
                    <a:pt x="13958" y="12746"/>
                  </a:lnTo>
                  <a:lnTo>
                    <a:pt x="13829" y="12733"/>
                  </a:lnTo>
                  <a:lnTo>
                    <a:pt x="13700" y="12694"/>
                  </a:lnTo>
                  <a:lnTo>
                    <a:pt x="13584" y="12655"/>
                  </a:lnTo>
                  <a:lnTo>
                    <a:pt x="13481" y="12604"/>
                  </a:lnTo>
                  <a:lnTo>
                    <a:pt x="13365" y="12552"/>
                  </a:lnTo>
                  <a:lnTo>
                    <a:pt x="13275" y="12475"/>
                  </a:lnTo>
                  <a:lnTo>
                    <a:pt x="13184" y="12397"/>
                  </a:lnTo>
                  <a:lnTo>
                    <a:pt x="13094" y="12320"/>
                  </a:lnTo>
                  <a:lnTo>
                    <a:pt x="13017" y="12217"/>
                  </a:lnTo>
                  <a:lnTo>
                    <a:pt x="12952" y="12126"/>
                  </a:lnTo>
                  <a:lnTo>
                    <a:pt x="12901" y="12023"/>
                  </a:lnTo>
                  <a:lnTo>
                    <a:pt x="12849" y="11907"/>
                  </a:lnTo>
                  <a:lnTo>
                    <a:pt x="12810" y="11791"/>
                  </a:lnTo>
                  <a:lnTo>
                    <a:pt x="12785" y="11675"/>
                  </a:lnTo>
                  <a:lnTo>
                    <a:pt x="12759" y="11559"/>
                  </a:lnTo>
                  <a:lnTo>
                    <a:pt x="12759" y="11430"/>
                  </a:lnTo>
                  <a:lnTo>
                    <a:pt x="12772" y="11288"/>
                  </a:lnTo>
                  <a:lnTo>
                    <a:pt x="12785" y="11146"/>
                  </a:lnTo>
                  <a:lnTo>
                    <a:pt x="12823" y="11017"/>
                  </a:lnTo>
                  <a:lnTo>
                    <a:pt x="12875" y="10888"/>
                  </a:lnTo>
                  <a:lnTo>
                    <a:pt x="12939" y="10759"/>
                  </a:lnTo>
                  <a:lnTo>
                    <a:pt x="13004" y="10656"/>
                  </a:lnTo>
                  <a:lnTo>
                    <a:pt x="13094" y="10553"/>
                  </a:lnTo>
                  <a:lnTo>
                    <a:pt x="13184" y="10449"/>
                  </a:lnTo>
                  <a:lnTo>
                    <a:pt x="13288" y="10359"/>
                  </a:lnTo>
                  <a:lnTo>
                    <a:pt x="13404" y="10295"/>
                  </a:lnTo>
                  <a:lnTo>
                    <a:pt x="13520" y="10230"/>
                  </a:lnTo>
                  <a:lnTo>
                    <a:pt x="13649" y="10179"/>
                  </a:lnTo>
                  <a:lnTo>
                    <a:pt x="13791" y="10140"/>
                  </a:lnTo>
                  <a:lnTo>
                    <a:pt x="13920" y="10114"/>
                  </a:lnTo>
                  <a:lnTo>
                    <a:pt x="14075" y="10101"/>
                  </a:lnTo>
                  <a:close/>
                  <a:moveTo>
                    <a:pt x="9805" y="11868"/>
                  </a:moveTo>
                  <a:lnTo>
                    <a:pt x="9947" y="11881"/>
                  </a:lnTo>
                  <a:lnTo>
                    <a:pt x="10101" y="11894"/>
                  </a:lnTo>
                  <a:lnTo>
                    <a:pt x="10230" y="11933"/>
                  </a:lnTo>
                  <a:lnTo>
                    <a:pt x="10359" y="11972"/>
                  </a:lnTo>
                  <a:lnTo>
                    <a:pt x="10475" y="12036"/>
                  </a:lnTo>
                  <a:lnTo>
                    <a:pt x="10579" y="12101"/>
                  </a:lnTo>
                  <a:lnTo>
                    <a:pt x="10682" y="12178"/>
                  </a:lnTo>
                  <a:lnTo>
                    <a:pt x="10785" y="12268"/>
                  </a:lnTo>
                  <a:lnTo>
                    <a:pt x="10862" y="12359"/>
                  </a:lnTo>
                  <a:lnTo>
                    <a:pt x="10940" y="12462"/>
                  </a:lnTo>
                  <a:lnTo>
                    <a:pt x="11004" y="12565"/>
                  </a:lnTo>
                  <a:lnTo>
                    <a:pt x="11056" y="12681"/>
                  </a:lnTo>
                  <a:lnTo>
                    <a:pt x="11108" y="12797"/>
                  </a:lnTo>
                  <a:lnTo>
                    <a:pt x="11133" y="12926"/>
                  </a:lnTo>
                  <a:lnTo>
                    <a:pt x="11159" y="13055"/>
                  </a:lnTo>
                  <a:lnTo>
                    <a:pt x="11159" y="13184"/>
                  </a:lnTo>
                  <a:lnTo>
                    <a:pt x="11159" y="13326"/>
                  </a:lnTo>
                  <a:lnTo>
                    <a:pt x="11133" y="13455"/>
                  </a:lnTo>
                  <a:lnTo>
                    <a:pt x="11108" y="13584"/>
                  </a:lnTo>
                  <a:lnTo>
                    <a:pt x="11056" y="13713"/>
                  </a:lnTo>
                  <a:lnTo>
                    <a:pt x="11004" y="13829"/>
                  </a:lnTo>
                  <a:lnTo>
                    <a:pt x="10940" y="13945"/>
                  </a:lnTo>
                  <a:lnTo>
                    <a:pt x="10862" y="14049"/>
                  </a:lnTo>
                  <a:lnTo>
                    <a:pt x="10772" y="14139"/>
                  </a:lnTo>
                  <a:lnTo>
                    <a:pt x="10682" y="14229"/>
                  </a:lnTo>
                  <a:lnTo>
                    <a:pt x="10579" y="14307"/>
                  </a:lnTo>
                  <a:lnTo>
                    <a:pt x="10463" y="14371"/>
                  </a:lnTo>
                  <a:lnTo>
                    <a:pt x="10359" y="14423"/>
                  </a:lnTo>
                  <a:lnTo>
                    <a:pt x="10230" y="14461"/>
                  </a:lnTo>
                  <a:lnTo>
                    <a:pt x="10114" y="14500"/>
                  </a:lnTo>
                  <a:lnTo>
                    <a:pt x="9985" y="14513"/>
                  </a:lnTo>
                  <a:lnTo>
                    <a:pt x="9843" y="14526"/>
                  </a:lnTo>
                  <a:lnTo>
                    <a:pt x="9714" y="14526"/>
                  </a:lnTo>
                  <a:lnTo>
                    <a:pt x="9572" y="14500"/>
                  </a:lnTo>
                  <a:lnTo>
                    <a:pt x="9443" y="14474"/>
                  </a:lnTo>
                  <a:lnTo>
                    <a:pt x="9327" y="14423"/>
                  </a:lnTo>
                  <a:lnTo>
                    <a:pt x="9211" y="14371"/>
                  </a:lnTo>
                  <a:lnTo>
                    <a:pt x="9095" y="14307"/>
                  </a:lnTo>
                  <a:lnTo>
                    <a:pt x="9005" y="14229"/>
                  </a:lnTo>
                  <a:lnTo>
                    <a:pt x="8915" y="14152"/>
                  </a:lnTo>
                  <a:lnTo>
                    <a:pt x="8824" y="14061"/>
                  </a:lnTo>
                  <a:lnTo>
                    <a:pt x="8760" y="13971"/>
                  </a:lnTo>
                  <a:lnTo>
                    <a:pt x="8695" y="13868"/>
                  </a:lnTo>
                  <a:lnTo>
                    <a:pt x="8631" y="13765"/>
                  </a:lnTo>
                  <a:lnTo>
                    <a:pt x="8592" y="13649"/>
                  </a:lnTo>
                  <a:lnTo>
                    <a:pt x="8553" y="13545"/>
                  </a:lnTo>
                  <a:lnTo>
                    <a:pt x="8528" y="13429"/>
                  </a:lnTo>
                  <a:lnTo>
                    <a:pt x="8515" y="13313"/>
                  </a:lnTo>
                  <a:lnTo>
                    <a:pt x="8502" y="13184"/>
                  </a:lnTo>
                  <a:lnTo>
                    <a:pt x="8515" y="13068"/>
                  </a:lnTo>
                  <a:lnTo>
                    <a:pt x="8540" y="12926"/>
                  </a:lnTo>
                  <a:lnTo>
                    <a:pt x="8566" y="12797"/>
                  </a:lnTo>
                  <a:lnTo>
                    <a:pt x="8618" y="12668"/>
                  </a:lnTo>
                  <a:lnTo>
                    <a:pt x="8682" y="12539"/>
                  </a:lnTo>
                  <a:lnTo>
                    <a:pt x="8760" y="12436"/>
                  </a:lnTo>
                  <a:lnTo>
                    <a:pt x="8837" y="12320"/>
                  </a:lnTo>
                  <a:lnTo>
                    <a:pt x="8927" y="12230"/>
                  </a:lnTo>
                  <a:lnTo>
                    <a:pt x="9031" y="12139"/>
                  </a:lnTo>
                  <a:lnTo>
                    <a:pt x="9147" y="12062"/>
                  </a:lnTo>
                  <a:lnTo>
                    <a:pt x="9263" y="11997"/>
                  </a:lnTo>
                  <a:lnTo>
                    <a:pt x="9392" y="11946"/>
                  </a:lnTo>
                  <a:lnTo>
                    <a:pt x="9521" y="11907"/>
                  </a:lnTo>
                  <a:lnTo>
                    <a:pt x="9663" y="11881"/>
                  </a:lnTo>
                  <a:lnTo>
                    <a:pt x="9805" y="11868"/>
                  </a:lnTo>
                  <a:close/>
                  <a:moveTo>
                    <a:pt x="18422" y="11868"/>
                  </a:moveTo>
                  <a:lnTo>
                    <a:pt x="18564" y="11894"/>
                  </a:lnTo>
                  <a:lnTo>
                    <a:pt x="18693" y="11920"/>
                  </a:lnTo>
                  <a:lnTo>
                    <a:pt x="18822" y="11959"/>
                  </a:lnTo>
                  <a:lnTo>
                    <a:pt x="18938" y="12010"/>
                  </a:lnTo>
                  <a:lnTo>
                    <a:pt x="19054" y="12088"/>
                  </a:lnTo>
                  <a:lnTo>
                    <a:pt x="19170" y="12165"/>
                  </a:lnTo>
                  <a:lnTo>
                    <a:pt x="19273" y="12255"/>
                  </a:lnTo>
                  <a:lnTo>
                    <a:pt x="19364" y="12359"/>
                  </a:lnTo>
                  <a:lnTo>
                    <a:pt x="19441" y="12462"/>
                  </a:lnTo>
                  <a:lnTo>
                    <a:pt x="19506" y="12565"/>
                  </a:lnTo>
                  <a:lnTo>
                    <a:pt x="19557" y="12668"/>
                  </a:lnTo>
                  <a:lnTo>
                    <a:pt x="19596" y="12784"/>
                  </a:lnTo>
                  <a:lnTo>
                    <a:pt x="19635" y="12900"/>
                  </a:lnTo>
                  <a:lnTo>
                    <a:pt x="19647" y="13017"/>
                  </a:lnTo>
                  <a:lnTo>
                    <a:pt x="19660" y="13133"/>
                  </a:lnTo>
                  <a:lnTo>
                    <a:pt x="19660" y="13249"/>
                  </a:lnTo>
                  <a:lnTo>
                    <a:pt x="19660" y="13365"/>
                  </a:lnTo>
                  <a:lnTo>
                    <a:pt x="19635" y="13481"/>
                  </a:lnTo>
                  <a:lnTo>
                    <a:pt x="19609" y="13597"/>
                  </a:lnTo>
                  <a:lnTo>
                    <a:pt x="19557" y="13713"/>
                  </a:lnTo>
                  <a:lnTo>
                    <a:pt x="19506" y="13829"/>
                  </a:lnTo>
                  <a:lnTo>
                    <a:pt x="19441" y="13932"/>
                  </a:lnTo>
                  <a:lnTo>
                    <a:pt x="19364" y="14036"/>
                  </a:lnTo>
                  <a:lnTo>
                    <a:pt x="19273" y="14139"/>
                  </a:lnTo>
                  <a:lnTo>
                    <a:pt x="19170" y="14229"/>
                  </a:lnTo>
                  <a:lnTo>
                    <a:pt x="19067" y="14307"/>
                  </a:lnTo>
                  <a:lnTo>
                    <a:pt x="18951" y="14371"/>
                  </a:lnTo>
                  <a:lnTo>
                    <a:pt x="18835" y="14436"/>
                  </a:lnTo>
                  <a:lnTo>
                    <a:pt x="18719" y="14474"/>
                  </a:lnTo>
                  <a:lnTo>
                    <a:pt x="18590" y="14500"/>
                  </a:lnTo>
                  <a:lnTo>
                    <a:pt x="18474" y="14526"/>
                  </a:lnTo>
                  <a:lnTo>
                    <a:pt x="18216" y="14526"/>
                  </a:lnTo>
                  <a:lnTo>
                    <a:pt x="18087" y="14500"/>
                  </a:lnTo>
                  <a:lnTo>
                    <a:pt x="17970" y="14474"/>
                  </a:lnTo>
                  <a:lnTo>
                    <a:pt x="17841" y="14436"/>
                  </a:lnTo>
                  <a:lnTo>
                    <a:pt x="17725" y="14371"/>
                  </a:lnTo>
                  <a:lnTo>
                    <a:pt x="17609" y="14307"/>
                  </a:lnTo>
                  <a:lnTo>
                    <a:pt x="17506" y="14229"/>
                  </a:lnTo>
                  <a:lnTo>
                    <a:pt x="17403" y="14139"/>
                  </a:lnTo>
                  <a:lnTo>
                    <a:pt x="17313" y="14036"/>
                  </a:lnTo>
                  <a:lnTo>
                    <a:pt x="17222" y="13932"/>
                  </a:lnTo>
                  <a:lnTo>
                    <a:pt x="17158" y="13816"/>
                  </a:lnTo>
                  <a:lnTo>
                    <a:pt x="17106" y="13700"/>
                  </a:lnTo>
                  <a:lnTo>
                    <a:pt x="17067" y="13571"/>
                  </a:lnTo>
                  <a:lnTo>
                    <a:pt x="17029" y="13455"/>
                  </a:lnTo>
                  <a:lnTo>
                    <a:pt x="17016" y="13326"/>
                  </a:lnTo>
                  <a:lnTo>
                    <a:pt x="17016" y="13197"/>
                  </a:lnTo>
                  <a:lnTo>
                    <a:pt x="17016" y="13068"/>
                  </a:lnTo>
                  <a:lnTo>
                    <a:pt x="17029" y="12952"/>
                  </a:lnTo>
                  <a:lnTo>
                    <a:pt x="17067" y="12823"/>
                  </a:lnTo>
                  <a:lnTo>
                    <a:pt x="17106" y="12707"/>
                  </a:lnTo>
                  <a:lnTo>
                    <a:pt x="17158" y="12591"/>
                  </a:lnTo>
                  <a:lnTo>
                    <a:pt x="17222" y="12475"/>
                  </a:lnTo>
                  <a:lnTo>
                    <a:pt x="17313" y="12359"/>
                  </a:lnTo>
                  <a:lnTo>
                    <a:pt x="17403" y="12255"/>
                  </a:lnTo>
                  <a:lnTo>
                    <a:pt x="17519" y="12165"/>
                  </a:lnTo>
                  <a:lnTo>
                    <a:pt x="17635" y="12075"/>
                  </a:lnTo>
                  <a:lnTo>
                    <a:pt x="17764" y="12010"/>
                  </a:lnTo>
                  <a:lnTo>
                    <a:pt x="17893" y="11946"/>
                  </a:lnTo>
                  <a:lnTo>
                    <a:pt x="18022" y="11907"/>
                  </a:lnTo>
                  <a:lnTo>
                    <a:pt x="18151" y="11881"/>
                  </a:lnTo>
                  <a:lnTo>
                    <a:pt x="18293" y="11868"/>
                  </a:lnTo>
                  <a:close/>
                  <a:moveTo>
                    <a:pt x="14087" y="13958"/>
                  </a:moveTo>
                  <a:lnTo>
                    <a:pt x="14358" y="13971"/>
                  </a:lnTo>
                  <a:lnTo>
                    <a:pt x="14616" y="13984"/>
                  </a:lnTo>
                  <a:lnTo>
                    <a:pt x="14887" y="14023"/>
                  </a:lnTo>
                  <a:lnTo>
                    <a:pt x="15145" y="14061"/>
                  </a:lnTo>
                  <a:lnTo>
                    <a:pt x="15390" y="14126"/>
                  </a:lnTo>
                  <a:lnTo>
                    <a:pt x="15648" y="14190"/>
                  </a:lnTo>
                  <a:lnTo>
                    <a:pt x="15893" y="14281"/>
                  </a:lnTo>
                  <a:lnTo>
                    <a:pt x="16126" y="14371"/>
                  </a:lnTo>
                  <a:lnTo>
                    <a:pt x="16358" y="14474"/>
                  </a:lnTo>
                  <a:lnTo>
                    <a:pt x="16590" y="14590"/>
                  </a:lnTo>
                  <a:lnTo>
                    <a:pt x="16809" y="14719"/>
                  </a:lnTo>
                  <a:lnTo>
                    <a:pt x="17016" y="14861"/>
                  </a:lnTo>
                  <a:lnTo>
                    <a:pt x="17222" y="15003"/>
                  </a:lnTo>
                  <a:lnTo>
                    <a:pt x="17416" y="15158"/>
                  </a:lnTo>
                  <a:lnTo>
                    <a:pt x="17609" y="15326"/>
                  </a:lnTo>
                  <a:lnTo>
                    <a:pt x="17790" y="15493"/>
                  </a:lnTo>
                  <a:lnTo>
                    <a:pt x="17970" y="15674"/>
                  </a:lnTo>
                  <a:lnTo>
                    <a:pt x="18138" y="15867"/>
                  </a:lnTo>
                  <a:lnTo>
                    <a:pt x="18293" y="16074"/>
                  </a:lnTo>
                  <a:lnTo>
                    <a:pt x="18435" y="16267"/>
                  </a:lnTo>
                  <a:lnTo>
                    <a:pt x="18577" y="16487"/>
                  </a:lnTo>
                  <a:lnTo>
                    <a:pt x="18693" y="16706"/>
                  </a:lnTo>
                  <a:lnTo>
                    <a:pt x="18809" y="16938"/>
                  </a:lnTo>
                  <a:lnTo>
                    <a:pt x="18925" y="17170"/>
                  </a:lnTo>
                  <a:lnTo>
                    <a:pt x="19015" y="17403"/>
                  </a:lnTo>
                  <a:lnTo>
                    <a:pt x="19093" y="17648"/>
                  </a:lnTo>
                  <a:lnTo>
                    <a:pt x="19170" y="17893"/>
                  </a:lnTo>
                  <a:lnTo>
                    <a:pt x="19222" y="18151"/>
                  </a:lnTo>
                  <a:lnTo>
                    <a:pt x="19273" y="18409"/>
                  </a:lnTo>
                  <a:lnTo>
                    <a:pt x="19312" y="18667"/>
                  </a:lnTo>
                  <a:lnTo>
                    <a:pt x="19325" y="18938"/>
                  </a:lnTo>
                  <a:lnTo>
                    <a:pt x="19338" y="19209"/>
                  </a:lnTo>
                  <a:lnTo>
                    <a:pt x="19338" y="19389"/>
                  </a:lnTo>
                  <a:lnTo>
                    <a:pt x="19325" y="19570"/>
                  </a:lnTo>
                  <a:lnTo>
                    <a:pt x="19312" y="19750"/>
                  </a:lnTo>
                  <a:lnTo>
                    <a:pt x="19286" y="19931"/>
                  </a:lnTo>
                  <a:lnTo>
                    <a:pt x="19248" y="20099"/>
                  </a:lnTo>
                  <a:lnTo>
                    <a:pt x="19209" y="20266"/>
                  </a:lnTo>
                  <a:lnTo>
                    <a:pt x="19144" y="20421"/>
                  </a:lnTo>
                  <a:lnTo>
                    <a:pt x="19080" y="20576"/>
                  </a:lnTo>
                  <a:lnTo>
                    <a:pt x="19015" y="20731"/>
                  </a:lnTo>
                  <a:lnTo>
                    <a:pt x="18938" y="20873"/>
                  </a:lnTo>
                  <a:lnTo>
                    <a:pt x="18848" y="21015"/>
                  </a:lnTo>
                  <a:lnTo>
                    <a:pt x="18744" y="21156"/>
                  </a:lnTo>
                  <a:lnTo>
                    <a:pt x="18641" y="21285"/>
                  </a:lnTo>
                  <a:lnTo>
                    <a:pt x="18538" y="21402"/>
                  </a:lnTo>
                  <a:lnTo>
                    <a:pt x="18422" y="21518"/>
                  </a:lnTo>
                  <a:lnTo>
                    <a:pt x="18293" y="21634"/>
                  </a:lnTo>
                  <a:lnTo>
                    <a:pt x="18164" y="21737"/>
                  </a:lnTo>
                  <a:lnTo>
                    <a:pt x="18035" y="21827"/>
                  </a:lnTo>
                  <a:lnTo>
                    <a:pt x="17893" y="21918"/>
                  </a:lnTo>
                  <a:lnTo>
                    <a:pt x="17751" y="21995"/>
                  </a:lnTo>
                  <a:lnTo>
                    <a:pt x="17609" y="22072"/>
                  </a:lnTo>
                  <a:lnTo>
                    <a:pt x="17454" y="22124"/>
                  </a:lnTo>
                  <a:lnTo>
                    <a:pt x="17300" y="22188"/>
                  </a:lnTo>
                  <a:lnTo>
                    <a:pt x="17132" y="22227"/>
                  </a:lnTo>
                  <a:lnTo>
                    <a:pt x="16977" y="22266"/>
                  </a:lnTo>
                  <a:lnTo>
                    <a:pt x="16809" y="22292"/>
                  </a:lnTo>
                  <a:lnTo>
                    <a:pt x="16642" y="22317"/>
                  </a:lnTo>
                  <a:lnTo>
                    <a:pt x="16293" y="22317"/>
                  </a:lnTo>
                  <a:lnTo>
                    <a:pt x="16126" y="22305"/>
                  </a:lnTo>
                  <a:lnTo>
                    <a:pt x="15958" y="22292"/>
                  </a:lnTo>
                  <a:lnTo>
                    <a:pt x="15777" y="22253"/>
                  </a:lnTo>
                  <a:lnTo>
                    <a:pt x="15597" y="22214"/>
                  </a:lnTo>
                  <a:lnTo>
                    <a:pt x="15223" y="22111"/>
                  </a:lnTo>
                  <a:lnTo>
                    <a:pt x="14849" y="22047"/>
                  </a:lnTo>
                  <a:lnTo>
                    <a:pt x="14474" y="22008"/>
                  </a:lnTo>
                  <a:lnTo>
                    <a:pt x="14087" y="21995"/>
                  </a:lnTo>
                  <a:lnTo>
                    <a:pt x="13700" y="22008"/>
                  </a:lnTo>
                  <a:lnTo>
                    <a:pt x="13326" y="22047"/>
                  </a:lnTo>
                  <a:lnTo>
                    <a:pt x="12939" y="22111"/>
                  </a:lnTo>
                  <a:lnTo>
                    <a:pt x="12565" y="22214"/>
                  </a:lnTo>
                  <a:lnTo>
                    <a:pt x="12501" y="22227"/>
                  </a:lnTo>
                  <a:lnTo>
                    <a:pt x="12333" y="22266"/>
                  </a:lnTo>
                  <a:lnTo>
                    <a:pt x="12075" y="22305"/>
                  </a:lnTo>
                  <a:lnTo>
                    <a:pt x="11920" y="22317"/>
                  </a:lnTo>
                  <a:lnTo>
                    <a:pt x="11559" y="22317"/>
                  </a:lnTo>
                  <a:lnTo>
                    <a:pt x="11353" y="22292"/>
                  </a:lnTo>
                  <a:lnTo>
                    <a:pt x="11146" y="22253"/>
                  </a:lnTo>
                  <a:lnTo>
                    <a:pt x="10927" y="22201"/>
                  </a:lnTo>
                  <a:lnTo>
                    <a:pt x="10708" y="22124"/>
                  </a:lnTo>
                  <a:lnTo>
                    <a:pt x="10475" y="22021"/>
                  </a:lnTo>
                  <a:lnTo>
                    <a:pt x="10243" y="21892"/>
                  </a:lnTo>
                  <a:lnTo>
                    <a:pt x="10011" y="21737"/>
                  </a:lnTo>
                  <a:lnTo>
                    <a:pt x="9869" y="21621"/>
                  </a:lnTo>
                  <a:lnTo>
                    <a:pt x="9740" y="21505"/>
                  </a:lnTo>
                  <a:lnTo>
                    <a:pt x="9624" y="21389"/>
                  </a:lnTo>
                  <a:lnTo>
                    <a:pt x="9508" y="21260"/>
                  </a:lnTo>
                  <a:lnTo>
                    <a:pt x="9405" y="21131"/>
                  </a:lnTo>
                  <a:lnTo>
                    <a:pt x="9314" y="20989"/>
                  </a:lnTo>
                  <a:lnTo>
                    <a:pt x="9224" y="20847"/>
                  </a:lnTo>
                  <a:lnTo>
                    <a:pt x="9147" y="20705"/>
                  </a:lnTo>
                  <a:lnTo>
                    <a:pt x="9069" y="20550"/>
                  </a:lnTo>
                  <a:lnTo>
                    <a:pt x="9018" y="20395"/>
                  </a:lnTo>
                  <a:lnTo>
                    <a:pt x="8966" y="20241"/>
                  </a:lnTo>
                  <a:lnTo>
                    <a:pt x="8915" y="20073"/>
                  </a:lnTo>
                  <a:lnTo>
                    <a:pt x="8889" y="19905"/>
                  </a:lnTo>
                  <a:lnTo>
                    <a:pt x="8863" y="19737"/>
                  </a:lnTo>
                  <a:lnTo>
                    <a:pt x="8850" y="19570"/>
                  </a:lnTo>
                  <a:lnTo>
                    <a:pt x="8837" y="19389"/>
                  </a:lnTo>
                  <a:lnTo>
                    <a:pt x="8837" y="19209"/>
                  </a:lnTo>
                  <a:lnTo>
                    <a:pt x="8850" y="18938"/>
                  </a:lnTo>
                  <a:lnTo>
                    <a:pt x="8863" y="18667"/>
                  </a:lnTo>
                  <a:lnTo>
                    <a:pt x="8902" y="18409"/>
                  </a:lnTo>
                  <a:lnTo>
                    <a:pt x="8953" y="18151"/>
                  </a:lnTo>
                  <a:lnTo>
                    <a:pt x="9005" y="17893"/>
                  </a:lnTo>
                  <a:lnTo>
                    <a:pt x="9082" y="17648"/>
                  </a:lnTo>
                  <a:lnTo>
                    <a:pt x="9160" y="17403"/>
                  </a:lnTo>
                  <a:lnTo>
                    <a:pt x="9250" y="17170"/>
                  </a:lnTo>
                  <a:lnTo>
                    <a:pt x="9353" y="16938"/>
                  </a:lnTo>
                  <a:lnTo>
                    <a:pt x="9469" y="16706"/>
                  </a:lnTo>
                  <a:lnTo>
                    <a:pt x="9598" y="16487"/>
                  </a:lnTo>
                  <a:lnTo>
                    <a:pt x="9740" y="16267"/>
                  </a:lnTo>
                  <a:lnTo>
                    <a:pt x="9882" y="16074"/>
                  </a:lnTo>
                  <a:lnTo>
                    <a:pt x="10037" y="15867"/>
                  </a:lnTo>
                  <a:lnTo>
                    <a:pt x="10205" y="15674"/>
                  </a:lnTo>
                  <a:lnTo>
                    <a:pt x="10385" y="15493"/>
                  </a:lnTo>
                  <a:lnTo>
                    <a:pt x="10566" y="15326"/>
                  </a:lnTo>
                  <a:lnTo>
                    <a:pt x="10746" y="15158"/>
                  </a:lnTo>
                  <a:lnTo>
                    <a:pt x="10953" y="15003"/>
                  </a:lnTo>
                  <a:lnTo>
                    <a:pt x="11159" y="14861"/>
                  </a:lnTo>
                  <a:lnTo>
                    <a:pt x="11366" y="14719"/>
                  </a:lnTo>
                  <a:lnTo>
                    <a:pt x="11585" y="14590"/>
                  </a:lnTo>
                  <a:lnTo>
                    <a:pt x="11817" y="14474"/>
                  </a:lnTo>
                  <a:lnTo>
                    <a:pt x="12049" y="14371"/>
                  </a:lnTo>
                  <a:lnTo>
                    <a:pt x="12281" y="14281"/>
                  </a:lnTo>
                  <a:lnTo>
                    <a:pt x="12527" y="14190"/>
                  </a:lnTo>
                  <a:lnTo>
                    <a:pt x="12772" y="14126"/>
                  </a:lnTo>
                  <a:lnTo>
                    <a:pt x="13030" y="14061"/>
                  </a:lnTo>
                  <a:lnTo>
                    <a:pt x="13288" y="14023"/>
                  </a:lnTo>
                  <a:lnTo>
                    <a:pt x="13546" y="13984"/>
                  </a:lnTo>
                  <a:lnTo>
                    <a:pt x="13817" y="13971"/>
                  </a:lnTo>
                  <a:lnTo>
                    <a:pt x="14087" y="13958"/>
                  </a:lnTo>
                  <a:close/>
                  <a:moveTo>
                    <a:pt x="20460" y="26394"/>
                  </a:moveTo>
                  <a:lnTo>
                    <a:pt x="20602" y="26407"/>
                  </a:lnTo>
                  <a:lnTo>
                    <a:pt x="20731" y="26420"/>
                  </a:lnTo>
                  <a:lnTo>
                    <a:pt x="20860" y="26458"/>
                  </a:lnTo>
                  <a:lnTo>
                    <a:pt x="20976" y="26497"/>
                  </a:lnTo>
                  <a:lnTo>
                    <a:pt x="21092" y="26562"/>
                  </a:lnTo>
                  <a:lnTo>
                    <a:pt x="21208" y="26626"/>
                  </a:lnTo>
                  <a:lnTo>
                    <a:pt x="21312" y="26703"/>
                  </a:lnTo>
                  <a:lnTo>
                    <a:pt x="21402" y="26781"/>
                  </a:lnTo>
                  <a:lnTo>
                    <a:pt x="21492" y="26884"/>
                  </a:lnTo>
                  <a:lnTo>
                    <a:pt x="21570" y="26987"/>
                  </a:lnTo>
                  <a:lnTo>
                    <a:pt x="21634" y="27090"/>
                  </a:lnTo>
                  <a:lnTo>
                    <a:pt x="21686" y="27207"/>
                  </a:lnTo>
                  <a:lnTo>
                    <a:pt x="21737" y="27336"/>
                  </a:lnTo>
                  <a:lnTo>
                    <a:pt x="21763" y="27452"/>
                  </a:lnTo>
                  <a:lnTo>
                    <a:pt x="21789" y="27594"/>
                  </a:lnTo>
                  <a:lnTo>
                    <a:pt x="21789" y="27723"/>
                  </a:lnTo>
                  <a:lnTo>
                    <a:pt x="21789" y="27864"/>
                  </a:lnTo>
                  <a:lnTo>
                    <a:pt x="21763" y="27993"/>
                  </a:lnTo>
                  <a:lnTo>
                    <a:pt x="21737" y="28122"/>
                  </a:lnTo>
                  <a:lnTo>
                    <a:pt x="21686" y="28239"/>
                  </a:lnTo>
                  <a:lnTo>
                    <a:pt x="21634" y="28355"/>
                  </a:lnTo>
                  <a:lnTo>
                    <a:pt x="21570" y="28471"/>
                  </a:lnTo>
                  <a:lnTo>
                    <a:pt x="21492" y="28574"/>
                  </a:lnTo>
                  <a:lnTo>
                    <a:pt x="21402" y="28664"/>
                  </a:lnTo>
                  <a:lnTo>
                    <a:pt x="21312" y="28755"/>
                  </a:lnTo>
                  <a:lnTo>
                    <a:pt x="21208" y="28832"/>
                  </a:lnTo>
                  <a:lnTo>
                    <a:pt x="21092" y="28896"/>
                  </a:lnTo>
                  <a:lnTo>
                    <a:pt x="20976" y="28948"/>
                  </a:lnTo>
                  <a:lnTo>
                    <a:pt x="20860" y="28987"/>
                  </a:lnTo>
                  <a:lnTo>
                    <a:pt x="20731" y="29025"/>
                  </a:lnTo>
                  <a:lnTo>
                    <a:pt x="20602" y="29051"/>
                  </a:lnTo>
                  <a:lnTo>
                    <a:pt x="7573" y="29051"/>
                  </a:lnTo>
                  <a:lnTo>
                    <a:pt x="7444" y="29025"/>
                  </a:lnTo>
                  <a:lnTo>
                    <a:pt x="7315" y="28987"/>
                  </a:lnTo>
                  <a:lnTo>
                    <a:pt x="7199" y="28948"/>
                  </a:lnTo>
                  <a:lnTo>
                    <a:pt x="7083" y="28896"/>
                  </a:lnTo>
                  <a:lnTo>
                    <a:pt x="6967" y="28832"/>
                  </a:lnTo>
                  <a:lnTo>
                    <a:pt x="6863" y="28755"/>
                  </a:lnTo>
                  <a:lnTo>
                    <a:pt x="6773" y="28664"/>
                  </a:lnTo>
                  <a:lnTo>
                    <a:pt x="6683" y="28574"/>
                  </a:lnTo>
                  <a:lnTo>
                    <a:pt x="6605" y="28471"/>
                  </a:lnTo>
                  <a:lnTo>
                    <a:pt x="6541" y="28355"/>
                  </a:lnTo>
                  <a:lnTo>
                    <a:pt x="6489" y="28239"/>
                  </a:lnTo>
                  <a:lnTo>
                    <a:pt x="6438" y="28122"/>
                  </a:lnTo>
                  <a:lnTo>
                    <a:pt x="6412" y="27993"/>
                  </a:lnTo>
                  <a:lnTo>
                    <a:pt x="6386" y="27864"/>
                  </a:lnTo>
                  <a:lnTo>
                    <a:pt x="6386" y="27723"/>
                  </a:lnTo>
                  <a:lnTo>
                    <a:pt x="6386" y="27594"/>
                  </a:lnTo>
                  <a:lnTo>
                    <a:pt x="6412" y="27452"/>
                  </a:lnTo>
                  <a:lnTo>
                    <a:pt x="6438" y="27336"/>
                  </a:lnTo>
                  <a:lnTo>
                    <a:pt x="6489" y="27207"/>
                  </a:lnTo>
                  <a:lnTo>
                    <a:pt x="6541" y="27090"/>
                  </a:lnTo>
                  <a:lnTo>
                    <a:pt x="6605" y="26987"/>
                  </a:lnTo>
                  <a:lnTo>
                    <a:pt x="6683" y="26884"/>
                  </a:lnTo>
                  <a:lnTo>
                    <a:pt x="6773" y="26781"/>
                  </a:lnTo>
                  <a:lnTo>
                    <a:pt x="6863" y="26703"/>
                  </a:lnTo>
                  <a:lnTo>
                    <a:pt x="6967" y="26626"/>
                  </a:lnTo>
                  <a:lnTo>
                    <a:pt x="7083" y="26562"/>
                  </a:lnTo>
                  <a:lnTo>
                    <a:pt x="7199" y="26497"/>
                  </a:lnTo>
                  <a:lnTo>
                    <a:pt x="7315" y="26458"/>
                  </a:lnTo>
                  <a:lnTo>
                    <a:pt x="7444" y="26420"/>
                  </a:lnTo>
                  <a:lnTo>
                    <a:pt x="7573" y="26407"/>
                  </a:lnTo>
                  <a:lnTo>
                    <a:pt x="7715" y="26394"/>
                  </a:lnTo>
                  <a:close/>
                  <a:moveTo>
                    <a:pt x="1" y="0"/>
                  </a:moveTo>
                  <a:lnTo>
                    <a:pt x="1" y="32418"/>
                  </a:lnTo>
                  <a:lnTo>
                    <a:pt x="13" y="32663"/>
                  </a:lnTo>
                  <a:lnTo>
                    <a:pt x="52" y="32895"/>
                  </a:lnTo>
                  <a:lnTo>
                    <a:pt x="117" y="33128"/>
                  </a:lnTo>
                  <a:lnTo>
                    <a:pt x="194" y="33347"/>
                  </a:lnTo>
                  <a:lnTo>
                    <a:pt x="297" y="33553"/>
                  </a:lnTo>
                  <a:lnTo>
                    <a:pt x="413" y="33760"/>
                  </a:lnTo>
                  <a:lnTo>
                    <a:pt x="555" y="33940"/>
                  </a:lnTo>
                  <a:lnTo>
                    <a:pt x="710" y="34108"/>
                  </a:lnTo>
                  <a:lnTo>
                    <a:pt x="878" y="34263"/>
                  </a:lnTo>
                  <a:lnTo>
                    <a:pt x="1058" y="34405"/>
                  </a:lnTo>
                  <a:lnTo>
                    <a:pt x="1252" y="34521"/>
                  </a:lnTo>
                  <a:lnTo>
                    <a:pt x="1471" y="34624"/>
                  </a:lnTo>
                  <a:lnTo>
                    <a:pt x="1690" y="34701"/>
                  </a:lnTo>
                  <a:lnTo>
                    <a:pt x="1910" y="34766"/>
                  </a:lnTo>
                  <a:lnTo>
                    <a:pt x="2155" y="34792"/>
                  </a:lnTo>
                  <a:lnTo>
                    <a:pt x="2400" y="34805"/>
                  </a:lnTo>
                  <a:lnTo>
                    <a:pt x="25775" y="34805"/>
                  </a:lnTo>
                  <a:lnTo>
                    <a:pt x="26020" y="34792"/>
                  </a:lnTo>
                  <a:lnTo>
                    <a:pt x="26265" y="34766"/>
                  </a:lnTo>
                  <a:lnTo>
                    <a:pt x="26484" y="34701"/>
                  </a:lnTo>
                  <a:lnTo>
                    <a:pt x="26704" y="34624"/>
                  </a:lnTo>
                  <a:lnTo>
                    <a:pt x="26923" y="34521"/>
                  </a:lnTo>
                  <a:lnTo>
                    <a:pt x="27117" y="34405"/>
                  </a:lnTo>
                  <a:lnTo>
                    <a:pt x="27297" y="34263"/>
                  </a:lnTo>
                  <a:lnTo>
                    <a:pt x="27465" y="34108"/>
                  </a:lnTo>
                  <a:lnTo>
                    <a:pt x="27620" y="33940"/>
                  </a:lnTo>
                  <a:lnTo>
                    <a:pt x="27762" y="33760"/>
                  </a:lnTo>
                  <a:lnTo>
                    <a:pt x="27878" y="33553"/>
                  </a:lnTo>
                  <a:lnTo>
                    <a:pt x="27981" y="33347"/>
                  </a:lnTo>
                  <a:lnTo>
                    <a:pt x="28058" y="33128"/>
                  </a:lnTo>
                  <a:lnTo>
                    <a:pt x="28123" y="32895"/>
                  </a:lnTo>
                  <a:lnTo>
                    <a:pt x="28161" y="32663"/>
                  </a:lnTo>
                  <a:lnTo>
                    <a:pt x="28174" y="32418"/>
                  </a:lnTo>
                  <a:lnTo>
                    <a:pt x="28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6" name="Google Shape;1956;p40"/>
          <p:cNvGrpSpPr/>
          <p:nvPr/>
        </p:nvGrpSpPr>
        <p:grpSpPr>
          <a:xfrm>
            <a:off x="1979831" y="2697454"/>
            <a:ext cx="438497" cy="469764"/>
            <a:chOff x="2979081" y="5079404"/>
            <a:chExt cx="438497" cy="469764"/>
          </a:xfrm>
        </p:grpSpPr>
        <p:sp>
          <p:nvSpPr>
            <p:cNvPr id="1957" name="Google Shape;1957;p40"/>
            <p:cNvSpPr/>
            <p:nvPr/>
          </p:nvSpPr>
          <p:spPr>
            <a:xfrm>
              <a:off x="3158433" y="5398409"/>
              <a:ext cx="79803" cy="48920"/>
            </a:xfrm>
            <a:custGeom>
              <a:rect b="b" l="l" r="r" t="t"/>
              <a:pathLst>
                <a:path extrusionOk="0" h="4722" w="7703">
                  <a:moveTo>
                    <a:pt x="1304" y="0"/>
                  </a:moveTo>
                  <a:lnTo>
                    <a:pt x="1239" y="349"/>
                  </a:lnTo>
                  <a:lnTo>
                    <a:pt x="1162" y="710"/>
                  </a:lnTo>
                  <a:lnTo>
                    <a:pt x="1046" y="1084"/>
                  </a:lnTo>
                  <a:lnTo>
                    <a:pt x="904" y="1484"/>
                  </a:lnTo>
                  <a:lnTo>
                    <a:pt x="736" y="1909"/>
                  </a:lnTo>
                  <a:lnTo>
                    <a:pt x="530" y="2374"/>
                  </a:lnTo>
                  <a:lnTo>
                    <a:pt x="285" y="2877"/>
                  </a:lnTo>
                  <a:lnTo>
                    <a:pt x="1" y="3419"/>
                  </a:lnTo>
                  <a:lnTo>
                    <a:pt x="1020" y="3999"/>
                  </a:lnTo>
                  <a:lnTo>
                    <a:pt x="1342" y="4167"/>
                  </a:lnTo>
                  <a:lnTo>
                    <a:pt x="1678" y="4309"/>
                  </a:lnTo>
                  <a:lnTo>
                    <a:pt x="2026" y="4438"/>
                  </a:lnTo>
                  <a:lnTo>
                    <a:pt x="2387" y="4541"/>
                  </a:lnTo>
                  <a:lnTo>
                    <a:pt x="2748" y="4618"/>
                  </a:lnTo>
                  <a:lnTo>
                    <a:pt x="3110" y="4670"/>
                  </a:lnTo>
                  <a:lnTo>
                    <a:pt x="3484" y="4709"/>
                  </a:lnTo>
                  <a:lnTo>
                    <a:pt x="3858" y="4722"/>
                  </a:lnTo>
                  <a:lnTo>
                    <a:pt x="4219" y="4709"/>
                  </a:lnTo>
                  <a:lnTo>
                    <a:pt x="4593" y="4670"/>
                  </a:lnTo>
                  <a:lnTo>
                    <a:pt x="4954" y="4618"/>
                  </a:lnTo>
                  <a:lnTo>
                    <a:pt x="5316" y="4541"/>
                  </a:lnTo>
                  <a:lnTo>
                    <a:pt x="5677" y="4438"/>
                  </a:lnTo>
                  <a:lnTo>
                    <a:pt x="6025" y="4309"/>
                  </a:lnTo>
                  <a:lnTo>
                    <a:pt x="6360" y="4167"/>
                  </a:lnTo>
                  <a:lnTo>
                    <a:pt x="6683" y="3999"/>
                  </a:lnTo>
                  <a:lnTo>
                    <a:pt x="7702" y="3419"/>
                  </a:lnTo>
                  <a:lnTo>
                    <a:pt x="7418" y="2877"/>
                  </a:lnTo>
                  <a:lnTo>
                    <a:pt x="7160" y="2361"/>
                  </a:lnTo>
                  <a:lnTo>
                    <a:pt x="6954" y="1909"/>
                  </a:lnTo>
                  <a:lnTo>
                    <a:pt x="6786" y="1484"/>
                  </a:lnTo>
                  <a:lnTo>
                    <a:pt x="6644" y="1084"/>
                  </a:lnTo>
                  <a:lnTo>
                    <a:pt x="6541" y="710"/>
                  </a:lnTo>
                  <a:lnTo>
                    <a:pt x="6451" y="349"/>
                  </a:lnTo>
                  <a:lnTo>
                    <a:pt x="6386" y="0"/>
                  </a:lnTo>
                  <a:lnTo>
                    <a:pt x="6090" y="65"/>
                  </a:lnTo>
                  <a:lnTo>
                    <a:pt x="5780" y="129"/>
                  </a:lnTo>
                  <a:lnTo>
                    <a:pt x="5470" y="181"/>
                  </a:lnTo>
                  <a:lnTo>
                    <a:pt x="5148" y="220"/>
                  </a:lnTo>
                  <a:lnTo>
                    <a:pt x="4838" y="245"/>
                  </a:lnTo>
                  <a:lnTo>
                    <a:pt x="4516" y="271"/>
                  </a:lnTo>
                  <a:lnTo>
                    <a:pt x="4206" y="284"/>
                  </a:lnTo>
                  <a:lnTo>
                    <a:pt x="3884" y="297"/>
                  </a:lnTo>
                  <a:lnTo>
                    <a:pt x="3561" y="284"/>
                  </a:lnTo>
                  <a:lnTo>
                    <a:pt x="3239" y="271"/>
                  </a:lnTo>
                  <a:lnTo>
                    <a:pt x="2916" y="258"/>
                  </a:lnTo>
                  <a:lnTo>
                    <a:pt x="2594" y="220"/>
                  </a:lnTo>
                  <a:lnTo>
                    <a:pt x="2271" y="181"/>
                  </a:lnTo>
                  <a:lnTo>
                    <a:pt x="1949" y="129"/>
                  </a:lnTo>
                  <a:lnTo>
                    <a:pt x="1626" y="78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3015703" y="5447992"/>
              <a:ext cx="365263" cy="101176"/>
            </a:xfrm>
            <a:custGeom>
              <a:rect b="b" l="l" r="r" t="t"/>
              <a:pathLst>
                <a:path extrusionOk="0" h="9766" w="35257">
                  <a:moveTo>
                    <a:pt x="9946" y="4193"/>
                  </a:moveTo>
                  <a:lnTo>
                    <a:pt x="10088" y="4206"/>
                  </a:lnTo>
                  <a:lnTo>
                    <a:pt x="10217" y="4244"/>
                  </a:lnTo>
                  <a:lnTo>
                    <a:pt x="10333" y="4283"/>
                  </a:lnTo>
                  <a:lnTo>
                    <a:pt x="10450" y="4335"/>
                  </a:lnTo>
                  <a:lnTo>
                    <a:pt x="10566" y="4399"/>
                  </a:lnTo>
                  <a:lnTo>
                    <a:pt x="10669" y="4476"/>
                  </a:lnTo>
                  <a:lnTo>
                    <a:pt x="10759" y="4567"/>
                  </a:lnTo>
                  <a:lnTo>
                    <a:pt x="10849" y="4657"/>
                  </a:lnTo>
                  <a:lnTo>
                    <a:pt x="10927" y="4760"/>
                  </a:lnTo>
                  <a:lnTo>
                    <a:pt x="10991" y="4863"/>
                  </a:lnTo>
                  <a:lnTo>
                    <a:pt x="11056" y="4980"/>
                  </a:lnTo>
                  <a:lnTo>
                    <a:pt x="11095" y="5109"/>
                  </a:lnTo>
                  <a:lnTo>
                    <a:pt x="11133" y="5238"/>
                  </a:lnTo>
                  <a:lnTo>
                    <a:pt x="11159" y="5367"/>
                  </a:lnTo>
                  <a:lnTo>
                    <a:pt x="11159" y="5496"/>
                  </a:lnTo>
                  <a:lnTo>
                    <a:pt x="11159" y="5637"/>
                  </a:lnTo>
                  <a:lnTo>
                    <a:pt x="11133" y="5766"/>
                  </a:lnTo>
                  <a:lnTo>
                    <a:pt x="11107" y="5895"/>
                  </a:lnTo>
                  <a:lnTo>
                    <a:pt x="11069" y="6012"/>
                  </a:lnTo>
                  <a:lnTo>
                    <a:pt x="11004" y="6128"/>
                  </a:lnTo>
                  <a:lnTo>
                    <a:pt x="10940" y="6244"/>
                  </a:lnTo>
                  <a:lnTo>
                    <a:pt x="10875" y="6347"/>
                  </a:lnTo>
                  <a:lnTo>
                    <a:pt x="10785" y="6437"/>
                  </a:lnTo>
                  <a:lnTo>
                    <a:pt x="10695" y="6528"/>
                  </a:lnTo>
                  <a:lnTo>
                    <a:pt x="10591" y="6605"/>
                  </a:lnTo>
                  <a:lnTo>
                    <a:pt x="10488" y="6669"/>
                  </a:lnTo>
                  <a:lnTo>
                    <a:pt x="10372" y="6734"/>
                  </a:lnTo>
                  <a:lnTo>
                    <a:pt x="10243" y="6786"/>
                  </a:lnTo>
                  <a:lnTo>
                    <a:pt x="10114" y="6811"/>
                  </a:lnTo>
                  <a:lnTo>
                    <a:pt x="9985" y="6837"/>
                  </a:lnTo>
                  <a:lnTo>
                    <a:pt x="9856" y="6850"/>
                  </a:lnTo>
                  <a:lnTo>
                    <a:pt x="8398" y="6863"/>
                  </a:lnTo>
                  <a:lnTo>
                    <a:pt x="6979" y="6850"/>
                  </a:lnTo>
                  <a:lnTo>
                    <a:pt x="6850" y="6837"/>
                  </a:lnTo>
                  <a:lnTo>
                    <a:pt x="6708" y="6811"/>
                  </a:lnTo>
                  <a:lnTo>
                    <a:pt x="6592" y="6773"/>
                  </a:lnTo>
                  <a:lnTo>
                    <a:pt x="6463" y="6734"/>
                  </a:lnTo>
                  <a:lnTo>
                    <a:pt x="6347" y="6669"/>
                  </a:lnTo>
                  <a:lnTo>
                    <a:pt x="6244" y="6605"/>
                  </a:lnTo>
                  <a:lnTo>
                    <a:pt x="6141" y="6528"/>
                  </a:lnTo>
                  <a:lnTo>
                    <a:pt x="6051" y="6437"/>
                  </a:lnTo>
                  <a:lnTo>
                    <a:pt x="5960" y="6347"/>
                  </a:lnTo>
                  <a:lnTo>
                    <a:pt x="5883" y="6244"/>
                  </a:lnTo>
                  <a:lnTo>
                    <a:pt x="5818" y="6128"/>
                  </a:lnTo>
                  <a:lnTo>
                    <a:pt x="5767" y="6012"/>
                  </a:lnTo>
                  <a:lnTo>
                    <a:pt x="5728" y="5895"/>
                  </a:lnTo>
                  <a:lnTo>
                    <a:pt x="5689" y="5766"/>
                  </a:lnTo>
                  <a:lnTo>
                    <a:pt x="5676" y="5637"/>
                  </a:lnTo>
                  <a:lnTo>
                    <a:pt x="5676" y="5496"/>
                  </a:lnTo>
                  <a:lnTo>
                    <a:pt x="5676" y="5367"/>
                  </a:lnTo>
                  <a:lnTo>
                    <a:pt x="5702" y="5225"/>
                  </a:lnTo>
                  <a:lnTo>
                    <a:pt x="5741" y="5109"/>
                  </a:lnTo>
                  <a:lnTo>
                    <a:pt x="5780" y="4980"/>
                  </a:lnTo>
                  <a:lnTo>
                    <a:pt x="5844" y="4863"/>
                  </a:lnTo>
                  <a:lnTo>
                    <a:pt x="5909" y="4760"/>
                  </a:lnTo>
                  <a:lnTo>
                    <a:pt x="5986" y="4657"/>
                  </a:lnTo>
                  <a:lnTo>
                    <a:pt x="6076" y="4567"/>
                  </a:lnTo>
                  <a:lnTo>
                    <a:pt x="6167" y="4476"/>
                  </a:lnTo>
                  <a:lnTo>
                    <a:pt x="6270" y="4399"/>
                  </a:lnTo>
                  <a:lnTo>
                    <a:pt x="6386" y="4335"/>
                  </a:lnTo>
                  <a:lnTo>
                    <a:pt x="6502" y="4283"/>
                  </a:lnTo>
                  <a:lnTo>
                    <a:pt x="6618" y="4244"/>
                  </a:lnTo>
                  <a:lnTo>
                    <a:pt x="6747" y="4206"/>
                  </a:lnTo>
                  <a:lnTo>
                    <a:pt x="6889" y="4193"/>
                  </a:lnTo>
                  <a:lnTo>
                    <a:pt x="7018" y="4193"/>
                  </a:lnTo>
                  <a:lnTo>
                    <a:pt x="8398" y="4206"/>
                  </a:lnTo>
                  <a:lnTo>
                    <a:pt x="9817" y="4193"/>
                  </a:lnTo>
                  <a:close/>
                  <a:moveTo>
                    <a:pt x="10940" y="0"/>
                  </a:moveTo>
                  <a:lnTo>
                    <a:pt x="10321" y="129"/>
                  </a:lnTo>
                  <a:lnTo>
                    <a:pt x="9701" y="258"/>
                  </a:lnTo>
                  <a:lnTo>
                    <a:pt x="9121" y="400"/>
                  </a:lnTo>
                  <a:lnTo>
                    <a:pt x="8540" y="542"/>
                  </a:lnTo>
                  <a:lnTo>
                    <a:pt x="7998" y="697"/>
                  </a:lnTo>
                  <a:lnTo>
                    <a:pt x="7470" y="852"/>
                  </a:lnTo>
                  <a:lnTo>
                    <a:pt x="6966" y="1019"/>
                  </a:lnTo>
                  <a:lnTo>
                    <a:pt x="6476" y="1187"/>
                  </a:lnTo>
                  <a:lnTo>
                    <a:pt x="6025" y="1355"/>
                  </a:lnTo>
                  <a:lnTo>
                    <a:pt x="5586" y="1535"/>
                  </a:lnTo>
                  <a:lnTo>
                    <a:pt x="5186" y="1716"/>
                  </a:lnTo>
                  <a:lnTo>
                    <a:pt x="4799" y="1896"/>
                  </a:lnTo>
                  <a:lnTo>
                    <a:pt x="4451" y="2090"/>
                  </a:lnTo>
                  <a:lnTo>
                    <a:pt x="4128" y="2283"/>
                  </a:lnTo>
                  <a:lnTo>
                    <a:pt x="3832" y="2477"/>
                  </a:lnTo>
                  <a:lnTo>
                    <a:pt x="3574" y="2670"/>
                  </a:lnTo>
                  <a:lnTo>
                    <a:pt x="0" y="5521"/>
                  </a:lnTo>
                  <a:lnTo>
                    <a:pt x="0" y="8437"/>
                  </a:lnTo>
                  <a:lnTo>
                    <a:pt x="13" y="8579"/>
                  </a:lnTo>
                  <a:lnTo>
                    <a:pt x="26" y="8708"/>
                  </a:lnTo>
                  <a:lnTo>
                    <a:pt x="65" y="8837"/>
                  </a:lnTo>
                  <a:lnTo>
                    <a:pt x="104" y="8953"/>
                  </a:lnTo>
                  <a:lnTo>
                    <a:pt x="168" y="9069"/>
                  </a:lnTo>
                  <a:lnTo>
                    <a:pt x="233" y="9185"/>
                  </a:lnTo>
                  <a:lnTo>
                    <a:pt x="310" y="9288"/>
                  </a:lnTo>
                  <a:lnTo>
                    <a:pt x="387" y="9378"/>
                  </a:lnTo>
                  <a:lnTo>
                    <a:pt x="491" y="9469"/>
                  </a:lnTo>
                  <a:lnTo>
                    <a:pt x="594" y="9546"/>
                  </a:lnTo>
                  <a:lnTo>
                    <a:pt x="697" y="9611"/>
                  </a:lnTo>
                  <a:lnTo>
                    <a:pt x="813" y="9662"/>
                  </a:lnTo>
                  <a:lnTo>
                    <a:pt x="942" y="9701"/>
                  </a:lnTo>
                  <a:lnTo>
                    <a:pt x="1058" y="9740"/>
                  </a:lnTo>
                  <a:lnTo>
                    <a:pt x="1200" y="9765"/>
                  </a:lnTo>
                  <a:lnTo>
                    <a:pt x="34057" y="9765"/>
                  </a:lnTo>
                  <a:lnTo>
                    <a:pt x="34199" y="9740"/>
                  </a:lnTo>
                  <a:lnTo>
                    <a:pt x="34315" y="9701"/>
                  </a:lnTo>
                  <a:lnTo>
                    <a:pt x="34444" y="9662"/>
                  </a:lnTo>
                  <a:lnTo>
                    <a:pt x="34560" y="9611"/>
                  </a:lnTo>
                  <a:lnTo>
                    <a:pt x="34663" y="9546"/>
                  </a:lnTo>
                  <a:lnTo>
                    <a:pt x="34766" y="9469"/>
                  </a:lnTo>
                  <a:lnTo>
                    <a:pt x="34869" y="9378"/>
                  </a:lnTo>
                  <a:lnTo>
                    <a:pt x="34947" y="9288"/>
                  </a:lnTo>
                  <a:lnTo>
                    <a:pt x="35024" y="9185"/>
                  </a:lnTo>
                  <a:lnTo>
                    <a:pt x="35089" y="9069"/>
                  </a:lnTo>
                  <a:lnTo>
                    <a:pt x="35153" y="8953"/>
                  </a:lnTo>
                  <a:lnTo>
                    <a:pt x="35192" y="8837"/>
                  </a:lnTo>
                  <a:lnTo>
                    <a:pt x="35231" y="8708"/>
                  </a:lnTo>
                  <a:lnTo>
                    <a:pt x="35243" y="8579"/>
                  </a:lnTo>
                  <a:lnTo>
                    <a:pt x="35256" y="8437"/>
                  </a:lnTo>
                  <a:lnTo>
                    <a:pt x="35256" y="5521"/>
                  </a:lnTo>
                  <a:lnTo>
                    <a:pt x="31683" y="2670"/>
                  </a:lnTo>
                  <a:lnTo>
                    <a:pt x="31425" y="2477"/>
                  </a:lnTo>
                  <a:lnTo>
                    <a:pt x="31128" y="2283"/>
                  </a:lnTo>
                  <a:lnTo>
                    <a:pt x="30806" y="2090"/>
                  </a:lnTo>
                  <a:lnTo>
                    <a:pt x="30458" y="1896"/>
                  </a:lnTo>
                  <a:lnTo>
                    <a:pt x="30071" y="1716"/>
                  </a:lnTo>
                  <a:lnTo>
                    <a:pt x="29671" y="1535"/>
                  </a:lnTo>
                  <a:lnTo>
                    <a:pt x="29232" y="1355"/>
                  </a:lnTo>
                  <a:lnTo>
                    <a:pt x="28781" y="1187"/>
                  </a:lnTo>
                  <a:lnTo>
                    <a:pt x="28290" y="1019"/>
                  </a:lnTo>
                  <a:lnTo>
                    <a:pt x="27787" y="852"/>
                  </a:lnTo>
                  <a:lnTo>
                    <a:pt x="27258" y="697"/>
                  </a:lnTo>
                  <a:lnTo>
                    <a:pt x="26717" y="542"/>
                  </a:lnTo>
                  <a:lnTo>
                    <a:pt x="26136" y="400"/>
                  </a:lnTo>
                  <a:lnTo>
                    <a:pt x="25556" y="258"/>
                  </a:lnTo>
                  <a:lnTo>
                    <a:pt x="24936" y="129"/>
                  </a:lnTo>
                  <a:lnTo>
                    <a:pt x="24317" y="0"/>
                  </a:lnTo>
                  <a:lnTo>
                    <a:pt x="24240" y="78"/>
                  </a:lnTo>
                  <a:lnTo>
                    <a:pt x="24162" y="155"/>
                  </a:lnTo>
                  <a:lnTo>
                    <a:pt x="24046" y="232"/>
                  </a:lnTo>
                  <a:lnTo>
                    <a:pt x="23853" y="348"/>
                  </a:lnTo>
                  <a:lnTo>
                    <a:pt x="23143" y="748"/>
                  </a:lnTo>
                  <a:lnTo>
                    <a:pt x="21763" y="1535"/>
                  </a:lnTo>
                  <a:lnTo>
                    <a:pt x="21518" y="1664"/>
                  </a:lnTo>
                  <a:lnTo>
                    <a:pt x="21286" y="1780"/>
                  </a:lnTo>
                  <a:lnTo>
                    <a:pt x="21040" y="1896"/>
                  </a:lnTo>
                  <a:lnTo>
                    <a:pt x="20782" y="2000"/>
                  </a:lnTo>
                  <a:lnTo>
                    <a:pt x="20537" y="2090"/>
                  </a:lnTo>
                  <a:lnTo>
                    <a:pt x="20279" y="2180"/>
                  </a:lnTo>
                  <a:lnTo>
                    <a:pt x="20021" y="2258"/>
                  </a:lnTo>
                  <a:lnTo>
                    <a:pt x="19763" y="2322"/>
                  </a:lnTo>
                  <a:lnTo>
                    <a:pt x="19505" y="2387"/>
                  </a:lnTo>
                  <a:lnTo>
                    <a:pt x="19234" y="2438"/>
                  </a:lnTo>
                  <a:lnTo>
                    <a:pt x="18976" y="2490"/>
                  </a:lnTo>
                  <a:lnTo>
                    <a:pt x="18706" y="2529"/>
                  </a:lnTo>
                  <a:lnTo>
                    <a:pt x="18435" y="2554"/>
                  </a:lnTo>
                  <a:lnTo>
                    <a:pt x="18164" y="2580"/>
                  </a:lnTo>
                  <a:lnTo>
                    <a:pt x="17893" y="2593"/>
                  </a:lnTo>
                  <a:lnTo>
                    <a:pt x="17364" y="2593"/>
                  </a:lnTo>
                  <a:lnTo>
                    <a:pt x="17093" y="2580"/>
                  </a:lnTo>
                  <a:lnTo>
                    <a:pt x="16822" y="2554"/>
                  </a:lnTo>
                  <a:lnTo>
                    <a:pt x="16551" y="2529"/>
                  </a:lnTo>
                  <a:lnTo>
                    <a:pt x="16280" y="2490"/>
                  </a:lnTo>
                  <a:lnTo>
                    <a:pt x="16022" y="2438"/>
                  </a:lnTo>
                  <a:lnTo>
                    <a:pt x="15751" y="2387"/>
                  </a:lnTo>
                  <a:lnTo>
                    <a:pt x="15493" y="2322"/>
                  </a:lnTo>
                  <a:lnTo>
                    <a:pt x="15235" y="2258"/>
                  </a:lnTo>
                  <a:lnTo>
                    <a:pt x="14977" y="2180"/>
                  </a:lnTo>
                  <a:lnTo>
                    <a:pt x="14719" y="2090"/>
                  </a:lnTo>
                  <a:lnTo>
                    <a:pt x="14474" y="2000"/>
                  </a:lnTo>
                  <a:lnTo>
                    <a:pt x="14216" y="1896"/>
                  </a:lnTo>
                  <a:lnTo>
                    <a:pt x="13971" y="1780"/>
                  </a:lnTo>
                  <a:lnTo>
                    <a:pt x="13739" y="1664"/>
                  </a:lnTo>
                  <a:lnTo>
                    <a:pt x="13494" y="1535"/>
                  </a:lnTo>
                  <a:lnTo>
                    <a:pt x="12139" y="761"/>
                  </a:lnTo>
                  <a:lnTo>
                    <a:pt x="11417" y="361"/>
                  </a:lnTo>
                  <a:lnTo>
                    <a:pt x="11224" y="245"/>
                  </a:lnTo>
                  <a:lnTo>
                    <a:pt x="11107" y="155"/>
                  </a:lnTo>
                  <a:lnTo>
                    <a:pt x="11017" y="78"/>
                  </a:lnTo>
                  <a:lnTo>
                    <a:pt x="10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3109389" y="5204087"/>
              <a:ext cx="177892" cy="169873"/>
            </a:xfrm>
            <a:custGeom>
              <a:rect b="b" l="l" r="r" t="t"/>
              <a:pathLst>
                <a:path extrusionOk="0" h="16397" w="17171">
                  <a:moveTo>
                    <a:pt x="8592" y="1"/>
                  </a:moveTo>
                  <a:lnTo>
                    <a:pt x="8334" y="272"/>
                  </a:lnTo>
                  <a:lnTo>
                    <a:pt x="8076" y="517"/>
                  </a:lnTo>
                  <a:lnTo>
                    <a:pt x="7805" y="775"/>
                  </a:lnTo>
                  <a:lnTo>
                    <a:pt x="7534" y="1020"/>
                  </a:lnTo>
                  <a:lnTo>
                    <a:pt x="7250" y="1252"/>
                  </a:lnTo>
                  <a:lnTo>
                    <a:pt x="6966" y="1484"/>
                  </a:lnTo>
                  <a:lnTo>
                    <a:pt x="6386" y="1923"/>
                  </a:lnTo>
                  <a:lnTo>
                    <a:pt x="5793" y="2336"/>
                  </a:lnTo>
                  <a:lnTo>
                    <a:pt x="5186" y="2723"/>
                  </a:lnTo>
                  <a:lnTo>
                    <a:pt x="4580" y="3084"/>
                  </a:lnTo>
                  <a:lnTo>
                    <a:pt x="3987" y="3419"/>
                  </a:lnTo>
                  <a:lnTo>
                    <a:pt x="3393" y="3729"/>
                  </a:lnTo>
                  <a:lnTo>
                    <a:pt x="2826" y="4025"/>
                  </a:lnTo>
                  <a:lnTo>
                    <a:pt x="2271" y="4283"/>
                  </a:lnTo>
                  <a:lnTo>
                    <a:pt x="1742" y="4516"/>
                  </a:lnTo>
                  <a:lnTo>
                    <a:pt x="1239" y="4722"/>
                  </a:lnTo>
                  <a:lnTo>
                    <a:pt x="787" y="4916"/>
                  </a:lnTo>
                  <a:lnTo>
                    <a:pt x="0" y="5212"/>
                  </a:lnTo>
                  <a:lnTo>
                    <a:pt x="0" y="7805"/>
                  </a:lnTo>
                  <a:lnTo>
                    <a:pt x="13" y="8295"/>
                  </a:lnTo>
                  <a:lnTo>
                    <a:pt x="52" y="8786"/>
                  </a:lnTo>
                  <a:lnTo>
                    <a:pt x="116" y="9276"/>
                  </a:lnTo>
                  <a:lnTo>
                    <a:pt x="220" y="9740"/>
                  </a:lnTo>
                  <a:lnTo>
                    <a:pt x="336" y="10205"/>
                  </a:lnTo>
                  <a:lnTo>
                    <a:pt x="478" y="10656"/>
                  </a:lnTo>
                  <a:lnTo>
                    <a:pt x="645" y="11095"/>
                  </a:lnTo>
                  <a:lnTo>
                    <a:pt x="839" y="11520"/>
                  </a:lnTo>
                  <a:lnTo>
                    <a:pt x="1058" y="11933"/>
                  </a:lnTo>
                  <a:lnTo>
                    <a:pt x="1290" y="12333"/>
                  </a:lnTo>
                  <a:lnTo>
                    <a:pt x="1548" y="12720"/>
                  </a:lnTo>
                  <a:lnTo>
                    <a:pt x="1819" y="13094"/>
                  </a:lnTo>
                  <a:lnTo>
                    <a:pt x="2116" y="13442"/>
                  </a:lnTo>
                  <a:lnTo>
                    <a:pt x="2426" y="13791"/>
                  </a:lnTo>
                  <a:lnTo>
                    <a:pt x="2761" y="14113"/>
                  </a:lnTo>
                  <a:lnTo>
                    <a:pt x="3109" y="14410"/>
                  </a:lnTo>
                  <a:lnTo>
                    <a:pt x="3471" y="14694"/>
                  </a:lnTo>
                  <a:lnTo>
                    <a:pt x="3845" y="14965"/>
                  </a:lnTo>
                  <a:lnTo>
                    <a:pt x="4232" y="15210"/>
                  </a:lnTo>
                  <a:lnTo>
                    <a:pt x="4632" y="15429"/>
                  </a:lnTo>
                  <a:lnTo>
                    <a:pt x="5057" y="15635"/>
                  </a:lnTo>
                  <a:lnTo>
                    <a:pt x="5483" y="15816"/>
                  </a:lnTo>
                  <a:lnTo>
                    <a:pt x="5922" y="15971"/>
                  </a:lnTo>
                  <a:lnTo>
                    <a:pt x="6373" y="16100"/>
                  </a:lnTo>
                  <a:lnTo>
                    <a:pt x="6825" y="16216"/>
                  </a:lnTo>
                  <a:lnTo>
                    <a:pt x="7289" y="16293"/>
                  </a:lnTo>
                  <a:lnTo>
                    <a:pt x="7766" y="16358"/>
                  </a:lnTo>
                  <a:lnTo>
                    <a:pt x="8244" y="16384"/>
                  </a:lnTo>
                  <a:lnTo>
                    <a:pt x="8734" y="16397"/>
                  </a:lnTo>
                  <a:lnTo>
                    <a:pt x="9224" y="16371"/>
                  </a:lnTo>
                  <a:lnTo>
                    <a:pt x="9714" y="16319"/>
                  </a:lnTo>
                  <a:lnTo>
                    <a:pt x="10217" y="16242"/>
                  </a:lnTo>
                  <a:lnTo>
                    <a:pt x="10591" y="16151"/>
                  </a:lnTo>
                  <a:lnTo>
                    <a:pt x="10953" y="16061"/>
                  </a:lnTo>
                  <a:lnTo>
                    <a:pt x="11314" y="15945"/>
                  </a:lnTo>
                  <a:lnTo>
                    <a:pt x="11662" y="15829"/>
                  </a:lnTo>
                  <a:lnTo>
                    <a:pt x="12010" y="15687"/>
                  </a:lnTo>
                  <a:lnTo>
                    <a:pt x="12346" y="15532"/>
                  </a:lnTo>
                  <a:lnTo>
                    <a:pt x="12668" y="15352"/>
                  </a:lnTo>
                  <a:lnTo>
                    <a:pt x="12991" y="15171"/>
                  </a:lnTo>
                  <a:lnTo>
                    <a:pt x="13300" y="14978"/>
                  </a:lnTo>
                  <a:lnTo>
                    <a:pt x="13597" y="14771"/>
                  </a:lnTo>
                  <a:lnTo>
                    <a:pt x="13894" y="14552"/>
                  </a:lnTo>
                  <a:lnTo>
                    <a:pt x="14178" y="14320"/>
                  </a:lnTo>
                  <a:lnTo>
                    <a:pt x="14449" y="14075"/>
                  </a:lnTo>
                  <a:lnTo>
                    <a:pt x="14707" y="13829"/>
                  </a:lnTo>
                  <a:lnTo>
                    <a:pt x="14952" y="13559"/>
                  </a:lnTo>
                  <a:lnTo>
                    <a:pt x="15197" y="13288"/>
                  </a:lnTo>
                  <a:lnTo>
                    <a:pt x="15416" y="13004"/>
                  </a:lnTo>
                  <a:lnTo>
                    <a:pt x="15635" y="12707"/>
                  </a:lnTo>
                  <a:lnTo>
                    <a:pt x="15842" y="12398"/>
                  </a:lnTo>
                  <a:lnTo>
                    <a:pt x="16022" y="12088"/>
                  </a:lnTo>
                  <a:lnTo>
                    <a:pt x="16203" y="11765"/>
                  </a:lnTo>
                  <a:lnTo>
                    <a:pt x="16371" y="11443"/>
                  </a:lnTo>
                  <a:lnTo>
                    <a:pt x="16513" y="11108"/>
                  </a:lnTo>
                  <a:lnTo>
                    <a:pt x="16654" y="10759"/>
                  </a:lnTo>
                  <a:lnTo>
                    <a:pt x="16771" y="10411"/>
                  </a:lnTo>
                  <a:lnTo>
                    <a:pt x="16874" y="10050"/>
                  </a:lnTo>
                  <a:lnTo>
                    <a:pt x="16964" y="9689"/>
                  </a:lnTo>
                  <a:lnTo>
                    <a:pt x="17041" y="9327"/>
                  </a:lnTo>
                  <a:lnTo>
                    <a:pt x="17106" y="8953"/>
                  </a:lnTo>
                  <a:lnTo>
                    <a:pt x="17145" y="8566"/>
                  </a:lnTo>
                  <a:lnTo>
                    <a:pt x="17170" y="8192"/>
                  </a:lnTo>
                  <a:lnTo>
                    <a:pt x="17170" y="7805"/>
                  </a:lnTo>
                  <a:lnTo>
                    <a:pt x="17170" y="5212"/>
                  </a:lnTo>
                  <a:lnTo>
                    <a:pt x="16384" y="4916"/>
                  </a:lnTo>
                  <a:lnTo>
                    <a:pt x="15932" y="4722"/>
                  </a:lnTo>
                  <a:lnTo>
                    <a:pt x="15429" y="4516"/>
                  </a:lnTo>
                  <a:lnTo>
                    <a:pt x="14900" y="4283"/>
                  </a:lnTo>
                  <a:lnTo>
                    <a:pt x="14345" y="4025"/>
                  </a:lnTo>
                  <a:lnTo>
                    <a:pt x="13778" y="3729"/>
                  </a:lnTo>
                  <a:lnTo>
                    <a:pt x="13184" y="3419"/>
                  </a:lnTo>
                  <a:lnTo>
                    <a:pt x="12591" y="3084"/>
                  </a:lnTo>
                  <a:lnTo>
                    <a:pt x="11985" y="2723"/>
                  </a:lnTo>
                  <a:lnTo>
                    <a:pt x="11378" y="2336"/>
                  </a:lnTo>
                  <a:lnTo>
                    <a:pt x="10785" y="1923"/>
                  </a:lnTo>
                  <a:lnTo>
                    <a:pt x="10204" y="1484"/>
                  </a:lnTo>
                  <a:lnTo>
                    <a:pt x="9921" y="1252"/>
                  </a:lnTo>
                  <a:lnTo>
                    <a:pt x="9637" y="1020"/>
                  </a:lnTo>
                  <a:lnTo>
                    <a:pt x="9366" y="775"/>
                  </a:lnTo>
                  <a:lnTo>
                    <a:pt x="9095" y="517"/>
                  </a:lnTo>
                  <a:lnTo>
                    <a:pt x="8837" y="272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2979081" y="5195933"/>
              <a:ext cx="187920" cy="266905"/>
            </a:xfrm>
            <a:custGeom>
              <a:rect b="b" l="l" r="r" t="t"/>
              <a:pathLst>
                <a:path extrusionOk="0" h="25763" w="18139">
                  <a:moveTo>
                    <a:pt x="5767" y="1"/>
                  </a:moveTo>
                  <a:lnTo>
                    <a:pt x="5561" y="259"/>
                  </a:lnTo>
                  <a:lnTo>
                    <a:pt x="5380" y="530"/>
                  </a:lnTo>
                  <a:lnTo>
                    <a:pt x="5200" y="813"/>
                  </a:lnTo>
                  <a:lnTo>
                    <a:pt x="5045" y="1097"/>
                  </a:lnTo>
                  <a:lnTo>
                    <a:pt x="4903" y="1394"/>
                  </a:lnTo>
                  <a:lnTo>
                    <a:pt x="4774" y="1691"/>
                  </a:lnTo>
                  <a:lnTo>
                    <a:pt x="4645" y="2000"/>
                  </a:lnTo>
                  <a:lnTo>
                    <a:pt x="4542" y="2310"/>
                  </a:lnTo>
                  <a:lnTo>
                    <a:pt x="4464" y="2632"/>
                  </a:lnTo>
                  <a:lnTo>
                    <a:pt x="4387" y="2955"/>
                  </a:lnTo>
                  <a:lnTo>
                    <a:pt x="4322" y="3290"/>
                  </a:lnTo>
                  <a:lnTo>
                    <a:pt x="4284" y="3613"/>
                  </a:lnTo>
                  <a:lnTo>
                    <a:pt x="4258" y="3948"/>
                  </a:lnTo>
                  <a:lnTo>
                    <a:pt x="4245" y="4296"/>
                  </a:lnTo>
                  <a:lnTo>
                    <a:pt x="4258" y="4632"/>
                  </a:lnTo>
                  <a:lnTo>
                    <a:pt x="4271" y="4980"/>
                  </a:lnTo>
                  <a:lnTo>
                    <a:pt x="4039" y="5083"/>
                  </a:lnTo>
                  <a:lnTo>
                    <a:pt x="3793" y="5199"/>
                  </a:lnTo>
                  <a:lnTo>
                    <a:pt x="3574" y="5328"/>
                  </a:lnTo>
                  <a:lnTo>
                    <a:pt x="3342" y="5457"/>
                  </a:lnTo>
                  <a:lnTo>
                    <a:pt x="3123" y="5599"/>
                  </a:lnTo>
                  <a:lnTo>
                    <a:pt x="2916" y="5741"/>
                  </a:lnTo>
                  <a:lnTo>
                    <a:pt x="2710" y="5896"/>
                  </a:lnTo>
                  <a:lnTo>
                    <a:pt x="2503" y="6051"/>
                  </a:lnTo>
                  <a:lnTo>
                    <a:pt x="2310" y="6219"/>
                  </a:lnTo>
                  <a:lnTo>
                    <a:pt x="2129" y="6399"/>
                  </a:lnTo>
                  <a:lnTo>
                    <a:pt x="1949" y="6580"/>
                  </a:lnTo>
                  <a:lnTo>
                    <a:pt x="1781" y="6760"/>
                  </a:lnTo>
                  <a:lnTo>
                    <a:pt x="1613" y="6954"/>
                  </a:lnTo>
                  <a:lnTo>
                    <a:pt x="1459" y="7147"/>
                  </a:lnTo>
                  <a:lnTo>
                    <a:pt x="1304" y="7354"/>
                  </a:lnTo>
                  <a:lnTo>
                    <a:pt x="1162" y="7560"/>
                  </a:lnTo>
                  <a:lnTo>
                    <a:pt x="1020" y="7779"/>
                  </a:lnTo>
                  <a:lnTo>
                    <a:pt x="891" y="7986"/>
                  </a:lnTo>
                  <a:lnTo>
                    <a:pt x="775" y="8218"/>
                  </a:lnTo>
                  <a:lnTo>
                    <a:pt x="659" y="8437"/>
                  </a:lnTo>
                  <a:lnTo>
                    <a:pt x="556" y="8670"/>
                  </a:lnTo>
                  <a:lnTo>
                    <a:pt x="465" y="8902"/>
                  </a:lnTo>
                  <a:lnTo>
                    <a:pt x="375" y="9147"/>
                  </a:lnTo>
                  <a:lnTo>
                    <a:pt x="297" y="9392"/>
                  </a:lnTo>
                  <a:lnTo>
                    <a:pt x="233" y="9637"/>
                  </a:lnTo>
                  <a:lnTo>
                    <a:pt x="168" y="9882"/>
                  </a:lnTo>
                  <a:lnTo>
                    <a:pt x="117" y="10127"/>
                  </a:lnTo>
                  <a:lnTo>
                    <a:pt x="78" y="10385"/>
                  </a:lnTo>
                  <a:lnTo>
                    <a:pt x="39" y="10643"/>
                  </a:lnTo>
                  <a:lnTo>
                    <a:pt x="14" y="10901"/>
                  </a:lnTo>
                  <a:lnTo>
                    <a:pt x="1" y="11159"/>
                  </a:lnTo>
                  <a:lnTo>
                    <a:pt x="1" y="11417"/>
                  </a:lnTo>
                  <a:lnTo>
                    <a:pt x="1" y="11675"/>
                  </a:lnTo>
                  <a:lnTo>
                    <a:pt x="14" y="11920"/>
                  </a:lnTo>
                  <a:lnTo>
                    <a:pt x="39" y="12165"/>
                  </a:lnTo>
                  <a:lnTo>
                    <a:pt x="65" y="12411"/>
                  </a:lnTo>
                  <a:lnTo>
                    <a:pt x="104" y="12656"/>
                  </a:lnTo>
                  <a:lnTo>
                    <a:pt x="156" y="12888"/>
                  </a:lnTo>
                  <a:lnTo>
                    <a:pt x="207" y="13120"/>
                  </a:lnTo>
                  <a:lnTo>
                    <a:pt x="272" y="13365"/>
                  </a:lnTo>
                  <a:lnTo>
                    <a:pt x="336" y="13584"/>
                  </a:lnTo>
                  <a:lnTo>
                    <a:pt x="414" y="13817"/>
                  </a:lnTo>
                  <a:lnTo>
                    <a:pt x="504" y="14036"/>
                  </a:lnTo>
                  <a:lnTo>
                    <a:pt x="594" y="14268"/>
                  </a:lnTo>
                  <a:lnTo>
                    <a:pt x="697" y="14475"/>
                  </a:lnTo>
                  <a:lnTo>
                    <a:pt x="801" y="14694"/>
                  </a:lnTo>
                  <a:lnTo>
                    <a:pt x="917" y="14900"/>
                  </a:lnTo>
                  <a:lnTo>
                    <a:pt x="1046" y="15107"/>
                  </a:lnTo>
                  <a:lnTo>
                    <a:pt x="1175" y="15313"/>
                  </a:lnTo>
                  <a:lnTo>
                    <a:pt x="1317" y="15507"/>
                  </a:lnTo>
                  <a:lnTo>
                    <a:pt x="1459" y="15700"/>
                  </a:lnTo>
                  <a:lnTo>
                    <a:pt x="1600" y="15881"/>
                  </a:lnTo>
                  <a:lnTo>
                    <a:pt x="1755" y="16061"/>
                  </a:lnTo>
                  <a:lnTo>
                    <a:pt x="1923" y="16242"/>
                  </a:lnTo>
                  <a:lnTo>
                    <a:pt x="2091" y="16410"/>
                  </a:lnTo>
                  <a:lnTo>
                    <a:pt x="2258" y="16577"/>
                  </a:lnTo>
                  <a:lnTo>
                    <a:pt x="2439" y="16745"/>
                  </a:lnTo>
                  <a:lnTo>
                    <a:pt x="2632" y="16900"/>
                  </a:lnTo>
                  <a:lnTo>
                    <a:pt x="2826" y="17042"/>
                  </a:lnTo>
                  <a:lnTo>
                    <a:pt x="3019" y="17184"/>
                  </a:lnTo>
                  <a:lnTo>
                    <a:pt x="3226" y="17313"/>
                  </a:lnTo>
                  <a:lnTo>
                    <a:pt x="3432" y="17442"/>
                  </a:lnTo>
                  <a:lnTo>
                    <a:pt x="3652" y="17571"/>
                  </a:lnTo>
                  <a:lnTo>
                    <a:pt x="3871" y="17687"/>
                  </a:lnTo>
                  <a:lnTo>
                    <a:pt x="3729" y="17919"/>
                  </a:lnTo>
                  <a:lnTo>
                    <a:pt x="3600" y="18164"/>
                  </a:lnTo>
                  <a:lnTo>
                    <a:pt x="3484" y="18396"/>
                  </a:lnTo>
                  <a:lnTo>
                    <a:pt x="3368" y="18654"/>
                  </a:lnTo>
                  <a:lnTo>
                    <a:pt x="3265" y="18899"/>
                  </a:lnTo>
                  <a:lnTo>
                    <a:pt x="3187" y="19157"/>
                  </a:lnTo>
                  <a:lnTo>
                    <a:pt x="3097" y="19415"/>
                  </a:lnTo>
                  <a:lnTo>
                    <a:pt x="3032" y="19673"/>
                  </a:lnTo>
                  <a:lnTo>
                    <a:pt x="2968" y="19931"/>
                  </a:lnTo>
                  <a:lnTo>
                    <a:pt x="2929" y="20189"/>
                  </a:lnTo>
                  <a:lnTo>
                    <a:pt x="2890" y="20460"/>
                  </a:lnTo>
                  <a:lnTo>
                    <a:pt x="2852" y="20718"/>
                  </a:lnTo>
                  <a:lnTo>
                    <a:pt x="2839" y="20989"/>
                  </a:lnTo>
                  <a:lnTo>
                    <a:pt x="2826" y="21247"/>
                  </a:lnTo>
                  <a:lnTo>
                    <a:pt x="2826" y="21518"/>
                  </a:lnTo>
                  <a:lnTo>
                    <a:pt x="2839" y="21789"/>
                  </a:lnTo>
                  <a:lnTo>
                    <a:pt x="2865" y="22047"/>
                  </a:lnTo>
                  <a:lnTo>
                    <a:pt x="2890" y="22318"/>
                  </a:lnTo>
                  <a:lnTo>
                    <a:pt x="2942" y="22576"/>
                  </a:lnTo>
                  <a:lnTo>
                    <a:pt x="2994" y="22847"/>
                  </a:lnTo>
                  <a:lnTo>
                    <a:pt x="3045" y="23105"/>
                  </a:lnTo>
                  <a:lnTo>
                    <a:pt x="3123" y="23363"/>
                  </a:lnTo>
                  <a:lnTo>
                    <a:pt x="3200" y="23621"/>
                  </a:lnTo>
                  <a:lnTo>
                    <a:pt x="3303" y="23866"/>
                  </a:lnTo>
                  <a:lnTo>
                    <a:pt x="3394" y="24124"/>
                  </a:lnTo>
                  <a:lnTo>
                    <a:pt x="3510" y="24369"/>
                  </a:lnTo>
                  <a:lnTo>
                    <a:pt x="3639" y="24614"/>
                  </a:lnTo>
                  <a:lnTo>
                    <a:pt x="3768" y="24846"/>
                  </a:lnTo>
                  <a:lnTo>
                    <a:pt x="3910" y="25091"/>
                  </a:lnTo>
                  <a:lnTo>
                    <a:pt x="4064" y="25323"/>
                  </a:lnTo>
                  <a:lnTo>
                    <a:pt x="4232" y="25543"/>
                  </a:lnTo>
                  <a:lnTo>
                    <a:pt x="4400" y="25762"/>
                  </a:lnTo>
                  <a:lnTo>
                    <a:pt x="5445" y="24924"/>
                  </a:lnTo>
                  <a:lnTo>
                    <a:pt x="5677" y="24756"/>
                  </a:lnTo>
                  <a:lnTo>
                    <a:pt x="5909" y="24588"/>
                  </a:lnTo>
                  <a:lnTo>
                    <a:pt x="6141" y="24433"/>
                  </a:lnTo>
                  <a:lnTo>
                    <a:pt x="6399" y="24279"/>
                  </a:lnTo>
                  <a:lnTo>
                    <a:pt x="6657" y="24124"/>
                  </a:lnTo>
                  <a:lnTo>
                    <a:pt x="6915" y="23969"/>
                  </a:lnTo>
                  <a:lnTo>
                    <a:pt x="7483" y="23698"/>
                  </a:lnTo>
                  <a:lnTo>
                    <a:pt x="8063" y="23427"/>
                  </a:lnTo>
                  <a:lnTo>
                    <a:pt x="8670" y="23182"/>
                  </a:lnTo>
                  <a:lnTo>
                    <a:pt x="9289" y="22950"/>
                  </a:lnTo>
                  <a:lnTo>
                    <a:pt x="9934" y="22731"/>
                  </a:lnTo>
                  <a:lnTo>
                    <a:pt x="10579" y="22537"/>
                  </a:lnTo>
                  <a:lnTo>
                    <a:pt x="11237" y="22344"/>
                  </a:lnTo>
                  <a:lnTo>
                    <a:pt x="11895" y="22176"/>
                  </a:lnTo>
                  <a:lnTo>
                    <a:pt x="12553" y="22021"/>
                  </a:lnTo>
                  <a:lnTo>
                    <a:pt x="13198" y="21879"/>
                  </a:lnTo>
                  <a:lnTo>
                    <a:pt x="13843" y="21737"/>
                  </a:lnTo>
                  <a:lnTo>
                    <a:pt x="14462" y="21621"/>
                  </a:lnTo>
                  <a:lnTo>
                    <a:pt x="15068" y="21518"/>
                  </a:lnTo>
                  <a:lnTo>
                    <a:pt x="15326" y="21015"/>
                  </a:lnTo>
                  <a:lnTo>
                    <a:pt x="15533" y="20576"/>
                  </a:lnTo>
                  <a:lnTo>
                    <a:pt x="15700" y="20189"/>
                  </a:lnTo>
                  <a:lnTo>
                    <a:pt x="15816" y="19828"/>
                  </a:lnTo>
                  <a:lnTo>
                    <a:pt x="15920" y="19506"/>
                  </a:lnTo>
                  <a:lnTo>
                    <a:pt x="15984" y="19196"/>
                  </a:lnTo>
                  <a:lnTo>
                    <a:pt x="16023" y="18899"/>
                  </a:lnTo>
                  <a:lnTo>
                    <a:pt x="16049" y="18603"/>
                  </a:lnTo>
                  <a:lnTo>
                    <a:pt x="15700" y="18422"/>
                  </a:lnTo>
                  <a:lnTo>
                    <a:pt x="15378" y="18228"/>
                  </a:lnTo>
                  <a:lnTo>
                    <a:pt x="15055" y="18022"/>
                  </a:lnTo>
                  <a:lnTo>
                    <a:pt x="14733" y="17816"/>
                  </a:lnTo>
                  <a:lnTo>
                    <a:pt x="14423" y="17596"/>
                  </a:lnTo>
                  <a:lnTo>
                    <a:pt x="14126" y="17364"/>
                  </a:lnTo>
                  <a:lnTo>
                    <a:pt x="13830" y="17119"/>
                  </a:lnTo>
                  <a:lnTo>
                    <a:pt x="13546" y="16861"/>
                  </a:lnTo>
                  <a:lnTo>
                    <a:pt x="13275" y="16603"/>
                  </a:lnTo>
                  <a:lnTo>
                    <a:pt x="13017" y="16332"/>
                  </a:lnTo>
                  <a:lnTo>
                    <a:pt x="12759" y="16048"/>
                  </a:lnTo>
                  <a:lnTo>
                    <a:pt x="12501" y="15765"/>
                  </a:lnTo>
                  <a:lnTo>
                    <a:pt x="12269" y="15468"/>
                  </a:lnTo>
                  <a:lnTo>
                    <a:pt x="12037" y="15158"/>
                  </a:lnTo>
                  <a:lnTo>
                    <a:pt x="11817" y="14849"/>
                  </a:lnTo>
                  <a:lnTo>
                    <a:pt x="11611" y="14526"/>
                  </a:lnTo>
                  <a:lnTo>
                    <a:pt x="11417" y="14204"/>
                  </a:lnTo>
                  <a:lnTo>
                    <a:pt x="11237" y="13868"/>
                  </a:lnTo>
                  <a:lnTo>
                    <a:pt x="11056" y="13533"/>
                  </a:lnTo>
                  <a:lnTo>
                    <a:pt x="10901" y="13185"/>
                  </a:lnTo>
                  <a:lnTo>
                    <a:pt x="10747" y="12823"/>
                  </a:lnTo>
                  <a:lnTo>
                    <a:pt x="10605" y="12462"/>
                  </a:lnTo>
                  <a:lnTo>
                    <a:pt x="10476" y="12101"/>
                  </a:lnTo>
                  <a:lnTo>
                    <a:pt x="10360" y="11727"/>
                  </a:lnTo>
                  <a:lnTo>
                    <a:pt x="10256" y="11353"/>
                  </a:lnTo>
                  <a:lnTo>
                    <a:pt x="10166" y="10966"/>
                  </a:lnTo>
                  <a:lnTo>
                    <a:pt x="10089" y="10592"/>
                  </a:lnTo>
                  <a:lnTo>
                    <a:pt x="10024" y="10192"/>
                  </a:lnTo>
                  <a:lnTo>
                    <a:pt x="9985" y="9805"/>
                  </a:lnTo>
                  <a:lnTo>
                    <a:pt x="9947" y="9405"/>
                  </a:lnTo>
                  <a:lnTo>
                    <a:pt x="9921" y="8992"/>
                  </a:lnTo>
                  <a:lnTo>
                    <a:pt x="9921" y="8592"/>
                  </a:lnTo>
                  <a:lnTo>
                    <a:pt x="9921" y="5045"/>
                  </a:lnTo>
                  <a:lnTo>
                    <a:pt x="9921" y="4941"/>
                  </a:lnTo>
                  <a:lnTo>
                    <a:pt x="9934" y="4825"/>
                  </a:lnTo>
                  <a:lnTo>
                    <a:pt x="9960" y="4722"/>
                  </a:lnTo>
                  <a:lnTo>
                    <a:pt x="9985" y="4619"/>
                  </a:lnTo>
                  <a:lnTo>
                    <a:pt x="10024" y="4529"/>
                  </a:lnTo>
                  <a:lnTo>
                    <a:pt x="10063" y="4425"/>
                  </a:lnTo>
                  <a:lnTo>
                    <a:pt x="10114" y="4335"/>
                  </a:lnTo>
                  <a:lnTo>
                    <a:pt x="10179" y="4258"/>
                  </a:lnTo>
                  <a:lnTo>
                    <a:pt x="10243" y="4167"/>
                  </a:lnTo>
                  <a:lnTo>
                    <a:pt x="10321" y="4090"/>
                  </a:lnTo>
                  <a:lnTo>
                    <a:pt x="10398" y="4026"/>
                  </a:lnTo>
                  <a:lnTo>
                    <a:pt x="10476" y="3961"/>
                  </a:lnTo>
                  <a:lnTo>
                    <a:pt x="10566" y="3909"/>
                  </a:lnTo>
                  <a:lnTo>
                    <a:pt x="10656" y="3858"/>
                  </a:lnTo>
                  <a:lnTo>
                    <a:pt x="10759" y="3806"/>
                  </a:lnTo>
                  <a:lnTo>
                    <a:pt x="10863" y="3780"/>
                  </a:lnTo>
                  <a:lnTo>
                    <a:pt x="11069" y="3703"/>
                  </a:lnTo>
                  <a:lnTo>
                    <a:pt x="11598" y="3522"/>
                  </a:lnTo>
                  <a:lnTo>
                    <a:pt x="12398" y="3226"/>
                  </a:lnTo>
                  <a:lnTo>
                    <a:pt x="12875" y="3032"/>
                  </a:lnTo>
                  <a:lnTo>
                    <a:pt x="13391" y="2800"/>
                  </a:lnTo>
                  <a:lnTo>
                    <a:pt x="13946" y="2555"/>
                  </a:lnTo>
                  <a:lnTo>
                    <a:pt x="14539" y="2271"/>
                  </a:lnTo>
                  <a:lnTo>
                    <a:pt x="15133" y="1962"/>
                  </a:lnTo>
                  <a:lnTo>
                    <a:pt x="15739" y="1626"/>
                  </a:lnTo>
                  <a:lnTo>
                    <a:pt x="16358" y="1265"/>
                  </a:lnTo>
                  <a:lnTo>
                    <a:pt x="16964" y="865"/>
                  </a:lnTo>
                  <a:lnTo>
                    <a:pt x="17261" y="659"/>
                  </a:lnTo>
                  <a:lnTo>
                    <a:pt x="17558" y="452"/>
                  </a:lnTo>
                  <a:lnTo>
                    <a:pt x="17855" y="2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3085602" y="5079404"/>
              <a:ext cx="225465" cy="89013"/>
            </a:xfrm>
            <a:custGeom>
              <a:rect b="b" l="l" r="r" t="t"/>
              <a:pathLst>
                <a:path extrusionOk="0" h="8592" w="21763">
                  <a:moveTo>
                    <a:pt x="3690" y="0"/>
                  </a:moveTo>
                  <a:lnTo>
                    <a:pt x="3586" y="13"/>
                  </a:lnTo>
                  <a:lnTo>
                    <a:pt x="3483" y="39"/>
                  </a:lnTo>
                  <a:lnTo>
                    <a:pt x="3380" y="65"/>
                  </a:lnTo>
                  <a:lnTo>
                    <a:pt x="3290" y="103"/>
                  </a:lnTo>
                  <a:lnTo>
                    <a:pt x="3187" y="142"/>
                  </a:lnTo>
                  <a:lnTo>
                    <a:pt x="3109" y="194"/>
                  </a:lnTo>
                  <a:lnTo>
                    <a:pt x="3019" y="245"/>
                  </a:lnTo>
                  <a:lnTo>
                    <a:pt x="2941" y="310"/>
                  </a:lnTo>
                  <a:lnTo>
                    <a:pt x="2864" y="387"/>
                  </a:lnTo>
                  <a:lnTo>
                    <a:pt x="2787" y="452"/>
                  </a:lnTo>
                  <a:lnTo>
                    <a:pt x="2722" y="542"/>
                  </a:lnTo>
                  <a:lnTo>
                    <a:pt x="2670" y="619"/>
                  </a:lnTo>
                  <a:lnTo>
                    <a:pt x="2619" y="710"/>
                  </a:lnTo>
                  <a:lnTo>
                    <a:pt x="2567" y="813"/>
                  </a:lnTo>
                  <a:lnTo>
                    <a:pt x="2529" y="916"/>
                  </a:lnTo>
                  <a:lnTo>
                    <a:pt x="0" y="8591"/>
                  </a:lnTo>
                  <a:lnTo>
                    <a:pt x="21763" y="8591"/>
                  </a:lnTo>
                  <a:lnTo>
                    <a:pt x="19234" y="916"/>
                  </a:lnTo>
                  <a:lnTo>
                    <a:pt x="19196" y="813"/>
                  </a:lnTo>
                  <a:lnTo>
                    <a:pt x="19144" y="710"/>
                  </a:lnTo>
                  <a:lnTo>
                    <a:pt x="19092" y="619"/>
                  </a:lnTo>
                  <a:lnTo>
                    <a:pt x="19041" y="542"/>
                  </a:lnTo>
                  <a:lnTo>
                    <a:pt x="18976" y="452"/>
                  </a:lnTo>
                  <a:lnTo>
                    <a:pt x="18899" y="387"/>
                  </a:lnTo>
                  <a:lnTo>
                    <a:pt x="18821" y="310"/>
                  </a:lnTo>
                  <a:lnTo>
                    <a:pt x="18744" y="245"/>
                  </a:lnTo>
                  <a:lnTo>
                    <a:pt x="18654" y="194"/>
                  </a:lnTo>
                  <a:lnTo>
                    <a:pt x="18576" y="142"/>
                  </a:lnTo>
                  <a:lnTo>
                    <a:pt x="18473" y="103"/>
                  </a:lnTo>
                  <a:lnTo>
                    <a:pt x="18383" y="65"/>
                  </a:lnTo>
                  <a:lnTo>
                    <a:pt x="18280" y="39"/>
                  </a:lnTo>
                  <a:lnTo>
                    <a:pt x="18176" y="13"/>
                  </a:lnTo>
                  <a:lnTo>
                    <a:pt x="18073" y="0"/>
                  </a:lnTo>
                  <a:lnTo>
                    <a:pt x="12204" y="0"/>
                  </a:lnTo>
                  <a:lnTo>
                    <a:pt x="12204" y="4167"/>
                  </a:lnTo>
                  <a:lnTo>
                    <a:pt x="12204" y="4296"/>
                  </a:lnTo>
                  <a:lnTo>
                    <a:pt x="12178" y="4425"/>
                  </a:lnTo>
                  <a:lnTo>
                    <a:pt x="12152" y="4554"/>
                  </a:lnTo>
                  <a:lnTo>
                    <a:pt x="12100" y="4683"/>
                  </a:lnTo>
                  <a:lnTo>
                    <a:pt x="12049" y="4799"/>
                  </a:lnTo>
                  <a:lnTo>
                    <a:pt x="11984" y="4902"/>
                  </a:lnTo>
                  <a:lnTo>
                    <a:pt x="11907" y="5005"/>
                  </a:lnTo>
                  <a:lnTo>
                    <a:pt x="11817" y="5095"/>
                  </a:lnTo>
                  <a:lnTo>
                    <a:pt x="11726" y="5186"/>
                  </a:lnTo>
                  <a:lnTo>
                    <a:pt x="11623" y="5263"/>
                  </a:lnTo>
                  <a:lnTo>
                    <a:pt x="11520" y="5328"/>
                  </a:lnTo>
                  <a:lnTo>
                    <a:pt x="11404" y="5379"/>
                  </a:lnTo>
                  <a:lnTo>
                    <a:pt x="11275" y="5431"/>
                  </a:lnTo>
                  <a:lnTo>
                    <a:pt x="11146" y="5457"/>
                  </a:lnTo>
                  <a:lnTo>
                    <a:pt x="11017" y="5482"/>
                  </a:lnTo>
                  <a:lnTo>
                    <a:pt x="10888" y="5495"/>
                  </a:lnTo>
                  <a:lnTo>
                    <a:pt x="10746" y="5482"/>
                  </a:lnTo>
                  <a:lnTo>
                    <a:pt x="10617" y="5457"/>
                  </a:lnTo>
                  <a:lnTo>
                    <a:pt x="10488" y="5431"/>
                  </a:lnTo>
                  <a:lnTo>
                    <a:pt x="10359" y="5379"/>
                  </a:lnTo>
                  <a:lnTo>
                    <a:pt x="10243" y="5328"/>
                  </a:lnTo>
                  <a:lnTo>
                    <a:pt x="10140" y="5263"/>
                  </a:lnTo>
                  <a:lnTo>
                    <a:pt x="10036" y="5186"/>
                  </a:lnTo>
                  <a:lnTo>
                    <a:pt x="9946" y="5095"/>
                  </a:lnTo>
                  <a:lnTo>
                    <a:pt x="9856" y="5005"/>
                  </a:lnTo>
                  <a:lnTo>
                    <a:pt x="9778" y="4902"/>
                  </a:lnTo>
                  <a:lnTo>
                    <a:pt x="9714" y="4799"/>
                  </a:lnTo>
                  <a:lnTo>
                    <a:pt x="9662" y="4683"/>
                  </a:lnTo>
                  <a:lnTo>
                    <a:pt x="9611" y="4554"/>
                  </a:lnTo>
                  <a:lnTo>
                    <a:pt x="9585" y="4425"/>
                  </a:lnTo>
                  <a:lnTo>
                    <a:pt x="9559" y="4296"/>
                  </a:lnTo>
                  <a:lnTo>
                    <a:pt x="9559" y="4167"/>
                  </a:lnTo>
                  <a:lnTo>
                    <a:pt x="9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3229669" y="5195933"/>
              <a:ext cx="187910" cy="266905"/>
            </a:xfrm>
            <a:custGeom>
              <a:rect b="b" l="l" r="r" t="t"/>
              <a:pathLst>
                <a:path extrusionOk="0" h="25763" w="18138">
                  <a:moveTo>
                    <a:pt x="0" y="1"/>
                  </a:moveTo>
                  <a:lnTo>
                    <a:pt x="284" y="220"/>
                  </a:lnTo>
                  <a:lnTo>
                    <a:pt x="581" y="452"/>
                  </a:lnTo>
                  <a:lnTo>
                    <a:pt x="878" y="659"/>
                  </a:lnTo>
                  <a:lnTo>
                    <a:pt x="1174" y="865"/>
                  </a:lnTo>
                  <a:lnTo>
                    <a:pt x="1781" y="1265"/>
                  </a:lnTo>
                  <a:lnTo>
                    <a:pt x="2400" y="1626"/>
                  </a:lnTo>
                  <a:lnTo>
                    <a:pt x="3006" y="1962"/>
                  </a:lnTo>
                  <a:lnTo>
                    <a:pt x="3600" y="2271"/>
                  </a:lnTo>
                  <a:lnTo>
                    <a:pt x="4193" y="2555"/>
                  </a:lnTo>
                  <a:lnTo>
                    <a:pt x="4748" y="2800"/>
                  </a:lnTo>
                  <a:lnTo>
                    <a:pt x="5264" y="3032"/>
                  </a:lnTo>
                  <a:lnTo>
                    <a:pt x="5741" y="3226"/>
                  </a:lnTo>
                  <a:lnTo>
                    <a:pt x="6541" y="3522"/>
                  </a:lnTo>
                  <a:lnTo>
                    <a:pt x="7070" y="3703"/>
                  </a:lnTo>
                  <a:lnTo>
                    <a:pt x="7276" y="3780"/>
                  </a:lnTo>
                  <a:lnTo>
                    <a:pt x="7379" y="3806"/>
                  </a:lnTo>
                  <a:lnTo>
                    <a:pt x="7483" y="3858"/>
                  </a:lnTo>
                  <a:lnTo>
                    <a:pt x="7573" y="3909"/>
                  </a:lnTo>
                  <a:lnTo>
                    <a:pt x="7663" y="3961"/>
                  </a:lnTo>
                  <a:lnTo>
                    <a:pt x="7741" y="4026"/>
                  </a:lnTo>
                  <a:lnTo>
                    <a:pt x="7818" y="4103"/>
                  </a:lnTo>
                  <a:lnTo>
                    <a:pt x="7895" y="4167"/>
                  </a:lnTo>
                  <a:lnTo>
                    <a:pt x="7960" y="4258"/>
                  </a:lnTo>
                  <a:lnTo>
                    <a:pt x="8024" y="4335"/>
                  </a:lnTo>
                  <a:lnTo>
                    <a:pt x="8076" y="4425"/>
                  </a:lnTo>
                  <a:lnTo>
                    <a:pt x="8115" y="4529"/>
                  </a:lnTo>
                  <a:lnTo>
                    <a:pt x="8153" y="4619"/>
                  </a:lnTo>
                  <a:lnTo>
                    <a:pt x="8179" y="4722"/>
                  </a:lnTo>
                  <a:lnTo>
                    <a:pt x="8205" y="4825"/>
                  </a:lnTo>
                  <a:lnTo>
                    <a:pt x="8218" y="4941"/>
                  </a:lnTo>
                  <a:lnTo>
                    <a:pt x="8218" y="5045"/>
                  </a:lnTo>
                  <a:lnTo>
                    <a:pt x="8218" y="8592"/>
                  </a:lnTo>
                  <a:lnTo>
                    <a:pt x="8218" y="8992"/>
                  </a:lnTo>
                  <a:lnTo>
                    <a:pt x="8192" y="9405"/>
                  </a:lnTo>
                  <a:lnTo>
                    <a:pt x="8153" y="9805"/>
                  </a:lnTo>
                  <a:lnTo>
                    <a:pt x="8115" y="10192"/>
                  </a:lnTo>
                  <a:lnTo>
                    <a:pt x="8050" y="10592"/>
                  </a:lnTo>
                  <a:lnTo>
                    <a:pt x="7973" y="10979"/>
                  </a:lnTo>
                  <a:lnTo>
                    <a:pt x="7882" y="11353"/>
                  </a:lnTo>
                  <a:lnTo>
                    <a:pt x="7779" y="11727"/>
                  </a:lnTo>
                  <a:lnTo>
                    <a:pt x="7663" y="12101"/>
                  </a:lnTo>
                  <a:lnTo>
                    <a:pt x="7534" y="12462"/>
                  </a:lnTo>
                  <a:lnTo>
                    <a:pt x="7392" y="12823"/>
                  </a:lnTo>
                  <a:lnTo>
                    <a:pt x="7237" y="13185"/>
                  </a:lnTo>
                  <a:lnTo>
                    <a:pt x="7083" y="13533"/>
                  </a:lnTo>
                  <a:lnTo>
                    <a:pt x="6902" y="13868"/>
                  </a:lnTo>
                  <a:lnTo>
                    <a:pt x="6721" y="14204"/>
                  </a:lnTo>
                  <a:lnTo>
                    <a:pt x="6528" y="14526"/>
                  </a:lnTo>
                  <a:lnTo>
                    <a:pt x="6309" y="14849"/>
                  </a:lnTo>
                  <a:lnTo>
                    <a:pt x="6102" y="15158"/>
                  </a:lnTo>
                  <a:lnTo>
                    <a:pt x="5870" y="15468"/>
                  </a:lnTo>
                  <a:lnTo>
                    <a:pt x="5625" y="15765"/>
                  </a:lnTo>
                  <a:lnTo>
                    <a:pt x="5380" y="16048"/>
                  </a:lnTo>
                  <a:lnTo>
                    <a:pt x="5122" y="16332"/>
                  </a:lnTo>
                  <a:lnTo>
                    <a:pt x="4864" y="16603"/>
                  </a:lnTo>
                  <a:lnTo>
                    <a:pt x="4580" y="16861"/>
                  </a:lnTo>
                  <a:lnTo>
                    <a:pt x="4296" y="17119"/>
                  </a:lnTo>
                  <a:lnTo>
                    <a:pt x="4012" y="17364"/>
                  </a:lnTo>
                  <a:lnTo>
                    <a:pt x="3716" y="17596"/>
                  </a:lnTo>
                  <a:lnTo>
                    <a:pt x="3406" y="17816"/>
                  </a:lnTo>
                  <a:lnTo>
                    <a:pt x="3084" y="18035"/>
                  </a:lnTo>
                  <a:lnTo>
                    <a:pt x="2761" y="18228"/>
                  </a:lnTo>
                  <a:lnTo>
                    <a:pt x="2426" y="18422"/>
                  </a:lnTo>
                  <a:lnTo>
                    <a:pt x="2090" y="18603"/>
                  </a:lnTo>
                  <a:lnTo>
                    <a:pt x="2116" y="18899"/>
                  </a:lnTo>
                  <a:lnTo>
                    <a:pt x="2155" y="19209"/>
                  </a:lnTo>
                  <a:lnTo>
                    <a:pt x="2219" y="19506"/>
                  </a:lnTo>
                  <a:lnTo>
                    <a:pt x="2310" y="19828"/>
                  </a:lnTo>
                  <a:lnTo>
                    <a:pt x="2426" y="20189"/>
                  </a:lnTo>
                  <a:lnTo>
                    <a:pt x="2593" y="20576"/>
                  </a:lnTo>
                  <a:lnTo>
                    <a:pt x="2800" y="21015"/>
                  </a:lnTo>
                  <a:lnTo>
                    <a:pt x="3058" y="21518"/>
                  </a:lnTo>
                  <a:lnTo>
                    <a:pt x="3677" y="21621"/>
                  </a:lnTo>
                  <a:lnTo>
                    <a:pt x="4296" y="21737"/>
                  </a:lnTo>
                  <a:lnTo>
                    <a:pt x="4941" y="21879"/>
                  </a:lnTo>
                  <a:lnTo>
                    <a:pt x="5586" y="22021"/>
                  </a:lnTo>
                  <a:lnTo>
                    <a:pt x="6244" y="22176"/>
                  </a:lnTo>
                  <a:lnTo>
                    <a:pt x="6902" y="22344"/>
                  </a:lnTo>
                  <a:lnTo>
                    <a:pt x="7560" y="22537"/>
                  </a:lnTo>
                  <a:lnTo>
                    <a:pt x="8205" y="22731"/>
                  </a:lnTo>
                  <a:lnTo>
                    <a:pt x="8850" y="22950"/>
                  </a:lnTo>
                  <a:lnTo>
                    <a:pt x="9469" y="23182"/>
                  </a:lnTo>
                  <a:lnTo>
                    <a:pt x="10075" y="23427"/>
                  </a:lnTo>
                  <a:lnTo>
                    <a:pt x="10656" y="23685"/>
                  </a:lnTo>
                  <a:lnTo>
                    <a:pt x="11211" y="23969"/>
                  </a:lnTo>
                  <a:lnTo>
                    <a:pt x="11482" y="24124"/>
                  </a:lnTo>
                  <a:lnTo>
                    <a:pt x="11740" y="24266"/>
                  </a:lnTo>
                  <a:lnTo>
                    <a:pt x="11998" y="24433"/>
                  </a:lnTo>
                  <a:lnTo>
                    <a:pt x="12230" y="24588"/>
                  </a:lnTo>
                  <a:lnTo>
                    <a:pt x="12462" y="24756"/>
                  </a:lnTo>
                  <a:lnTo>
                    <a:pt x="12694" y="24924"/>
                  </a:lnTo>
                  <a:lnTo>
                    <a:pt x="13739" y="25762"/>
                  </a:lnTo>
                  <a:lnTo>
                    <a:pt x="13907" y="25543"/>
                  </a:lnTo>
                  <a:lnTo>
                    <a:pt x="14074" y="25323"/>
                  </a:lnTo>
                  <a:lnTo>
                    <a:pt x="14229" y="25091"/>
                  </a:lnTo>
                  <a:lnTo>
                    <a:pt x="14371" y="24846"/>
                  </a:lnTo>
                  <a:lnTo>
                    <a:pt x="14500" y="24614"/>
                  </a:lnTo>
                  <a:lnTo>
                    <a:pt x="14629" y="24369"/>
                  </a:lnTo>
                  <a:lnTo>
                    <a:pt x="14732" y="24124"/>
                  </a:lnTo>
                  <a:lnTo>
                    <a:pt x="14836" y="23866"/>
                  </a:lnTo>
                  <a:lnTo>
                    <a:pt x="14939" y="23621"/>
                  </a:lnTo>
                  <a:lnTo>
                    <a:pt x="15016" y="23363"/>
                  </a:lnTo>
                  <a:lnTo>
                    <a:pt x="15081" y="23105"/>
                  </a:lnTo>
                  <a:lnTo>
                    <a:pt x="15145" y="22847"/>
                  </a:lnTo>
                  <a:lnTo>
                    <a:pt x="15197" y="22576"/>
                  </a:lnTo>
                  <a:lnTo>
                    <a:pt x="15248" y="22318"/>
                  </a:lnTo>
                  <a:lnTo>
                    <a:pt x="15274" y="22060"/>
                  </a:lnTo>
                  <a:lnTo>
                    <a:pt x="15300" y="21789"/>
                  </a:lnTo>
                  <a:lnTo>
                    <a:pt x="15313" y="21518"/>
                  </a:lnTo>
                  <a:lnTo>
                    <a:pt x="15313" y="21260"/>
                  </a:lnTo>
                  <a:lnTo>
                    <a:pt x="15300" y="20989"/>
                  </a:lnTo>
                  <a:lnTo>
                    <a:pt x="15287" y="20718"/>
                  </a:lnTo>
                  <a:lnTo>
                    <a:pt x="15248" y="20460"/>
                  </a:lnTo>
                  <a:lnTo>
                    <a:pt x="15210" y="20189"/>
                  </a:lnTo>
                  <a:lnTo>
                    <a:pt x="15171" y="19931"/>
                  </a:lnTo>
                  <a:lnTo>
                    <a:pt x="15106" y="19673"/>
                  </a:lnTo>
                  <a:lnTo>
                    <a:pt x="15042" y="19415"/>
                  </a:lnTo>
                  <a:lnTo>
                    <a:pt x="14965" y="19157"/>
                  </a:lnTo>
                  <a:lnTo>
                    <a:pt x="14874" y="18899"/>
                  </a:lnTo>
                  <a:lnTo>
                    <a:pt x="14771" y="18654"/>
                  </a:lnTo>
                  <a:lnTo>
                    <a:pt x="14655" y="18409"/>
                  </a:lnTo>
                  <a:lnTo>
                    <a:pt x="14539" y="18164"/>
                  </a:lnTo>
                  <a:lnTo>
                    <a:pt x="14410" y="17919"/>
                  </a:lnTo>
                  <a:lnTo>
                    <a:pt x="14268" y="17687"/>
                  </a:lnTo>
                  <a:lnTo>
                    <a:pt x="14487" y="17571"/>
                  </a:lnTo>
                  <a:lnTo>
                    <a:pt x="14707" y="17442"/>
                  </a:lnTo>
                  <a:lnTo>
                    <a:pt x="14913" y="17313"/>
                  </a:lnTo>
                  <a:lnTo>
                    <a:pt x="15119" y="17184"/>
                  </a:lnTo>
                  <a:lnTo>
                    <a:pt x="15313" y="17042"/>
                  </a:lnTo>
                  <a:lnTo>
                    <a:pt x="15506" y="16887"/>
                  </a:lnTo>
                  <a:lnTo>
                    <a:pt x="15700" y="16745"/>
                  </a:lnTo>
                  <a:lnTo>
                    <a:pt x="15880" y="16577"/>
                  </a:lnTo>
                  <a:lnTo>
                    <a:pt x="16048" y="16410"/>
                  </a:lnTo>
                  <a:lnTo>
                    <a:pt x="16216" y="16242"/>
                  </a:lnTo>
                  <a:lnTo>
                    <a:pt x="16384" y="16061"/>
                  </a:lnTo>
                  <a:lnTo>
                    <a:pt x="16538" y="15881"/>
                  </a:lnTo>
                  <a:lnTo>
                    <a:pt x="16693" y="15700"/>
                  </a:lnTo>
                  <a:lnTo>
                    <a:pt x="16835" y="15507"/>
                  </a:lnTo>
                  <a:lnTo>
                    <a:pt x="16964" y="15313"/>
                  </a:lnTo>
                  <a:lnTo>
                    <a:pt x="17093" y="15107"/>
                  </a:lnTo>
                  <a:lnTo>
                    <a:pt x="17222" y="14900"/>
                  </a:lnTo>
                  <a:lnTo>
                    <a:pt x="17338" y="14694"/>
                  </a:lnTo>
                  <a:lnTo>
                    <a:pt x="17441" y="14475"/>
                  </a:lnTo>
                  <a:lnTo>
                    <a:pt x="17545" y="14255"/>
                  </a:lnTo>
                  <a:lnTo>
                    <a:pt x="17635" y="14036"/>
                  </a:lnTo>
                  <a:lnTo>
                    <a:pt x="17725" y="13817"/>
                  </a:lnTo>
                  <a:lnTo>
                    <a:pt x="17803" y="13584"/>
                  </a:lnTo>
                  <a:lnTo>
                    <a:pt x="17867" y="13352"/>
                  </a:lnTo>
                  <a:lnTo>
                    <a:pt x="17932" y="13120"/>
                  </a:lnTo>
                  <a:lnTo>
                    <a:pt x="17983" y="12888"/>
                  </a:lnTo>
                  <a:lnTo>
                    <a:pt x="18035" y="12643"/>
                  </a:lnTo>
                  <a:lnTo>
                    <a:pt x="18074" y="12411"/>
                  </a:lnTo>
                  <a:lnTo>
                    <a:pt x="18099" y="12165"/>
                  </a:lnTo>
                  <a:lnTo>
                    <a:pt x="18125" y="11920"/>
                  </a:lnTo>
                  <a:lnTo>
                    <a:pt x="18138" y="11675"/>
                  </a:lnTo>
                  <a:lnTo>
                    <a:pt x="18138" y="11417"/>
                  </a:lnTo>
                  <a:lnTo>
                    <a:pt x="18138" y="11159"/>
                  </a:lnTo>
                  <a:lnTo>
                    <a:pt x="18125" y="10901"/>
                  </a:lnTo>
                  <a:lnTo>
                    <a:pt x="18099" y="10643"/>
                  </a:lnTo>
                  <a:lnTo>
                    <a:pt x="18061" y="10385"/>
                  </a:lnTo>
                  <a:lnTo>
                    <a:pt x="18022" y="10127"/>
                  </a:lnTo>
                  <a:lnTo>
                    <a:pt x="17970" y="9882"/>
                  </a:lnTo>
                  <a:lnTo>
                    <a:pt x="17906" y="9637"/>
                  </a:lnTo>
                  <a:lnTo>
                    <a:pt x="17841" y="9392"/>
                  </a:lnTo>
                  <a:lnTo>
                    <a:pt x="17764" y="9147"/>
                  </a:lnTo>
                  <a:lnTo>
                    <a:pt x="17674" y="8902"/>
                  </a:lnTo>
                  <a:lnTo>
                    <a:pt x="17583" y="8670"/>
                  </a:lnTo>
                  <a:lnTo>
                    <a:pt x="17480" y="8437"/>
                  </a:lnTo>
                  <a:lnTo>
                    <a:pt x="17364" y="8218"/>
                  </a:lnTo>
                  <a:lnTo>
                    <a:pt x="17248" y="7986"/>
                  </a:lnTo>
                  <a:lnTo>
                    <a:pt x="17119" y="7779"/>
                  </a:lnTo>
                  <a:lnTo>
                    <a:pt x="16977" y="7560"/>
                  </a:lnTo>
                  <a:lnTo>
                    <a:pt x="16835" y="7354"/>
                  </a:lnTo>
                  <a:lnTo>
                    <a:pt x="16680" y="7147"/>
                  </a:lnTo>
                  <a:lnTo>
                    <a:pt x="16526" y="6954"/>
                  </a:lnTo>
                  <a:lnTo>
                    <a:pt x="16358" y="6760"/>
                  </a:lnTo>
                  <a:lnTo>
                    <a:pt x="16190" y="6580"/>
                  </a:lnTo>
                  <a:lnTo>
                    <a:pt x="16009" y="6399"/>
                  </a:lnTo>
                  <a:lnTo>
                    <a:pt x="15829" y="6219"/>
                  </a:lnTo>
                  <a:lnTo>
                    <a:pt x="15635" y="6051"/>
                  </a:lnTo>
                  <a:lnTo>
                    <a:pt x="15429" y="5896"/>
                  </a:lnTo>
                  <a:lnTo>
                    <a:pt x="15223" y="5741"/>
                  </a:lnTo>
                  <a:lnTo>
                    <a:pt x="15016" y="5599"/>
                  </a:lnTo>
                  <a:lnTo>
                    <a:pt x="14797" y="5457"/>
                  </a:lnTo>
                  <a:lnTo>
                    <a:pt x="14565" y="5328"/>
                  </a:lnTo>
                  <a:lnTo>
                    <a:pt x="14345" y="5199"/>
                  </a:lnTo>
                  <a:lnTo>
                    <a:pt x="14100" y="5083"/>
                  </a:lnTo>
                  <a:lnTo>
                    <a:pt x="13868" y="4980"/>
                  </a:lnTo>
                  <a:lnTo>
                    <a:pt x="13881" y="4645"/>
                  </a:lnTo>
                  <a:lnTo>
                    <a:pt x="13894" y="4322"/>
                  </a:lnTo>
                  <a:lnTo>
                    <a:pt x="13881" y="4000"/>
                  </a:lnTo>
                  <a:lnTo>
                    <a:pt x="13855" y="3677"/>
                  </a:lnTo>
                  <a:lnTo>
                    <a:pt x="13816" y="3342"/>
                  </a:lnTo>
                  <a:lnTo>
                    <a:pt x="13765" y="3019"/>
                  </a:lnTo>
                  <a:lnTo>
                    <a:pt x="13700" y="2697"/>
                  </a:lnTo>
                  <a:lnTo>
                    <a:pt x="13610" y="2387"/>
                  </a:lnTo>
                  <a:lnTo>
                    <a:pt x="13507" y="2065"/>
                  </a:lnTo>
                  <a:lnTo>
                    <a:pt x="13391" y="1755"/>
                  </a:lnTo>
                  <a:lnTo>
                    <a:pt x="13262" y="1446"/>
                  </a:lnTo>
                  <a:lnTo>
                    <a:pt x="13120" y="1149"/>
                  </a:lnTo>
                  <a:lnTo>
                    <a:pt x="12952" y="852"/>
                  </a:lnTo>
                  <a:lnTo>
                    <a:pt x="12784" y="555"/>
                  </a:lnTo>
                  <a:lnTo>
                    <a:pt x="12591" y="272"/>
                  </a:lnTo>
                  <a:lnTo>
                    <a:pt x="12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aphicFrame>
        <p:nvGraphicFramePr>
          <p:cNvPr id="1968" name="Google Shape;1968;p41"/>
          <p:cNvGraphicFramePr/>
          <p:nvPr/>
        </p:nvGraphicFramePr>
        <p:xfrm>
          <a:off x="457125" y="14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{AB0CEFF1-75FE-4524-9E05-59833F0193DD}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6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 Lbs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 Lbs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15 Lbs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 Lbs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Kitten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Lean Cat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Overweight Cat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310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Pregnant Cat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336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851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1091 Kcal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1969" name="Google Shape;1969;p41"/>
          <p:cNvGrpSpPr/>
          <p:nvPr/>
        </p:nvGrpSpPr>
        <p:grpSpPr>
          <a:xfrm>
            <a:off x="903698" y="849546"/>
            <a:ext cx="1313650" cy="1788819"/>
            <a:chOff x="2999825" y="238125"/>
            <a:chExt cx="2027550" cy="2761375"/>
          </a:xfrm>
        </p:grpSpPr>
        <p:sp>
          <p:nvSpPr>
            <p:cNvPr id="1970" name="Google Shape;1970;p41"/>
            <p:cNvSpPr/>
            <p:nvPr/>
          </p:nvSpPr>
          <p:spPr>
            <a:xfrm>
              <a:off x="3027600" y="1253500"/>
              <a:ext cx="454450" cy="965250"/>
            </a:xfrm>
            <a:custGeom>
              <a:rect b="b" l="l" r="r" t="t"/>
              <a:pathLst>
                <a:path extrusionOk="0" h="38610" w="18178">
                  <a:moveTo>
                    <a:pt x="8501" y="0"/>
                  </a:moveTo>
                  <a:lnTo>
                    <a:pt x="8027" y="11"/>
                  </a:lnTo>
                  <a:lnTo>
                    <a:pt x="7552" y="33"/>
                  </a:lnTo>
                  <a:lnTo>
                    <a:pt x="7099" y="76"/>
                  </a:lnTo>
                  <a:lnTo>
                    <a:pt x="6657" y="130"/>
                  </a:lnTo>
                  <a:lnTo>
                    <a:pt x="6225" y="195"/>
                  </a:lnTo>
                  <a:lnTo>
                    <a:pt x="5804" y="281"/>
                  </a:lnTo>
                  <a:lnTo>
                    <a:pt x="5405" y="378"/>
                  </a:lnTo>
                  <a:lnTo>
                    <a:pt x="5006" y="486"/>
                  </a:lnTo>
                  <a:lnTo>
                    <a:pt x="4629" y="615"/>
                  </a:lnTo>
                  <a:lnTo>
                    <a:pt x="4262" y="756"/>
                  </a:lnTo>
                  <a:lnTo>
                    <a:pt x="3917" y="907"/>
                  </a:lnTo>
                  <a:lnTo>
                    <a:pt x="3571" y="1079"/>
                  </a:lnTo>
                  <a:lnTo>
                    <a:pt x="3248" y="1263"/>
                  </a:lnTo>
                  <a:lnTo>
                    <a:pt x="2935" y="1446"/>
                  </a:lnTo>
                  <a:lnTo>
                    <a:pt x="2644" y="1651"/>
                  </a:lnTo>
                  <a:lnTo>
                    <a:pt x="2363" y="1878"/>
                  </a:lnTo>
                  <a:lnTo>
                    <a:pt x="2093" y="2104"/>
                  </a:lnTo>
                  <a:lnTo>
                    <a:pt x="1845" y="2352"/>
                  </a:lnTo>
                  <a:lnTo>
                    <a:pt x="1608" y="2600"/>
                  </a:lnTo>
                  <a:lnTo>
                    <a:pt x="1392" y="2870"/>
                  </a:lnTo>
                  <a:lnTo>
                    <a:pt x="1187" y="3140"/>
                  </a:lnTo>
                  <a:lnTo>
                    <a:pt x="993" y="3431"/>
                  </a:lnTo>
                  <a:lnTo>
                    <a:pt x="821" y="3733"/>
                  </a:lnTo>
                  <a:lnTo>
                    <a:pt x="670" y="4035"/>
                  </a:lnTo>
                  <a:lnTo>
                    <a:pt x="529" y="4359"/>
                  </a:lnTo>
                  <a:lnTo>
                    <a:pt x="400" y="4682"/>
                  </a:lnTo>
                  <a:lnTo>
                    <a:pt x="292" y="5028"/>
                  </a:lnTo>
                  <a:lnTo>
                    <a:pt x="206" y="5373"/>
                  </a:lnTo>
                  <a:lnTo>
                    <a:pt x="130" y="5729"/>
                  </a:lnTo>
                  <a:lnTo>
                    <a:pt x="65" y="6106"/>
                  </a:lnTo>
                  <a:lnTo>
                    <a:pt x="33" y="6473"/>
                  </a:lnTo>
                  <a:lnTo>
                    <a:pt x="11" y="6861"/>
                  </a:lnTo>
                  <a:lnTo>
                    <a:pt x="55" y="7401"/>
                  </a:lnTo>
                  <a:lnTo>
                    <a:pt x="184" y="8943"/>
                  </a:lnTo>
                  <a:lnTo>
                    <a:pt x="303" y="10055"/>
                  </a:lnTo>
                  <a:lnTo>
                    <a:pt x="443" y="11360"/>
                  </a:lnTo>
                  <a:lnTo>
                    <a:pt x="616" y="12859"/>
                  </a:lnTo>
                  <a:lnTo>
                    <a:pt x="821" y="14531"/>
                  </a:lnTo>
                  <a:lnTo>
                    <a:pt x="1069" y="16365"/>
                  </a:lnTo>
                  <a:lnTo>
                    <a:pt x="1360" y="18339"/>
                  </a:lnTo>
                  <a:lnTo>
                    <a:pt x="1684" y="20443"/>
                  </a:lnTo>
                  <a:lnTo>
                    <a:pt x="1867" y="21533"/>
                  </a:lnTo>
                  <a:lnTo>
                    <a:pt x="2050" y="22655"/>
                  </a:lnTo>
                  <a:lnTo>
                    <a:pt x="2255" y="23798"/>
                  </a:lnTo>
                  <a:lnTo>
                    <a:pt x="2471" y="24963"/>
                  </a:lnTo>
                  <a:lnTo>
                    <a:pt x="2698" y="26150"/>
                  </a:lnTo>
                  <a:lnTo>
                    <a:pt x="2935" y="27358"/>
                  </a:lnTo>
                  <a:lnTo>
                    <a:pt x="3194" y="28577"/>
                  </a:lnTo>
                  <a:lnTo>
                    <a:pt x="3453" y="29807"/>
                  </a:lnTo>
                  <a:lnTo>
                    <a:pt x="3733" y="31058"/>
                  </a:lnTo>
                  <a:lnTo>
                    <a:pt x="4024" y="32320"/>
                  </a:lnTo>
                  <a:lnTo>
                    <a:pt x="3863" y="32299"/>
                  </a:lnTo>
                  <a:lnTo>
                    <a:pt x="3668" y="32288"/>
                  </a:lnTo>
                  <a:lnTo>
                    <a:pt x="3420" y="32277"/>
                  </a:lnTo>
                  <a:lnTo>
                    <a:pt x="3118" y="32266"/>
                  </a:lnTo>
                  <a:lnTo>
                    <a:pt x="2795" y="32266"/>
                  </a:lnTo>
                  <a:lnTo>
                    <a:pt x="2439" y="32288"/>
                  </a:lnTo>
                  <a:lnTo>
                    <a:pt x="2061" y="32320"/>
                  </a:lnTo>
                  <a:lnTo>
                    <a:pt x="1878" y="32342"/>
                  </a:lnTo>
                  <a:lnTo>
                    <a:pt x="1694" y="32385"/>
                  </a:lnTo>
                  <a:lnTo>
                    <a:pt x="1511" y="32417"/>
                  </a:lnTo>
                  <a:lnTo>
                    <a:pt x="1338" y="32471"/>
                  </a:lnTo>
                  <a:lnTo>
                    <a:pt x="1166" y="32525"/>
                  </a:lnTo>
                  <a:lnTo>
                    <a:pt x="993" y="32590"/>
                  </a:lnTo>
                  <a:lnTo>
                    <a:pt x="842" y="32665"/>
                  </a:lnTo>
                  <a:lnTo>
                    <a:pt x="691" y="32752"/>
                  </a:lnTo>
                  <a:lnTo>
                    <a:pt x="551" y="32838"/>
                  </a:lnTo>
                  <a:lnTo>
                    <a:pt x="432" y="32946"/>
                  </a:lnTo>
                  <a:lnTo>
                    <a:pt x="314" y="33065"/>
                  </a:lnTo>
                  <a:lnTo>
                    <a:pt x="216" y="33194"/>
                  </a:lnTo>
                  <a:lnTo>
                    <a:pt x="141" y="33334"/>
                  </a:lnTo>
                  <a:lnTo>
                    <a:pt x="76" y="33485"/>
                  </a:lnTo>
                  <a:lnTo>
                    <a:pt x="33" y="33658"/>
                  </a:lnTo>
                  <a:lnTo>
                    <a:pt x="11" y="33841"/>
                  </a:lnTo>
                  <a:lnTo>
                    <a:pt x="1" y="34025"/>
                  </a:lnTo>
                  <a:lnTo>
                    <a:pt x="1" y="34219"/>
                  </a:lnTo>
                  <a:lnTo>
                    <a:pt x="22" y="34413"/>
                  </a:lnTo>
                  <a:lnTo>
                    <a:pt x="33" y="34607"/>
                  </a:lnTo>
                  <a:lnTo>
                    <a:pt x="65" y="34801"/>
                  </a:lnTo>
                  <a:lnTo>
                    <a:pt x="109" y="34996"/>
                  </a:lnTo>
                  <a:lnTo>
                    <a:pt x="152" y="35190"/>
                  </a:lnTo>
                  <a:lnTo>
                    <a:pt x="206" y="35384"/>
                  </a:lnTo>
                  <a:lnTo>
                    <a:pt x="260" y="35567"/>
                  </a:lnTo>
                  <a:lnTo>
                    <a:pt x="324" y="35762"/>
                  </a:lnTo>
                  <a:lnTo>
                    <a:pt x="465" y="36128"/>
                  </a:lnTo>
                  <a:lnTo>
                    <a:pt x="637" y="36484"/>
                  </a:lnTo>
                  <a:lnTo>
                    <a:pt x="821" y="36819"/>
                  </a:lnTo>
                  <a:lnTo>
                    <a:pt x="1015" y="37132"/>
                  </a:lnTo>
                  <a:lnTo>
                    <a:pt x="1220" y="37434"/>
                  </a:lnTo>
                  <a:lnTo>
                    <a:pt x="1425" y="37693"/>
                  </a:lnTo>
                  <a:lnTo>
                    <a:pt x="1640" y="37930"/>
                  </a:lnTo>
                  <a:lnTo>
                    <a:pt x="1856" y="38124"/>
                  </a:lnTo>
                  <a:lnTo>
                    <a:pt x="1953" y="38210"/>
                  </a:lnTo>
                  <a:lnTo>
                    <a:pt x="2061" y="38286"/>
                  </a:lnTo>
                  <a:lnTo>
                    <a:pt x="2158" y="38351"/>
                  </a:lnTo>
                  <a:lnTo>
                    <a:pt x="2266" y="38405"/>
                  </a:lnTo>
                  <a:lnTo>
                    <a:pt x="2352" y="38448"/>
                  </a:lnTo>
                  <a:lnTo>
                    <a:pt x="2449" y="38469"/>
                  </a:lnTo>
                  <a:lnTo>
                    <a:pt x="2568" y="38491"/>
                  </a:lnTo>
                  <a:lnTo>
                    <a:pt x="2719" y="38512"/>
                  </a:lnTo>
                  <a:lnTo>
                    <a:pt x="3140" y="38556"/>
                  </a:lnTo>
                  <a:lnTo>
                    <a:pt x="3679" y="38577"/>
                  </a:lnTo>
                  <a:lnTo>
                    <a:pt x="4348" y="38599"/>
                  </a:lnTo>
                  <a:lnTo>
                    <a:pt x="5092" y="38609"/>
                  </a:lnTo>
                  <a:lnTo>
                    <a:pt x="5912" y="38609"/>
                  </a:lnTo>
                  <a:lnTo>
                    <a:pt x="6775" y="38599"/>
                  </a:lnTo>
                  <a:lnTo>
                    <a:pt x="7660" y="38577"/>
                  </a:lnTo>
                  <a:lnTo>
                    <a:pt x="8544" y="38556"/>
                  </a:lnTo>
                  <a:lnTo>
                    <a:pt x="9418" y="38523"/>
                  </a:lnTo>
                  <a:lnTo>
                    <a:pt x="10249" y="38469"/>
                  </a:lnTo>
                  <a:lnTo>
                    <a:pt x="11015" y="38415"/>
                  </a:lnTo>
                  <a:lnTo>
                    <a:pt x="11705" y="38351"/>
                  </a:lnTo>
                  <a:lnTo>
                    <a:pt x="12288" y="38275"/>
                  </a:lnTo>
                  <a:lnTo>
                    <a:pt x="12536" y="38232"/>
                  </a:lnTo>
                  <a:lnTo>
                    <a:pt x="12752" y="38189"/>
                  </a:lnTo>
                  <a:lnTo>
                    <a:pt x="12924" y="38146"/>
                  </a:lnTo>
                  <a:lnTo>
                    <a:pt x="13064" y="38092"/>
                  </a:lnTo>
                  <a:lnTo>
                    <a:pt x="13118" y="38059"/>
                  </a:lnTo>
                  <a:lnTo>
                    <a:pt x="13183" y="38005"/>
                  </a:lnTo>
                  <a:lnTo>
                    <a:pt x="13259" y="37941"/>
                  </a:lnTo>
                  <a:lnTo>
                    <a:pt x="13323" y="37854"/>
                  </a:lnTo>
                  <a:lnTo>
                    <a:pt x="13485" y="37639"/>
                  </a:lnTo>
                  <a:lnTo>
                    <a:pt x="13658" y="37358"/>
                  </a:lnTo>
                  <a:lnTo>
                    <a:pt x="13852" y="37024"/>
                  </a:lnTo>
                  <a:lnTo>
                    <a:pt x="14046" y="36625"/>
                  </a:lnTo>
                  <a:lnTo>
                    <a:pt x="14262" y="36171"/>
                  </a:lnTo>
                  <a:lnTo>
                    <a:pt x="14478" y="35664"/>
                  </a:lnTo>
                  <a:lnTo>
                    <a:pt x="14704" y="35103"/>
                  </a:lnTo>
                  <a:lnTo>
                    <a:pt x="14931" y="34499"/>
                  </a:lnTo>
                  <a:lnTo>
                    <a:pt x="15157" y="33841"/>
                  </a:lnTo>
                  <a:lnTo>
                    <a:pt x="15395" y="33151"/>
                  </a:lnTo>
                  <a:lnTo>
                    <a:pt x="15632" y="32407"/>
                  </a:lnTo>
                  <a:lnTo>
                    <a:pt x="15869" y="31619"/>
                  </a:lnTo>
                  <a:lnTo>
                    <a:pt x="16096" y="30799"/>
                  </a:lnTo>
                  <a:lnTo>
                    <a:pt x="16322" y="29947"/>
                  </a:lnTo>
                  <a:lnTo>
                    <a:pt x="16549" y="29062"/>
                  </a:lnTo>
                  <a:lnTo>
                    <a:pt x="16765" y="28135"/>
                  </a:lnTo>
                  <a:lnTo>
                    <a:pt x="16970" y="27185"/>
                  </a:lnTo>
                  <a:lnTo>
                    <a:pt x="17164" y="26214"/>
                  </a:lnTo>
                  <a:lnTo>
                    <a:pt x="17347" y="25211"/>
                  </a:lnTo>
                  <a:lnTo>
                    <a:pt x="17509" y="24186"/>
                  </a:lnTo>
                  <a:lnTo>
                    <a:pt x="17660" y="23140"/>
                  </a:lnTo>
                  <a:lnTo>
                    <a:pt x="17800" y="22072"/>
                  </a:lnTo>
                  <a:lnTo>
                    <a:pt x="17919" y="20993"/>
                  </a:lnTo>
                  <a:lnTo>
                    <a:pt x="18016" y="19904"/>
                  </a:lnTo>
                  <a:lnTo>
                    <a:pt x="18091" y="18793"/>
                  </a:lnTo>
                  <a:lnTo>
                    <a:pt x="18145" y="17681"/>
                  </a:lnTo>
                  <a:lnTo>
                    <a:pt x="18156" y="17120"/>
                  </a:lnTo>
                  <a:lnTo>
                    <a:pt x="18167" y="16560"/>
                  </a:lnTo>
                  <a:lnTo>
                    <a:pt x="18178" y="15999"/>
                  </a:lnTo>
                  <a:lnTo>
                    <a:pt x="18167" y="15427"/>
                  </a:lnTo>
                  <a:lnTo>
                    <a:pt x="18156" y="14866"/>
                  </a:lnTo>
                  <a:lnTo>
                    <a:pt x="18145" y="14305"/>
                  </a:lnTo>
                  <a:lnTo>
                    <a:pt x="18124" y="13733"/>
                  </a:lnTo>
                  <a:lnTo>
                    <a:pt x="18091" y="13172"/>
                  </a:lnTo>
                  <a:lnTo>
                    <a:pt x="18016" y="12234"/>
                  </a:lnTo>
                  <a:lnTo>
                    <a:pt x="17930" y="11328"/>
                  </a:lnTo>
                  <a:lnTo>
                    <a:pt x="17822" y="10475"/>
                  </a:lnTo>
                  <a:lnTo>
                    <a:pt x="17703" y="9655"/>
                  </a:lnTo>
                  <a:lnTo>
                    <a:pt x="17563" y="8879"/>
                  </a:lnTo>
                  <a:lnTo>
                    <a:pt x="17401" y="8145"/>
                  </a:lnTo>
                  <a:lnTo>
                    <a:pt x="17228" y="7444"/>
                  </a:lnTo>
                  <a:lnTo>
                    <a:pt x="17045" y="6786"/>
                  </a:lnTo>
                  <a:lnTo>
                    <a:pt x="16937" y="6462"/>
                  </a:lnTo>
                  <a:lnTo>
                    <a:pt x="16840" y="6160"/>
                  </a:lnTo>
                  <a:lnTo>
                    <a:pt x="16732" y="5858"/>
                  </a:lnTo>
                  <a:lnTo>
                    <a:pt x="16614" y="5567"/>
                  </a:lnTo>
                  <a:lnTo>
                    <a:pt x="16506" y="5286"/>
                  </a:lnTo>
                  <a:lnTo>
                    <a:pt x="16387" y="5017"/>
                  </a:lnTo>
                  <a:lnTo>
                    <a:pt x="16258" y="4747"/>
                  </a:lnTo>
                  <a:lnTo>
                    <a:pt x="16139" y="4488"/>
                  </a:lnTo>
                  <a:lnTo>
                    <a:pt x="15999" y="4240"/>
                  </a:lnTo>
                  <a:lnTo>
                    <a:pt x="15869" y="4003"/>
                  </a:lnTo>
                  <a:lnTo>
                    <a:pt x="15729" y="3776"/>
                  </a:lnTo>
                  <a:lnTo>
                    <a:pt x="15589" y="3550"/>
                  </a:lnTo>
                  <a:lnTo>
                    <a:pt x="15449" y="3334"/>
                  </a:lnTo>
                  <a:lnTo>
                    <a:pt x="15298" y="3129"/>
                  </a:lnTo>
                  <a:lnTo>
                    <a:pt x="15146" y="2924"/>
                  </a:lnTo>
                  <a:lnTo>
                    <a:pt x="14995" y="2741"/>
                  </a:lnTo>
                  <a:lnTo>
                    <a:pt x="14834" y="2546"/>
                  </a:lnTo>
                  <a:lnTo>
                    <a:pt x="14672" y="2374"/>
                  </a:lnTo>
                  <a:lnTo>
                    <a:pt x="14510" y="2201"/>
                  </a:lnTo>
                  <a:lnTo>
                    <a:pt x="14337" y="2039"/>
                  </a:lnTo>
                  <a:lnTo>
                    <a:pt x="14176" y="1888"/>
                  </a:lnTo>
                  <a:lnTo>
                    <a:pt x="14003" y="1737"/>
                  </a:lnTo>
                  <a:lnTo>
                    <a:pt x="13820" y="1597"/>
                  </a:lnTo>
                  <a:lnTo>
                    <a:pt x="13636" y="1457"/>
                  </a:lnTo>
                  <a:lnTo>
                    <a:pt x="13453" y="1338"/>
                  </a:lnTo>
                  <a:lnTo>
                    <a:pt x="13269" y="1209"/>
                  </a:lnTo>
                  <a:lnTo>
                    <a:pt x="13086" y="1101"/>
                  </a:lnTo>
                  <a:lnTo>
                    <a:pt x="12892" y="993"/>
                  </a:lnTo>
                  <a:lnTo>
                    <a:pt x="12698" y="885"/>
                  </a:lnTo>
                  <a:lnTo>
                    <a:pt x="12504" y="788"/>
                  </a:lnTo>
                  <a:lnTo>
                    <a:pt x="12299" y="702"/>
                  </a:lnTo>
                  <a:lnTo>
                    <a:pt x="12094" y="615"/>
                  </a:lnTo>
                  <a:lnTo>
                    <a:pt x="11684" y="464"/>
                  </a:lnTo>
                  <a:lnTo>
                    <a:pt x="11252" y="335"/>
                  </a:lnTo>
                  <a:lnTo>
                    <a:pt x="10821" y="227"/>
                  </a:lnTo>
                  <a:lnTo>
                    <a:pt x="10378" y="152"/>
                  </a:lnTo>
                  <a:lnTo>
                    <a:pt x="9925" y="87"/>
                  </a:lnTo>
                  <a:lnTo>
                    <a:pt x="9461" y="33"/>
                  </a:lnTo>
                  <a:lnTo>
                    <a:pt x="8987" y="11"/>
                  </a:lnTo>
                  <a:lnTo>
                    <a:pt x="85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3069125" y="2100875"/>
              <a:ext cx="44275" cy="120850"/>
            </a:xfrm>
            <a:custGeom>
              <a:rect b="b" l="l" r="r" t="t"/>
              <a:pathLst>
                <a:path extrusionOk="0" h="4834" w="1771">
                  <a:moveTo>
                    <a:pt x="314" y="0"/>
                  </a:moveTo>
                  <a:lnTo>
                    <a:pt x="260" y="97"/>
                  </a:lnTo>
                  <a:lnTo>
                    <a:pt x="217" y="194"/>
                  </a:lnTo>
                  <a:lnTo>
                    <a:pt x="163" y="335"/>
                  </a:lnTo>
                  <a:lnTo>
                    <a:pt x="98" y="507"/>
                  </a:lnTo>
                  <a:lnTo>
                    <a:pt x="55" y="723"/>
                  </a:lnTo>
                  <a:lnTo>
                    <a:pt x="12" y="960"/>
                  </a:lnTo>
                  <a:lnTo>
                    <a:pt x="1" y="1241"/>
                  </a:lnTo>
                  <a:lnTo>
                    <a:pt x="1" y="1403"/>
                  </a:lnTo>
                  <a:lnTo>
                    <a:pt x="1" y="1564"/>
                  </a:lnTo>
                  <a:lnTo>
                    <a:pt x="12" y="1737"/>
                  </a:lnTo>
                  <a:lnTo>
                    <a:pt x="33" y="1920"/>
                  </a:lnTo>
                  <a:lnTo>
                    <a:pt x="66" y="2115"/>
                  </a:lnTo>
                  <a:lnTo>
                    <a:pt x="109" y="2309"/>
                  </a:lnTo>
                  <a:lnTo>
                    <a:pt x="152" y="2525"/>
                  </a:lnTo>
                  <a:lnTo>
                    <a:pt x="217" y="2740"/>
                  </a:lnTo>
                  <a:lnTo>
                    <a:pt x="292" y="2967"/>
                  </a:lnTo>
                  <a:lnTo>
                    <a:pt x="379" y="3204"/>
                  </a:lnTo>
                  <a:lnTo>
                    <a:pt x="476" y="3452"/>
                  </a:lnTo>
                  <a:lnTo>
                    <a:pt x="584" y="3711"/>
                  </a:lnTo>
                  <a:lnTo>
                    <a:pt x="713" y="3981"/>
                  </a:lnTo>
                  <a:lnTo>
                    <a:pt x="853" y="4251"/>
                  </a:lnTo>
                  <a:lnTo>
                    <a:pt x="1015" y="4542"/>
                  </a:lnTo>
                  <a:lnTo>
                    <a:pt x="1198" y="4833"/>
                  </a:lnTo>
                  <a:lnTo>
                    <a:pt x="1770" y="4477"/>
                  </a:lnTo>
                  <a:lnTo>
                    <a:pt x="1576" y="4164"/>
                  </a:lnTo>
                  <a:lnTo>
                    <a:pt x="1382" y="3808"/>
                  </a:lnTo>
                  <a:lnTo>
                    <a:pt x="1198" y="3431"/>
                  </a:lnTo>
                  <a:lnTo>
                    <a:pt x="1037" y="3032"/>
                  </a:lnTo>
                  <a:lnTo>
                    <a:pt x="950" y="2827"/>
                  </a:lnTo>
                  <a:lnTo>
                    <a:pt x="886" y="2622"/>
                  </a:lnTo>
                  <a:lnTo>
                    <a:pt x="821" y="2417"/>
                  </a:lnTo>
                  <a:lnTo>
                    <a:pt x="767" y="2201"/>
                  </a:lnTo>
                  <a:lnTo>
                    <a:pt x="724" y="1996"/>
                  </a:lnTo>
                  <a:lnTo>
                    <a:pt x="691" y="1780"/>
                  </a:lnTo>
                  <a:lnTo>
                    <a:pt x="681" y="1564"/>
                  </a:lnTo>
                  <a:lnTo>
                    <a:pt x="670" y="1360"/>
                  </a:lnTo>
                  <a:lnTo>
                    <a:pt x="681" y="1133"/>
                  </a:lnTo>
                  <a:lnTo>
                    <a:pt x="702" y="928"/>
                  </a:lnTo>
                  <a:lnTo>
                    <a:pt x="735" y="766"/>
                  </a:lnTo>
                  <a:lnTo>
                    <a:pt x="767" y="626"/>
                  </a:lnTo>
                  <a:lnTo>
                    <a:pt x="810" y="518"/>
                  </a:lnTo>
                  <a:lnTo>
                    <a:pt x="842" y="443"/>
                  </a:lnTo>
                  <a:lnTo>
                    <a:pt x="875" y="38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3130075" y="2098975"/>
              <a:ext cx="32950" cy="123275"/>
            </a:xfrm>
            <a:custGeom>
              <a:rect b="b" l="l" r="r" t="t"/>
              <a:pathLst>
                <a:path extrusionOk="0" h="4931" w="1318">
                  <a:moveTo>
                    <a:pt x="810" y="1"/>
                  </a:moveTo>
                  <a:lnTo>
                    <a:pt x="724" y="76"/>
                  </a:lnTo>
                  <a:lnTo>
                    <a:pt x="637" y="163"/>
                  </a:lnTo>
                  <a:lnTo>
                    <a:pt x="540" y="281"/>
                  </a:lnTo>
                  <a:lnTo>
                    <a:pt x="432" y="443"/>
                  </a:lnTo>
                  <a:lnTo>
                    <a:pt x="325" y="626"/>
                  </a:lnTo>
                  <a:lnTo>
                    <a:pt x="217" y="864"/>
                  </a:lnTo>
                  <a:lnTo>
                    <a:pt x="174" y="993"/>
                  </a:lnTo>
                  <a:lnTo>
                    <a:pt x="130" y="1133"/>
                  </a:lnTo>
                  <a:lnTo>
                    <a:pt x="87" y="1274"/>
                  </a:lnTo>
                  <a:lnTo>
                    <a:pt x="55" y="1436"/>
                  </a:lnTo>
                  <a:lnTo>
                    <a:pt x="33" y="1608"/>
                  </a:lnTo>
                  <a:lnTo>
                    <a:pt x="12" y="1792"/>
                  </a:lnTo>
                  <a:lnTo>
                    <a:pt x="1" y="1986"/>
                  </a:lnTo>
                  <a:lnTo>
                    <a:pt x="1" y="2191"/>
                  </a:lnTo>
                  <a:lnTo>
                    <a:pt x="12" y="2406"/>
                  </a:lnTo>
                  <a:lnTo>
                    <a:pt x="33" y="2644"/>
                  </a:lnTo>
                  <a:lnTo>
                    <a:pt x="66" y="2881"/>
                  </a:lnTo>
                  <a:lnTo>
                    <a:pt x="109" y="3140"/>
                  </a:lnTo>
                  <a:lnTo>
                    <a:pt x="163" y="3399"/>
                  </a:lnTo>
                  <a:lnTo>
                    <a:pt x="238" y="3679"/>
                  </a:lnTo>
                  <a:lnTo>
                    <a:pt x="335" y="3971"/>
                  </a:lnTo>
                  <a:lnTo>
                    <a:pt x="432" y="4273"/>
                  </a:lnTo>
                  <a:lnTo>
                    <a:pt x="562" y="4596"/>
                  </a:lnTo>
                  <a:lnTo>
                    <a:pt x="702" y="4931"/>
                  </a:lnTo>
                  <a:lnTo>
                    <a:pt x="1317" y="4650"/>
                  </a:lnTo>
                  <a:lnTo>
                    <a:pt x="1166" y="4294"/>
                  </a:lnTo>
                  <a:lnTo>
                    <a:pt x="1026" y="3917"/>
                  </a:lnTo>
                  <a:lnTo>
                    <a:pt x="896" y="3507"/>
                  </a:lnTo>
                  <a:lnTo>
                    <a:pt x="842" y="3302"/>
                  </a:lnTo>
                  <a:lnTo>
                    <a:pt x="788" y="3086"/>
                  </a:lnTo>
                  <a:lnTo>
                    <a:pt x="745" y="2870"/>
                  </a:lnTo>
                  <a:lnTo>
                    <a:pt x="713" y="2655"/>
                  </a:lnTo>
                  <a:lnTo>
                    <a:pt x="691" y="2439"/>
                  </a:lnTo>
                  <a:lnTo>
                    <a:pt x="670" y="2234"/>
                  </a:lnTo>
                  <a:lnTo>
                    <a:pt x="670" y="2018"/>
                  </a:lnTo>
                  <a:lnTo>
                    <a:pt x="681" y="1802"/>
                  </a:lnTo>
                  <a:lnTo>
                    <a:pt x="713" y="1597"/>
                  </a:lnTo>
                  <a:lnTo>
                    <a:pt x="756" y="1403"/>
                  </a:lnTo>
                  <a:lnTo>
                    <a:pt x="810" y="1187"/>
                  </a:lnTo>
                  <a:lnTo>
                    <a:pt x="886" y="1015"/>
                  </a:lnTo>
                  <a:lnTo>
                    <a:pt x="961" y="864"/>
                  </a:lnTo>
                  <a:lnTo>
                    <a:pt x="1037" y="745"/>
                  </a:lnTo>
                  <a:lnTo>
                    <a:pt x="1101" y="659"/>
                  </a:lnTo>
                  <a:lnTo>
                    <a:pt x="1155" y="594"/>
                  </a:lnTo>
                  <a:lnTo>
                    <a:pt x="1209" y="54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1"/>
            <p:cNvSpPr/>
            <p:nvPr/>
          </p:nvSpPr>
          <p:spPr>
            <a:xfrm>
              <a:off x="3707500" y="1966300"/>
              <a:ext cx="1319875" cy="1033200"/>
            </a:xfrm>
            <a:custGeom>
              <a:rect b="b" l="l" r="r" t="t"/>
              <a:pathLst>
                <a:path extrusionOk="0" h="41328" w="52795">
                  <a:moveTo>
                    <a:pt x="35545" y="0"/>
                  </a:moveTo>
                  <a:lnTo>
                    <a:pt x="34930" y="885"/>
                  </a:lnTo>
                  <a:lnTo>
                    <a:pt x="34316" y="1780"/>
                  </a:lnTo>
                  <a:lnTo>
                    <a:pt x="33604" y="2816"/>
                  </a:lnTo>
                  <a:lnTo>
                    <a:pt x="32924" y="3841"/>
                  </a:lnTo>
                  <a:lnTo>
                    <a:pt x="32611" y="4315"/>
                  </a:lnTo>
                  <a:lnTo>
                    <a:pt x="32352" y="4736"/>
                  </a:lnTo>
                  <a:lnTo>
                    <a:pt x="32136" y="5092"/>
                  </a:lnTo>
                  <a:lnTo>
                    <a:pt x="31985" y="5362"/>
                  </a:lnTo>
                  <a:lnTo>
                    <a:pt x="31931" y="5459"/>
                  </a:lnTo>
                  <a:lnTo>
                    <a:pt x="31910" y="5524"/>
                  </a:lnTo>
                  <a:lnTo>
                    <a:pt x="31899" y="5567"/>
                  </a:lnTo>
                  <a:lnTo>
                    <a:pt x="31910" y="5577"/>
                  </a:lnTo>
                  <a:lnTo>
                    <a:pt x="31996" y="5577"/>
                  </a:lnTo>
                  <a:lnTo>
                    <a:pt x="32136" y="5588"/>
                  </a:lnTo>
                  <a:lnTo>
                    <a:pt x="32622" y="5631"/>
                  </a:lnTo>
                  <a:lnTo>
                    <a:pt x="33334" y="5718"/>
                  </a:lnTo>
                  <a:lnTo>
                    <a:pt x="34229" y="5847"/>
                  </a:lnTo>
                  <a:lnTo>
                    <a:pt x="35276" y="6020"/>
                  </a:lnTo>
                  <a:lnTo>
                    <a:pt x="35837" y="6117"/>
                  </a:lnTo>
                  <a:lnTo>
                    <a:pt x="36419" y="6235"/>
                  </a:lnTo>
                  <a:lnTo>
                    <a:pt x="37012" y="6354"/>
                  </a:lnTo>
                  <a:lnTo>
                    <a:pt x="37627" y="6494"/>
                  </a:lnTo>
                  <a:lnTo>
                    <a:pt x="38242" y="6635"/>
                  </a:lnTo>
                  <a:lnTo>
                    <a:pt x="38857" y="6796"/>
                  </a:lnTo>
                  <a:lnTo>
                    <a:pt x="39461" y="6969"/>
                  </a:lnTo>
                  <a:lnTo>
                    <a:pt x="40065" y="7152"/>
                  </a:lnTo>
                  <a:lnTo>
                    <a:pt x="40648" y="7347"/>
                  </a:lnTo>
                  <a:lnTo>
                    <a:pt x="41209" y="7552"/>
                  </a:lnTo>
                  <a:lnTo>
                    <a:pt x="41737" y="7778"/>
                  </a:lnTo>
                  <a:lnTo>
                    <a:pt x="41996" y="7886"/>
                  </a:lnTo>
                  <a:lnTo>
                    <a:pt x="42244" y="8005"/>
                  </a:lnTo>
                  <a:lnTo>
                    <a:pt x="42482" y="8123"/>
                  </a:lnTo>
                  <a:lnTo>
                    <a:pt x="42708" y="8253"/>
                  </a:lnTo>
                  <a:lnTo>
                    <a:pt x="42935" y="8371"/>
                  </a:lnTo>
                  <a:lnTo>
                    <a:pt x="43140" y="8512"/>
                  </a:lnTo>
                  <a:lnTo>
                    <a:pt x="43334" y="8641"/>
                  </a:lnTo>
                  <a:lnTo>
                    <a:pt x="43517" y="8781"/>
                  </a:lnTo>
                  <a:lnTo>
                    <a:pt x="43679" y="8922"/>
                  </a:lnTo>
                  <a:lnTo>
                    <a:pt x="43841" y="9062"/>
                  </a:lnTo>
                  <a:lnTo>
                    <a:pt x="43981" y="9202"/>
                  </a:lnTo>
                  <a:lnTo>
                    <a:pt x="44111" y="9353"/>
                  </a:lnTo>
                  <a:lnTo>
                    <a:pt x="44219" y="9504"/>
                  </a:lnTo>
                  <a:lnTo>
                    <a:pt x="44316" y="9666"/>
                  </a:lnTo>
                  <a:lnTo>
                    <a:pt x="44391" y="9828"/>
                  </a:lnTo>
                  <a:lnTo>
                    <a:pt x="44445" y="9990"/>
                  </a:lnTo>
                  <a:lnTo>
                    <a:pt x="44488" y="10151"/>
                  </a:lnTo>
                  <a:lnTo>
                    <a:pt x="44510" y="10324"/>
                  </a:lnTo>
                  <a:lnTo>
                    <a:pt x="44510" y="10497"/>
                  </a:lnTo>
                  <a:lnTo>
                    <a:pt x="44499" y="10680"/>
                  </a:lnTo>
                  <a:lnTo>
                    <a:pt x="44456" y="10853"/>
                  </a:lnTo>
                  <a:lnTo>
                    <a:pt x="44402" y="11036"/>
                  </a:lnTo>
                  <a:lnTo>
                    <a:pt x="44359" y="11133"/>
                  </a:lnTo>
                  <a:lnTo>
                    <a:pt x="44316" y="11219"/>
                  </a:lnTo>
                  <a:lnTo>
                    <a:pt x="44262" y="11316"/>
                  </a:lnTo>
                  <a:lnTo>
                    <a:pt x="44197" y="11403"/>
                  </a:lnTo>
                  <a:lnTo>
                    <a:pt x="44046" y="11575"/>
                  </a:lnTo>
                  <a:lnTo>
                    <a:pt x="43873" y="11737"/>
                  </a:lnTo>
                  <a:lnTo>
                    <a:pt x="43668" y="11899"/>
                  </a:lnTo>
                  <a:lnTo>
                    <a:pt x="43442" y="12061"/>
                  </a:lnTo>
                  <a:lnTo>
                    <a:pt x="43183" y="12212"/>
                  </a:lnTo>
                  <a:lnTo>
                    <a:pt x="42902" y="12352"/>
                  </a:lnTo>
                  <a:lnTo>
                    <a:pt x="42600" y="12503"/>
                  </a:lnTo>
                  <a:lnTo>
                    <a:pt x="42266" y="12643"/>
                  </a:lnTo>
                  <a:lnTo>
                    <a:pt x="41921" y="12773"/>
                  </a:lnTo>
                  <a:lnTo>
                    <a:pt x="41543" y="12902"/>
                  </a:lnTo>
                  <a:lnTo>
                    <a:pt x="41144" y="13032"/>
                  </a:lnTo>
                  <a:lnTo>
                    <a:pt x="40734" y="13150"/>
                  </a:lnTo>
                  <a:lnTo>
                    <a:pt x="40292" y="13269"/>
                  </a:lnTo>
                  <a:lnTo>
                    <a:pt x="39839" y="13388"/>
                  </a:lnTo>
                  <a:lnTo>
                    <a:pt x="39364" y="13496"/>
                  </a:lnTo>
                  <a:lnTo>
                    <a:pt x="38879" y="13603"/>
                  </a:lnTo>
                  <a:lnTo>
                    <a:pt x="37843" y="13808"/>
                  </a:lnTo>
                  <a:lnTo>
                    <a:pt x="36754" y="14013"/>
                  </a:lnTo>
                  <a:lnTo>
                    <a:pt x="35610" y="14197"/>
                  </a:lnTo>
                  <a:lnTo>
                    <a:pt x="34423" y="14369"/>
                  </a:lnTo>
                  <a:lnTo>
                    <a:pt x="33183" y="14542"/>
                  </a:lnTo>
                  <a:lnTo>
                    <a:pt x="31921" y="14704"/>
                  </a:lnTo>
                  <a:lnTo>
                    <a:pt x="30626" y="14866"/>
                  </a:lnTo>
                  <a:lnTo>
                    <a:pt x="27983" y="15168"/>
                  </a:lnTo>
                  <a:lnTo>
                    <a:pt x="25297" y="15470"/>
                  </a:lnTo>
                  <a:lnTo>
                    <a:pt x="22633" y="15772"/>
                  </a:lnTo>
                  <a:lnTo>
                    <a:pt x="21317" y="15923"/>
                  </a:lnTo>
                  <a:lnTo>
                    <a:pt x="20033" y="16074"/>
                  </a:lnTo>
                  <a:lnTo>
                    <a:pt x="18781" y="16236"/>
                  </a:lnTo>
                  <a:lnTo>
                    <a:pt x="17552" y="16408"/>
                  </a:lnTo>
                  <a:lnTo>
                    <a:pt x="16376" y="16581"/>
                  </a:lnTo>
                  <a:lnTo>
                    <a:pt x="15243" y="16775"/>
                  </a:lnTo>
                  <a:lnTo>
                    <a:pt x="14175" y="16958"/>
                  </a:lnTo>
                  <a:lnTo>
                    <a:pt x="13161" y="17163"/>
                  </a:lnTo>
                  <a:lnTo>
                    <a:pt x="12676" y="17271"/>
                  </a:lnTo>
                  <a:lnTo>
                    <a:pt x="12212" y="17390"/>
                  </a:lnTo>
                  <a:lnTo>
                    <a:pt x="11769" y="17498"/>
                  </a:lnTo>
                  <a:lnTo>
                    <a:pt x="11349" y="17616"/>
                  </a:lnTo>
                  <a:lnTo>
                    <a:pt x="10928" y="17735"/>
                  </a:lnTo>
                  <a:lnTo>
                    <a:pt x="10518" y="17865"/>
                  </a:lnTo>
                  <a:lnTo>
                    <a:pt x="10119" y="18005"/>
                  </a:lnTo>
                  <a:lnTo>
                    <a:pt x="9720" y="18145"/>
                  </a:lnTo>
                  <a:lnTo>
                    <a:pt x="9321" y="18296"/>
                  </a:lnTo>
                  <a:lnTo>
                    <a:pt x="8932" y="18447"/>
                  </a:lnTo>
                  <a:lnTo>
                    <a:pt x="8555" y="18609"/>
                  </a:lnTo>
                  <a:lnTo>
                    <a:pt x="8177" y="18771"/>
                  </a:lnTo>
                  <a:lnTo>
                    <a:pt x="7800" y="18943"/>
                  </a:lnTo>
                  <a:lnTo>
                    <a:pt x="7433" y="19127"/>
                  </a:lnTo>
                  <a:lnTo>
                    <a:pt x="7077" y="19310"/>
                  </a:lnTo>
                  <a:lnTo>
                    <a:pt x="6721" y="19504"/>
                  </a:lnTo>
                  <a:lnTo>
                    <a:pt x="6376" y="19698"/>
                  </a:lnTo>
                  <a:lnTo>
                    <a:pt x="6041" y="19903"/>
                  </a:lnTo>
                  <a:lnTo>
                    <a:pt x="5707" y="20108"/>
                  </a:lnTo>
                  <a:lnTo>
                    <a:pt x="5383" y="20324"/>
                  </a:lnTo>
                  <a:lnTo>
                    <a:pt x="5060" y="20551"/>
                  </a:lnTo>
                  <a:lnTo>
                    <a:pt x="4747" y="20766"/>
                  </a:lnTo>
                  <a:lnTo>
                    <a:pt x="4445" y="21004"/>
                  </a:lnTo>
                  <a:lnTo>
                    <a:pt x="4153" y="21241"/>
                  </a:lnTo>
                  <a:lnTo>
                    <a:pt x="3873" y="21478"/>
                  </a:lnTo>
                  <a:lnTo>
                    <a:pt x="3592" y="21727"/>
                  </a:lnTo>
                  <a:lnTo>
                    <a:pt x="3323" y="21975"/>
                  </a:lnTo>
                  <a:lnTo>
                    <a:pt x="3064" y="22234"/>
                  </a:lnTo>
                  <a:lnTo>
                    <a:pt x="2816" y="22492"/>
                  </a:lnTo>
                  <a:lnTo>
                    <a:pt x="2568" y="22751"/>
                  </a:lnTo>
                  <a:lnTo>
                    <a:pt x="2341" y="23021"/>
                  </a:lnTo>
                  <a:lnTo>
                    <a:pt x="2115" y="23302"/>
                  </a:lnTo>
                  <a:lnTo>
                    <a:pt x="1899" y="23582"/>
                  </a:lnTo>
                  <a:lnTo>
                    <a:pt x="1705" y="23863"/>
                  </a:lnTo>
                  <a:lnTo>
                    <a:pt x="1510" y="24154"/>
                  </a:lnTo>
                  <a:lnTo>
                    <a:pt x="1327" y="24445"/>
                  </a:lnTo>
                  <a:lnTo>
                    <a:pt x="1154" y="24736"/>
                  </a:lnTo>
                  <a:lnTo>
                    <a:pt x="993" y="25038"/>
                  </a:lnTo>
                  <a:lnTo>
                    <a:pt x="842" y="25340"/>
                  </a:lnTo>
                  <a:lnTo>
                    <a:pt x="712" y="25653"/>
                  </a:lnTo>
                  <a:lnTo>
                    <a:pt x="583" y="25966"/>
                  </a:lnTo>
                  <a:lnTo>
                    <a:pt x="464" y="26279"/>
                  </a:lnTo>
                  <a:lnTo>
                    <a:pt x="367" y="26603"/>
                  </a:lnTo>
                  <a:lnTo>
                    <a:pt x="270" y="26926"/>
                  </a:lnTo>
                  <a:lnTo>
                    <a:pt x="194" y="27250"/>
                  </a:lnTo>
                  <a:lnTo>
                    <a:pt x="130" y="27584"/>
                  </a:lnTo>
                  <a:lnTo>
                    <a:pt x="76" y="27919"/>
                  </a:lnTo>
                  <a:lnTo>
                    <a:pt x="33" y="28253"/>
                  </a:lnTo>
                  <a:lnTo>
                    <a:pt x="11" y="28598"/>
                  </a:lnTo>
                  <a:lnTo>
                    <a:pt x="0" y="28943"/>
                  </a:lnTo>
                  <a:lnTo>
                    <a:pt x="0" y="29289"/>
                  </a:lnTo>
                  <a:lnTo>
                    <a:pt x="11" y="29634"/>
                  </a:lnTo>
                  <a:lnTo>
                    <a:pt x="33" y="29990"/>
                  </a:lnTo>
                  <a:lnTo>
                    <a:pt x="76" y="30346"/>
                  </a:lnTo>
                  <a:lnTo>
                    <a:pt x="130" y="30702"/>
                  </a:lnTo>
                  <a:lnTo>
                    <a:pt x="205" y="31058"/>
                  </a:lnTo>
                  <a:lnTo>
                    <a:pt x="291" y="31425"/>
                  </a:lnTo>
                  <a:lnTo>
                    <a:pt x="389" y="31791"/>
                  </a:lnTo>
                  <a:lnTo>
                    <a:pt x="507" y="32158"/>
                  </a:lnTo>
                  <a:lnTo>
                    <a:pt x="637" y="32525"/>
                  </a:lnTo>
                  <a:lnTo>
                    <a:pt x="777" y="32903"/>
                  </a:lnTo>
                  <a:lnTo>
                    <a:pt x="939" y="33280"/>
                  </a:lnTo>
                  <a:lnTo>
                    <a:pt x="1122" y="33658"/>
                  </a:lnTo>
                  <a:lnTo>
                    <a:pt x="1316" y="34035"/>
                  </a:lnTo>
                  <a:lnTo>
                    <a:pt x="1521" y="34413"/>
                  </a:lnTo>
                  <a:lnTo>
                    <a:pt x="1748" y="34801"/>
                  </a:lnTo>
                  <a:lnTo>
                    <a:pt x="1996" y="35179"/>
                  </a:lnTo>
                  <a:lnTo>
                    <a:pt x="2255" y="35567"/>
                  </a:lnTo>
                  <a:lnTo>
                    <a:pt x="2525" y="35945"/>
                  </a:lnTo>
                  <a:lnTo>
                    <a:pt x="2816" y="36311"/>
                  </a:lnTo>
                  <a:lnTo>
                    <a:pt x="3118" y="36667"/>
                  </a:lnTo>
                  <a:lnTo>
                    <a:pt x="3441" y="37002"/>
                  </a:lnTo>
                  <a:lnTo>
                    <a:pt x="3776" y="37325"/>
                  </a:lnTo>
                  <a:lnTo>
                    <a:pt x="4110" y="37638"/>
                  </a:lnTo>
                  <a:lnTo>
                    <a:pt x="4466" y="37930"/>
                  </a:lnTo>
                  <a:lnTo>
                    <a:pt x="4833" y="38210"/>
                  </a:lnTo>
                  <a:lnTo>
                    <a:pt x="5211" y="38480"/>
                  </a:lnTo>
                  <a:lnTo>
                    <a:pt x="5588" y="38739"/>
                  </a:lnTo>
                  <a:lnTo>
                    <a:pt x="5987" y="38976"/>
                  </a:lnTo>
                  <a:lnTo>
                    <a:pt x="6386" y="39203"/>
                  </a:lnTo>
                  <a:lnTo>
                    <a:pt x="6796" y="39418"/>
                  </a:lnTo>
                  <a:lnTo>
                    <a:pt x="7217" y="39623"/>
                  </a:lnTo>
                  <a:lnTo>
                    <a:pt x="7638" y="39817"/>
                  </a:lnTo>
                  <a:lnTo>
                    <a:pt x="8069" y="39990"/>
                  </a:lnTo>
                  <a:lnTo>
                    <a:pt x="8512" y="40163"/>
                  </a:lnTo>
                  <a:lnTo>
                    <a:pt x="8954" y="40314"/>
                  </a:lnTo>
                  <a:lnTo>
                    <a:pt x="9396" y="40465"/>
                  </a:lnTo>
                  <a:lnTo>
                    <a:pt x="9849" y="40594"/>
                  </a:lnTo>
                  <a:lnTo>
                    <a:pt x="10302" y="40713"/>
                  </a:lnTo>
                  <a:lnTo>
                    <a:pt x="10766" y="40821"/>
                  </a:lnTo>
                  <a:lnTo>
                    <a:pt x="11219" y="40918"/>
                  </a:lnTo>
                  <a:lnTo>
                    <a:pt x="11683" y="41004"/>
                  </a:lnTo>
                  <a:lnTo>
                    <a:pt x="12147" y="41080"/>
                  </a:lnTo>
                  <a:lnTo>
                    <a:pt x="12611" y="41144"/>
                  </a:lnTo>
                  <a:lnTo>
                    <a:pt x="13075" y="41198"/>
                  </a:lnTo>
                  <a:lnTo>
                    <a:pt x="13539" y="41241"/>
                  </a:lnTo>
                  <a:lnTo>
                    <a:pt x="14003" y="41285"/>
                  </a:lnTo>
                  <a:lnTo>
                    <a:pt x="14456" y="41306"/>
                  </a:lnTo>
                  <a:lnTo>
                    <a:pt x="14919" y="41317"/>
                  </a:lnTo>
                  <a:lnTo>
                    <a:pt x="15373" y="41328"/>
                  </a:lnTo>
                  <a:lnTo>
                    <a:pt x="15826" y="41317"/>
                  </a:lnTo>
                  <a:lnTo>
                    <a:pt x="16268" y="41306"/>
                  </a:lnTo>
                  <a:lnTo>
                    <a:pt x="16710" y="41285"/>
                  </a:lnTo>
                  <a:lnTo>
                    <a:pt x="17152" y="41252"/>
                  </a:lnTo>
                  <a:lnTo>
                    <a:pt x="17584" y="41209"/>
                  </a:lnTo>
                  <a:lnTo>
                    <a:pt x="18005" y="41155"/>
                  </a:lnTo>
                  <a:lnTo>
                    <a:pt x="18425" y="41101"/>
                  </a:lnTo>
                  <a:lnTo>
                    <a:pt x="18835" y="41036"/>
                  </a:lnTo>
                  <a:lnTo>
                    <a:pt x="19245" y="40961"/>
                  </a:lnTo>
                  <a:lnTo>
                    <a:pt x="19634" y="40875"/>
                  </a:lnTo>
                  <a:lnTo>
                    <a:pt x="20022" y="40788"/>
                  </a:lnTo>
                  <a:lnTo>
                    <a:pt x="20400" y="40680"/>
                  </a:lnTo>
                  <a:lnTo>
                    <a:pt x="20766" y="40583"/>
                  </a:lnTo>
                  <a:lnTo>
                    <a:pt x="21122" y="40465"/>
                  </a:lnTo>
                  <a:lnTo>
                    <a:pt x="21468" y="40346"/>
                  </a:lnTo>
                  <a:lnTo>
                    <a:pt x="21802" y="40217"/>
                  </a:lnTo>
                  <a:lnTo>
                    <a:pt x="22115" y="40076"/>
                  </a:lnTo>
                  <a:lnTo>
                    <a:pt x="22428" y="39936"/>
                  </a:lnTo>
                  <a:lnTo>
                    <a:pt x="22719" y="39796"/>
                  </a:lnTo>
                  <a:lnTo>
                    <a:pt x="22999" y="39634"/>
                  </a:lnTo>
                  <a:lnTo>
                    <a:pt x="23258" y="39472"/>
                  </a:lnTo>
                  <a:lnTo>
                    <a:pt x="23506" y="39310"/>
                  </a:lnTo>
                  <a:lnTo>
                    <a:pt x="23744" y="39138"/>
                  </a:lnTo>
                  <a:lnTo>
                    <a:pt x="23949" y="38954"/>
                  </a:lnTo>
                  <a:lnTo>
                    <a:pt x="24154" y="38771"/>
                  </a:lnTo>
                  <a:lnTo>
                    <a:pt x="24337" y="38588"/>
                  </a:lnTo>
                  <a:lnTo>
                    <a:pt x="24499" y="38393"/>
                  </a:lnTo>
                  <a:lnTo>
                    <a:pt x="24639" y="38188"/>
                  </a:lnTo>
                  <a:lnTo>
                    <a:pt x="24758" y="37984"/>
                  </a:lnTo>
                  <a:lnTo>
                    <a:pt x="24866" y="37779"/>
                  </a:lnTo>
                  <a:lnTo>
                    <a:pt x="24952" y="37563"/>
                  </a:lnTo>
                  <a:lnTo>
                    <a:pt x="25006" y="37336"/>
                  </a:lnTo>
                  <a:lnTo>
                    <a:pt x="25103" y="36905"/>
                  </a:lnTo>
                  <a:lnTo>
                    <a:pt x="25168" y="36473"/>
                  </a:lnTo>
                  <a:lnTo>
                    <a:pt x="25211" y="36053"/>
                  </a:lnTo>
                  <a:lnTo>
                    <a:pt x="25232" y="35653"/>
                  </a:lnTo>
                  <a:lnTo>
                    <a:pt x="25232" y="35254"/>
                  </a:lnTo>
                  <a:lnTo>
                    <a:pt x="25211" y="34866"/>
                  </a:lnTo>
                  <a:lnTo>
                    <a:pt x="25178" y="34488"/>
                  </a:lnTo>
                  <a:lnTo>
                    <a:pt x="25114" y="34132"/>
                  </a:lnTo>
                  <a:lnTo>
                    <a:pt x="25027" y="33776"/>
                  </a:lnTo>
                  <a:lnTo>
                    <a:pt x="24920" y="33442"/>
                  </a:lnTo>
                  <a:lnTo>
                    <a:pt x="24801" y="33118"/>
                  </a:lnTo>
                  <a:lnTo>
                    <a:pt x="24661" y="32805"/>
                  </a:lnTo>
                  <a:lnTo>
                    <a:pt x="24499" y="32514"/>
                  </a:lnTo>
                  <a:lnTo>
                    <a:pt x="24315" y="32223"/>
                  </a:lnTo>
                  <a:lnTo>
                    <a:pt x="24121" y="31953"/>
                  </a:lnTo>
                  <a:lnTo>
                    <a:pt x="23906" y="31705"/>
                  </a:lnTo>
                  <a:lnTo>
                    <a:pt x="23668" y="31468"/>
                  </a:lnTo>
                  <a:lnTo>
                    <a:pt x="23420" y="31241"/>
                  </a:lnTo>
                  <a:lnTo>
                    <a:pt x="23161" y="31036"/>
                  </a:lnTo>
                  <a:lnTo>
                    <a:pt x="22881" y="30842"/>
                  </a:lnTo>
                  <a:lnTo>
                    <a:pt x="22589" y="30659"/>
                  </a:lnTo>
                  <a:lnTo>
                    <a:pt x="22277" y="30508"/>
                  </a:lnTo>
                  <a:lnTo>
                    <a:pt x="21953" y="30367"/>
                  </a:lnTo>
                  <a:lnTo>
                    <a:pt x="21608" y="30238"/>
                  </a:lnTo>
                  <a:lnTo>
                    <a:pt x="21252" y="30130"/>
                  </a:lnTo>
                  <a:lnTo>
                    <a:pt x="20885" y="30044"/>
                  </a:lnTo>
                  <a:lnTo>
                    <a:pt x="20507" y="29979"/>
                  </a:lnTo>
                  <a:lnTo>
                    <a:pt x="20119" y="29925"/>
                  </a:lnTo>
                  <a:lnTo>
                    <a:pt x="19720" y="29893"/>
                  </a:lnTo>
                  <a:lnTo>
                    <a:pt x="19299" y="29882"/>
                  </a:lnTo>
                  <a:lnTo>
                    <a:pt x="18879" y="29893"/>
                  </a:lnTo>
                  <a:lnTo>
                    <a:pt x="18436" y="29925"/>
                  </a:lnTo>
                  <a:lnTo>
                    <a:pt x="17994" y="29958"/>
                  </a:lnTo>
                  <a:lnTo>
                    <a:pt x="17573" y="29979"/>
                  </a:lnTo>
                  <a:lnTo>
                    <a:pt x="17152" y="29990"/>
                  </a:lnTo>
                  <a:lnTo>
                    <a:pt x="16743" y="29990"/>
                  </a:lnTo>
                  <a:lnTo>
                    <a:pt x="16343" y="29968"/>
                  </a:lnTo>
                  <a:lnTo>
                    <a:pt x="15955" y="29947"/>
                  </a:lnTo>
                  <a:lnTo>
                    <a:pt x="15578" y="29904"/>
                  </a:lnTo>
                  <a:lnTo>
                    <a:pt x="15222" y="29860"/>
                  </a:lnTo>
                  <a:lnTo>
                    <a:pt x="14866" y="29796"/>
                  </a:lnTo>
                  <a:lnTo>
                    <a:pt x="14531" y="29720"/>
                  </a:lnTo>
                  <a:lnTo>
                    <a:pt x="14207" y="29634"/>
                  </a:lnTo>
                  <a:lnTo>
                    <a:pt x="13895" y="29537"/>
                  </a:lnTo>
                  <a:lnTo>
                    <a:pt x="13603" y="29418"/>
                  </a:lnTo>
                  <a:lnTo>
                    <a:pt x="13323" y="29299"/>
                  </a:lnTo>
                  <a:lnTo>
                    <a:pt x="13053" y="29159"/>
                  </a:lnTo>
                  <a:lnTo>
                    <a:pt x="12805" y="29019"/>
                  </a:lnTo>
                  <a:lnTo>
                    <a:pt x="12579" y="28857"/>
                  </a:lnTo>
                  <a:lnTo>
                    <a:pt x="12363" y="28685"/>
                  </a:lnTo>
                  <a:lnTo>
                    <a:pt x="12158" y="28501"/>
                  </a:lnTo>
                  <a:lnTo>
                    <a:pt x="11974" y="28296"/>
                  </a:lnTo>
                  <a:lnTo>
                    <a:pt x="11813" y="28091"/>
                  </a:lnTo>
                  <a:lnTo>
                    <a:pt x="11672" y="27865"/>
                  </a:lnTo>
                  <a:lnTo>
                    <a:pt x="11543" y="27638"/>
                  </a:lnTo>
                  <a:lnTo>
                    <a:pt x="11435" y="27390"/>
                  </a:lnTo>
                  <a:lnTo>
                    <a:pt x="11349" y="27120"/>
                  </a:lnTo>
                  <a:lnTo>
                    <a:pt x="11284" y="26851"/>
                  </a:lnTo>
                  <a:lnTo>
                    <a:pt x="11241" y="26570"/>
                  </a:lnTo>
                  <a:lnTo>
                    <a:pt x="11219" y="26268"/>
                  </a:lnTo>
                  <a:lnTo>
                    <a:pt x="11219" y="25955"/>
                  </a:lnTo>
                  <a:lnTo>
                    <a:pt x="11241" y="25632"/>
                  </a:lnTo>
                  <a:lnTo>
                    <a:pt x="11284" y="25297"/>
                  </a:lnTo>
                  <a:lnTo>
                    <a:pt x="11349" y="24952"/>
                  </a:lnTo>
                  <a:lnTo>
                    <a:pt x="11392" y="24769"/>
                  </a:lnTo>
                  <a:lnTo>
                    <a:pt x="11457" y="24607"/>
                  </a:lnTo>
                  <a:lnTo>
                    <a:pt x="11543" y="24434"/>
                  </a:lnTo>
                  <a:lnTo>
                    <a:pt x="11640" y="24272"/>
                  </a:lnTo>
                  <a:lnTo>
                    <a:pt x="11759" y="24121"/>
                  </a:lnTo>
                  <a:lnTo>
                    <a:pt x="11888" y="23960"/>
                  </a:lnTo>
                  <a:lnTo>
                    <a:pt x="12039" y="23819"/>
                  </a:lnTo>
                  <a:lnTo>
                    <a:pt x="12201" y="23668"/>
                  </a:lnTo>
                  <a:lnTo>
                    <a:pt x="12374" y="23528"/>
                  </a:lnTo>
                  <a:lnTo>
                    <a:pt x="12568" y="23388"/>
                  </a:lnTo>
                  <a:lnTo>
                    <a:pt x="12784" y="23258"/>
                  </a:lnTo>
                  <a:lnTo>
                    <a:pt x="12999" y="23129"/>
                  </a:lnTo>
                  <a:lnTo>
                    <a:pt x="13237" y="23010"/>
                  </a:lnTo>
                  <a:lnTo>
                    <a:pt x="13495" y="22881"/>
                  </a:lnTo>
                  <a:lnTo>
                    <a:pt x="13754" y="22762"/>
                  </a:lnTo>
                  <a:lnTo>
                    <a:pt x="14035" y="22654"/>
                  </a:lnTo>
                  <a:lnTo>
                    <a:pt x="14326" y="22536"/>
                  </a:lnTo>
                  <a:lnTo>
                    <a:pt x="14628" y="22428"/>
                  </a:lnTo>
                  <a:lnTo>
                    <a:pt x="14952" y="22331"/>
                  </a:lnTo>
                  <a:lnTo>
                    <a:pt x="15275" y="22223"/>
                  </a:lnTo>
                  <a:lnTo>
                    <a:pt x="15977" y="22029"/>
                  </a:lnTo>
                  <a:lnTo>
                    <a:pt x="16710" y="21856"/>
                  </a:lnTo>
                  <a:lnTo>
                    <a:pt x="17487" y="21683"/>
                  </a:lnTo>
                  <a:lnTo>
                    <a:pt x="18318" y="21522"/>
                  </a:lnTo>
                  <a:lnTo>
                    <a:pt x="19170" y="21371"/>
                  </a:lnTo>
                  <a:lnTo>
                    <a:pt x="20076" y="21230"/>
                  </a:lnTo>
                  <a:lnTo>
                    <a:pt x="21004" y="21101"/>
                  </a:lnTo>
                  <a:lnTo>
                    <a:pt x="21964" y="20971"/>
                  </a:lnTo>
                  <a:lnTo>
                    <a:pt x="22956" y="20853"/>
                  </a:lnTo>
                  <a:lnTo>
                    <a:pt x="23970" y="20745"/>
                  </a:lnTo>
                  <a:lnTo>
                    <a:pt x="25006" y="20648"/>
                  </a:lnTo>
                  <a:lnTo>
                    <a:pt x="26074" y="20540"/>
                  </a:lnTo>
                  <a:lnTo>
                    <a:pt x="28253" y="20357"/>
                  </a:lnTo>
                  <a:lnTo>
                    <a:pt x="30497" y="20195"/>
                  </a:lnTo>
                  <a:lnTo>
                    <a:pt x="32784" y="20033"/>
                  </a:lnTo>
                  <a:lnTo>
                    <a:pt x="37401" y="19720"/>
                  </a:lnTo>
                  <a:lnTo>
                    <a:pt x="37973" y="19677"/>
                  </a:lnTo>
                  <a:lnTo>
                    <a:pt x="38533" y="19634"/>
                  </a:lnTo>
                  <a:lnTo>
                    <a:pt x="39094" y="19569"/>
                  </a:lnTo>
                  <a:lnTo>
                    <a:pt x="39634" y="19515"/>
                  </a:lnTo>
                  <a:lnTo>
                    <a:pt x="40162" y="19440"/>
                  </a:lnTo>
                  <a:lnTo>
                    <a:pt x="40691" y="19364"/>
                  </a:lnTo>
                  <a:lnTo>
                    <a:pt x="41198" y="19278"/>
                  </a:lnTo>
                  <a:lnTo>
                    <a:pt x="41705" y="19191"/>
                  </a:lnTo>
                  <a:lnTo>
                    <a:pt x="42201" y="19094"/>
                  </a:lnTo>
                  <a:lnTo>
                    <a:pt x="42687" y="18997"/>
                  </a:lnTo>
                  <a:lnTo>
                    <a:pt x="43151" y="18889"/>
                  </a:lnTo>
                  <a:lnTo>
                    <a:pt x="43614" y="18771"/>
                  </a:lnTo>
                  <a:lnTo>
                    <a:pt x="44068" y="18652"/>
                  </a:lnTo>
                  <a:lnTo>
                    <a:pt x="44510" y="18533"/>
                  </a:lnTo>
                  <a:lnTo>
                    <a:pt x="44941" y="18404"/>
                  </a:lnTo>
                  <a:lnTo>
                    <a:pt x="45362" y="18264"/>
                  </a:lnTo>
                  <a:lnTo>
                    <a:pt x="45772" y="18134"/>
                  </a:lnTo>
                  <a:lnTo>
                    <a:pt x="46171" y="17983"/>
                  </a:lnTo>
                  <a:lnTo>
                    <a:pt x="46559" y="17832"/>
                  </a:lnTo>
                  <a:lnTo>
                    <a:pt x="46937" y="17681"/>
                  </a:lnTo>
                  <a:lnTo>
                    <a:pt x="47304" y="17519"/>
                  </a:lnTo>
                  <a:lnTo>
                    <a:pt x="47660" y="17358"/>
                  </a:lnTo>
                  <a:lnTo>
                    <a:pt x="48005" y="17185"/>
                  </a:lnTo>
                  <a:lnTo>
                    <a:pt x="48339" y="17012"/>
                  </a:lnTo>
                  <a:lnTo>
                    <a:pt x="48652" y="16840"/>
                  </a:lnTo>
                  <a:lnTo>
                    <a:pt x="48965" y="16656"/>
                  </a:lnTo>
                  <a:lnTo>
                    <a:pt x="49267" y="16473"/>
                  </a:lnTo>
                  <a:lnTo>
                    <a:pt x="49548" y="16279"/>
                  </a:lnTo>
                  <a:lnTo>
                    <a:pt x="49828" y="16085"/>
                  </a:lnTo>
                  <a:lnTo>
                    <a:pt x="50087" y="15890"/>
                  </a:lnTo>
                  <a:lnTo>
                    <a:pt x="50346" y="15696"/>
                  </a:lnTo>
                  <a:lnTo>
                    <a:pt x="50583" y="15491"/>
                  </a:lnTo>
                  <a:lnTo>
                    <a:pt x="50810" y="15276"/>
                  </a:lnTo>
                  <a:lnTo>
                    <a:pt x="51026" y="15071"/>
                  </a:lnTo>
                  <a:lnTo>
                    <a:pt x="51230" y="14855"/>
                  </a:lnTo>
                  <a:lnTo>
                    <a:pt x="51425" y="14639"/>
                  </a:lnTo>
                  <a:lnTo>
                    <a:pt x="51608" y="14423"/>
                  </a:lnTo>
                  <a:lnTo>
                    <a:pt x="51770" y="14197"/>
                  </a:lnTo>
                  <a:lnTo>
                    <a:pt x="51921" y="13970"/>
                  </a:lnTo>
                  <a:lnTo>
                    <a:pt x="52072" y="13744"/>
                  </a:lnTo>
                  <a:lnTo>
                    <a:pt x="52201" y="13517"/>
                  </a:lnTo>
                  <a:lnTo>
                    <a:pt x="52320" y="13280"/>
                  </a:lnTo>
                  <a:lnTo>
                    <a:pt x="52417" y="13053"/>
                  </a:lnTo>
                  <a:lnTo>
                    <a:pt x="52514" y="12816"/>
                  </a:lnTo>
                  <a:lnTo>
                    <a:pt x="52590" y="12579"/>
                  </a:lnTo>
                  <a:lnTo>
                    <a:pt x="52654" y="12341"/>
                  </a:lnTo>
                  <a:lnTo>
                    <a:pt x="52708" y="12093"/>
                  </a:lnTo>
                  <a:lnTo>
                    <a:pt x="52752" y="11856"/>
                  </a:lnTo>
                  <a:lnTo>
                    <a:pt x="52784" y="11608"/>
                  </a:lnTo>
                  <a:lnTo>
                    <a:pt x="52795" y="11360"/>
                  </a:lnTo>
                  <a:lnTo>
                    <a:pt x="52795" y="11112"/>
                  </a:lnTo>
                  <a:lnTo>
                    <a:pt x="52784" y="10863"/>
                  </a:lnTo>
                  <a:lnTo>
                    <a:pt x="52752" y="10615"/>
                  </a:lnTo>
                  <a:lnTo>
                    <a:pt x="52719" y="10367"/>
                  </a:lnTo>
                  <a:lnTo>
                    <a:pt x="52665" y="10119"/>
                  </a:lnTo>
                  <a:lnTo>
                    <a:pt x="52601" y="9860"/>
                  </a:lnTo>
                  <a:lnTo>
                    <a:pt x="52514" y="9612"/>
                  </a:lnTo>
                  <a:lnTo>
                    <a:pt x="52417" y="9353"/>
                  </a:lnTo>
                  <a:lnTo>
                    <a:pt x="52309" y="9105"/>
                  </a:lnTo>
                  <a:lnTo>
                    <a:pt x="52191" y="8846"/>
                  </a:lnTo>
                  <a:lnTo>
                    <a:pt x="52061" y="8598"/>
                  </a:lnTo>
                  <a:lnTo>
                    <a:pt x="51910" y="8339"/>
                  </a:lnTo>
                  <a:lnTo>
                    <a:pt x="51738" y="8091"/>
                  </a:lnTo>
                  <a:lnTo>
                    <a:pt x="51565" y="7832"/>
                  </a:lnTo>
                  <a:lnTo>
                    <a:pt x="51371" y="7584"/>
                  </a:lnTo>
                  <a:lnTo>
                    <a:pt x="51166" y="7336"/>
                  </a:lnTo>
                  <a:lnTo>
                    <a:pt x="50950" y="7099"/>
                  </a:lnTo>
                  <a:lnTo>
                    <a:pt x="50734" y="6861"/>
                  </a:lnTo>
                  <a:lnTo>
                    <a:pt x="50497" y="6624"/>
                  </a:lnTo>
                  <a:lnTo>
                    <a:pt x="50249" y="6397"/>
                  </a:lnTo>
                  <a:lnTo>
                    <a:pt x="50001" y="6171"/>
                  </a:lnTo>
                  <a:lnTo>
                    <a:pt x="49742" y="5955"/>
                  </a:lnTo>
                  <a:lnTo>
                    <a:pt x="49472" y="5739"/>
                  </a:lnTo>
                  <a:lnTo>
                    <a:pt x="49192" y="5524"/>
                  </a:lnTo>
                  <a:lnTo>
                    <a:pt x="48900" y="5319"/>
                  </a:lnTo>
                  <a:lnTo>
                    <a:pt x="48609" y="5114"/>
                  </a:lnTo>
                  <a:lnTo>
                    <a:pt x="48318" y="4909"/>
                  </a:lnTo>
                  <a:lnTo>
                    <a:pt x="48016" y="4714"/>
                  </a:lnTo>
                  <a:lnTo>
                    <a:pt x="47390" y="4337"/>
                  </a:lnTo>
                  <a:lnTo>
                    <a:pt x="46743" y="3970"/>
                  </a:lnTo>
                  <a:lnTo>
                    <a:pt x="46096" y="3625"/>
                  </a:lnTo>
                  <a:lnTo>
                    <a:pt x="45427" y="3301"/>
                  </a:lnTo>
                  <a:lnTo>
                    <a:pt x="44758" y="2988"/>
                  </a:lnTo>
                  <a:lnTo>
                    <a:pt x="44078" y="2686"/>
                  </a:lnTo>
                  <a:lnTo>
                    <a:pt x="43399" y="2406"/>
                  </a:lnTo>
                  <a:lnTo>
                    <a:pt x="42730" y="2147"/>
                  </a:lnTo>
                  <a:lnTo>
                    <a:pt x="42072" y="1899"/>
                  </a:lnTo>
                  <a:lnTo>
                    <a:pt x="41414" y="1662"/>
                  </a:lnTo>
                  <a:lnTo>
                    <a:pt x="40777" y="1446"/>
                  </a:lnTo>
                  <a:lnTo>
                    <a:pt x="40162" y="1241"/>
                  </a:lnTo>
                  <a:lnTo>
                    <a:pt x="39569" y="1057"/>
                  </a:lnTo>
                  <a:lnTo>
                    <a:pt x="38997" y="885"/>
                  </a:lnTo>
                  <a:lnTo>
                    <a:pt x="38469" y="734"/>
                  </a:lnTo>
                  <a:lnTo>
                    <a:pt x="37498" y="464"/>
                  </a:lnTo>
                  <a:lnTo>
                    <a:pt x="36689" y="259"/>
                  </a:lnTo>
                  <a:lnTo>
                    <a:pt x="36074" y="119"/>
                  </a:lnTo>
                  <a:lnTo>
                    <a:pt x="355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1"/>
            <p:cNvSpPr/>
            <p:nvPr/>
          </p:nvSpPr>
          <p:spPr>
            <a:xfrm>
              <a:off x="3916500" y="2688250"/>
              <a:ext cx="421825" cy="310975"/>
            </a:xfrm>
            <a:custGeom>
              <a:rect b="b" l="l" r="r" t="t"/>
              <a:pathLst>
                <a:path extrusionOk="0" h="12439" w="16873">
                  <a:moveTo>
                    <a:pt x="4262" y="1"/>
                  </a:moveTo>
                  <a:lnTo>
                    <a:pt x="4046" y="173"/>
                  </a:lnTo>
                  <a:lnTo>
                    <a:pt x="3819" y="346"/>
                  </a:lnTo>
                  <a:lnTo>
                    <a:pt x="3593" y="540"/>
                  </a:lnTo>
                  <a:lnTo>
                    <a:pt x="3377" y="734"/>
                  </a:lnTo>
                  <a:lnTo>
                    <a:pt x="3161" y="928"/>
                  </a:lnTo>
                  <a:lnTo>
                    <a:pt x="2935" y="1144"/>
                  </a:lnTo>
                  <a:lnTo>
                    <a:pt x="2719" y="1371"/>
                  </a:lnTo>
                  <a:lnTo>
                    <a:pt x="2514" y="1597"/>
                  </a:lnTo>
                  <a:lnTo>
                    <a:pt x="2298" y="1845"/>
                  </a:lnTo>
                  <a:lnTo>
                    <a:pt x="2093" y="2094"/>
                  </a:lnTo>
                  <a:lnTo>
                    <a:pt x="1899" y="2352"/>
                  </a:lnTo>
                  <a:lnTo>
                    <a:pt x="1705" y="2633"/>
                  </a:lnTo>
                  <a:lnTo>
                    <a:pt x="1511" y="2913"/>
                  </a:lnTo>
                  <a:lnTo>
                    <a:pt x="1327" y="3205"/>
                  </a:lnTo>
                  <a:lnTo>
                    <a:pt x="1144" y="3507"/>
                  </a:lnTo>
                  <a:lnTo>
                    <a:pt x="971" y="3830"/>
                  </a:lnTo>
                  <a:lnTo>
                    <a:pt x="820" y="4122"/>
                  </a:lnTo>
                  <a:lnTo>
                    <a:pt x="691" y="4413"/>
                  </a:lnTo>
                  <a:lnTo>
                    <a:pt x="562" y="4704"/>
                  </a:lnTo>
                  <a:lnTo>
                    <a:pt x="454" y="4995"/>
                  </a:lnTo>
                  <a:lnTo>
                    <a:pt x="357" y="5276"/>
                  </a:lnTo>
                  <a:lnTo>
                    <a:pt x="270" y="5567"/>
                  </a:lnTo>
                  <a:lnTo>
                    <a:pt x="195" y="5848"/>
                  </a:lnTo>
                  <a:lnTo>
                    <a:pt x="141" y="6128"/>
                  </a:lnTo>
                  <a:lnTo>
                    <a:pt x="87" y="6409"/>
                  </a:lnTo>
                  <a:lnTo>
                    <a:pt x="44" y="6678"/>
                  </a:lnTo>
                  <a:lnTo>
                    <a:pt x="22" y="6959"/>
                  </a:lnTo>
                  <a:lnTo>
                    <a:pt x="1" y="7228"/>
                  </a:lnTo>
                  <a:lnTo>
                    <a:pt x="1" y="7498"/>
                  </a:lnTo>
                  <a:lnTo>
                    <a:pt x="11" y="7757"/>
                  </a:lnTo>
                  <a:lnTo>
                    <a:pt x="22" y="8016"/>
                  </a:lnTo>
                  <a:lnTo>
                    <a:pt x="55" y="8275"/>
                  </a:lnTo>
                  <a:lnTo>
                    <a:pt x="98" y="8534"/>
                  </a:lnTo>
                  <a:lnTo>
                    <a:pt x="152" y="8782"/>
                  </a:lnTo>
                  <a:lnTo>
                    <a:pt x="206" y="9030"/>
                  </a:lnTo>
                  <a:lnTo>
                    <a:pt x="281" y="9267"/>
                  </a:lnTo>
                  <a:lnTo>
                    <a:pt x="367" y="9515"/>
                  </a:lnTo>
                  <a:lnTo>
                    <a:pt x="454" y="9742"/>
                  </a:lnTo>
                  <a:lnTo>
                    <a:pt x="562" y="9979"/>
                  </a:lnTo>
                  <a:lnTo>
                    <a:pt x="669" y="10206"/>
                  </a:lnTo>
                  <a:lnTo>
                    <a:pt x="799" y="10422"/>
                  </a:lnTo>
                  <a:lnTo>
                    <a:pt x="928" y="10637"/>
                  </a:lnTo>
                  <a:lnTo>
                    <a:pt x="1069" y="10853"/>
                  </a:lnTo>
                  <a:lnTo>
                    <a:pt x="1230" y="11058"/>
                  </a:lnTo>
                  <a:lnTo>
                    <a:pt x="1392" y="11252"/>
                  </a:lnTo>
                  <a:lnTo>
                    <a:pt x="1554" y="11446"/>
                  </a:lnTo>
                  <a:lnTo>
                    <a:pt x="1737" y="11641"/>
                  </a:lnTo>
                  <a:lnTo>
                    <a:pt x="1932" y="11824"/>
                  </a:lnTo>
                  <a:lnTo>
                    <a:pt x="2546" y="11964"/>
                  </a:lnTo>
                  <a:lnTo>
                    <a:pt x="3161" y="12094"/>
                  </a:lnTo>
                  <a:lnTo>
                    <a:pt x="3787" y="12202"/>
                  </a:lnTo>
                  <a:lnTo>
                    <a:pt x="4413" y="12277"/>
                  </a:lnTo>
                  <a:lnTo>
                    <a:pt x="5028" y="12353"/>
                  </a:lnTo>
                  <a:lnTo>
                    <a:pt x="5653" y="12396"/>
                  </a:lnTo>
                  <a:lnTo>
                    <a:pt x="6268" y="12428"/>
                  </a:lnTo>
                  <a:lnTo>
                    <a:pt x="6883" y="12439"/>
                  </a:lnTo>
                  <a:lnTo>
                    <a:pt x="7498" y="12439"/>
                  </a:lnTo>
                  <a:lnTo>
                    <a:pt x="8091" y="12417"/>
                  </a:lnTo>
                  <a:lnTo>
                    <a:pt x="8685" y="12374"/>
                  </a:lnTo>
                  <a:lnTo>
                    <a:pt x="9267" y="12320"/>
                  </a:lnTo>
                  <a:lnTo>
                    <a:pt x="9839" y="12256"/>
                  </a:lnTo>
                  <a:lnTo>
                    <a:pt x="10400" y="12169"/>
                  </a:lnTo>
                  <a:lnTo>
                    <a:pt x="10939" y="12061"/>
                  </a:lnTo>
                  <a:lnTo>
                    <a:pt x="11468" y="11953"/>
                  </a:lnTo>
                  <a:lnTo>
                    <a:pt x="11975" y="11824"/>
                  </a:lnTo>
                  <a:lnTo>
                    <a:pt x="12471" y="11684"/>
                  </a:lnTo>
                  <a:lnTo>
                    <a:pt x="12946" y="11522"/>
                  </a:lnTo>
                  <a:lnTo>
                    <a:pt x="13399" y="11360"/>
                  </a:lnTo>
                  <a:lnTo>
                    <a:pt x="13820" y="11177"/>
                  </a:lnTo>
                  <a:lnTo>
                    <a:pt x="14229" y="10983"/>
                  </a:lnTo>
                  <a:lnTo>
                    <a:pt x="14607" y="10778"/>
                  </a:lnTo>
                  <a:lnTo>
                    <a:pt x="14963" y="10562"/>
                  </a:lnTo>
                  <a:lnTo>
                    <a:pt x="15287" y="10335"/>
                  </a:lnTo>
                  <a:lnTo>
                    <a:pt x="15438" y="10217"/>
                  </a:lnTo>
                  <a:lnTo>
                    <a:pt x="15578" y="10087"/>
                  </a:lnTo>
                  <a:lnTo>
                    <a:pt x="15718" y="9969"/>
                  </a:lnTo>
                  <a:lnTo>
                    <a:pt x="15848" y="9839"/>
                  </a:lnTo>
                  <a:lnTo>
                    <a:pt x="15966" y="9720"/>
                  </a:lnTo>
                  <a:lnTo>
                    <a:pt x="16074" y="9580"/>
                  </a:lnTo>
                  <a:lnTo>
                    <a:pt x="16182" y="9451"/>
                  </a:lnTo>
                  <a:lnTo>
                    <a:pt x="16268" y="9321"/>
                  </a:lnTo>
                  <a:lnTo>
                    <a:pt x="16355" y="9181"/>
                  </a:lnTo>
                  <a:lnTo>
                    <a:pt x="16441" y="9041"/>
                  </a:lnTo>
                  <a:lnTo>
                    <a:pt x="16506" y="8901"/>
                  </a:lnTo>
                  <a:lnTo>
                    <a:pt x="16560" y="8760"/>
                  </a:lnTo>
                  <a:lnTo>
                    <a:pt x="16613" y="8609"/>
                  </a:lnTo>
                  <a:lnTo>
                    <a:pt x="16646" y="8458"/>
                  </a:lnTo>
                  <a:lnTo>
                    <a:pt x="16743" y="8027"/>
                  </a:lnTo>
                  <a:lnTo>
                    <a:pt x="16808" y="7595"/>
                  </a:lnTo>
                  <a:lnTo>
                    <a:pt x="16851" y="7175"/>
                  </a:lnTo>
                  <a:lnTo>
                    <a:pt x="16872" y="6775"/>
                  </a:lnTo>
                  <a:lnTo>
                    <a:pt x="16872" y="6376"/>
                  </a:lnTo>
                  <a:lnTo>
                    <a:pt x="16851" y="5988"/>
                  </a:lnTo>
                  <a:lnTo>
                    <a:pt x="16818" y="5610"/>
                  </a:lnTo>
                  <a:lnTo>
                    <a:pt x="16754" y="5254"/>
                  </a:lnTo>
                  <a:lnTo>
                    <a:pt x="16667" y="4898"/>
                  </a:lnTo>
                  <a:lnTo>
                    <a:pt x="16560" y="4564"/>
                  </a:lnTo>
                  <a:lnTo>
                    <a:pt x="16441" y="4240"/>
                  </a:lnTo>
                  <a:lnTo>
                    <a:pt x="16301" y="3927"/>
                  </a:lnTo>
                  <a:lnTo>
                    <a:pt x="16139" y="3636"/>
                  </a:lnTo>
                  <a:lnTo>
                    <a:pt x="15955" y="3345"/>
                  </a:lnTo>
                  <a:lnTo>
                    <a:pt x="15761" y="3075"/>
                  </a:lnTo>
                  <a:lnTo>
                    <a:pt x="15546" y="2827"/>
                  </a:lnTo>
                  <a:lnTo>
                    <a:pt x="15308" y="2590"/>
                  </a:lnTo>
                  <a:lnTo>
                    <a:pt x="15060" y="2363"/>
                  </a:lnTo>
                  <a:lnTo>
                    <a:pt x="14801" y="2158"/>
                  </a:lnTo>
                  <a:lnTo>
                    <a:pt x="14521" y="1964"/>
                  </a:lnTo>
                  <a:lnTo>
                    <a:pt x="14229" y="1781"/>
                  </a:lnTo>
                  <a:lnTo>
                    <a:pt x="13917" y="1630"/>
                  </a:lnTo>
                  <a:lnTo>
                    <a:pt x="13593" y="1489"/>
                  </a:lnTo>
                  <a:lnTo>
                    <a:pt x="13248" y="1360"/>
                  </a:lnTo>
                  <a:lnTo>
                    <a:pt x="12892" y="1252"/>
                  </a:lnTo>
                  <a:lnTo>
                    <a:pt x="12525" y="1166"/>
                  </a:lnTo>
                  <a:lnTo>
                    <a:pt x="12147" y="1101"/>
                  </a:lnTo>
                  <a:lnTo>
                    <a:pt x="11759" y="1047"/>
                  </a:lnTo>
                  <a:lnTo>
                    <a:pt x="11360" y="1015"/>
                  </a:lnTo>
                  <a:lnTo>
                    <a:pt x="10939" y="1004"/>
                  </a:lnTo>
                  <a:lnTo>
                    <a:pt x="10519" y="1015"/>
                  </a:lnTo>
                  <a:lnTo>
                    <a:pt x="10076" y="1047"/>
                  </a:lnTo>
                  <a:lnTo>
                    <a:pt x="9612" y="1080"/>
                  </a:lnTo>
                  <a:lnTo>
                    <a:pt x="9170" y="1101"/>
                  </a:lnTo>
                  <a:lnTo>
                    <a:pt x="8728" y="1112"/>
                  </a:lnTo>
                  <a:lnTo>
                    <a:pt x="8307" y="1101"/>
                  </a:lnTo>
                  <a:lnTo>
                    <a:pt x="7886" y="1090"/>
                  </a:lnTo>
                  <a:lnTo>
                    <a:pt x="7487" y="1058"/>
                  </a:lnTo>
                  <a:lnTo>
                    <a:pt x="7099" y="1015"/>
                  </a:lnTo>
                  <a:lnTo>
                    <a:pt x="6721" y="950"/>
                  </a:lnTo>
                  <a:lnTo>
                    <a:pt x="6354" y="875"/>
                  </a:lnTo>
                  <a:lnTo>
                    <a:pt x="6009" y="799"/>
                  </a:lnTo>
                  <a:lnTo>
                    <a:pt x="5675" y="691"/>
                  </a:lnTo>
                  <a:lnTo>
                    <a:pt x="5362" y="583"/>
                  </a:lnTo>
                  <a:lnTo>
                    <a:pt x="5060" y="465"/>
                  </a:lnTo>
                  <a:lnTo>
                    <a:pt x="4780" y="324"/>
                  </a:lnTo>
                  <a:lnTo>
                    <a:pt x="4510" y="173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1"/>
            <p:cNvSpPr/>
            <p:nvPr/>
          </p:nvSpPr>
          <p:spPr>
            <a:xfrm>
              <a:off x="3389250" y="266150"/>
              <a:ext cx="216050" cy="268650"/>
            </a:xfrm>
            <a:custGeom>
              <a:rect b="b" l="l" r="r" t="t"/>
              <a:pathLst>
                <a:path extrusionOk="0" h="10746" w="8642">
                  <a:moveTo>
                    <a:pt x="6732" y="1"/>
                  </a:moveTo>
                  <a:lnTo>
                    <a:pt x="6646" y="22"/>
                  </a:lnTo>
                  <a:lnTo>
                    <a:pt x="6549" y="55"/>
                  </a:lnTo>
                  <a:lnTo>
                    <a:pt x="6441" y="109"/>
                  </a:lnTo>
                  <a:lnTo>
                    <a:pt x="6322" y="184"/>
                  </a:lnTo>
                  <a:lnTo>
                    <a:pt x="6193" y="271"/>
                  </a:lnTo>
                  <a:lnTo>
                    <a:pt x="6063" y="378"/>
                  </a:lnTo>
                  <a:lnTo>
                    <a:pt x="5912" y="497"/>
                  </a:lnTo>
                  <a:lnTo>
                    <a:pt x="5610" y="778"/>
                  </a:lnTo>
                  <a:lnTo>
                    <a:pt x="5287" y="1101"/>
                  </a:lnTo>
                  <a:lnTo>
                    <a:pt x="4942" y="1468"/>
                  </a:lnTo>
                  <a:lnTo>
                    <a:pt x="4596" y="1867"/>
                  </a:lnTo>
                  <a:lnTo>
                    <a:pt x="4240" y="2299"/>
                  </a:lnTo>
                  <a:lnTo>
                    <a:pt x="3884" y="2741"/>
                  </a:lnTo>
                  <a:lnTo>
                    <a:pt x="3528" y="3183"/>
                  </a:lnTo>
                  <a:lnTo>
                    <a:pt x="3194" y="3636"/>
                  </a:lnTo>
                  <a:lnTo>
                    <a:pt x="2870" y="4079"/>
                  </a:lnTo>
                  <a:lnTo>
                    <a:pt x="2579" y="4510"/>
                  </a:lnTo>
                  <a:lnTo>
                    <a:pt x="2320" y="4920"/>
                  </a:lnTo>
                  <a:lnTo>
                    <a:pt x="2083" y="5287"/>
                  </a:lnTo>
                  <a:lnTo>
                    <a:pt x="1878" y="5654"/>
                  </a:lnTo>
                  <a:lnTo>
                    <a:pt x="1673" y="6042"/>
                  </a:lnTo>
                  <a:lnTo>
                    <a:pt x="1479" y="6430"/>
                  </a:lnTo>
                  <a:lnTo>
                    <a:pt x="1285" y="6829"/>
                  </a:lnTo>
                  <a:lnTo>
                    <a:pt x="1101" y="7218"/>
                  </a:lnTo>
                  <a:lnTo>
                    <a:pt x="929" y="7606"/>
                  </a:lnTo>
                  <a:lnTo>
                    <a:pt x="627" y="8340"/>
                  </a:lnTo>
                  <a:lnTo>
                    <a:pt x="368" y="8987"/>
                  </a:lnTo>
                  <a:lnTo>
                    <a:pt x="173" y="9494"/>
                  </a:lnTo>
                  <a:lnTo>
                    <a:pt x="1" y="9958"/>
                  </a:lnTo>
                  <a:lnTo>
                    <a:pt x="8102" y="10745"/>
                  </a:lnTo>
                  <a:lnTo>
                    <a:pt x="8167" y="10702"/>
                  </a:lnTo>
                  <a:lnTo>
                    <a:pt x="8232" y="10648"/>
                  </a:lnTo>
                  <a:lnTo>
                    <a:pt x="8286" y="10584"/>
                  </a:lnTo>
                  <a:lnTo>
                    <a:pt x="8340" y="10508"/>
                  </a:lnTo>
                  <a:lnTo>
                    <a:pt x="8394" y="10422"/>
                  </a:lnTo>
                  <a:lnTo>
                    <a:pt x="8437" y="10325"/>
                  </a:lnTo>
                  <a:lnTo>
                    <a:pt x="8469" y="10217"/>
                  </a:lnTo>
                  <a:lnTo>
                    <a:pt x="8512" y="10098"/>
                  </a:lnTo>
                  <a:lnTo>
                    <a:pt x="8566" y="9828"/>
                  </a:lnTo>
                  <a:lnTo>
                    <a:pt x="8609" y="9516"/>
                  </a:lnTo>
                  <a:lnTo>
                    <a:pt x="8631" y="9170"/>
                  </a:lnTo>
                  <a:lnTo>
                    <a:pt x="8642" y="8804"/>
                  </a:lnTo>
                  <a:lnTo>
                    <a:pt x="8631" y="8404"/>
                  </a:lnTo>
                  <a:lnTo>
                    <a:pt x="8620" y="7984"/>
                  </a:lnTo>
                  <a:lnTo>
                    <a:pt x="8588" y="7552"/>
                  </a:lnTo>
                  <a:lnTo>
                    <a:pt x="8545" y="7099"/>
                  </a:lnTo>
                  <a:lnTo>
                    <a:pt x="8501" y="6625"/>
                  </a:lnTo>
                  <a:lnTo>
                    <a:pt x="8437" y="6150"/>
                  </a:lnTo>
                  <a:lnTo>
                    <a:pt x="8372" y="5675"/>
                  </a:lnTo>
                  <a:lnTo>
                    <a:pt x="8297" y="5190"/>
                  </a:lnTo>
                  <a:lnTo>
                    <a:pt x="8210" y="4704"/>
                  </a:lnTo>
                  <a:lnTo>
                    <a:pt x="8124" y="4230"/>
                  </a:lnTo>
                  <a:lnTo>
                    <a:pt x="7941" y="3302"/>
                  </a:lnTo>
                  <a:lnTo>
                    <a:pt x="7736" y="2439"/>
                  </a:lnTo>
                  <a:lnTo>
                    <a:pt x="7628" y="2040"/>
                  </a:lnTo>
                  <a:lnTo>
                    <a:pt x="7531" y="1662"/>
                  </a:lnTo>
                  <a:lnTo>
                    <a:pt x="7423" y="1317"/>
                  </a:lnTo>
                  <a:lnTo>
                    <a:pt x="7326" y="1004"/>
                  </a:lnTo>
                  <a:lnTo>
                    <a:pt x="7229" y="724"/>
                  </a:lnTo>
                  <a:lnTo>
                    <a:pt x="7131" y="486"/>
                  </a:lnTo>
                  <a:lnTo>
                    <a:pt x="7045" y="303"/>
                  </a:lnTo>
                  <a:lnTo>
                    <a:pt x="6959" y="152"/>
                  </a:lnTo>
                  <a:lnTo>
                    <a:pt x="6916" y="98"/>
                  </a:lnTo>
                  <a:lnTo>
                    <a:pt x="6873" y="55"/>
                  </a:lnTo>
                  <a:lnTo>
                    <a:pt x="6840" y="22"/>
                  </a:lnTo>
                  <a:lnTo>
                    <a:pt x="6808" y="12"/>
                  </a:lnTo>
                  <a:lnTo>
                    <a:pt x="673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1"/>
            <p:cNvSpPr/>
            <p:nvPr/>
          </p:nvSpPr>
          <p:spPr>
            <a:xfrm>
              <a:off x="3497400" y="334650"/>
              <a:ext cx="69350" cy="180450"/>
            </a:xfrm>
            <a:custGeom>
              <a:rect b="b" l="l" r="r" t="t"/>
              <a:pathLst>
                <a:path extrusionOk="0" h="7218" w="2774">
                  <a:moveTo>
                    <a:pt x="2158" y="1"/>
                  </a:moveTo>
                  <a:lnTo>
                    <a:pt x="2126" y="12"/>
                  </a:lnTo>
                  <a:lnTo>
                    <a:pt x="2093" y="23"/>
                  </a:lnTo>
                  <a:lnTo>
                    <a:pt x="2050" y="55"/>
                  </a:lnTo>
                  <a:lnTo>
                    <a:pt x="1986" y="130"/>
                  </a:lnTo>
                  <a:lnTo>
                    <a:pt x="1910" y="228"/>
                  </a:lnTo>
                  <a:lnTo>
                    <a:pt x="1835" y="368"/>
                  </a:lnTo>
                  <a:lnTo>
                    <a:pt x="1748" y="530"/>
                  </a:lnTo>
                  <a:lnTo>
                    <a:pt x="1673" y="713"/>
                  </a:lnTo>
                  <a:lnTo>
                    <a:pt x="1500" y="1144"/>
                  </a:lnTo>
                  <a:lnTo>
                    <a:pt x="1328" y="1662"/>
                  </a:lnTo>
                  <a:lnTo>
                    <a:pt x="1144" y="2245"/>
                  </a:lnTo>
                  <a:lnTo>
                    <a:pt x="961" y="2892"/>
                  </a:lnTo>
                  <a:lnTo>
                    <a:pt x="777" y="3572"/>
                  </a:lnTo>
                  <a:lnTo>
                    <a:pt x="594" y="4262"/>
                  </a:lnTo>
                  <a:lnTo>
                    <a:pt x="432" y="4931"/>
                  </a:lnTo>
                  <a:lnTo>
                    <a:pt x="292" y="5546"/>
                  </a:lnTo>
                  <a:lnTo>
                    <a:pt x="76" y="6506"/>
                  </a:lnTo>
                  <a:lnTo>
                    <a:pt x="1" y="6883"/>
                  </a:lnTo>
                  <a:lnTo>
                    <a:pt x="2762" y="7218"/>
                  </a:lnTo>
                  <a:lnTo>
                    <a:pt x="2773" y="5902"/>
                  </a:lnTo>
                  <a:lnTo>
                    <a:pt x="2752" y="4629"/>
                  </a:lnTo>
                  <a:lnTo>
                    <a:pt x="2708" y="3442"/>
                  </a:lnTo>
                  <a:lnTo>
                    <a:pt x="2687" y="2892"/>
                  </a:lnTo>
                  <a:lnTo>
                    <a:pt x="2654" y="2374"/>
                  </a:lnTo>
                  <a:lnTo>
                    <a:pt x="2622" y="1900"/>
                  </a:lnTo>
                  <a:lnTo>
                    <a:pt x="2579" y="1468"/>
                  </a:lnTo>
                  <a:lnTo>
                    <a:pt x="2536" y="1080"/>
                  </a:lnTo>
                  <a:lnTo>
                    <a:pt x="2482" y="745"/>
                  </a:lnTo>
                  <a:lnTo>
                    <a:pt x="2428" y="465"/>
                  </a:lnTo>
                  <a:lnTo>
                    <a:pt x="2374" y="249"/>
                  </a:lnTo>
                  <a:lnTo>
                    <a:pt x="2342" y="163"/>
                  </a:lnTo>
                  <a:lnTo>
                    <a:pt x="2320" y="98"/>
                  </a:lnTo>
                  <a:lnTo>
                    <a:pt x="2288" y="55"/>
                  </a:lnTo>
                  <a:lnTo>
                    <a:pt x="2255" y="23"/>
                  </a:lnTo>
                  <a:lnTo>
                    <a:pt x="2223" y="12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1"/>
            <p:cNvSpPr/>
            <p:nvPr/>
          </p:nvSpPr>
          <p:spPr>
            <a:xfrm>
              <a:off x="3845300" y="646150"/>
              <a:ext cx="215500" cy="115200"/>
            </a:xfrm>
            <a:custGeom>
              <a:rect b="b" l="l" r="r" t="t"/>
              <a:pathLst>
                <a:path extrusionOk="0" h="4608" w="8620">
                  <a:moveTo>
                    <a:pt x="7994" y="1"/>
                  </a:moveTo>
                  <a:lnTo>
                    <a:pt x="7843" y="11"/>
                  </a:lnTo>
                  <a:lnTo>
                    <a:pt x="7681" y="22"/>
                  </a:lnTo>
                  <a:lnTo>
                    <a:pt x="7369" y="44"/>
                  </a:lnTo>
                  <a:lnTo>
                    <a:pt x="7056" y="98"/>
                  </a:lnTo>
                  <a:lnTo>
                    <a:pt x="6743" y="152"/>
                  </a:lnTo>
                  <a:lnTo>
                    <a:pt x="6430" y="216"/>
                  </a:lnTo>
                  <a:lnTo>
                    <a:pt x="6128" y="292"/>
                  </a:lnTo>
                  <a:lnTo>
                    <a:pt x="5826" y="389"/>
                  </a:lnTo>
                  <a:lnTo>
                    <a:pt x="5524" y="486"/>
                  </a:lnTo>
                  <a:lnTo>
                    <a:pt x="5222" y="605"/>
                  </a:lnTo>
                  <a:lnTo>
                    <a:pt x="4931" y="713"/>
                  </a:lnTo>
                  <a:lnTo>
                    <a:pt x="4639" y="842"/>
                  </a:lnTo>
                  <a:lnTo>
                    <a:pt x="4359" y="982"/>
                  </a:lnTo>
                  <a:lnTo>
                    <a:pt x="4068" y="1123"/>
                  </a:lnTo>
                  <a:lnTo>
                    <a:pt x="3787" y="1274"/>
                  </a:lnTo>
                  <a:lnTo>
                    <a:pt x="3237" y="1586"/>
                  </a:lnTo>
                  <a:lnTo>
                    <a:pt x="2698" y="1921"/>
                  </a:lnTo>
                  <a:lnTo>
                    <a:pt x="2439" y="2104"/>
                  </a:lnTo>
                  <a:lnTo>
                    <a:pt x="2180" y="2288"/>
                  </a:lnTo>
                  <a:lnTo>
                    <a:pt x="1932" y="2482"/>
                  </a:lnTo>
                  <a:lnTo>
                    <a:pt x="1684" y="2687"/>
                  </a:lnTo>
                  <a:lnTo>
                    <a:pt x="1446" y="2903"/>
                  </a:lnTo>
                  <a:lnTo>
                    <a:pt x="1220" y="3118"/>
                  </a:lnTo>
                  <a:lnTo>
                    <a:pt x="993" y="3345"/>
                  </a:lnTo>
                  <a:lnTo>
                    <a:pt x="777" y="3571"/>
                  </a:lnTo>
                  <a:lnTo>
                    <a:pt x="572" y="3809"/>
                  </a:lnTo>
                  <a:lnTo>
                    <a:pt x="367" y="4057"/>
                  </a:lnTo>
                  <a:lnTo>
                    <a:pt x="184" y="4305"/>
                  </a:lnTo>
                  <a:lnTo>
                    <a:pt x="1" y="4575"/>
                  </a:lnTo>
                  <a:lnTo>
                    <a:pt x="44" y="4607"/>
                  </a:lnTo>
                  <a:lnTo>
                    <a:pt x="1026" y="3830"/>
                  </a:lnTo>
                  <a:lnTo>
                    <a:pt x="1511" y="3453"/>
                  </a:lnTo>
                  <a:lnTo>
                    <a:pt x="2007" y="3075"/>
                  </a:lnTo>
                  <a:lnTo>
                    <a:pt x="2989" y="2331"/>
                  </a:lnTo>
                  <a:lnTo>
                    <a:pt x="3485" y="1964"/>
                  </a:lnTo>
                  <a:lnTo>
                    <a:pt x="3733" y="1791"/>
                  </a:lnTo>
                  <a:lnTo>
                    <a:pt x="3992" y="1619"/>
                  </a:lnTo>
                  <a:lnTo>
                    <a:pt x="4262" y="1468"/>
                  </a:lnTo>
                  <a:lnTo>
                    <a:pt x="4521" y="1306"/>
                  </a:lnTo>
                  <a:lnTo>
                    <a:pt x="4801" y="1166"/>
                  </a:lnTo>
                  <a:lnTo>
                    <a:pt x="5071" y="1026"/>
                  </a:lnTo>
                  <a:lnTo>
                    <a:pt x="5351" y="885"/>
                  </a:lnTo>
                  <a:lnTo>
                    <a:pt x="5632" y="767"/>
                  </a:lnTo>
                  <a:lnTo>
                    <a:pt x="5912" y="648"/>
                  </a:lnTo>
                  <a:lnTo>
                    <a:pt x="6204" y="540"/>
                  </a:lnTo>
                  <a:lnTo>
                    <a:pt x="6495" y="432"/>
                  </a:lnTo>
                  <a:lnTo>
                    <a:pt x="6786" y="346"/>
                  </a:lnTo>
                  <a:lnTo>
                    <a:pt x="7088" y="270"/>
                  </a:lnTo>
                  <a:lnTo>
                    <a:pt x="7390" y="206"/>
                  </a:lnTo>
                  <a:lnTo>
                    <a:pt x="7692" y="152"/>
                  </a:lnTo>
                  <a:lnTo>
                    <a:pt x="7854" y="130"/>
                  </a:lnTo>
                  <a:lnTo>
                    <a:pt x="8005" y="109"/>
                  </a:lnTo>
                  <a:lnTo>
                    <a:pt x="8156" y="87"/>
                  </a:lnTo>
                  <a:lnTo>
                    <a:pt x="8318" y="76"/>
                  </a:lnTo>
                  <a:lnTo>
                    <a:pt x="8620" y="65"/>
                  </a:lnTo>
                  <a:lnTo>
                    <a:pt x="8620" y="11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1"/>
            <p:cNvSpPr/>
            <p:nvPr/>
          </p:nvSpPr>
          <p:spPr>
            <a:xfrm>
              <a:off x="3855550" y="798000"/>
              <a:ext cx="267550" cy="35075"/>
            </a:xfrm>
            <a:custGeom>
              <a:rect b="b" l="l" r="r" t="t"/>
              <a:pathLst>
                <a:path extrusionOk="0" h="1403" w="10702">
                  <a:moveTo>
                    <a:pt x="4639" y="0"/>
                  </a:moveTo>
                  <a:lnTo>
                    <a:pt x="4294" y="11"/>
                  </a:lnTo>
                  <a:lnTo>
                    <a:pt x="3938" y="22"/>
                  </a:lnTo>
                  <a:lnTo>
                    <a:pt x="3593" y="54"/>
                  </a:lnTo>
                  <a:lnTo>
                    <a:pt x="3248" y="97"/>
                  </a:lnTo>
                  <a:lnTo>
                    <a:pt x="2902" y="162"/>
                  </a:lnTo>
                  <a:lnTo>
                    <a:pt x="2557" y="237"/>
                  </a:lnTo>
                  <a:lnTo>
                    <a:pt x="2212" y="335"/>
                  </a:lnTo>
                  <a:lnTo>
                    <a:pt x="1878" y="432"/>
                  </a:lnTo>
                  <a:lnTo>
                    <a:pt x="1543" y="550"/>
                  </a:lnTo>
                  <a:lnTo>
                    <a:pt x="1220" y="680"/>
                  </a:lnTo>
                  <a:lnTo>
                    <a:pt x="907" y="820"/>
                  </a:lnTo>
                  <a:lnTo>
                    <a:pt x="594" y="982"/>
                  </a:lnTo>
                  <a:lnTo>
                    <a:pt x="292" y="1165"/>
                  </a:lnTo>
                  <a:lnTo>
                    <a:pt x="141" y="1262"/>
                  </a:lnTo>
                  <a:lnTo>
                    <a:pt x="1" y="1359"/>
                  </a:lnTo>
                  <a:lnTo>
                    <a:pt x="22" y="1403"/>
                  </a:lnTo>
                  <a:lnTo>
                    <a:pt x="346" y="1295"/>
                  </a:lnTo>
                  <a:lnTo>
                    <a:pt x="680" y="1198"/>
                  </a:lnTo>
                  <a:lnTo>
                    <a:pt x="1004" y="1100"/>
                  </a:lnTo>
                  <a:lnTo>
                    <a:pt x="1338" y="1014"/>
                  </a:lnTo>
                  <a:lnTo>
                    <a:pt x="1996" y="863"/>
                  </a:lnTo>
                  <a:lnTo>
                    <a:pt x="2654" y="734"/>
                  </a:lnTo>
                  <a:lnTo>
                    <a:pt x="3323" y="626"/>
                  </a:lnTo>
                  <a:lnTo>
                    <a:pt x="3992" y="518"/>
                  </a:lnTo>
                  <a:lnTo>
                    <a:pt x="4326" y="475"/>
                  </a:lnTo>
                  <a:lnTo>
                    <a:pt x="4661" y="442"/>
                  </a:lnTo>
                  <a:lnTo>
                    <a:pt x="5006" y="421"/>
                  </a:lnTo>
                  <a:lnTo>
                    <a:pt x="5168" y="421"/>
                  </a:lnTo>
                  <a:lnTo>
                    <a:pt x="5340" y="410"/>
                  </a:lnTo>
                  <a:lnTo>
                    <a:pt x="5675" y="410"/>
                  </a:lnTo>
                  <a:lnTo>
                    <a:pt x="6020" y="421"/>
                  </a:lnTo>
                  <a:lnTo>
                    <a:pt x="6355" y="432"/>
                  </a:lnTo>
                  <a:lnTo>
                    <a:pt x="6700" y="464"/>
                  </a:lnTo>
                  <a:lnTo>
                    <a:pt x="6862" y="475"/>
                  </a:lnTo>
                  <a:lnTo>
                    <a:pt x="6948" y="486"/>
                  </a:lnTo>
                  <a:lnTo>
                    <a:pt x="7034" y="496"/>
                  </a:lnTo>
                  <a:lnTo>
                    <a:pt x="7369" y="540"/>
                  </a:lnTo>
                  <a:lnTo>
                    <a:pt x="7541" y="561"/>
                  </a:lnTo>
                  <a:lnTo>
                    <a:pt x="7714" y="583"/>
                  </a:lnTo>
                  <a:lnTo>
                    <a:pt x="7876" y="615"/>
                  </a:lnTo>
                  <a:lnTo>
                    <a:pt x="8048" y="647"/>
                  </a:lnTo>
                  <a:lnTo>
                    <a:pt x="8383" y="712"/>
                  </a:lnTo>
                  <a:lnTo>
                    <a:pt x="8717" y="788"/>
                  </a:lnTo>
                  <a:lnTo>
                    <a:pt x="9051" y="874"/>
                  </a:lnTo>
                  <a:lnTo>
                    <a:pt x="9375" y="960"/>
                  </a:lnTo>
                  <a:lnTo>
                    <a:pt x="9537" y="1014"/>
                  </a:lnTo>
                  <a:lnTo>
                    <a:pt x="9709" y="1068"/>
                  </a:lnTo>
                  <a:lnTo>
                    <a:pt x="10033" y="1176"/>
                  </a:lnTo>
                  <a:lnTo>
                    <a:pt x="10109" y="1198"/>
                  </a:lnTo>
                  <a:lnTo>
                    <a:pt x="10195" y="1230"/>
                  </a:lnTo>
                  <a:lnTo>
                    <a:pt x="10357" y="1284"/>
                  </a:lnTo>
                  <a:lnTo>
                    <a:pt x="10680" y="1403"/>
                  </a:lnTo>
                  <a:lnTo>
                    <a:pt x="10702" y="1359"/>
                  </a:lnTo>
                  <a:lnTo>
                    <a:pt x="10389" y="1208"/>
                  </a:lnTo>
                  <a:lnTo>
                    <a:pt x="10227" y="1144"/>
                  </a:lnTo>
                  <a:lnTo>
                    <a:pt x="10152" y="1100"/>
                  </a:lnTo>
                  <a:lnTo>
                    <a:pt x="10065" y="1068"/>
                  </a:lnTo>
                  <a:lnTo>
                    <a:pt x="9753" y="939"/>
                  </a:lnTo>
                  <a:lnTo>
                    <a:pt x="9591" y="874"/>
                  </a:lnTo>
                  <a:lnTo>
                    <a:pt x="9429" y="820"/>
                  </a:lnTo>
                  <a:lnTo>
                    <a:pt x="9095" y="701"/>
                  </a:lnTo>
                  <a:lnTo>
                    <a:pt x="8771" y="593"/>
                  </a:lnTo>
                  <a:lnTo>
                    <a:pt x="8437" y="486"/>
                  </a:lnTo>
                  <a:lnTo>
                    <a:pt x="8102" y="399"/>
                  </a:lnTo>
                  <a:lnTo>
                    <a:pt x="7929" y="356"/>
                  </a:lnTo>
                  <a:lnTo>
                    <a:pt x="7768" y="324"/>
                  </a:lnTo>
                  <a:lnTo>
                    <a:pt x="7595" y="281"/>
                  </a:lnTo>
                  <a:lnTo>
                    <a:pt x="7422" y="248"/>
                  </a:lnTo>
                  <a:lnTo>
                    <a:pt x="7077" y="184"/>
                  </a:lnTo>
                  <a:lnTo>
                    <a:pt x="6991" y="162"/>
                  </a:lnTo>
                  <a:lnTo>
                    <a:pt x="6905" y="151"/>
                  </a:lnTo>
                  <a:lnTo>
                    <a:pt x="6732" y="130"/>
                  </a:lnTo>
                  <a:lnTo>
                    <a:pt x="6387" y="86"/>
                  </a:lnTo>
                  <a:lnTo>
                    <a:pt x="6042" y="43"/>
                  </a:lnTo>
                  <a:lnTo>
                    <a:pt x="5696" y="22"/>
                  </a:lnTo>
                  <a:lnTo>
                    <a:pt x="5524" y="11"/>
                  </a:lnTo>
                  <a:lnTo>
                    <a:pt x="5340" y="11"/>
                  </a:lnTo>
                  <a:lnTo>
                    <a:pt x="4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1"/>
            <p:cNvSpPr/>
            <p:nvPr/>
          </p:nvSpPr>
          <p:spPr>
            <a:xfrm>
              <a:off x="3027600" y="238125"/>
              <a:ext cx="1647300" cy="1958775"/>
            </a:xfrm>
            <a:custGeom>
              <a:rect b="b" l="l" r="r" t="t"/>
              <a:pathLst>
                <a:path extrusionOk="0" h="78351" w="65892">
                  <a:moveTo>
                    <a:pt x="10918" y="0"/>
                  </a:moveTo>
                  <a:lnTo>
                    <a:pt x="10853" y="22"/>
                  </a:lnTo>
                  <a:lnTo>
                    <a:pt x="10767" y="54"/>
                  </a:lnTo>
                  <a:lnTo>
                    <a:pt x="10680" y="97"/>
                  </a:lnTo>
                  <a:lnTo>
                    <a:pt x="10583" y="151"/>
                  </a:lnTo>
                  <a:lnTo>
                    <a:pt x="10378" y="302"/>
                  </a:lnTo>
                  <a:lnTo>
                    <a:pt x="10141" y="507"/>
                  </a:lnTo>
                  <a:lnTo>
                    <a:pt x="9882" y="744"/>
                  </a:lnTo>
                  <a:lnTo>
                    <a:pt x="9602" y="1046"/>
                  </a:lnTo>
                  <a:lnTo>
                    <a:pt x="9300" y="1381"/>
                  </a:lnTo>
                  <a:lnTo>
                    <a:pt x="8987" y="1758"/>
                  </a:lnTo>
                  <a:lnTo>
                    <a:pt x="8652" y="2179"/>
                  </a:lnTo>
                  <a:lnTo>
                    <a:pt x="8296" y="2643"/>
                  </a:lnTo>
                  <a:lnTo>
                    <a:pt x="7940" y="3150"/>
                  </a:lnTo>
                  <a:lnTo>
                    <a:pt x="7574" y="3689"/>
                  </a:lnTo>
                  <a:lnTo>
                    <a:pt x="7196" y="4261"/>
                  </a:lnTo>
                  <a:lnTo>
                    <a:pt x="6818" y="4876"/>
                  </a:lnTo>
                  <a:lnTo>
                    <a:pt x="6441" y="5512"/>
                  </a:lnTo>
                  <a:lnTo>
                    <a:pt x="6053" y="6192"/>
                  </a:lnTo>
                  <a:lnTo>
                    <a:pt x="5664" y="6893"/>
                  </a:lnTo>
                  <a:lnTo>
                    <a:pt x="5287" y="7627"/>
                  </a:lnTo>
                  <a:lnTo>
                    <a:pt x="4909" y="8382"/>
                  </a:lnTo>
                  <a:lnTo>
                    <a:pt x="4542" y="9169"/>
                  </a:lnTo>
                  <a:lnTo>
                    <a:pt x="4176" y="9979"/>
                  </a:lnTo>
                  <a:lnTo>
                    <a:pt x="3830" y="10820"/>
                  </a:lnTo>
                  <a:lnTo>
                    <a:pt x="3485" y="11672"/>
                  </a:lnTo>
                  <a:lnTo>
                    <a:pt x="3172" y="12546"/>
                  </a:lnTo>
                  <a:lnTo>
                    <a:pt x="2859" y="13441"/>
                  </a:lnTo>
                  <a:lnTo>
                    <a:pt x="2579" y="14348"/>
                  </a:lnTo>
                  <a:lnTo>
                    <a:pt x="2309" y="15275"/>
                  </a:lnTo>
                  <a:lnTo>
                    <a:pt x="2180" y="15750"/>
                  </a:lnTo>
                  <a:lnTo>
                    <a:pt x="2061" y="16214"/>
                  </a:lnTo>
                  <a:lnTo>
                    <a:pt x="1953" y="16688"/>
                  </a:lnTo>
                  <a:lnTo>
                    <a:pt x="1845" y="17174"/>
                  </a:lnTo>
                  <a:lnTo>
                    <a:pt x="1748" y="17649"/>
                  </a:lnTo>
                  <a:lnTo>
                    <a:pt x="1651" y="18134"/>
                  </a:lnTo>
                  <a:lnTo>
                    <a:pt x="1565" y="18619"/>
                  </a:lnTo>
                  <a:lnTo>
                    <a:pt x="1489" y="19116"/>
                  </a:lnTo>
                  <a:lnTo>
                    <a:pt x="1209" y="21090"/>
                  </a:lnTo>
                  <a:lnTo>
                    <a:pt x="1069" y="22093"/>
                  </a:lnTo>
                  <a:lnTo>
                    <a:pt x="939" y="23107"/>
                  </a:lnTo>
                  <a:lnTo>
                    <a:pt x="821" y="24132"/>
                  </a:lnTo>
                  <a:lnTo>
                    <a:pt x="702" y="25157"/>
                  </a:lnTo>
                  <a:lnTo>
                    <a:pt x="594" y="26203"/>
                  </a:lnTo>
                  <a:lnTo>
                    <a:pt x="497" y="27250"/>
                  </a:lnTo>
                  <a:lnTo>
                    <a:pt x="400" y="28318"/>
                  </a:lnTo>
                  <a:lnTo>
                    <a:pt x="324" y="29386"/>
                  </a:lnTo>
                  <a:lnTo>
                    <a:pt x="249" y="30464"/>
                  </a:lnTo>
                  <a:lnTo>
                    <a:pt x="173" y="31554"/>
                  </a:lnTo>
                  <a:lnTo>
                    <a:pt x="119" y="32654"/>
                  </a:lnTo>
                  <a:lnTo>
                    <a:pt x="76" y="33765"/>
                  </a:lnTo>
                  <a:lnTo>
                    <a:pt x="44" y="34887"/>
                  </a:lnTo>
                  <a:lnTo>
                    <a:pt x="11" y="36009"/>
                  </a:lnTo>
                  <a:lnTo>
                    <a:pt x="1" y="37153"/>
                  </a:lnTo>
                  <a:lnTo>
                    <a:pt x="1" y="38307"/>
                  </a:lnTo>
                  <a:lnTo>
                    <a:pt x="11" y="39461"/>
                  </a:lnTo>
                  <a:lnTo>
                    <a:pt x="44" y="40637"/>
                  </a:lnTo>
                  <a:lnTo>
                    <a:pt x="76" y="41824"/>
                  </a:lnTo>
                  <a:lnTo>
                    <a:pt x="130" y="43010"/>
                  </a:lnTo>
                  <a:lnTo>
                    <a:pt x="195" y="44219"/>
                  </a:lnTo>
                  <a:lnTo>
                    <a:pt x="270" y="45427"/>
                  </a:lnTo>
                  <a:lnTo>
                    <a:pt x="367" y="46657"/>
                  </a:lnTo>
                  <a:lnTo>
                    <a:pt x="475" y="47886"/>
                  </a:lnTo>
                  <a:lnTo>
                    <a:pt x="605" y="49138"/>
                  </a:lnTo>
                  <a:lnTo>
                    <a:pt x="745" y="50389"/>
                  </a:lnTo>
                  <a:lnTo>
                    <a:pt x="907" y="51662"/>
                  </a:lnTo>
                  <a:lnTo>
                    <a:pt x="1090" y="52935"/>
                  </a:lnTo>
                  <a:lnTo>
                    <a:pt x="1284" y="54229"/>
                  </a:lnTo>
                  <a:lnTo>
                    <a:pt x="1489" y="55524"/>
                  </a:lnTo>
                  <a:lnTo>
                    <a:pt x="1727" y="56819"/>
                  </a:lnTo>
                  <a:lnTo>
                    <a:pt x="1975" y="58081"/>
                  </a:lnTo>
                  <a:lnTo>
                    <a:pt x="2234" y="59300"/>
                  </a:lnTo>
                  <a:lnTo>
                    <a:pt x="2514" y="60497"/>
                  </a:lnTo>
                  <a:lnTo>
                    <a:pt x="2805" y="61651"/>
                  </a:lnTo>
                  <a:lnTo>
                    <a:pt x="3118" y="62773"/>
                  </a:lnTo>
                  <a:lnTo>
                    <a:pt x="3442" y="63863"/>
                  </a:lnTo>
                  <a:lnTo>
                    <a:pt x="3776" y="64920"/>
                  </a:lnTo>
                  <a:lnTo>
                    <a:pt x="4122" y="65934"/>
                  </a:lnTo>
                  <a:lnTo>
                    <a:pt x="4467" y="66916"/>
                  </a:lnTo>
                  <a:lnTo>
                    <a:pt x="4834" y="67854"/>
                  </a:lnTo>
                  <a:lnTo>
                    <a:pt x="5211" y="68760"/>
                  </a:lnTo>
                  <a:lnTo>
                    <a:pt x="5589" y="69634"/>
                  </a:lnTo>
                  <a:lnTo>
                    <a:pt x="5977" y="70454"/>
                  </a:lnTo>
                  <a:lnTo>
                    <a:pt x="6365" y="71242"/>
                  </a:lnTo>
                  <a:lnTo>
                    <a:pt x="6765" y="71997"/>
                  </a:lnTo>
                  <a:lnTo>
                    <a:pt x="7164" y="72698"/>
                  </a:lnTo>
                  <a:lnTo>
                    <a:pt x="7563" y="73367"/>
                  </a:lnTo>
                  <a:lnTo>
                    <a:pt x="7962" y="73982"/>
                  </a:lnTo>
                  <a:lnTo>
                    <a:pt x="8372" y="74564"/>
                  </a:lnTo>
                  <a:lnTo>
                    <a:pt x="8771" y="75104"/>
                  </a:lnTo>
                  <a:lnTo>
                    <a:pt x="8976" y="75352"/>
                  </a:lnTo>
                  <a:lnTo>
                    <a:pt x="9181" y="75600"/>
                  </a:lnTo>
                  <a:lnTo>
                    <a:pt x="9375" y="75826"/>
                  </a:lnTo>
                  <a:lnTo>
                    <a:pt x="9580" y="76053"/>
                  </a:lnTo>
                  <a:lnTo>
                    <a:pt x="9785" y="76258"/>
                  </a:lnTo>
                  <a:lnTo>
                    <a:pt x="9979" y="76452"/>
                  </a:lnTo>
                  <a:lnTo>
                    <a:pt x="10173" y="76635"/>
                  </a:lnTo>
                  <a:lnTo>
                    <a:pt x="10378" y="76808"/>
                  </a:lnTo>
                  <a:lnTo>
                    <a:pt x="10573" y="76970"/>
                  </a:lnTo>
                  <a:lnTo>
                    <a:pt x="10767" y="77121"/>
                  </a:lnTo>
                  <a:lnTo>
                    <a:pt x="10961" y="77261"/>
                  </a:lnTo>
                  <a:lnTo>
                    <a:pt x="11144" y="77391"/>
                  </a:lnTo>
                  <a:lnTo>
                    <a:pt x="11338" y="77509"/>
                  </a:lnTo>
                  <a:lnTo>
                    <a:pt x="11522" y="77606"/>
                  </a:lnTo>
                  <a:lnTo>
                    <a:pt x="11716" y="77703"/>
                  </a:lnTo>
                  <a:lnTo>
                    <a:pt x="11899" y="77779"/>
                  </a:lnTo>
                  <a:lnTo>
                    <a:pt x="12083" y="77854"/>
                  </a:lnTo>
                  <a:lnTo>
                    <a:pt x="12255" y="77908"/>
                  </a:lnTo>
                  <a:lnTo>
                    <a:pt x="12439" y="77952"/>
                  </a:lnTo>
                  <a:lnTo>
                    <a:pt x="12611" y="77984"/>
                  </a:lnTo>
                  <a:lnTo>
                    <a:pt x="12784" y="77995"/>
                  </a:lnTo>
                  <a:lnTo>
                    <a:pt x="12957" y="78005"/>
                  </a:lnTo>
                  <a:lnTo>
                    <a:pt x="13949" y="78016"/>
                  </a:lnTo>
                  <a:lnTo>
                    <a:pt x="15535" y="78038"/>
                  </a:lnTo>
                  <a:lnTo>
                    <a:pt x="20141" y="78113"/>
                  </a:lnTo>
                  <a:lnTo>
                    <a:pt x="26117" y="78210"/>
                  </a:lnTo>
                  <a:lnTo>
                    <a:pt x="29418" y="78254"/>
                  </a:lnTo>
                  <a:lnTo>
                    <a:pt x="32817" y="78297"/>
                  </a:lnTo>
                  <a:lnTo>
                    <a:pt x="36236" y="78329"/>
                  </a:lnTo>
                  <a:lnTo>
                    <a:pt x="39602" y="78351"/>
                  </a:lnTo>
                  <a:lnTo>
                    <a:pt x="42806" y="78351"/>
                  </a:lnTo>
                  <a:lnTo>
                    <a:pt x="45794" y="78340"/>
                  </a:lnTo>
                  <a:lnTo>
                    <a:pt x="47186" y="78318"/>
                  </a:lnTo>
                  <a:lnTo>
                    <a:pt x="48480" y="78297"/>
                  </a:lnTo>
                  <a:lnTo>
                    <a:pt x="49678" y="78264"/>
                  </a:lnTo>
                  <a:lnTo>
                    <a:pt x="50767" y="78232"/>
                  </a:lnTo>
                  <a:lnTo>
                    <a:pt x="51749" y="78189"/>
                  </a:lnTo>
                  <a:lnTo>
                    <a:pt x="52590" y="78135"/>
                  </a:lnTo>
                  <a:lnTo>
                    <a:pt x="53302" y="78070"/>
                  </a:lnTo>
                  <a:lnTo>
                    <a:pt x="53604" y="78038"/>
                  </a:lnTo>
                  <a:lnTo>
                    <a:pt x="53863" y="78005"/>
                  </a:lnTo>
                  <a:lnTo>
                    <a:pt x="54111" y="77962"/>
                  </a:lnTo>
                  <a:lnTo>
                    <a:pt x="54359" y="77919"/>
                  </a:lnTo>
                  <a:lnTo>
                    <a:pt x="54597" y="77854"/>
                  </a:lnTo>
                  <a:lnTo>
                    <a:pt x="54856" y="77790"/>
                  </a:lnTo>
                  <a:lnTo>
                    <a:pt x="55104" y="77725"/>
                  </a:lnTo>
                  <a:lnTo>
                    <a:pt x="55352" y="77639"/>
                  </a:lnTo>
                  <a:lnTo>
                    <a:pt x="55611" y="77552"/>
                  </a:lnTo>
                  <a:lnTo>
                    <a:pt x="55870" y="77455"/>
                  </a:lnTo>
                  <a:lnTo>
                    <a:pt x="56118" y="77358"/>
                  </a:lnTo>
                  <a:lnTo>
                    <a:pt x="56377" y="77240"/>
                  </a:lnTo>
                  <a:lnTo>
                    <a:pt x="56636" y="77121"/>
                  </a:lnTo>
                  <a:lnTo>
                    <a:pt x="56894" y="77002"/>
                  </a:lnTo>
                  <a:lnTo>
                    <a:pt x="57153" y="76862"/>
                  </a:lnTo>
                  <a:lnTo>
                    <a:pt x="57412" y="76722"/>
                  </a:lnTo>
                  <a:lnTo>
                    <a:pt x="57671" y="76571"/>
                  </a:lnTo>
                  <a:lnTo>
                    <a:pt x="57930" y="76409"/>
                  </a:lnTo>
                  <a:lnTo>
                    <a:pt x="58178" y="76247"/>
                  </a:lnTo>
                  <a:lnTo>
                    <a:pt x="58437" y="76074"/>
                  </a:lnTo>
                  <a:lnTo>
                    <a:pt x="58696" y="75891"/>
                  </a:lnTo>
                  <a:lnTo>
                    <a:pt x="58944" y="75708"/>
                  </a:lnTo>
                  <a:lnTo>
                    <a:pt x="59192" y="75514"/>
                  </a:lnTo>
                  <a:lnTo>
                    <a:pt x="59451" y="75309"/>
                  </a:lnTo>
                  <a:lnTo>
                    <a:pt x="59699" y="75093"/>
                  </a:lnTo>
                  <a:lnTo>
                    <a:pt x="59937" y="74877"/>
                  </a:lnTo>
                  <a:lnTo>
                    <a:pt x="60185" y="74651"/>
                  </a:lnTo>
                  <a:lnTo>
                    <a:pt x="60433" y="74424"/>
                  </a:lnTo>
                  <a:lnTo>
                    <a:pt x="60670" y="74176"/>
                  </a:lnTo>
                  <a:lnTo>
                    <a:pt x="60907" y="73928"/>
                  </a:lnTo>
                  <a:lnTo>
                    <a:pt x="61134" y="73680"/>
                  </a:lnTo>
                  <a:lnTo>
                    <a:pt x="61371" y="73410"/>
                  </a:lnTo>
                  <a:lnTo>
                    <a:pt x="61598" y="73140"/>
                  </a:lnTo>
                  <a:lnTo>
                    <a:pt x="61814" y="72860"/>
                  </a:lnTo>
                  <a:lnTo>
                    <a:pt x="62040" y="72579"/>
                  </a:lnTo>
                  <a:lnTo>
                    <a:pt x="62256" y="72288"/>
                  </a:lnTo>
                  <a:lnTo>
                    <a:pt x="62461" y="71986"/>
                  </a:lnTo>
                  <a:lnTo>
                    <a:pt x="62666" y="71673"/>
                  </a:lnTo>
                  <a:lnTo>
                    <a:pt x="62871" y="71360"/>
                  </a:lnTo>
                  <a:lnTo>
                    <a:pt x="63065" y="71037"/>
                  </a:lnTo>
                  <a:lnTo>
                    <a:pt x="63259" y="70713"/>
                  </a:lnTo>
                  <a:lnTo>
                    <a:pt x="63453" y="70368"/>
                  </a:lnTo>
                  <a:lnTo>
                    <a:pt x="63626" y="70023"/>
                  </a:lnTo>
                  <a:lnTo>
                    <a:pt x="63809" y="69677"/>
                  </a:lnTo>
                  <a:lnTo>
                    <a:pt x="63982" y="69321"/>
                  </a:lnTo>
                  <a:lnTo>
                    <a:pt x="64144" y="68955"/>
                  </a:lnTo>
                  <a:lnTo>
                    <a:pt x="64306" y="68577"/>
                  </a:lnTo>
                  <a:lnTo>
                    <a:pt x="64457" y="68199"/>
                  </a:lnTo>
                  <a:lnTo>
                    <a:pt x="64597" y="67811"/>
                  </a:lnTo>
                  <a:lnTo>
                    <a:pt x="64737" y="67412"/>
                  </a:lnTo>
                  <a:lnTo>
                    <a:pt x="64866" y="67013"/>
                  </a:lnTo>
                  <a:lnTo>
                    <a:pt x="64996" y="66603"/>
                  </a:lnTo>
                  <a:lnTo>
                    <a:pt x="65115" y="66193"/>
                  </a:lnTo>
                  <a:lnTo>
                    <a:pt x="65222" y="65761"/>
                  </a:lnTo>
                  <a:lnTo>
                    <a:pt x="65330" y="65330"/>
                  </a:lnTo>
                  <a:lnTo>
                    <a:pt x="65417" y="64898"/>
                  </a:lnTo>
                  <a:lnTo>
                    <a:pt x="65503" y="64456"/>
                  </a:lnTo>
                  <a:lnTo>
                    <a:pt x="65589" y="64003"/>
                  </a:lnTo>
                  <a:lnTo>
                    <a:pt x="65654" y="63539"/>
                  </a:lnTo>
                  <a:lnTo>
                    <a:pt x="65719" y="63075"/>
                  </a:lnTo>
                  <a:lnTo>
                    <a:pt x="65773" y="62601"/>
                  </a:lnTo>
                  <a:lnTo>
                    <a:pt x="65816" y="62126"/>
                  </a:lnTo>
                  <a:lnTo>
                    <a:pt x="65848" y="61641"/>
                  </a:lnTo>
                  <a:lnTo>
                    <a:pt x="65870" y="61144"/>
                  </a:lnTo>
                  <a:lnTo>
                    <a:pt x="65881" y="60637"/>
                  </a:lnTo>
                  <a:lnTo>
                    <a:pt x="65891" y="60130"/>
                  </a:lnTo>
                  <a:lnTo>
                    <a:pt x="65881" y="59623"/>
                  </a:lnTo>
                  <a:lnTo>
                    <a:pt x="65859" y="59106"/>
                  </a:lnTo>
                  <a:lnTo>
                    <a:pt x="65816" y="58577"/>
                  </a:lnTo>
                  <a:lnTo>
                    <a:pt x="65751" y="58048"/>
                  </a:lnTo>
                  <a:lnTo>
                    <a:pt x="65676" y="57520"/>
                  </a:lnTo>
                  <a:lnTo>
                    <a:pt x="65589" y="56980"/>
                  </a:lnTo>
                  <a:lnTo>
                    <a:pt x="65481" y="56441"/>
                  </a:lnTo>
                  <a:lnTo>
                    <a:pt x="65363" y="55891"/>
                  </a:lnTo>
                  <a:lnTo>
                    <a:pt x="65222" y="55351"/>
                  </a:lnTo>
                  <a:lnTo>
                    <a:pt x="65071" y="54801"/>
                  </a:lnTo>
                  <a:lnTo>
                    <a:pt x="64910" y="54251"/>
                  </a:lnTo>
                  <a:lnTo>
                    <a:pt x="64726" y="53701"/>
                  </a:lnTo>
                  <a:lnTo>
                    <a:pt x="64532" y="53151"/>
                  </a:lnTo>
                  <a:lnTo>
                    <a:pt x="64327" y="52590"/>
                  </a:lnTo>
                  <a:lnTo>
                    <a:pt x="64101" y="52040"/>
                  </a:lnTo>
                  <a:lnTo>
                    <a:pt x="63863" y="51489"/>
                  </a:lnTo>
                  <a:lnTo>
                    <a:pt x="63615" y="50939"/>
                  </a:lnTo>
                  <a:lnTo>
                    <a:pt x="63356" y="50378"/>
                  </a:lnTo>
                  <a:lnTo>
                    <a:pt x="63087" y="49828"/>
                  </a:lnTo>
                  <a:lnTo>
                    <a:pt x="62795" y="49278"/>
                  </a:lnTo>
                  <a:lnTo>
                    <a:pt x="62504" y="48739"/>
                  </a:lnTo>
                  <a:lnTo>
                    <a:pt x="62191" y="48188"/>
                  </a:lnTo>
                  <a:lnTo>
                    <a:pt x="61878" y="47649"/>
                  </a:lnTo>
                  <a:lnTo>
                    <a:pt x="61544" y="47110"/>
                  </a:lnTo>
                  <a:lnTo>
                    <a:pt x="61209" y="46581"/>
                  </a:lnTo>
                  <a:lnTo>
                    <a:pt x="60854" y="46042"/>
                  </a:lnTo>
                  <a:lnTo>
                    <a:pt x="60498" y="45524"/>
                  </a:lnTo>
                  <a:lnTo>
                    <a:pt x="60120" y="44995"/>
                  </a:lnTo>
                  <a:lnTo>
                    <a:pt x="59742" y="44477"/>
                  </a:lnTo>
                  <a:lnTo>
                    <a:pt x="59354" y="43970"/>
                  </a:lnTo>
                  <a:lnTo>
                    <a:pt x="58955" y="43463"/>
                  </a:lnTo>
                  <a:lnTo>
                    <a:pt x="58545" y="42967"/>
                  </a:lnTo>
                  <a:lnTo>
                    <a:pt x="58124" y="42471"/>
                  </a:lnTo>
                  <a:lnTo>
                    <a:pt x="57704" y="41986"/>
                  </a:lnTo>
                  <a:lnTo>
                    <a:pt x="57272" y="41511"/>
                  </a:lnTo>
                  <a:lnTo>
                    <a:pt x="56830" y="41047"/>
                  </a:lnTo>
                  <a:lnTo>
                    <a:pt x="56377" y="40583"/>
                  </a:lnTo>
                  <a:lnTo>
                    <a:pt x="55924" y="40130"/>
                  </a:lnTo>
                  <a:lnTo>
                    <a:pt x="55470" y="39688"/>
                  </a:lnTo>
                  <a:lnTo>
                    <a:pt x="54996" y="39256"/>
                  </a:lnTo>
                  <a:lnTo>
                    <a:pt x="54521" y="38836"/>
                  </a:lnTo>
                  <a:lnTo>
                    <a:pt x="54047" y="38415"/>
                  </a:lnTo>
                  <a:lnTo>
                    <a:pt x="53561" y="38016"/>
                  </a:lnTo>
                  <a:lnTo>
                    <a:pt x="53065" y="37627"/>
                  </a:lnTo>
                  <a:lnTo>
                    <a:pt x="52569" y="37239"/>
                  </a:lnTo>
                  <a:lnTo>
                    <a:pt x="52062" y="36872"/>
                  </a:lnTo>
                  <a:lnTo>
                    <a:pt x="51565" y="36516"/>
                  </a:lnTo>
                  <a:lnTo>
                    <a:pt x="51048" y="36171"/>
                  </a:lnTo>
                  <a:lnTo>
                    <a:pt x="50541" y="35847"/>
                  </a:lnTo>
                  <a:lnTo>
                    <a:pt x="50012" y="35524"/>
                  </a:lnTo>
                  <a:lnTo>
                    <a:pt x="49494" y="35222"/>
                  </a:lnTo>
                  <a:lnTo>
                    <a:pt x="48966" y="34930"/>
                  </a:lnTo>
                  <a:lnTo>
                    <a:pt x="48437" y="34661"/>
                  </a:lnTo>
                  <a:lnTo>
                    <a:pt x="47908" y="34402"/>
                  </a:lnTo>
                  <a:lnTo>
                    <a:pt x="47380" y="34154"/>
                  </a:lnTo>
                  <a:lnTo>
                    <a:pt x="46840" y="33927"/>
                  </a:lnTo>
                  <a:lnTo>
                    <a:pt x="46301" y="33711"/>
                  </a:lnTo>
                  <a:lnTo>
                    <a:pt x="45762" y="33517"/>
                  </a:lnTo>
                  <a:lnTo>
                    <a:pt x="45222" y="33345"/>
                  </a:lnTo>
                  <a:lnTo>
                    <a:pt x="44683" y="33183"/>
                  </a:lnTo>
                  <a:lnTo>
                    <a:pt x="44144" y="33032"/>
                  </a:lnTo>
                  <a:lnTo>
                    <a:pt x="43604" y="32913"/>
                  </a:lnTo>
                  <a:lnTo>
                    <a:pt x="43054" y="32805"/>
                  </a:lnTo>
                  <a:lnTo>
                    <a:pt x="42515" y="32708"/>
                  </a:lnTo>
                  <a:lnTo>
                    <a:pt x="41975" y="32633"/>
                  </a:lnTo>
                  <a:lnTo>
                    <a:pt x="41436" y="32568"/>
                  </a:lnTo>
                  <a:lnTo>
                    <a:pt x="40907" y="32514"/>
                  </a:lnTo>
                  <a:lnTo>
                    <a:pt x="40379" y="32460"/>
                  </a:lnTo>
                  <a:lnTo>
                    <a:pt x="39861" y="32428"/>
                  </a:lnTo>
                  <a:lnTo>
                    <a:pt x="39343" y="32385"/>
                  </a:lnTo>
                  <a:lnTo>
                    <a:pt x="38836" y="32363"/>
                  </a:lnTo>
                  <a:lnTo>
                    <a:pt x="38329" y="32341"/>
                  </a:lnTo>
                  <a:lnTo>
                    <a:pt x="37833" y="32331"/>
                  </a:lnTo>
                  <a:lnTo>
                    <a:pt x="36366" y="32331"/>
                  </a:lnTo>
                  <a:lnTo>
                    <a:pt x="35427" y="32363"/>
                  </a:lnTo>
                  <a:lnTo>
                    <a:pt x="34499" y="32417"/>
                  </a:lnTo>
                  <a:lnTo>
                    <a:pt x="33615" y="32492"/>
                  </a:lnTo>
                  <a:lnTo>
                    <a:pt x="32741" y="32589"/>
                  </a:lnTo>
                  <a:lnTo>
                    <a:pt x="31910" y="32697"/>
                  </a:lnTo>
                  <a:lnTo>
                    <a:pt x="31101" y="32827"/>
                  </a:lnTo>
                  <a:lnTo>
                    <a:pt x="30314" y="32956"/>
                  </a:lnTo>
                  <a:lnTo>
                    <a:pt x="29569" y="33107"/>
                  </a:lnTo>
                  <a:lnTo>
                    <a:pt x="28858" y="33269"/>
                  </a:lnTo>
                  <a:lnTo>
                    <a:pt x="28167" y="33431"/>
                  </a:lnTo>
                  <a:lnTo>
                    <a:pt x="27520" y="33593"/>
                  </a:lnTo>
                  <a:lnTo>
                    <a:pt x="26905" y="33765"/>
                  </a:lnTo>
                  <a:lnTo>
                    <a:pt x="26322" y="33938"/>
                  </a:lnTo>
                  <a:lnTo>
                    <a:pt x="25783" y="34111"/>
                  </a:lnTo>
                  <a:lnTo>
                    <a:pt x="25287" y="34283"/>
                  </a:lnTo>
                  <a:lnTo>
                    <a:pt x="24812" y="34445"/>
                  </a:lnTo>
                  <a:lnTo>
                    <a:pt x="24391" y="34607"/>
                  </a:lnTo>
                  <a:lnTo>
                    <a:pt x="24003" y="34747"/>
                  </a:lnTo>
                  <a:lnTo>
                    <a:pt x="23367" y="35017"/>
                  </a:lnTo>
                  <a:lnTo>
                    <a:pt x="22892" y="35222"/>
                  </a:lnTo>
                  <a:lnTo>
                    <a:pt x="22601" y="35362"/>
                  </a:lnTo>
                  <a:lnTo>
                    <a:pt x="22504" y="35405"/>
                  </a:lnTo>
                  <a:lnTo>
                    <a:pt x="21835" y="32708"/>
                  </a:lnTo>
                  <a:lnTo>
                    <a:pt x="22277" y="32730"/>
                  </a:lnTo>
                  <a:lnTo>
                    <a:pt x="22719" y="32741"/>
                  </a:lnTo>
                  <a:lnTo>
                    <a:pt x="23151" y="32730"/>
                  </a:lnTo>
                  <a:lnTo>
                    <a:pt x="23561" y="32719"/>
                  </a:lnTo>
                  <a:lnTo>
                    <a:pt x="23971" y="32687"/>
                  </a:lnTo>
                  <a:lnTo>
                    <a:pt x="24370" y="32643"/>
                  </a:lnTo>
                  <a:lnTo>
                    <a:pt x="24758" y="32589"/>
                  </a:lnTo>
                  <a:lnTo>
                    <a:pt x="25136" y="32536"/>
                  </a:lnTo>
                  <a:lnTo>
                    <a:pt x="25503" y="32460"/>
                  </a:lnTo>
                  <a:lnTo>
                    <a:pt x="25859" y="32374"/>
                  </a:lnTo>
                  <a:lnTo>
                    <a:pt x="26215" y="32287"/>
                  </a:lnTo>
                  <a:lnTo>
                    <a:pt x="26549" y="32180"/>
                  </a:lnTo>
                  <a:lnTo>
                    <a:pt x="26883" y="32072"/>
                  </a:lnTo>
                  <a:lnTo>
                    <a:pt x="27207" y="31953"/>
                  </a:lnTo>
                  <a:lnTo>
                    <a:pt x="27520" y="31824"/>
                  </a:lnTo>
                  <a:lnTo>
                    <a:pt x="27822" y="31694"/>
                  </a:lnTo>
                  <a:lnTo>
                    <a:pt x="28124" y="31543"/>
                  </a:lnTo>
                  <a:lnTo>
                    <a:pt x="28415" y="31392"/>
                  </a:lnTo>
                  <a:lnTo>
                    <a:pt x="28696" y="31241"/>
                  </a:lnTo>
                  <a:lnTo>
                    <a:pt x="28965" y="31068"/>
                  </a:lnTo>
                  <a:lnTo>
                    <a:pt x="29224" y="30907"/>
                  </a:lnTo>
                  <a:lnTo>
                    <a:pt x="29483" y="30723"/>
                  </a:lnTo>
                  <a:lnTo>
                    <a:pt x="29721" y="30540"/>
                  </a:lnTo>
                  <a:lnTo>
                    <a:pt x="29969" y="30356"/>
                  </a:lnTo>
                  <a:lnTo>
                    <a:pt x="30195" y="30162"/>
                  </a:lnTo>
                  <a:lnTo>
                    <a:pt x="30422" y="29968"/>
                  </a:lnTo>
                  <a:lnTo>
                    <a:pt x="30637" y="29763"/>
                  </a:lnTo>
                  <a:lnTo>
                    <a:pt x="30842" y="29558"/>
                  </a:lnTo>
                  <a:lnTo>
                    <a:pt x="31047" y="29353"/>
                  </a:lnTo>
                  <a:lnTo>
                    <a:pt x="31242" y="29137"/>
                  </a:lnTo>
                  <a:lnTo>
                    <a:pt x="31425" y="28922"/>
                  </a:lnTo>
                  <a:lnTo>
                    <a:pt x="31608" y="28706"/>
                  </a:lnTo>
                  <a:lnTo>
                    <a:pt x="31781" y="28490"/>
                  </a:lnTo>
                  <a:lnTo>
                    <a:pt x="31943" y="28264"/>
                  </a:lnTo>
                  <a:lnTo>
                    <a:pt x="32256" y="27821"/>
                  </a:lnTo>
                  <a:lnTo>
                    <a:pt x="32536" y="27368"/>
                  </a:lnTo>
                  <a:lnTo>
                    <a:pt x="32806" y="26915"/>
                  </a:lnTo>
                  <a:lnTo>
                    <a:pt x="33043" y="26462"/>
                  </a:lnTo>
                  <a:lnTo>
                    <a:pt x="33248" y="26020"/>
                  </a:lnTo>
                  <a:lnTo>
                    <a:pt x="33442" y="25588"/>
                  </a:lnTo>
                  <a:lnTo>
                    <a:pt x="33615" y="25157"/>
                  </a:lnTo>
                  <a:lnTo>
                    <a:pt x="33755" y="24747"/>
                  </a:lnTo>
                  <a:lnTo>
                    <a:pt x="33885" y="24348"/>
                  </a:lnTo>
                  <a:lnTo>
                    <a:pt x="34003" y="23959"/>
                  </a:lnTo>
                  <a:lnTo>
                    <a:pt x="34089" y="23603"/>
                  </a:lnTo>
                  <a:lnTo>
                    <a:pt x="34165" y="23269"/>
                  </a:lnTo>
                  <a:lnTo>
                    <a:pt x="34219" y="22956"/>
                  </a:lnTo>
                  <a:lnTo>
                    <a:pt x="34262" y="22676"/>
                  </a:lnTo>
                  <a:lnTo>
                    <a:pt x="34294" y="22428"/>
                  </a:lnTo>
                  <a:lnTo>
                    <a:pt x="34327" y="21985"/>
                  </a:lnTo>
                  <a:lnTo>
                    <a:pt x="34348" y="21575"/>
                  </a:lnTo>
                  <a:lnTo>
                    <a:pt x="34338" y="21209"/>
                  </a:lnTo>
                  <a:lnTo>
                    <a:pt x="34316" y="20863"/>
                  </a:lnTo>
                  <a:lnTo>
                    <a:pt x="34294" y="20701"/>
                  </a:lnTo>
                  <a:lnTo>
                    <a:pt x="34262" y="20550"/>
                  </a:lnTo>
                  <a:lnTo>
                    <a:pt x="34230" y="20410"/>
                  </a:lnTo>
                  <a:lnTo>
                    <a:pt x="34187" y="20270"/>
                  </a:lnTo>
                  <a:lnTo>
                    <a:pt x="34143" y="20141"/>
                  </a:lnTo>
                  <a:lnTo>
                    <a:pt x="34089" y="20011"/>
                  </a:lnTo>
                  <a:lnTo>
                    <a:pt x="34025" y="19892"/>
                  </a:lnTo>
                  <a:lnTo>
                    <a:pt x="33960" y="19774"/>
                  </a:lnTo>
                  <a:lnTo>
                    <a:pt x="33874" y="19666"/>
                  </a:lnTo>
                  <a:lnTo>
                    <a:pt x="33798" y="19558"/>
                  </a:lnTo>
                  <a:lnTo>
                    <a:pt x="33701" y="19450"/>
                  </a:lnTo>
                  <a:lnTo>
                    <a:pt x="33593" y="19353"/>
                  </a:lnTo>
                  <a:lnTo>
                    <a:pt x="33485" y="19267"/>
                  </a:lnTo>
                  <a:lnTo>
                    <a:pt x="33367" y="19170"/>
                  </a:lnTo>
                  <a:lnTo>
                    <a:pt x="33237" y="19083"/>
                  </a:lnTo>
                  <a:lnTo>
                    <a:pt x="33097" y="18997"/>
                  </a:lnTo>
                  <a:lnTo>
                    <a:pt x="32946" y="18911"/>
                  </a:lnTo>
                  <a:lnTo>
                    <a:pt x="32784" y="18835"/>
                  </a:lnTo>
                  <a:lnTo>
                    <a:pt x="32428" y="18684"/>
                  </a:lnTo>
                  <a:lnTo>
                    <a:pt x="32040" y="18533"/>
                  </a:lnTo>
                  <a:lnTo>
                    <a:pt x="31598" y="18382"/>
                  </a:lnTo>
                  <a:lnTo>
                    <a:pt x="31371" y="18296"/>
                  </a:lnTo>
                  <a:lnTo>
                    <a:pt x="31144" y="18199"/>
                  </a:lnTo>
                  <a:lnTo>
                    <a:pt x="30929" y="18080"/>
                  </a:lnTo>
                  <a:lnTo>
                    <a:pt x="30713" y="17940"/>
                  </a:lnTo>
                  <a:lnTo>
                    <a:pt x="30508" y="17789"/>
                  </a:lnTo>
                  <a:lnTo>
                    <a:pt x="30303" y="17616"/>
                  </a:lnTo>
                  <a:lnTo>
                    <a:pt x="30109" y="17433"/>
                  </a:lnTo>
                  <a:lnTo>
                    <a:pt x="29904" y="17239"/>
                  </a:lnTo>
                  <a:lnTo>
                    <a:pt x="29710" y="17034"/>
                  </a:lnTo>
                  <a:lnTo>
                    <a:pt x="29516" y="16818"/>
                  </a:lnTo>
                  <a:lnTo>
                    <a:pt x="29138" y="16354"/>
                  </a:lnTo>
                  <a:lnTo>
                    <a:pt x="28750" y="15858"/>
                  </a:lnTo>
                  <a:lnTo>
                    <a:pt x="28361" y="15351"/>
                  </a:lnTo>
                  <a:lnTo>
                    <a:pt x="27962" y="14822"/>
                  </a:lnTo>
                  <a:lnTo>
                    <a:pt x="27541" y="14294"/>
                  </a:lnTo>
                  <a:lnTo>
                    <a:pt x="27121" y="13765"/>
                  </a:lnTo>
                  <a:lnTo>
                    <a:pt x="26894" y="13506"/>
                  </a:lnTo>
                  <a:lnTo>
                    <a:pt x="26657" y="13247"/>
                  </a:lnTo>
                  <a:lnTo>
                    <a:pt x="26430" y="12999"/>
                  </a:lnTo>
                  <a:lnTo>
                    <a:pt x="26182" y="12751"/>
                  </a:lnTo>
                  <a:lnTo>
                    <a:pt x="25934" y="12514"/>
                  </a:lnTo>
                  <a:lnTo>
                    <a:pt x="25664" y="12287"/>
                  </a:lnTo>
                  <a:lnTo>
                    <a:pt x="25395" y="12061"/>
                  </a:lnTo>
                  <a:lnTo>
                    <a:pt x="25125" y="11856"/>
                  </a:lnTo>
                  <a:lnTo>
                    <a:pt x="24834" y="11651"/>
                  </a:lnTo>
                  <a:lnTo>
                    <a:pt x="24532" y="11467"/>
                  </a:lnTo>
                  <a:lnTo>
                    <a:pt x="24219" y="11295"/>
                  </a:lnTo>
                  <a:lnTo>
                    <a:pt x="23884" y="11133"/>
                  </a:lnTo>
                  <a:lnTo>
                    <a:pt x="23550" y="10993"/>
                  </a:lnTo>
                  <a:lnTo>
                    <a:pt x="23194" y="10852"/>
                  </a:lnTo>
                  <a:lnTo>
                    <a:pt x="22838" y="10723"/>
                  </a:lnTo>
                  <a:lnTo>
                    <a:pt x="22471" y="10604"/>
                  </a:lnTo>
                  <a:lnTo>
                    <a:pt x="22094" y="10496"/>
                  </a:lnTo>
                  <a:lnTo>
                    <a:pt x="21716" y="10399"/>
                  </a:lnTo>
                  <a:lnTo>
                    <a:pt x="21328" y="10313"/>
                  </a:lnTo>
                  <a:lnTo>
                    <a:pt x="20950" y="10237"/>
                  </a:lnTo>
                  <a:lnTo>
                    <a:pt x="20562" y="10162"/>
                  </a:lnTo>
                  <a:lnTo>
                    <a:pt x="20184" y="10097"/>
                  </a:lnTo>
                  <a:lnTo>
                    <a:pt x="19429" y="9989"/>
                  </a:lnTo>
                  <a:lnTo>
                    <a:pt x="18696" y="9914"/>
                  </a:lnTo>
                  <a:lnTo>
                    <a:pt x="18016" y="9849"/>
                  </a:lnTo>
                  <a:lnTo>
                    <a:pt x="17369" y="9817"/>
                  </a:lnTo>
                  <a:lnTo>
                    <a:pt x="16797" y="9795"/>
                  </a:lnTo>
                  <a:lnTo>
                    <a:pt x="16301" y="9784"/>
                  </a:lnTo>
                  <a:lnTo>
                    <a:pt x="15578" y="9774"/>
                  </a:lnTo>
                  <a:lnTo>
                    <a:pt x="15319" y="9784"/>
                  </a:lnTo>
                  <a:lnTo>
                    <a:pt x="15276" y="9407"/>
                  </a:lnTo>
                  <a:lnTo>
                    <a:pt x="15222" y="9029"/>
                  </a:lnTo>
                  <a:lnTo>
                    <a:pt x="15157" y="8641"/>
                  </a:lnTo>
                  <a:lnTo>
                    <a:pt x="15082" y="8253"/>
                  </a:lnTo>
                  <a:lnTo>
                    <a:pt x="14995" y="7853"/>
                  </a:lnTo>
                  <a:lnTo>
                    <a:pt x="14888" y="7454"/>
                  </a:lnTo>
                  <a:lnTo>
                    <a:pt x="14780" y="7044"/>
                  </a:lnTo>
                  <a:lnTo>
                    <a:pt x="14661" y="6645"/>
                  </a:lnTo>
                  <a:lnTo>
                    <a:pt x="14532" y="6246"/>
                  </a:lnTo>
                  <a:lnTo>
                    <a:pt x="14402" y="5836"/>
                  </a:lnTo>
                  <a:lnTo>
                    <a:pt x="14262" y="5448"/>
                  </a:lnTo>
                  <a:lnTo>
                    <a:pt x="14111" y="5049"/>
                  </a:lnTo>
                  <a:lnTo>
                    <a:pt x="13960" y="4660"/>
                  </a:lnTo>
                  <a:lnTo>
                    <a:pt x="13798" y="4283"/>
                  </a:lnTo>
                  <a:lnTo>
                    <a:pt x="13636" y="3905"/>
                  </a:lnTo>
                  <a:lnTo>
                    <a:pt x="13474" y="3549"/>
                  </a:lnTo>
                  <a:lnTo>
                    <a:pt x="13313" y="3193"/>
                  </a:lnTo>
                  <a:lnTo>
                    <a:pt x="13140" y="2848"/>
                  </a:lnTo>
                  <a:lnTo>
                    <a:pt x="12967" y="2524"/>
                  </a:lnTo>
                  <a:lnTo>
                    <a:pt x="12806" y="2211"/>
                  </a:lnTo>
                  <a:lnTo>
                    <a:pt x="12633" y="1909"/>
                  </a:lnTo>
                  <a:lnTo>
                    <a:pt x="12460" y="1629"/>
                  </a:lnTo>
                  <a:lnTo>
                    <a:pt x="12299" y="1370"/>
                  </a:lnTo>
                  <a:lnTo>
                    <a:pt x="12137" y="1122"/>
                  </a:lnTo>
                  <a:lnTo>
                    <a:pt x="11986" y="895"/>
                  </a:lnTo>
                  <a:lnTo>
                    <a:pt x="11824" y="701"/>
                  </a:lnTo>
                  <a:lnTo>
                    <a:pt x="11684" y="518"/>
                  </a:lnTo>
                  <a:lnTo>
                    <a:pt x="11533" y="367"/>
                  </a:lnTo>
                  <a:lnTo>
                    <a:pt x="11403" y="237"/>
                  </a:lnTo>
                  <a:lnTo>
                    <a:pt x="11274" y="129"/>
                  </a:lnTo>
                  <a:lnTo>
                    <a:pt x="11155" y="54"/>
                  </a:lnTo>
                  <a:lnTo>
                    <a:pt x="11047" y="11"/>
                  </a:lnTo>
                  <a:lnTo>
                    <a:pt x="10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1"/>
            <p:cNvSpPr/>
            <p:nvPr/>
          </p:nvSpPr>
          <p:spPr>
            <a:xfrm>
              <a:off x="3917575" y="1485700"/>
              <a:ext cx="425875" cy="716600"/>
            </a:xfrm>
            <a:custGeom>
              <a:rect b="b" l="l" r="r" t="t"/>
              <a:pathLst>
                <a:path extrusionOk="0" h="28664" w="17035">
                  <a:moveTo>
                    <a:pt x="17034" y="1"/>
                  </a:moveTo>
                  <a:lnTo>
                    <a:pt x="16754" y="11"/>
                  </a:lnTo>
                  <a:lnTo>
                    <a:pt x="16441" y="22"/>
                  </a:lnTo>
                  <a:lnTo>
                    <a:pt x="16042" y="55"/>
                  </a:lnTo>
                  <a:lnTo>
                    <a:pt x="15556" y="109"/>
                  </a:lnTo>
                  <a:lnTo>
                    <a:pt x="14996" y="195"/>
                  </a:lnTo>
                  <a:lnTo>
                    <a:pt x="14683" y="249"/>
                  </a:lnTo>
                  <a:lnTo>
                    <a:pt x="14370" y="313"/>
                  </a:lnTo>
                  <a:lnTo>
                    <a:pt x="14035" y="400"/>
                  </a:lnTo>
                  <a:lnTo>
                    <a:pt x="13690" y="486"/>
                  </a:lnTo>
                  <a:lnTo>
                    <a:pt x="13410" y="572"/>
                  </a:lnTo>
                  <a:lnTo>
                    <a:pt x="13118" y="659"/>
                  </a:lnTo>
                  <a:lnTo>
                    <a:pt x="12849" y="745"/>
                  </a:lnTo>
                  <a:lnTo>
                    <a:pt x="12579" y="842"/>
                  </a:lnTo>
                  <a:lnTo>
                    <a:pt x="12072" y="1047"/>
                  </a:lnTo>
                  <a:lnTo>
                    <a:pt x="11587" y="1263"/>
                  </a:lnTo>
                  <a:lnTo>
                    <a:pt x="11134" y="1500"/>
                  </a:lnTo>
                  <a:lnTo>
                    <a:pt x="10702" y="1737"/>
                  </a:lnTo>
                  <a:lnTo>
                    <a:pt x="10292" y="1986"/>
                  </a:lnTo>
                  <a:lnTo>
                    <a:pt x="9915" y="2244"/>
                  </a:lnTo>
                  <a:lnTo>
                    <a:pt x="9569" y="2503"/>
                  </a:lnTo>
                  <a:lnTo>
                    <a:pt x="9235" y="2773"/>
                  </a:lnTo>
                  <a:lnTo>
                    <a:pt x="8933" y="3043"/>
                  </a:lnTo>
                  <a:lnTo>
                    <a:pt x="8652" y="3302"/>
                  </a:lnTo>
                  <a:lnTo>
                    <a:pt x="8394" y="3561"/>
                  </a:lnTo>
                  <a:lnTo>
                    <a:pt x="8156" y="3819"/>
                  </a:lnTo>
                  <a:lnTo>
                    <a:pt x="7940" y="4078"/>
                  </a:lnTo>
                  <a:lnTo>
                    <a:pt x="7746" y="4316"/>
                  </a:lnTo>
                  <a:lnTo>
                    <a:pt x="7498" y="4650"/>
                  </a:lnTo>
                  <a:lnTo>
                    <a:pt x="7261" y="4985"/>
                  </a:lnTo>
                  <a:lnTo>
                    <a:pt x="7045" y="5330"/>
                  </a:lnTo>
                  <a:lnTo>
                    <a:pt x="6840" y="5697"/>
                  </a:lnTo>
                  <a:lnTo>
                    <a:pt x="6646" y="6063"/>
                  </a:lnTo>
                  <a:lnTo>
                    <a:pt x="6463" y="6441"/>
                  </a:lnTo>
                  <a:lnTo>
                    <a:pt x="6290" y="6829"/>
                  </a:lnTo>
                  <a:lnTo>
                    <a:pt x="6128" y="7228"/>
                  </a:lnTo>
                  <a:lnTo>
                    <a:pt x="5988" y="7638"/>
                  </a:lnTo>
                  <a:lnTo>
                    <a:pt x="5858" y="8059"/>
                  </a:lnTo>
                  <a:lnTo>
                    <a:pt x="5729" y="8491"/>
                  </a:lnTo>
                  <a:lnTo>
                    <a:pt x="5621" y="8933"/>
                  </a:lnTo>
                  <a:lnTo>
                    <a:pt x="5535" y="9386"/>
                  </a:lnTo>
                  <a:lnTo>
                    <a:pt x="5448" y="9839"/>
                  </a:lnTo>
                  <a:lnTo>
                    <a:pt x="5373" y="10314"/>
                  </a:lnTo>
                  <a:lnTo>
                    <a:pt x="5319" y="10788"/>
                  </a:lnTo>
                  <a:lnTo>
                    <a:pt x="5265" y="11338"/>
                  </a:lnTo>
                  <a:lnTo>
                    <a:pt x="5233" y="11899"/>
                  </a:lnTo>
                  <a:lnTo>
                    <a:pt x="5222" y="12471"/>
                  </a:lnTo>
                  <a:lnTo>
                    <a:pt x="5222" y="13054"/>
                  </a:lnTo>
                  <a:lnTo>
                    <a:pt x="5233" y="13647"/>
                  </a:lnTo>
                  <a:lnTo>
                    <a:pt x="5265" y="14262"/>
                  </a:lnTo>
                  <a:lnTo>
                    <a:pt x="5308" y="14877"/>
                  </a:lnTo>
                  <a:lnTo>
                    <a:pt x="5373" y="15513"/>
                  </a:lnTo>
                  <a:lnTo>
                    <a:pt x="5448" y="16150"/>
                  </a:lnTo>
                  <a:lnTo>
                    <a:pt x="5535" y="16808"/>
                  </a:lnTo>
                  <a:lnTo>
                    <a:pt x="5643" y="17477"/>
                  </a:lnTo>
                  <a:lnTo>
                    <a:pt x="5772" y="18156"/>
                  </a:lnTo>
                  <a:lnTo>
                    <a:pt x="5912" y="18847"/>
                  </a:lnTo>
                  <a:lnTo>
                    <a:pt x="6063" y="19548"/>
                  </a:lnTo>
                  <a:lnTo>
                    <a:pt x="6236" y="20260"/>
                  </a:lnTo>
                  <a:lnTo>
                    <a:pt x="6419" y="20983"/>
                  </a:lnTo>
                  <a:lnTo>
                    <a:pt x="5988" y="20864"/>
                  </a:lnTo>
                  <a:lnTo>
                    <a:pt x="5751" y="20799"/>
                  </a:lnTo>
                  <a:lnTo>
                    <a:pt x="5481" y="20745"/>
                  </a:lnTo>
                  <a:lnTo>
                    <a:pt x="5200" y="20691"/>
                  </a:lnTo>
                  <a:lnTo>
                    <a:pt x="4909" y="20637"/>
                  </a:lnTo>
                  <a:lnTo>
                    <a:pt x="4607" y="20605"/>
                  </a:lnTo>
                  <a:lnTo>
                    <a:pt x="4294" y="20573"/>
                  </a:lnTo>
                  <a:lnTo>
                    <a:pt x="3927" y="20551"/>
                  </a:lnTo>
                  <a:lnTo>
                    <a:pt x="3582" y="20551"/>
                  </a:lnTo>
                  <a:lnTo>
                    <a:pt x="3248" y="20573"/>
                  </a:lnTo>
                  <a:lnTo>
                    <a:pt x="2924" y="20605"/>
                  </a:lnTo>
                  <a:lnTo>
                    <a:pt x="2622" y="20670"/>
                  </a:lnTo>
                  <a:lnTo>
                    <a:pt x="2331" y="20735"/>
                  </a:lnTo>
                  <a:lnTo>
                    <a:pt x="2061" y="20832"/>
                  </a:lnTo>
                  <a:lnTo>
                    <a:pt x="1802" y="20939"/>
                  </a:lnTo>
                  <a:lnTo>
                    <a:pt x="1565" y="21069"/>
                  </a:lnTo>
                  <a:lnTo>
                    <a:pt x="1338" y="21220"/>
                  </a:lnTo>
                  <a:lnTo>
                    <a:pt x="1133" y="21382"/>
                  </a:lnTo>
                  <a:lnTo>
                    <a:pt x="939" y="21565"/>
                  </a:lnTo>
                  <a:lnTo>
                    <a:pt x="777" y="21759"/>
                  </a:lnTo>
                  <a:lnTo>
                    <a:pt x="616" y="21975"/>
                  </a:lnTo>
                  <a:lnTo>
                    <a:pt x="486" y="22212"/>
                  </a:lnTo>
                  <a:lnTo>
                    <a:pt x="368" y="22461"/>
                  </a:lnTo>
                  <a:lnTo>
                    <a:pt x="270" y="22719"/>
                  </a:lnTo>
                  <a:lnTo>
                    <a:pt x="184" y="22968"/>
                  </a:lnTo>
                  <a:lnTo>
                    <a:pt x="119" y="23226"/>
                  </a:lnTo>
                  <a:lnTo>
                    <a:pt x="65" y="23496"/>
                  </a:lnTo>
                  <a:lnTo>
                    <a:pt x="33" y="23755"/>
                  </a:lnTo>
                  <a:lnTo>
                    <a:pt x="1" y="24025"/>
                  </a:lnTo>
                  <a:lnTo>
                    <a:pt x="1" y="24294"/>
                  </a:lnTo>
                  <a:lnTo>
                    <a:pt x="1" y="24564"/>
                  </a:lnTo>
                  <a:lnTo>
                    <a:pt x="22" y="24834"/>
                  </a:lnTo>
                  <a:lnTo>
                    <a:pt x="55" y="25114"/>
                  </a:lnTo>
                  <a:lnTo>
                    <a:pt x="109" y="25395"/>
                  </a:lnTo>
                  <a:lnTo>
                    <a:pt x="173" y="25675"/>
                  </a:lnTo>
                  <a:lnTo>
                    <a:pt x="249" y="25956"/>
                  </a:lnTo>
                  <a:lnTo>
                    <a:pt x="346" y="26236"/>
                  </a:lnTo>
                  <a:lnTo>
                    <a:pt x="454" y="26517"/>
                  </a:lnTo>
                  <a:lnTo>
                    <a:pt x="572" y="26797"/>
                  </a:lnTo>
                  <a:lnTo>
                    <a:pt x="670" y="27002"/>
                  </a:lnTo>
                  <a:lnTo>
                    <a:pt x="767" y="27196"/>
                  </a:lnTo>
                  <a:lnTo>
                    <a:pt x="972" y="27552"/>
                  </a:lnTo>
                  <a:lnTo>
                    <a:pt x="1166" y="27865"/>
                  </a:lnTo>
                  <a:lnTo>
                    <a:pt x="1360" y="28135"/>
                  </a:lnTo>
                  <a:lnTo>
                    <a:pt x="1522" y="28361"/>
                  </a:lnTo>
                  <a:lnTo>
                    <a:pt x="1651" y="28523"/>
                  </a:lnTo>
                  <a:lnTo>
                    <a:pt x="1781" y="28663"/>
                  </a:lnTo>
                  <a:lnTo>
                    <a:pt x="2277" y="28210"/>
                  </a:lnTo>
                  <a:lnTo>
                    <a:pt x="2169" y="28081"/>
                  </a:lnTo>
                  <a:lnTo>
                    <a:pt x="2050" y="27930"/>
                  </a:lnTo>
                  <a:lnTo>
                    <a:pt x="1899" y="27736"/>
                  </a:lnTo>
                  <a:lnTo>
                    <a:pt x="1727" y="27488"/>
                  </a:lnTo>
                  <a:lnTo>
                    <a:pt x="1543" y="27196"/>
                  </a:lnTo>
                  <a:lnTo>
                    <a:pt x="1360" y="26862"/>
                  </a:lnTo>
                  <a:lnTo>
                    <a:pt x="1177" y="26495"/>
                  </a:lnTo>
                  <a:lnTo>
                    <a:pt x="1069" y="26247"/>
                  </a:lnTo>
                  <a:lnTo>
                    <a:pt x="972" y="25999"/>
                  </a:lnTo>
                  <a:lnTo>
                    <a:pt x="896" y="25751"/>
                  </a:lnTo>
                  <a:lnTo>
                    <a:pt x="821" y="25503"/>
                  </a:lnTo>
                  <a:lnTo>
                    <a:pt x="767" y="25265"/>
                  </a:lnTo>
                  <a:lnTo>
                    <a:pt x="724" y="25017"/>
                  </a:lnTo>
                  <a:lnTo>
                    <a:pt x="691" y="24780"/>
                  </a:lnTo>
                  <a:lnTo>
                    <a:pt x="670" y="24543"/>
                  </a:lnTo>
                  <a:lnTo>
                    <a:pt x="670" y="24305"/>
                  </a:lnTo>
                  <a:lnTo>
                    <a:pt x="670" y="24079"/>
                  </a:lnTo>
                  <a:lnTo>
                    <a:pt x="691" y="23841"/>
                  </a:lnTo>
                  <a:lnTo>
                    <a:pt x="724" y="23615"/>
                  </a:lnTo>
                  <a:lnTo>
                    <a:pt x="777" y="23388"/>
                  </a:lnTo>
                  <a:lnTo>
                    <a:pt x="831" y="23162"/>
                  </a:lnTo>
                  <a:lnTo>
                    <a:pt x="907" y="22946"/>
                  </a:lnTo>
                  <a:lnTo>
                    <a:pt x="993" y="22719"/>
                  </a:lnTo>
                  <a:lnTo>
                    <a:pt x="1080" y="22525"/>
                  </a:lnTo>
                  <a:lnTo>
                    <a:pt x="1187" y="22342"/>
                  </a:lnTo>
                  <a:lnTo>
                    <a:pt x="1317" y="22169"/>
                  </a:lnTo>
                  <a:lnTo>
                    <a:pt x="1457" y="22007"/>
                  </a:lnTo>
                  <a:lnTo>
                    <a:pt x="1608" y="21867"/>
                  </a:lnTo>
                  <a:lnTo>
                    <a:pt x="1770" y="21738"/>
                  </a:lnTo>
                  <a:lnTo>
                    <a:pt x="1953" y="21619"/>
                  </a:lnTo>
                  <a:lnTo>
                    <a:pt x="2147" y="21522"/>
                  </a:lnTo>
                  <a:lnTo>
                    <a:pt x="2363" y="21436"/>
                  </a:lnTo>
                  <a:lnTo>
                    <a:pt x="2579" y="21371"/>
                  </a:lnTo>
                  <a:lnTo>
                    <a:pt x="2827" y="21306"/>
                  </a:lnTo>
                  <a:lnTo>
                    <a:pt x="3075" y="21263"/>
                  </a:lnTo>
                  <a:lnTo>
                    <a:pt x="3345" y="21242"/>
                  </a:lnTo>
                  <a:lnTo>
                    <a:pt x="3625" y="21231"/>
                  </a:lnTo>
                  <a:lnTo>
                    <a:pt x="3917" y="21231"/>
                  </a:lnTo>
                  <a:lnTo>
                    <a:pt x="4229" y="21242"/>
                  </a:lnTo>
                  <a:lnTo>
                    <a:pt x="4478" y="21263"/>
                  </a:lnTo>
                  <a:lnTo>
                    <a:pt x="4726" y="21295"/>
                  </a:lnTo>
                  <a:lnTo>
                    <a:pt x="4963" y="21328"/>
                  </a:lnTo>
                  <a:lnTo>
                    <a:pt x="5190" y="21371"/>
                  </a:lnTo>
                  <a:lnTo>
                    <a:pt x="5621" y="21468"/>
                  </a:lnTo>
                  <a:lnTo>
                    <a:pt x="6009" y="21565"/>
                  </a:lnTo>
                  <a:lnTo>
                    <a:pt x="6333" y="21651"/>
                  </a:lnTo>
                  <a:lnTo>
                    <a:pt x="6570" y="21738"/>
                  </a:lnTo>
                  <a:lnTo>
                    <a:pt x="6797" y="21813"/>
                  </a:lnTo>
                  <a:lnTo>
                    <a:pt x="7423" y="22061"/>
                  </a:lnTo>
                  <a:lnTo>
                    <a:pt x="7239" y="21403"/>
                  </a:lnTo>
                  <a:lnTo>
                    <a:pt x="7034" y="20659"/>
                  </a:lnTo>
                  <a:lnTo>
                    <a:pt x="6851" y="19915"/>
                  </a:lnTo>
                  <a:lnTo>
                    <a:pt x="6678" y="19181"/>
                  </a:lnTo>
                  <a:lnTo>
                    <a:pt x="6516" y="18469"/>
                  </a:lnTo>
                  <a:lnTo>
                    <a:pt x="6387" y="17757"/>
                  </a:lnTo>
                  <a:lnTo>
                    <a:pt x="6258" y="17067"/>
                  </a:lnTo>
                  <a:lnTo>
                    <a:pt x="6160" y="16387"/>
                  </a:lnTo>
                  <a:lnTo>
                    <a:pt x="6074" y="15718"/>
                  </a:lnTo>
                  <a:lnTo>
                    <a:pt x="5999" y="15071"/>
                  </a:lnTo>
                  <a:lnTo>
                    <a:pt x="5945" y="14424"/>
                  </a:lnTo>
                  <a:lnTo>
                    <a:pt x="5912" y="13798"/>
                  </a:lnTo>
                  <a:lnTo>
                    <a:pt x="5891" y="13183"/>
                  </a:lnTo>
                  <a:lnTo>
                    <a:pt x="5891" y="12590"/>
                  </a:lnTo>
                  <a:lnTo>
                    <a:pt x="5912" y="11997"/>
                  </a:lnTo>
                  <a:lnTo>
                    <a:pt x="5945" y="11425"/>
                  </a:lnTo>
                  <a:lnTo>
                    <a:pt x="5988" y="10864"/>
                  </a:lnTo>
                  <a:lnTo>
                    <a:pt x="6042" y="10411"/>
                  </a:lnTo>
                  <a:lnTo>
                    <a:pt x="6107" y="9968"/>
                  </a:lnTo>
                  <a:lnTo>
                    <a:pt x="6193" y="9526"/>
                  </a:lnTo>
                  <a:lnTo>
                    <a:pt x="6279" y="9105"/>
                  </a:lnTo>
                  <a:lnTo>
                    <a:pt x="6376" y="8685"/>
                  </a:lnTo>
                  <a:lnTo>
                    <a:pt x="6495" y="8275"/>
                  </a:lnTo>
                  <a:lnTo>
                    <a:pt x="6614" y="7876"/>
                  </a:lnTo>
                  <a:lnTo>
                    <a:pt x="6754" y="7487"/>
                  </a:lnTo>
                  <a:lnTo>
                    <a:pt x="6905" y="7110"/>
                  </a:lnTo>
                  <a:lnTo>
                    <a:pt x="7067" y="6743"/>
                  </a:lnTo>
                  <a:lnTo>
                    <a:pt x="7239" y="6387"/>
                  </a:lnTo>
                  <a:lnTo>
                    <a:pt x="7423" y="6031"/>
                  </a:lnTo>
                  <a:lnTo>
                    <a:pt x="7617" y="5697"/>
                  </a:lnTo>
                  <a:lnTo>
                    <a:pt x="7822" y="5362"/>
                  </a:lnTo>
                  <a:lnTo>
                    <a:pt x="8038" y="5049"/>
                  </a:lnTo>
                  <a:lnTo>
                    <a:pt x="8264" y="4736"/>
                  </a:lnTo>
                  <a:lnTo>
                    <a:pt x="8426" y="4542"/>
                  </a:lnTo>
                  <a:lnTo>
                    <a:pt x="8588" y="4348"/>
                  </a:lnTo>
                  <a:lnTo>
                    <a:pt x="8760" y="4165"/>
                  </a:lnTo>
                  <a:lnTo>
                    <a:pt x="8922" y="3981"/>
                  </a:lnTo>
                  <a:lnTo>
                    <a:pt x="9267" y="3647"/>
                  </a:lnTo>
                  <a:lnTo>
                    <a:pt x="9623" y="3323"/>
                  </a:lnTo>
                  <a:lnTo>
                    <a:pt x="9979" y="3043"/>
                  </a:lnTo>
                  <a:lnTo>
                    <a:pt x="10346" y="2773"/>
                  </a:lnTo>
                  <a:lnTo>
                    <a:pt x="10713" y="2525"/>
                  </a:lnTo>
                  <a:lnTo>
                    <a:pt x="11080" y="2298"/>
                  </a:lnTo>
                  <a:lnTo>
                    <a:pt x="11446" y="2093"/>
                  </a:lnTo>
                  <a:lnTo>
                    <a:pt x="11813" y="1910"/>
                  </a:lnTo>
                  <a:lnTo>
                    <a:pt x="12180" y="1737"/>
                  </a:lnTo>
                  <a:lnTo>
                    <a:pt x="12525" y="1586"/>
                  </a:lnTo>
                  <a:lnTo>
                    <a:pt x="12881" y="1457"/>
                  </a:lnTo>
                  <a:lnTo>
                    <a:pt x="13216" y="1338"/>
                  </a:lnTo>
                  <a:lnTo>
                    <a:pt x="13539" y="1230"/>
                  </a:lnTo>
                  <a:lnTo>
                    <a:pt x="13852" y="1144"/>
                  </a:lnTo>
                  <a:lnTo>
                    <a:pt x="14176" y="1058"/>
                  </a:lnTo>
                  <a:lnTo>
                    <a:pt x="14488" y="982"/>
                  </a:lnTo>
                  <a:lnTo>
                    <a:pt x="14801" y="918"/>
                  </a:lnTo>
                  <a:lnTo>
                    <a:pt x="15093" y="864"/>
                  </a:lnTo>
                  <a:lnTo>
                    <a:pt x="15632" y="777"/>
                  </a:lnTo>
                  <a:lnTo>
                    <a:pt x="16096" y="723"/>
                  </a:lnTo>
                  <a:lnTo>
                    <a:pt x="16473" y="691"/>
                  </a:lnTo>
                  <a:lnTo>
                    <a:pt x="16765" y="680"/>
                  </a:lnTo>
                  <a:lnTo>
                    <a:pt x="17024" y="680"/>
                  </a:lnTo>
                  <a:lnTo>
                    <a:pt x="1703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1"/>
            <p:cNvSpPr/>
            <p:nvPr/>
          </p:nvSpPr>
          <p:spPr>
            <a:xfrm>
              <a:off x="3982575" y="2045575"/>
              <a:ext cx="41025" cy="154300"/>
            </a:xfrm>
            <a:custGeom>
              <a:rect b="b" l="l" r="r" t="t"/>
              <a:pathLst>
                <a:path extrusionOk="0" h="6172" w="1641">
                  <a:moveTo>
                    <a:pt x="1263" y="1"/>
                  </a:moveTo>
                  <a:lnTo>
                    <a:pt x="1133" y="98"/>
                  </a:lnTo>
                  <a:lnTo>
                    <a:pt x="1025" y="206"/>
                  </a:lnTo>
                  <a:lnTo>
                    <a:pt x="885" y="357"/>
                  </a:lnTo>
                  <a:lnTo>
                    <a:pt x="734" y="551"/>
                  </a:lnTo>
                  <a:lnTo>
                    <a:pt x="659" y="659"/>
                  </a:lnTo>
                  <a:lnTo>
                    <a:pt x="572" y="788"/>
                  </a:lnTo>
                  <a:lnTo>
                    <a:pt x="497" y="929"/>
                  </a:lnTo>
                  <a:lnTo>
                    <a:pt x="421" y="1080"/>
                  </a:lnTo>
                  <a:lnTo>
                    <a:pt x="346" y="1241"/>
                  </a:lnTo>
                  <a:lnTo>
                    <a:pt x="281" y="1414"/>
                  </a:lnTo>
                  <a:lnTo>
                    <a:pt x="216" y="1597"/>
                  </a:lnTo>
                  <a:lnTo>
                    <a:pt x="162" y="1802"/>
                  </a:lnTo>
                  <a:lnTo>
                    <a:pt x="108" y="2018"/>
                  </a:lnTo>
                  <a:lnTo>
                    <a:pt x="65" y="2245"/>
                  </a:lnTo>
                  <a:lnTo>
                    <a:pt x="33" y="2482"/>
                  </a:lnTo>
                  <a:lnTo>
                    <a:pt x="11" y="2741"/>
                  </a:lnTo>
                  <a:lnTo>
                    <a:pt x="1" y="3021"/>
                  </a:lnTo>
                  <a:lnTo>
                    <a:pt x="11" y="3302"/>
                  </a:lnTo>
                  <a:lnTo>
                    <a:pt x="22" y="3604"/>
                  </a:lnTo>
                  <a:lnTo>
                    <a:pt x="55" y="3928"/>
                  </a:lnTo>
                  <a:lnTo>
                    <a:pt x="108" y="4262"/>
                  </a:lnTo>
                  <a:lnTo>
                    <a:pt x="173" y="4607"/>
                  </a:lnTo>
                  <a:lnTo>
                    <a:pt x="249" y="4974"/>
                  </a:lnTo>
                  <a:lnTo>
                    <a:pt x="357" y="5351"/>
                  </a:lnTo>
                  <a:lnTo>
                    <a:pt x="486" y="5751"/>
                  </a:lnTo>
                  <a:lnTo>
                    <a:pt x="626" y="6171"/>
                  </a:lnTo>
                  <a:lnTo>
                    <a:pt x="1263" y="5945"/>
                  </a:lnTo>
                  <a:lnTo>
                    <a:pt x="1101" y="5481"/>
                  </a:lnTo>
                  <a:lnTo>
                    <a:pt x="1025" y="5233"/>
                  </a:lnTo>
                  <a:lnTo>
                    <a:pt x="950" y="4985"/>
                  </a:lnTo>
                  <a:lnTo>
                    <a:pt x="885" y="4715"/>
                  </a:lnTo>
                  <a:lnTo>
                    <a:pt x="831" y="4456"/>
                  </a:lnTo>
                  <a:lnTo>
                    <a:pt x="777" y="4176"/>
                  </a:lnTo>
                  <a:lnTo>
                    <a:pt x="734" y="3906"/>
                  </a:lnTo>
                  <a:lnTo>
                    <a:pt x="702" y="3625"/>
                  </a:lnTo>
                  <a:lnTo>
                    <a:pt x="691" y="3345"/>
                  </a:lnTo>
                  <a:lnTo>
                    <a:pt x="680" y="3064"/>
                  </a:lnTo>
                  <a:lnTo>
                    <a:pt x="691" y="2784"/>
                  </a:lnTo>
                  <a:lnTo>
                    <a:pt x="713" y="2514"/>
                  </a:lnTo>
                  <a:lnTo>
                    <a:pt x="756" y="2234"/>
                  </a:lnTo>
                  <a:lnTo>
                    <a:pt x="810" y="1975"/>
                  </a:lnTo>
                  <a:lnTo>
                    <a:pt x="896" y="1705"/>
                  </a:lnTo>
                  <a:lnTo>
                    <a:pt x="950" y="1565"/>
                  </a:lnTo>
                  <a:lnTo>
                    <a:pt x="1004" y="1425"/>
                  </a:lnTo>
                  <a:lnTo>
                    <a:pt x="1133" y="1187"/>
                  </a:lnTo>
                  <a:lnTo>
                    <a:pt x="1252" y="993"/>
                  </a:lnTo>
                  <a:lnTo>
                    <a:pt x="1371" y="831"/>
                  </a:lnTo>
                  <a:lnTo>
                    <a:pt x="1478" y="713"/>
                  </a:lnTo>
                  <a:lnTo>
                    <a:pt x="1565" y="626"/>
                  </a:lnTo>
                  <a:lnTo>
                    <a:pt x="1640" y="562"/>
                  </a:lnTo>
                  <a:lnTo>
                    <a:pt x="1446" y="2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1"/>
            <p:cNvSpPr/>
            <p:nvPr/>
          </p:nvSpPr>
          <p:spPr>
            <a:xfrm>
              <a:off x="4067000" y="2072550"/>
              <a:ext cx="46400" cy="126250"/>
            </a:xfrm>
            <a:custGeom>
              <a:rect b="b" l="l" r="r" t="t"/>
              <a:pathLst>
                <a:path extrusionOk="0" h="5050" w="1856">
                  <a:moveTo>
                    <a:pt x="1543" y="1"/>
                  </a:moveTo>
                  <a:lnTo>
                    <a:pt x="1424" y="76"/>
                  </a:lnTo>
                  <a:lnTo>
                    <a:pt x="1316" y="152"/>
                  </a:lnTo>
                  <a:lnTo>
                    <a:pt x="1176" y="259"/>
                  </a:lnTo>
                  <a:lnTo>
                    <a:pt x="1025" y="410"/>
                  </a:lnTo>
                  <a:lnTo>
                    <a:pt x="863" y="594"/>
                  </a:lnTo>
                  <a:lnTo>
                    <a:pt x="690" y="820"/>
                  </a:lnTo>
                  <a:lnTo>
                    <a:pt x="615" y="950"/>
                  </a:lnTo>
                  <a:lnTo>
                    <a:pt x="529" y="1090"/>
                  </a:lnTo>
                  <a:lnTo>
                    <a:pt x="453" y="1241"/>
                  </a:lnTo>
                  <a:lnTo>
                    <a:pt x="378" y="1403"/>
                  </a:lnTo>
                  <a:lnTo>
                    <a:pt x="302" y="1576"/>
                  </a:lnTo>
                  <a:lnTo>
                    <a:pt x="237" y="1759"/>
                  </a:lnTo>
                  <a:lnTo>
                    <a:pt x="183" y="1953"/>
                  </a:lnTo>
                  <a:lnTo>
                    <a:pt x="130" y="2169"/>
                  </a:lnTo>
                  <a:lnTo>
                    <a:pt x="86" y="2395"/>
                  </a:lnTo>
                  <a:lnTo>
                    <a:pt x="43" y="2633"/>
                  </a:lnTo>
                  <a:lnTo>
                    <a:pt x="22" y="2881"/>
                  </a:lnTo>
                  <a:lnTo>
                    <a:pt x="11" y="3151"/>
                  </a:lnTo>
                  <a:lnTo>
                    <a:pt x="0" y="3420"/>
                  </a:lnTo>
                  <a:lnTo>
                    <a:pt x="11" y="3722"/>
                  </a:lnTo>
                  <a:lnTo>
                    <a:pt x="32" y="4024"/>
                  </a:lnTo>
                  <a:lnTo>
                    <a:pt x="65" y="4348"/>
                  </a:lnTo>
                  <a:lnTo>
                    <a:pt x="119" y="4693"/>
                  </a:lnTo>
                  <a:lnTo>
                    <a:pt x="183" y="5049"/>
                  </a:lnTo>
                  <a:lnTo>
                    <a:pt x="842" y="4909"/>
                  </a:lnTo>
                  <a:lnTo>
                    <a:pt x="798" y="4650"/>
                  </a:lnTo>
                  <a:lnTo>
                    <a:pt x="755" y="4391"/>
                  </a:lnTo>
                  <a:lnTo>
                    <a:pt x="723" y="4143"/>
                  </a:lnTo>
                  <a:lnTo>
                    <a:pt x="701" y="3906"/>
                  </a:lnTo>
                  <a:lnTo>
                    <a:pt x="690" y="3668"/>
                  </a:lnTo>
                  <a:lnTo>
                    <a:pt x="680" y="3431"/>
                  </a:lnTo>
                  <a:lnTo>
                    <a:pt x="680" y="3204"/>
                  </a:lnTo>
                  <a:lnTo>
                    <a:pt x="690" y="2989"/>
                  </a:lnTo>
                  <a:lnTo>
                    <a:pt x="712" y="2773"/>
                  </a:lnTo>
                  <a:lnTo>
                    <a:pt x="744" y="2568"/>
                  </a:lnTo>
                  <a:lnTo>
                    <a:pt x="777" y="2363"/>
                  </a:lnTo>
                  <a:lnTo>
                    <a:pt x="820" y="2169"/>
                  </a:lnTo>
                  <a:lnTo>
                    <a:pt x="874" y="1985"/>
                  </a:lnTo>
                  <a:lnTo>
                    <a:pt x="939" y="1802"/>
                  </a:lnTo>
                  <a:lnTo>
                    <a:pt x="1014" y="1629"/>
                  </a:lnTo>
                  <a:lnTo>
                    <a:pt x="1090" y="1468"/>
                  </a:lnTo>
                  <a:lnTo>
                    <a:pt x="1219" y="1252"/>
                  </a:lnTo>
                  <a:lnTo>
                    <a:pt x="1349" y="1069"/>
                  </a:lnTo>
                  <a:lnTo>
                    <a:pt x="1478" y="918"/>
                  </a:lnTo>
                  <a:lnTo>
                    <a:pt x="1597" y="799"/>
                  </a:lnTo>
                  <a:lnTo>
                    <a:pt x="1705" y="713"/>
                  </a:lnTo>
                  <a:lnTo>
                    <a:pt x="1780" y="648"/>
                  </a:lnTo>
                  <a:lnTo>
                    <a:pt x="1851" y="597"/>
                  </a:lnTo>
                  <a:lnTo>
                    <a:pt x="1851" y="597"/>
                  </a:lnTo>
                  <a:lnTo>
                    <a:pt x="1856" y="605"/>
                  </a:lnTo>
                  <a:lnTo>
                    <a:pt x="1851" y="597"/>
                  </a:lnTo>
                  <a:lnTo>
                    <a:pt x="1856" y="594"/>
                  </a:lnTo>
                  <a:lnTo>
                    <a:pt x="1773" y="446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1"/>
            <p:cNvSpPr/>
            <p:nvPr/>
          </p:nvSpPr>
          <p:spPr>
            <a:xfrm>
              <a:off x="3239050" y="322525"/>
              <a:ext cx="116800" cy="212275"/>
            </a:xfrm>
            <a:custGeom>
              <a:rect b="b" l="l" r="r" t="t"/>
              <a:pathLst>
                <a:path extrusionOk="0" h="8491" w="4672">
                  <a:moveTo>
                    <a:pt x="2697" y="1"/>
                  </a:moveTo>
                  <a:lnTo>
                    <a:pt x="2643" y="11"/>
                  </a:lnTo>
                  <a:lnTo>
                    <a:pt x="2578" y="44"/>
                  </a:lnTo>
                  <a:lnTo>
                    <a:pt x="2503" y="108"/>
                  </a:lnTo>
                  <a:lnTo>
                    <a:pt x="2427" y="195"/>
                  </a:lnTo>
                  <a:lnTo>
                    <a:pt x="2341" y="292"/>
                  </a:lnTo>
                  <a:lnTo>
                    <a:pt x="2244" y="421"/>
                  </a:lnTo>
                  <a:lnTo>
                    <a:pt x="2147" y="572"/>
                  </a:lnTo>
                  <a:lnTo>
                    <a:pt x="2050" y="734"/>
                  </a:lnTo>
                  <a:lnTo>
                    <a:pt x="1834" y="1133"/>
                  </a:lnTo>
                  <a:lnTo>
                    <a:pt x="1618" y="1597"/>
                  </a:lnTo>
                  <a:lnTo>
                    <a:pt x="1392" y="2115"/>
                  </a:lnTo>
                  <a:lnTo>
                    <a:pt x="1165" y="2697"/>
                  </a:lnTo>
                  <a:lnTo>
                    <a:pt x="939" y="3323"/>
                  </a:lnTo>
                  <a:lnTo>
                    <a:pt x="734" y="3992"/>
                  </a:lnTo>
                  <a:lnTo>
                    <a:pt x="637" y="4337"/>
                  </a:lnTo>
                  <a:lnTo>
                    <a:pt x="540" y="4693"/>
                  </a:lnTo>
                  <a:lnTo>
                    <a:pt x="453" y="5060"/>
                  </a:lnTo>
                  <a:lnTo>
                    <a:pt x="367" y="5427"/>
                  </a:lnTo>
                  <a:lnTo>
                    <a:pt x="291" y="5804"/>
                  </a:lnTo>
                  <a:lnTo>
                    <a:pt x="227" y="6182"/>
                  </a:lnTo>
                  <a:lnTo>
                    <a:pt x="162" y="6559"/>
                  </a:lnTo>
                  <a:lnTo>
                    <a:pt x="108" y="6948"/>
                  </a:lnTo>
                  <a:lnTo>
                    <a:pt x="65" y="7325"/>
                  </a:lnTo>
                  <a:lnTo>
                    <a:pt x="33" y="7714"/>
                  </a:lnTo>
                  <a:lnTo>
                    <a:pt x="11" y="8102"/>
                  </a:lnTo>
                  <a:lnTo>
                    <a:pt x="0" y="8490"/>
                  </a:lnTo>
                  <a:lnTo>
                    <a:pt x="65" y="8426"/>
                  </a:lnTo>
                  <a:lnTo>
                    <a:pt x="270" y="8275"/>
                  </a:lnTo>
                  <a:lnTo>
                    <a:pt x="421" y="8167"/>
                  </a:lnTo>
                  <a:lnTo>
                    <a:pt x="604" y="8048"/>
                  </a:lnTo>
                  <a:lnTo>
                    <a:pt x="831" y="7908"/>
                  </a:lnTo>
                  <a:lnTo>
                    <a:pt x="1090" y="7768"/>
                  </a:lnTo>
                  <a:lnTo>
                    <a:pt x="1392" y="7617"/>
                  </a:lnTo>
                  <a:lnTo>
                    <a:pt x="1737" y="7466"/>
                  </a:lnTo>
                  <a:lnTo>
                    <a:pt x="2115" y="7304"/>
                  </a:lnTo>
                  <a:lnTo>
                    <a:pt x="2535" y="7153"/>
                  </a:lnTo>
                  <a:lnTo>
                    <a:pt x="2999" y="7013"/>
                  </a:lnTo>
                  <a:lnTo>
                    <a:pt x="3517" y="6872"/>
                  </a:lnTo>
                  <a:lnTo>
                    <a:pt x="4067" y="6743"/>
                  </a:lnTo>
                  <a:lnTo>
                    <a:pt x="4671" y="6635"/>
                  </a:lnTo>
                  <a:lnTo>
                    <a:pt x="4628" y="6354"/>
                  </a:lnTo>
                  <a:lnTo>
                    <a:pt x="4509" y="5610"/>
                  </a:lnTo>
                  <a:lnTo>
                    <a:pt x="4326" y="4553"/>
                  </a:lnTo>
                  <a:lnTo>
                    <a:pt x="4207" y="3960"/>
                  </a:lnTo>
                  <a:lnTo>
                    <a:pt x="4078" y="3334"/>
                  </a:lnTo>
                  <a:lnTo>
                    <a:pt x="3938" y="2719"/>
                  </a:lnTo>
                  <a:lnTo>
                    <a:pt x="3787" y="2126"/>
                  </a:lnTo>
                  <a:lnTo>
                    <a:pt x="3625" y="1565"/>
                  </a:lnTo>
                  <a:lnTo>
                    <a:pt x="3539" y="1306"/>
                  </a:lnTo>
                  <a:lnTo>
                    <a:pt x="3452" y="1058"/>
                  </a:lnTo>
                  <a:lnTo>
                    <a:pt x="3366" y="842"/>
                  </a:lnTo>
                  <a:lnTo>
                    <a:pt x="3280" y="637"/>
                  </a:lnTo>
                  <a:lnTo>
                    <a:pt x="3183" y="454"/>
                  </a:lnTo>
                  <a:lnTo>
                    <a:pt x="3085" y="303"/>
                  </a:lnTo>
                  <a:lnTo>
                    <a:pt x="2999" y="184"/>
                  </a:lnTo>
                  <a:lnTo>
                    <a:pt x="2902" y="87"/>
                  </a:lnTo>
                  <a:lnTo>
                    <a:pt x="2848" y="54"/>
                  </a:lnTo>
                  <a:lnTo>
                    <a:pt x="2794" y="22"/>
                  </a:lnTo>
                  <a:lnTo>
                    <a:pt x="2751" y="11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1"/>
            <p:cNvSpPr/>
            <p:nvPr/>
          </p:nvSpPr>
          <p:spPr>
            <a:xfrm>
              <a:off x="3853125" y="1047450"/>
              <a:ext cx="340375" cy="359525"/>
            </a:xfrm>
            <a:custGeom>
              <a:rect b="b" l="l" r="r" t="t"/>
              <a:pathLst>
                <a:path extrusionOk="0" h="14381" w="13615">
                  <a:moveTo>
                    <a:pt x="6074" y="1"/>
                  </a:moveTo>
                  <a:lnTo>
                    <a:pt x="5826" y="216"/>
                  </a:lnTo>
                  <a:lnTo>
                    <a:pt x="5588" y="443"/>
                  </a:lnTo>
                  <a:lnTo>
                    <a:pt x="5362" y="670"/>
                  </a:lnTo>
                  <a:lnTo>
                    <a:pt x="5135" y="907"/>
                  </a:lnTo>
                  <a:lnTo>
                    <a:pt x="4920" y="1144"/>
                  </a:lnTo>
                  <a:lnTo>
                    <a:pt x="4715" y="1392"/>
                  </a:lnTo>
                  <a:lnTo>
                    <a:pt x="4510" y="1651"/>
                  </a:lnTo>
                  <a:lnTo>
                    <a:pt x="4305" y="1910"/>
                  </a:lnTo>
                  <a:lnTo>
                    <a:pt x="4111" y="2169"/>
                  </a:lnTo>
                  <a:lnTo>
                    <a:pt x="3927" y="2439"/>
                  </a:lnTo>
                  <a:lnTo>
                    <a:pt x="3744" y="2719"/>
                  </a:lnTo>
                  <a:lnTo>
                    <a:pt x="3571" y="3000"/>
                  </a:lnTo>
                  <a:lnTo>
                    <a:pt x="3237" y="3561"/>
                  </a:lnTo>
                  <a:lnTo>
                    <a:pt x="2913" y="4143"/>
                  </a:lnTo>
                  <a:lnTo>
                    <a:pt x="2622" y="4726"/>
                  </a:lnTo>
                  <a:lnTo>
                    <a:pt x="2341" y="5319"/>
                  </a:lnTo>
                  <a:lnTo>
                    <a:pt x="2093" y="5923"/>
                  </a:lnTo>
                  <a:lnTo>
                    <a:pt x="1856" y="6527"/>
                  </a:lnTo>
                  <a:lnTo>
                    <a:pt x="1629" y="7121"/>
                  </a:lnTo>
                  <a:lnTo>
                    <a:pt x="1424" y="7714"/>
                  </a:lnTo>
                  <a:lnTo>
                    <a:pt x="1241" y="8296"/>
                  </a:lnTo>
                  <a:lnTo>
                    <a:pt x="1068" y="8879"/>
                  </a:lnTo>
                  <a:lnTo>
                    <a:pt x="917" y="9440"/>
                  </a:lnTo>
                  <a:lnTo>
                    <a:pt x="777" y="9979"/>
                  </a:lnTo>
                  <a:lnTo>
                    <a:pt x="648" y="10508"/>
                  </a:lnTo>
                  <a:lnTo>
                    <a:pt x="540" y="11015"/>
                  </a:lnTo>
                  <a:lnTo>
                    <a:pt x="443" y="11500"/>
                  </a:lnTo>
                  <a:lnTo>
                    <a:pt x="357" y="11953"/>
                  </a:lnTo>
                  <a:lnTo>
                    <a:pt x="205" y="12763"/>
                  </a:lnTo>
                  <a:lnTo>
                    <a:pt x="108" y="13442"/>
                  </a:lnTo>
                  <a:lnTo>
                    <a:pt x="44" y="13949"/>
                  </a:lnTo>
                  <a:lnTo>
                    <a:pt x="1" y="14381"/>
                  </a:lnTo>
                  <a:lnTo>
                    <a:pt x="432" y="13572"/>
                  </a:lnTo>
                  <a:lnTo>
                    <a:pt x="874" y="12795"/>
                  </a:lnTo>
                  <a:lnTo>
                    <a:pt x="1327" y="12061"/>
                  </a:lnTo>
                  <a:lnTo>
                    <a:pt x="1791" y="11339"/>
                  </a:lnTo>
                  <a:lnTo>
                    <a:pt x="2266" y="10659"/>
                  </a:lnTo>
                  <a:lnTo>
                    <a:pt x="2741" y="10012"/>
                  </a:lnTo>
                  <a:lnTo>
                    <a:pt x="3226" y="9386"/>
                  </a:lnTo>
                  <a:lnTo>
                    <a:pt x="3711" y="8793"/>
                  </a:lnTo>
                  <a:lnTo>
                    <a:pt x="4197" y="8221"/>
                  </a:lnTo>
                  <a:lnTo>
                    <a:pt x="4682" y="7682"/>
                  </a:lnTo>
                  <a:lnTo>
                    <a:pt x="5179" y="7164"/>
                  </a:lnTo>
                  <a:lnTo>
                    <a:pt x="5664" y="6678"/>
                  </a:lnTo>
                  <a:lnTo>
                    <a:pt x="6149" y="6225"/>
                  </a:lnTo>
                  <a:lnTo>
                    <a:pt x="6635" y="5783"/>
                  </a:lnTo>
                  <a:lnTo>
                    <a:pt x="7120" y="5373"/>
                  </a:lnTo>
                  <a:lnTo>
                    <a:pt x="7595" y="4985"/>
                  </a:lnTo>
                  <a:lnTo>
                    <a:pt x="8070" y="4618"/>
                  </a:lnTo>
                  <a:lnTo>
                    <a:pt x="8534" y="4273"/>
                  </a:lnTo>
                  <a:lnTo>
                    <a:pt x="8987" y="3949"/>
                  </a:lnTo>
                  <a:lnTo>
                    <a:pt x="9429" y="3647"/>
                  </a:lnTo>
                  <a:lnTo>
                    <a:pt x="9860" y="3366"/>
                  </a:lnTo>
                  <a:lnTo>
                    <a:pt x="10281" y="3108"/>
                  </a:lnTo>
                  <a:lnTo>
                    <a:pt x="10691" y="2870"/>
                  </a:lnTo>
                  <a:lnTo>
                    <a:pt x="11090" y="2644"/>
                  </a:lnTo>
                  <a:lnTo>
                    <a:pt x="11468" y="2450"/>
                  </a:lnTo>
                  <a:lnTo>
                    <a:pt x="11835" y="2255"/>
                  </a:lnTo>
                  <a:lnTo>
                    <a:pt x="12180" y="2094"/>
                  </a:lnTo>
                  <a:lnTo>
                    <a:pt x="12514" y="1932"/>
                  </a:lnTo>
                  <a:lnTo>
                    <a:pt x="13107" y="1673"/>
                  </a:lnTo>
                  <a:lnTo>
                    <a:pt x="13614" y="1479"/>
                  </a:lnTo>
                  <a:lnTo>
                    <a:pt x="13107" y="1284"/>
                  </a:lnTo>
                  <a:lnTo>
                    <a:pt x="12590" y="1101"/>
                  </a:lnTo>
                  <a:lnTo>
                    <a:pt x="12072" y="928"/>
                  </a:lnTo>
                  <a:lnTo>
                    <a:pt x="11565" y="777"/>
                  </a:lnTo>
                  <a:lnTo>
                    <a:pt x="11047" y="648"/>
                  </a:lnTo>
                  <a:lnTo>
                    <a:pt x="10529" y="529"/>
                  </a:lnTo>
                  <a:lnTo>
                    <a:pt x="10011" y="421"/>
                  </a:lnTo>
                  <a:lnTo>
                    <a:pt x="9494" y="335"/>
                  </a:lnTo>
                  <a:lnTo>
                    <a:pt x="8620" y="227"/>
                  </a:lnTo>
                  <a:lnTo>
                    <a:pt x="7757" y="130"/>
                  </a:lnTo>
                  <a:lnTo>
                    <a:pt x="6905" y="55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1"/>
            <p:cNvSpPr/>
            <p:nvPr/>
          </p:nvSpPr>
          <p:spPr>
            <a:xfrm>
              <a:off x="3602575" y="1049075"/>
              <a:ext cx="283200" cy="278075"/>
            </a:xfrm>
            <a:custGeom>
              <a:rect b="b" l="l" r="r" t="t"/>
              <a:pathLst>
                <a:path extrusionOk="0" h="11123" w="11328">
                  <a:moveTo>
                    <a:pt x="11328" y="0"/>
                  </a:moveTo>
                  <a:lnTo>
                    <a:pt x="10422" y="76"/>
                  </a:lnTo>
                  <a:lnTo>
                    <a:pt x="9548" y="173"/>
                  </a:lnTo>
                  <a:lnTo>
                    <a:pt x="8696" y="292"/>
                  </a:lnTo>
                  <a:lnTo>
                    <a:pt x="7887" y="421"/>
                  </a:lnTo>
                  <a:lnTo>
                    <a:pt x="7099" y="572"/>
                  </a:lnTo>
                  <a:lnTo>
                    <a:pt x="6344" y="723"/>
                  </a:lnTo>
                  <a:lnTo>
                    <a:pt x="5621" y="885"/>
                  </a:lnTo>
                  <a:lnTo>
                    <a:pt x="4942" y="1047"/>
                  </a:lnTo>
                  <a:lnTo>
                    <a:pt x="4607" y="1381"/>
                  </a:lnTo>
                  <a:lnTo>
                    <a:pt x="4251" y="1737"/>
                  </a:lnTo>
                  <a:lnTo>
                    <a:pt x="3895" y="2136"/>
                  </a:lnTo>
                  <a:lnTo>
                    <a:pt x="3539" y="2579"/>
                  </a:lnTo>
                  <a:lnTo>
                    <a:pt x="3172" y="3053"/>
                  </a:lnTo>
                  <a:lnTo>
                    <a:pt x="2989" y="3312"/>
                  </a:lnTo>
                  <a:lnTo>
                    <a:pt x="2806" y="3571"/>
                  </a:lnTo>
                  <a:lnTo>
                    <a:pt x="2633" y="3852"/>
                  </a:lnTo>
                  <a:lnTo>
                    <a:pt x="2450" y="4132"/>
                  </a:lnTo>
                  <a:lnTo>
                    <a:pt x="2277" y="4423"/>
                  </a:lnTo>
                  <a:lnTo>
                    <a:pt x="2094" y="4725"/>
                  </a:lnTo>
                  <a:lnTo>
                    <a:pt x="1932" y="5049"/>
                  </a:lnTo>
                  <a:lnTo>
                    <a:pt x="1759" y="5373"/>
                  </a:lnTo>
                  <a:lnTo>
                    <a:pt x="1597" y="5707"/>
                  </a:lnTo>
                  <a:lnTo>
                    <a:pt x="1436" y="6052"/>
                  </a:lnTo>
                  <a:lnTo>
                    <a:pt x="1285" y="6419"/>
                  </a:lnTo>
                  <a:lnTo>
                    <a:pt x="1134" y="6786"/>
                  </a:lnTo>
                  <a:lnTo>
                    <a:pt x="983" y="7163"/>
                  </a:lnTo>
                  <a:lnTo>
                    <a:pt x="842" y="7563"/>
                  </a:lnTo>
                  <a:lnTo>
                    <a:pt x="713" y="7962"/>
                  </a:lnTo>
                  <a:lnTo>
                    <a:pt x="583" y="8382"/>
                  </a:lnTo>
                  <a:lnTo>
                    <a:pt x="465" y="8803"/>
                  </a:lnTo>
                  <a:lnTo>
                    <a:pt x="357" y="9245"/>
                  </a:lnTo>
                  <a:lnTo>
                    <a:pt x="260" y="9699"/>
                  </a:lnTo>
                  <a:lnTo>
                    <a:pt x="163" y="10162"/>
                  </a:lnTo>
                  <a:lnTo>
                    <a:pt x="76" y="10637"/>
                  </a:lnTo>
                  <a:lnTo>
                    <a:pt x="1" y="11123"/>
                  </a:lnTo>
                  <a:lnTo>
                    <a:pt x="173" y="10799"/>
                  </a:lnTo>
                  <a:lnTo>
                    <a:pt x="400" y="10421"/>
                  </a:lnTo>
                  <a:lnTo>
                    <a:pt x="713" y="9914"/>
                  </a:lnTo>
                  <a:lnTo>
                    <a:pt x="1112" y="9310"/>
                  </a:lnTo>
                  <a:lnTo>
                    <a:pt x="1349" y="8965"/>
                  </a:lnTo>
                  <a:lnTo>
                    <a:pt x="1597" y="8609"/>
                  </a:lnTo>
                  <a:lnTo>
                    <a:pt x="1878" y="8231"/>
                  </a:lnTo>
                  <a:lnTo>
                    <a:pt x="2180" y="7832"/>
                  </a:lnTo>
                  <a:lnTo>
                    <a:pt x="2504" y="7422"/>
                  </a:lnTo>
                  <a:lnTo>
                    <a:pt x="2838" y="6991"/>
                  </a:lnTo>
                  <a:lnTo>
                    <a:pt x="3205" y="6559"/>
                  </a:lnTo>
                  <a:lnTo>
                    <a:pt x="3593" y="6106"/>
                  </a:lnTo>
                  <a:lnTo>
                    <a:pt x="4003" y="5653"/>
                  </a:lnTo>
                  <a:lnTo>
                    <a:pt x="4435" y="5200"/>
                  </a:lnTo>
                  <a:lnTo>
                    <a:pt x="4888" y="4736"/>
                  </a:lnTo>
                  <a:lnTo>
                    <a:pt x="5373" y="4272"/>
                  </a:lnTo>
                  <a:lnTo>
                    <a:pt x="5869" y="3808"/>
                  </a:lnTo>
                  <a:lnTo>
                    <a:pt x="6387" y="3345"/>
                  </a:lnTo>
                  <a:lnTo>
                    <a:pt x="6926" y="2892"/>
                  </a:lnTo>
                  <a:lnTo>
                    <a:pt x="7487" y="2438"/>
                  </a:lnTo>
                  <a:lnTo>
                    <a:pt x="8081" y="2007"/>
                  </a:lnTo>
                  <a:lnTo>
                    <a:pt x="8685" y="1575"/>
                  </a:lnTo>
                  <a:lnTo>
                    <a:pt x="9311" y="1155"/>
                  </a:lnTo>
                  <a:lnTo>
                    <a:pt x="9969" y="756"/>
                  </a:lnTo>
                  <a:lnTo>
                    <a:pt x="10303" y="561"/>
                  </a:lnTo>
                  <a:lnTo>
                    <a:pt x="10637" y="367"/>
                  </a:lnTo>
                  <a:lnTo>
                    <a:pt x="10983" y="184"/>
                  </a:lnTo>
                  <a:lnTo>
                    <a:pt x="1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1"/>
            <p:cNvSpPr/>
            <p:nvPr/>
          </p:nvSpPr>
          <p:spPr>
            <a:xfrm>
              <a:off x="4075625" y="1183650"/>
              <a:ext cx="397275" cy="232500"/>
            </a:xfrm>
            <a:custGeom>
              <a:rect b="b" l="l" r="r" t="t"/>
              <a:pathLst>
                <a:path extrusionOk="0" h="9300" w="15891">
                  <a:moveTo>
                    <a:pt x="11381" y="0"/>
                  </a:moveTo>
                  <a:lnTo>
                    <a:pt x="10842" y="141"/>
                  </a:lnTo>
                  <a:lnTo>
                    <a:pt x="10561" y="227"/>
                  </a:lnTo>
                  <a:lnTo>
                    <a:pt x="10270" y="313"/>
                  </a:lnTo>
                  <a:lnTo>
                    <a:pt x="9968" y="421"/>
                  </a:lnTo>
                  <a:lnTo>
                    <a:pt x="9655" y="540"/>
                  </a:lnTo>
                  <a:lnTo>
                    <a:pt x="9342" y="669"/>
                  </a:lnTo>
                  <a:lnTo>
                    <a:pt x="9008" y="810"/>
                  </a:lnTo>
                  <a:lnTo>
                    <a:pt x="8674" y="961"/>
                  </a:lnTo>
                  <a:lnTo>
                    <a:pt x="8339" y="1133"/>
                  </a:lnTo>
                  <a:lnTo>
                    <a:pt x="7983" y="1317"/>
                  </a:lnTo>
                  <a:lnTo>
                    <a:pt x="7638" y="1511"/>
                  </a:lnTo>
                  <a:lnTo>
                    <a:pt x="7271" y="1716"/>
                  </a:lnTo>
                  <a:lnTo>
                    <a:pt x="6915" y="1942"/>
                  </a:lnTo>
                  <a:lnTo>
                    <a:pt x="6548" y="2190"/>
                  </a:lnTo>
                  <a:lnTo>
                    <a:pt x="6171" y="2438"/>
                  </a:lnTo>
                  <a:lnTo>
                    <a:pt x="5793" y="2719"/>
                  </a:lnTo>
                  <a:lnTo>
                    <a:pt x="5416" y="3010"/>
                  </a:lnTo>
                  <a:lnTo>
                    <a:pt x="5027" y="3323"/>
                  </a:lnTo>
                  <a:lnTo>
                    <a:pt x="4650" y="3657"/>
                  </a:lnTo>
                  <a:lnTo>
                    <a:pt x="4261" y="4003"/>
                  </a:lnTo>
                  <a:lnTo>
                    <a:pt x="3873" y="4380"/>
                  </a:lnTo>
                  <a:lnTo>
                    <a:pt x="3485" y="4769"/>
                  </a:lnTo>
                  <a:lnTo>
                    <a:pt x="3086" y="5179"/>
                  </a:lnTo>
                  <a:lnTo>
                    <a:pt x="2697" y="5610"/>
                  </a:lnTo>
                  <a:lnTo>
                    <a:pt x="2309" y="6074"/>
                  </a:lnTo>
                  <a:lnTo>
                    <a:pt x="1920" y="6549"/>
                  </a:lnTo>
                  <a:lnTo>
                    <a:pt x="1532" y="7056"/>
                  </a:lnTo>
                  <a:lnTo>
                    <a:pt x="1144" y="7573"/>
                  </a:lnTo>
                  <a:lnTo>
                    <a:pt x="755" y="8124"/>
                  </a:lnTo>
                  <a:lnTo>
                    <a:pt x="378" y="8706"/>
                  </a:lnTo>
                  <a:lnTo>
                    <a:pt x="0" y="9299"/>
                  </a:lnTo>
                  <a:lnTo>
                    <a:pt x="378" y="9073"/>
                  </a:lnTo>
                  <a:lnTo>
                    <a:pt x="831" y="8814"/>
                  </a:lnTo>
                  <a:lnTo>
                    <a:pt x="1446" y="8480"/>
                  </a:lnTo>
                  <a:lnTo>
                    <a:pt x="2212" y="8080"/>
                  </a:lnTo>
                  <a:lnTo>
                    <a:pt x="3096" y="7649"/>
                  </a:lnTo>
                  <a:lnTo>
                    <a:pt x="3582" y="7412"/>
                  </a:lnTo>
                  <a:lnTo>
                    <a:pt x="4100" y="7174"/>
                  </a:lnTo>
                  <a:lnTo>
                    <a:pt x="4639" y="6937"/>
                  </a:lnTo>
                  <a:lnTo>
                    <a:pt x="5200" y="6689"/>
                  </a:lnTo>
                  <a:lnTo>
                    <a:pt x="5782" y="6451"/>
                  </a:lnTo>
                  <a:lnTo>
                    <a:pt x="6387" y="6214"/>
                  </a:lnTo>
                  <a:lnTo>
                    <a:pt x="7001" y="5977"/>
                  </a:lnTo>
                  <a:lnTo>
                    <a:pt x="7649" y="5750"/>
                  </a:lnTo>
                  <a:lnTo>
                    <a:pt x="8296" y="5535"/>
                  </a:lnTo>
                  <a:lnTo>
                    <a:pt x="8965" y="5330"/>
                  </a:lnTo>
                  <a:lnTo>
                    <a:pt x="9634" y="5135"/>
                  </a:lnTo>
                  <a:lnTo>
                    <a:pt x="10313" y="4963"/>
                  </a:lnTo>
                  <a:lnTo>
                    <a:pt x="11014" y="4801"/>
                  </a:lnTo>
                  <a:lnTo>
                    <a:pt x="11705" y="4650"/>
                  </a:lnTo>
                  <a:lnTo>
                    <a:pt x="12406" y="4531"/>
                  </a:lnTo>
                  <a:lnTo>
                    <a:pt x="13107" y="4434"/>
                  </a:lnTo>
                  <a:lnTo>
                    <a:pt x="13808" y="4359"/>
                  </a:lnTo>
                  <a:lnTo>
                    <a:pt x="14154" y="4326"/>
                  </a:lnTo>
                  <a:lnTo>
                    <a:pt x="14510" y="4305"/>
                  </a:lnTo>
                  <a:lnTo>
                    <a:pt x="14855" y="4294"/>
                  </a:lnTo>
                  <a:lnTo>
                    <a:pt x="15200" y="4283"/>
                  </a:lnTo>
                  <a:lnTo>
                    <a:pt x="15545" y="4294"/>
                  </a:lnTo>
                  <a:lnTo>
                    <a:pt x="15890" y="4294"/>
                  </a:lnTo>
                  <a:lnTo>
                    <a:pt x="15362" y="3711"/>
                  </a:lnTo>
                  <a:lnTo>
                    <a:pt x="14822" y="3140"/>
                  </a:lnTo>
                  <a:lnTo>
                    <a:pt x="14272" y="2579"/>
                  </a:lnTo>
                  <a:lnTo>
                    <a:pt x="13711" y="2039"/>
                  </a:lnTo>
                  <a:lnTo>
                    <a:pt x="13150" y="1500"/>
                  </a:lnTo>
                  <a:lnTo>
                    <a:pt x="12568" y="982"/>
                  </a:lnTo>
                  <a:lnTo>
                    <a:pt x="11975" y="486"/>
                  </a:lnTo>
                  <a:lnTo>
                    <a:pt x="1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3265750" y="889425"/>
              <a:ext cx="301250" cy="175850"/>
            </a:xfrm>
            <a:custGeom>
              <a:rect b="b" l="l" r="r" t="t"/>
              <a:pathLst>
                <a:path extrusionOk="0" h="7034" w="12050">
                  <a:moveTo>
                    <a:pt x="669" y="0"/>
                  </a:moveTo>
                  <a:lnTo>
                    <a:pt x="0" y="97"/>
                  </a:lnTo>
                  <a:lnTo>
                    <a:pt x="65" y="421"/>
                  </a:lnTo>
                  <a:lnTo>
                    <a:pt x="130" y="745"/>
                  </a:lnTo>
                  <a:lnTo>
                    <a:pt x="205" y="1057"/>
                  </a:lnTo>
                  <a:lnTo>
                    <a:pt x="302" y="1359"/>
                  </a:lnTo>
                  <a:lnTo>
                    <a:pt x="410" y="1651"/>
                  </a:lnTo>
                  <a:lnTo>
                    <a:pt x="529" y="1942"/>
                  </a:lnTo>
                  <a:lnTo>
                    <a:pt x="658" y="2233"/>
                  </a:lnTo>
                  <a:lnTo>
                    <a:pt x="798" y="2503"/>
                  </a:lnTo>
                  <a:lnTo>
                    <a:pt x="960" y="2773"/>
                  </a:lnTo>
                  <a:lnTo>
                    <a:pt x="1122" y="3031"/>
                  </a:lnTo>
                  <a:lnTo>
                    <a:pt x="1305" y="3290"/>
                  </a:lnTo>
                  <a:lnTo>
                    <a:pt x="1500" y="3539"/>
                  </a:lnTo>
                  <a:lnTo>
                    <a:pt x="1705" y="3776"/>
                  </a:lnTo>
                  <a:lnTo>
                    <a:pt x="1931" y="4002"/>
                  </a:lnTo>
                  <a:lnTo>
                    <a:pt x="2158" y="4229"/>
                  </a:lnTo>
                  <a:lnTo>
                    <a:pt x="2406" y="4434"/>
                  </a:lnTo>
                  <a:lnTo>
                    <a:pt x="2600" y="4606"/>
                  </a:lnTo>
                  <a:lnTo>
                    <a:pt x="2816" y="4758"/>
                  </a:lnTo>
                  <a:lnTo>
                    <a:pt x="3031" y="4919"/>
                  </a:lnTo>
                  <a:lnTo>
                    <a:pt x="3258" y="5060"/>
                  </a:lnTo>
                  <a:lnTo>
                    <a:pt x="3485" y="5211"/>
                  </a:lnTo>
                  <a:lnTo>
                    <a:pt x="3722" y="5351"/>
                  </a:lnTo>
                  <a:lnTo>
                    <a:pt x="3970" y="5480"/>
                  </a:lnTo>
                  <a:lnTo>
                    <a:pt x="4218" y="5610"/>
                  </a:lnTo>
                  <a:lnTo>
                    <a:pt x="4477" y="5728"/>
                  </a:lnTo>
                  <a:lnTo>
                    <a:pt x="4747" y="5847"/>
                  </a:lnTo>
                  <a:lnTo>
                    <a:pt x="5027" y="5966"/>
                  </a:lnTo>
                  <a:lnTo>
                    <a:pt x="5308" y="6063"/>
                  </a:lnTo>
                  <a:lnTo>
                    <a:pt x="5599" y="6171"/>
                  </a:lnTo>
                  <a:lnTo>
                    <a:pt x="5890" y="6268"/>
                  </a:lnTo>
                  <a:lnTo>
                    <a:pt x="6192" y="6354"/>
                  </a:lnTo>
                  <a:lnTo>
                    <a:pt x="6505" y="6440"/>
                  </a:lnTo>
                  <a:lnTo>
                    <a:pt x="6861" y="6537"/>
                  </a:lnTo>
                  <a:lnTo>
                    <a:pt x="7217" y="6613"/>
                  </a:lnTo>
                  <a:lnTo>
                    <a:pt x="7562" y="6689"/>
                  </a:lnTo>
                  <a:lnTo>
                    <a:pt x="7907" y="6753"/>
                  </a:lnTo>
                  <a:lnTo>
                    <a:pt x="8587" y="6850"/>
                  </a:lnTo>
                  <a:lnTo>
                    <a:pt x="9224" y="6937"/>
                  </a:lnTo>
                  <a:lnTo>
                    <a:pt x="9817" y="6980"/>
                  </a:lnTo>
                  <a:lnTo>
                    <a:pt x="10367" y="7012"/>
                  </a:lnTo>
                  <a:lnTo>
                    <a:pt x="10842" y="7034"/>
                  </a:lnTo>
                  <a:lnTo>
                    <a:pt x="11262" y="7034"/>
                  </a:lnTo>
                  <a:lnTo>
                    <a:pt x="11813" y="7023"/>
                  </a:lnTo>
                  <a:lnTo>
                    <a:pt x="12050" y="7012"/>
                  </a:lnTo>
                  <a:lnTo>
                    <a:pt x="12007" y="6343"/>
                  </a:lnTo>
                  <a:lnTo>
                    <a:pt x="11877" y="6354"/>
                  </a:lnTo>
                  <a:lnTo>
                    <a:pt x="11014" y="6354"/>
                  </a:lnTo>
                  <a:lnTo>
                    <a:pt x="10345" y="6333"/>
                  </a:lnTo>
                  <a:lnTo>
                    <a:pt x="9957" y="6311"/>
                  </a:lnTo>
                  <a:lnTo>
                    <a:pt x="9536" y="6279"/>
                  </a:lnTo>
                  <a:lnTo>
                    <a:pt x="9105" y="6235"/>
                  </a:lnTo>
                  <a:lnTo>
                    <a:pt x="8641" y="6181"/>
                  </a:lnTo>
                  <a:lnTo>
                    <a:pt x="8166" y="6106"/>
                  </a:lnTo>
                  <a:lnTo>
                    <a:pt x="7681" y="6020"/>
                  </a:lnTo>
                  <a:lnTo>
                    <a:pt x="7174" y="5912"/>
                  </a:lnTo>
                  <a:lnTo>
                    <a:pt x="6678" y="5793"/>
                  </a:lnTo>
                  <a:lnTo>
                    <a:pt x="6386" y="5707"/>
                  </a:lnTo>
                  <a:lnTo>
                    <a:pt x="6095" y="5621"/>
                  </a:lnTo>
                  <a:lnTo>
                    <a:pt x="5825" y="5534"/>
                  </a:lnTo>
                  <a:lnTo>
                    <a:pt x="5545" y="5437"/>
                  </a:lnTo>
                  <a:lnTo>
                    <a:pt x="5286" y="5340"/>
                  </a:lnTo>
                  <a:lnTo>
                    <a:pt x="5027" y="5232"/>
                  </a:lnTo>
                  <a:lnTo>
                    <a:pt x="4779" y="5124"/>
                  </a:lnTo>
                  <a:lnTo>
                    <a:pt x="4531" y="5006"/>
                  </a:lnTo>
                  <a:lnTo>
                    <a:pt x="4294" y="4887"/>
                  </a:lnTo>
                  <a:lnTo>
                    <a:pt x="4067" y="4768"/>
                  </a:lnTo>
                  <a:lnTo>
                    <a:pt x="3841" y="4639"/>
                  </a:lnTo>
                  <a:lnTo>
                    <a:pt x="3625" y="4499"/>
                  </a:lnTo>
                  <a:lnTo>
                    <a:pt x="3420" y="4369"/>
                  </a:lnTo>
                  <a:lnTo>
                    <a:pt x="3215" y="4218"/>
                  </a:lnTo>
                  <a:lnTo>
                    <a:pt x="3021" y="4078"/>
                  </a:lnTo>
                  <a:lnTo>
                    <a:pt x="2837" y="3927"/>
                  </a:lnTo>
                  <a:lnTo>
                    <a:pt x="2622" y="3733"/>
                  </a:lnTo>
                  <a:lnTo>
                    <a:pt x="2406" y="3528"/>
                  </a:lnTo>
                  <a:lnTo>
                    <a:pt x="2212" y="3323"/>
                  </a:lnTo>
                  <a:lnTo>
                    <a:pt x="2028" y="3107"/>
                  </a:lnTo>
                  <a:lnTo>
                    <a:pt x="1845" y="2880"/>
                  </a:lnTo>
                  <a:lnTo>
                    <a:pt x="1683" y="2654"/>
                  </a:lnTo>
                  <a:lnTo>
                    <a:pt x="1532" y="2417"/>
                  </a:lnTo>
                  <a:lnTo>
                    <a:pt x="1392" y="2179"/>
                  </a:lnTo>
                  <a:lnTo>
                    <a:pt x="1262" y="1931"/>
                  </a:lnTo>
                  <a:lnTo>
                    <a:pt x="1144" y="1672"/>
                  </a:lnTo>
                  <a:lnTo>
                    <a:pt x="1036" y="1413"/>
                  </a:lnTo>
                  <a:lnTo>
                    <a:pt x="939" y="1144"/>
                  </a:lnTo>
                  <a:lnTo>
                    <a:pt x="852" y="863"/>
                  </a:lnTo>
                  <a:lnTo>
                    <a:pt x="788" y="583"/>
                  </a:lnTo>
                  <a:lnTo>
                    <a:pt x="723" y="29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1"/>
            <p:cNvSpPr/>
            <p:nvPr/>
          </p:nvSpPr>
          <p:spPr>
            <a:xfrm>
              <a:off x="3240125" y="1416125"/>
              <a:ext cx="479525" cy="793725"/>
            </a:xfrm>
            <a:custGeom>
              <a:rect b="b" l="l" r="r" t="t"/>
              <a:pathLst>
                <a:path extrusionOk="0" h="31749" w="19181">
                  <a:moveTo>
                    <a:pt x="0" y="0"/>
                  </a:moveTo>
                  <a:lnTo>
                    <a:pt x="43" y="551"/>
                  </a:lnTo>
                  <a:lnTo>
                    <a:pt x="184" y="2082"/>
                  </a:lnTo>
                  <a:lnTo>
                    <a:pt x="292" y="3194"/>
                  </a:lnTo>
                  <a:lnTo>
                    <a:pt x="432" y="4499"/>
                  </a:lnTo>
                  <a:lnTo>
                    <a:pt x="604" y="5998"/>
                  </a:lnTo>
                  <a:lnTo>
                    <a:pt x="820" y="7681"/>
                  </a:lnTo>
                  <a:lnTo>
                    <a:pt x="1058" y="9504"/>
                  </a:lnTo>
                  <a:lnTo>
                    <a:pt x="1349" y="11478"/>
                  </a:lnTo>
                  <a:lnTo>
                    <a:pt x="1672" y="13582"/>
                  </a:lnTo>
                  <a:lnTo>
                    <a:pt x="1856" y="14672"/>
                  </a:lnTo>
                  <a:lnTo>
                    <a:pt x="2050" y="15794"/>
                  </a:lnTo>
                  <a:lnTo>
                    <a:pt x="2255" y="16937"/>
                  </a:lnTo>
                  <a:lnTo>
                    <a:pt x="2460" y="18102"/>
                  </a:lnTo>
                  <a:lnTo>
                    <a:pt x="2697" y="19289"/>
                  </a:lnTo>
                  <a:lnTo>
                    <a:pt x="2935" y="20497"/>
                  </a:lnTo>
                  <a:lnTo>
                    <a:pt x="3183" y="21716"/>
                  </a:lnTo>
                  <a:lnTo>
                    <a:pt x="3452" y="22957"/>
                  </a:lnTo>
                  <a:lnTo>
                    <a:pt x="3733" y="24197"/>
                  </a:lnTo>
                  <a:lnTo>
                    <a:pt x="4024" y="25459"/>
                  </a:lnTo>
                  <a:lnTo>
                    <a:pt x="3852" y="25448"/>
                  </a:lnTo>
                  <a:lnTo>
                    <a:pt x="3657" y="25427"/>
                  </a:lnTo>
                  <a:lnTo>
                    <a:pt x="3409" y="25416"/>
                  </a:lnTo>
                  <a:lnTo>
                    <a:pt x="3118" y="25405"/>
                  </a:lnTo>
                  <a:lnTo>
                    <a:pt x="2784" y="25405"/>
                  </a:lnTo>
                  <a:lnTo>
                    <a:pt x="2428" y="25427"/>
                  </a:lnTo>
                  <a:lnTo>
                    <a:pt x="2061" y="25459"/>
                  </a:lnTo>
                  <a:lnTo>
                    <a:pt x="1877" y="25492"/>
                  </a:lnTo>
                  <a:lnTo>
                    <a:pt x="1694" y="25524"/>
                  </a:lnTo>
                  <a:lnTo>
                    <a:pt x="1511" y="25567"/>
                  </a:lnTo>
                  <a:lnTo>
                    <a:pt x="1327" y="25610"/>
                  </a:lnTo>
                  <a:lnTo>
                    <a:pt x="1155" y="25664"/>
                  </a:lnTo>
                  <a:lnTo>
                    <a:pt x="993" y="25729"/>
                  </a:lnTo>
                  <a:lnTo>
                    <a:pt x="831" y="25804"/>
                  </a:lnTo>
                  <a:lnTo>
                    <a:pt x="680" y="25891"/>
                  </a:lnTo>
                  <a:lnTo>
                    <a:pt x="550" y="25988"/>
                  </a:lnTo>
                  <a:lnTo>
                    <a:pt x="421" y="26085"/>
                  </a:lnTo>
                  <a:lnTo>
                    <a:pt x="313" y="26204"/>
                  </a:lnTo>
                  <a:lnTo>
                    <a:pt x="216" y="26333"/>
                  </a:lnTo>
                  <a:lnTo>
                    <a:pt x="130" y="26473"/>
                  </a:lnTo>
                  <a:lnTo>
                    <a:pt x="65" y="26624"/>
                  </a:lnTo>
                  <a:lnTo>
                    <a:pt x="22" y="26797"/>
                  </a:lnTo>
                  <a:lnTo>
                    <a:pt x="0" y="26980"/>
                  </a:lnTo>
                  <a:lnTo>
                    <a:pt x="0" y="27175"/>
                  </a:lnTo>
                  <a:lnTo>
                    <a:pt x="0" y="27358"/>
                  </a:lnTo>
                  <a:lnTo>
                    <a:pt x="11" y="27552"/>
                  </a:lnTo>
                  <a:lnTo>
                    <a:pt x="33" y="27746"/>
                  </a:lnTo>
                  <a:lnTo>
                    <a:pt x="54" y="27940"/>
                  </a:lnTo>
                  <a:lnTo>
                    <a:pt x="97" y="28135"/>
                  </a:lnTo>
                  <a:lnTo>
                    <a:pt x="141" y="28329"/>
                  </a:lnTo>
                  <a:lnTo>
                    <a:pt x="195" y="28523"/>
                  </a:lnTo>
                  <a:lnTo>
                    <a:pt x="248" y="28706"/>
                  </a:lnTo>
                  <a:lnTo>
                    <a:pt x="313" y="28901"/>
                  </a:lnTo>
                  <a:lnTo>
                    <a:pt x="464" y="29267"/>
                  </a:lnTo>
                  <a:lnTo>
                    <a:pt x="626" y="29623"/>
                  </a:lnTo>
                  <a:lnTo>
                    <a:pt x="809" y="29958"/>
                  </a:lnTo>
                  <a:lnTo>
                    <a:pt x="1004" y="30281"/>
                  </a:lnTo>
                  <a:lnTo>
                    <a:pt x="1209" y="30573"/>
                  </a:lnTo>
                  <a:lnTo>
                    <a:pt x="1424" y="30832"/>
                  </a:lnTo>
                  <a:lnTo>
                    <a:pt x="1629" y="31069"/>
                  </a:lnTo>
                  <a:lnTo>
                    <a:pt x="1845" y="31263"/>
                  </a:lnTo>
                  <a:lnTo>
                    <a:pt x="1953" y="31349"/>
                  </a:lnTo>
                  <a:lnTo>
                    <a:pt x="2050" y="31425"/>
                  </a:lnTo>
                  <a:lnTo>
                    <a:pt x="2158" y="31490"/>
                  </a:lnTo>
                  <a:lnTo>
                    <a:pt x="2255" y="31544"/>
                  </a:lnTo>
                  <a:lnTo>
                    <a:pt x="2352" y="31587"/>
                  </a:lnTo>
                  <a:lnTo>
                    <a:pt x="2438" y="31619"/>
                  </a:lnTo>
                  <a:lnTo>
                    <a:pt x="2557" y="31641"/>
                  </a:lnTo>
                  <a:lnTo>
                    <a:pt x="2708" y="31662"/>
                  </a:lnTo>
                  <a:lnTo>
                    <a:pt x="3129" y="31695"/>
                  </a:lnTo>
                  <a:lnTo>
                    <a:pt x="3679" y="31716"/>
                  </a:lnTo>
                  <a:lnTo>
                    <a:pt x="4337" y="31738"/>
                  </a:lnTo>
                  <a:lnTo>
                    <a:pt x="5081" y="31748"/>
                  </a:lnTo>
                  <a:lnTo>
                    <a:pt x="5901" y="31748"/>
                  </a:lnTo>
                  <a:lnTo>
                    <a:pt x="6764" y="31738"/>
                  </a:lnTo>
                  <a:lnTo>
                    <a:pt x="7649" y="31727"/>
                  </a:lnTo>
                  <a:lnTo>
                    <a:pt x="8533" y="31695"/>
                  </a:lnTo>
                  <a:lnTo>
                    <a:pt x="9407" y="31662"/>
                  </a:lnTo>
                  <a:lnTo>
                    <a:pt x="10238" y="31619"/>
                  </a:lnTo>
                  <a:lnTo>
                    <a:pt x="11014" y="31554"/>
                  </a:lnTo>
                  <a:lnTo>
                    <a:pt x="11694" y="31490"/>
                  </a:lnTo>
                  <a:lnTo>
                    <a:pt x="12277" y="31414"/>
                  </a:lnTo>
                  <a:lnTo>
                    <a:pt x="12525" y="31371"/>
                  </a:lnTo>
                  <a:lnTo>
                    <a:pt x="12740" y="31328"/>
                  </a:lnTo>
                  <a:lnTo>
                    <a:pt x="12913" y="31285"/>
                  </a:lnTo>
                  <a:lnTo>
                    <a:pt x="13053" y="31231"/>
                  </a:lnTo>
                  <a:lnTo>
                    <a:pt x="13107" y="31198"/>
                  </a:lnTo>
                  <a:lnTo>
                    <a:pt x="13172" y="31155"/>
                  </a:lnTo>
                  <a:lnTo>
                    <a:pt x="13247" y="31090"/>
                  </a:lnTo>
                  <a:lnTo>
                    <a:pt x="13312" y="31004"/>
                  </a:lnTo>
                  <a:lnTo>
                    <a:pt x="13474" y="30799"/>
                  </a:lnTo>
                  <a:lnTo>
                    <a:pt x="13636" y="30529"/>
                  </a:lnTo>
                  <a:lnTo>
                    <a:pt x="13819" y="30217"/>
                  </a:lnTo>
                  <a:lnTo>
                    <a:pt x="14003" y="29839"/>
                  </a:lnTo>
                  <a:lnTo>
                    <a:pt x="14208" y="29408"/>
                  </a:lnTo>
                  <a:lnTo>
                    <a:pt x="14413" y="28922"/>
                  </a:lnTo>
                  <a:lnTo>
                    <a:pt x="14628" y="28394"/>
                  </a:lnTo>
                  <a:lnTo>
                    <a:pt x="14855" y="27822"/>
                  </a:lnTo>
                  <a:lnTo>
                    <a:pt x="15081" y="27196"/>
                  </a:lnTo>
                  <a:lnTo>
                    <a:pt x="15308" y="26527"/>
                  </a:lnTo>
                  <a:lnTo>
                    <a:pt x="15545" y="25826"/>
                  </a:lnTo>
                  <a:lnTo>
                    <a:pt x="15783" y="25082"/>
                  </a:lnTo>
                  <a:lnTo>
                    <a:pt x="16020" y="24294"/>
                  </a:lnTo>
                  <a:lnTo>
                    <a:pt x="16257" y="23474"/>
                  </a:lnTo>
                  <a:lnTo>
                    <a:pt x="16495" y="22622"/>
                  </a:lnTo>
                  <a:lnTo>
                    <a:pt x="16732" y="21738"/>
                  </a:lnTo>
                  <a:lnTo>
                    <a:pt x="16969" y="20821"/>
                  </a:lnTo>
                  <a:lnTo>
                    <a:pt x="17196" y="19882"/>
                  </a:lnTo>
                  <a:lnTo>
                    <a:pt x="17422" y="18911"/>
                  </a:lnTo>
                  <a:lnTo>
                    <a:pt x="17627" y="17919"/>
                  </a:lnTo>
                  <a:lnTo>
                    <a:pt x="17843" y="16905"/>
                  </a:lnTo>
                  <a:lnTo>
                    <a:pt x="18037" y="15869"/>
                  </a:lnTo>
                  <a:lnTo>
                    <a:pt x="18231" y="14812"/>
                  </a:lnTo>
                  <a:lnTo>
                    <a:pt x="18404" y="13744"/>
                  </a:lnTo>
                  <a:lnTo>
                    <a:pt x="18566" y="12654"/>
                  </a:lnTo>
                  <a:lnTo>
                    <a:pt x="18728" y="11565"/>
                  </a:lnTo>
                  <a:lnTo>
                    <a:pt x="18857" y="10454"/>
                  </a:lnTo>
                  <a:lnTo>
                    <a:pt x="18986" y="9343"/>
                  </a:lnTo>
                  <a:lnTo>
                    <a:pt x="19094" y="8210"/>
                  </a:lnTo>
                  <a:lnTo>
                    <a:pt x="19181" y="7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1"/>
            <p:cNvSpPr/>
            <p:nvPr/>
          </p:nvSpPr>
          <p:spPr>
            <a:xfrm>
              <a:off x="3240125" y="1416125"/>
              <a:ext cx="479525" cy="793725"/>
            </a:xfrm>
            <a:custGeom>
              <a:rect b="b" l="l" r="r" t="t"/>
              <a:pathLst>
                <a:path extrusionOk="0" fill="none" h="31749" w="19181">
                  <a:moveTo>
                    <a:pt x="0" y="0"/>
                  </a:moveTo>
                  <a:lnTo>
                    <a:pt x="0" y="0"/>
                  </a:lnTo>
                  <a:lnTo>
                    <a:pt x="43" y="551"/>
                  </a:lnTo>
                  <a:lnTo>
                    <a:pt x="184" y="2082"/>
                  </a:lnTo>
                  <a:lnTo>
                    <a:pt x="292" y="3194"/>
                  </a:lnTo>
                  <a:lnTo>
                    <a:pt x="432" y="4499"/>
                  </a:lnTo>
                  <a:lnTo>
                    <a:pt x="604" y="5998"/>
                  </a:lnTo>
                  <a:lnTo>
                    <a:pt x="820" y="7681"/>
                  </a:lnTo>
                  <a:lnTo>
                    <a:pt x="1058" y="9504"/>
                  </a:lnTo>
                  <a:lnTo>
                    <a:pt x="1349" y="11478"/>
                  </a:lnTo>
                  <a:lnTo>
                    <a:pt x="1672" y="13582"/>
                  </a:lnTo>
                  <a:lnTo>
                    <a:pt x="1856" y="14672"/>
                  </a:lnTo>
                  <a:lnTo>
                    <a:pt x="2050" y="15794"/>
                  </a:lnTo>
                  <a:lnTo>
                    <a:pt x="2255" y="16937"/>
                  </a:lnTo>
                  <a:lnTo>
                    <a:pt x="2460" y="18102"/>
                  </a:lnTo>
                  <a:lnTo>
                    <a:pt x="2697" y="19289"/>
                  </a:lnTo>
                  <a:lnTo>
                    <a:pt x="2935" y="20497"/>
                  </a:lnTo>
                  <a:lnTo>
                    <a:pt x="3183" y="21716"/>
                  </a:lnTo>
                  <a:lnTo>
                    <a:pt x="3452" y="22957"/>
                  </a:lnTo>
                  <a:lnTo>
                    <a:pt x="3733" y="24197"/>
                  </a:lnTo>
                  <a:lnTo>
                    <a:pt x="4024" y="25459"/>
                  </a:lnTo>
                  <a:lnTo>
                    <a:pt x="4024" y="25459"/>
                  </a:lnTo>
                  <a:lnTo>
                    <a:pt x="3852" y="25448"/>
                  </a:lnTo>
                  <a:lnTo>
                    <a:pt x="3657" y="25427"/>
                  </a:lnTo>
                  <a:lnTo>
                    <a:pt x="3409" y="25416"/>
                  </a:lnTo>
                  <a:lnTo>
                    <a:pt x="3118" y="25405"/>
                  </a:lnTo>
                  <a:lnTo>
                    <a:pt x="2784" y="25405"/>
                  </a:lnTo>
                  <a:lnTo>
                    <a:pt x="2428" y="25427"/>
                  </a:lnTo>
                  <a:lnTo>
                    <a:pt x="2061" y="25459"/>
                  </a:lnTo>
                  <a:lnTo>
                    <a:pt x="1877" y="25492"/>
                  </a:lnTo>
                  <a:lnTo>
                    <a:pt x="1694" y="25524"/>
                  </a:lnTo>
                  <a:lnTo>
                    <a:pt x="1511" y="25567"/>
                  </a:lnTo>
                  <a:lnTo>
                    <a:pt x="1327" y="25610"/>
                  </a:lnTo>
                  <a:lnTo>
                    <a:pt x="1155" y="25664"/>
                  </a:lnTo>
                  <a:lnTo>
                    <a:pt x="993" y="25729"/>
                  </a:lnTo>
                  <a:lnTo>
                    <a:pt x="831" y="25804"/>
                  </a:lnTo>
                  <a:lnTo>
                    <a:pt x="680" y="25891"/>
                  </a:lnTo>
                  <a:lnTo>
                    <a:pt x="550" y="25988"/>
                  </a:lnTo>
                  <a:lnTo>
                    <a:pt x="421" y="26085"/>
                  </a:lnTo>
                  <a:lnTo>
                    <a:pt x="313" y="26204"/>
                  </a:lnTo>
                  <a:lnTo>
                    <a:pt x="216" y="26333"/>
                  </a:lnTo>
                  <a:lnTo>
                    <a:pt x="130" y="26473"/>
                  </a:lnTo>
                  <a:lnTo>
                    <a:pt x="65" y="26624"/>
                  </a:lnTo>
                  <a:lnTo>
                    <a:pt x="22" y="26797"/>
                  </a:lnTo>
                  <a:lnTo>
                    <a:pt x="0" y="26980"/>
                  </a:lnTo>
                  <a:lnTo>
                    <a:pt x="0" y="26980"/>
                  </a:lnTo>
                  <a:lnTo>
                    <a:pt x="0" y="27175"/>
                  </a:lnTo>
                  <a:lnTo>
                    <a:pt x="0" y="27358"/>
                  </a:lnTo>
                  <a:lnTo>
                    <a:pt x="11" y="27552"/>
                  </a:lnTo>
                  <a:lnTo>
                    <a:pt x="33" y="27746"/>
                  </a:lnTo>
                  <a:lnTo>
                    <a:pt x="54" y="27940"/>
                  </a:lnTo>
                  <a:lnTo>
                    <a:pt x="97" y="28135"/>
                  </a:lnTo>
                  <a:lnTo>
                    <a:pt x="141" y="28329"/>
                  </a:lnTo>
                  <a:lnTo>
                    <a:pt x="195" y="28523"/>
                  </a:lnTo>
                  <a:lnTo>
                    <a:pt x="248" y="28706"/>
                  </a:lnTo>
                  <a:lnTo>
                    <a:pt x="313" y="28901"/>
                  </a:lnTo>
                  <a:lnTo>
                    <a:pt x="464" y="29267"/>
                  </a:lnTo>
                  <a:lnTo>
                    <a:pt x="626" y="29623"/>
                  </a:lnTo>
                  <a:lnTo>
                    <a:pt x="809" y="29958"/>
                  </a:lnTo>
                  <a:lnTo>
                    <a:pt x="1004" y="30281"/>
                  </a:lnTo>
                  <a:lnTo>
                    <a:pt x="1209" y="30573"/>
                  </a:lnTo>
                  <a:lnTo>
                    <a:pt x="1424" y="30832"/>
                  </a:lnTo>
                  <a:lnTo>
                    <a:pt x="1629" y="31069"/>
                  </a:lnTo>
                  <a:lnTo>
                    <a:pt x="1845" y="31263"/>
                  </a:lnTo>
                  <a:lnTo>
                    <a:pt x="1953" y="31349"/>
                  </a:lnTo>
                  <a:lnTo>
                    <a:pt x="2050" y="31425"/>
                  </a:lnTo>
                  <a:lnTo>
                    <a:pt x="2158" y="31490"/>
                  </a:lnTo>
                  <a:lnTo>
                    <a:pt x="2255" y="31544"/>
                  </a:lnTo>
                  <a:lnTo>
                    <a:pt x="2352" y="31587"/>
                  </a:lnTo>
                  <a:lnTo>
                    <a:pt x="2438" y="31619"/>
                  </a:lnTo>
                  <a:lnTo>
                    <a:pt x="2438" y="31619"/>
                  </a:lnTo>
                  <a:lnTo>
                    <a:pt x="2557" y="31641"/>
                  </a:lnTo>
                  <a:lnTo>
                    <a:pt x="2708" y="31662"/>
                  </a:lnTo>
                  <a:lnTo>
                    <a:pt x="3129" y="31695"/>
                  </a:lnTo>
                  <a:lnTo>
                    <a:pt x="3679" y="31716"/>
                  </a:lnTo>
                  <a:lnTo>
                    <a:pt x="4337" y="31738"/>
                  </a:lnTo>
                  <a:lnTo>
                    <a:pt x="5081" y="31748"/>
                  </a:lnTo>
                  <a:lnTo>
                    <a:pt x="5901" y="31748"/>
                  </a:lnTo>
                  <a:lnTo>
                    <a:pt x="6764" y="31738"/>
                  </a:lnTo>
                  <a:lnTo>
                    <a:pt x="7649" y="31727"/>
                  </a:lnTo>
                  <a:lnTo>
                    <a:pt x="8533" y="31695"/>
                  </a:lnTo>
                  <a:lnTo>
                    <a:pt x="9407" y="31662"/>
                  </a:lnTo>
                  <a:lnTo>
                    <a:pt x="10238" y="31619"/>
                  </a:lnTo>
                  <a:lnTo>
                    <a:pt x="11014" y="31554"/>
                  </a:lnTo>
                  <a:lnTo>
                    <a:pt x="11694" y="31490"/>
                  </a:lnTo>
                  <a:lnTo>
                    <a:pt x="12277" y="31414"/>
                  </a:lnTo>
                  <a:lnTo>
                    <a:pt x="12525" y="31371"/>
                  </a:lnTo>
                  <a:lnTo>
                    <a:pt x="12740" y="31328"/>
                  </a:lnTo>
                  <a:lnTo>
                    <a:pt x="12913" y="31285"/>
                  </a:lnTo>
                  <a:lnTo>
                    <a:pt x="13053" y="31231"/>
                  </a:lnTo>
                  <a:lnTo>
                    <a:pt x="13053" y="31231"/>
                  </a:lnTo>
                  <a:lnTo>
                    <a:pt x="13107" y="31198"/>
                  </a:lnTo>
                  <a:lnTo>
                    <a:pt x="13172" y="31155"/>
                  </a:lnTo>
                  <a:lnTo>
                    <a:pt x="13247" y="31090"/>
                  </a:lnTo>
                  <a:lnTo>
                    <a:pt x="13312" y="31004"/>
                  </a:lnTo>
                  <a:lnTo>
                    <a:pt x="13474" y="30799"/>
                  </a:lnTo>
                  <a:lnTo>
                    <a:pt x="13636" y="30529"/>
                  </a:lnTo>
                  <a:lnTo>
                    <a:pt x="13819" y="30217"/>
                  </a:lnTo>
                  <a:lnTo>
                    <a:pt x="14003" y="29839"/>
                  </a:lnTo>
                  <a:lnTo>
                    <a:pt x="14208" y="29408"/>
                  </a:lnTo>
                  <a:lnTo>
                    <a:pt x="14413" y="28922"/>
                  </a:lnTo>
                  <a:lnTo>
                    <a:pt x="14628" y="28394"/>
                  </a:lnTo>
                  <a:lnTo>
                    <a:pt x="14855" y="27822"/>
                  </a:lnTo>
                  <a:lnTo>
                    <a:pt x="15081" y="27196"/>
                  </a:lnTo>
                  <a:lnTo>
                    <a:pt x="15308" y="26527"/>
                  </a:lnTo>
                  <a:lnTo>
                    <a:pt x="15545" y="25826"/>
                  </a:lnTo>
                  <a:lnTo>
                    <a:pt x="15783" y="25082"/>
                  </a:lnTo>
                  <a:lnTo>
                    <a:pt x="16020" y="24294"/>
                  </a:lnTo>
                  <a:lnTo>
                    <a:pt x="16257" y="23474"/>
                  </a:lnTo>
                  <a:lnTo>
                    <a:pt x="16495" y="22622"/>
                  </a:lnTo>
                  <a:lnTo>
                    <a:pt x="16732" y="21738"/>
                  </a:lnTo>
                  <a:lnTo>
                    <a:pt x="16969" y="20821"/>
                  </a:lnTo>
                  <a:lnTo>
                    <a:pt x="17196" y="19882"/>
                  </a:lnTo>
                  <a:lnTo>
                    <a:pt x="17422" y="18911"/>
                  </a:lnTo>
                  <a:lnTo>
                    <a:pt x="17627" y="17919"/>
                  </a:lnTo>
                  <a:lnTo>
                    <a:pt x="17843" y="16905"/>
                  </a:lnTo>
                  <a:lnTo>
                    <a:pt x="18037" y="15869"/>
                  </a:lnTo>
                  <a:lnTo>
                    <a:pt x="18231" y="14812"/>
                  </a:lnTo>
                  <a:lnTo>
                    <a:pt x="18404" y="13744"/>
                  </a:lnTo>
                  <a:lnTo>
                    <a:pt x="18566" y="12654"/>
                  </a:lnTo>
                  <a:lnTo>
                    <a:pt x="18728" y="11565"/>
                  </a:lnTo>
                  <a:lnTo>
                    <a:pt x="18857" y="10454"/>
                  </a:lnTo>
                  <a:lnTo>
                    <a:pt x="18986" y="9343"/>
                  </a:lnTo>
                  <a:lnTo>
                    <a:pt x="19094" y="8210"/>
                  </a:lnTo>
                  <a:lnTo>
                    <a:pt x="19181" y="70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1"/>
            <p:cNvSpPr/>
            <p:nvPr/>
          </p:nvSpPr>
          <p:spPr>
            <a:xfrm>
              <a:off x="3231500" y="1415575"/>
              <a:ext cx="496525" cy="802625"/>
            </a:xfrm>
            <a:custGeom>
              <a:rect b="b" l="l" r="r" t="t"/>
              <a:pathLst>
                <a:path extrusionOk="0" h="32105" w="19861">
                  <a:moveTo>
                    <a:pt x="680" y="1"/>
                  </a:moveTo>
                  <a:lnTo>
                    <a:pt x="11" y="55"/>
                  </a:lnTo>
                  <a:lnTo>
                    <a:pt x="54" y="627"/>
                  </a:lnTo>
                  <a:lnTo>
                    <a:pt x="194" y="2158"/>
                  </a:lnTo>
                  <a:lnTo>
                    <a:pt x="302" y="3259"/>
                  </a:lnTo>
                  <a:lnTo>
                    <a:pt x="442" y="4553"/>
                  </a:lnTo>
                  <a:lnTo>
                    <a:pt x="615" y="6031"/>
                  </a:lnTo>
                  <a:lnTo>
                    <a:pt x="820" y="7682"/>
                  </a:lnTo>
                  <a:lnTo>
                    <a:pt x="1068" y="9483"/>
                  </a:lnTo>
                  <a:lnTo>
                    <a:pt x="1338" y="11425"/>
                  </a:lnTo>
                  <a:lnTo>
                    <a:pt x="1661" y="13485"/>
                  </a:lnTo>
                  <a:lnTo>
                    <a:pt x="1834" y="14553"/>
                  </a:lnTo>
                  <a:lnTo>
                    <a:pt x="2028" y="15654"/>
                  </a:lnTo>
                  <a:lnTo>
                    <a:pt x="2222" y="16776"/>
                  </a:lnTo>
                  <a:lnTo>
                    <a:pt x="2427" y="17908"/>
                  </a:lnTo>
                  <a:lnTo>
                    <a:pt x="2654" y="19073"/>
                  </a:lnTo>
                  <a:lnTo>
                    <a:pt x="2880" y="20249"/>
                  </a:lnTo>
                  <a:lnTo>
                    <a:pt x="3129" y="21447"/>
                  </a:lnTo>
                  <a:lnTo>
                    <a:pt x="3377" y="22655"/>
                  </a:lnTo>
                  <a:lnTo>
                    <a:pt x="3646" y="23874"/>
                  </a:lnTo>
                  <a:lnTo>
                    <a:pt x="3927" y="25104"/>
                  </a:lnTo>
                  <a:lnTo>
                    <a:pt x="3592" y="25093"/>
                  </a:lnTo>
                  <a:lnTo>
                    <a:pt x="3193" y="25093"/>
                  </a:lnTo>
                  <a:lnTo>
                    <a:pt x="2762" y="25114"/>
                  </a:lnTo>
                  <a:lnTo>
                    <a:pt x="2535" y="25136"/>
                  </a:lnTo>
                  <a:lnTo>
                    <a:pt x="2298" y="25158"/>
                  </a:lnTo>
                  <a:lnTo>
                    <a:pt x="2071" y="25201"/>
                  </a:lnTo>
                  <a:lnTo>
                    <a:pt x="1845" y="25244"/>
                  </a:lnTo>
                  <a:lnTo>
                    <a:pt x="1618" y="25298"/>
                  </a:lnTo>
                  <a:lnTo>
                    <a:pt x="1392" y="25373"/>
                  </a:lnTo>
                  <a:lnTo>
                    <a:pt x="1187" y="25449"/>
                  </a:lnTo>
                  <a:lnTo>
                    <a:pt x="982" y="25546"/>
                  </a:lnTo>
                  <a:lnTo>
                    <a:pt x="798" y="25665"/>
                  </a:lnTo>
                  <a:lnTo>
                    <a:pt x="626" y="25783"/>
                  </a:lnTo>
                  <a:lnTo>
                    <a:pt x="486" y="25913"/>
                  </a:lnTo>
                  <a:lnTo>
                    <a:pt x="367" y="26042"/>
                  </a:lnTo>
                  <a:lnTo>
                    <a:pt x="270" y="26172"/>
                  </a:lnTo>
                  <a:lnTo>
                    <a:pt x="184" y="26323"/>
                  </a:lnTo>
                  <a:lnTo>
                    <a:pt x="119" y="26474"/>
                  </a:lnTo>
                  <a:lnTo>
                    <a:pt x="65" y="26636"/>
                  </a:lnTo>
                  <a:lnTo>
                    <a:pt x="32" y="26808"/>
                  </a:lnTo>
                  <a:lnTo>
                    <a:pt x="11" y="26981"/>
                  </a:lnTo>
                  <a:lnTo>
                    <a:pt x="0" y="27164"/>
                  </a:lnTo>
                  <a:lnTo>
                    <a:pt x="0" y="27348"/>
                  </a:lnTo>
                  <a:lnTo>
                    <a:pt x="11" y="27542"/>
                  </a:lnTo>
                  <a:lnTo>
                    <a:pt x="32" y="27736"/>
                  </a:lnTo>
                  <a:lnTo>
                    <a:pt x="65" y="27930"/>
                  </a:lnTo>
                  <a:lnTo>
                    <a:pt x="97" y="28135"/>
                  </a:lnTo>
                  <a:lnTo>
                    <a:pt x="140" y="28340"/>
                  </a:lnTo>
                  <a:lnTo>
                    <a:pt x="184" y="28534"/>
                  </a:lnTo>
                  <a:lnTo>
                    <a:pt x="248" y="28739"/>
                  </a:lnTo>
                  <a:lnTo>
                    <a:pt x="313" y="28944"/>
                  </a:lnTo>
                  <a:lnTo>
                    <a:pt x="388" y="29149"/>
                  </a:lnTo>
                  <a:lnTo>
                    <a:pt x="464" y="29354"/>
                  </a:lnTo>
                  <a:lnTo>
                    <a:pt x="550" y="29559"/>
                  </a:lnTo>
                  <a:lnTo>
                    <a:pt x="647" y="29753"/>
                  </a:lnTo>
                  <a:lnTo>
                    <a:pt x="755" y="29958"/>
                  </a:lnTo>
                  <a:lnTo>
                    <a:pt x="863" y="30152"/>
                  </a:lnTo>
                  <a:lnTo>
                    <a:pt x="1036" y="30444"/>
                  </a:lnTo>
                  <a:lnTo>
                    <a:pt x="1241" y="30724"/>
                  </a:lnTo>
                  <a:lnTo>
                    <a:pt x="1456" y="31015"/>
                  </a:lnTo>
                  <a:lnTo>
                    <a:pt x="1694" y="31274"/>
                  </a:lnTo>
                  <a:lnTo>
                    <a:pt x="1812" y="31393"/>
                  </a:lnTo>
                  <a:lnTo>
                    <a:pt x="1931" y="31512"/>
                  </a:lnTo>
                  <a:lnTo>
                    <a:pt x="2061" y="31619"/>
                  </a:lnTo>
                  <a:lnTo>
                    <a:pt x="2190" y="31717"/>
                  </a:lnTo>
                  <a:lnTo>
                    <a:pt x="2319" y="31792"/>
                  </a:lnTo>
                  <a:lnTo>
                    <a:pt x="2449" y="31868"/>
                  </a:lnTo>
                  <a:lnTo>
                    <a:pt x="2578" y="31922"/>
                  </a:lnTo>
                  <a:lnTo>
                    <a:pt x="2708" y="31965"/>
                  </a:lnTo>
                  <a:lnTo>
                    <a:pt x="2891" y="31997"/>
                  </a:lnTo>
                  <a:lnTo>
                    <a:pt x="3161" y="32029"/>
                  </a:lnTo>
                  <a:lnTo>
                    <a:pt x="3495" y="32051"/>
                  </a:lnTo>
                  <a:lnTo>
                    <a:pt x="3884" y="32073"/>
                  </a:lnTo>
                  <a:lnTo>
                    <a:pt x="4822" y="32105"/>
                  </a:lnTo>
                  <a:lnTo>
                    <a:pt x="6947" y="32105"/>
                  </a:lnTo>
                  <a:lnTo>
                    <a:pt x="8005" y="32083"/>
                  </a:lnTo>
                  <a:lnTo>
                    <a:pt x="8609" y="32062"/>
                  </a:lnTo>
                  <a:lnTo>
                    <a:pt x="9331" y="32040"/>
                  </a:lnTo>
                  <a:lnTo>
                    <a:pt x="10140" y="31997"/>
                  </a:lnTo>
                  <a:lnTo>
                    <a:pt x="10982" y="31943"/>
                  </a:lnTo>
                  <a:lnTo>
                    <a:pt x="11780" y="31878"/>
                  </a:lnTo>
                  <a:lnTo>
                    <a:pt x="12169" y="31835"/>
                  </a:lnTo>
                  <a:lnTo>
                    <a:pt x="12514" y="31792"/>
                  </a:lnTo>
                  <a:lnTo>
                    <a:pt x="12837" y="31749"/>
                  </a:lnTo>
                  <a:lnTo>
                    <a:pt x="13118" y="31695"/>
                  </a:lnTo>
                  <a:lnTo>
                    <a:pt x="13355" y="31630"/>
                  </a:lnTo>
                  <a:lnTo>
                    <a:pt x="13539" y="31566"/>
                  </a:lnTo>
                  <a:lnTo>
                    <a:pt x="13603" y="31533"/>
                  </a:lnTo>
                  <a:lnTo>
                    <a:pt x="13700" y="31458"/>
                  </a:lnTo>
                  <a:lnTo>
                    <a:pt x="13765" y="31404"/>
                  </a:lnTo>
                  <a:lnTo>
                    <a:pt x="13841" y="31339"/>
                  </a:lnTo>
                  <a:lnTo>
                    <a:pt x="13916" y="31242"/>
                  </a:lnTo>
                  <a:lnTo>
                    <a:pt x="14002" y="31134"/>
                  </a:lnTo>
                  <a:lnTo>
                    <a:pt x="14100" y="30994"/>
                  </a:lnTo>
                  <a:lnTo>
                    <a:pt x="14207" y="30821"/>
                  </a:lnTo>
                  <a:lnTo>
                    <a:pt x="14326" y="30627"/>
                  </a:lnTo>
                  <a:lnTo>
                    <a:pt x="14455" y="30390"/>
                  </a:lnTo>
                  <a:lnTo>
                    <a:pt x="14596" y="30131"/>
                  </a:lnTo>
                  <a:lnTo>
                    <a:pt x="14736" y="29818"/>
                  </a:lnTo>
                  <a:lnTo>
                    <a:pt x="14898" y="29473"/>
                  </a:lnTo>
                  <a:lnTo>
                    <a:pt x="15070" y="29074"/>
                  </a:lnTo>
                  <a:lnTo>
                    <a:pt x="15297" y="28513"/>
                  </a:lnTo>
                  <a:lnTo>
                    <a:pt x="15534" y="27908"/>
                  </a:lnTo>
                  <a:lnTo>
                    <a:pt x="15761" y="27272"/>
                  </a:lnTo>
                  <a:lnTo>
                    <a:pt x="15998" y="26592"/>
                  </a:lnTo>
                  <a:lnTo>
                    <a:pt x="16235" y="25880"/>
                  </a:lnTo>
                  <a:lnTo>
                    <a:pt x="16473" y="25147"/>
                  </a:lnTo>
                  <a:lnTo>
                    <a:pt x="16699" y="24381"/>
                  </a:lnTo>
                  <a:lnTo>
                    <a:pt x="16937" y="23593"/>
                  </a:lnTo>
                  <a:lnTo>
                    <a:pt x="17098" y="22979"/>
                  </a:lnTo>
                  <a:lnTo>
                    <a:pt x="17293" y="22288"/>
                  </a:lnTo>
                  <a:lnTo>
                    <a:pt x="17487" y="21533"/>
                  </a:lnTo>
                  <a:lnTo>
                    <a:pt x="17692" y="20724"/>
                  </a:lnTo>
                  <a:lnTo>
                    <a:pt x="17897" y="19839"/>
                  </a:lnTo>
                  <a:lnTo>
                    <a:pt x="18112" y="18912"/>
                  </a:lnTo>
                  <a:lnTo>
                    <a:pt x="18328" y="17919"/>
                  </a:lnTo>
                  <a:lnTo>
                    <a:pt x="18533" y="16884"/>
                  </a:lnTo>
                  <a:lnTo>
                    <a:pt x="18749" y="15794"/>
                  </a:lnTo>
                  <a:lnTo>
                    <a:pt x="18943" y="14661"/>
                  </a:lnTo>
                  <a:lnTo>
                    <a:pt x="19137" y="13485"/>
                  </a:lnTo>
                  <a:lnTo>
                    <a:pt x="19310" y="12277"/>
                  </a:lnTo>
                  <a:lnTo>
                    <a:pt x="19483" y="11037"/>
                  </a:lnTo>
                  <a:lnTo>
                    <a:pt x="19623" y="9764"/>
                  </a:lnTo>
                  <a:lnTo>
                    <a:pt x="19752" y="8458"/>
                  </a:lnTo>
                  <a:lnTo>
                    <a:pt x="19860" y="7131"/>
                  </a:lnTo>
                  <a:lnTo>
                    <a:pt x="19191" y="7088"/>
                  </a:lnTo>
                  <a:lnTo>
                    <a:pt x="19083" y="8394"/>
                  </a:lnTo>
                  <a:lnTo>
                    <a:pt x="18954" y="9688"/>
                  </a:lnTo>
                  <a:lnTo>
                    <a:pt x="18814" y="10940"/>
                  </a:lnTo>
                  <a:lnTo>
                    <a:pt x="18652" y="12169"/>
                  </a:lnTo>
                  <a:lnTo>
                    <a:pt x="18468" y="13367"/>
                  </a:lnTo>
                  <a:lnTo>
                    <a:pt x="18285" y="14532"/>
                  </a:lnTo>
                  <a:lnTo>
                    <a:pt x="18091" y="15654"/>
                  </a:lnTo>
                  <a:lnTo>
                    <a:pt x="17886" y="16722"/>
                  </a:lnTo>
                  <a:lnTo>
                    <a:pt x="17670" y="17757"/>
                  </a:lnTo>
                  <a:lnTo>
                    <a:pt x="17465" y="18728"/>
                  </a:lnTo>
                  <a:lnTo>
                    <a:pt x="17249" y="19656"/>
                  </a:lnTo>
                  <a:lnTo>
                    <a:pt x="17045" y="20530"/>
                  </a:lnTo>
                  <a:lnTo>
                    <a:pt x="16840" y="21339"/>
                  </a:lnTo>
                  <a:lnTo>
                    <a:pt x="16645" y="22083"/>
                  </a:lnTo>
                  <a:lnTo>
                    <a:pt x="16289" y="23367"/>
                  </a:lnTo>
                  <a:lnTo>
                    <a:pt x="16063" y="24144"/>
                  </a:lnTo>
                  <a:lnTo>
                    <a:pt x="15836" y="24899"/>
                  </a:lnTo>
                  <a:lnTo>
                    <a:pt x="15610" y="25632"/>
                  </a:lnTo>
                  <a:lnTo>
                    <a:pt x="15372" y="26334"/>
                  </a:lnTo>
                  <a:lnTo>
                    <a:pt x="15146" y="27002"/>
                  </a:lnTo>
                  <a:lnTo>
                    <a:pt x="14919" y="27628"/>
                  </a:lnTo>
                  <a:lnTo>
                    <a:pt x="14682" y="28221"/>
                  </a:lnTo>
                  <a:lnTo>
                    <a:pt x="14466" y="28782"/>
                  </a:lnTo>
                  <a:lnTo>
                    <a:pt x="14175" y="29440"/>
                  </a:lnTo>
                  <a:lnTo>
                    <a:pt x="13927" y="29947"/>
                  </a:lnTo>
                  <a:lnTo>
                    <a:pt x="13722" y="30325"/>
                  </a:lnTo>
                  <a:lnTo>
                    <a:pt x="13560" y="30595"/>
                  </a:lnTo>
                  <a:lnTo>
                    <a:pt x="13431" y="30778"/>
                  </a:lnTo>
                  <a:lnTo>
                    <a:pt x="13344" y="30886"/>
                  </a:lnTo>
                  <a:lnTo>
                    <a:pt x="13280" y="30929"/>
                  </a:lnTo>
                  <a:lnTo>
                    <a:pt x="13258" y="30951"/>
                  </a:lnTo>
                  <a:lnTo>
                    <a:pt x="13150" y="30983"/>
                  </a:lnTo>
                  <a:lnTo>
                    <a:pt x="13010" y="31026"/>
                  </a:lnTo>
                  <a:lnTo>
                    <a:pt x="12827" y="31058"/>
                  </a:lnTo>
                  <a:lnTo>
                    <a:pt x="12611" y="31102"/>
                  </a:lnTo>
                  <a:lnTo>
                    <a:pt x="12093" y="31166"/>
                  </a:lnTo>
                  <a:lnTo>
                    <a:pt x="11467" y="31231"/>
                  </a:lnTo>
                  <a:lnTo>
                    <a:pt x="10723" y="31285"/>
                  </a:lnTo>
                  <a:lnTo>
                    <a:pt x="9892" y="31339"/>
                  </a:lnTo>
                  <a:lnTo>
                    <a:pt x="8975" y="31382"/>
                  </a:lnTo>
                  <a:lnTo>
                    <a:pt x="7983" y="31414"/>
                  </a:lnTo>
                  <a:lnTo>
                    <a:pt x="7012" y="31425"/>
                  </a:lnTo>
                  <a:lnTo>
                    <a:pt x="6117" y="31436"/>
                  </a:lnTo>
                  <a:lnTo>
                    <a:pt x="5297" y="31436"/>
                  </a:lnTo>
                  <a:lnTo>
                    <a:pt x="4574" y="31425"/>
                  </a:lnTo>
                  <a:lnTo>
                    <a:pt x="3948" y="31404"/>
                  </a:lnTo>
                  <a:lnTo>
                    <a:pt x="3452" y="31382"/>
                  </a:lnTo>
                  <a:lnTo>
                    <a:pt x="3096" y="31350"/>
                  </a:lnTo>
                  <a:lnTo>
                    <a:pt x="2967" y="31328"/>
                  </a:lnTo>
                  <a:lnTo>
                    <a:pt x="2870" y="31307"/>
                  </a:lnTo>
                  <a:lnTo>
                    <a:pt x="2805" y="31285"/>
                  </a:lnTo>
                  <a:lnTo>
                    <a:pt x="2740" y="31263"/>
                  </a:lnTo>
                  <a:lnTo>
                    <a:pt x="2589" y="31166"/>
                  </a:lnTo>
                  <a:lnTo>
                    <a:pt x="2417" y="31037"/>
                  </a:lnTo>
                  <a:lnTo>
                    <a:pt x="2233" y="30875"/>
                  </a:lnTo>
                  <a:lnTo>
                    <a:pt x="2050" y="30670"/>
                  </a:lnTo>
                  <a:lnTo>
                    <a:pt x="1845" y="30422"/>
                  </a:lnTo>
                  <a:lnTo>
                    <a:pt x="1651" y="30142"/>
                  </a:lnTo>
                  <a:lnTo>
                    <a:pt x="1446" y="29818"/>
                  </a:lnTo>
                  <a:lnTo>
                    <a:pt x="1262" y="29462"/>
                  </a:lnTo>
                  <a:lnTo>
                    <a:pt x="1090" y="29106"/>
                  </a:lnTo>
                  <a:lnTo>
                    <a:pt x="960" y="28739"/>
                  </a:lnTo>
                  <a:lnTo>
                    <a:pt x="842" y="28383"/>
                  </a:lnTo>
                  <a:lnTo>
                    <a:pt x="798" y="28211"/>
                  </a:lnTo>
                  <a:lnTo>
                    <a:pt x="755" y="28027"/>
                  </a:lnTo>
                  <a:lnTo>
                    <a:pt x="734" y="27855"/>
                  </a:lnTo>
                  <a:lnTo>
                    <a:pt x="701" y="27682"/>
                  </a:lnTo>
                  <a:lnTo>
                    <a:pt x="691" y="27509"/>
                  </a:lnTo>
                  <a:lnTo>
                    <a:pt x="680" y="27348"/>
                  </a:lnTo>
                  <a:lnTo>
                    <a:pt x="680" y="27186"/>
                  </a:lnTo>
                  <a:lnTo>
                    <a:pt x="680" y="27024"/>
                  </a:lnTo>
                  <a:lnTo>
                    <a:pt x="691" y="26916"/>
                  </a:lnTo>
                  <a:lnTo>
                    <a:pt x="712" y="26819"/>
                  </a:lnTo>
                  <a:lnTo>
                    <a:pt x="744" y="26722"/>
                  </a:lnTo>
                  <a:lnTo>
                    <a:pt x="788" y="26625"/>
                  </a:lnTo>
                  <a:lnTo>
                    <a:pt x="842" y="26538"/>
                  </a:lnTo>
                  <a:lnTo>
                    <a:pt x="895" y="26463"/>
                  </a:lnTo>
                  <a:lnTo>
                    <a:pt x="971" y="26377"/>
                  </a:lnTo>
                  <a:lnTo>
                    <a:pt x="1047" y="26312"/>
                  </a:lnTo>
                  <a:lnTo>
                    <a:pt x="1122" y="26247"/>
                  </a:lnTo>
                  <a:lnTo>
                    <a:pt x="1208" y="26193"/>
                  </a:lnTo>
                  <a:lnTo>
                    <a:pt x="1392" y="26096"/>
                  </a:lnTo>
                  <a:lnTo>
                    <a:pt x="1586" y="26021"/>
                  </a:lnTo>
                  <a:lnTo>
                    <a:pt x="1802" y="25945"/>
                  </a:lnTo>
                  <a:lnTo>
                    <a:pt x="2028" y="25891"/>
                  </a:lnTo>
                  <a:lnTo>
                    <a:pt x="2255" y="25848"/>
                  </a:lnTo>
                  <a:lnTo>
                    <a:pt x="2503" y="25816"/>
                  </a:lnTo>
                  <a:lnTo>
                    <a:pt x="2740" y="25794"/>
                  </a:lnTo>
                  <a:lnTo>
                    <a:pt x="2978" y="25773"/>
                  </a:lnTo>
                  <a:lnTo>
                    <a:pt x="3215" y="25762"/>
                  </a:lnTo>
                  <a:lnTo>
                    <a:pt x="3646" y="25773"/>
                  </a:lnTo>
                  <a:lnTo>
                    <a:pt x="4024" y="25783"/>
                  </a:lnTo>
                  <a:lnTo>
                    <a:pt x="4326" y="25816"/>
                  </a:lnTo>
                  <a:lnTo>
                    <a:pt x="4801" y="25880"/>
                  </a:lnTo>
                  <a:lnTo>
                    <a:pt x="4693" y="25406"/>
                  </a:lnTo>
                  <a:lnTo>
                    <a:pt x="4401" y="24165"/>
                  </a:lnTo>
                  <a:lnTo>
                    <a:pt x="4132" y="22925"/>
                  </a:lnTo>
                  <a:lnTo>
                    <a:pt x="3873" y="21706"/>
                  </a:lnTo>
                  <a:lnTo>
                    <a:pt x="3614" y="20497"/>
                  </a:lnTo>
                  <a:lnTo>
                    <a:pt x="3377" y="19311"/>
                  </a:lnTo>
                  <a:lnTo>
                    <a:pt x="3161" y="18135"/>
                  </a:lnTo>
                  <a:lnTo>
                    <a:pt x="2945" y="16981"/>
                  </a:lnTo>
                  <a:lnTo>
                    <a:pt x="2740" y="15837"/>
                  </a:lnTo>
                  <a:lnTo>
                    <a:pt x="2546" y="14726"/>
                  </a:lnTo>
                  <a:lnTo>
                    <a:pt x="2373" y="13647"/>
                  </a:lnTo>
                  <a:lnTo>
                    <a:pt x="2050" y="11554"/>
                  </a:lnTo>
                  <a:lnTo>
                    <a:pt x="1759" y="9591"/>
                  </a:lnTo>
                  <a:lnTo>
                    <a:pt x="1510" y="7757"/>
                  </a:lnTo>
                  <a:lnTo>
                    <a:pt x="1305" y="6085"/>
                  </a:lnTo>
                  <a:lnTo>
                    <a:pt x="1122" y="4586"/>
                  </a:lnTo>
                  <a:lnTo>
                    <a:pt x="982" y="3270"/>
                  </a:lnTo>
                  <a:lnTo>
                    <a:pt x="874" y="2148"/>
                  </a:lnTo>
                  <a:lnTo>
                    <a:pt x="734" y="583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1"/>
            <p:cNvSpPr/>
            <p:nvPr/>
          </p:nvSpPr>
          <p:spPr>
            <a:xfrm>
              <a:off x="3281375" y="2091975"/>
              <a:ext cx="44250" cy="120850"/>
            </a:xfrm>
            <a:custGeom>
              <a:rect b="b" l="l" r="r" t="t"/>
              <a:pathLst>
                <a:path extrusionOk="0" h="4834" w="1770">
                  <a:moveTo>
                    <a:pt x="324" y="0"/>
                  </a:moveTo>
                  <a:lnTo>
                    <a:pt x="271" y="97"/>
                  </a:lnTo>
                  <a:lnTo>
                    <a:pt x="217" y="205"/>
                  </a:lnTo>
                  <a:lnTo>
                    <a:pt x="163" y="335"/>
                  </a:lnTo>
                  <a:lnTo>
                    <a:pt x="109" y="507"/>
                  </a:lnTo>
                  <a:lnTo>
                    <a:pt x="55" y="723"/>
                  </a:lnTo>
                  <a:lnTo>
                    <a:pt x="22" y="971"/>
                  </a:lnTo>
                  <a:lnTo>
                    <a:pt x="1" y="1252"/>
                  </a:lnTo>
                  <a:lnTo>
                    <a:pt x="1" y="1403"/>
                  </a:lnTo>
                  <a:lnTo>
                    <a:pt x="1" y="1564"/>
                  </a:lnTo>
                  <a:lnTo>
                    <a:pt x="22" y="1737"/>
                  </a:lnTo>
                  <a:lnTo>
                    <a:pt x="44" y="1920"/>
                  </a:lnTo>
                  <a:lnTo>
                    <a:pt x="66" y="2115"/>
                  </a:lnTo>
                  <a:lnTo>
                    <a:pt x="109" y="2320"/>
                  </a:lnTo>
                  <a:lnTo>
                    <a:pt x="163" y="2525"/>
                  </a:lnTo>
                  <a:lnTo>
                    <a:pt x="217" y="2740"/>
                  </a:lnTo>
                  <a:lnTo>
                    <a:pt x="292" y="2978"/>
                  </a:lnTo>
                  <a:lnTo>
                    <a:pt x="378" y="3215"/>
                  </a:lnTo>
                  <a:lnTo>
                    <a:pt x="475" y="3463"/>
                  </a:lnTo>
                  <a:lnTo>
                    <a:pt x="594" y="3711"/>
                  </a:lnTo>
                  <a:lnTo>
                    <a:pt x="713" y="3981"/>
                  </a:lnTo>
                  <a:lnTo>
                    <a:pt x="864" y="4261"/>
                  </a:lnTo>
                  <a:lnTo>
                    <a:pt x="1026" y="4542"/>
                  </a:lnTo>
                  <a:lnTo>
                    <a:pt x="1198" y="4833"/>
                  </a:lnTo>
                  <a:lnTo>
                    <a:pt x="1770" y="4477"/>
                  </a:lnTo>
                  <a:lnTo>
                    <a:pt x="1576" y="4164"/>
                  </a:lnTo>
                  <a:lnTo>
                    <a:pt x="1392" y="3808"/>
                  </a:lnTo>
                  <a:lnTo>
                    <a:pt x="1209" y="3431"/>
                  </a:lnTo>
                  <a:lnTo>
                    <a:pt x="1036" y="3042"/>
                  </a:lnTo>
                  <a:lnTo>
                    <a:pt x="961" y="2837"/>
                  </a:lnTo>
                  <a:lnTo>
                    <a:pt x="885" y="2622"/>
                  </a:lnTo>
                  <a:lnTo>
                    <a:pt x="831" y="2417"/>
                  </a:lnTo>
                  <a:lnTo>
                    <a:pt x="778" y="2212"/>
                  </a:lnTo>
                  <a:lnTo>
                    <a:pt x="734" y="1996"/>
                  </a:lnTo>
                  <a:lnTo>
                    <a:pt x="702" y="1780"/>
                  </a:lnTo>
                  <a:lnTo>
                    <a:pt x="680" y="1575"/>
                  </a:lnTo>
                  <a:lnTo>
                    <a:pt x="670" y="1360"/>
                  </a:lnTo>
                  <a:lnTo>
                    <a:pt x="680" y="1133"/>
                  </a:lnTo>
                  <a:lnTo>
                    <a:pt x="702" y="939"/>
                  </a:lnTo>
                  <a:lnTo>
                    <a:pt x="734" y="766"/>
                  </a:lnTo>
                  <a:lnTo>
                    <a:pt x="778" y="637"/>
                  </a:lnTo>
                  <a:lnTo>
                    <a:pt x="810" y="529"/>
                  </a:lnTo>
                  <a:lnTo>
                    <a:pt x="842" y="453"/>
                  </a:lnTo>
                  <a:lnTo>
                    <a:pt x="875" y="389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1"/>
            <p:cNvSpPr/>
            <p:nvPr/>
          </p:nvSpPr>
          <p:spPr>
            <a:xfrm>
              <a:off x="3342325" y="2090075"/>
              <a:ext cx="32925" cy="123275"/>
            </a:xfrm>
            <a:custGeom>
              <a:rect b="b" l="l" r="r" t="t"/>
              <a:pathLst>
                <a:path extrusionOk="0" h="4931" w="1317">
                  <a:moveTo>
                    <a:pt x="1220" y="540"/>
                  </a:moveTo>
                  <a:lnTo>
                    <a:pt x="1208" y="550"/>
                  </a:lnTo>
                  <a:lnTo>
                    <a:pt x="1208" y="550"/>
                  </a:lnTo>
                  <a:lnTo>
                    <a:pt x="1209" y="551"/>
                  </a:lnTo>
                  <a:lnTo>
                    <a:pt x="1220" y="540"/>
                  </a:lnTo>
                  <a:close/>
                  <a:moveTo>
                    <a:pt x="810" y="1"/>
                  </a:moveTo>
                  <a:lnTo>
                    <a:pt x="724" y="76"/>
                  </a:lnTo>
                  <a:lnTo>
                    <a:pt x="637" y="163"/>
                  </a:lnTo>
                  <a:lnTo>
                    <a:pt x="540" y="281"/>
                  </a:lnTo>
                  <a:lnTo>
                    <a:pt x="432" y="443"/>
                  </a:lnTo>
                  <a:lnTo>
                    <a:pt x="324" y="626"/>
                  </a:lnTo>
                  <a:lnTo>
                    <a:pt x="217" y="864"/>
                  </a:lnTo>
                  <a:lnTo>
                    <a:pt x="173" y="993"/>
                  </a:lnTo>
                  <a:lnTo>
                    <a:pt x="130" y="1133"/>
                  </a:lnTo>
                  <a:lnTo>
                    <a:pt x="87" y="1284"/>
                  </a:lnTo>
                  <a:lnTo>
                    <a:pt x="55" y="1446"/>
                  </a:lnTo>
                  <a:lnTo>
                    <a:pt x="33" y="1619"/>
                  </a:lnTo>
                  <a:lnTo>
                    <a:pt x="12" y="1802"/>
                  </a:lnTo>
                  <a:lnTo>
                    <a:pt x="1" y="1996"/>
                  </a:lnTo>
                  <a:lnTo>
                    <a:pt x="1" y="2201"/>
                  </a:lnTo>
                  <a:lnTo>
                    <a:pt x="12" y="2417"/>
                  </a:lnTo>
                  <a:lnTo>
                    <a:pt x="33" y="2644"/>
                  </a:lnTo>
                  <a:lnTo>
                    <a:pt x="66" y="2881"/>
                  </a:lnTo>
                  <a:lnTo>
                    <a:pt x="109" y="3140"/>
                  </a:lnTo>
                  <a:lnTo>
                    <a:pt x="173" y="3410"/>
                  </a:lnTo>
                  <a:lnTo>
                    <a:pt x="249" y="3679"/>
                  </a:lnTo>
                  <a:lnTo>
                    <a:pt x="335" y="3971"/>
                  </a:lnTo>
                  <a:lnTo>
                    <a:pt x="443" y="4283"/>
                  </a:lnTo>
                  <a:lnTo>
                    <a:pt x="562" y="4596"/>
                  </a:lnTo>
                  <a:lnTo>
                    <a:pt x="702" y="4931"/>
                  </a:lnTo>
                  <a:lnTo>
                    <a:pt x="1317" y="4650"/>
                  </a:lnTo>
                  <a:lnTo>
                    <a:pt x="1166" y="4305"/>
                  </a:lnTo>
                  <a:lnTo>
                    <a:pt x="1026" y="3917"/>
                  </a:lnTo>
                  <a:lnTo>
                    <a:pt x="896" y="3507"/>
                  </a:lnTo>
                  <a:lnTo>
                    <a:pt x="842" y="3302"/>
                  </a:lnTo>
                  <a:lnTo>
                    <a:pt x="788" y="3086"/>
                  </a:lnTo>
                  <a:lnTo>
                    <a:pt x="745" y="2870"/>
                  </a:lnTo>
                  <a:lnTo>
                    <a:pt x="713" y="2665"/>
                  </a:lnTo>
                  <a:lnTo>
                    <a:pt x="691" y="2450"/>
                  </a:lnTo>
                  <a:lnTo>
                    <a:pt x="680" y="2234"/>
                  </a:lnTo>
                  <a:lnTo>
                    <a:pt x="680" y="2018"/>
                  </a:lnTo>
                  <a:lnTo>
                    <a:pt x="691" y="1813"/>
                  </a:lnTo>
                  <a:lnTo>
                    <a:pt x="713" y="1608"/>
                  </a:lnTo>
                  <a:lnTo>
                    <a:pt x="756" y="1403"/>
                  </a:lnTo>
                  <a:lnTo>
                    <a:pt x="821" y="1187"/>
                  </a:lnTo>
                  <a:lnTo>
                    <a:pt x="885" y="1015"/>
                  </a:lnTo>
                  <a:lnTo>
                    <a:pt x="961" y="864"/>
                  </a:lnTo>
                  <a:lnTo>
                    <a:pt x="1036" y="745"/>
                  </a:lnTo>
                  <a:lnTo>
                    <a:pt x="1101" y="659"/>
                  </a:lnTo>
                  <a:lnTo>
                    <a:pt x="1155" y="594"/>
                  </a:lnTo>
                  <a:lnTo>
                    <a:pt x="1208" y="550"/>
                  </a:lnTo>
                  <a:lnTo>
                    <a:pt x="1208" y="55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1"/>
            <p:cNvSpPr/>
            <p:nvPr/>
          </p:nvSpPr>
          <p:spPr>
            <a:xfrm>
              <a:off x="2999825" y="1024800"/>
              <a:ext cx="602775" cy="175875"/>
            </a:xfrm>
            <a:custGeom>
              <a:rect b="b" l="l" r="r" t="t"/>
              <a:pathLst>
                <a:path extrusionOk="0" h="7035" w="24111">
                  <a:moveTo>
                    <a:pt x="874" y="1"/>
                  </a:moveTo>
                  <a:lnTo>
                    <a:pt x="767" y="11"/>
                  </a:lnTo>
                  <a:lnTo>
                    <a:pt x="659" y="33"/>
                  </a:lnTo>
                  <a:lnTo>
                    <a:pt x="540" y="76"/>
                  </a:lnTo>
                  <a:lnTo>
                    <a:pt x="432" y="141"/>
                  </a:lnTo>
                  <a:lnTo>
                    <a:pt x="378" y="184"/>
                  </a:lnTo>
                  <a:lnTo>
                    <a:pt x="335" y="227"/>
                  </a:lnTo>
                  <a:lnTo>
                    <a:pt x="281" y="281"/>
                  </a:lnTo>
                  <a:lnTo>
                    <a:pt x="238" y="346"/>
                  </a:lnTo>
                  <a:lnTo>
                    <a:pt x="195" y="421"/>
                  </a:lnTo>
                  <a:lnTo>
                    <a:pt x="152" y="497"/>
                  </a:lnTo>
                  <a:lnTo>
                    <a:pt x="119" y="594"/>
                  </a:lnTo>
                  <a:lnTo>
                    <a:pt x="87" y="691"/>
                  </a:lnTo>
                  <a:lnTo>
                    <a:pt x="65" y="799"/>
                  </a:lnTo>
                  <a:lnTo>
                    <a:pt x="44" y="918"/>
                  </a:lnTo>
                  <a:lnTo>
                    <a:pt x="22" y="1047"/>
                  </a:lnTo>
                  <a:lnTo>
                    <a:pt x="22" y="1187"/>
                  </a:lnTo>
                  <a:lnTo>
                    <a:pt x="1" y="1813"/>
                  </a:lnTo>
                  <a:lnTo>
                    <a:pt x="1" y="2147"/>
                  </a:lnTo>
                  <a:lnTo>
                    <a:pt x="1" y="2493"/>
                  </a:lnTo>
                  <a:lnTo>
                    <a:pt x="11" y="2838"/>
                  </a:lnTo>
                  <a:lnTo>
                    <a:pt x="33" y="3183"/>
                  </a:lnTo>
                  <a:lnTo>
                    <a:pt x="65" y="3517"/>
                  </a:lnTo>
                  <a:lnTo>
                    <a:pt x="108" y="3852"/>
                  </a:lnTo>
                  <a:lnTo>
                    <a:pt x="173" y="4165"/>
                  </a:lnTo>
                  <a:lnTo>
                    <a:pt x="249" y="4467"/>
                  </a:lnTo>
                  <a:lnTo>
                    <a:pt x="335" y="4736"/>
                  </a:lnTo>
                  <a:lnTo>
                    <a:pt x="389" y="4866"/>
                  </a:lnTo>
                  <a:lnTo>
                    <a:pt x="443" y="4984"/>
                  </a:lnTo>
                  <a:lnTo>
                    <a:pt x="508" y="5103"/>
                  </a:lnTo>
                  <a:lnTo>
                    <a:pt x="583" y="5211"/>
                  </a:lnTo>
                  <a:lnTo>
                    <a:pt x="659" y="5297"/>
                  </a:lnTo>
                  <a:lnTo>
                    <a:pt x="734" y="5384"/>
                  </a:lnTo>
                  <a:lnTo>
                    <a:pt x="820" y="5470"/>
                  </a:lnTo>
                  <a:lnTo>
                    <a:pt x="907" y="5535"/>
                  </a:lnTo>
                  <a:lnTo>
                    <a:pt x="1004" y="5589"/>
                  </a:lnTo>
                  <a:lnTo>
                    <a:pt x="1112" y="5632"/>
                  </a:lnTo>
                  <a:lnTo>
                    <a:pt x="1360" y="5707"/>
                  </a:lnTo>
                  <a:lnTo>
                    <a:pt x="1683" y="5804"/>
                  </a:lnTo>
                  <a:lnTo>
                    <a:pt x="2072" y="5901"/>
                  </a:lnTo>
                  <a:lnTo>
                    <a:pt x="2514" y="6009"/>
                  </a:lnTo>
                  <a:lnTo>
                    <a:pt x="3021" y="6128"/>
                  </a:lnTo>
                  <a:lnTo>
                    <a:pt x="3593" y="6247"/>
                  </a:lnTo>
                  <a:lnTo>
                    <a:pt x="4208" y="6365"/>
                  </a:lnTo>
                  <a:lnTo>
                    <a:pt x="4887" y="6473"/>
                  </a:lnTo>
                  <a:lnTo>
                    <a:pt x="5610" y="6592"/>
                  </a:lnTo>
                  <a:lnTo>
                    <a:pt x="6387" y="6689"/>
                  </a:lnTo>
                  <a:lnTo>
                    <a:pt x="7207" y="6786"/>
                  </a:lnTo>
                  <a:lnTo>
                    <a:pt x="8070" y="6872"/>
                  </a:lnTo>
                  <a:lnTo>
                    <a:pt x="8976" y="6937"/>
                  </a:lnTo>
                  <a:lnTo>
                    <a:pt x="9914" y="6991"/>
                  </a:lnTo>
                  <a:lnTo>
                    <a:pt x="10896" y="7023"/>
                  </a:lnTo>
                  <a:lnTo>
                    <a:pt x="11899" y="7034"/>
                  </a:lnTo>
                  <a:lnTo>
                    <a:pt x="12352" y="7034"/>
                  </a:lnTo>
                  <a:lnTo>
                    <a:pt x="12816" y="7023"/>
                  </a:lnTo>
                  <a:lnTo>
                    <a:pt x="13269" y="7002"/>
                  </a:lnTo>
                  <a:lnTo>
                    <a:pt x="13733" y="6980"/>
                  </a:lnTo>
                  <a:lnTo>
                    <a:pt x="14672" y="6915"/>
                  </a:lnTo>
                  <a:lnTo>
                    <a:pt x="15599" y="6818"/>
                  </a:lnTo>
                  <a:lnTo>
                    <a:pt x="16053" y="6764"/>
                  </a:lnTo>
                  <a:lnTo>
                    <a:pt x="16516" y="6700"/>
                  </a:lnTo>
                  <a:lnTo>
                    <a:pt x="16959" y="6635"/>
                  </a:lnTo>
                  <a:lnTo>
                    <a:pt x="17412" y="6559"/>
                  </a:lnTo>
                  <a:lnTo>
                    <a:pt x="17854" y="6484"/>
                  </a:lnTo>
                  <a:lnTo>
                    <a:pt x="18286" y="6398"/>
                  </a:lnTo>
                  <a:lnTo>
                    <a:pt x="18706" y="6301"/>
                  </a:lnTo>
                  <a:lnTo>
                    <a:pt x="19116" y="6203"/>
                  </a:lnTo>
                  <a:lnTo>
                    <a:pt x="19526" y="6106"/>
                  </a:lnTo>
                  <a:lnTo>
                    <a:pt x="19914" y="5988"/>
                  </a:lnTo>
                  <a:lnTo>
                    <a:pt x="20292" y="5880"/>
                  </a:lnTo>
                  <a:lnTo>
                    <a:pt x="20659" y="5761"/>
                  </a:lnTo>
                  <a:lnTo>
                    <a:pt x="21015" y="5632"/>
                  </a:lnTo>
                  <a:lnTo>
                    <a:pt x="21349" y="5502"/>
                  </a:lnTo>
                  <a:lnTo>
                    <a:pt x="21662" y="5373"/>
                  </a:lnTo>
                  <a:lnTo>
                    <a:pt x="21964" y="5233"/>
                  </a:lnTo>
                  <a:lnTo>
                    <a:pt x="22245" y="5082"/>
                  </a:lnTo>
                  <a:lnTo>
                    <a:pt x="22514" y="4941"/>
                  </a:lnTo>
                  <a:lnTo>
                    <a:pt x="22752" y="4779"/>
                  </a:lnTo>
                  <a:lnTo>
                    <a:pt x="22978" y="4628"/>
                  </a:lnTo>
                  <a:lnTo>
                    <a:pt x="23172" y="4456"/>
                  </a:lnTo>
                  <a:lnTo>
                    <a:pt x="23345" y="4294"/>
                  </a:lnTo>
                  <a:lnTo>
                    <a:pt x="23496" y="4121"/>
                  </a:lnTo>
                  <a:lnTo>
                    <a:pt x="23615" y="3938"/>
                  </a:lnTo>
                  <a:lnTo>
                    <a:pt x="23722" y="3765"/>
                  </a:lnTo>
                  <a:lnTo>
                    <a:pt x="23809" y="3593"/>
                  </a:lnTo>
                  <a:lnTo>
                    <a:pt x="23895" y="3431"/>
                  </a:lnTo>
                  <a:lnTo>
                    <a:pt x="23960" y="3280"/>
                  </a:lnTo>
                  <a:lnTo>
                    <a:pt x="24003" y="3129"/>
                  </a:lnTo>
                  <a:lnTo>
                    <a:pt x="24046" y="2978"/>
                  </a:lnTo>
                  <a:lnTo>
                    <a:pt x="24078" y="2838"/>
                  </a:lnTo>
                  <a:lnTo>
                    <a:pt x="24100" y="2708"/>
                  </a:lnTo>
                  <a:lnTo>
                    <a:pt x="24111" y="2579"/>
                  </a:lnTo>
                  <a:lnTo>
                    <a:pt x="24111" y="2460"/>
                  </a:lnTo>
                  <a:lnTo>
                    <a:pt x="24100" y="2341"/>
                  </a:lnTo>
                  <a:lnTo>
                    <a:pt x="24089" y="2234"/>
                  </a:lnTo>
                  <a:lnTo>
                    <a:pt x="24068" y="2137"/>
                  </a:lnTo>
                  <a:lnTo>
                    <a:pt x="24035" y="2039"/>
                  </a:lnTo>
                  <a:lnTo>
                    <a:pt x="24003" y="1942"/>
                  </a:lnTo>
                  <a:lnTo>
                    <a:pt x="23960" y="1856"/>
                  </a:lnTo>
                  <a:lnTo>
                    <a:pt x="23906" y="1781"/>
                  </a:lnTo>
                  <a:lnTo>
                    <a:pt x="23852" y="1705"/>
                  </a:lnTo>
                  <a:lnTo>
                    <a:pt x="23798" y="1640"/>
                  </a:lnTo>
                  <a:lnTo>
                    <a:pt x="23744" y="1576"/>
                  </a:lnTo>
                  <a:lnTo>
                    <a:pt x="23615" y="1468"/>
                  </a:lnTo>
                  <a:lnTo>
                    <a:pt x="23474" y="1381"/>
                  </a:lnTo>
                  <a:lnTo>
                    <a:pt x="23334" y="1317"/>
                  </a:lnTo>
                  <a:lnTo>
                    <a:pt x="23194" y="1274"/>
                  </a:lnTo>
                  <a:lnTo>
                    <a:pt x="23064" y="1252"/>
                  </a:lnTo>
                  <a:lnTo>
                    <a:pt x="22946" y="1241"/>
                  </a:lnTo>
                  <a:lnTo>
                    <a:pt x="22288" y="1295"/>
                  </a:lnTo>
                  <a:lnTo>
                    <a:pt x="21511" y="1338"/>
                  </a:lnTo>
                  <a:lnTo>
                    <a:pt x="20475" y="1403"/>
                  </a:lnTo>
                  <a:lnTo>
                    <a:pt x="19235" y="1468"/>
                  </a:lnTo>
                  <a:lnTo>
                    <a:pt x="17811" y="1532"/>
                  </a:lnTo>
                  <a:lnTo>
                    <a:pt x="16247" y="1586"/>
                  </a:lnTo>
                  <a:lnTo>
                    <a:pt x="14564" y="1619"/>
                  </a:lnTo>
                  <a:lnTo>
                    <a:pt x="12805" y="1640"/>
                  </a:lnTo>
                  <a:lnTo>
                    <a:pt x="11910" y="1651"/>
                  </a:lnTo>
                  <a:lnTo>
                    <a:pt x="11004" y="1640"/>
                  </a:lnTo>
                  <a:lnTo>
                    <a:pt x="10098" y="1629"/>
                  </a:lnTo>
                  <a:lnTo>
                    <a:pt x="9202" y="1608"/>
                  </a:lnTo>
                  <a:lnTo>
                    <a:pt x="8307" y="1576"/>
                  </a:lnTo>
                  <a:lnTo>
                    <a:pt x="7422" y="1532"/>
                  </a:lnTo>
                  <a:lnTo>
                    <a:pt x="6549" y="1478"/>
                  </a:lnTo>
                  <a:lnTo>
                    <a:pt x="5696" y="1414"/>
                  </a:lnTo>
                  <a:lnTo>
                    <a:pt x="4877" y="1338"/>
                  </a:lnTo>
                  <a:lnTo>
                    <a:pt x="4078" y="1241"/>
                  </a:lnTo>
                  <a:lnTo>
                    <a:pt x="3312" y="1144"/>
                  </a:lnTo>
                  <a:lnTo>
                    <a:pt x="2579" y="1025"/>
                  </a:lnTo>
                  <a:lnTo>
                    <a:pt x="1899" y="885"/>
                  </a:lnTo>
                  <a:lnTo>
                    <a:pt x="1565" y="820"/>
                  </a:lnTo>
                  <a:lnTo>
                    <a:pt x="1252" y="734"/>
                  </a:lnTo>
                  <a:lnTo>
                    <a:pt x="1252" y="65"/>
                  </a:lnTo>
                  <a:lnTo>
                    <a:pt x="1209" y="44"/>
                  </a:lnTo>
                  <a:lnTo>
                    <a:pt x="1069" y="22"/>
                  </a:lnTo>
                  <a:lnTo>
                    <a:pt x="982" y="1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1"/>
            <p:cNvSpPr/>
            <p:nvPr/>
          </p:nvSpPr>
          <p:spPr>
            <a:xfrm>
              <a:off x="3287850" y="1104350"/>
              <a:ext cx="61250" cy="61250"/>
            </a:xfrm>
            <a:custGeom>
              <a:rect b="b" l="l" r="r" t="t"/>
              <a:pathLst>
                <a:path extrusionOk="0" h="2450" w="2450">
                  <a:moveTo>
                    <a:pt x="1220" y="670"/>
                  </a:moveTo>
                  <a:lnTo>
                    <a:pt x="1338" y="681"/>
                  </a:lnTo>
                  <a:lnTo>
                    <a:pt x="1435" y="713"/>
                  </a:lnTo>
                  <a:lnTo>
                    <a:pt x="1533" y="767"/>
                  </a:lnTo>
                  <a:lnTo>
                    <a:pt x="1608" y="832"/>
                  </a:lnTo>
                  <a:lnTo>
                    <a:pt x="1684" y="918"/>
                  </a:lnTo>
                  <a:lnTo>
                    <a:pt x="1727" y="1004"/>
                  </a:lnTo>
                  <a:lnTo>
                    <a:pt x="1759" y="1112"/>
                  </a:lnTo>
                  <a:lnTo>
                    <a:pt x="1770" y="1220"/>
                  </a:lnTo>
                  <a:lnTo>
                    <a:pt x="1759" y="1339"/>
                  </a:lnTo>
                  <a:lnTo>
                    <a:pt x="1727" y="1436"/>
                  </a:lnTo>
                  <a:lnTo>
                    <a:pt x="1684" y="1533"/>
                  </a:lnTo>
                  <a:lnTo>
                    <a:pt x="1608" y="1608"/>
                  </a:lnTo>
                  <a:lnTo>
                    <a:pt x="1533" y="1673"/>
                  </a:lnTo>
                  <a:lnTo>
                    <a:pt x="1435" y="1727"/>
                  </a:lnTo>
                  <a:lnTo>
                    <a:pt x="1338" y="1759"/>
                  </a:lnTo>
                  <a:lnTo>
                    <a:pt x="1220" y="1770"/>
                  </a:lnTo>
                  <a:lnTo>
                    <a:pt x="1112" y="1759"/>
                  </a:lnTo>
                  <a:lnTo>
                    <a:pt x="1015" y="1727"/>
                  </a:lnTo>
                  <a:lnTo>
                    <a:pt x="918" y="1673"/>
                  </a:lnTo>
                  <a:lnTo>
                    <a:pt x="842" y="1608"/>
                  </a:lnTo>
                  <a:lnTo>
                    <a:pt x="767" y="1533"/>
                  </a:lnTo>
                  <a:lnTo>
                    <a:pt x="724" y="1436"/>
                  </a:lnTo>
                  <a:lnTo>
                    <a:pt x="691" y="1339"/>
                  </a:lnTo>
                  <a:lnTo>
                    <a:pt x="680" y="1220"/>
                  </a:lnTo>
                  <a:lnTo>
                    <a:pt x="691" y="1112"/>
                  </a:lnTo>
                  <a:lnTo>
                    <a:pt x="724" y="1004"/>
                  </a:lnTo>
                  <a:lnTo>
                    <a:pt x="767" y="918"/>
                  </a:lnTo>
                  <a:lnTo>
                    <a:pt x="842" y="832"/>
                  </a:lnTo>
                  <a:lnTo>
                    <a:pt x="918" y="767"/>
                  </a:lnTo>
                  <a:lnTo>
                    <a:pt x="1015" y="713"/>
                  </a:lnTo>
                  <a:lnTo>
                    <a:pt x="1112" y="681"/>
                  </a:lnTo>
                  <a:lnTo>
                    <a:pt x="1220" y="670"/>
                  </a:lnTo>
                  <a:close/>
                  <a:moveTo>
                    <a:pt x="1101" y="1"/>
                  </a:moveTo>
                  <a:lnTo>
                    <a:pt x="982" y="22"/>
                  </a:lnTo>
                  <a:lnTo>
                    <a:pt x="864" y="55"/>
                  </a:lnTo>
                  <a:lnTo>
                    <a:pt x="745" y="98"/>
                  </a:lnTo>
                  <a:lnTo>
                    <a:pt x="637" y="152"/>
                  </a:lnTo>
                  <a:lnTo>
                    <a:pt x="540" y="206"/>
                  </a:lnTo>
                  <a:lnTo>
                    <a:pt x="443" y="281"/>
                  </a:lnTo>
                  <a:lnTo>
                    <a:pt x="357" y="357"/>
                  </a:lnTo>
                  <a:lnTo>
                    <a:pt x="281" y="443"/>
                  </a:lnTo>
                  <a:lnTo>
                    <a:pt x="206" y="540"/>
                  </a:lnTo>
                  <a:lnTo>
                    <a:pt x="152" y="637"/>
                  </a:lnTo>
                  <a:lnTo>
                    <a:pt x="98" y="745"/>
                  </a:lnTo>
                  <a:lnTo>
                    <a:pt x="55" y="864"/>
                  </a:lnTo>
                  <a:lnTo>
                    <a:pt x="22" y="972"/>
                  </a:lnTo>
                  <a:lnTo>
                    <a:pt x="12" y="1101"/>
                  </a:lnTo>
                  <a:lnTo>
                    <a:pt x="1" y="1220"/>
                  </a:lnTo>
                  <a:lnTo>
                    <a:pt x="12" y="1349"/>
                  </a:lnTo>
                  <a:lnTo>
                    <a:pt x="22" y="1468"/>
                  </a:lnTo>
                  <a:lnTo>
                    <a:pt x="55" y="1587"/>
                  </a:lnTo>
                  <a:lnTo>
                    <a:pt x="98" y="1695"/>
                  </a:lnTo>
                  <a:lnTo>
                    <a:pt x="152" y="1802"/>
                  </a:lnTo>
                  <a:lnTo>
                    <a:pt x="206" y="1910"/>
                  </a:lnTo>
                  <a:lnTo>
                    <a:pt x="281" y="1997"/>
                  </a:lnTo>
                  <a:lnTo>
                    <a:pt x="357" y="2083"/>
                  </a:lnTo>
                  <a:lnTo>
                    <a:pt x="443" y="2169"/>
                  </a:lnTo>
                  <a:lnTo>
                    <a:pt x="540" y="2234"/>
                  </a:lnTo>
                  <a:lnTo>
                    <a:pt x="637" y="2299"/>
                  </a:lnTo>
                  <a:lnTo>
                    <a:pt x="745" y="2353"/>
                  </a:lnTo>
                  <a:lnTo>
                    <a:pt x="864" y="2396"/>
                  </a:lnTo>
                  <a:lnTo>
                    <a:pt x="982" y="2417"/>
                  </a:lnTo>
                  <a:lnTo>
                    <a:pt x="1101" y="2439"/>
                  </a:lnTo>
                  <a:lnTo>
                    <a:pt x="1220" y="2450"/>
                  </a:lnTo>
                  <a:lnTo>
                    <a:pt x="1349" y="2439"/>
                  </a:lnTo>
                  <a:lnTo>
                    <a:pt x="1468" y="2417"/>
                  </a:lnTo>
                  <a:lnTo>
                    <a:pt x="1587" y="2396"/>
                  </a:lnTo>
                  <a:lnTo>
                    <a:pt x="1705" y="2353"/>
                  </a:lnTo>
                  <a:lnTo>
                    <a:pt x="1802" y="2299"/>
                  </a:lnTo>
                  <a:lnTo>
                    <a:pt x="1910" y="2234"/>
                  </a:lnTo>
                  <a:lnTo>
                    <a:pt x="2007" y="2169"/>
                  </a:lnTo>
                  <a:lnTo>
                    <a:pt x="2094" y="2083"/>
                  </a:lnTo>
                  <a:lnTo>
                    <a:pt x="2169" y="1997"/>
                  </a:lnTo>
                  <a:lnTo>
                    <a:pt x="2234" y="1910"/>
                  </a:lnTo>
                  <a:lnTo>
                    <a:pt x="2298" y="1802"/>
                  </a:lnTo>
                  <a:lnTo>
                    <a:pt x="2352" y="1695"/>
                  </a:lnTo>
                  <a:lnTo>
                    <a:pt x="2396" y="1587"/>
                  </a:lnTo>
                  <a:lnTo>
                    <a:pt x="2428" y="1468"/>
                  </a:lnTo>
                  <a:lnTo>
                    <a:pt x="2439" y="1349"/>
                  </a:lnTo>
                  <a:lnTo>
                    <a:pt x="2450" y="1220"/>
                  </a:lnTo>
                  <a:lnTo>
                    <a:pt x="2439" y="1101"/>
                  </a:lnTo>
                  <a:lnTo>
                    <a:pt x="2428" y="972"/>
                  </a:lnTo>
                  <a:lnTo>
                    <a:pt x="2396" y="864"/>
                  </a:lnTo>
                  <a:lnTo>
                    <a:pt x="2352" y="745"/>
                  </a:lnTo>
                  <a:lnTo>
                    <a:pt x="2298" y="637"/>
                  </a:lnTo>
                  <a:lnTo>
                    <a:pt x="2234" y="540"/>
                  </a:lnTo>
                  <a:lnTo>
                    <a:pt x="2169" y="443"/>
                  </a:lnTo>
                  <a:lnTo>
                    <a:pt x="2094" y="357"/>
                  </a:lnTo>
                  <a:lnTo>
                    <a:pt x="2007" y="281"/>
                  </a:lnTo>
                  <a:lnTo>
                    <a:pt x="1910" y="206"/>
                  </a:lnTo>
                  <a:lnTo>
                    <a:pt x="1802" y="152"/>
                  </a:lnTo>
                  <a:lnTo>
                    <a:pt x="1705" y="98"/>
                  </a:lnTo>
                  <a:lnTo>
                    <a:pt x="1587" y="55"/>
                  </a:lnTo>
                  <a:lnTo>
                    <a:pt x="1468" y="22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1"/>
            <p:cNvSpPr/>
            <p:nvPr/>
          </p:nvSpPr>
          <p:spPr>
            <a:xfrm>
              <a:off x="3240125" y="1157225"/>
              <a:ext cx="192575" cy="192575"/>
            </a:xfrm>
            <a:custGeom>
              <a:rect b="b" l="l" r="r" t="t"/>
              <a:pathLst>
                <a:path extrusionOk="0" h="7703" w="7703">
                  <a:moveTo>
                    <a:pt x="3852" y="0"/>
                  </a:moveTo>
                  <a:lnTo>
                    <a:pt x="3657" y="11"/>
                  </a:lnTo>
                  <a:lnTo>
                    <a:pt x="3452" y="22"/>
                  </a:lnTo>
                  <a:lnTo>
                    <a:pt x="3269" y="43"/>
                  </a:lnTo>
                  <a:lnTo>
                    <a:pt x="3075" y="87"/>
                  </a:lnTo>
                  <a:lnTo>
                    <a:pt x="2891" y="130"/>
                  </a:lnTo>
                  <a:lnTo>
                    <a:pt x="2708" y="173"/>
                  </a:lnTo>
                  <a:lnTo>
                    <a:pt x="2525" y="238"/>
                  </a:lnTo>
                  <a:lnTo>
                    <a:pt x="2352" y="302"/>
                  </a:lnTo>
                  <a:lnTo>
                    <a:pt x="2179" y="389"/>
                  </a:lnTo>
                  <a:lnTo>
                    <a:pt x="2018" y="464"/>
                  </a:lnTo>
                  <a:lnTo>
                    <a:pt x="1856" y="561"/>
                  </a:lnTo>
                  <a:lnTo>
                    <a:pt x="1694" y="658"/>
                  </a:lnTo>
                  <a:lnTo>
                    <a:pt x="1543" y="766"/>
                  </a:lnTo>
                  <a:lnTo>
                    <a:pt x="1403" y="885"/>
                  </a:lnTo>
                  <a:lnTo>
                    <a:pt x="1262" y="1004"/>
                  </a:lnTo>
                  <a:lnTo>
                    <a:pt x="1133" y="1133"/>
                  </a:lnTo>
                  <a:lnTo>
                    <a:pt x="1004" y="1262"/>
                  </a:lnTo>
                  <a:lnTo>
                    <a:pt x="885" y="1403"/>
                  </a:lnTo>
                  <a:lnTo>
                    <a:pt x="766" y="1554"/>
                  </a:lnTo>
                  <a:lnTo>
                    <a:pt x="658" y="1705"/>
                  </a:lnTo>
                  <a:lnTo>
                    <a:pt x="561" y="1856"/>
                  </a:lnTo>
                  <a:lnTo>
                    <a:pt x="464" y="2018"/>
                  </a:lnTo>
                  <a:lnTo>
                    <a:pt x="378" y="2179"/>
                  </a:lnTo>
                  <a:lnTo>
                    <a:pt x="302" y="2352"/>
                  </a:lnTo>
                  <a:lnTo>
                    <a:pt x="238" y="2525"/>
                  </a:lnTo>
                  <a:lnTo>
                    <a:pt x="173" y="2708"/>
                  </a:lnTo>
                  <a:lnTo>
                    <a:pt x="119" y="2891"/>
                  </a:lnTo>
                  <a:lnTo>
                    <a:pt x="76" y="3075"/>
                  </a:lnTo>
                  <a:lnTo>
                    <a:pt x="43" y="3269"/>
                  </a:lnTo>
                  <a:lnTo>
                    <a:pt x="22" y="3463"/>
                  </a:lnTo>
                  <a:lnTo>
                    <a:pt x="11" y="3657"/>
                  </a:lnTo>
                  <a:lnTo>
                    <a:pt x="0" y="3851"/>
                  </a:lnTo>
                  <a:lnTo>
                    <a:pt x="11" y="4056"/>
                  </a:lnTo>
                  <a:lnTo>
                    <a:pt x="22" y="4251"/>
                  </a:lnTo>
                  <a:lnTo>
                    <a:pt x="43" y="4445"/>
                  </a:lnTo>
                  <a:lnTo>
                    <a:pt x="76" y="4628"/>
                  </a:lnTo>
                  <a:lnTo>
                    <a:pt x="119" y="4812"/>
                  </a:lnTo>
                  <a:lnTo>
                    <a:pt x="173" y="4995"/>
                  </a:lnTo>
                  <a:lnTo>
                    <a:pt x="238" y="5178"/>
                  </a:lnTo>
                  <a:lnTo>
                    <a:pt x="302" y="5351"/>
                  </a:lnTo>
                  <a:lnTo>
                    <a:pt x="378" y="5524"/>
                  </a:lnTo>
                  <a:lnTo>
                    <a:pt x="464" y="5685"/>
                  </a:lnTo>
                  <a:lnTo>
                    <a:pt x="561" y="5847"/>
                  </a:lnTo>
                  <a:lnTo>
                    <a:pt x="658" y="6009"/>
                  </a:lnTo>
                  <a:lnTo>
                    <a:pt x="766" y="6160"/>
                  </a:lnTo>
                  <a:lnTo>
                    <a:pt x="885" y="6300"/>
                  </a:lnTo>
                  <a:lnTo>
                    <a:pt x="1004" y="6441"/>
                  </a:lnTo>
                  <a:lnTo>
                    <a:pt x="1133" y="6570"/>
                  </a:lnTo>
                  <a:lnTo>
                    <a:pt x="1262" y="6699"/>
                  </a:lnTo>
                  <a:lnTo>
                    <a:pt x="1403" y="6829"/>
                  </a:lnTo>
                  <a:lnTo>
                    <a:pt x="1543" y="6937"/>
                  </a:lnTo>
                  <a:lnTo>
                    <a:pt x="1694" y="7045"/>
                  </a:lnTo>
                  <a:lnTo>
                    <a:pt x="1856" y="7142"/>
                  </a:lnTo>
                  <a:lnTo>
                    <a:pt x="2018" y="7239"/>
                  </a:lnTo>
                  <a:lnTo>
                    <a:pt x="2179" y="7325"/>
                  </a:lnTo>
                  <a:lnTo>
                    <a:pt x="2352" y="7401"/>
                  </a:lnTo>
                  <a:lnTo>
                    <a:pt x="2525" y="7465"/>
                  </a:lnTo>
                  <a:lnTo>
                    <a:pt x="2708" y="7530"/>
                  </a:lnTo>
                  <a:lnTo>
                    <a:pt x="2891" y="7584"/>
                  </a:lnTo>
                  <a:lnTo>
                    <a:pt x="3075" y="7627"/>
                  </a:lnTo>
                  <a:lnTo>
                    <a:pt x="3269" y="7660"/>
                  </a:lnTo>
                  <a:lnTo>
                    <a:pt x="3452" y="7681"/>
                  </a:lnTo>
                  <a:lnTo>
                    <a:pt x="3657" y="7703"/>
                  </a:lnTo>
                  <a:lnTo>
                    <a:pt x="4046" y="7703"/>
                  </a:lnTo>
                  <a:lnTo>
                    <a:pt x="4240" y="7681"/>
                  </a:lnTo>
                  <a:lnTo>
                    <a:pt x="4434" y="7660"/>
                  </a:lnTo>
                  <a:lnTo>
                    <a:pt x="4628" y="7627"/>
                  </a:lnTo>
                  <a:lnTo>
                    <a:pt x="4812" y="7584"/>
                  </a:lnTo>
                  <a:lnTo>
                    <a:pt x="4995" y="7530"/>
                  </a:lnTo>
                  <a:lnTo>
                    <a:pt x="5178" y="7465"/>
                  </a:lnTo>
                  <a:lnTo>
                    <a:pt x="5351" y="7401"/>
                  </a:lnTo>
                  <a:lnTo>
                    <a:pt x="5524" y="7325"/>
                  </a:lnTo>
                  <a:lnTo>
                    <a:pt x="5685" y="7239"/>
                  </a:lnTo>
                  <a:lnTo>
                    <a:pt x="5847" y="7142"/>
                  </a:lnTo>
                  <a:lnTo>
                    <a:pt x="5998" y="7045"/>
                  </a:lnTo>
                  <a:lnTo>
                    <a:pt x="6149" y="6937"/>
                  </a:lnTo>
                  <a:lnTo>
                    <a:pt x="6300" y="6829"/>
                  </a:lnTo>
                  <a:lnTo>
                    <a:pt x="6441" y="6699"/>
                  </a:lnTo>
                  <a:lnTo>
                    <a:pt x="6570" y="6570"/>
                  </a:lnTo>
                  <a:lnTo>
                    <a:pt x="6699" y="6441"/>
                  </a:lnTo>
                  <a:lnTo>
                    <a:pt x="6818" y="6300"/>
                  </a:lnTo>
                  <a:lnTo>
                    <a:pt x="6937" y="6160"/>
                  </a:lnTo>
                  <a:lnTo>
                    <a:pt x="7045" y="6009"/>
                  </a:lnTo>
                  <a:lnTo>
                    <a:pt x="7142" y="5847"/>
                  </a:lnTo>
                  <a:lnTo>
                    <a:pt x="7239" y="5685"/>
                  </a:lnTo>
                  <a:lnTo>
                    <a:pt x="7325" y="5524"/>
                  </a:lnTo>
                  <a:lnTo>
                    <a:pt x="7401" y="5351"/>
                  </a:lnTo>
                  <a:lnTo>
                    <a:pt x="7465" y="5178"/>
                  </a:lnTo>
                  <a:lnTo>
                    <a:pt x="7530" y="4995"/>
                  </a:lnTo>
                  <a:lnTo>
                    <a:pt x="7584" y="4812"/>
                  </a:lnTo>
                  <a:lnTo>
                    <a:pt x="7627" y="4628"/>
                  </a:lnTo>
                  <a:lnTo>
                    <a:pt x="7660" y="4445"/>
                  </a:lnTo>
                  <a:lnTo>
                    <a:pt x="7681" y="4251"/>
                  </a:lnTo>
                  <a:lnTo>
                    <a:pt x="7692" y="4056"/>
                  </a:lnTo>
                  <a:lnTo>
                    <a:pt x="7703" y="3851"/>
                  </a:lnTo>
                  <a:lnTo>
                    <a:pt x="7692" y="3657"/>
                  </a:lnTo>
                  <a:lnTo>
                    <a:pt x="7681" y="3463"/>
                  </a:lnTo>
                  <a:lnTo>
                    <a:pt x="7660" y="3269"/>
                  </a:lnTo>
                  <a:lnTo>
                    <a:pt x="7627" y="3075"/>
                  </a:lnTo>
                  <a:lnTo>
                    <a:pt x="7584" y="2891"/>
                  </a:lnTo>
                  <a:lnTo>
                    <a:pt x="7530" y="2708"/>
                  </a:lnTo>
                  <a:lnTo>
                    <a:pt x="7465" y="2525"/>
                  </a:lnTo>
                  <a:lnTo>
                    <a:pt x="7401" y="2352"/>
                  </a:lnTo>
                  <a:lnTo>
                    <a:pt x="7325" y="2179"/>
                  </a:lnTo>
                  <a:lnTo>
                    <a:pt x="7239" y="2018"/>
                  </a:lnTo>
                  <a:lnTo>
                    <a:pt x="7142" y="1856"/>
                  </a:lnTo>
                  <a:lnTo>
                    <a:pt x="7045" y="1705"/>
                  </a:lnTo>
                  <a:lnTo>
                    <a:pt x="6937" y="1554"/>
                  </a:lnTo>
                  <a:lnTo>
                    <a:pt x="6818" y="1403"/>
                  </a:lnTo>
                  <a:lnTo>
                    <a:pt x="6699" y="1262"/>
                  </a:lnTo>
                  <a:lnTo>
                    <a:pt x="6570" y="1133"/>
                  </a:lnTo>
                  <a:lnTo>
                    <a:pt x="6441" y="1004"/>
                  </a:lnTo>
                  <a:lnTo>
                    <a:pt x="6300" y="885"/>
                  </a:lnTo>
                  <a:lnTo>
                    <a:pt x="6149" y="766"/>
                  </a:lnTo>
                  <a:lnTo>
                    <a:pt x="5998" y="658"/>
                  </a:lnTo>
                  <a:lnTo>
                    <a:pt x="5847" y="561"/>
                  </a:lnTo>
                  <a:lnTo>
                    <a:pt x="5685" y="464"/>
                  </a:lnTo>
                  <a:lnTo>
                    <a:pt x="5524" y="389"/>
                  </a:lnTo>
                  <a:lnTo>
                    <a:pt x="5351" y="302"/>
                  </a:lnTo>
                  <a:lnTo>
                    <a:pt x="5178" y="238"/>
                  </a:lnTo>
                  <a:lnTo>
                    <a:pt x="4995" y="173"/>
                  </a:lnTo>
                  <a:lnTo>
                    <a:pt x="4812" y="130"/>
                  </a:lnTo>
                  <a:lnTo>
                    <a:pt x="4628" y="87"/>
                  </a:lnTo>
                  <a:lnTo>
                    <a:pt x="4434" y="43"/>
                  </a:lnTo>
                  <a:lnTo>
                    <a:pt x="4240" y="22"/>
                  </a:lnTo>
                  <a:lnTo>
                    <a:pt x="4046" y="11"/>
                  </a:lnTo>
                  <a:lnTo>
                    <a:pt x="3852" y="0"/>
                  </a:lnTo>
                  <a:close/>
                </a:path>
              </a:pathLst>
            </a:custGeom>
            <a:solidFill>
              <a:srgbClr val="F9AC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1"/>
            <p:cNvSpPr/>
            <p:nvPr/>
          </p:nvSpPr>
          <p:spPr>
            <a:xfrm>
              <a:off x="3226375" y="1156950"/>
              <a:ext cx="184225" cy="184225"/>
            </a:xfrm>
            <a:custGeom>
              <a:rect b="b" l="l" r="r" t="t"/>
              <a:pathLst>
                <a:path extrusionOk="0" h="7369" w="7369">
                  <a:moveTo>
                    <a:pt x="3679" y="1"/>
                  </a:moveTo>
                  <a:lnTo>
                    <a:pt x="3495" y="11"/>
                  </a:lnTo>
                  <a:lnTo>
                    <a:pt x="3312" y="22"/>
                  </a:lnTo>
                  <a:lnTo>
                    <a:pt x="3129" y="44"/>
                  </a:lnTo>
                  <a:lnTo>
                    <a:pt x="2945" y="76"/>
                  </a:lnTo>
                  <a:lnTo>
                    <a:pt x="2762" y="119"/>
                  </a:lnTo>
                  <a:lnTo>
                    <a:pt x="2589" y="173"/>
                  </a:lnTo>
                  <a:lnTo>
                    <a:pt x="2417" y="227"/>
                  </a:lnTo>
                  <a:lnTo>
                    <a:pt x="2255" y="292"/>
                  </a:lnTo>
                  <a:lnTo>
                    <a:pt x="2093" y="367"/>
                  </a:lnTo>
                  <a:lnTo>
                    <a:pt x="1931" y="454"/>
                  </a:lnTo>
                  <a:lnTo>
                    <a:pt x="1780" y="540"/>
                  </a:lnTo>
                  <a:lnTo>
                    <a:pt x="1629" y="637"/>
                  </a:lnTo>
                  <a:lnTo>
                    <a:pt x="1478" y="734"/>
                  </a:lnTo>
                  <a:lnTo>
                    <a:pt x="1338" y="842"/>
                  </a:lnTo>
                  <a:lnTo>
                    <a:pt x="1208" y="961"/>
                  </a:lnTo>
                  <a:lnTo>
                    <a:pt x="1079" y="1079"/>
                  </a:lnTo>
                  <a:lnTo>
                    <a:pt x="960" y="1209"/>
                  </a:lnTo>
                  <a:lnTo>
                    <a:pt x="842" y="1349"/>
                  </a:lnTo>
                  <a:lnTo>
                    <a:pt x="734" y="1478"/>
                  </a:lnTo>
                  <a:lnTo>
                    <a:pt x="637" y="1629"/>
                  </a:lnTo>
                  <a:lnTo>
                    <a:pt x="540" y="1780"/>
                  </a:lnTo>
                  <a:lnTo>
                    <a:pt x="442" y="1931"/>
                  </a:lnTo>
                  <a:lnTo>
                    <a:pt x="367" y="2093"/>
                  </a:lnTo>
                  <a:lnTo>
                    <a:pt x="291" y="2255"/>
                  </a:lnTo>
                  <a:lnTo>
                    <a:pt x="227" y="2417"/>
                  </a:lnTo>
                  <a:lnTo>
                    <a:pt x="173" y="2590"/>
                  </a:lnTo>
                  <a:lnTo>
                    <a:pt x="119" y="2762"/>
                  </a:lnTo>
                  <a:lnTo>
                    <a:pt x="76" y="2946"/>
                  </a:lnTo>
                  <a:lnTo>
                    <a:pt x="43" y="3129"/>
                  </a:lnTo>
                  <a:lnTo>
                    <a:pt x="22" y="3312"/>
                  </a:lnTo>
                  <a:lnTo>
                    <a:pt x="11" y="3496"/>
                  </a:lnTo>
                  <a:lnTo>
                    <a:pt x="0" y="3690"/>
                  </a:lnTo>
                  <a:lnTo>
                    <a:pt x="11" y="3873"/>
                  </a:lnTo>
                  <a:lnTo>
                    <a:pt x="22" y="4057"/>
                  </a:lnTo>
                  <a:lnTo>
                    <a:pt x="43" y="4251"/>
                  </a:lnTo>
                  <a:lnTo>
                    <a:pt x="76" y="4423"/>
                  </a:lnTo>
                  <a:lnTo>
                    <a:pt x="119" y="4607"/>
                  </a:lnTo>
                  <a:lnTo>
                    <a:pt x="173" y="4779"/>
                  </a:lnTo>
                  <a:lnTo>
                    <a:pt x="227" y="4952"/>
                  </a:lnTo>
                  <a:lnTo>
                    <a:pt x="291" y="5114"/>
                  </a:lnTo>
                  <a:lnTo>
                    <a:pt x="367" y="5286"/>
                  </a:lnTo>
                  <a:lnTo>
                    <a:pt x="442" y="5437"/>
                  </a:lnTo>
                  <a:lnTo>
                    <a:pt x="540" y="5599"/>
                  </a:lnTo>
                  <a:lnTo>
                    <a:pt x="637" y="5740"/>
                  </a:lnTo>
                  <a:lnTo>
                    <a:pt x="734" y="5891"/>
                  </a:lnTo>
                  <a:lnTo>
                    <a:pt x="842" y="6031"/>
                  </a:lnTo>
                  <a:lnTo>
                    <a:pt x="960" y="6160"/>
                  </a:lnTo>
                  <a:lnTo>
                    <a:pt x="1079" y="6290"/>
                  </a:lnTo>
                  <a:lnTo>
                    <a:pt x="1208" y="6408"/>
                  </a:lnTo>
                  <a:lnTo>
                    <a:pt x="1338" y="6527"/>
                  </a:lnTo>
                  <a:lnTo>
                    <a:pt x="1478" y="6635"/>
                  </a:lnTo>
                  <a:lnTo>
                    <a:pt x="1629" y="6743"/>
                  </a:lnTo>
                  <a:lnTo>
                    <a:pt x="1780" y="6829"/>
                  </a:lnTo>
                  <a:lnTo>
                    <a:pt x="1931" y="6926"/>
                  </a:lnTo>
                  <a:lnTo>
                    <a:pt x="2093" y="7002"/>
                  </a:lnTo>
                  <a:lnTo>
                    <a:pt x="2255" y="7077"/>
                  </a:lnTo>
                  <a:lnTo>
                    <a:pt x="2417" y="7142"/>
                  </a:lnTo>
                  <a:lnTo>
                    <a:pt x="2589" y="7196"/>
                  </a:lnTo>
                  <a:lnTo>
                    <a:pt x="2762" y="7250"/>
                  </a:lnTo>
                  <a:lnTo>
                    <a:pt x="2945" y="7293"/>
                  </a:lnTo>
                  <a:lnTo>
                    <a:pt x="3129" y="7325"/>
                  </a:lnTo>
                  <a:lnTo>
                    <a:pt x="3312" y="7347"/>
                  </a:lnTo>
                  <a:lnTo>
                    <a:pt x="3495" y="7358"/>
                  </a:lnTo>
                  <a:lnTo>
                    <a:pt x="3679" y="7368"/>
                  </a:lnTo>
                  <a:lnTo>
                    <a:pt x="3873" y="7358"/>
                  </a:lnTo>
                  <a:lnTo>
                    <a:pt x="4056" y="7347"/>
                  </a:lnTo>
                  <a:lnTo>
                    <a:pt x="4240" y="7325"/>
                  </a:lnTo>
                  <a:lnTo>
                    <a:pt x="4423" y="7293"/>
                  </a:lnTo>
                  <a:lnTo>
                    <a:pt x="4606" y="7250"/>
                  </a:lnTo>
                  <a:lnTo>
                    <a:pt x="4779" y="7196"/>
                  </a:lnTo>
                  <a:lnTo>
                    <a:pt x="4952" y="7142"/>
                  </a:lnTo>
                  <a:lnTo>
                    <a:pt x="5113" y="7077"/>
                  </a:lnTo>
                  <a:lnTo>
                    <a:pt x="5275" y="7002"/>
                  </a:lnTo>
                  <a:lnTo>
                    <a:pt x="5437" y="6926"/>
                  </a:lnTo>
                  <a:lnTo>
                    <a:pt x="5588" y="6829"/>
                  </a:lnTo>
                  <a:lnTo>
                    <a:pt x="5739" y="6743"/>
                  </a:lnTo>
                  <a:lnTo>
                    <a:pt x="5890" y="6635"/>
                  </a:lnTo>
                  <a:lnTo>
                    <a:pt x="6030" y="6527"/>
                  </a:lnTo>
                  <a:lnTo>
                    <a:pt x="6160" y="6408"/>
                  </a:lnTo>
                  <a:lnTo>
                    <a:pt x="6289" y="6290"/>
                  </a:lnTo>
                  <a:lnTo>
                    <a:pt x="6408" y="6160"/>
                  </a:lnTo>
                  <a:lnTo>
                    <a:pt x="6527" y="6031"/>
                  </a:lnTo>
                  <a:lnTo>
                    <a:pt x="6635" y="5891"/>
                  </a:lnTo>
                  <a:lnTo>
                    <a:pt x="6732" y="5740"/>
                  </a:lnTo>
                  <a:lnTo>
                    <a:pt x="6829" y="5599"/>
                  </a:lnTo>
                  <a:lnTo>
                    <a:pt x="6915" y="5437"/>
                  </a:lnTo>
                  <a:lnTo>
                    <a:pt x="7001" y="5286"/>
                  </a:lnTo>
                  <a:lnTo>
                    <a:pt x="7077" y="5114"/>
                  </a:lnTo>
                  <a:lnTo>
                    <a:pt x="7142" y="4952"/>
                  </a:lnTo>
                  <a:lnTo>
                    <a:pt x="7195" y="4779"/>
                  </a:lnTo>
                  <a:lnTo>
                    <a:pt x="7249" y="4607"/>
                  </a:lnTo>
                  <a:lnTo>
                    <a:pt x="7293" y="4423"/>
                  </a:lnTo>
                  <a:lnTo>
                    <a:pt x="7325" y="4251"/>
                  </a:lnTo>
                  <a:lnTo>
                    <a:pt x="7347" y="4057"/>
                  </a:lnTo>
                  <a:lnTo>
                    <a:pt x="7357" y="3873"/>
                  </a:lnTo>
                  <a:lnTo>
                    <a:pt x="7368" y="3690"/>
                  </a:lnTo>
                  <a:lnTo>
                    <a:pt x="7357" y="3496"/>
                  </a:lnTo>
                  <a:lnTo>
                    <a:pt x="7347" y="3312"/>
                  </a:lnTo>
                  <a:lnTo>
                    <a:pt x="7325" y="3129"/>
                  </a:lnTo>
                  <a:lnTo>
                    <a:pt x="7293" y="2946"/>
                  </a:lnTo>
                  <a:lnTo>
                    <a:pt x="7249" y="2762"/>
                  </a:lnTo>
                  <a:lnTo>
                    <a:pt x="7195" y="2590"/>
                  </a:lnTo>
                  <a:lnTo>
                    <a:pt x="7142" y="2417"/>
                  </a:lnTo>
                  <a:lnTo>
                    <a:pt x="7077" y="2255"/>
                  </a:lnTo>
                  <a:lnTo>
                    <a:pt x="7001" y="2093"/>
                  </a:lnTo>
                  <a:lnTo>
                    <a:pt x="6915" y="1931"/>
                  </a:lnTo>
                  <a:lnTo>
                    <a:pt x="6829" y="1780"/>
                  </a:lnTo>
                  <a:lnTo>
                    <a:pt x="6732" y="1629"/>
                  </a:lnTo>
                  <a:lnTo>
                    <a:pt x="6635" y="1478"/>
                  </a:lnTo>
                  <a:lnTo>
                    <a:pt x="6527" y="1349"/>
                  </a:lnTo>
                  <a:lnTo>
                    <a:pt x="6408" y="1209"/>
                  </a:lnTo>
                  <a:lnTo>
                    <a:pt x="6289" y="1079"/>
                  </a:lnTo>
                  <a:lnTo>
                    <a:pt x="6160" y="961"/>
                  </a:lnTo>
                  <a:lnTo>
                    <a:pt x="6030" y="842"/>
                  </a:lnTo>
                  <a:lnTo>
                    <a:pt x="5890" y="734"/>
                  </a:lnTo>
                  <a:lnTo>
                    <a:pt x="5739" y="637"/>
                  </a:lnTo>
                  <a:lnTo>
                    <a:pt x="5588" y="540"/>
                  </a:lnTo>
                  <a:lnTo>
                    <a:pt x="5437" y="454"/>
                  </a:lnTo>
                  <a:lnTo>
                    <a:pt x="5275" y="367"/>
                  </a:lnTo>
                  <a:lnTo>
                    <a:pt x="5113" y="292"/>
                  </a:lnTo>
                  <a:lnTo>
                    <a:pt x="4952" y="227"/>
                  </a:lnTo>
                  <a:lnTo>
                    <a:pt x="4779" y="173"/>
                  </a:lnTo>
                  <a:lnTo>
                    <a:pt x="4606" y="119"/>
                  </a:lnTo>
                  <a:lnTo>
                    <a:pt x="4423" y="76"/>
                  </a:lnTo>
                  <a:lnTo>
                    <a:pt x="4240" y="44"/>
                  </a:lnTo>
                  <a:lnTo>
                    <a:pt x="4056" y="22"/>
                  </a:lnTo>
                  <a:lnTo>
                    <a:pt x="3873" y="11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1"/>
            <p:cNvSpPr/>
            <p:nvPr/>
          </p:nvSpPr>
          <p:spPr>
            <a:xfrm>
              <a:off x="3616350" y="708450"/>
              <a:ext cx="63125" cy="63125"/>
            </a:xfrm>
            <a:custGeom>
              <a:rect b="b" l="l" r="r" t="t"/>
              <a:pathLst>
                <a:path extrusionOk="0" h="2525" w="2525">
                  <a:moveTo>
                    <a:pt x="1262" y="1"/>
                  </a:moveTo>
                  <a:lnTo>
                    <a:pt x="1133" y="11"/>
                  </a:lnTo>
                  <a:lnTo>
                    <a:pt x="1003" y="33"/>
                  </a:lnTo>
                  <a:lnTo>
                    <a:pt x="885" y="65"/>
                  </a:lnTo>
                  <a:lnTo>
                    <a:pt x="766" y="109"/>
                  </a:lnTo>
                  <a:lnTo>
                    <a:pt x="658" y="162"/>
                  </a:lnTo>
                  <a:lnTo>
                    <a:pt x="550" y="216"/>
                  </a:lnTo>
                  <a:lnTo>
                    <a:pt x="453" y="292"/>
                  </a:lnTo>
                  <a:lnTo>
                    <a:pt x="367" y="378"/>
                  </a:lnTo>
                  <a:lnTo>
                    <a:pt x="291" y="465"/>
                  </a:lnTo>
                  <a:lnTo>
                    <a:pt x="216" y="562"/>
                  </a:lnTo>
                  <a:lnTo>
                    <a:pt x="151" y="669"/>
                  </a:lnTo>
                  <a:lnTo>
                    <a:pt x="97" y="777"/>
                  </a:lnTo>
                  <a:lnTo>
                    <a:pt x="54" y="896"/>
                  </a:lnTo>
                  <a:lnTo>
                    <a:pt x="22" y="1015"/>
                  </a:lnTo>
                  <a:lnTo>
                    <a:pt x="11" y="1133"/>
                  </a:lnTo>
                  <a:lnTo>
                    <a:pt x="0" y="1263"/>
                  </a:lnTo>
                  <a:lnTo>
                    <a:pt x="11" y="1392"/>
                  </a:lnTo>
                  <a:lnTo>
                    <a:pt x="22" y="1522"/>
                  </a:lnTo>
                  <a:lnTo>
                    <a:pt x="54" y="1640"/>
                  </a:lnTo>
                  <a:lnTo>
                    <a:pt x="97" y="1759"/>
                  </a:lnTo>
                  <a:lnTo>
                    <a:pt x="151" y="1867"/>
                  </a:lnTo>
                  <a:lnTo>
                    <a:pt x="216" y="1975"/>
                  </a:lnTo>
                  <a:lnTo>
                    <a:pt x="291" y="2072"/>
                  </a:lnTo>
                  <a:lnTo>
                    <a:pt x="367" y="2158"/>
                  </a:lnTo>
                  <a:lnTo>
                    <a:pt x="453" y="2244"/>
                  </a:lnTo>
                  <a:lnTo>
                    <a:pt x="550" y="2309"/>
                  </a:lnTo>
                  <a:lnTo>
                    <a:pt x="658" y="2374"/>
                  </a:lnTo>
                  <a:lnTo>
                    <a:pt x="766" y="2428"/>
                  </a:lnTo>
                  <a:lnTo>
                    <a:pt x="885" y="2471"/>
                  </a:lnTo>
                  <a:lnTo>
                    <a:pt x="1003" y="2503"/>
                  </a:lnTo>
                  <a:lnTo>
                    <a:pt x="1133" y="2525"/>
                  </a:lnTo>
                  <a:lnTo>
                    <a:pt x="1392" y="2525"/>
                  </a:lnTo>
                  <a:lnTo>
                    <a:pt x="1510" y="2503"/>
                  </a:lnTo>
                  <a:lnTo>
                    <a:pt x="1640" y="2471"/>
                  </a:lnTo>
                  <a:lnTo>
                    <a:pt x="1748" y="2428"/>
                  </a:lnTo>
                  <a:lnTo>
                    <a:pt x="1866" y="2374"/>
                  </a:lnTo>
                  <a:lnTo>
                    <a:pt x="1963" y="2309"/>
                  </a:lnTo>
                  <a:lnTo>
                    <a:pt x="2060" y="2244"/>
                  </a:lnTo>
                  <a:lnTo>
                    <a:pt x="2158" y="2158"/>
                  </a:lnTo>
                  <a:lnTo>
                    <a:pt x="2233" y="2072"/>
                  </a:lnTo>
                  <a:lnTo>
                    <a:pt x="2309" y="1975"/>
                  </a:lnTo>
                  <a:lnTo>
                    <a:pt x="2373" y="1867"/>
                  </a:lnTo>
                  <a:lnTo>
                    <a:pt x="2427" y="1759"/>
                  </a:lnTo>
                  <a:lnTo>
                    <a:pt x="2460" y="1640"/>
                  </a:lnTo>
                  <a:lnTo>
                    <a:pt x="2492" y="1522"/>
                  </a:lnTo>
                  <a:lnTo>
                    <a:pt x="2514" y="1392"/>
                  </a:lnTo>
                  <a:lnTo>
                    <a:pt x="2524" y="1263"/>
                  </a:lnTo>
                  <a:lnTo>
                    <a:pt x="2514" y="1133"/>
                  </a:lnTo>
                  <a:lnTo>
                    <a:pt x="2492" y="1015"/>
                  </a:lnTo>
                  <a:lnTo>
                    <a:pt x="2460" y="896"/>
                  </a:lnTo>
                  <a:lnTo>
                    <a:pt x="2427" y="777"/>
                  </a:lnTo>
                  <a:lnTo>
                    <a:pt x="2373" y="669"/>
                  </a:lnTo>
                  <a:lnTo>
                    <a:pt x="2309" y="562"/>
                  </a:lnTo>
                  <a:lnTo>
                    <a:pt x="2233" y="465"/>
                  </a:lnTo>
                  <a:lnTo>
                    <a:pt x="2158" y="378"/>
                  </a:lnTo>
                  <a:lnTo>
                    <a:pt x="2060" y="292"/>
                  </a:lnTo>
                  <a:lnTo>
                    <a:pt x="1963" y="216"/>
                  </a:lnTo>
                  <a:lnTo>
                    <a:pt x="1866" y="162"/>
                  </a:lnTo>
                  <a:lnTo>
                    <a:pt x="1748" y="109"/>
                  </a:lnTo>
                  <a:lnTo>
                    <a:pt x="1640" y="65"/>
                  </a:lnTo>
                  <a:lnTo>
                    <a:pt x="1510" y="33"/>
                  </a:lnTo>
                  <a:lnTo>
                    <a:pt x="1392" y="1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1"/>
            <p:cNvSpPr/>
            <p:nvPr/>
          </p:nvSpPr>
          <p:spPr>
            <a:xfrm>
              <a:off x="3393575" y="739475"/>
              <a:ext cx="312325" cy="93600"/>
            </a:xfrm>
            <a:custGeom>
              <a:rect b="b" l="l" r="r" t="t"/>
              <a:pathLst>
                <a:path extrusionOk="0" h="3744" w="12493">
                  <a:moveTo>
                    <a:pt x="0" y="0"/>
                  </a:moveTo>
                  <a:lnTo>
                    <a:pt x="0" y="54"/>
                  </a:lnTo>
                  <a:lnTo>
                    <a:pt x="820" y="151"/>
                  </a:lnTo>
                  <a:lnTo>
                    <a:pt x="1640" y="238"/>
                  </a:lnTo>
                  <a:lnTo>
                    <a:pt x="1845" y="259"/>
                  </a:lnTo>
                  <a:lnTo>
                    <a:pt x="2050" y="291"/>
                  </a:lnTo>
                  <a:lnTo>
                    <a:pt x="2460" y="356"/>
                  </a:lnTo>
                  <a:lnTo>
                    <a:pt x="3280" y="475"/>
                  </a:lnTo>
                  <a:lnTo>
                    <a:pt x="3377" y="496"/>
                  </a:lnTo>
                  <a:lnTo>
                    <a:pt x="3474" y="507"/>
                  </a:lnTo>
                  <a:lnTo>
                    <a:pt x="3679" y="550"/>
                  </a:lnTo>
                  <a:lnTo>
                    <a:pt x="4089" y="626"/>
                  </a:lnTo>
                  <a:lnTo>
                    <a:pt x="4488" y="701"/>
                  </a:lnTo>
                  <a:lnTo>
                    <a:pt x="4693" y="745"/>
                  </a:lnTo>
                  <a:lnTo>
                    <a:pt x="4898" y="777"/>
                  </a:lnTo>
                  <a:lnTo>
                    <a:pt x="5696" y="960"/>
                  </a:lnTo>
                  <a:lnTo>
                    <a:pt x="6095" y="1057"/>
                  </a:lnTo>
                  <a:lnTo>
                    <a:pt x="6495" y="1165"/>
                  </a:lnTo>
                  <a:lnTo>
                    <a:pt x="6894" y="1273"/>
                  </a:lnTo>
                  <a:lnTo>
                    <a:pt x="7282" y="1392"/>
                  </a:lnTo>
                  <a:lnTo>
                    <a:pt x="8059" y="1651"/>
                  </a:lnTo>
                  <a:lnTo>
                    <a:pt x="8253" y="1715"/>
                  </a:lnTo>
                  <a:lnTo>
                    <a:pt x="8436" y="1791"/>
                  </a:lnTo>
                  <a:lnTo>
                    <a:pt x="8825" y="1931"/>
                  </a:lnTo>
                  <a:lnTo>
                    <a:pt x="9202" y="2071"/>
                  </a:lnTo>
                  <a:lnTo>
                    <a:pt x="9580" y="2222"/>
                  </a:lnTo>
                  <a:lnTo>
                    <a:pt x="9774" y="2298"/>
                  </a:lnTo>
                  <a:lnTo>
                    <a:pt x="9871" y="2330"/>
                  </a:lnTo>
                  <a:lnTo>
                    <a:pt x="9957" y="2374"/>
                  </a:lnTo>
                  <a:lnTo>
                    <a:pt x="10335" y="2535"/>
                  </a:lnTo>
                  <a:lnTo>
                    <a:pt x="10518" y="2611"/>
                  </a:lnTo>
                  <a:lnTo>
                    <a:pt x="10702" y="2708"/>
                  </a:lnTo>
                  <a:lnTo>
                    <a:pt x="11069" y="2881"/>
                  </a:lnTo>
                  <a:lnTo>
                    <a:pt x="11435" y="3075"/>
                  </a:lnTo>
                  <a:lnTo>
                    <a:pt x="11522" y="3118"/>
                  </a:lnTo>
                  <a:lnTo>
                    <a:pt x="11608" y="3172"/>
                  </a:lnTo>
                  <a:lnTo>
                    <a:pt x="11781" y="3280"/>
                  </a:lnTo>
                  <a:lnTo>
                    <a:pt x="11878" y="3323"/>
                  </a:lnTo>
                  <a:lnTo>
                    <a:pt x="11953" y="3377"/>
                  </a:lnTo>
                  <a:lnTo>
                    <a:pt x="12126" y="3495"/>
                  </a:lnTo>
                  <a:lnTo>
                    <a:pt x="12298" y="3614"/>
                  </a:lnTo>
                  <a:lnTo>
                    <a:pt x="12374" y="3679"/>
                  </a:lnTo>
                  <a:lnTo>
                    <a:pt x="12460" y="3744"/>
                  </a:lnTo>
                  <a:lnTo>
                    <a:pt x="12492" y="3711"/>
                  </a:lnTo>
                  <a:lnTo>
                    <a:pt x="12439" y="3625"/>
                  </a:lnTo>
                  <a:lnTo>
                    <a:pt x="12363" y="3539"/>
                  </a:lnTo>
                  <a:lnTo>
                    <a:pt x="12223" y="3377"/>
                  </a:lnTo>
                  <a:lnTo>
                    <a:pt x="12072" y="3237"/>
                  </a:lnTo>
                  <a:lnTo>
                    <a:pt x="11996" y="3161"/>
                  </a:lnTo>
                  <a:lnTo>
                    <a:pt x="11921" y="3085"/>
                  </a:lnTo>
                  <a:lnTo>
                    <a:pt x="11759" y="2956"/>
                  </a:lnTo>
                  <a:lnTo>
                    <a:pt x="11683" y="2881"/>
                  </a:lnTo>
                  <a:lnTo>
                    <a:pt x="11597" y="2816"/>
                  </a:lnTo>
                  <a:lnTo>
                    <a:pt x="11252" y="2568"/>
                  </a:lnTo>
                  <a:lnTo>
                    <a:pt x="10896" y="2352"/>
                  </a:lnTo>
                  <a:lnTo>
                    <a:pt x="10723" y="2233"/>
                  </a:lnTo>
                  <a:lnTo>
                    <a:pt x="10540" y="2136"/>
                  </a:lnTo>
                  <a:lnTo>
                    <a:pt x="10162" y="1942"/>
                  </a:lnTo>
                  <a:lnTo>
                    <a:pt x="10065" y="1888"/>
                  </a:lnTo>
                  <a:lnTo>
                    <a:pt x="9979" y="1845"/>
                  </a:lnTo>
                  <a:lnTo>
                    <a:pt x="9785" y="1759"/>
                  </a:lnTo>
                  <a:lnTo>
                    <a:pt x="9396" y="1586"/>
                  </a:lnTo>
                  <a:lnTo>
                    <a:pt x="9299" y="1543"/>
                  </a:lnTo>
                  <a:lnTo>
                    <a:pt x="9202" y="1511"/>
                  </a:lnTo>
                  <a:lnTo>
                    <a:pt x="9008" y="1435"/>
                  </a:lnTo>
                  <a:lnTo>
                    <a:pt x="8609" y="1306"/>
                  </a:lnTo>
                  <a:lnTo>
                    <a:pt x="8415" y="1230"/>
                  </a:lnTo>
                  <a:lnTo>
                    <a:pt x="8210" y="1176"/>
                  </a:lnTo>
                  <a:lnTo>
                    <a:pt x="7401" y="960"/>
                  </a:lnTo>
                  <a:lnTo>
                    <a:pt x="6592" y="777"/>
                  </a:lnTo>
                  <a:lnTo>
                    <a:pt x="6182" y="680"/>
                  </a:lnTo>
                  <a:lnTo>
                    <a:pt x="5772" y="604"/>
                  </a:lnTo>
                  <a:lnTo>
                    <a:pt x="4952" y="453"/>
                  </a:lnTo>
                  <a:lnTo>
                    <a:pt x="4747" y="421"/>
                  </a:lnTo>
                  <a:lnTo>
                    <a:pt x="4542" y="389"/>
                  </a:lnTo>
                  <a:lnTo>
                    <a:pt x="4132" y="335"/>
                  </a:lnTo>
                  <a:lnTo>
                    <a:pt x="3722" y="281"/>
                  </a:lnTo>
                  <a:lnTo>
                    <a:pt x="3517" y="248"/>
                  </a:lnTo>
                  <a:lnTo>
                    <a:pt x="3409" y="238"/>
                  </a:lnTo>
                  <a:lnTo>
                    <a:pt x="3312" y="227"/>
                  </a:lnTo>
                  <a:lnTo>
                    <a:pt x="2482" y="151"/>
                  </a:lnTo>
                  <a:lnTo>
                    <a:pt x="2072" y="119"/>
                  </a:lnTo>
                  <a:lnTo>
                    <a:pt x="1867" y="97"/>
                  </a:lnTo>
                  <a:lnTo>
                    <a:pt x="1662" y="87"/>
                  </a:lnTo>
                  <a:lnTo>
                    <a:pt x="831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1"/>
            <p:cNvSpPr/>
            <p:nvPr/>
          </p:nvSpPr>
          <p:spPr>
            <a:xfrm>
              <a:off x="3462350" y="885650"/>
              <a:ext cx="205250" cy="48550"/>
            </a:xfrm>
            <a:custGeom>
              <a:rect b="b" l="l" r="r" t="t"/>
              <a:pathLst>
                <a:path extrusionOk="0" h="1942" w="8210">
                  <a:moveTo>
                    <a:pt x="6613" y="0"/>
                  </a:moveTo>
                  <a:lnTo>
                    <a:pt x="6343" y="11"/>
                  </a:lnTo>
                  <a:lnTo>
                    <a:pt x="6074" y="22"/>
                  </a:lnTo>
                  <a:lnTo>
                    <a:pt x="5804" y="43"/>
                  </a:lnTo>
                  <a:lnTo>
                    <a:pt x="5545" y="76"/>
                  </a:lnTo>
                  <a:lnTo>
                    <a:pt x="5275" y="108"/>
                  </a:lnTo>
                  <a:lnTo>
                    <a:pt x="5017" y="162"/>
                  </a:lnTo>
                  <a:lnTo>
                    <a:pt x="4747" y="227"/>
                  </a:lnTo>
                  <a:lnTo>
                    <a:pt x="4488" y="291"/>
                  </a:lnTo>
                  <a:lnTo>
                    <a:pt x="4229" y="356"/>
                  </a:lnTo>
                  <a:lnTo>
                    <a:pt x="4100" y="378"/>
                  </a:lnTo>
                  <a:lnTo>
                    <a:pt x="3970" y="421"/>
                  </a:lnTo>
                  <a:lnTo>
                    <a:pt x="3463" y="561"/>
                  </a:lnTo>
                  <a:lnTo>
                    <a:pt x="3204" y="637"/>
                  </a:lnTo>
                  <a:lnTo>
                    <a:pt x="2945" y="712"/>
                  </a:lnTo>
                  <a:lnTo>
                    <a:pt x="2697" y="798"/>
                  </a:lnTo>
                  <a:lnTo>
                    <a:pt x="2438" y="885"/>
                  </a:lnTo>
                  <a:lnTo>
                    <a:pt x="1942" y="1057"/>
                  </a:lnTo>
                  <a:lnTo>
                    <a:pt x="1694" y="1154"/>
                  </a:lnTo>
                  <a:lnTo>
                    <a:pt x="1446" y="1252"/>
                  </a:lnTo>
                  <a:lnTo>
                    <a:pt x="960" y="1456"/>
                  </a:lnTo>
                  <a:lnTo>
                    <a:pt x="475" y="1672"/>
                  </a:lnTo>
                  <a:lnTo>
                    <a:pt x="0" y="1899"/>
                  </a:lnTo>
                  <a:lnTo>
                    <a:pt x="11" y="1942"/>
                  </a:lnTo>
                  <a:lnTo>
                    <a:pt x="1014" y="1607"/>
                  </a:lnTo>
                  <a:lnTo>
                    <a:pt x="1521" y="1446"/>
                  </a:lnTo>
                  <a:lnTo>
                    <a:pt x="1769" y="1370"/>
                  </a:lnTo>
                  <a:lnTo>
                    <a:pt x="2018" y="1305"/>
                  </a:lnTo>
                  <a:lnTo>
                    <a:pt x="2525" y="1165"/>
                  </a:lnTo>
                  <a:lnTo>
                    <a:pt x="2784" y="1100"/>
                  </a:lnTo>
                  <a:lnTo>
                    <a:pt x="3042" y="1036"/>
                  </a:lnTo>
                  <a:lnTo>
                    <a:pt x="3291" y="971"/>
                  </a:lnTo>
                  <a:lnTo>
                    <a:pt x="3549" y="917"/>
                  </a:lnTo>
                  <a:lnTo>
                    <a:pt x="4056" y="809"/>
                  </a:lnTo>
                  <a:lnTo>
                    <a:pt x="4186" y="788"/>
                  </a:lnTo>
                  <a:lnTo>
                    <a:pt x="4315" y="766"/>
                  </a:lnTo>
                  <a:lnTo>
                    <a:pt x="4574" y="723"/>
                  </a:lnTo>
                  <a:lnTo>
                    <a:pt x="4833" y="691"/>
                  </a:lnTo>
                  <a:lnTo>
                    <a:pt x="5092" y="658"/>
                  </a:lnTo>
                  <a:lnTo>
                    <a:pt x="5610" y="593"/>
                  </a:lnTo>
                  <a:lnTo>
                    <a:pt x="6128" y="518"/>
                  </a:lnTo>
                  <a:lnTo>
                    <a:pt x="6645" y="442"/>
                  </a:lnTo>
                  <a:lnTo>
                    <a:pt x="7152" y="378"/>
                  </a:lnTo>
                  <a:lnTo>
                    <a:pt x="7681" y="313"/>
                  </a:lnTo>
                  <a:lnTo>
                    <a:pt x="8210" y="259"/>
                  </a:lnTo>
                  <a:lnTo>
                    <a:pt x="8210" y="216"/>
                  </a:lnTo>
                  <a:lnTo>
                    <a:pt x="7951" y="140"/>
                  </a:lnTo>
                  <a:lnTo>
                    <a:pt x="7681" y="86"/>
                  </a:lnTo>
                  <a:lnTo>
                    <a:pt x="7422" y="43"/>
                  </a:lnTo>
                  <a:lnTo>
                    <a:pt x="7152" y="22"/>
                  </a:lnTo>
                  <a:lnTo>
                    <a:pt x="6883" y="11"/>
                  </a:lnTo>
                  <a:lnTo>
                    <a:pt x="6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1"/>
            <p:cNvSpPr/>
            <p:nvPr/>
          </p:nvSpPr>
          <p:spPr>
            <a:xfrm>
              <a:off x="3723125" y="844375"/>
              <a:ext cx="155925" cy="127850"/>
            </a:xfrm>
            <a:custGeom>
              <a:rect b="b" l="l" r="r" t="t"/>
              <a:pathLst>
                <a:path extrusionOk="0" h="5114" w="6237">
                  <a:moveTo>
                    <a:pt x="5621" y="1"/>
                  </a:moveTo>
                  <a:lnTo>
                    <a:pt x="5557" y="130"/>
                  </a:lnTo>
                  <a:lnTo>
                    <a:pt x="5395" y="475"/>
                  </a:lnTo>
                  <a:lnTo>
                    <a:pt x="5136" y="982"/>
                  </a:lnTo>
                  <a:lnTo>
                    <a:pt x="4974" y="1284"/>
                  </a:lnTo>
                  <a:lnTo>
                    <a:pt x="4801" y="1608"/>
                  </a:lnTo>
                  <a:lnTo>
                    <a:pt x="4596" y="1942"/>
                  </a:lnTo>
                  <a:lnTo>
                    <a:pt x="4391" y="2298"/>
                  </a:lnTo>
                  <a:lnTo>
                    <a:pt x="4154" y="2654"/>
                  </a:lnTo>
                  <a:lnTo>
                    <a:pt x="3917" y="3000"/>
                  </a:lnTo>
                  <a:lnTo>
                    <a:pt x="3658" y="3345"/>
                  </a:lnTo>
                  <a:lnTo>
                    <a:pt x="3388" y="3679"/>
                  </a:lnTo>
                  <a:lnTo>
                    <a:pt x="3108" y="3992"/>
                  </a:lnTo>
                  <a:lnTo>
                    <a:pt x="2967" y="4132"/>
                  </a:lnTo>
                  <a:lnTo>
                    <a:pt x="2816" y="4273"/>
                  </a:lnTo>
                  <a:lnTo>
                    <a:pt x="2741" y="4337"/>
                  </a:lnTo>
                  <a:lnTo>
                    <a:pt x="2665" y="4380"/>
                  </a:lnTo>
                  <a:lnTo>
                    <a:pt x="2579" y="4413"/>
                  </a:lnTo>
                  <a:lnTo>
                    <a:pt x="2493" y="4434"/>
                  </a:lnTo>
                  <a:lnTo>
                    <a:pt x="2331" y="4434"/>
                  </a:lnTo>
                  <a:lnTo>
                    <a:pt x="2245" y="4424"/>
                  </a:lnTo>
                  <a:lnTo>
                    <a:pt x="2158" y="4402"/>
                  </a:lnTo>
                  <a:lnTo>
                    <a:pt x="2007" y="4348"/>
                  </a:lnTo>
                  <a:lnTo>
                    <a:pt x="1867" y="4273"/>
                  </a:lnTo>
                  <a:lnTo>
                    <a:pt x="1738" y="4197"/>
                  </a:lnTo>
                  <a:lnTo>
                    <a:pt x="1651" y="4122"/>
                  </a:lnTo>
                  <a:lnTo>
                    <a:pt x="1468" y="3970"/>
                  </a:lnTo>
                  <a:lnTo>
                    <a:pt x="1317" y="3809"/>
                  </a:lnTo>
                  <a:lnTo>
                    <a:pt x="1177" y="3636"/>
                  </a:lnTo>
                  <a:lnTo>
                    <a:pt x="1058" y="3463"/>
                  </a:lnTo>
                  <a:lnTo>
                    <a:pt x="950" y="3280"/>
                  </a:lnTo>
                  <a:lnTo>
                    <a:pt x="864" y="3097"/>
                  </a:lnTo>
                  <a:lnTo>
                    <a:pt x="799" y="2913"/>
                  </a:lnTo>
                  <a:lnTo>
                    <a:pt x="745" y="2719"/>
                  </a:lnTo>
                  <a:lnTo>
                    <a:pt x="702" y="2536"/>
                  </a:lnTo>
                  <a:lnTo>
                    <a:pt x="691" y="2352"/>
                  </a:lnTo>
                  <a:lnTo>
                    <a:pt x="681" y="2169"/>
                  </a:lnTo>
                  <a:lnTo>
                    <a:pt x="691" y="1996"/>
                  </a:lnTo>
                  <a:lnTo>
                    <a:pt x="713" y="1824"/>
                  </a:lnTo>
                  <a:lnTo>
                    <a:pt x="756" y="1673"/>
                  </a:lnTo>
                  <a:lnTo>
                    <a:pt x="810" y="1522"/>
                  </a:lnTo>
                  <a:lnTo>
                    <a:pt x="885" y="1381"/>
                  </a:lnTo>
                  <a:lnTo>
                    <a:pt x="292" y="1047"/>
                  </a:lnTo>
                  <a:lnTo>
                    <a:pt x="238" y="1155"/>
                  </a:lnTo>
                  <a:lnTo>
                    <a:pt x="184" y="1274"/>
                  </a:lnTo>
                  <a:lnTo>
                    <a:pt x="141" y="1392"/>
                  </a:lnTo>
                  <a:lnTo>
                    <a:pt x="98" y="1511"/>
                  </a:lnTo>
                  <a:lnTo>
                    <a:pt x="66" y="1630"/>
                  </a:lnTo>
                  <a:lnTo>
                    <a:pt x="44" y="1759"/>
                  </a:lnTo>
                  <a:lnTo>
                    <a:pt x="22" y="1878"/>
                  </a:lnTo>
                  <a:lnTo>
                    <a:pt x="12" y="2007"/>
                  </a:lnTo>
                  <a:lnTo>
                    <a:pt x="1" y="2137"/>
                  </a:lnTo>
                  <a:lnTo>
                    <a:pt x="1" y="2266"/>
                  </a:lnTo>
                  <a:lnTo>
                    <a:pt x="12" y="2395"/>
                  </a:lnTo>
                  <a:lnTo>
                    <a:pt x="22" y="2525"/>
                  </a:lnTo>
                  <a:lnTo>
                    <a:pt x="66" y="2795"/>
                  </a:lnTo>
                  <a:lnTo>
                    <a:pt x="141" y="3064"/>
                  </a:lnTo>
                  <a:lnTo>
                    <a:pt x="227" y="3291"/>
                  </a:lnTo>
                  <a:lnTo>
                    <a:pt x="325" y="3517"/>
                  </a:lnTo>
                  <a:lnTo>
                    <a:pt x="443" y="3733"/>
                  </a:lnTo>
                  <a:lnTo>
                    <a:pt x="573" y="3949"/>
                  </a:lnTo>
                  <a:lnTo>
                    <a:pt x="724" y="4143"/>
                  </a:lnTo>
                  <a:lnTo>
                    <a:pt x="875" y="4326"/>
                  </a:lnTo>
                  <a:lnTo>
                    <a:pt x="1047" y="4499"/>
                  </a:lnTo>
                  <a:lnTo>
                    <a:pt x="1231" y="4650"/>
                  </a:lnTo>
                  <a:lnTo>
                    <a:pt x="1371" y="4758"/>
                  </a:lnTo>
                  <a:lnTo>
                    <a:pt x="1522" y="4855"/>
                  </a:lnTo>
                  <a:lnTo>
                    <a:pt x="1673" y="4931"/>
                  </a:lnTo>
                  <a:lnTo>
                    <a:pt x="1824" y="4995"/>
                  </a:lnTo>
                  <a:lnTo>
                    <a:pt x="1964" y="5049"/>
                  </a:lnTo>
                  <a:lnTo>
                    <a:pt x="2115" y="5082"/>
                  </a:lnTo>
                  <a:lnTo>
                    <a:pt x="2256" y="5103"/>
                  </a:lnTo>
                  <a:lnTo>
                    <a:pt x="2407" y="5114"/>
                  </a:lnTo>
                  <a:lnTo>
                    <a:pt x="2525" y="5103"/>
                  </a:lnTo>
                  <a:lnTo>
                    <a:pt x="2644" y="5092"/>
                  </a:lnTo>
                  <a:lnTo>
                    <a:pt x="2752" y="5060"/>
                  </a:lnTo>
                  <a:lnTo>
                    <a:pt x="2870" y="5028"/>
                  </a:lnTo>
                  <a:lnTo>
                    <a:pt x="2978" y="4974"/>
                  </a:lnTo>
                  <a:lnTo>
                    <a:pt x="3075" y="4920"/>
                  </a:lnTo>
                  <a:lnTo>
                    <a:pt x="3183" y="4844"/>
                  </a:lnTo>
                  <a:lnTo>
                    <a:pt x="3280" y="4769"/>
                  </a:lnTo>
                  <a:lnTo>
                    <a:pt x="3431" y="4618"/>
                  </a:lnTo>
                  <a:lnTo>
                    <a:pt x="3582" y="4467"/>
                  </a:lnTo>
                  <a:lnTo>
                    <a:pt x="3884" y="4143"/>
                  </a:lnTo>
                  <a:lnTo>
                    <a:pt x="4165" y="3787"/>
                  </a:lnTo>
                  <a:lnTo>
                    <a:pt x="4435" y="3431"/>
                  </a:lnTo>
                  <a:lnTo>
                    <a:pt x="4694" y="3064"/>
                  </a:lnTo>
                  <a:lnTo>
                    <a:pt x="4931" y="2698"/>
                  </a:lnTo>
                  <a:lnTo>
                    <a:pt x="5157" y="2342"/>
                  </a:lnTo>
                  <a:lnTo>
                    <a:pt x="5362" y="1986"/>
                  </a:lnTo>
                  <a:lnTo>
                    <a:pt x="5546" y="1651"/>
                  </a:lnTo>
                  <a:lnTo>
                    <a:pt x="5718" y="1338"/>
                  </a:lnTo>
                  <a:lnTo>
                    <a:pt x="5988" y="810"/>
                  </a:lnTo>
                  <a:lnTo>
                    <a:pt x="6161" y="432"/>
                  </a:lnTo>
                  <a:lnTo>
                    <a:pt x="6236" y="270"/>
                  </a:lnTo>
                  <a:lnTo>
                    <a:pt x="562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1"/>
            <p:cNvSpPr/>
            <p:nvPr/>
          </p:nvSpPr>
          <p:spPr>
            <a:xfrm>
              <a:off x="3785175" y="722750"/>
              <a:ext cx="121650" cy="126250"/>
            </a:xfrm>
            <a:custGeom>
              <a:rect b="b" l="l" r="r" t="t"/>
              <a:pathLst>
                <a:path extrusionOk="0" h="5050" w="4866">
                  <a:moveTo>
                    <a:pt x="3010" y="0"/>
                  </a:moveTo>
                  <a:lnTo>
                    <a:pt x="2611" y="11"/>
                  </a:lnTo>
                  <a:lnTo>
                    <a:pt x="2201" y="33"/>
                  </a:lnTo>
                  <a:lnTo>
                    <a:pt x="1802" y="65"/>
                  </a:lnTo>
                  <a:lnTo>
                    <a:pt x="1413" y="119"/>
                  </a:lnTo>
                  <a:lnTo>
                    <a:pt x="1046" y="195"/>
                  </a:lnTo>
                  <a:lnTo>
                    <a:pt x="723" y="281"/>
                  </a:lnTo>
                  <a:lnTo>
                    <a:pt x="583" y="324"/>
                  </a:lnTo>
                  <a:lnTo>
                    <a:pt x="442" y="378"/>
                  </a:lnTo>
                  <a:lnTo>
                    <a:pt x="334" y="432"/>
                  </a:lnTo>
                  <a:lnTo>
                    <a:pt x="227" y="486"/>
                  </a:lnTo>
                  <a:lnTo>
                    <a:pt x="140" y="540"/>
                  </a:lnTo>
                  <a:lnTo>
                    <a:pt x="86" y="605"/>
                  </a:lnTo>
                  <a:lnTo>
                    <a:pt x="32" y="669"/>
                  </a:lnTo>
                  <a:lnTo>
                    <a:pt x="11" y="734"/>
                  </a:lnTo>
                  <a:lnTo>
                    <a:pt x="0" y="907"/>
                  </a:lnTo>
                  <a:lnTo>
                    <a:pt x="0" y="1090"/>
                  </a:lnTo>
                  <a:lnTo>
                    <a:pt x="11" y="1263"/>
                  </a:lnTo>
                  <a:lnTo>
                    <a:pt x="32" y="1457"/>
                  </a:lnTo>
                  <a:lnTo>
                    <a:pt x="76" y="1640"/>
                  </a:lnTo>
                  <a:lnTo>
                    <a:pt x="130" y="1834"/>
                  </a:lnTo>
                  <a:lnTo>
                    <a:pt x="194" y="2028"/>
                  </a:lnTo>
                  <a:lnTo>
                    <a:pt x="270" y="2223"/>
                  </a:lnTo>
                  <a:lnTo>
                    <a:pt x="367" y="2417"/>
                  </a:lnTo>
                  <a:lnTo>
                    <a:pt x="464" y="2611"/>
                  </a:lnTo>
                  <a:lnTo>
                    <a:pt x="561" y="2805"/>
                  </a:lnTo>
                  <a:lnTo>
                    <a:pt x="680" y="2989"/>
                  </a:lnTo>
                  <a:lnTo>
                    <a:pt x="798" y="3183"/>
                  </a:lnTo>
                  <a:lnTo>
                    <a:pt x="928" y="3366"/>
                  </a:lnTo>
                  <a:lnTo>
                    <a:pt x="1068" y="3539"/>
                  </a:lnTo>
                  <a:lnTo>
                    <a:pt x="1197" y="3711"/>
                  </a:lnTo>
                  <a:lnTo>
                    <a:pt x="1348" y="3873"/>
                  </a:lnTo>
                  <a:lnTo>
                    <a:pt x="1489" y="4035"/>
                  </a:lnTo>
                  <a:lnTo>
                    <a:pt x="1640" y="4186"/>
                  </a:lnTo>
                  <a:lnTo>
                    <a:pt x="1791" y="4326"/>
                  </a:lnTo>
                  <a:lnTo>
                    <a:pt x="1942" y="4456"/>
                  </a:lnTo>
                  <a:lnTo>
                    <a:pt x="2093" y="4574"/>
                  </a:lnTo>
                  <a:lnTo>
                    <a:pt x="2244" y="4682"/>
                  </a:lnTo>
                  <a:lnTo>
                    <a:pt x="2395" y="4779"/>
                  </a:lnTo>
                  <a:lnTo>
                    <a:pt x="2546" y="4866"/>
                  </a:lnTo>
                  <a:lnTo>
                    <a:pt x="2686" y="4930"/>
                  </a:lnTo>
                  <a:lnTo>
                    <a:pt x="2826" y="4984"/>
                  </a:lnTo>
                  <a:lnTo>
                    <a:pt x="2967" y="5017"/>
                  </a:lnTo>
                  <a:lnTo>
                    <a:pt x="3096" y="5038"/>
                  </a:lnTo>
                  <a:lnTo>
                    <a:pt x="3215" y="5049"/>
                  </a:lnTo>
                  <a:lnTo>
                    <a:pt x="3333" y="5038"/>
                  </a:lnTo>
                  <a:lnTo>
                    <a:pt x="3441" y="4995"/>
                  </a:lnTo>
                  <a:lnTo>
                    <a:pt x="3549" y="4952"/>
                  </a:lnTo>
                  <a:lnTo>
                    <a:pt x="3646" y="4876"/>
                  </a:lnTo>
                  <a:lnTo>
                    <a:pt x="3743" y="4801"/>
                  </a:lnTo>
                  <a:lnTo>
                    <a:pt x="3840" y="4693"/>
                  </a:lnTo>
                  <a:lnTo>
                    <a:pt x="3938" y="4585"/>
                  </a:lnTo>
                  <a:lnTo>
                    <a:pt x="4024" y="4466"/>
                  </a:lnTo>
                  <a:lnTo>
                    <a:pt x="4099" y="4326"/>
                  </a:lnTo>
                  <a:lnTo>
                    <a:pt x="4186" y="4175"/>
                  </a:lnTo>
                  <a:lnTo>
                    <a:pt x="4261" y="4024"/>
                  </a:lnTo>
                  <a:lnTo>
                    <a:pt x="4337" y="3862"/>
                  </a:lnTo>
                  <a:lnTo>
                    <a:pt x="4466" y="3517"/>
                  </a:lnTo>
                  <a:lnTo>
                    <a:pt x="4574" y="3150"/>
                  </a:lnTo>
                  <a:lnTo>
                    <a:pt x="4671" y="2773"/>
                  </a:lnTo>
                  <a:lnTo>
                    <a:pt x="4757" y="2395"/>
                  </a:lnTo>
                  <a:lnTo>
                    <a:pt x="4811" y="2018"/>
                  </a:lnTo>
                  <a:lnTo>
                    <a:pt x="4844" y="1662"/>
                  </a:lnTo>
                  <a:lnTo>
                    <a:pt x="4865" y="1327"/>
                  </a:lnTo>
                  <a:lnTo>
                    <a:pt x="4854" y="1025"/>
                  </a:lnTo>
                  <a:lnTo>
                    <a:pt x="4844" y="885"/>
                  </a:lnTo>
                  <a:lnTo>
                    <a:pt x="4822" y="756"/>
                  </a:lnTo>
                  <a:lnTo>
                    <a:pt x="4801" y="648"/>
                  </a:lnTo>
                  <a:lnTo>
                    <a:pt x="4768" y="540"/>
                  </a:lnTo>
                  <a:lnTo>
                    <a:pt x="4725" y="453"/>
                  </a:lnTo>
                  <a:lnTo>
                    <a:pt x="4682" y="389"/>
                  </a:lnTo>
                  <a:lnTo>
                    <a:pt x="4628" y="324"/>
                  </a:lnTo>
                  <a:lnTo>
                    <a:pt x="4552" y="270"/>
                  </a:lnTo>
                  <a:lnTo>
                    <a:pt x="4455" y="216"/>
                  </a:lnTo>
                  <a:lnTo>
                    <a:pt x="4337" y="173"/>
                  </a:lnTo>
                  <a:lnTo>
                    <a:pt x="4218" y="141"/>
                  </a:lnTo>
                  <a:lnTo>
                    <a:pt x="4078" y="97"/>
                  </a:lnTo>
                  <a:lnTo>
                    <a:pt x="3916" y="76"/>
                  </a:lnTo>
                  <a:lnTo>
                    <a:pt x="3754" y="54"/>
                  </a:lnTo>
                  <a:lnTo>
                    <a:pt x="3398" y="2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007" name="Google Shape;2007;p42"/>
          <p:cNvGrpSpPr/>
          <p:nvPr/>
        </p:nvGrpSpPr>
        <p:grpSpPr>
          <a:xfrm>
            <a:off x="2514600" y="2105842"/>
            <a:ext cx="4114797" cy="2626226"/>
            <a:chOff x="4572000" y="2105842"/>
            <a:chExt cx="4114797" cy="2626226"/>
          </a:xfrm>
        </p:grpSpPr>
        <p:sp>
          <p:nvSpPr>
            <p:cNvPr id="2008" name="Google Shape;2008;p42"/>
            <p:cNvSpPr/>
            <p:nvPr/>
          </p:nvSpPr>
          <p:spPr>
            <a:xfrm>
              <a:off x="4572000" y="2891621"/>
              <a:ext cx="777204" cy="725571"/>
            </a:xfrm>
            <a:custGeom>
              <a:rect b="b" l="l" r="r" t="t"/>
              <a:pathLst>
                <a:path extrusionOk="0" h="26517" w="28404">
                  <a:moveTo>
                    <a:pt x="12481" y="0"/>
                  </a:moveTo>
                  <a:lnTo>
                    <a:pt x="12147" y="11"/>
                  </a:lnTo>
                  <a:lnTo>
                    <a:pt x="11823" y="32"/>
                  </a:lnTo>
                  <a:lnTo>
                    <a:pt x="11500" y="65"/>
                  </a:lnTo>
                  <a:lnTo>
                    <a:pt x="11176" y="97"/>
                  </a:lnTo>
                  <a:lnTo>
                    <a:pt x="10852" y="140"/>
                  </a:lnTo>
                  <a:lnTo>
                    <a:pt x="10539" y="194"/>
                  </a:lnTo>
                  <a:lnTo>
                    <a:pt x="10227" y="259"/>
                  </a:lnTo>
                  <a:lnTo>
                    <a:pt x="9914" y="324"/>
                  </a:lnTo>
                  <a:lnTo>
                    <a:pt x="9601" y="399"/>
                  </a:lnTo>
                  <a:lnTo>
                    <a:pt x="9299" y="485"/>
                  </a:lnTo>
                  <a:lnTo>
                    <a:pt x="8997" y="572"/>
                  </a:lnTo>
                  <a:lnTo>
                    <a:pt x="8695" y="669"/>
                  </a:lnTo>
                  <a:lnTo>
                    <a:pt x="8404" y="777"/>
                  </a:lnTo>
                  <a:lnTo>
                    <a:pt x="8112" y="885"/>
                  </a:lnTo>
                  <a:lnTo>
                    <a:pt x="7821" y="1003"/>
                  </a:lnTo>
                  <a:lnTo>
                    <a:pt x="7530" y="1133"/>
                  </a:lnTo>
                  <a:lnTo>
                    <a:pt x="7249" y="1262"/>
                  </a:lnTo>
                  <a:lnTo>
                    <a:pt x="6980" y="1402"/>
                  </a:lnTo>
                  <a:lnTo>
                    <a:pt x="6699" y="1543"/>
                  </a:lnTo>
                  <a:lnTo>
                    <a:pt x="6429" y="1694"/>
                  </a:lnTo>
                  <a:lnTo>
                    <a:pt x="6160" y="1856"/>
                  </a:lnTo>
                  <a:lnTo>
                    <a:pt x="5901" y="2017"/>
                  </a:lnTo>
                  <a:lnTo>
                    <a:pt x="5642" y="2179"/>
                  </a:lnTo>
                  <a:lnTo>
                    <a:pt x="5394" y="2363"/>
                  </a:lnTo>
                  <a:lnTo>
                    <a:pt x="5146" y="2546"/>
                  </a:lnTo>
                  <a:lnTo>
                    <a:pt x="4898" y="2729"/>
                  </a:lnTo>
                  <a:lnTo>
                    <a:pt x="4660" y="2923"/>
                  </a:lnTo>
                  <a:lnTo>
                    <a:pt x="4423" y="3118"/>
                  </a:lnTo>
                  <a:lnTo>
                    <a:pt x="4196" y="3323"/>
                  </a:lnTo>
                  <a:lnTo>
                    <a:pt x="3970" y="3538"/>
                  </a:lnTo>
                  <a:lnTo>
                    <a:pt x="3743" y="3743"/>
                  </a:lnTo>
                  <a:lnTo>
                    <a:pt x="3528" y="3970"/>
                  </a:lnTo>
                  <a:lnTo>
                    <a:pt x="3323" y="4196"/>
                  </a:lnTo>
                  <a:lnTo>
                    <a:pt x="3118" y="4423"/>
                  </a:lnTo>
                  <a:lnTo>
                    <a:pt x="2923" y="4660"/>
                  </a:lnTo>
                  <a:lnTo>
                    <a:pt x="2729" y="4898"/>
                  </a:lnTo>
                  <a:lnTo>
                    <a:pt x="2535" y="5146"/>
                  </a:lnTo>
                  <a:lnTo>
                    <a:pt x="2362" y="5394"/>
                  </a:lnTo>
                  <a:lnTo>
                    <a:pt x="2179" y="5642"/>
                  </a:lnTo>
                  <a:lnTo>
                    <a:pt x="2017" y="5901"/>
                  </a:lnTo>
                  <a:lnTo>
                    <a:pt x="1845" y="6160"/>
                  </a:lnTo>
                  <a:lnTo>
                    <a:pt x="1694" y="6429"/>
                  </a:lnTo>
                  <a:lnTo>
                    <a:pt x="1543" y="6699"/>
                  </a:lnTo>
                  <a:lnTo>
                    <a:pt x="1392" y="6980"/>
                  </a:lnTo>
                  <a:lnTo>
                    <a:pt x="1262" y="7249"/>
                  </a:lnTo>
                  <a:lnTo>
                    <a:pt x="1122" y="7541"/>
                  </a:lnTo>
                  <a:lnTo>
                    <a:pt x="1003" y="7821"/>
                  </a:lnTo>
                  <a:lnTo>
                    <a:pt x="885" y="8112"/>
                  </a:lnTo>
                  <a:lnTo>
                    <a:pt x="777" y="8404"/>
                  </a:lnTo>
                  <a:lnTo>
                    <a:pt x="669" y="8695"/>
                  </a:lnTo>
                  <a:lnTo>
                    <a:pt x="572" y="8997"/>
                  </a:lnTo>
                  <a:lnTo>
                    <a:pt x="485" y="9299"/>
                  </a:lnTo>
                  <a:lnTo>
                    <a:pt x="399" y="9601"/>
                  </a:lnTo>
                  <a:lnTo>
                    <a:pt x="324" y="9914"/>
                  </a:lnTo>
                  <a:lnTo>
                    <a:pt x="259" y="10227"/>
                  </a:lnTo>
                  <a:lnTo>
                    <a:pt x="194" y="10540"/>
                  </a:lnTo>
                  <a:lnTo>
                    <a:pt x="140" y="10852"/>
                  </a:lnTo>
                  <a:lnTo>
                    <a:pt x="97" y="11176"/>
                  </a:lnTo>
                  <a:lnTo>
                    <a:pt x="65" y="11500"/>
                  </a:lnTo>
                  <a:lnTo>
                    <a:pt x="32" y="11823"/>
                  </a:lnTo>
                  <a:lnTo>
                    <a:pt x="11" y="12147"/>
                  </a:lnTo>
                  <a:lnTo>
                    <a:pt x="0" y="12481"/>
                  </a:lnTo>
                  <a:lnTo>
                    <a:pt x="0" y="12805"/>
                  </a:lnTo>
                  <a:lnTo>
                    <a:pt x="0" y="13139"/>
                  </a:lnTo>
                  <a:lnTo>
                    <a:pt x="11" y="13463"/>
                  </a:lnTo>
                  <a:lnTo>
                    <a:pt x="32" y="13797"/>
                  </a:lnTo>
                  <a:lnTo>
                    <a:pt x="65" y="14121"/>
                  </a:lnTo>
                  <a:lnTo>
                    <a:pt x="97" y="14445"/>
                  </a:lnTo>
                  <a:lnTo>
                    <a:pt x="140" y="14758"/>
                  </a:lnTo>
                  <a:lnTo>
                    <a:pt x="194" y="15081"/>
                  </a:lnTo>
                  <a:lnTo>
                    <a:pt x="259" y="15394"/>
                  </a:lnTo>
                  <a:lnTo>
                    <a:pt x="324" y="15707"/>
                  </a:lnTo>
                  <a:lnTo>
                    <a:pt x="399" y="16009"/>
                  </a:lnTo>
                  <a:lnTo>
                    <a:pt x="485" y="16311"/>
                  </a:lnTo>
                  <a:lnTo>
                    <a:pt x="572" y="16613"/>
                  </a:lnTo>
                  <a:lnTo>
                    <a:pt x="669" y="16915"/>
                  </a:lnTo>
                  <a:lnTo>
                    <a:pt x="777" y="17217"/>
                  </a:lnTo>
                  <a:lnTo>
                    <a:pt x="885" y="17508"/>
                  </a:lnTo>
                  <a:lnTo>
                    <a:pt x="1003" y="17800"/>
                  </a:lnTo>
                  <a:lnTo>
                    <a:pt x="1122" y="18080"/>
                  </a:lnTo>
                  <a:lnTo>
                    <a:pt x="1262" y="18361"/>
                  </a:lnTo>
                  <a:lnTo>
                    <a:pt x="1392" y="18641"/>
                  </a:lnTo>
                  <a:lnTo>
                    <a:pt x="1543" y="18911"/>
                  </a:lnTo>
                  <a:lnTo>
                    <a:pt x="1694" y="19180"/>
                  </a:lnTo>
                  <a:lnTo>
                    <a:pt x="1845" y="19450"/>
                  </a:lnTo>
                  <a:lnTo>
                    <a:pt x="2017" y="19709"/>
                  </a:lnTo>
                  <a:lnTo>
                    <a:pt x="2179" y="19968"/>
                  </a:lnTo>
                  <a:lnTo>
                    <a:pt x="2362" y="20227"/>
                  </a:lnTo>
                  <a:lnTo>
                    <a:pt x="2535" y="20475"/>
                  </a:lnTo>
                  <a:lnTo>
                    <a:pt x="2729" y="20723"/>
                  </a:lnTo>
                  <a:lnTo>
                    <a:pt x="2923" y="20960"/>
                  </a:lnTo>
                  <a:lnTo>
                    <a:pt x="3118" y="21198"/>
                  </a:lnTo>
                  <a:lnTo>
                    <a:pt x="3323" y="21424"/>
                  </a:lnTo>
                  <a:lnTo>
                    <a:pt x="3528" y="21651"/>
                  </a:lnTo>
                  <a:lnTo>
                    <a:pt x="3743" y="21867"/>
                  </a:lnTo>
                  <a:lnTo>
                    <a:pt x="3970" y="22082"/>
                  </a:lnTo>
                  <a:lnTo>
                    <a:pt x="4196" y="22287"/>
                  </a:lnTo>
                  <a:lnTo>
                    <a:pt x="4423" y="22492"/>
                  </a:lnTo>
                  <a:lnTo>
                    <a:pt x="4660" y="22697"/>
                  </a:lnTo>
                  <a:lnTo>
                    <a:pt x="4898" y="22891"/>
                  </a:lnTo>
                  <a:lnTo>
                    <a:pt x="5146" y="23075"/>
                  </a:lnTo>
                  <a:lnTo>
                    <a:pt x="5394" y="23258"/>
                  </a:lnTo>
                  <a:lnTo>
                    <a:pt x="5642" y="23431"/>
                  </a:lnTo>
                  <a:lnTo>
                    <a:pt x="5901" y="23603"/>
                  </a:lnTo>
                  <a:lnTo>
                    <a:pt x="6160" y="23765"/>
                  </a:lnTo>
                  <a:lnTo>
                    <a:pt x="6429" y="23927"/>
                  </a:lnTo>
                  <a:lnTo>
                    <a:pt x="6699" y="24078"/>
                  </a:lnTo>
                  <a:lnTo>
                    <a:pt x="6980" y="24218"/>
                  </a:lnTo>
                  <a:lnTo>
                    <a:pt x="7249" y="24359"/>
                  </a:lnTo>
                  <a:lnTo>
                    <a:pt x="7530" y="24488"/>
                  </a:lnTo>
                  <a:lnTo>
                    <a:pt x="7821" y="24617"/>
                  </a:lnTo>
                  <a:lnTo>
                    <a:pt x="8112" y="24736"/>
                  </a:lnTo>
                  <a:lnTo>
                    <a:pt x="8404" y="24844"/>
                  </a:lnTo>
                  <a:lnTo>
                    <a:pt x="8695" y="24952"/>
                  </a:lnTo>
                  <a:lnTo>
                    <a:pt x="8997" y="25049"/>
                  </a:lnTo>
                  <a:lnTo>
                    <a:pt x="9299" y="25135"/>
                  </a:lnTo>
                  <a:lnTo>
                    <a:pt x="9601" y="25222"/>
                  </a:lnTo>
                  <a:lnTo>
                    <a:pt x="9914" y="25297"/>
                  </a:lnTo>
                  <a:lnTo>
                    <a:pt x="10227" y="25362"/>
                  </a:lnTo>
                  <a:lnTo>
                    <a:pt x="10539" y="25416"/>
                  </a:lnTo>
                  <a:lnTo>
                    <a:pt x="10852" y="25470"/>
                  </a:lnTo>
                  <a:lnTo>
                    <a:pt x="11176" y="25513"/>
                  </a:lnTo>
                  <a:lnTo>
                    <a:pt x="11500" y="25556"/>
                  </a:lnTo>
                  <a:lnTo>
                    <a:pt x="11823" y="25588"/>
                  </a:lnTo>
                  <a:lnTo>
                    <a:pt x="12147" y="25599"/>
                  </a:lnTo>
                  <a:lnTo>
                    <a:pt x="12481" y="25621"/>
                  </a:lnTo>
                  <a:lnTo>
                    <a:pt x="12805" y="25621"/>
                  </a:lnTo>
                  <a:lnTo>
                    <a:pt x="13258" y="25610"/>
                  </a:lnTo>
                  <a:lnTo>
                    <a:pt x="13700" y="25588"/>
                  </a:lnTo>
                  <a:lnTo>
                    <a:pt x="14132" y="25556"/>
                  </a:lnTo>
                  <a:lnTo>
                    <a:pt x="14574" y="25502"/>
                  </a:lnTo>
                  <a:lnTo>
                    <a:pt x="14995" y="25427"/>
                  </a:lnTo>
                  <a:lnTo>
                    <a:pt x="15426" y="25351"/>
                  </a:lnTo>
                  <a:lnTo>
                    <a:pt x="15847" y="25254"/>
                  </a:lnTo>
                  <a:lnTo>
                    <a:pt x="16257" y="25146"/>
                  </a:lnTo>
                  <a:lnTo>
                    <a:pt x="16667" y="25017"/>
                  </a:lnTo>
                  <a:lnTo>
                    <a:pt x="17066" y="24887"/>
                  </a:lnTo>
                  <a:lnTo>
                    <a:pt x="17465" y="24736"/>
                  </a:lnTo>
                  <a:lnTo>
                    <a:pt x="17853" y="24574"/>
                  </a:lnTo>
                  <a:lnTo>
                    <a:pt x="18242" y="24402"/>
                  </a:lnTo>
                  <a:lnTo>
                    <a:pt x="18619" y="24218"/>
                  </a:lnTo>
                  <a:lnTo>
                    <a:pt x="18986" y="24024"/>
                  </a:lnTo>
                  <a:lnTo>
                    <a:pt x="19353" y="23808"/>
                  </a:lnTo>
                  <a:lnTo>
                    <a:pt x="19590" y="24089"/>
                  </a:lnTo>
                  <a:lnTo>
                    <a:pt x="19871" y="24391"/>
                  </a:lnTo>
                  <a:lnTo>
                    <a:pt x="20022" y="24531"/>
                  </a:lnTo>
                  <a:lnTo>
                    <a:pt x="20194" y="24682"/>
                  </a:lnTo>
                  <a:lnTo>
                    <a:pt x="20367" y="24833"/>
                  </a:lnTo>
                  <a:lnTo>
                    <a:pt x="20550" y="24973"/>
                  </a:lnTo>
                  <a:lnTo>
                    <a:pt x="20745" y="25114"/>
                  </a:lnTo>
                  <a:lnTo>
                    <a:pt x="20950" y="25254"/>
                  </a:lnTo>
                  <a:lnTo>
                    <a:pt x="21165" y="25394"/>
                  </a:lnTo>
                  <a:lnTo>
                    <a:pt x="21381" y="25524"/>
                  </a:lnTo>
                  <a:lnTo>
                    <a:pt x="21618" y="25653"/>
                  </a:lnTo>
                  <a:lnTo>
                    <a:pt x="21866" y="25772"/>
                  </a:lnTo>
                  <a:lnTo>
                    <a:pt x="22125" y="25890"/>
                  </a:lnTo>
                  <a:lnTo>
                    <a:pt x="22395" y="25998"/>
                  </a:lnTo>
                  <a:lnTo>
                    <a:pt x="22676" y="26095"/>
                  </a:lnTo>
                  <a:lnTo>
                    <a:pt x="22967" y="26182"/>
                  </a:lnTo>
                  <a:lnTo>
                    <a:pt x="23280" y="26268"/>
                  </a:lnTo>
                  <a:lnTo>
                    <a:pt x="23592" y="26333"/>
                  </a:lnTo>
                  <a:lnTo>
                    <a:pt x="23927" y="26397"/>
                  </a:lnTo>
                  <a:lnTo>
                    <a:pt x="24261" y="26441"/>
                  </a:lnTo>
                  <a:lnTo>
                    <a:pt x="24617" y="26484"/>
                  </a:lnTo>
                  <a:lnTo>
                    <a:pt x="24984" y="26505"/>
                  </a:lnTo>
                  <a:lnTo>
                    <a:pt x="25362" y="26516"/>
                  </a:lnTo>
                  <a:lnTo>
                    <a:pt x="25761" y="26505"/>
                  </a:lnTo>
                  <a:lnTo>
                    <a:pt x="26160" y="26484"/>
                  </a:lnTo>
                  <a:lnTo>
                    <a:pt x="26581" y="26451"/>
                  </a:lnTo>
                  <a:lnTo>
                    <a:pt x="27012" y="26397"/>
                  </a:lnTo>
                  <a:lnTo>
                    <a:pt x="27465" y="26322"/>
                  </a:lnTo>
                  <a:lnTo>
                    <a:pt x="27929" y="26236"/>
                  </a:lnTo>
                  <a:lnTo>
                    <a:pt x="28404" y="26128"/>
                  </a:lnTo>
                  <a:lnTo>
                    <a:pt x="28220" y="26063"/>
                  </a:lnTo>
                  <a:lnTo>
                    <a:pt x="28015" y="25966"/>
                  </a:lnTo>
                  <a:lnTo>
                    <a:pt x="27735" y="25836"/>
                  </a:lnTo>
                  <a:lnTo>
                    <a:pt x="27411" y="25664"/>
                  </a:lnTo>
                  <a:lnTo>
                    <a:pt x="27044" y="25437"/>
                  </a:lnTo>
                  <a:lnTo>
                    <a:pt x="26850" y="25308"/>
                  </a:lnTo>
                  <a:lnTo>
                    <a:pt x="26656" y="25157"/>
                  </a:lnTo>
                  <a:lnTo>
                    <a:pt x="26440" y="25006"/>
                  </a:lnTo>
                  <a:lnTo>
                    <a:pt x="26235" y="24833"/>
                  </a:lnTo>
                  <a:lnTo>
                    <a:pt x="26020" y="24639"/>
                  </a:lnTo>
                  <a:lnTo>
                    <a:pt x="25815" y="24434"/>
                  </a:lnTo>
                  <a:lnTo>
                    <a:pt x="25599" y="24218"/>
                  </a:lnTo>
                  <a:lnTo>
                    <a:pt x="25394" y="23981"/>
                  </a:lnTo>
                  <a:lnTo>
                    <a:pt x="25189" y="23733"/>
                  </a:lnTo>
                  <a:lnTo>
                    <a:pt x="24984" y="23463"/>
                  </a:lnTo>
                  <a:lnTo>
                    <a:pt x="24790" y="23172"/>
                  </a:lnTo>
                  <a:lnTo>
                    <a:pt x="24606" y="22870"/>
                  </a:lnTo>
                  <a:lnTo>
                    <a:pt x="24434" y="22546"/>
                  </a:lnTo>
                  <a:lnTo>
                    <a:pt x="24261" y="22212"/>
                  </a:lnTo>
                  <a:lnTo>
                    <a:pt x="24110" y="21845"/>
                  </a:lnTo>
                  <a:lnTo>
                    <a:pt x="23970" y="21467"/>
                  </a:lnTo>
                  <a:lnTo>
                    <a:pt x="23841" y="21068"/>
                  </a:lnTo>
                  <a:lnTo>
                    <a:pt x="23733" y="20648"/>
                  </a:lnTo>
                  <a:lnTo>
                    <a:pt x="23646" y="20205"/>
                  </a:lnTo>
                  <a:lnTo>
                    <a:pt x="23571" y="19741"/>
                  </a:lnTo>
                  <a:lnTo>
                    <a:pt x="23808" y="19364"/>
                  </a:lnTo>
                  <a:lnTo>
                    <a:pt x="24024" y="18976"/>
                  </a:lnTo>
                  <a:lnTo>
                    <a:pt x="24240" y="18576"/>
                  </a:lnTo>
                  <a:lnTo>
                    <a:pt x="24434" y="18177"/>
                  </a:lnTo>
                  <a:lnTo>
                    <a:pt x="24617" y="17767"/>
                  </a:lnTo>
                  <a:lnTo>
                    <a:pt x="24790" y="17347"/>
                  </a:lnTo>
                  <a:lnTo>
                    <a:pt x="24941" y="16915"/>
                  </a:lnTo>
                  <a:lnTo>
                    <a:pt x="25081" y="16484"/>
                  </a:lnTo>
                  <a:lnTo>
                    <a:pt x="25200" y="16041"/>
                  </a:lnTo>
                  <a:lnTo>
                    <a:pt x="25308" y="15599"/>
                  </a:lnTo>
                  <a:lnTo>
                    <a:pt x="25405" y="15146"/>
                  </a:lnTo>
                  <a:lnTo>
                    <a:pt x="25480" y="14693"/>
                  </a:lnTo>
                  <a:lnTo>
                    <a:pt x="25545" y="14229"/>
                  </a:lnTo>
                  <a:lnTo>
                    <a:pt x="25588" y="13754"/>
                  </a:lnTo>
                  <a:lnTo>
                    <a:pt x="25610" y="13290"/>
                  </a:lnTo>
                  <a:lnTo>
                    <a:pt x="25621" y="12805"/>
                  </a:lnTo>
                  <a:lnTo>
                    <a:pt x="25621" y="12481"/>
                  </a:lnTo>
                  <a:lnTo>
                    <a:pt x="25599" y="12147"/>
                  </a:lnTo>
                  <a:lnTo>
                    <a:pt x="25577" y="11823"/>
                  </a:lnTo>
                  <a:lnTo>
                    <a:pt x="25556" y="11500"/>
                  </a:lnTo>
                  <a:lnTo>
                    <a:pt x="25513" y="11176"/>
                  </a:lnTo>
                  <a:lnTo>
                    <a:pt x="25470" y="10852"/>
                  </a:lnTo>
                  <a:lnTo>
                    <a:pt x="25416" y="10540"/>
                  </a:lnTo>
                  <a:lnTo>
                    <a:pt x="25362" y="10227"/>
                  </a:lnTo>
                  <a:lnTo>
                    <a:pt x="25286" y="9914"/>
                  </a:lnTo>
                  <a:lnTo>
                    <a:pt x="25221" y="9601"/>
                  </a:lnTo>
                  <a:lnTo>
                    <a:pt x="25135" y="9299"/>
                  </a:lnTo>
                  <a:lnTo>
                    <a:pt x="25049" y="8997"/>
                  </a:lnTo>
                  <a:lnTo>
                    <a:pt x="24941" y="8695"/>
                  </a:lnTo>
                  <a:lnTo>
                    <a:pt x="24844" y="8404"/>
                  </a:lnTo>
                  <a:lnTo>
                    <a:pt x="24736" y="8112"/>
                  </a:lnTo>
                  <a:lnTo>
                    <a:pt x="24617" y="7821"/>
                  </a:lnTo>
                  <a:lnTo>
                    <a:pt x="24488" y="7541"/>
                  </a:lnTo>
                  <a:lnTo>
                    <a:pt x="24358" y="7249"/>
                  </a:lnTo>
                  <a:lnTo>
                    <a:pt x="24218" y="6980"/>
                  </a:lnTo>
                  <a:lnTo>
                    <a:pt x="24078" y="6699"/>
                  </a:lnTo>
                  <a:lnTo>
                    <a:pt x="23927" y="6429"/>
                  </a:lnTo>
                  <a:lnTo>
                    <a:pt x="23765" y="6160"/>
                  </a:lnTo>
                  <a:lnTo>
                    <a:pt x="23603" y="5901"/>
                  </a:lnTo>
                  <a:lnTo>
                    <a:pt x="23431" y="5642"/>
                  </a:lnTo>
                  <a:lnTo>
                    <a:pt x="23258" y="5394"/>
                  </a:lnTo>
                  <a:lnTo>
                    <a:pt x="23075" y="5146"/>
                  </a:lnTo>
                  <a:lnTo>
                    <a:pt x="22891" y="4898"/>
                  </a:lnTo>
                  <a:lnTo>
                    <a:pt x="22697" y="4660"/>
                  </a:lnTo>
                  <a:lnTo>
                    <a:pt x="22492" y="4423"/>
                  </a:lnTo>
                  <a:lnTo>
                    <a:pt x="22287" y="4196"/>
                  </a:lnTo>
                  <a:lnTo>
                    <a:pt x="22082" y="3970"/>
                  </a:lnTo>
                  <a:lnTo>
                    <a:pt x="21866" y="3743"/>
                  </a:lnTo>
                  <a:lnTo>
                    <a:pt x="21651" y="3538"/>
                  </a:lnTo>
                  <a:lnTo>
                    <a:pt x="21424" y="3323"/>
                  </a:lnTo>
                  <a:lnTo>
                    <a:pt x="21187" y="3118"/>
                  </a:lnTo>
                  <a:lnTo>
                    <a:pt x="20960" y="2923"/>
                  </a:lnTo>
                  <a:lnTo>
                    <a:pt x="20712" y="2729"/>
                  </a:lnTo>
                  <a:lnTo>
                    <a:pt x="20475" y="2546"/>
                  </a:lnTo>
                  <a:lnTo>
                    <a:pt x="20227" y="2363"/>
                  </a:lnTo>
                  <a:lnTo>
                    <a:pt x="19968" y="2179"/>
                  </a:lnTo>
                  <a:lnTo>
                    <a:pt x="19709" y="2017"/>
                  </a:lnTo>
                  <a:lnTo>
                    <a:pt x="19450" y="1856"/>
                  </a:lnTo>
                  <a:lnTo>
                    <a:pt x="19180" y="1694"/>
                  </a:lnTo>
                  <a:lnTo>
                    <a:pt x="18911" y="1543"/>
                  </a:lnTo>
                  <a:lnTo>
                    <a:pt x="18641" y="1402"/>
                  </a:lnTo>
                  <a:lnTo>
                    <a:pt x="18360" y="1262"/>
                  </a:lnTo>
                  <a:lnTo>
                    <a:pt x="18080" y="1133"/>
                  </a:lnTo>
                  <a:lnTo>
                    <a:pt x="17800" y="1003"/>
                  </a:lnTo>
                  <a:lnTo>
                    <a:pt x="17508" y="885"/>
                  </a:lnTo>
                  <a:lnTo>
                    <a:pt x="17217" y="777"/>
                  </a:lnTo>
                  <a:lnTo>
                    <a:pt x="16915" y="669"/>
                  </a:lnTo>
                  <a:lnTo>
                    <a:pt x="16613" y="572"/>
                  </a:lnTo>
                  <a:lnTo>
                    <a:pt x="16311" y="485"/>
                  </a:lnTo>
                  <a:lnTo>
                    <a:pt x="16009" y="399"/>
                  </a:lnTo>
                  <a:lnTo>
                    <a:pt x="15696" y="324"/>
                  </a:lnTo>
                  <a:lnTo>
                    <a:pt x="15394" y="259"/>
                  </a:lnTo>
                  <a:lnTo>
                    <a:pt x="15070" y="194"/>
                  </a:lnTo>
                  <a:lnTo>
                    <a:pt x="14757" y="140"/>
                  </a:lnTo>
                  <a:lnTo>
                    <a:pt x="14434" y="97"/>
                  </a:lnTo>
                  <a:lnTo>
                    <a:pt x="14121" y="65"/>
                  </a:lnTo>
                  <a:lnTo>
                    <a:pt x="13797" y="32"/>
                  </a:lnTo>
                  <a:lnTo>
                    <a:pt x="13463" y="11"/>
                  </a:lnTo>
                  <a:lnTo>
                    <a:pt x="13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4730212" y="3102069"/>
              <a:ext cx="384334" cy="317049"/>
            </a:xfrm>
            <a:custGeom>
              <a:rect b="b" l="l" r="r" t="t"/>
              <a:pathLst>
                <a:path extrusionOk="0" h="11587" w="14046">
                  <a:moveTo>
                    <a:pt x="3636" y="1"/>
                  </a:moveTo>
                  <a:lnTo>
                    <a:pt x="3366" y="11"/>
                  </a:lnTo>
                  <a:lnTo>
                    <a:pt x="3236" y="22"/>
                  </a:lnTo>
                  <a:lnTo>
                    <a:pt x="3096" y="44"/>
                  </a:lnTo>
                  <a:lnTo>
                    <a:pt x="2956" y="76"/>
                  </a:lnTo>
                  <a:lnTo>
                    <a:pt x="2827" y="109"/>
                  </a:lnTo>
                  <a:lnTo>
                    <a:pt x="2686" y="162"/>
                  </a:lnTo>
                  <a:lnTo>
                    <a:pt x="2546" y="206"/>
                  </a:lnTo>
                  <a:lnTo>
                    <a:pt x="2395" y="270"/>
                  </a:lnTo>
                  <a:lnTo>
                    <a:pt x="2255" y="346"/>
                  </a:lnTo>
                  <a:lnTo>
                    <a:pt x="2104" y="421"/>
                  </a:lnTo>
                  <a:lnTo>
                    <a:pt x="1963" y="508"/>
                  </a:lnTo>
                  <a:lnTo>
                    <a:pt x="1812" y="605"/>
                  </a:lnTo>
                  <a:lnTo>
                    <a:pt x="1661" y="713"/>
                  </a:lnTo>
                  <a:lnTo>
                    <a:pt x="1521" y="820"/>
                  </a:lnTo>
                  <a:lnTo>
                    <a:pt x="1370" y="950"/>
                  </a:lnTo>
                  <a:lnTo>
                    <a:pt x="1219" y="1090"/>
                  </a:lnTo>
                  <a:lnTo>
                    <a:pt x="1057" y="1241"/>
                  </a:lnTo>
                  <a:lnTo>
                    <a:pt x="917" y="1392"/>
                  </a:lnTo>
                  <a:lnTo>
                    <a:pt x="777" y="1543"/>
                  </a:lnTo>
                  <a:lnTo>
                    <a:pt x="658" y="1705"/>
                  </a:lnTo>
                  <a:lnTo>
                    <a:pt x="540" y="1878"/>
                  </a:lnTo>
                  <a:lnTo>
                    <a:pt x="442" y="2039"/>
                  </a:lnTo>
                  <a:lnTo>
                    <a:pt x="356" y="2212"/>
                  </a:lnTo>
                  <a:lnTo>
                    <a:pt x="270" y="2385"/>
                  </a:lnTo>
                  <a:lnTo>
                    <a:pt x="205" y="2557"/>
                  </a:lnTo>
                  <a:lnTo>
                    <a:pt x="151" y="2730"/>
                  </a:lnTo>
                  <a:lnTo>
                    <a:pt x="97" y="2913"/>
                  </a:lnTo>
                  <a:lnTo>
                    <a:pt x="65" y="3086"/>
                  </a:lnTo>
                  <a:lnTo>
                    <a:pt x="33" y="3269"/>
                  </a:lnTo>
                  <a:lnTo>
                    <a:pt x="11" y="3453"/>
                  </a:lnTo>
                  <a:lnTo>
                    <a:pt x="0" y="3636"/>
                  </a:lnTo>
                  <a:lnTo>
                    <a:pt x="0" y="3830"/>
                  </a:lnTo>
                  <a:lnTo>
                    <a:pt x="11" y="4014"/>
                  </a:lnTo>
                  <a:lnTo>
                    <a:pt x="33" y="4208"/>
                  </a:lnTo>
                  <a:lnTo>
                    <a:pt x="54" y="4391"/>
                  </a:lnTo>
                  <a:lnTo>
                    <a:pt x="97" y="4585"/>
                  </a:lnTo>
                  <a:lnTo>
                    <a:pt x="140" y="4780"/>
                  </a:lnTo>
                  <a:lnTo>
                    <a:pt x="184" y="4963"/>
                  </a:lnTo>
                  <a:lnTo>
                    <a:pt x="248" y="5157"/>
                  </a:lnTo>
                  <a:lnTo>
                    <a:pt x="313" y="5351"/>
                  </a:lnTo>
                  <a:lnTo>
                    <a:pt x="389" y="5545"/>
                  </a:lnTo>
                  <a:lnTo>
                    <a:pt x="464" y="5729"/>
                  </a:lnTo>
                  <a:lnTo>
                    <a:pt x="550" y="5923"/>
                  </a:lnTo>
                  <a:lnTo>
                    <a:pt x="744" y="6311"/>
                  </a:lnTo>
                  <a:lnTo>
                    <a:pt x="971" y="6689"/>
                  </a:lnTo>
                  <a:lnTo>
                    <a:pt x="1208" y="7067"/>
                  </a:lnTo>
                  <a:lnTo>
                    <a:pt x="1478" y="7433"/>
                  </a:lnTo>
                  <a:lnTo>
                    <a:pt x="1759" y="7800"/>
                  </a:lnTo>
                  <a:lnTo>
                    <a:pt x="2071" y="8156"/>
                  </a:lnTo>
                  <a:lnTo>
                    <a:pt x="2395" y="8501"/>
                  </a:lnTo>
                  <a:lnTo>
                    <a:pt x="2729" y="8836"/>
                  </a:lnTo>
                  <a:lnTo>
                    <a:pt x="3085" y="9170"/>
                  </a:lnTo>
                  <a:lnTo>
                    <a:pt x="3452" y="9483"/>
                  </a:lnTo>
                  <a:lnTo>
                    <a:pt x="3819" y="9785"/>
                  </a:lnTo>
                  <a:lnTo>
                    <a:pt x="4207" y="10076"/>
                  </a:lnTo>
                  <a:lnTo>
                    <a:pt x="4596" y="10346"/>
                  </a:lnTo>
                  <a:lnTo>
                    <a:pt x="4995" y="10605"/>
                  </a:lnTo>
                  <a:lnTo>
                    <a:pt x="5405" y="10842"/>
                  </a:lnTo>
                  <a:lnTo>
                    <a:pt x="5804" y="11058"/>
                  </a:lnTo>
                  <a:lnTo>
                    <a:pt x="6214" y="11252"/>
                  </a:lnTo>
                  <a:lnTo>
                    <a:pt x="6624" y="11436"/>
                  </a:lnTo>
                  <a:lnTo>
                    <a:pt x="7023" y="11587"/>
                  </a:lnTo>
                  <a:lnTo>
                    <a:pt x="7433" y="11436"/>
                  </a:lnTo>
                  <a:lnTo>
                    <a:pt x="7832" y="11252"/>
                  </a:lnTo>
                  <a:lnTo>
                    <a:pt x="8242" y="11058"/>
                  </a:lnTo>
                  <a:lnTo>
                    <a:pt x="8652" y="10842"/>
                  </a:lnTo>
                  <a:lnTo>
                    <a:pt x="9051" y="10605"/>
                  </a:lnTo>
                  <a:lnTo>
                    <a:pt x="9450" y="10346"/>
                  </a:lnTo>
                  <a:lnTo>
                    <a:pt x="9838" y="10076"/>
                  </a:lnTo>
                  <a:lnTo>
                    <a:pt x="10227" y="9785"/>
                  </a:lnTo>
                  <a:lnTo>
                    <a:pt x="10604" y="9483"/>
                  </a:lnTo>
                  <a:lnTo>
                    <a:pt x="10971" y="9170"/>
                  </a:lnTo>
                  <a:lnTo>
                    <a:pt x="11316" y="8836"/>
                  </a:lnTo>
                  <a:lnTo>
                    <a:pt x="11662" y="8501"/>
                  </a:lnTo>
                  <a:lnTo>
                    <a:pt x="11985" y="8156"/>
                  </a:lnTo>
                  <a:lnTo>
                    <a:pt x="12287" y="7800"/>
                  </a:lnTo>
                  <a:lnTo>
                    <a:pt x="12578" y="7433"/>
                  </a:lnTo>
                  <a:lnTo>
                    <a:pt x="12837" y="7067"/>
                  </a:lnTo>
                  <a:lnTo>
                    <a:pt x="13085" y="6689"/>
                  </a:lnTo>
                  <a:lnTo>
                    <a:pt x="13301" y="6311"/>
                  </a:lnTo>
                  <a:lnTo>
                    <a:pt x="13495" y="5923"/>
                  </a:lnTo>
                  <a:lnTo>
                    <a:pt x="13582" y="5729"/>
                  </a:lnTo>
                  <a:lnTo>
                    <a:pt x="13668" y="5545"/>
                  </a:lnTo>
                  <a:lnTo>
                    <a:pt x="13744" y="5351"/>
                  </a:lnTo>
                  <a:lnTo>
                    <a:pt x="13808" y="5157"/>
                  </a:lnTo>
                  <a:lnTo>
                    <a:pt x="13862" y="4963"/>
                  </a:lnTo>
                  <a:lnTo>
                    <a:pt x="13916" y="4780"/>
                  </a:lnTo>
                  <a:lnTo>
                    <a:pt x="13959" y="4585"/>
                  </a:lnTo>
                  <a:lnTo>
                    <a:pt x="13992" y="4391"/>
                  </a:lnTo>
                  <a:lnTo>
                    <a:pt x="14024" y="4208"/>
                  </a:lnTo>
                  <a:lnTo>
                    <a:pt x="14035" y="4014"/>
                  </a:lnTo>
                  <a:lnTo>
                    <a:pt x="14046" y="3830"/>
                  </a:lnTo>
                  <a:lnTo>
                    <a:pt x="14046" y="3636"/>
                  </a:lnTo>
                  <a:lnTo>
                    <a:pt x="14035" y="3453"/>
                  </a:lnTo>
                  <a:lnTo>
                    <a:pt x="14013" y="3269"/>
                  </a:lnTo>
                  <a:lnTo>
                    <a:pt x="13992" y="3086"/>
                  </a:lnTo>
                  <a:lnTo>
                    <a:pt x="13949" y="2913"/>
                  </a:lnTo>
                  <a:lnTo>
                    <a:pt x="13905" y="2730"/>
                  </a:lnTo>
                  <a:lnTo>
                    <a:pt x="13841" y="2557"/>
                  </a:lnTo>
                  <a:lnTo>
                    <a:pt x="13776" y="2385"/>
                  </a:lnTo>
                  <a:lnTo>
                    <a:pt x="13700" y="2212"/>
                  </a:lnTo>
                  <a:lnTo>
                    <a:pt x="13603" y="2039"/>
                  </a:lnTo>
                  <a:lnTo>
                    <a:pt x="13506" y="1878"/>
                  </a:lnTo>
                  <a:lnTo>
                    <a:pt x="13398" y="1705"/>
                  </a:lnTo>
                  <a:lnTo>
                    <a:pt x="13269" y="1543"/>
                  </a:lnTo>
                  <a:lnTo>
                    <a:pt x="13139" y="1392"/>
                  </a:lnTo>
                  <a:lnTo>
                    <a:pt x="12988" y="1241"/>
                  </a:lnTo>
                  <a:lnTo>
                    <a:pt x="12837" y="1090"/>
                  </a:lnTo>
                  <a:lnTo>
                    <a:pt x="12686" y="950"/>
                  </a:lnTo>
                  <a:lnTo>
                    <a:pt x="12535" y="820"/>
                  </a:lnTo>
                  <a:lnTo>
                    <a:pt x="12384" y="713"/>
                  </a:lnTo>
                  <a:lnTo>
                    <a:pt x="12233" y="605"/>
                  </a:lnTo>
                  <a:lnTo>
                    <a:pt x="12093" y="508"/>
                  </a:lnTo>
                  <a:lnTo>
                    <a:pt x="11942" y="421"/>
                  </a:lnTo>
                  <a:lnTo>
                    <a:pt x="11802" y="346"/>
                  </a:lnTo>
                  <a:lnTo>
                    <a:pt x="11651" y="270"/>
                  </a:lnTo>
                  <a:lnTo>
                    <a:pt x="11511" y="206"/>
                  </a:lnTo>
                  <a:lnTo>
                    <a:pt x="11370" y="162"/>
                  </a:lnTo>
                  <a:lnTo>
                    <a:pt x="11230" y="109"/>
                  </a:lnTo>
                  <a:lnTo>
                    <a:pt x="11090" y="76"/>
                  </a:lnTo>
                  <a:lnTo>
                    <a:pt x="10950" y="44"/>
                  </a:lnTo>
                  <a:lnTo>
                    <a:pt x="10820" y="22"/>
                  </a:lnTo>
                  <a:lnTo>
                    <a:pt x="10680" y="11"/>
                  </a:lnTo>
                  <a:lnTo>
                    <a:pt x="10421" y="1"/>
                  </a:lnTo>
                  <a:lnTo>
                    <a:pt x="10162" y="11"/>
                  </a:lnTo>
                  <a:lnTo>
                    <a:pt x="9914" y="44"/>
                  </a:lnTo>
                  <a:lnTo>
                    <a:pt x="9666" y="109"/>
                  </a:lnTo>
                  <a:lnTo>
                    <a:pt x="9439" y="184"/>
                  </a:lnTo>
                  <a:lnTo>
                    <a:pt x="9213" y="270"/>
                  </a:lnTo>
                  <a:lnTo>
                    <a:pt x="8997" y="378"/>
                  </a:lnTo>
                  <a:lnTo>
                    <a:pt x="8781" y="486"/>
                  </a:lnTo>
                  <a:lnTo>
                    <a:pt x="8587" y="616"/>
                  </a:lnTo>
                  <a:lnTo>
                    <a:pt x="8393" y="745"/>
                  </a:lnTo>
                  <a:lnTo>
                    <a:pt x="8220" y="885"/>
                  </a:lnTo>
                  <a:lnTo>
                    <a:pt x="8048" y="1025"/>
                  </a:lnTo>
                  <a:lnTo>
                    <a:pt x="7897" y="1176"/>
                  </a:lnTo>
                  <a:lnTo>
                    <a:pt x="7756" y="1317"/>
                  </a:lnTo>
                  <a:lnTo>
                    <a:pt x="7498" y="1586"/>
                  </a:lnTo>
                  <a:lnTo>
                    <a:pt x="7293" y="1824"/>
                  </a:lnTo>
                  <a:lnTo>
                    <a:pt x="7152" y="2018"/>
                  </a:lnTo>
                  <a:lnTo>
                    <a:pt x="7023" y="2191"/>
                  </a:lnTo>
                  <a:lnTo>
                    <a:pt x="6904" y="2018"/>
                  </a:lnTo>
                  <a:lnTo>
                    <a:pt x="6753" y="1824"/>
                  </a:lnTo>
                  <a:lnTo>
                    <a:pt x="6548" y="1586"/>
                  </a:lnTo>
                  <a:lnTo>
                    <a:pt x="6300" y="1317"/>
                  </a:lnTo>
                  <a:lnTo>
                    <a:pt x="6149" y="1176"/>
                  </a:lnTo>
                  <a:lnTo>
                    <a:pt x="5998" y="1025"/>
                  </a:lnTo>
                  <a:lnTo>
                    <a:pt x="5825" y="885"/>
                  </a:lnTo>
                  <a:lnTo>
                    <a:pt x="5653" y="745"/>
                  </a:lnTo>
                  <a:lnTo>
                    <a:pt x="5469" y="616"/>
                  </a:lnTo>
                  <a:lnTo>
                    <a:pt x="5264" y="486"/>
                  </a:lnTo>
                  <a:lnTo>
                    <a:pt x="5060" y="378"/>
                  </a:lnTo>
                  <a:lnTo>
                    <a:pt x="4844" y="270"/>
                  </a:lnTo>
                  <a:lnTo>
                    <a:pt x="4617" y="184"/>
                  </a:lnTo>
                  <a:lnTo>
                    <a:pt x="4380" y="109"/>
                  </a:lnTo>
                  <a:lnTo>
                    <a:pt x="4143" y="44"/>
                  </a:lnTo>
                  <a:lnTo>
                    <a:pt x="3894" y="11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8017313" y="2227169"/>
              <a:ext cx="554665" cy="807331"/>
            </a:xfrm>
            <a:custGeom>
              <a:rect b="b" l="l" r="r" t="t"/>
              <a:pathLst>
                <a:path extrusionOk="0" h="29505" w="20271">
                  <a:moveTo>
                    <a:pt x="4348" y="0"/>
                  </a:moveTo>
                  <a:lnTo>
                    <a:pt x="3895" y="22"/>
                  </a:lnTo>
                  <a:lnTo>
                    <a:pt x="3453" y="54"/>
                  </a:lnTo>
                  <a:lnTo>
                    <a:pt x="3010" y="108"/>
                  </a:lnTo>
                  <a:lnTo>
                    <a:pt x="2579" y="173"/>
                  </a:lnTo>
                  <a:lnTo>
                    <a:pt x="2137" y="248"/>
                  </a:lnTo>
                  <a:lnTo>
                    <a:pt x="1705" y="345"/>
                  </a:lnTo>
                  <a:lnTo>
                    <a:pt x="1274" y="453"/>
                  </a:lnTo>
                  <a:lnTo>
                    <a:pt x="842" y="583"/>
                  </a:lnTo>
                  <a:lnTo>
                    <a:pt x="421" y="723"/>
                  </a:lnTo>
                  <a:lnTo>
                    <a:pt x="1" y="885"/>
                  </a:lnTo>
                  <a:lnTo>
                    <a:pt x="432" y="1187"/>
                  </a:lnTo>
                  <a:lnTo>
                    <a:pt x="928" y="1564"/>
                  </a:lnTo>
                  <a:lnTo>
                    <a:pt x="1587" y="2060"/>
                  </a:lnTo>
                  <a:lnTo>
                    <a:pt x="1953" y="2352"/>
                  </a:lnTo>
                  <a:lnTo>
                    <a:pt x="2352" y="2686"/>
                  </a:lnTo>
                  <a:lnTo>
                    <a:pt x="2773" y="3031"/>
                  </a:lnTo>
                  <a:lnTo>
                    <a:pt x="3205" y="3420"/>
                  </a:lnTo>
                  <a:lnTo>
                    <a:pt x="3658" y="3819"/>
                  </a:lnTo>
                  <a:lnTo>
                    <a:pt x="4122" y="4250"/>
                  </a:lnTo>
                  <a:lnTo>
                    <a:pt x="4596" y="4703"/>
                  </a:lnTo>
                  <a:lnTo>
                    <a:pt x="5071" y="5178"/>
                  </a:lnTo>
                  <a:lnTo>
                    <a:pt x="5546" y="5674"/>
                  </a:lnTo>
                  <a:lnTo>
                    <a:pt x="6009" y="6192"/>
                  </a:lnTo>
                  <a:lnTo>
                    <a:pt x="6473" y="6721"/>
                  </a:lnTo>
                  <a:lnTo>
                    <a:pt x="6926" y="7271"/>
                  </a:lnTo>
                  <a:lnTo>
                    <a:pt x="7369" y="7843"/>
                  </a:lnTo>
                  <a:lnTo>
                    <a:pt x="7789" y="8414"/>
                  </a:lnTo>
                  <a:lnTo>
                    <a:pt x="7984" y="8716"/>
                  </a:lnTo>
                  <a:lnTo>
                    <a:pt x="8178" y="9008"/>
                  </a:lnTo>
                  <a:lnTo>
                    <a:pt x="8372" y="9310"/>
                  </a:lnTo>
                  <a:lnTo>
                    <a:pt x="8555" y="9623"/>
                  </a:lnTo>
                  <a:lnTo>
                    <a:pt x="8728" y="9925"/>
                  </a:lnTo>
                  <a:lnTo>
                    <a:pt x="8890" y="10238"/>
                  </a:lnTo>
                  <a:lnTo>
                    <a:pt x="9052" y="10550"/>
                  </a:lnTo>
                  <a:lnTo>
                    <a:pt x="9203" y="10863"/>
                  </a:lnTo>
                  <a:lnTo>
                    <a:pt x="9343" y="11176"/>
                  </a:lnTo>
                  <a:lnTo>
                    <a:pt x="9472" y="11500"/>
                  </a:lnTo>
                  <a:lnTo>
                    <a:pt x="9591" y="11813"/>
                  </a:lnTo>
                  <a:lnTo>
                    <a:pt x="9699" y="12136"/>
                  </a:lnTo>
                  <a:lnTo>
                    <a:pt x="9796" y="12460"/>
                  </a:lnTo>
                  <a:lnTo>
                    <a:pt x="9882" y="12783"/>
                  </a:lnTo>
                  <a:lnTo>
                    <a:pt x="9958" y="13107"/>
                  </a:lnTo>
                  <a:lnTo>
                    <a:pt x="10022" y="13441"/>
                  </a:lnTo>
                  <a:lnTo>
                    <a:pt x="10066" y="13765"/>
                  </a:lnTo>
                  <a:lnTo>
                    <a:pt x="10109" y="14100"/>
                  </a:lnTo>
                  <a:lnTo>
                    <a:pt x="10130" y="14423"/>
                  </a:lnTo>
                  <a:lnTo>
                    <a:pt x="10130" y="14758"/>
                  </a:lnTo>
                  <a:lnTo>
                    <a:pt x="10120" y="15405"/>
                  </a:lnTo>
                  <a:lnTo>
                    <a:pt x="10087" y="16063"/>
                  </a:lnTo>
                  <a:lnTo>
                    <a:pt x="10033" y="16699"/>
                  </a:lnTo>
                  <a:lnTo>
                    <a:pt x="9968" y="17336"/>
                  </a:lnTo>
                  <a:lnTo>
                    <a:pt x="9882" y="17961"/>
                  </a:lnTo>
                  <a:lnTo>
                    <a:pt x="9774" y="18576"/>
                  </a:lnTo>
                  <a:lnTo>
                    <a:pt x="9656" y="19180"/>
                  </a:lnTo>
                  <a:lnTo>
                    <a:pt x="9526" y="19763"/>
                  </a:lnTo>
                  <a:lnTo>
                    <a:pt x="9386" y="20346"/>
                  </a:lnTo>
                  <a:lnTo>
                    <a:pt x="9235" y="20907"/>
                  </a:lnTo>
                  <a:lnTo>
                    <a:pt x="9073" y="21457"/>
                  </a:lnTo>
                  <a:lnTo>
                    <a:pt x="8901" y="21985"/>
                  </a:lnTo>
                  <a:lnTo>
                    <a:pt x="8728" y="22503"/>
                  </a:lnTo>
                  <a:lnTo>
                    <a:pt x="8555" y="22999"/>
                  </a:lnTo>
                  <a:lnTo>
                    <a:pt x="8372" y="23485"/>
                  </a:lnTo>
                  <a:lnTo>
                    <a:pt x="8189" y="23938"/>
                  </a:lnTo>
                  <a:lnTo>
                    <a:pt x="8005" y="24380"/>
                  </a:lnTo>
                  <a:lnTo>
                    <a:pt x="7833" y="24801"/>
                  </a:lnTo>
                  <a:lnTo>
                    <a:pt x="7477" y="25567"/>
                  </a:lnTo>
                  <a:lnTo>
                    <a:pt x="7153" y="26236"/>
                  </a:lnTo>
                  <a:lnTo>
                    <a:pt x="6862" y="26797"/>
                  </a:lnTo>
                  <a:lnTo>
                    <a:pt x="6614" y="27250"/>
                  </a:lnTo>
                  <a:lnTo>
                    <a:pt x="6419" y="27584"/>
                  </a:lnTo>
                  <a:lnTo>
                    <a:pt x="6247" y="27854"/>
                  </a:lnTo>
                  <a:lnTo>
                    <a:pt x="7768" y="29504"/>
                  </a:lnTo>
                  <a:lnTo>
                    <a:pt x="7897" y="29461"/>
                  </a:lnTo>
                  <a:lnTo>
                    <a:pt x="8275" y="29310"/>
                  </a:lnTo>
                  <a:lnTo>
                    <a:pt x="8857" y="29073"/>
                  </a:lnTo>
                  <a:lnTo>
                    <a:pt x="9224" y="28911"/>
                  </a:lnTo>
                  <a:lnTo>
                    <a:pt x="9623" y="28717"/>
                  </a:lnTo>
                  <a:lnTo>
                    <a:pt x="10055" y="28501"/>
                  </a:lnTo>
                  <a:lnTo>
                    <a:pt x="10529" y="28264"/>
                  </a:lnTo>
                  <a:lnTo>
                    <a:pt x="11026" y="27994"/>
                  </a:lnTo>
                  <a:lnTo>
                    <a:pt x="11543" y="27692"/>
                  </a:lnTo>
                  <a:lnTo>
                    <a:pt x="12072" y="27368"/>
                  </a:lnTo>
                  <a:lnTo>
                    <a:pt x="12622" y="27012"/>
                  </a:lnTo>
                  <a:lnTo>
                    <a:pt x="13183" y="26624"/>
                  </a:lnTo>
                  <a:lnTo>
                    <a:pt x="13755" y="26214"/>
                  </a:lnTo>
                  <a:lnTo>
                    <a:pt x="14327" y="25772"/>
                  </a:lnTo>
                  <a:lnTo>
                    <a:pt x="14607" y="25534"/>
                  </a:lnTo>
                  <a:lnTo>
                    <a:pt x="14888" y="25297"/>
                  </a:lnTo>
                  <a:lnTo>
                    <a:pt x="15168" y="25049"/>
                  </a:lnTo>
                  <a:lnTo>
                    <a:pt x="15449" y="24790"/>
                  </a:lnTo>
                  <a:lnTo>
                    <a:pt x="15729" y="24531"/>
                  </a:lnTo>
                  <a:lnTo>
                    <a:pt x="15999" y="24251"/>
                  </a:lnTo>
                  <a:lnTo>
                    <a:pt x="16268" y="23970"/>
                  </a:lnTo>
                  <a:lnTo>
                    <a:pt x="16538" y="23690"/>
                  </a:lnTo>
                  <a:lnTo>
                    <a:pt x="16797" y="23388"/>
                  </a:lnTo>
                  <a:lnTo>
                    <a:pt x="17056" y="23086"/>
                  </a:lnTo>
                  <a:lnTo>
                    <a:pt x="17304" y="22773"/>
                  </a:lnTo>
                  <a:lnTo>
                    <a:pt x="17541" y="22449"/>
                  </a:lnTo>
                  <a:lnTo>
                    <a:pt x="17779" y="22126"/>
                  </a:lnTo>
                  <a:lnTo>
                    <a:pt x="18005" y="21780"/>
                  </a:lnTo>
                  <a:lnTo>
                    <a:pt x="18232" y="21435"/>
                  </a:lnTo>
                  <a:lnTo>
                    <a:pt x="18448" y="21079"/>
                  </a:lnTo>
                  <a:lnTo>
                    <a:pt x="18652" y="20723"/>
                  </a:lnTo>
                  <a:lnTo>
                    <a:pt x="18847" y="20346"/>
                  </a:lnTo>
                  <a:lnTo>
                    <a:pt x="19030" y="19968"/>
                  </a:lnTo>
                  <a:lnTo>
                    <a:pt x="19203" y="19580"/>
                  </a:lnTo>
                  <a:lnTo>
                    <a:pt x="19364" y="19180"/>
                  </a:lnTo>
                  <a:lnTo>
                    <a:pt x="19516" y="18781"/>
                  </a:lnTo>
                  <a:lnTo>
                    <a:pt x="19656" y="18361"/>
                  </a:lnTo>
                  <a:lnTo>
                    <a:pt x="19785" y="17940"/>
                  </a:lnTo>
                  <a:lnTo>
                    <a:pt x="19893" y="17508"/>
                  </a:lnTo>
                  <a:lnTo>
                    <a:pt x="19990" y="17066"/>
                  </a:lnTo>
                  <a:lnTo>
                    <a:pt x="20076" y="16613"/>
                  </a:lnTo>
                  <a:lnTo>
                    <a:pt x="20152" y="16160"/>
                  </a:lnTo>
                  <a:lnTo>
                    <a:pt x="20206" y="15685"/>
                  </a:lnTo>
                  <a:lnTo>
                    <a:pt x="20249" y="15211"/>
                  </a:lnTo>
                  <a:lnTo>
                    <a:pt x="20271" y="14736"/>
                  </a:lnTo>
                  <a:lnTo>
                    <a:pt x="20271" y="14251"/>
                  </a:lnTo>
                  <a:lnTo>
                    <a:pt x="20260" y="13787"/>
                  </a:lnTo>
                  <a:lnTo>
                    <a:pt x="20227" y="13312"/>
                  </a:lnTo>
                  <a:lnTo>
                    <a:pt x="20174" y="12859"/>
                  </a:lnTo>
                  <a:lnTo>
                    <a:pt x="20109" y="12395"/>
                  </a:lnTo>
                  <a:lnTo>
                    <a:pt x="20033" y="11942"/>
                  </a:lnTo>
                  <a:lnTo>
                    <a:pt x="19936" y="11500"/>
                  </a:lnTo>
                  <a:lnTo>
                    <a:pt x="19818" y="11057"/>
                  </a:lnTo>
                  <a:lnTo>
                    <a:pt x="19688" y="10626"/>
                  </a:lnTo>
                  <a:lnTo>
                    <a:pt x="19548" y="10194"/>
                  </a:lnTo>
                  <a:lnTo>
                    <a:pt x="19386" y="9763"/>
                  </a:lnTo>
                  <a:lnTo>
                    <a:pt x="19213" y="9353"/>
                  </a:lnTo>
                  <a:lnTo>
                    <a:pt x="19030" y="8943"/>
                  </a:lnTo>
                  <a:lnTo>
                    <a:pt x="18836" y="8533"/>
                  </a:lnTo>
                  <a:lnTo>
                    <a:pt x="18620" y="8134"/>
                  </a:lnTo>
                  <a:lnTo>
                    <a:pt x="18394" y="7746"/>
                  </a:lnTo>
                  <a:lnTo>
                    <a:pt x="18156" y="7357"/>
                  </a:lnTo>
                  <a:lnTo>
                    <a:pt x="17908" y="6990"/>
                  </a:lnTo>
                  <a:lnTo>
                    <a:pt x="17638" y="6613"/>
                  </a:lnTo>
                  <a:lnTo>
                    <a:pt x="17369" y="6257"/>
                  </a:lnTo>
                  <a:lnTo>
                    <a:pt x="17088" y="5901"/>
                  </a:lnTo>
                  <a:lnTo>
                    <a:pt x="16786" y="5556"/>
                  </a:lnTo>
                  <a:lnTo>
                    <a:pt x="16484" y="5221"/>
                  </a:lnTo>
                  <a:lnTo>
                    <a:pt x="16171" y="4898"/>
                  </a:lnTo>
                  <a:lnTo>
                    <a:pt x="15848" y="4574"/>
                  </a:lnTo>
                  <a:lnTo>
                    <a:pt x="15513" y="4272"/>
                  </a:lnTo>
                  <a:lnTo>
                    <a:pt x="15168" y="3970"/>
                  </a:lnTo>
                  <a:lnTo>
                    <a:pt x="14823" y="3679"/>
                  </a:lnTo>
                  <a:lnTo>
                    <a:pt x="14456" y="3398"/>
                  </a:lnTo>
                  <a:lnTo>
                    <a:pt x="14089" y="3128"/>
                  </a:lnTo>
                  <a:lnTo>
                    <a:pt x="13723" y="2859"/>
                  </a:lnTo>
                  <a:lnTo>
                    <a:pt x="13334" y="2611"/>
                  </a:lnTo>
                  <a:lnTo>
                    <a:pt x="12946" y="2373"/>
                  </a:lnTo>
                  <a:lnTo>
                    <a:pt x="12558" y="2136"/>
                  </a:lnTo>
                  <a:lnTo>
                    <a:pt x="12158" y="1920"/>
                  </a:lnTo>
                  <a:lnTo>
                    <a:pt x="11748" y="1704"/>
                  </a:lnTo>
                  <a:lnTo>
                    <a:pt x="11339" y="1510"/>
                  </a:lnTo>
                  <a:lnTo>
                    <a:pt x="10918" y="1327"/>
                  </a:lnTo>
                  <a:lnTo>
                    <a:pt x="10497" y="1144"/>
                  </a:lnTo>
                  <a:lnTo>
                    <a:pt x="10076" y="982"/>
                  </a:lnTo>
                  <a:lnTo>
                    <a:pt x="9645" y="831"/>
                  </a:lnTo>
                  <a:lnTo>
                    <a:pt x="9213" y="690"/>
                  </a:lnTo>
                  <a:lnTo>
                    <a:pt x="8782" y="561"/>
                  </a:lnTo>
                  <a:lnTo>
                    <a:pt x="8340" y="453"/>
                  </a:lnTo>
                  <a:lnTo>
                    <a:pt x="7908" y="345"/>
                  </a:lnTo>
                  <a:lnTo>
                    <a:pt x="7466" y="259"/>
                  </a:lnTo>
                  <a:lnTo>
                    <a:pt x="7013" y="183"/>
                  </a:lnTo>
                  <a:lnTo>
                    <a:pt x="6570" y="119"/>
                  </a:lnTo>
                  <a:lnTo>
                    <a:pt x="6128" y="65"/>
                  </a:lnTo>
                  <a:lnTo>
                    <a:pt x="5686" y="32"/>
                  </a:lnTo>
                  <a:lnTo>
                    <a:pt x="5233" y="11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8431450" y="2220082"/>
              <a:ext cx="203112" cy="673008"/>
            </a:xfrm>
            <a:custGeom>
              <a:rect b="b" l="l" r="r" t="t"/>
              <a:pathLst>
                <a:path extrusionOk="0" h="24596" w="7423">
                  <a:moveTo>
                    <a:pt x="443" y="0"/>
                  </a:moveTo>
                  <a:lnTo>
                    <a:pt x="1" y="518"/>
                  </a:lnTo>
                  <a:lnTo>
                    <a:pt x="152" y="647"/>
                  </a:lnTo>
                  <a:lnTo>
                    <a:pt x="540" y="1014"/>
                  </a:lnTo>
                  <a:lnTo>
                    <a:pt x="810" y="1284"/>
                  </a:lnTo>
                  <a:lnTo>
                    <a:pt x="1123" y="1618"/>
                  </a:lnTo>
                  <a:lnTo>
                    <a:pt x="1468" y="1996"/>
                  </a:lnTo>
                  <a:lnTo>
                    <a:pt x="1845" y="2417"/>
                  </a:lnTo>
                  <a:lnTo>
                    <a:pt x="2245" y="2902"/>
                  </a:lnTo>
                  <a:lnTo>
                    <a:pt x="2654" y="3420"/>
                  </a:lnTo>
                  <a:lnTo>
                    <a:pt x="3075" y="4002"/>
                  </a:lnTo>
                  <a:lnTo>
                    <a:pt x="3507" y="4617"/>
                  </a:lnTo>
                  <a:lnTo>
                    <a:pt x="3722" y="4941"/>
                  </a:lnTo>
                  <a:lnTo>
                    <a:pt x="3938" y="5275"/>
                  </a:lnTo>
                  <a:lnTo>
                    <a:pt x="4143" y="5621"/>
                  </a:lnTo>
                  <a:lnTo>
                    <a:pt x="4348" y="5977"/>
                  </a:lnTo>
                  <a:lnTo>
                    <a:pt x="4553" y="6343"/>
                  </a:lnTo>
                  <a:lnTo>
                    <a:pt x="4758" y="6721"/>
                  </a:lnTo>
                  <a:lnTo>
                    <a:pt x="4952" y="7109"/>
                  </a:lnTo>
                  <a:lnTo>
                    <a:pt x="5136" y="7498"/>
                  </a:lnTo>
                  <a:lnTo>
                    <a:pt x="5351" y="7972"/>
                  </a:lnTo>
                  <a:lnTo>
                    <a:pt x="5546" y="8436"/>
                  </a:lnTo>
                  <a:lnTo>
                    <a:pt x="5718" y="8900"/>
                  </a:lnTo>
                  <a:lnTo>
                    <a:pt x="5891" y="9375"/>
                  </a:lnTo>
                  <a:lnTo>
                    <a:pt x="6042" y="9838"/>
                  </a:lnTo>
                  <a:lnTo>
                    <a:pt x="6171" y="10313"/>
                  </a:lnTo>
                  <a:lnTo>
                    <a:pt x="6301" y="10788"/>
                  </a:lnTo>
                  <a:lnTo>
                    <a:pt x="6398" y="11252"/>
                  </a:lnTo>
                  <a:lnTo>
                    <a:pt x="6495" y="11726"/>
                  </a:lnTo>
                  <a:lnTo>
                    <a:pt x="6570" y="12190"/>
                  </a:lnTo>
                  <a:lnTo>
                    <a:pt x="6635" y="12665"/>
                  </a:lnTo>
                  <a:lnTo>
                    <a:pt x="6689" y="13140"/>
                  </a:lnTo>
                  <a:lnTo>
                    <a:pt x="6721" y="13603"/>
                  </a:lnTo>
                  <a:lnTo>
                    <a:pt x="6743" y="14078"/>
                  </a:lnTo>
                  <a:lnTo>
                    <a:pt x="6743" y="14542"/>
                  </a:lnTo>
                  <a:lnTo>
                    <a:pt x="6732" y="15017"/>
                  </a:lnTo>
                  <a:lnTo>
                    <a:pt x="6700" y="15599"/>
                  </a:lnTo>
                  <a:lnTo>
                    <a:pt x="6646" y="16182"/>
                  </a:lnTo>
                  <a:lnTo>
                    <a:pt x="6560" y="16764"/>
                  </a:lnTo>
                  <a:lnTo>
                    <a:pt x="6463" y="17347"/>
                  </a:lnTo>
                  <a:lnTo>
                    <a:pt x="6333" y="17929"/>
                  </a:lnTo>
                  <a:lnTo>
                    <a:pt x="6182" y="18512"/>
                  </a:lnTo>
                  <a:lnTo>
                    <a:pt x="6020" y="19094"/>
                  </a:lnTo>
                  <a:lnTo>
                    <a:pt x="5826" y="19666"/>
                  </a:lnTo>
                  <a:lnTo>
                    <a:pt x="5600" y="20249"/>
                  </a:lnTo>
                  <a:lnTo>
                    <a:pt x="5362" y="20820"/>
                  </a:lnTo>
                  <a:lnTo>
                    <a:pt x="5103" y="21392"/>
                  </a:lnTo>
                  <a:lnTo>
                    <a:pt x="4812" y="21953"/>
                  </a:lnTo>
                  <a:lnTo>
                    <a:pt x="4510" y="22525"/>
                  </a:lnTo>
                  <a:lnTo>
                    <a:pt x="4176" y="23086"/>
                  </a:lnTo>
                  <a:lnTo>
                    <a:pt x="3820" y="23657"/>
                  </a:lnTo>
                  <a:lnTo>
                    <a:pt x="3442" y="24218"/>
                  </a:lnTo>
                  <a:lnTo>
                    <a:pt x="4003" y="24596"/>
                  </a:lnTo>
                  <a:lnTo>
                    <a:pt x="4391" y="24013"/>
                  </a:lnTo>
                  <a:lnTo>
                    <a:pt x="4758" y="23431"/>
                  </a:lnTo>
                  <a:lnTo>
                    <a:pt x="5103" y="22848"/>
                  </a:lnTo>
                  <a:lnTo>
                    <a:pt x="5416" y="22255"/>
                  </a:lnTo>
                  <a:lnTo>
                    <a:pt x="5718" y="21662"/>
                  </a:lnTo>
                  <a:lnTo>
                    <a:pt x="5988" y="21068"/>
                  </a:lnTo>
                  <a:lnTo>
                    <a:pt x="6236" y="20475"/>
                  </a:lnTo>
                  <a:lnTo>
                    <a:pt x="6463" y="19871"/>
                  </a:lnTo>
                  <a:lnTo>
                    <a:pt x="6667" y="19278"/>
                  </a:lnTo>
                  <a:lnTo>
                    <a:pt x="6840" y="18674"/>
                  </a:lnTo>
                  <a:lnTo>
                    <a:pt x="7002" y="18069"/>
                  </a:lnTo>
                  <a:lnTo>
                    <a:pt x="7131" y="17465"/>
                  </a:lnTo>
                  <a:lnTo>
                    <a:pt x="7228" y="16850"/>
                  </a:lnTo>
                  <a:lnTo>
                    <a:pt x="7315" y="16246"/>
                  </a:lnTo>
                  <a:lnTo>
                    <a:pt x="7379" y="15631"/>
                  </a:lnTo>
                  <a:lnTo>
                    <a:pt x="7412" y="15027"/>
                  </a:lnTo>
                  <a:lnTo>
                    <a:pt x="7423" y="14542"/>
                  </a:lnTo>
                  <a:lnTo>
                    <a:pt x="7412" y="14046"/>
                  </a:lnTo>
                  <a:lnTo>
                    <a:pt x="7390" y="13560"/>
                  </a:lnTo>
                  <a:lnTo>
                    <a:pt x="7358" y="13064"/>
                  </a:lnTo>
                  <a:lnTo>
                    <a:pt x="7304" y="12579"/>
                  </a:lnTo>
                  <a:lnTo>
                    <a:pt x="7239" y="12082"/>
                  </a:lnTo>
                  <a:lnTo>
                    <a:pt x="7153" y="11597"/>
                  </a:lnTo>
                  <a:lnTo>
                    <a:pt x="7056" y="11101"/>
                  </a:lnTo>
                  <a:lnTo>
                    <a:pt x="6948" y="10615"/>
                  </a:lnTo>
                  <a:lnTo>
                    <a:pt x="6818" y="10119"/>
                  </a:lnTo>
                  <a:lnTo>
                    <a:pt x="6678" y="9634"/>
                  </a:lnTo>
                  <a:lnTo>
                    <a:pt x="6516" y="9148"/>
                  </a:lnTo>
                  <a:lnTo>
                    <a:pt x="6344" y="8652"/>
                  </a:lnTo>
                  <a:lnTo>
                    <a:pt x="6160" y="8166"/>
                  </a:lnTo>
                  <a:lnTo>
                    <a:pt x="5955" y="7681"/>
                  </a:lnTo>
                  <a:lnTo>
                    <a:pt x="5740" y="7196"/>
                  </a:lnTo>
                  <a:lnTo>
                    <a:pt x="5546" y="6786"/>
                  </a:lnTo>
                  <a:lnTo>
                    <a:pt x="5351" y="6397"/>
                  </a:lnTo>
                  <a:lnTo>
                    <a:pt x="5146" y="6009"/>
                  </a:lnTo>
                  <a:lnTo>
                    <a:pt x="4931" y="5631"/>
                  </a:lnTo>
                  <a:lnTo>
                    <a:pt x="4726" y="5265"/>
                  </a:lnTo>
                  <a:lnTo>
                    <a:pt x="4510" y="4909"/>
                  </a:lnTo>
                  <a:lnTo>
                    <a:pt x="4283" y="4563"/>
                  </a:lnTo>
                  <a:lnTo>
                    <a:pt x="4068" y="4240"/>
                  </a:lnTo>
                  <a:lnTo>
                    <a:pt x="3636" y="3603"/>
                  </a:lnTo>
                  <a:lnTo>
                    <a:pt x="3205" y="3021"/>
                  </a:lnTo>
                  <a:lnTo>
                    <a:pt x="2784" y="2481"/>
                  </a:lnTo>
                  <a:lnTo>
                    <a:pt x="2374" y="1996"/>
                  </a:lnTo>
                  <a:lnTo>
                    <a:pt x="1996" y="1554"/>
                  </a:lnTo>
                  <a:lnTo>
                    <a:pt x="1640" y="1165"/>
                  </a:lnTo>
                  <a:lnTo>
                    <a:pt x="1317" y="831"/>
                  </a:lnTo>
                  <a:lnTo>
                    <a:pt x="1036" y="561"/>
                  </a:lnTo>
                  <a:lnTo>
                    <a:pt x="616" y="16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8431751" y="2105842"/>
              <a:ext cx="255046" cy="451946"/>
            </a:xfrm>
            <a:custGeom>
              <a:rect b="b" l="l" r="r" t="t"/>
              <a:pathLst>
                <a:path extrusionOk="0" h="16517" w="9321">
                  <a:moveTo>
                    <a:pt x="421" y="0"/>
                  </a:moveTo>
                  <a:lnTo>
                    <a:pt x="1" y="518"/>
                  </a:lnTo>
                  <a:lnTo>
                    <a:pt x="108" y="615"/>
                  </a:lnTo>
                  <a:lnTo>
                    <a:pt x="400" y="863"/>
                  </a:lnTo>
                  <a:lnTo>
                    <a:pt x="842" y="1262"/>
                  </a:lnTo>
                  <a:lnTo>
                    <a:pt x="1414" y="1813"/>
                  </a:lnTo>
                  <a:lnTo>
                    <a:pt x="1737" y="2136"/>
                  </a:lnTo>
                  <a:lnTo>
                    <a:pt x="2083" y="2492"/>
                  </a:lnTo>
                  <a:lnTo>
                    <a:pt x="2449" y="2881"/>
                  </a:lnTo>
                  <a:lnTo>
                    <a:pt x="2838" y="3301"/>
                  </a:lnTo>
                  <a:lnTo>
                    <a:pt x="3226" y="3754"/>
                  </a:lnTo>
                  <a:lnTo>
                    <a:pt x="3636" y="4229"/>
                  </a:lnTo>
                  <a:lnTo>
                    <a:pt x="4035" y="4736"/>
                  </a:lnTo>
                  <a:lnTo>
                    <a:pt x="4445" y="5265"/>
                  </a:lnTo>
                  <a:lnTo>
                    <a:pt x="4920" y="5890"/>
                  </a:lnTo>
                  <a:lnTo>
                    <a:pt x="5362" y="6527"/>
                  </a:lnTo>
                  <a:lnTo>
                    <a:pt x="5772" y="7174"/>
                  </a:lnTo>
                  <a:lnTo>
                    <a:pt x="6160" y="7811"/>
                  </a:lnTo>
                  <a:lnTo>
                    <a:pt x="6516" y="8447"/>
                  </a:lnTo>
                  <a:lnTo>
                    <a:pt x="6851" y="9084"/>
                  </a:lnTo>
                  <a:lnTo>
                    <a:pt x="7163" y="9720"/>
                  </a:lnTo>
                  <a:lnTo>
                    <a:pt x="7433" y="10356"/>
                  </a:lnTo>
                  <a:lnTo>
                    <a:pt x="7595" y="10745"/>
                  </a:lnTo>
                  <a:lnTo>
                    <a:pt x="7746" y="11144"/>
                  </a:lnTo>
                  <a:lnTo>
                    <a:pt x="7875" y="11532"/>
                  </a:lnTo>
                  <a:lnTo>
                    <a:pt x="8005" y="11921"/>
                  </a:lnTo>
                  <a:lnTo>
                    <a:pt x="8113" y="12309"/>
                  </a:lnTo>
                  <a:lnTo>
                    <a:pt x="8221" y="12697"/>
                  </a:lnTo>
                  <a:lnTo>
                    <a:pt x="8307" y="13086"/>
                  </a:lnTo>
                  <a:lnTo>
                    <a:pt x="8393" y="13474"/>
                  </a:lnTo>
                  <a:lnTo>
                    <a:pt x="8458" y="13852"/>
                  </a:lnTo>
                  <a:lnTo>
                    <a:pt x="8523" y="14240"/>
                  </a:lnTo>
                  <a:lnTo>
                    <a:pt x="8566" y="14618"/>
                  </a:lnTo>
                  <a:lnTo>
                    <a:pt x="8609" y="14995"/>
                  </a:lnTo>
                  <a:lnTo>
                    <a:pt x="8631" y="15373"/>
                  </a:lnTo>
                  <a:lnTo>
                    <a:pt x="8641" y="15750"/>
                  </a:lnTo>
                  <a:lnTo>
                    <a:pt x="8652" y="16128"/>
                  </a:lnTo>
                  <a:lnTo>
                    <a:pt x="8641" y="16495"/>
                  </a:lnTo>
                  <a:lnTo>
                    <a:pt x="9310" y="16516"/>
                  </a:lnTo>
                  <a:lnTo>
                    <a:pt x="9321" y="16128"/>
                  </a:lnTo>
                  <a:lnTo>
                    <a:pt x="9321" y="15740"/>
                  </a:lnTo>
                  <a:lnTo>
                    <a:pt x="9299" y="15340"/>
                  </a:lnTo>
                  <a:lnTo>
                    <a:pt x="9278" y="14952"/>
                  </a:lnTo>
                  <a:lnTo>
                    <a:pt x="9235" y="14553"/>
                  </a:lnTo>
                  <a:lnTo>
                    <a:pt x="9192" y="14154"/>
                  </a:lnTo>
                  <a:lnTo>
                    <a:pt x="9127" y="13755"/>
                  </a:lnTo>
                  <a:lnTo>
                    <a:pt x="9051" y="13355"/>
                  </a:lnTo>
                  <a:lnTo>
                    <a:pt x="8976" y="12946"/>
                  </a:lnTo>
                  <a:lnTo>
                    <a:pt x="8879" y="12546"/>
                  </a:lnTo>
                  <a:lnTo>
                    <a:pt x="8771" y="12136"/>
                  </a:lnTo>
                  <a:lnTo>
                    <a:pt x="8652" y="11737"/>
                  </a:lnTo>
                  <a:lnTo>
                    <a:pt x="8523" y="11327"/>
                  </a:lnTo>
                  <a:lnTo>
                    <a:pt x="8382" y="10917"/>
                  </a:lnTo>
                  <a:lnTo>
                    <a:pt x="8221" y="10507"/>
                  </a:lnTo>
                  <a:lnTo>
                    <a:pt x="8059" y="10098"/>
                  </a:lnTo>
                  <a:lnTo>
                    <a:pt x="7778" y="9440"/>
                  </a:lnTo>
                  <a:lnTo>
                    <a:pt x="7455" y="8781"/>
                  </a:lnTo>
                  <a:lnTo>
                    <a:pt x="7120" y="8134"/>
                  </a:lnTo>
                  <a:lnTo>
                    <a:pt x="6743" y="7476"/>
                  </a:lnTo>
                  <a:lnTo>
                    <a:pt x="6344" y="6818"/>
                  </a:lnTo>
                  <a:lnTo>
                    <a:pt x="5923" y="6160"/>
                  </a:lnTo>
                  <a:lnTo>
                    <a:pt x="5470" y="5502"/>
                  </a:lnTo>
                  <a:lnTo>
                    <a:pt x="4984" y="4855"/>
                  </a:lnTo>
                  <a:lnTo>
                    <a:pt x="4574" y="4315"/>
                  </a:lnTo>
                  <a:lnTo>
                    <a:pt x="4154" y="3798"/>
                  </a:lnTo>
                  <a:lnTo>
                    <a:pt x="3744" y="3312"/>
                  </a:lnTo>
                  <a:lnTo>
                    <a:pt x="3345" y="2859"/>
                  </a:lnTo>
                  <a:lnTo>
                    <a:pt x="2956" y="2438"/>
                  </a:lnTo>
                  <a:lnTo>
                    <a:pt x="2590" y="2039"/>
                  </a:lnTo>
                  <a:lnTo>
                    <a:pt x="2234" y="1672"/>
                  </a:lnTo>
                  <a:lnTo>
                    <a:pt x="1899" y="1349"/>
                  </a:lnTo>
                  <a:lnTo>
                    <a:pt x="1317" y="788"/>
                  </a:lnTo>
                  <a:lnTo>
                    <a:pt x="864" y="367"/>
                  </a:lnTo>
                  <a:lnTo>
                    <a:pt x="551" y="10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5302561" y="2867706"/>
              <a:ext cx="3230718" cy="1774020"/>
            </a:xfrm>
            <a:custGeom>
              <a:rect b="b" l="l" r="r" t="t"/>
              <a:pathLst>
                <a:path extrusionOk="0" h="64834" w="118071">
                  <a:moveTo>
                    <a:pt x="96948" y="0"/>
                  </a:moveTo>
                  <a:lnTo>
                    <a:pt x="96236" y="11"/>
                  </a:lnTo>
                  <a:lnTo>
                    <a:pt x="95546" y="43"/>
                  </a:lnTo>
                  <a:lnTo>
                    <a:pt x="94856" y="87"/>
                  </a:lnTo>
                  <a:lnTo>
                    <a:pt x="94176" y="162"/>
                  </a:lnTo>
                  <a:lnTo>
                    <a:pt x="93507" y="248"/>
                  </a:lnTo>
                  <a:lnTo>
                    <a:pt x="92849" y="356"/>
                  </a:lnTo>
                  <a:lnTo>
                    <a:pt x="92191" y="486"/>
                  </a:lnTo>
                  <a:lnTo>
                    <a:pt x="91555" y="637"/>
                  </a:lnTo>
                  <a:lnTo>
                    <a:pt x="90918" y="799"/>
                  </a:lnTo>
                  <a:lnTo>
                    <a:pt x="90292" y="982"/>
                  </a:lnTo>
                  <a:lnTo>
                    <a:pt x="89678" y="1176"/>
                  </a:lnTo>
                  <a:lnTo>
                    <a:pt x="89073" y="1392"/>
                  </a:lnTo>
                  <a:lnTo>
                    <a:pt x="88469" y="1618"/>
                  </a:lnTo>
                  <a:lnTo>
                    <a:pt x="87887" y="1867"/>
                  </a:lnTo>
                  <a:lnTo>
                    <a:pt x="87304" y="2125"/>
                  </a:lnTo>
                  <a:lnTo>
                    <a:pt x="86733" y="2395"/>
                  </a:lnTo>
                  <a:lnTo>
                    <a:pt x="86161" y="2686"/>
                  </a:lnTo>
                  <a:lnTo>
                    <a:pt x="85611" y="2988"/>
                  </a:lnTo>
                  <a:lnTo>
                    <a:pt x="85060" y="3290"/>
                  </a:lnTo>
                  <a:lnTo>
                    <a:pt x="84510" y="3614"/>
                  </a:lnTo>
                  <a:lnTo>
                    <a:pt x="83982" y="3949"/>
                  </a:lnTo>
                  <a:lnTo>
                    <a:pt x="83453" y="4294"/>
                  </a:lnTo>
                  <a:lnTo>
                    <a:pt x="82935" y="4650"/>
                  </a:lnTo>
                  <a:lnTo>
                    <a:pt x="82417" y="5006"/>
                  </a:lnTo>
                  <a:lnTo>
                    <a:pt x="81921" y="5383"/>
                  </a:lnTo>
                  <a:lnTo>
                    <a:pt x="81414" y="5761"/>
                  </a:lnTo>
                  <a:lnTo>
                    <a:pt x="80929" y="6149"/>
                  </a:lnTo>
                  <a:lnTo>
                    <a:pt x="80443" y="6538"/>
                  </a:lnTo>
                  <a:lnTo>
                    <a:pt x="79958" y="6947"/>
                  </a:lnTo>
                  <a:lnTo>
                    <a:pt x="79494" y="7347"/>
                  </a:lnTo>
                  <a:lnTo>
                    <a:pt x="79030" y="7757"/>
                  </a:lnTo>
                  <a:lnTo>
                    <a:pt x="78566" y="8177"/>
                  </a:lnTo>
                  <a:lnTo>
                    <a:pt x="78113" y="8598"/>
                  </a:lnTo>
                  <a:lnTo>
                    <a:pt x="77671" y="9019"/>
                  </a:lnTo>
                  <a:lnTo>
                    <a:pt x="77229" y="9450"/>
                  </a:lnTo>
                  <a:lnTo>
                    <a:pt x="76366" y="10313"/>
                  </a:lnTo>
                  <a:lnTo>
                    <a:pt x="75524" y="11176"/>
                  </a:lnTo>
                  <a:lnTo>
                    <a:pt x="74704" y="12050"/>
                  </a:lnTo>
                  <a:lnTo>
                    <a:pt x="73895" y="12913"/>
                  </a:lnTo>
                  <a:lnTo>
                    <a:pt x="73119" y="13765"/>
                  </a:lnTo>
                  <a:lnTo>
                    <a:pt x="72353" y="14607"/>
                  </a:lnTo>
                  <a:lnTo>
                    <a:pt x="70886" y="16246"/>
                  </a:lnTo>
                  <a:lnTo>
                    <a:pt x="70174" y="17023"/>
                  </a:lnTo>
                  <a:lnTo>
                    <a:pt x="69472" y="17767"/>
                  </a:lnTo>
                  <a:lnTo>
                    <a:pt x="68793" y="18479"/>
                  </a:lnTo>
                  <a:lnTo>
                    <a:pt x="68124" y="19159"/>
                  </a:lnTo>
                  <a:lnTo>
                    <a:pt x="67790" y="19472"/>
                  </a:lnTo>
                  <a:lnTo>
                    <a:pt x="67444" y="19785"/>
                  </a:lnTo>
                  <a:lnTo>
                    <a:pt x="67099" y="20087"/>
                  </a:lnTo>
                  <a:lnTo>
                    <a:pt x="66754" y="20367"/>
                  </a:lnTo>
                  <a:lnTo>
                    <a:pt x="66398" y="20648"/>
                  </a:lnTo>
                  <a:lnTo>
                    <a:pt x="66042" y="20917"/>
                  </a:lnTo>
                  <a:lnTo>
                    <a:pt x="65686" y="21176"/>
                  </a:lnTo>
                  <a:lnTo>
                    <a:pt x="65319" y="21425"/>
                  </a:lnTo>
                  <a:lnTo>
                    <a:pt x="64952" y="21662"/>
                  </a:lnTo>
                  <a:lnTo>
                    <a:pt x="64586" y="21888"/>
                  </a:lnTo>
                  <a:lnTo>
                    <a:pt x="64208" y="22115"/>
                  </a:lnTo>
                  <a:lnTo>
                    <a:pt x="63830" y="22320"/>
                  </a:lnTo>
                  <a:lnTo>
                    <a:pt x="63464" y="22525"/>
                  </a:lnTo>
                  <a:lnTo>
                    <a:pt x="63086" y="22719"/>
                  </a:lnTo>
                  <a:lnTo>
                    <a:pt x="62709" y="22902"/>
                  </a:lnTo>
                  <a:lnTo>
                    <a:pt x="62331" y="23086"/>
                  </a:lnTo>
                  <a:lnTo>
                    <a:pt x="61953" y="23248"/>
                  </a:lnTo>
                  <a:lnTo>
                    <a:pt x="61576" y="23409"/>
                  </a:lnTo>
                  <a:lnTo>
                    <a:pt x="61198" y="23560"/>
                  </a:lnTo>
                  <a:lnTo>
                    <a:pt x="60821" y="23711"/>
                  </a:lnTo>
                  <a:lnTo>
                    <a:pt x="60066" y="23981"/>
                  </a:lnTo>
                  <a:lnTo>
                    <a:pt x="59321" y="24219"/>
                  </a:lnTo>
                  <a:lnTo>
                    <a:pt x="58588" y="24434"/>
                  </a:lnTo>
                  <a:lnTo>
                    <a:pt x="57876" y="24628"/>
                  </a:lnTo>
                  <a:lnTo>
                    <a:pt x="57164" y="24790"/>
                  </a:lnTo>
                  <a:lnTo>
                    <a:pt x="56484" y="24941"/>
                  </a:lnTo>
                  <a:lnTo>
                    <a:pt x="55815" y="25060"/>
                  </a:lnTo>
                  <a:lnTo>
                    <a:pt x="55168" y="25168"/>
                  </a:lnTo>
                  <a:lnTo>
                    <a:pt x="54553" y="25254"/>
                  </a:lnTo>
                  <a:lnTo>
                    <a:pt x="53971" y="25330"/>
                  </a:lnTo>
                  <a:lnTo>
                    <a:pt x="53410" y="25384"/>
                  </a:lnTo>
                  <a:lnTo>
                    <a:pt x="52892" y="25438"/>
                  </a:lnTo>
                  <a:lnTo>
                    <a:pt x="52406" y="25470"/>
                  </a:lnTo>
                  <a:lnTo>
                    <a:pt x="51953" y="25491"/>
                  </a:lnTo>
                  <a:lnTo>
                    <a:pt x="51198" y="25513"/>
                  </a:lnTo>
                  <a:lnTo>
                    <a:pt x="50270" y="25513"/>
                  </a:lnTo>
                  <a:lnTo>
                    <a:pt x="50141" y="25502"/>
                  </a:lnTo>
                  <a:lnTo>
                    <a:pt x="49763" y="25535"/>
                  </a:lnTo>
                  <a:lnTo>
                    <a:pt x="49386" y="25578"/>
                  </a:lnTo>
                  <a:lnTo>
                    <a:pt x="49008" y="25621"/>
                  </a:lnTo>
                  <a:lnTo>
                    <a:pt x="48642" y="25675"/>
                  </a:lnTo>
                  <a:lnTo>
                    <a:pt x="48275" y="25729"/>
                  </a:lnTo>
                  <a:lnTo>
                    <a:pt x="47919" y="25794"/>
                  </a:lnTo>
                  <a:lnTo>
                    <a:pt x="47563" y="25869"/>
                  </a:lnTo>
                  <a:lnTo>
                    <a:pt x="47207" y="25955"/>
                  </a:lnTo>
                  <a:lnTo>
                    <a:pt x="46851" y="26031"/>
                  </a:lnTo>
                  <a:lnTo>
                    <a:pt x="46506" y="26128"/>
                  </a:lnTo>
                  <a:lnTo>
                    <a:pt x="46171" y="26225"/>
                  </a:lnTo>
                  <a:lnTo>
                    <a:pt x="45826" y="26333"/>
                  </a:lnTo>
                  <a:lnTo>
                    <a:pt x="45492" y="26441"/>
                  </a:lnTo>
                  <a:lnTo>
                    <a:pt x="45168" y="26559"/>
                  </a:lnTo>
                  <a:lnTo>
                    <a:pt x="44834" y="26678"/>
                  </a:lnTo>
                  <a:lnTo>
                    <a:pt x="44521" y="26808"/>
                  </a:lnTo>
                  <a:lnTo>
                    <a:pt x="44197" y="26948"/>
                  </a:lnTo>
                  <a:lnTo>
                    <a:pt x="43884" y="27077"/>
                  </a:lnTo>
                  <a:lnTo>
                    <a:pt x="43259" y="27379"/>
                  </a:lnTo>
                  <a:lnTo>
                    <a:pt x="42654" y="27692"/>
                  </a:lnTo>
                  <a:lnTo>
                    <a:pt x="42061" y="28027"/>
                  </a:lnTo>
                  <a:lnTo>
                    <a:pt x="41489" y="28383"/>
                  </a:lnTo>
                  <a:lnTo>
                    <a:pt x="40918" y="28749"/>
                  </a:lnTo>
                  <a:lnTo>
                    <a:pt x="40367" y="29138"/>
                  </a:lnTo>
                  <a:lnTo>
                    <a:pt x="39839" y="29548"/>
                  </a:lnTo>
                  <a:lnTo>
                    <a:pt x="39310" y="29968"/>
                  </a:lnTo>
                  <a:lnTo>
                    <a:pt x="38803" y="30400"/>
                  </a:lnTo>
                  <a:lnTo>
                    <a:pt x="38296" y="30842"/>
                  </a:lnTo>
                  <a:lnTo>
                    <a:pt x="37811" y="31306"/>
                  </a:lnTo>
                  <a:lnTo>
                    <a:pt x="37336" y="31781"/>
                  </a:lnTo>
                  <a:lnTo>
                    <a:pt x="36872" y="32266"/>
                  </a:lnTo>
                  <a:lnTo>
                    <a:pt x="36430" y="32752"/>
                  </a:lnTo>
                  <a:lnTo>
                    <a:pt x="35988" y="33259"/>
                  </a:lnTo>
                  <a:lnTo>
                    <a:pt x="35556" y="33766"/>
                  </a:lnTo>
                  <a:lnTo>
                    <a:pt x="35135" y="34283"/>
                  </a:lnTo>
                  <a:lnTo>
                    <a:pt x="34736" y="34812"/>
                  </a:lnTo>
                  <a:lnTo>
                    <a:pt x="34337" y="35341"/>
                  </a:lnTo>
                  <a:lnTo>
                    <a:pt x="33949" y="35880"/>
                  </a:lnTo>
                  <a:lnTo>
                    <a:pt x="33571" y="36409"/>
                  </a:lnTo>
                  <a:lnTo>
                    <a:pt x="33204" y="36959"/>
                  </a:lnTo>
                  <a:lnTo>
                    <a:pt x="32849" y="37498"/>
                  </a:lnTo>
                  <a:lnTo>
                    <a:pt x="32503" y="38037"/>
                  </a:lnTo>
                  <a:lnTo>
                    <a:pt x="32169" y="38588"/>
                  </a:lnTo>
                  <a:lnTo>
                    <a:pt x="31834" y="39127"/>
                  </a:lnTo>
                  <a:lnTo>
                    <a:pt x="31511" y="39677"/>
                  </a:lnTo>
                  <a:lnTo>
                    <a:pt x="30896" y="40745"/>
                  </a:lnTo>
                  <a:lnTo>
                    <a:pt x="30313" y="41813"/>
                  </a:lnTo>
                  <a:lnTo>
                    <a:pt x="29763" y="42849"/>
                  </a:lnTo>
                  <a:lnTo>
                    <a:pt x="29235" y="43852"/>
                  </a:lnTo>
                  <a:lnTo>
                    <a:pt x="28264" y="45740"/>
                  </a:lnTo>
                  <a:lnTo>
                    <a:pt x="27811" y="46603"/>
                  </a:lnTo>
                  <a:lnTo>
                    <a:pt x="27379" y="47412"/>
                  </a:lnTo>
                  <a:lnTo>
                    <a:pt x="26969" y="48156"/>
                  </a:lnTo>
                  <a:lnTo>
                    <a:pt x="26570" y="48836"/>
                  </a:lnTo>
                  <a:lnTo>
                    <a:pt x="26387" y="49138"/>
                  </a:lnTo>
                  <a:lnTo>
                    <a:pt x="26193" y="49418"/>
                  </a:lnTo>
                  <a:lnTo>
                    <a:pt x="26009" y="49688"/>
                  </a:lnTo>
                  <a:lnTo>
                    <a:pt x="25826" y="49925"/>
                  </a:lnTo>
                  <a:lnTo>
                    <a:pt x="25653" y="50141"/>
                  </a:lnTo>
                  <a:lnTo>
                    <a:pt x="25481" y="50335"/>
                  </a:lnTo>
                  <a:lnTo>
                    <a:pt x="25308" y="50497"/>
                  </a:lnTo>
                  <a:lnTo>
                    <a:pt x="25135" y="50637"/>
                  </a:lnTo>
                  <a:lnTo>
                    <a:pt x="24963" y="50767"/>
                  </a:lnTo>
                  <a:lnTo>
                    <a:pt x="24779" y="50875"/>
                  </a:lnTo>
                  <a:lnTo>
                    <a:pt x="24574" y="50993"/>
                  </a:lnTo>
                  <a:lnTo>
                    <a:pt x="24369" y="51101"/>
                  </a:lnTo>
                  <a:lnTo>
                    <a:pt x="24154" y="51198"/>
                  </a:lnTo>
                  <a:lnTo>
                    <a:pt x="23927" y="51306"/>
                  </a:lnTo>
                  <a:lnTo>
                    <a:pt x="23701" y="51393"/>
                  </a:lnTo>
                  <a:lnTo>
                    <a:pt x="23453" y="51490"/>
                  </a:lnTo>
                  <a:lnTo>
                    <a:pt x="23194" y="51565"/>
                  </a:lnTo>
                  <a:lnTo>
                    <a:pt x="22935" y="51651"/>
                  </a:lnTo>
                  <a:lnTo>
                    <a:pt x="22395" y="51803"/>
                  </a:lnTo>
                  <a:lnTo>
                    <a:pt x="21813" y="51932"/>
                  </a:lnTo>
                  <a:lnTo>
                    <a:pt x="21209" y="52061"/>
                  </a:lnTo>
                  <a:lnTo>
                    <a:pt x="20583" y="52169"/>
                  </a:lnTo>
                  <a:lnTo>
                    <a:pt x="19936" y="52266"/>
                  </a:lnTo>
                  <a:lnTo>
                    <a:pt x="19267" y="52363"/>
                  </a:lnTo>
                  <a:lnTo>
                    <a:pt x="18587" y="52450"/>
                  </a:lnTo>
                  <a:lnTo>
                    <a:pt x="17886" y="52525"/>
                  </a:lnTo>
                  <a:lnTo>
                    <a:pt x="17174" y="52601"/>
                  </a:lnTo>
                  <a:lnTo>
                    <a:pt x="15718" y="52741"/>
                  </a:lnTo>
                  <a:lnTo>
                    <a:pt x="14251" y="52881"/>
                  </a:lnTo>
                  <a:lnTo>
                    <a:pt x="12784" y="53022"/>
                  </a:lnTo>
                  <a:lnTo>
                    <a:pt x="12061" y="53097"/>
                  </a:lnTo>
                  <a:lnTo>
                    <a:pt x="11338" y="53183"/>
                  </a:lnTo>
                  <a:lnTo>
                    <a:pt x="10637" y="53280"/>
                  </a:lnTo>
                  <a:lnTo>
                    <a:pt x="9936" y="53378"/>
                  </a:lnTo>
                  <a:lnTo>
                    <a:pt x="9256" y="53496"/>
                  </a:lnTo>
                  <a:lnTo>
                    <a:pt x="8598" y="53615"/>
                  </a:lnTo>
                  <a:lnTo>
                    <a:pt x="7962" y="53755"/>
                  </a:lnTo>
                  <a:lnTo>
                    <a:pt x="7347" y="53906"/>
                  </a:lnTo>
                  <a:lnTo>
                    <a:pt x="6753" y="54079"/>
                  </a:lnTo>
                  <a:lnTo>
                    <a:pt x="6462" y="54165"/>
                  </a:lnTo>
                  <a:lnTo>
                    <a:pt x="6192" y="54262"/>
                  </a:lnTo>
                  <a:lnTo>
                    <a:pt x="5923" y="54359"/>
                  </a:lnTo>
                  <a:lnTo>
                    <a:pt x="5653" y="54456"/>
                  </a:lnTo>
                  <a:lnTo>
                    <a:pt x="5405" y="54575"/>
                  </a:lnTo>
                  <a:lnTo>
                    <a:pt x="5157" y="54683"/>
                  </a:lnTo>
                  <a:lnTo>
                    <a:pt x="4725" y="54899"/>
                  </a:lnTo>
                  <a:lnTo>
                    <a:pt x="4326" y="55114"/>
                  </a:lnTo>
                  <a:lnTo>
                    <a:pt x="3938" y="55330"/>
                  </a:lnTo>
                  <a:lnTo>
                    <a:pt x="3571" y="55546"/>
                  </a:lnTo>
                  <a:lnTo>
                    <a:pt x="3237" y="55762"/>
                  </a:lnTo>
                  <a:lnTo>
                    <a:pt x="2913" y="55977"/>
                  </a:lnTo>
                  <a:lnTo>
                    <a:pt x="2600" y="56204"/>
                  </a:lnTo>
                  <a:lnTo>
                    <a:pt x="2320" y="56420"/>
                  </a:lnTo>
                  <a:lnTo>
                    <a:pt x="2050" y="56646"/>
                  </a:lnTo>
                  <a:lnTo>
                    <a:pt x="1802" y="56862"/>
                  </a:lnTo>
                  <a:lnTo>
                    <a:pt x="1575" y="57088"/>
                  </a:lnTo>
                  <a:lnTo>
                    <a:pt x="1360" y="57304"/>
                  </a:lnTo>
                  <a:lnTo>
                    <a:pt x="1165" y="57520"/>
                  </a:lnTo>
                  <a:lnTo>
                    <a:pt x="982" y="57747"/>
                  </a:lnTo>
                  <a:lnTo>
                    <a:pt x="820" y="57962"/>
                  </a:lnTo>
                  <a:lnTo>
                    <a:pt x="680" y="58178"/>
                  </a:lnTo>
                  <a:lnTo>
                    <a:pt x="550" y="58405"/>
                  </a:lnTo>
                  <a:lnTo>
                    <a:pt x="432" y="58620"/>
                  </a:lnTo>
                  <a:lnTo>
                    <a:pt x="335" y="58836"/>
                  </a:lnTo>
                  <a:lnTo>
                    <a:pt x="248" y="59052"/>
                  </a:lnTo>
                  <a:lnTo>
                    <a:pt x="173" y="59257"/>
                  </a:lnTo>
                  <a:lnTo>
                    <a:pt x="108" y="59473"/>
                  </a:lnTo>
                  <a:lnTo>
                    <a:pt x="65" y="59677"/>
                  </a:lnTo>
                  <a:lnTo>
                    <a:pt x="33" y="59882"/>
                  </a:lnTo>
                  <a:lnTo>
                    <a:pt x="11" y="60098"/>
                  </a:lnTo>
                  <a:lnTo>
                    <a:pt x="0" y="60292"/>
                  </a:lnTo>
                  <a:lnTo>
                    <a:pt x="0" y="60497"/>
                  </a:lnTo>
                  <a:lnTo>
                    <a:pt x="11" y="60692"/>
                  </a:lnTo>
                  <a:lnTo>
                    <a:pt x="43" y="60886"/>
                  </a:lnTo>
                  <a:lnTo>
                    <a:pt x="76" y="61080"/>
                  </a:lnTo>
                  <a:lnTo>
                    <a:pt x="119" y="61274"/>
                  </a:lnTo>
                  <a:lnTo>
                    <a:pt x="173" y="61457"/>
                  </a:lnTo>
                  <a:lnTo>
                    <a:pt x="238" y="61641"/>
                  </a:lnTo>
                  <a:lnTo>
                    <a:pt x="302" y="61824"/>
                  </a:lnTo>
                  <a:lnTo>
                    <a:pt x="378" y="61997"/>
                  </a:lnTo>
                  <a:lnTo>
                    <a:pt x="475" y="62169"/>
                  </a:lnTo>
                  <a:lnTo>
                    <a:pt x="561" y="62342"/>
                  </a:lnTo>
                  <a:lnTo>
                    <a:pt x="669" y="62504"/>
                  </a:lnTo>
                  <a:lnTo>
                    <a:pt x="777" y="62666"/>
                  </a:lnTo>
                  <a:lnTo>
                    <a:pt x="885" y="62817"/>
                  </a:lnTo>
                  <a:lnTo>
                    <a:pt x="1014" y="62968"/>
                  </a:lnTo>
                  <a:lnTo>
                    <a:pt x="1133" y="63119"/>
                  </a:lnTo>
                  <a:lnTo>
                    <a:pt x="1262" y="63259"/>
                  </a:lnTo>
                  <a:lnTo>
                    <a:pt x="1403" y="63388"/>
                  </a:lnTo>
                  <a:lnTo>
                    <a:pt x="1543" y="63529"/>
                  </a:lnTo>
                  <a:lnTo>
                    <a:pt x="1683" y="63647"/>
                  </a:lnTo>
                  <a:lnTo>
                    <a:pt x="1985" y="63885"/>
                  </a:lnTo>
                  <a:lnTo>
                    <a:pt x="2287" y="64100"/>
                  </a:lnTo>
                  <a:lnTo>
                    <a:pt x="2600" y="64284"/>
                  </a:lnTo>
                  <a:lnTo>
                    <a:pt x="2924" y="64446"/>
                  </a:lnTo>
                  <a:lnTo>
                    <a:pt x="3237" y="64586"/>
                  </a:lnTo>
                  <a:lnTo>
                    <a:pt x="3549" y="64694"/>
                  </a:lnTo>
                  <a:lnTo>
                    <a:pt x="3711" y="64737"/>
                  </a:lnTo>
                  <a:lnTo>
                    <a:pt x="3862" y="64769"/>
                  </a:lnTo>
                  <a:lnTo>
                    <a:pt x="4013" y="64802"/>
                  </a:lnTo>
                  <a:lnTo>
                    <a:pt x="4164" y="64823"/>
                  </a:lnTo>
                  <a:lnTo>
                    <a:pt x="4315" y="64834"/>
                  </a:lnTo>
                  <a:lnTo>
                    <a:pt x="44909" y="64834"/>
                  </a:lnTo>
                  <a:lnTo>
                    <a:pt x="45308" y="64812"/>
                  </a:lnTo>
                  <a:lnTo>
                    <a:pt x="45664" y="64791"/>
                  </a:lnTo>
                  <a:lnTo>
                    <a:pt x="45999" y="64758"/>
                  </a:lnTo>
                  <a:lnTo>
                    <a:pt x="46311" y="64705"/>
                  </a:lnTo>
                  <a:lnTo>
                    <a:pt x="46462" y="64672"/>
                  </a:lnTo>
                  <a:lnTo>
                    <a:pt x="46603" y="64629"/>
                  </a:lnTo>
                  <a:lnTo>
                    <a:pt x="46743" y="64586"/>
                  </a:lnTo>
                  <a:lnTo>
                    <a:pt x="46872" y="64532"/>
                  </a:lnTo>
                  <a:lnTo>
                    <a:pt x="47002" y="64478"/>
                  </a:lnTo>
                  <a:lnTo>
                    <a:pt x="47131" y="64413"/>
                  </a:lnTo>
                  <a:lnTo>
                    <a:pt x="47261" y="64338"/>
                  </a:lnTo>
                  <a:lnTo>
                    <a:pt x="47379" y="64251"/>
                  </a:lnTo>
                  <a:lnTo>
                    <a:pt x="47498" y="64165"/>
                  </a:lnTo>
                  <a:lnTo>
                    <a:pt x="47628" y="64068"/>
                  </a:lnTo>
                  <a:lnTo>
                    <a:pt x="47746" y="63960"/>
                  </a:lnTo>
                  <a:lnTo>
                    <a:pt x="47865" y="63842"/>
                  </a:lnTo>
                  <a:lnTo>
                    <a:pt x="48113" y="63583"/>
                  </a:lnTo>
                  <a:lnTo>
                    <a:pt x="48372" y="63281"/>
                  </a:lnTo>
                  <a:lnTo>
                    <a:pt x="48631" y="62925"/>
                  </a:lnTo>
                  <a:lnTo>
                    <a:pt x="48900" y="62525"/>
                  </a:lnTo>
                  <a:lnTo>
                    <a:pt x="48987" y="62418"/>
                  </a:lnTo>
                  <a:lnTo>
                    <a:pt x="49084" y="62320"/>
                  </a:lnTo>
                  <a:lnTo>
                    <a:pt x="49192" y="62234"/>
                  </a:lnTo>
                  <a:lnTo>
                    <a:pt x="49321" y="62148"/>
                  </a:lnTo>
                  <a:lnTo>
                    <a:pt x="49472" y="62062"/>
                  </a:lnTo>
                  <a:lnTo>
                    <a:pt x="49634" y="61986"/>
                  </a:lnTo>
                  <a:lnTo>
                    <a:pt x="49817" y="61921"/>
                  </a:lnTo>
                  <a:lnTo>
                    <a:pt x="50012" y="61857"/>
                  </a:lnTo>
                  <a:lnTo>
                    <a:pt x="50217" y="61792"/>
                  </a:lnTo>
                  <a:lnTo>
                    <a:pt x="50443" y="61738"/>
                  </a:lnTo>
                  <a:lnTo>
                    <a:pt x="50929" y="61630"/>
                  </a:lnTo>
                  <a:lnTo>
                    <a:pt x="51479" y="61544"/>
                  </a:lnTo>
                  <a:lnTo>
                    <a:pt x="52083" y="61457"/>
                  </a:lnTo>
                  <a:lnTo>
                    <a:pt x="52730" y="61382"/>
                  </a:lnTo>
                  <a:lnTo>
                    <a:pt x="53431" y="61317"/>
                  </a:lnTo>
                  <a:lnTo>
                    <a:pt x="54974" y="61177"/>
                  </a:lnTo>
                  <a:lnTo>
                    <a:pt x="56689" y="61048"/>
                  </a:lnTo>
                  <a:lnTo>
                    <a:pt x="58555" y="60875"/>
                  </a:lnTo>
                  <a:lnTo>
                    <a:pt x="59537" y="60778"/>
                  </a:lnTo>
                  <a:lnTo>
                    <a:pt x="60562" y="60670"/>
                  </a:lnTo>
                  <a:lnTo>
                    <a:pt x="61597" y="60551"/>
                  </a:lnTo>
                  <a:lnTo>
                    <a:pt x="62676" y="60400"/>
                  </a:lnTo>
                  <a:lnTo>
                    <a:pt x="63766" y="60238"/>
                  </a:lnTo>
                  <a:lnTo>
                    <a:pt x="64888" y="60055"/>
                  </a:lnTo>
                  <a:lnTo>
                    <a:pt x="66031" y="59850"/>
                  </a:lnTo>
                  <a:lnTo>
                    <a:pt x="67185" y="59602"/>
                  </a:lnTo>
                  <a:lnTo>
                    <a:pt x="67768" y="59473"/>
                  </a:lnTo>
                  <a:lnTo>
                    <a:pt x="68350" y="59343"/>
                  </a:lnTo>
                  <a:lnTo>
                    <a:pt x="68944" y="59192"/>
                  </a:lnTo>
                  <a:lnTo>
                    <a:pt x="69537" y="59041"/>
                  </a:lnTo>
                  <a:lnTo>
                    <a:pt x="70141" y="58879"/>
                  </a:lnTo>
                  <a:lnTo>
                    <a:pt x="70735" y="58707"/>
                  </a:lnTo>
                  <a:lnTo>
                    <a:pt x="71339" y="58534"/>
                  </a:lnTo>
                  <a:lnTo>
                    <a:pt x="71943" y="58340"/>
                  </a:lnTo>
                  <a:lnTo>
                    <a:pt x="72547" y="58146"/>
                  </a:lnTo>
                  <a:lnTo>
                    <a:pt x="73151" y="57930"/>
                  </a:lnTo>
                  <a:lnTo>
                    <a:pt x="73766" y="57714"/>
                  </a:lnTo>
                  <a:lnTo>
                    <a:pt x="74370" y="57488"/>
                  </a:lnTo>
                  <a:lnTo>
                    <a:pt x="74974" y="57239"/>
                  </a:lnTo>
                  <a:lnTo>
                    <a:pt x="75589" y="56991"/>
                  </a:lnTo>
                  <a:lnTo>
                    <a:pt x="76193" y="56732"/>
                  </a:lnTo>
                  <a:lnTo>
                    <a:pt x="76808" y="56452"/>
                  </a:lnTo>
                  <a:lnTo>
                    <a:pt x="77412" y="56172"/>
                  </a:lnTo>
                  <a:lnTo>
                    <a:pt x="77995" y="55880"/>
                  </a:lnTo>
                  <a:lnTo>
                    <a:pt x="78577" y="55600"/>
                  </a:lnTo>
                  <a:lnTo>
                    <a:pt x="79149" y="55298"/>
                  </a:lnTo>
                  <a:lnTo>
                    <a:pt x="79699" y="55006"/>
                  </a:lnTo>
                  <a:lnTo>
                    <a:pt x="80238" y="54704"/>
                  </a:lnTo>
                  <a:lnTo>
                    <a:pt x="80778" y="54402"/>
                  </a:lnTo>
                  <a:lnTo>
                    <a:pt x="81296" y="54100"/>
                  </a:lnTo>
                  <a:lnTo>
                    <a:pt x="81803" y="53798"/>
                  </a:lnTo>
                  <a:lnTo>
                    <a:pt x="82299" y="53485"/>
                  </a:lnTo>
                  <a:lnTo>
                    <a:pt x="82784" y="53183"/>
                  </a:lnTo>
                  <a:lnTo>
                    <a:pt x="83259" y="52870"/>
                  </a:lnTo>
                  <a:lnTo>
                    <a:pt x="83723" y="52558"/>
                  </a:lnTo>
                  <a:lnTo>
                    <a:pt x="84176" y="52245"/>
                  </a:lnTo>
                  <a:lnTo>
                    <a:pt x="84618" y="51932"/>
                  </a:lnTo>
                  <a:lnTo>
                    <a:pt x="85050" y="51619"/>
                  </a:lnTo>
                  <a:lnTo>
                    <a:pt x="85880" y="51004"/>
                  </a:lnTo>
                  <a:lnTo>
                    <a:pt x="86668" y="50379"/>
                  </a:lnTo>
                  <a:lnTo>
                    <a:pt x="87412" y="49764"/>
                  </a:lnTo>
                  <a:lnTo>
                    <a:pt x="88113" y="49160"/>
                  </a:lnTo>
                  <a:lnTo>
                    <a:pt x="88771" y="48555"/>
                  </a:lnTo>
                  <a:lnTo>
                    <a:pt x="89397" y="47973"/>
                  </a:lnTo>
                  <a:lnTo>
                    <a:pt x="89980" y="47390"/>
                  </a:lnTo>
                  <a:lnTo>
                    <a:pt x="90519" y="46829"/>
                  </a:lnTo>
                  <a:lnTo>
                    <a:pt x="91026" y="46290"/>
                  </a:lnTo>
                  <a:lnTo>
                    <a:pt x="91501" y="45772"/>
                  </a:lnTo>
                  <a:lnTo>
                    <a:pt x="91932" y="45265"/>
                  </a:lnTo>
                  <a:lnTo>
                    <a:pt x="92331" y="44791"/>
                  </a:lnTo>
                  <a:lnTo>
                    <a:pt x="92687" y="44337"/>
                  </a:lnTo>
                  <a:lnTo>
                    <a:pt x="93011" y="43917"/>
                  </a:lnTo>
                  <a:lnTo>
                    <a:pt x="93313" y="43528"/>
                  </a:lnTo>
                  <a:lnTo>
                    <a:pt x="93561" y="43162"/>
                  </a:lnTo>
                  <a:lnTo>
                    <a:pt x="93788" y="42838"/>
                  </a:lnTo>
                  <a:lnTo>
                    <a:pt x="93982" y="42547"/>
                  </a:lnTo>
                  <a:lnTo>
                    <a:pt x="94284" y="42094"/>
                  </a:lnTo>
                  <a:lnTo>
                    <a:pt x="94446" y="41802"/>
                  </a:lnTo>
                  <a:lnTo>
                    <a:pt x="94510" y="41705"/>
                  </a:lnTo>
                  <a:lnTo>
                    <a:pt x="94586" y="41813"/>
                  </a:lnTo>
                  <a:lnTo>
                    <a:pt x="94683" y="41932"/>
                  </a:lnTo>
                  <a:lnTo>
                    <a:pt x="94823" y="42104"/>
                  </a:lnTo>
                  <a:lnTo>
                    <a:pt x="95007" y="42320"/>
                  </a:lnTo>
                  <a:lnTo>
                    <a:pt x="95244" y="42558"/>
                  </a:lnTo>
                  <a:lnTo>
                    <a:pt x="95524" y="42838"/>
                  </a:lnTo>
                  <a:lnTo>
                    <a:pt x="95859" y="43140"/>
                  </a:lnTo>
                  <a:lnTo>
                    <a:pt x="96247" y="43474"/>
                  </a:lnTo>
                  <a:lnTo>
                    <a:pt x="96689" y="43820"/>
                  </a:lnTo>
                  <a:lnTo>
                    <a:pt x="97186" y="44186"/>
                  </a:lnTo>
                  <a:lnTo>
                    <a:pt x="97455" y="44370"/>
                  </a:lnTo>
                  <a:lnTo>
                    <a:pt x="97747" y="44553"/>
                  </a:lnTo>
                  <a:lnTo>
                    <a:pt x="98049" y="44747"/>
                  </a:lnTo>
                  <a:lnTo>
                    <a:pt x="98372" y="44942"/>
                  </a:lnTo>
                  <a:lnTo>
                    <a:pt x="98707" y="45136"/>
                  </a:lnTo>
                  <a:lnTo>
                    <a:pt x="99063" y="45319"/>
                  </a:lnTo>
                  <a:lnTo>
                    <a:pt x="99430" y="45513"/>
                  </a:lnTo>
                  <a:lnTo>
                    <a:pt x="99818" y="45707"/>
                  </a:lnTo>
                  <a:lnTo>
                    <a:pt x="100217" y="45902"/>
                  </a:lnTo>
                  <a:lnTo>
                    <a:pt x="100638" y="46085"/>
                  </a:lnTo>
                  <a:lnTo>
                    <a:pt x="100767" y="46150"/>
                  </a:lnTo>
                  <a:lnTo>
                    <a:pt x="100886" y="46225"/>
                  </a:lnTo>
                  <a:lnTo>
                    <a:pt x="101004" y="46312"/>
                  </a:lnTo>
                  <a:lnTo>
                    <a:pt x="101112" y="46409"/>
                  </a:lnTo>
                  <a:lnTo>
                    <a:pt x="101209" y="46506"/>
                  </a:lnTo>
                  <a:lnTo>
                    <a:pt x="101307" y="46624"/>
                  </a:lnTo>
                  <a:lnTo>
                    <a:pt x="101393" y="46743"/>
                  </a:lnTo>
                  <a:lnTo>
                    <a:pt x="101468" y="46873"/>
                  </a:lnTo>
                  <a:lnTo>
                    <a:pt x="101533" y="47013"/>
                  </a:lnTo>
                  <a:lnTo>
                    <a:pt x="101598" y="47164"/>
                  </a:lnTo>
                  <a:lnTo>
                    <a:pt x="101663" y="47315"/>
                  </a:lnTo>
                  <a:lnTo>
                    <a:pt x="101706" y="47477"/>
                  </a:lnTo>
                  <a:lnTo>
                    <a:pt x="101760" y="47638"/>
                  </a:lnTo>
                  <a:lnTo>
                    <a:pt x="101792" y="47811"/>
                  </a:lnTo>
                  <a:lnTo>
                    <a:pt x="101857" y="48178"/>
                  </a:lnTo>
                  <a:lnTo>
                    <a:pt x="101900" y="48555"/>
                  </a:lnTo>
                  <a:lnTo>
                    <a:pt x="101921" y="48955"/>
                  </a:lnTo>
                  <a:lnTo>
                    <a:pt x="101921" y="49365"/>
                  </a:lnTo>
                  <a:lnTo>
                    <a:pt x="101911" y="49785"/>
                  </a:lnTo>
                  <a:lnTo>
                    <a:pt x="101878" y="50217"/>
                  </a:lnTo>
                  <a:lnTo>
                    <a:pt x="101835" y="50659"/>
                  </a:lnTo>
                  <a:lnTo>
                    <a:pt x="101781" y="51091"/>
                  </a:lnTo>
                  <a:lnTo>
                    <a:pt x="101716" y="51533"/>
                  </a:lnTo>
                  <a:lnTo>
                    <a:pt x="101652" y="51964"/>
                  </a:lnTo>
                  <a:lnTo>
                    <a:pt x="101565" y="52396"/>
                  </a:lnTo>
                  <a:lnTo>
                    <a:pt x="101490" y="52817"/>
                  </a:lnTo>
                  <a:lnTo>
                    <a:pt x="101404" y="53216"/>
                  </a:lnTo>
                  <a:lnTo>
                    <a:pt x="101220" y="53982"/>
                  </a:lnTo>
                  <a:lnTo>
                    <a:pt x="101048" y="54661"/>
                  </a:lnTo>
                  <a:lnTo>
                    <a:pt x="100886" y="55222"/>
                  </a:lnTo>
                  <a:lnTo>
                    <a:pt x="100756" y="55654"/>
                  </a:lnTo>
                  <a:lnTo>
                    <a:pt x="100638" y="56031"/>
                  </a:lnTo>
                  <a:lnTo>
                    <a:pt x="100508" y="55999"/>
                  </a:lnTo>
                  <a:lnTo>
                    <a:pt x="100141" y="55934"/>
                  </a:lnTo>
                  <a:lnTo>
                    <a:pt x="99893" y="55891"/>
                  </a:lnTo>
                  <a:lnTo>
                    <a:pt x="99602" y="55859"/>
                  </a:lnTo>
                  <a:lnTo>
                    <a:pt x="99289" y="55826"/>
                  </a:lnTo>
                  <a:lnTo>
                    <a:pt x="98944" y="55805"/>
                  </a:lnTo>
                  <a:lnTo>
                    <a:pt x="98577" y="55794"/>
                  </a:lnTo>
                  <a:lnTo>
                    <a:pt x="98211" y="55805"/>
                  </a:lnTo>
                  <a:lnTo>
                    <a:pt x="97833" y="55837"/>
                  </a:lnTo>
                  <a:lnTo>
                    <a:pt x="97639" y="55859"/>
                  </a:lnTo>
                  <a:lnTo>
                    <a:pt x="97455" y="55891"/>
                  </a:lnTo>
                  <a:lnTo>
                    <a:pt x="97272" y="55934"/>
                  </a:lnTo>
                  <a:lnTo>
                    <a:pt x="97089" y="55977"/>
                  </a:lnTo>
                  <a:lnTo>
                    <a:pt x="96916" y="56031"/>
                  </a:lnTo>
                  <a:lnTo>
                    <a:pt x="96743" y="56096"/>
                  </a:lnTo>
                  <a:lnTo>
                    <a:pt x="96571" y="56172"/>
                  </a:lnTo>
                  <a:lnTo>
                    <a:pt x="96409" y="56258"/>
                  </a:lnTo>
                  <a:lnTo>
                    <a:pt x="96258" y="56344"/>
                  </a:lnTo>
                  <a:lnTo>
                    <a:pt x="96107" y="56452"/>
                  </a:lnTo>
                  <a:lnTo>
                    <a:pt x="96042" y="56517"/>
                  </a:lnTo>
                  <a:lnTo>
                    <a:pt x="95977" y="56581"/>
                  </a:lnTo>
                  <a:lnTo>
                    <a:pt x="95913" y="56657"/>
                  </a:lnTo>
                  <a:lnTo>
                    <a:pt x="95859" y="56743"/>
                  </a:lnTo>
                  <a:lnTo>
                    <a:pt x="95805" y="56830"/>
                  </a:lnTo>
                  <a:lnTo>
                    <a:pt x="95762" y="56927"/>
                  </a:lnTo>
                  <a:lnTo>
                    <a:pt x="95675" y="57132"/>
                  </a:lnTo>
                  <a:lnTo>
                    <a:pt x="95611" y="57369"/>
                  </a:lnTo>
                  <a:lnTo>
                    <a:pt x="95568" y="57628"/>
                  </a:lnTo>
                  <a:lnTo>
                    <a:pt x="95524" y="57908"/>
                  </a:lnTo>
                  <a:lnTo>
                    <a:pt x="95514" y="58200"/>
                  </a:lnTo>
                  <a:lnTo>
                    <a:pt x="95514" y="58512"/>
                  </a:lnTo>
                  <a:lnTo>
                    <a:pt x="95524" y="58836"/>
                  </a:lnTo>
                  <a:lnTo>
                    <a:pt x="95546" y="59170"/>
                  </a:lnTo>
                  <a:lnTo>
                    <a:pt x="95589" y="59505"/>
                  </a:lnTo>
                  <a:lnTo>
                    <a:pt x="95643" y="59850"/>
                  </a:lnTo>
                  <a:lnTo>
                    <a:pt x="95708" y="60195"/>
                  </a:lnTo>
                  <a:lnTo>
                    <a:pt x="95794" y="60551"/>
                  </a:lnTo>
                  <a:lnTo>
                    <a:pt x="95891" y="60896"/>
                  </a:lnTo>
                  <a:lnTo>
                    <a:pt x="95999" y="61242"/>
                  </a:lnTo>
                  <a:lnTo>
                    <a:pt x="96118" y="61587"/>
                  </a:lnTo>
                  <a:lnTo>
                    <a:pt x="96247" y="61911"/>
                  </a:lnTo>
                  <a:lnTo>
                    <a:pt x="96387" y="62234"/>
                  </a:lnTo>
                  <a:lnTo>
                    <a:pt x="96538" y="62547"/>
                  </a:lnTo>
                  <a:lnTo>
                    <a:pt x="96711" y="62838"/>
                  </a:lnTo>
                  <a:lnTo>
                    <a:pt x="96884" y="63119"/>
                  </a:lnTo>
                  <a:lnTo>
                    <a:pt x="97067" y="63378"/>
                  </a:lnTo>
                  <a:lnTo>
                    <a:pt x="97261" y="63604"/>
                  </a:lnTo>
                  <a:lnTo>
                    <a:pt x="97466" y="63820"/>
                  </a:lnTo>
                  <a:lnTo>
                    <a:pt x="97574" y="63917"/>
                  </a:lnTo>
                  <a:lnTo>
                    <a:pt x="97682" y="64003"/>
                  </a:lnTo>
                  <a:lnTo>
                    <a:pt x="97801" y="64090"/>
                  </a:lnTo>
                  <a:lnTo>
                    <a:pt x="97908" y="64165"/>
                  </a:lnTo>
                  <a:lnTo>
                    <a:pt x="98027" y="64230"/>
                  </a:lnTo>
                  <a:lnTo>
                    <a:pt x="98146" y="64284"/>
                  </a:lnTo>
                  <a:lnTo>
                    <a:pt x="98264" y="64338"/>
                  </a:lnTo>
                  <a:lnTo>
                    <a:pt x="98383" y="64381"/>
                  </a:lnTo>
                  <a:lnTo>
                    <a:pt x="98513" y="64413"/>
                  </a:lnTo>
                  <a:lnTo>
                    <a:pt x="98631" y="64435"/>
                  </a:lnTo>
                  <a:lnTo>
                    <a:pt x="98761" y="64456"/>
                  </a:lnTo>
                  <a:lnTo>
                    <a:pt x="98890" y="64456"/>
                  </a:lnTo>
                  <a:lnTo>
                    <a:pt x="99451" y="64467"/>
                  </a:lnTo>
                  <a:lnTo>
                    <a:pt x="100066" y="64489"/>
                  </a:lnTo>
                  <a:lnTo>
                    <a:pt x="100746" y="64532"/>
                  </a:lnTo>
                  <a:lnTo>
                    <a:pt x="101468" y="64575"/>
                  </a:lnTo>
                  <a:lnTo>
                    <a:pt x="102979" y="64683"/>
                  </a:lnTo>
                  <a:lnTo>
                    <a:pt x="103745" y="64737"/>
                  </a:lnTo>
                  <a:lnTo>
                    <a:pt x="104510" y="64780"/>
                  </a:lnTo>
                  <a:lnTo>
                    <a:pt x="105244" y="64812"/>
                  </a:lnTo>
                  <a:lnTo>
                    <a:pt x="105967" y="64834"/>
                  </a:lnTo>
                  <a:lnTo>
                    <a:pt x="106636" y="64834"/>
                  </a:lnTo>
                  <a:lnTo>
                    <a:pt x="107251" y="64812"/>
                  </a:lnTo>
                  <a:lnTo>
                    <a:pt x="107531" y="64802"/>
                  </a:lnTo>
                  <a:lnTo>
                    <a:pt x="107790" y="64769"/>
                  </a:lnTo>
                  <a:lnTo>
                    <a:pt x="108038" y="64737"/>
                  </a:lnTo>
                  <a:lnTo>
                    <a:pt x="108265" y="64705"/>
                  </a:lnTo>
                  <a:lnTo>
                    <a:pt x="108470" y="64651"/>
                  </a:lnTo>
                  <a:lnTo>
                    <a:pt x="108642" y="64597"/>
                  </a:lnTo>
                  <a:lnTo>
                    <a:pt x="108793" y="64532"/>
                  </a:lnTo>
                  <a:lnTo>
                    <a:pt x="108923" y="64456"/>
                  </a:lnTo>
                  <a:lnTo>
                    <a:pt x="108977" y="64402"/>
                  </a:lnTo>
                  <a:lnTo>
                    <a:pt x="109052" y="64327"/>
                  </a:lnTo>
                  <a:lnTo>
                    <a:pt x="109128" y="64230"/>
                  </a:lnTo>
                  <a:lnTo>
                    <a:pt x="109214" y="64111"/>
                  </a:lnTo>
                  <a:lnTo>
                    <a:pt x="109397" y="63809"/>
                  </a:lnTo>
                  <a:lnTo>
                    <a:pt x="109624" y="63421"/>
                  </a:lnTo>
                  <a:lnTo>
                    <a:pt x="109861" y="62957"/>
                  </a:lnTo>
                  <a:lnTo>
                    <a:pt x="110131" y="62428"/>
                  </a:lnTo>
                  <a:lnTo>
                    <a:pt x="110422" y="61835"/>
                  </a:lnTo>
                  <a:lnTo>
                    <a:pt x="110724" y="61188"/>
                  </a:lnTo>
                  <a:lnTo>
                    <a:pt x="111037" y="60497"/>
                  </a:lnTo>
                  <a:lnTo>
                    <a:pt x="111361" y="59753"/>
                  </a:lnTo>
                  <a:lnTo>
                    <a:pt x="111695" y="58976"/>
                  </a:lnTo>
                  <a:lnTo>
                    <a:pt x="112029" y="58167"/>
                  </a:lnTo>
                  <a:lnTo>
                    <a:pt x="112375" y="57337"/>
                  </a:lnTo>
                  <a:lnTo>
                    <a:pt x="112709" y="56484"/>
                  </a:lnTo>
                  <a:lnTo>
                    <a:pt x="113054" y="55621"/>
                  </a:lnTo>
                  <a:lnTo>
                    <a:pt x="113378" y="54748"/>
                  </a:lnTo>
                  <a:lnTo>
                    <a:pt x="113701" y="53885"/>
                  </a:lnTo>
                  <a:lnTo>
                    <a:pt x="114004" y="53011"/>
                  </a:lnTo>
                  <a:lnTo>
                    <a:pt x="114306" y="52159"/>
                  </a:lnTo>
                  <a:lnTo>
                    <a:pt x="114575" y="51328"/>
                  </a:lnTo>
                  <a:lnTo>
                    <a:pt x="114834" y="50508"/>
                  </a:lnTo>
                  <a:lnTo>
                    <a:pt x="115061" y="49731"/>
                  </a:lnTo>
                  <a:lnTo>
                    <a:pt x="115266" y="48987"/>
                  </a:lnTo>
                  <a:lnTo>
                    <a:pt x="115449" y="48286"/>
                  </a:lnTo>
                  <a:lnTo>
                    <a:pt x="115589" y="47628"/>
                  </a:lnTo>
                  <a:lnTo>
                    <a:pt x="115697" y="47034"/>
                  </a:lnTo>
                  <a:lnTo>
                    <a:pt x="115740" y="46754"/>
                  </a:lnTo>
                  <a:lnTo>
                    <a:pt x="115773" y="46495"/>
                  </a:lnTo>
                  <a:lnTo>
                    <a:pt x="115794" y="46247"/>
                  </a:lnTo>
                  <a:lnTo>
                    <a:pt x="115794" y="46020"/>
                  </a:lnTo>
                  <a:lnTo>
                    <a:pt x="115794" y="45815"/>
                  </a:lnTo>
                  <a:lnTo>
                    <a:pt x="115783" y="45621"/>
                  </a:lnTo>
                  <a:lnTo>
                    <a:pt x="115762" y="45459"/>
                  </a:lnTo>
                  <a:lnTo>
                    <a:pt x="115730" y="45308"/>
                  </a:lnTo>
                  <a:lnTo>
                    <a:pt x="115676" y="45179"/>
                  </a:lnTo>
                  <a:lnTo>
                    <a:pt x="115622" y="45071"/>
                  </a:lnTo>
                  <a:lnTo>
                    <a:pt x="115546" y="44996"/>
                  </a:lnTo>
                  <a:lnTo>
                    <a:pt x="115503" y="44963"/>
                  </a:lnTo>
                  <a:lnTo>
                    <a:pt x="115460" y="44931"/>
                  </a:lnTo>
                  <a:lnTo>
                    <a:pt x="115298" y="44844"/>
                  </a:lnTo>
                  <a:lnTo>
                    <a:pt x="115147" y="44758"/>
                  </a:lnTo>
                  <a:lnTo>
                    <a:pt x="114996" y="44661"/>
                  </a:lnTo>
                  <a:lnTo>
                    <a:pt x="114856" y="44564"/>
                  </a:lnTo>
                  <a:lnTo>
                    <a:pt x="114716" y="44467"/>
                  </a:lnTo>
                  <a:lnTo>
                    <a:pt x="114597" y="44359"/>
                  </a:lnTo>
                  <a:lnTo>
                    <a:pt x="114478" y="44251"/>
                  </a:lnTo>
                  <a:lnTo>
                    <a:pt x="114360" y="44143"/>
                  </a:lnTo>
                  <a:lnTo>
                    <a:pt x="114252" y="44025"/>
                  </a:lnTo>
                  <a:lnTo>
                    <a:pt x="114155" y="43906"/>
                  </a:lnTo>
                  <a:lnTo>
                    <a:pt x="114068" y="43777"/>
                  </a:lnTo>
                  <a:lnTo>
                    <a:pt x="113982" y="43647"/>
                  </a:lnTo>
                  <a:lnTo>
                    <a:pt x="113896" y="43507"/>
                  </a:lnTo>
                  <a:lnTo>
                    <a:pt x="113820" y="43377"/>
                  </a:lnTo>
                  <a:lnTo>
                    <a:pt x="113755" y="43226"/>
                  </a:lnTo>
                  <a:lnTo>
                    <a:pt x="113701" y="43086"/>
                  </a:lnTo>
                  <a:lnTo>
                    <a:pt x="113648" y="42935"/>
                  </a:lnTo>
                  <a:lnTo>
                    <a:pt x="113594" y="42773"/>
                  </a:lnTo>
                  <a:lnTo>
                    <a:pt x="113550" y="42611"/>
                  </a:lnTo>
                  <a:lnTo>
                    <a:pt x="113518" y="42450"/>
                  </a:lnTo>
                  <a:lnTo>
                    <a:pt x="113486" y="42277"/>
                  </a:lnTo>
                  <a:lnTo>
                    <a:pt x="113464" y="42104"/>
                  </a:lnTo>
                  <a:lnTo>
                    <a:pt x="113432" y="41738"/>
                  </a:lnTo>
                  <a:lnTo>
                    <a:pt x="113421" y="41360"/>
                  </a:lnTo>
                  <a:lnTo>
                    <a:pt x="113432" y="40961"/>
                  </a:lnTo>
                  <a:lnTo>
                    <a:pt x="113475" y="40540"/>
                  </a:lnTo>
                  <a:lnTo>
                    <a:pt x="113529" y="40109"/>
                  </a:lnTo>
                  <a:lnTo>
                    <a:pt x="113604" y="39656"/>
                  </a:lnTo>
                  <a:lnTo>
                    <a:pt x="113701" y="39170"/>
                  </a:lnTo>
                  <a:lnTo>
                    <a:pt x="113820" y="38685"/>
                  </a:lnTo>
                  <a:lnTo>
                    <a:pt x="113950" y="38167"/>
                  </a:lnTo>
                  <a:lnTo>
                    <a:pt x="114111" y="37628"/>
                  </a:lnTo>
                  <a:lnTo>
                    <a:pt x="114273" y="37067"/>
                  </a:lnTo>
                  <a:lnTo>
                    <a:pt x="114467" y="36495"/>
                  </a:lnTo>
                  <a:lnTo>
                    <a:pt x="114672" y="35891"/>
                  </a:lnTo>
                  <a:lnTo>
                    <a:pt x="114888" y="35276"/>
                  </a:lnTo>
                  <a:lnTo>
                    <a:pt x="115125" y="34629"/>
                  </a:lnTo>
                  <a:lnTo>
                    <a:pt x="115643" y="33291"/>
                  </a:lnTo>
                  <a:lnTo>
                    <a:pt x="116215" y="31845"/>
                  </a:lnTo>
                  <a:lnTo>
                    <a:pt x="116841" y="30324"/>
                  </a:lnTo>
                  <a:lnTo>
                    <a:pt x="117002" y="29925"/>
                  </a:lnTo>
                  <a:lnTo>
                    <a:pt x="117143" y="29504"/>
                  </a:lnTo>
                  <a:lnTo>
                    <a:pt x="117283" y="29073"/>
                  </a:lnTo>
                  <a:lnTo>
                    <a:pt x="117412" y="28631"/>
                  </a:lnTo>
                  <a:lnTo>
                    <a:pt x="117531" y="28178"/>
                  </a:lnTo>
                  <a:lnTo>
                    <a:pt x="117628" y="27703"/>
                  </a:lnTo>
                  <a:lnTo>
                    <a:pt x="117725" y="27228"/>
                  </a:lnTo>
                  <a:lnTo>
                    <a:pt x="117812" y="26732"/>
                  </a:lnTo>
                  <a:lnTo>
                    <a:pt x="117876" y="26236"/>
                  </a:lnTo>
                  <a:lnTo>
                    <a:pt x="117941" y="25718"/>
                  </a:lnTo>
                  <a:lnTo>
                    <a:pt x="117995" y="25200"/>
                  </a:lnTo>
                  <a:lnTo>
                    <a:pt x="118027" y="24661"/>
                  </a:lnTo>
                  <a:lnTo>
                    <a:pt x="118049" y="24121"/>
                  </a:lnTo>
                  <a:lnTo>
                    <a:pt x="118070" y="23582"/>
                  </a:lnTo>
                  <a:lnTo>
                    <a:pt x="118070" y="23021"/>
                  </a:lnTo>
                  <a:lnTo>
                    <a:pt x="118060" y="22460"/>
                  </a:lnTo>
                  <a:lnTo>
                    <a:pt x="118038" y="21899"/>
                  </a:lnTo>
                  <a:lnTo>
                    <a:pt x="118006" y="21327"/>
                  </a:lnTo>
                  <a:lnTo>
                    <a:pt x="117963" y="20756"/>
                  </a:lnTo>
                  <a:lnTo>
                    <a:pt x="117898" y="20173"/>
                  </a:lnTo>
                  <a:lnTo>
                    <a:pt x="117822" y="19591"/>
                  </a:lnTo>
                  <a:lnTo>
                    <a:pt x="117736" y="19008"/>
                  </a:lnTo>
                  <a:lnTo>
                    <a:pt x="117639" y="18426"/>
                  </a:lnTo>
                  <a:lnTo>
                    <a:pt x="117531" y="17832"/>
                  </a:lnTo>
                  <a:lnTo>
                    <a:pt x="117402" y="17250"/>
                  </a:lnTo>
                  <a:lnTo>
                    <a:pt x="117272" y="16656"/>
                  </a:lnTo>
                  <a:lnTo>
                    <a:pt x="117110" y="16063"/>
                  </a:lnTo>
                  <a:lnTo>
                    <a:pt x="116949" y="15481"/>
                  </a:lnTo>
                  <a:lnTo>
                    <a:pt x="116765" y="14898"/>
                  </a:lnTo>
                  <a:lnTo>
                    <a:pt x="116571" y="14315"/>
                  </a:lnTo>
                  <a:lnTo>
                    <a:pt x="116366" y="13733"/>
                  </a:lnTo>
                  <a:lnTo>
                    <a:pt x="116150" y="13150"/>
                  </a:lnTo>
                  <a:lnTo>
                    <a:pt x="115913" y="12579"/>
                  </a:lnTo>
                  <a:lnTo>
                    <a:pt x="115654" y="12018"/>
                  </a:lnTo>
                  <a:lnTo>
                    <a:pt x="115395" y="11457"/>
                  </a:lnTo>
                  <a:lnTo>
                    <a:pt x="115115" y="10896"/>
                  </a:lnTo>
                  <a:lnTo>
                    <a:pt x="114813" y="10346"/>
                  </a:lnTo>
                  <a:lnTo>
                    <a:pt x="114500" y="9806"/>
                  </a:lnTo>
                  <a:lnTo>
                    <a:pt x="114176" y="9278"/>
                  </a:lnTo>
                  <a:lnTo>
                    <a:pt x="113831" y="8749"/>
                  </a:lnTo>
                  <a:lnTo>
                    <a:pt x="113475" y="8231"/>
                  </a:lnTo>
                  <a:lnTo>
                    <a:pt x="113108" y="7724"/>
                  </a:lnTo>
                  <a:lnTo>
                    <a:pt x="112720" y="7228"/>
                  </a:lnTo>
                  <a:lnTo>
                    <a:pt x="112310" y="6743"/>
                  </a:lnTo>
                  <a:lnTo>
                    <a:pt x="111889" y="6268"/>
                  </a:lnTo>
                  <a:lnTo>
                    <a:pt x="111458" y="5815"/>
                  </a:lnTo>
                  <a:lnTo>
                    <a:pt x="110994" y="5362"/>
                  </a:lnTo>
                  <a:lnTo>
                    <a:pt x="110530" y="4930"/>
                  </a:lnTo>
                  <a:lnTo>
                    <a:pt x="110044" y="4509"/>
                  </a:lnTo>
                  <a:lnTo>
                    <a:pt x="109537" y="4100"/>
                  </a:lnTo>
                  <a:lnTo>
                    <a:pt x="109020" y="3711"/>
                  </a:lnTo>
                  <a:lnTo>
                    <a:pt x="108480" y="3334"/>
                  </a:lnTo>
                  <a:lnTo>
                    <a:pt x="107919" y="2978"/>
                  </a:lnTo>
                  <a:lnTo>
                    <a:pt x="107348" y="2643"/>
                  </a:lnTo>
                  <a:lnTo>
                    <a:pt x="106765" y="2320"/>
                  </a:lnTo>
                  <a:lnTo>
                    <a:pt x="106150" y="2007"/>
                  </a:lnTo>
                  <a:lnTo>
                    <a:pt x="105524" y="1726"/>
                  </a:lnTo>
                  <a:lnTo>
                    <a:pt x="104888" y="1457"/>
                  </a:lnTo>
                  <a:lnTo>
                    <a:pt x="104219" y="1219"/>
                  </a:lnTo>
                  <a:lnTo>
                    <a:pt x="103885" y="1101"/>
                  </a:lnTo>
                  <a:lnTo>
                    <a:pt x="103540" y="993"/>
                  </a:lnTo>
                  <a:lnTo>
                    <a:pt x="103194" y="885"/>
                  </a:lnTo>
                  <a:lnTo>
                    <a:pt x="102838" y="788"/>
                  </a:lnTo>
                  <a:lnTo>
                    <a:pt x="102482" y="691"/>
                  </a:lnTo>
                  <a:lnTo>
                    <a:pt x="102126" y="604"/>
                  </a:lnTo>
                  <a:lnTo>
                    <a:pt x="101760" y="529"/>
                  </a:lnTo>
                  <a:lnTo>
                    <a:pt x="101393" y="453"/>
                  </a:lnTo>
                  <a:lnTo>
                    <a:pt x="101015" y="378"/>
                  </a:lnTo>
                  <a:lnTo>
                    <a:pt x="100638" y="313"/>
                  </a:lnTo>
                  <a:lnTo>
                    <a:pt x="99883" y="205"/>
                  </a:lnTo>
                  <a:lnTo>
                    <a:pt x="99127" y="119"/>
                  </a:lnTo>
                  <a:lnTo>
                    <a:pt x="98394" y="54"/>
                  </a:lnTo>
                  <a:lnTo>
                    <a:pt x="97660" y="22"/>
                  </a:lnTo>
                  <a:lnTo>
                    <a:pt x="96948" y="0"/>
                  </a:lnTo>
                  <a:close/>
                </a:path>
              </a:pathLst>
            </a:custGeom>
            <a:solidFill>
              <a:srgbClr val="E373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983082" y="4435407"/>
              <a:ext cx="42521" cy="200157"/>
            </a:xfrm>
            <a:custGeom>
              <a:rect b="b" l="l" r="r" t="t"/>
              <a:pathLst>
                <a:path extrusionOk="0" h="7315" w="1554">
                  <a:moveTo>
                    <a:pt x="809" y="0"/>
                  </a:moveTo>
                  <a:lnTo>
                    <a:pt x="723" y="162"/>
                  </a:lnTo>
                  <a:lnTo>
                    <a:pt x="637" y="335"/>
                  </a:lnTo>
                  <a:lnTo>
                    <a:pt x="529" y="572"/>
                  </a:lnTo>
                  <a:lnTo>
                    <a:pt x="421" y="863"/>
                  </a:lnTo>
                  <a:lnTo>
                    <a:pt x="302" y="1209"/>
                  </a:lnTo>
                  <a:lnTo>
                    <a:pt x="195" y="1619"/>
                  </a:lnTo>
                  <a:lnTo>
                    <a:pt x="151" y="1834"/>
                  </a:lnTo>
                  <a:lnTo>
                    <a:pt x="108" y="2072"/>
                  </a:lnTo>
                  <a:lnTo>
                    <a:pt x="76" y="2298"/>
                  </a:lnTo>
                  <a:lnTo>
                    <a:pt x="44" y="2546"/>
                  </a:lnTo>
                  <a:lnTo>
                    <a:pt x="22" y="2805"/>
                  </a:lnTo>
                  <a:lnTo>
                    <a:pt x="11" y="3075"/>
                  </a:lnTo>
                  <a:lnTo>
                    <a:pt x="0" y="3355"/>
                  </a:lnTo>
                  <a:lnTo>
                    <a:pt x="11" y="3657"/>
                  </a:lnTo>
                  <a:lnTo>
                    <a:pt x="22" y="3970"/>
                  </a:lnTo>
                  <a:lnTo>
                    <a:pt x="54" y="4305"/>
                  </a:lnTo>
                  <a:lnTo>
                    <a:pt x="108" y="4639"/>
                  </a:lnTo>
                  <a:lnTo>
                    <a:pt x="162" y="4995"/>
                  </a:lnTo>
                  <a:lnTo>
                    <a:pt x="249" y="5351"/>
                  </a:lnTo>
                  <a:lnTo>
                    <a:pt x="346" y="5729"/>
                  </a:lnTo>
                  <a:lnTo>
                    <a:pt x="464" y="6106"/>
                  </a:lnTo>
                  <a:lnTo>
                    <a:pt x="594" y="6505"/>
                  </a:lnTo>
                  <a:lnTo>
                    <a:pt x="756" y="6905"/>
                  </a:lnTo>
                  <a:lnTo>
                    <a:pt x="939" y="7314"/>
                  </a:lnTo>
                  <a:lnTo>
                    <a:pt x="1554" y="7023"/>
                  </a:lnTo>
                  <a:lnTo>
                    <a:pt x="1381" y="6646"/>
                  </a:lnTo>
                  <a:lnTo>
                    <a:pt x="1230" y="6279"/>
                  </a:lnTo>
                  <a:lnTo>
                    <a:pt x="1112" y="5912"/>
                  </a:lnTo>
                  <a:lnTo>
                    <a:pt x="1004" y="5567"/>
                  </a:lnTo>
                  <a:lnTo>
                    <a:pt x="907" y="5222"/>
                  </a:lnTo>
                  <a:lnTo>
                    <a:pt x="831" y="4887"/>
                  </a:lnTo>
                  <a:lnTo>
                    <a:pt x="777" y="4564"/>
                  </a:lnTo>
                  <a:lnTo>
                    <a:pt x="734" y="4262"/>
                  </a:lnTo>
                  <a:lnTo>
                    <a:pt x="702" y="3959"/>
                  </a:lnTo>
                  <a:lnTo>
                    <a:pt x="680" y="3668"/>
                  </a:lnTo>
                  <a:lnTo>
                    <a:pt x="680" y="3399"/>
                  </a:lnTo>
                  <a:lnTo>
                    <a:pt x="680" y="3129"/>
                  </a:lnTo>
                  <a:lnTo>
                    <a:pt x="691" y="2881"/>
                  </a:lnTo>
                  <a:lnTo>
                    <a:pt x="712" y="2643"/>
                  </a:lnTo>
                  <a:lnTo>
                    <a:pt x="734" y="2428"/>
                  </a:lnTo>
                  <a:lnTo>
                    <a:pt x="766" y="2212"/>
                  </a:lnTo>
                  <a:lnTo>
                    <a:pt x="799" y="2007"/>
                  </a:lnTo>
                  <a:lnTo>
                    <a:pt x="842" y="1802"/>
                  </a:lnTo>
                  <a:lnTo>
                    <a:pt x="939" y="1435"/>
                  </a:lnTo>
                  <a:lnTo>
                    <a:pt x="1047" y="1122"/>
                  </a:lnTo>
                  <a:lnTo>
                    <a:pt x="1144" y="853"/>
                  </a:lnTo>
                  <a:lnTo>
                    <a:pt x="1230" y="648"/>
                  </a:lnTo>
                  <a:lnTo>
                    <a:pt x="1306" y="486"/>
                  </a:lnTo>
                  <a:lnTo>
                    <a:pt x="1381" y="356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8092013" y="4463755"/>
              <a:ext cx="31604" cy="175941"/>
            </a:xfrm>
            <a:custGeom>
              <a:rect b="b" l="l" r="r" t="t"/>
              <a:pathLst>
                <a:path extrusionOk="0" h="6430" w="1155">
                  <a:moveTo>
                    <a:pt x="518" y="0"/>
                  </a:moveTo>
                  <a:lnTo>
                    <a:pt x="464" y="140"/>
                  </a:lnTo>
                  <a:lnTo>
                    <a:pt x="410" y="291"/>
                  </a:lnTo>
                  <a:lnTo>
                    <a:pt x="345" y="485"/>
                  </a:lnTo>
                  <a:lnTo>
                    <a:pt x="270" y="734"/>
                  </a:lnTo>
                  <a:lnTo>
                    <a:pt x="194" y="1025"/>
                  </a:lnTo>
                  <a:lnTo>
                    <a:pt x="129" y="1359"/>
                  </a:lnTo>
                  <a:lnTo>
                    <a:pt x="76" y="1748"/>
                  </a:lnTo>
                  <a:lnTo>
                    <a:pt x="32" y="2179"/>
                  </a:lnTo>
                  <a:lnTo>
                    <a:pt x="0" y="2665"/>
                  </a:lnTo>
                  <a:lnTo>
                    <a:pt x="0" y="2913"/>
                  </a:lnTo>
                  <a:lnTo>
                    <a:pt x="0" y="3182"/>
                  </a:lnTo>
                  <a:lnTo>
                    <a:pt x="11" y="3463"/>
                  </a:lnTo>
                  <a:lnTo>
                    <a:pt x="22" y="3754"/>
                  </a:lnTo>
                  <a:lnTo>
                    <a:pt x="54" y="4045"/>
                  </a:lnTo>
                  <a:lnTo>
                    <a:pt x="86" y="4358"/>
                  </a:lnTo>
                  <a:lnTo>
                    <a:pt x="129" y="4682"/>
                  </a:lnTo>
                  <a:lnTo>
                    <a:pt x="173" y="5006"/>
                  </a:lnTo>
                  <a:lnTo>
                    <a:pt x="237" y="5351"/>
                  </a:lnTo>
                  <a:lnTo>
                    <a:pt x="313" y="5696"/>
                  </a:lnTo>
                  <a:lnTo>
                    <a:pt x="399" y="6063"/>
                  </a:lnTo>
                  <a:lnTo>
                    <a:pt x="496" y="6429"/>
                  </a:lnTo>
                  <a:lnTo>
                    <a:pt x="1154" y="6246"/>
                  </a:lnTo>
                  <a:lnTo>
                    <a:pt x="1057" y="5890"/>
                  </a:lnTo>
                  <a:lnTo>
                    <a:pt x="971" y="5534"/>
                  </a:lnTo>
                  <a:lnTo>
                    <a:pt x="895" y="5200"/>
                  </a:lnTo>
                  <a:lnTo>
                    <a:pt x="841" y="4865"/>
                  </a:lnTo>
                  <a:lnTo>
                    <a:pt x="788" y="4552"/>
                  </a:lnTo>
                  <a:lnTo>
                    <a:pt x="755" y="4240"/>
                  </a:lnTo>
                  <a:lnTo>
                    <a:pt x="723" y="3948"/>
                  </a:lnTo>
                  <a:lnTo>
                    <a:pt x="701" y="3668"/>
                  </a:lnTo>
                  <a:lnTo>
                    <a:pt x="680" y="3398"/>
                  </a:lnTo>
                  <a:lnTo>
                    <a:pt x="680" y="3139"/>
                  </a:lnTo>
                  <a:lnTo>
                    <a:pt x="680" y="2654"/>
                  </a:lnTo>
                  <a:lnTo>
                    <a:pt x="701" y="2222"/>
                  </a:lnTo>
                  <a:lnTo>
                    <a:pt x="744" y="1856"/>
                  </a:lnTo>
                  <a:lnTo>
                    <a:pt x="798" y="1500"/>
                  </a:lnTo>
                  <a:lnTo>
                    <a:pt x="852" y="1187"/>
                  </a:lnTo>
                  <a:lnTo>
                    <a:pt x="917" y="917"/>
                  </a:lnTo>
                  <a:lnTo>
                    <a:pt x="982" y="701"/>
                  </a:lnTo>
                  <a:lnTo>
                    <a:pt x="1036" y="529"/>
                  </a:lnTo>
                  <a:lnTo>
                    <a:pt x="1090" y="399"/>
                  </a:lnTo>
                  <a:lnTo>
                    <a:pt x="1133" y="29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5361583" y="4432753"/>
              <a:ext cx="67914" cy="201634"/>
            </a:xfrm>
            <a:custGeom>
              <a:rect b="b" l="l" r="r" t="t"/>
              <a:pathLst>
                <a:path extrusionOk="0" h="7369" w="2482">
                  <a:moveTo>
                    <a:pt x="2115" y="0"/>
                  </a:moveTo>
                  <a:lnTo>
                    <a:pt x="1953" y="108"/>
                  </a:lnTo>
                  <a:lnTo>
                    <a:pt x="1792" y="248"/>
                  </a:lnTo>
                  <a:lnTo>
                    <a:pt x="1597" y="432"/>
                  </a:lnTo>
                  <a:lnTo>
                    <a:pt x="1360" y="680"/>
                  </a:lnTo>
                  <a:lnTo>
                    <a:pt x="1241" y="820"/>
                  </a:lnTo>
                  <a:lnTo>
                    <a:pt x="1123" y="982"/>
                  </a:lnTo>
                  <a:lnTo>
                    <a:pt x="1004" y="1155"/>
                  </a:lnTo>
                  <a:lnTo>
                    <a:pt x="875" y="1338"/>
                  </a:lnTo>
                  <a:lnTo>
                    <a:pt x="756" y="1543"/>
                  </a:lnTo>
                  <a:lnTo>
                    <a:pt x="637" y="1759"/>
                  </a:lnTo>
                  <a:lnTo>
                    <a:pt x="551" y="1942"/>
                  </a:lnTo>
                  <a:lnTo>
                    <a:pt x="465" y="2126"/>
                  </a:lnTo>
                  <a:lnTo>
                    <a:pt x="389" y="2309"/>
                  </a:lnTo>
                  <a:lnTo>
                    <a:pt x="324" y="2503"/>
                  </a:lnTo>
                  <a:lnTo>
                    <a:pt x="260" y="2686"/>
                  </a:lnTo>
                  <a:lnTo>
                    <a:pt x="206" y="2870"/>
                  </a:lnTo>
                  <a:lnTo>
                    <a:pt x="119" y="3247"/>
                  </a:lnTo>
                  <a:lnTo>
                    <a:pt x="55" y="3625"/>
                  </a:lnTo>
                  <a:lnTo>
                    <a:pt x="22" y="4003"/>
                  </a:lnTo>
                  <a:lnTo>
                    <a:pt x="1" y="4380"/>
                  </a:lnTo>
                  <a:lnTo>
                    <a:pt x="1" y="4747"/>
                  </a:lnTo>
                  <a:lnTo>
                    <a:pt x="12" y="5103"/>
                  </a:lnTo>
                  <a:lnTo>
                    <a:pt x="55" y="5459"/>
                  </a:lnTo>
                  <a:lnTo>
                    <a:pt x="98" y="5804"/>
                  </a:lnTo>
                  <a:lnTo>
                    <a:pt x="152" y="6149"/>
                  </a:lnTo>
                  <a:lnTo>
                    <a:pt x="227" y="6473"/>
                  </a:lnTo>
                  <a:lnTo>
                    <a:pt x="303" y="6786"/>
                  </a:lnTo>
                  <a:lnTo>
                    <a:pt x="389" y="7088"/>
                  </a:lnTo>
                  <a:lnTo>
                    <a:pt x="475" y="7368"/>
                  </a:lnTo>
                  <a:lnTo>
                    <a:pt x="1112" y="7163"/>
                  </a:lnTo>
                  <a:lnTo>
                    <a:pt x="1004" y="6797"/>
                  </a:lnTo>
                  <a:lnTo>
                    <a:pt x="907" y="6441"/>
                  </a:lnTo>
                  <a:lnTo>
                    <a:pt x="831" y="6085"/>
                  </a:lnTo>
                  <a:lnTo>
                    <a:pt x="767" y="5739"/>
                  </a:lnTo>
                  <a:lnTo>
                    <a:pt x="713" y="5405"/>
                  </a:lnTo>
                  <a:lnTo>
                    <a:pt x="680" y="5071"/>
                  </a:lnTo>
                  <a:lnTo>
                    <a:pt x="670" y="4747"/>
                  </a:lnTo>
                  <a:lnTo>
                    <a:pt x="670" y="4423"/>
                  </a:lnTo>
                  <a:lnTo>
                    <a:pt x="680" y="4110"/>
                  </a:lnTo>
                  <a:lnTo>
                    <a:pt x="713" y="3798"/>
                  </a:lnTo>
                  <a:lnTo>
                    <a:pt x="756" y="3496"/>
                  </a:lnTo>
                  <a:lnTo>
                    <a:pt x="821" y="3204"/>
                  </a:lnTo>
                  <a:lnTo>
                    <a:pt x="896" y="2913"/>
                  </a:lnTo>
                  <a:lnTo>
                    <a:pt x="993" y="2633"/>
                  </a:lnTo>
                  <a:lnTo>
                    <a:pt x="1101" y="2363"/>
                  </a:lnTo>
                  <a:lnTo>
                    <a:pt x="1220" y="2093"/>
                  </a:lnTo>
                  <a:lnTo>
                    <a:pt x="1328" y="1910"/>
                  </a:lnTo>
                  <a:lnTo>
                    <a:pt x="1425" y="1726"/>
                  </a:lnTo>
                  <a:lnTo>
                    <a:pt x="1533" y="1565"/>
                  </a:lnTo>
                  <a:lnTo>
                    <a:pt x="1641" y="1414"/>
                  </a:lnTo>
                  <a:lnTo>
                    <a:pt x="1748" y="1273"/>
                  </a:lnTo>
                  <a:lnTo>
                    <a:pt x="1845" y="1155"/>
                  </a:lnTo>
                  <a:lnTo>
                    <a:pt x="2050" y="939"/>
                  </a:lnTo>
                  <a:lnTo>
                    <a:pt x="2223" y="777"/>
                  </a:lnTo>
                  <a:lnTo>
                    <a:pt x="2353" y="658"/>
                  </a:lnTo>
                  <a:lnTo>
                    <a:pt x="2482" y="561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5444547" y="4459897"/>
              <a:ext cx="72921" cy="179799"/>
            </a:xfrm>
            <a:custGeom>
              <a:rect b="b" l="l" r="r" t="t"/>
              <a:pathLst>
                <a:path extrusionOk="0" h="6571" w="2665">
                  <a:moveTo>
                    <a:pt x="2330" y="1"/>
                  </a:moveTo>
                  <a:lnTo>
                    <a:pt x="2168" y="98"/>
                  </a:lnTo>
                  <a:lnTo>
                    <a:pt x="2007" y="217"/>
                  </a:lnTo>
                  <a:lnTo>
                    <a:pt x="1812" y="378"/>
                  </a:lnTo>
                  <a:lnTo>
                    <a:pt x="1575" y="594"/>
                  </a:lnTo>
                  <a:lnTo>
                    <a:pt x="1456" y="724"/>
                  </a:lnTo>
                  <a:lnTo>
                    <a:pt x="1327" y="864"/>
                  </a:lnTo>
                  <a:lnTo>
                    <a:pt x="1198" y="1015"/>
                  </a:lnTo>
                  <a:lnTo>
                    <a:pt x="1068" y="1177"/>
                  </a:lnTo>
                  <a:lnTo>
                    <a:pt x="949" y="1349"/>
                  </a:lnTo>
                  <a:lnTo>
                    <a:pt x="820" y="1543"/>
                  </a:lnTo>
                  <a:lnTo>
                    <a:pt x="712" y="1738"/>
                  </a:lnTo>
                  <a:lnTo>
                    <a:pt x="593" y="1943"/>
                  </a:lnTo>
                  <a:lnTo>
                    <a:pt x="496" y="2158"/>
                  </a:lnTo>
                  <a:lnTo>
                    <a:pt x="388" y="2396"/>
                  </a:lnTo>
                  <a:lnTo>
                    <a:pt x="302" y="2655"/>
                  </a:lnTo>
                  <a:lnTo>
                    <a:pt x="216" y="2924"/>
                  </a:lnTo>
                  <a:lnTo>
                    <a:pt x="140" y="3216"/>
                  </a:lnTo>
                  <a:lnTo>
                    <a:pt x="86" y="3518"/>
                  </a:lnTo>
                  <a:lnTo>
                    <a:pt x="43" y="3841"/>
                  </a:lnTo>
                  <a:lnTo>
                    <a:pt x="11" y="4176"/>
                  </a:lnTo>
                  <a:lnTo>
                    <a:pt x="0" y="4532"/>
                  </a:lnTo>
                  <a:lnTo>
                    <a:pt x="11" y="4898"/>
                  </a:lnTo>
                  <a:lnTo>
                    <a:pt x="43" y="5298"/>
                  </a:lnTo>
                  <a:lnTo>
                    <a:pt x="97" y="5697"/>
                  </a:lnTo>
                  <a:lnTo>
                    <a:pt x="184" y="6128"/>
                  </a:lnTo>
                  <a:lnTo>
                    <a:pt x="291" y="6570"/>
                  </a:lnTo>
                  <a:lnTo>
                    <a:pt x="939" y="6387"/>
                  </a:lnTo>
                  <a:lnTo>
                    <a:pt x="863" y="6074"/>
                  </a:lnTo>
                  <a:lnTo>
                    <a:pt x="798" y="5751"/>
                  </a:lnTo>
                  <a:lnTo>
                    <a:pt x="744" y="5438"/>
                  </a:lnTo>
                  <a:lnTo>
                    <a:pt x="701" y="5136"/>
                  </a:lnTo>
                  <a:lnTo>
                    <a:pt x="680" y="4834"/>
                  </a:lnTo>
                  <a:lnTo>
                    <a:pt x="669" y="4542"/>
                  </a:lnTo>
                  <a:lnTo>
                    <a:pt x="680" y="4251"/>
                  </a:lnTo>
                  <a:lnTo>
                    <a:pt x="701" y="3971"/>
                  </a:lnTo>
                  <a:lnTo>
                    <a:pt x="734" y="3701"/>
                  </a:lnTo>
                  <a:lnTo>
                    <a:pt x="777" y="3431"/>
                  </a:lnTo>
                  <a:lnTo>
                    <a:pt x="842" y="3162"/>
                  </a:lnTo>
                  <a:lnTo>
                    <a:pt x="917" y="2903"/>
                  </a:lnTo>
                  <a:lnTo>
                    <a:pt x="1014" y="2655"/>
                  </a:lnTo>
                  <a:lnTo>
                    <a:pt x="1122" y="2406"/>
                  </a:lnTo>
                  <a:lnTo>
                    <a:pt x="1241" y="2169"/>
                  </a:lnTo>
                  <a:lnTo>
                    <a:pt x="1370" y="1932"/>
                  </a:lnTo>
                  <a:lnTo>
                    <a:pt x="1478" y="1759"/>
                  </a:lnTo>
                  <a:lnTo>
                    <a:pt x="1597" y="1608"/>
                  </a:lnTo>
                  <a:lnTo>
                    <a:pt x="1705" y="1468"/>
                  </a:lnTo>
                  <a:lnTo>
                    <a:pt x="1812" y="1328"/>
                  </a:lnTo>
                  <a:lnTo>
                    <a:pt x="2028" y="1101"/>
                  </a:lnTo>
                  <a:lnTo>
                    <a:pt x="2233" y="907"/>
                  </a:lnTo>
                  <a:lnTo>
                    <a:pt x="2406" y="767"/>
                  </a:lnTo>
                  <a:lnTo>
                    <a:pt x="2535" y="670"/>
                  </a:lnTo>
                  <a:lnTo>
                    <a:pt x="2665" y="583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786480" y="3388394"/>
              <a:ext cx="107179" cy="628161"/>
            </a:xfrm>
            <a:custGeom>
              <a:rect b="b" l="l" r="r" t="t"/>
              <a:pathLst>
                <a:path extrusionOk="0" h="22957" w="3917">
                  <a:moveTo>
                    <a:pt x="2568" y="1"/>
                  </a:moveTo>
                  <a:lnTo>
                    <a:pt x="2266" y="821"/>
                  </a:lnTo>
                  <a:lnTo>
                    <a:pt x="1986" y="1640"/>
                  </a:lnTo>
                  <a:lnTo>
                    <a:pt x="1716" y="2471"/>
                  </a:lnTo>
                  <a:lnTo>
                    <a:pt x="1468" y="3312"/>
                  </a:lnTo>
                  <a:lnTo>
                    <a:pt x="1241" y="4154"/>
                  </a:lnTo>
                  <a:lnTo>
                    <a:pt x="1026" y="5006"/>
                  </a:lnTo>
                  <a:lnTo>
                    <a:pt x="832" y="5858"/>
                  </a:lnTo>
                  <a:lnTo>
                    <a:pt x="659" y="6711"/>
                  </a:lnTo>
                  <a:lnTo>
                    <a:pt x="508" y="7552"/>
                  </a:lnTo>
                  <a:lnTo>
                    <a:pt x="368" y="8404"/>
                  </a:lnTo>
                  <a:lnTo>
                    <a:pt x="249" y="9246"/>
                  </a:lnTo>
                  <a:lnTo>
                    <a:pt x="163" y="10076"/>
                  </a:lnTo>
                  <a:lnTo>
                    <a:pt x="87" y="10907"/>
                  </a:lnTo>
                  <a:lnTo>
                    <a:pt x="33" y="11727"/>
                  </a:lnTo>
                  <a:lnTo>
                    <a:pt x="12" y="12525"/>
                  </a:lnTo>
                  <a:lnTo>
                    <a:pt x="1" y="13313"/>
                  </a:lnTo>
                  <a:lnTo>
                    <a:pt x="12" y="14132"/>
                  </a:lnTo>
                  <a:lnTo>
                    <a:pt x="33" y="14532"/>
                  </a:lnTo>
                  <a:lnTo>
                    <a:pt x="55" y="14931"/>
                  </a:lnTo>
                  <a:lnTo>
                    <a:pt x="87" y="15319"/>
                  </a:lnTo>
                  <a:lnTo>
                    <a:pt x="130" y="15697"/>
                  </a:lnTo>
                  <a:lnTo>
                    <a:pt x="173" y="16063"/>
                  </a:lnTo>
                  <a:lnTo>
                    <a:pt x="217" y="16430"/>
                  </a:lnTo>
                  <a:lnTo>
                    <a:pt x="271" y="16786"/>
                  </a:lnTo>
                  <a:lnTo>
                    <a:pt x="335" y="17142"/>
                  </a:lnTo>
                  <a:lnTo>
                    <a:pt x="400" y="17477"/>
                  </a:lnTo>
                  <a:lnTo>
                    <a:pt x="476" y="17811"/>
                  </a:lnTo>
                  <a:lnTo>
                    <a:pt x="562" y="18145"/>
                  </a:lnTo>
                  <a:lnTo>
                    <a:pt x="648" y="18458"/>
                  </a:lnTo>
                  <a:lnTo>
                    <a:pt x="734" y="18771"/>
                  </a:lnTo>
                  <a:lnTo>
                    <a:pt x="842" y="19073"/>
                  </a:lnTo>
                  <a:lnTo>
                    <a:pt x="950" y="19397"/>
                  </a:lnTo>
                  <a:lnTo>
                    <a:pt x="1080" y="19720"/>
                  </a:lnTo>
                  <a:lnTo>
                    <a:pt x="1209" y="20023"/>
                  </a:lnTo>
                  <a:lnTo>
                    <a:pt x="1349" y="20314"/>
                  </a:lnTo>
                  <a:lnTo>
                    <a:pt x="1490" y="20594"/>
                  </a:lnTo>
                  <a:lnTo>
                    <a:pt x="1641" y="20864"/>
                  </a:lnTo>
                  <a:lnTo>
                    <a:pt x="1802" y="21123"/>
                  </a:lnTo>
                  <a:lnTo>
                    <a:pt x="1964" y="21371"/>
                  </a:lnTo>
                  <a:lnTo>
                    <a:pt x="2137" y="21608"/>
                  </a:lnTo>
                  <a:lnTo>
                    <a:pt x="2320" y="21835"/>
                  </a:lnTo>
                  <a:lnTo>
                    <a:pt x="2504" y="22051"/>
                  </a:lnTo>
                  <a:lnTo>
                    <a:pt x="2698" y="22256"/>
                  </a:lnTo>
                  <a:lnTo>
                    <a:pt x="2903" y="22450"/>
                  </a:lnTo>
                  <a:lnTo>
                    <a:pt x="3108" y="22622"/>
                  </a:lnTo>
                  <a:lnTo>
                    <a:pt x="3323" y="22795"/>
                  </a:lnTo>
                  <a:lnTo>
                    <a:pt x="3539" y="22957"/>
                  </a:lnTo>
                  <a:lnTo>
                    <a:pt x="3917" y="22396"/>
                  </a:lnTo>
                  <a:lnTo>
                    <a:pt x="3723" y="22256"/>
                  </a:lnTo>
                  <a:lnTo>
                    <a:pt x="3528" y="22105"/>
                  </a:lnTo>
                  <a:lnTo>
                    <a:pt x="3345" y="21943"/>
                  </a:lnTo>
                  <a:lnTo>
                    <a:pt x="3162" y="21759"/>
                  </a:lnTo>
                  <a:lnTo>
                    <a:pt x="2989" y="21576"/>
                  </a:lnTo>
                  <a:lnTo>
                    <a:pt x="2827" y="21382"/>
                  </a:lnTo>
                  <a:lnTo>
                    <a:pt x="2655" y="21177"/>
                  </a:lnTo>
                  <a:lnTo>
                    <a:pt x="2504" y="20961"/>
                  </a:lnTo>
                  <a:lnTo>
                    <a:pt x="2353" y="20735"/>
                  </a:lnTo>
                  <a:lnTo>
                    <a:pt x="2212" y="20497"/>
                  </a:lnTo>
                  <a:lnTo>
                    <a:pt x="2072" y="20249"/>
                  </a:lnTo>
                  <a:lnTo>
                    <a:pt x="1943" y="19990"/>
                  </a:lnTo>
                  <a:lnTo>
                    <a:pt x="1813" y="19720"/>
                  </a:lnTo>
                  <a:lnTo>
                    <a:pt x="1695" y="19451"/>
                  </a:lnTo>
                  <a:lnTo>
                    <a:pt x="1587" y="19160"/>
                  </a:lnTo>
                  <a:lnTo>
                    <a:pt x="1479" y="18857"/>
                  </a:lnTo>
                  <a:lnTo>
                    <a:pt x="1382" y="18566"/>
                  </a:lnTo>
                  <a:lnTo>
                    <a:pt x="1295" y="18275"/>
                  </a:lnTo>
                  <a:lnTo>
                    <a:pt x="1209" y="17962"/>
                  </a:lnTo>
                  <a:lnTo>
                    <a:pt x="1134" y="17649"/>
                  </a:lnTo>
                  <a:lnTo>
                    <a:pt x="1058" y="17326"/>
                  </a:lnTo>
                  <a:lnTo>
                    <a:pt x="993" y="17002"/>
                  </a:lnTo>
                  <a:lnTo>
                    <a:pt x="939" y="16668"/>
                  </a:lnTo>
                  <a:lnTo>
                    <a:pt x="885" y="16322"/>
                  </a:lnTo>
                  <a:lnTo>
                    <a:pt x="832" y="15966"/>
                  </a:lnTo>
                  <a:lnTo>
                    <a:pt x="799" y="15610"/>
                  </a:lnTo>
                  <a:lnTo>
                    <a:pt x="756" y="15244"/>
                  </a:lnTo>
                  <a:lnTo>
                    <a:pt x="734" y="14866"/>
                  </a:lnTo>
                  <a:lnTo>
                    <a:pt x="691" y="14100"/>
                  </a:lnTo>
                  <a:lnTo>
                    <a:pt x="670" y="13313"/>
                  </a:lnTo>
                  <a:lnTo>
                    <a:pt x="680" y="12536"/>
                  </a:lnTo>
                  <a:lnTo>
                    <a:pt x="713" y="11748"/>
                  </a:lnTo>
                  <a:lnTo>
                    <a:pt x="756" y="10950"/>
                  </a:lnTo>
                  <a:lnTo>
                    <a:pt x="832" y="10141"/>
                  </a:lnTo>
                  <a:lnTo>
                    <a:pt x="929" y="9321"/>
                  </a:lnTo>
                  <a:lnTo>
                    <a:pt x="1036" y="8491"/>
                  </a:lnTo>
                  <a:lnTo>
                    <a:pt x="1166" y="7660"/>
                  </a:lnTo>
                  <a:lnTo>
                    <a:pt x="1317" y="6829"/>
                  </a:lnTo>
                  <a:lnTo>
                    <a:pt x="1490" y="5988"/>
                  </a:lnTo>
                  <a:lnTo>
                    <a:pt x="1684" y="5157"/>
                  </a:lnTo>
                  <a:lnTo>
                    <a:pt x="1889" y="4326"/>
                  </a:lnTo>
                  <a:lnTo>
                    <a:pt x="2115" y="3496"/>
                  </a:lnTo>
                  <a:lnTo>
                    <a:pt x="2363" y="2665"/>
                  </a:lnTo>
                  <a:lnTo>
                    <a:pt x="2622" y="1856"/>
                  </a:lnTo>
                  <a:lnTo>
                    <a:pt x="2903" y="1047"/>
                  </a:lnTo>
                  <a:lnTo>
                    <a:pt x="3205" y="249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65689" y="2967471"/>
              <a:ext cx="358367" cy="306706"/>
            </a:xfrm>
            <a:custGeom>
              <a:rect b="b" l="l" r="r" t="t"/>
              <a:pathLst>
                <a:path extrusionOk="0" h="11209" w="13097">
                  <a:moveTo>
                    <a:pt x="9861" y="0"/>
                  </a:moveTo>
                  <a:lnTo>
                    <a:pt x="9515" y="33"/>
                  </a:lnTo>
                  <a:lnTo>
                    <a:pt x="9170" y="76"/>
                  </a:lnTo>
                  <a:lnTo>
                    <a:pt x="8825" y="141"/>
                  </a:lnTo>
                  <a:lnTo>
                    <a:pt x="8469" y="227"/>
                  </a:lnTo>
                  <a:lnTo>
                    <a:pt x="8113" y="324"/>
                  </a:lnTo>
                  <a:lnTo>
                    <a:pt x="7757" y="443"/>
                  </a:lnTo>
                  <a:lnTo>
                    <a:pt x="7401" y="561"/>
                  </a:lnTo>
                  <a:lnTo>
                    <a:pt x="7045" y="702"/>
                  </a:lnTo>
                  <a:lnTo>
                    <a:pt x="6700" y="853"/>
                  </a:lnTo>
                  <a:lnTo>
                    <a:pt x="6355" y="1015"/>
                  </a:lnTo>
                  <a:lnTo>
                    <a:pt x="6009" y="1187"/>
                  </a:lnTo>
                  <a:lnTo>
                    <a:pt x="5686" y="1360"/>
                  </a:lnTo>
                  <a:lnTo>
                    <a:pt x="5373" y="1543"/>
                  </a:lnTo>
                  <a:lnTo>
                    <a:pt x="5060" y="1726"/>
                  </a:lnTo>
                  <a:lnTo>
                    <a:pt x="4769" y="1921"/>
                  </a:lnTo>
                  <a:lnTo>
                    <a:pt x="4488" y="2104"/>
                  </a:lnTo>
                  <a:lnTo>
                    <a:pt x="4229" y="2298"/>
                  </a:lnTo>
                  <a:lnTo>
                    <a:pt x="3949" y="2514"/>
                  </a:lnTo>
                  <a:lnTo>
                    <a:pt x="3669" y="2741"/>
                  </a:lnTo>
                  <a:lnTo>
                    <a:pt x="3399" y="2978"/>
                  </a:lnTo>
                  <a:lnTo>
                    <a:pt x="3129" y="3226"/>
                  </a:lnTo>
                  <a:lnTo>
                    <a:pt x="2859" y="3485"/>
                  </a:lnTo>
                  <a:lnTo>
                    <a:pt x="2601" y="3744"/>
                  </a:lnTo>
                  <a:lnTo>
                    <a:pt x="2342" y="4013"/>
                  </a:lnTo>
                  <a:lnTo>
                    <a:pt x="2104" y="4294"/>
                  </a:lnTo>
                  <a:lnTo>
                    <a:pt x="1867" y="4574"/>
                  </a:lnTo>
                  <a:lnTo>
                    <a:pt x="1640" y="4866"/>
                  </a:lnTo>
                  <a:lnTo>
                    <a:pt x="1425" y="5157"/>
                  </a:lnTo>
                  <a:lnTo>
                    <a:pt x="1220" y="5448"/>
                  </a:lnTo>
                  <a:lnTo>
                    <a:pt x="1026" y="5739"/>
                  </a:lnTo>
                  <a:lnTo>
                    <a:pt x="842" y="6042"/>
                  </a:lnTo>
                  <a:lnTo>
                    <a:pt x="680" y="6344"/>
                  </a:lnTo>
                  <a:lnTo>
                    <a:pt x="529" y="6635"/>
                  </a:lnTo>
                  <a:lnTo>
                    <a:pt x="400" y="6937"/>
                  </a:lnTo>
                  <a:lnTo>
                    <a:pt x="281" y="7228"/>
                  </a:lnTo>
                  <a:lnTo>
                    <a:pt x="184" y="7530"/>
                  </a:lnTo>
                  <a:lnTo>
                    <a:pt x="109" y="7822"/>
                  </a:lnTo>
                  <a:lnTo>
                    <a:pt x="44" y="8102"/>
                  </a:lnTo>
                  <a:lnTo>
                    <a:pt x="12" y="8382"/>
                  </a:lnTo>
                  <a:lnTo>
                    <a:pt x="1" y="8663"/>
                  </a:lnTo>
                  <a:lnTo>
                    <a:pt x="1" y="8933"/>
                  </a:lnTo>
                  <a:lnTo>
                    <a:pt x="33" y="9192"/>
                  </a:lnTo>
                  <a:lnTo>
                    <a:pt x="65" y="9321"/>
                  </a:lnTo>
                  <a:lnTo>
                    <a:pt x="87" y="9450"/>
                  </a:lnTo>
                  <a:lnTo>
                    <a:pt x="130" y="9569"/>
                  </a:lnTo>
                  <a:lnTo>
                    <a:pt x="173" y="9688"/>
                  </a:lnTo>
                  <a:lnTo>
                    <a:pt x="227" y="9806"/>
                  </a:lnTo>
                  <a:lnTo>
                    <a:pt x="281" y="9925"/>
                  </a:lnTo>
                  <a:lnTo>
                    <a:pt x="346" y="10044"/>
                  </a:lnTo>
                  <a:lnTo>
                    <a:pt x="421" y="10152"/>
                  </a:lnTo>
                  <a:lnTo>
                    <a:pt x="497" y="10260"/>
                  </a:lnTo>
                  <a:lnTo>
                    <a:pt x="583" y="10367"/>
                  </a:lnTo>
                  <a:lnTo>
                    <a:pt x="680" y="10464"/>
                  </a:lnTo>
                  <a:lnTo>
                    <a:pt x="777" y="10572"/>
                  </a:lnTo>
                  <a:lnTo>
                    <a:pt x="885" y="10669"/>
                  </a:lnTo>
                  <a:lnTo>
                    <a:pt x="1004" y="10756"/>
                  </a:lnTo>
                  <a:lnTo>
                    <a:pt x="1133" y="10842"/>
                  </a:lnTo>
                  <a:lnTo>
                    <a:pt x="1263" y="10918"/>
                  </a:lnTo>
                  <a:lnTo>
                    <a:pt x="1414" y="10993"/>
                  </a:lnTo>
                  <a:lnTo>
                    <a:pt x="1565" y="11047"/>
                  </a:lnTo>
                  <a:lnTo>
                    <a:pt x="1738" y="11090"/>
                  </a:lnTo>
                  <a:lnTo>
                    <a:pt x="1910" y="11133"/>
                  </a:lnTo>
                  <a:lnTo>
                    <a:pt x="2094" y="11166"/>
                  </a:lnTo>
                  <a:lnTo>
                    <a:pt x="2277" y="11187"/>
                  </a:lnTo>
                  <a:lnTo>
                    <a:pt x="2482" y="11198"/>
                  </a:lnTo>
                  <a:lnTo>
                    <a:pt x="2676" y="11209"/>
                  </a:lnTo>
                  <a:lnTo>
                    <a:pt x="2892" y="11198"/>
                  </a:lnTo>
                  <a:lnTo>
                    <a:pt x="3108" y="11187"/>
                  </a:lnTo>
                  <a:lnTo>
                    <a:pt x="3334" y="11166"/>
                  </a:lnTo>
                  <a:lnTo>
                    <a:pt x="3561" y="11144"/>
                  </a:lnTo>
                  <a:lnTo>
                    <a:pt x="3798" y="11101"/>
                  </a:lnTo>
                  <a:lnTo>
                    <a:pt x="4035" y="11058"/>
                  </a:lnTo>
                  <a:lnTo>
                    <a:pt x="4532" y="10950"/>
                  </a:lnTo>
                  <a:lnTo>
                    <a:pt x="5028" y="10810"/>
                  </a:lnTo>
                  <a:lnTo>
                    <a:pt x="5546" y="10648"/>
                  </a:lnTo>
                  <a:lnTo>
                    <a:pt x="6063" y="10454"/>
                  </a:lnTo>
                  <a:lnTo>
                    <a:pt x="6592" y="10238"/>
                  </a:lnTo>
                  <a:lnTo>
                    <a:pt x="7121" y="10001"/>
                  </a:lnTo>
                  <a:lnTo>
                    <a:pt x="7649" y="9731"/>
                  </a:lnTo>
                  <a:lnTo>
                    <a:pt x="8167" y="9450"/>
                  </a:lnTo>
                  <a:lnTo>
                    <a:pt x="8674" y="9148"/>
                  </a:lnTo>
                  <a:lnTo>
                    <a:pt x="9181" y="8825"/>
                  </a:lnTo>
                  <a:lnTo>
                    <a:pt x="9656" y="8480"/>
                  </a:lnTo>
                  <a:lnTo>
                    <a:pt x="10130" y="8113"/>
                  </a:lnTo>
                  <a:lnTo>
                    <a:pt x="10346" y="7929"/>
                  </a:lnTo>
                  <a:lnTo>
                    <a:pt x="10573" y="7746"/>
                  </a:lnTo>
                  <a:lnTo>
                    <a:pt x="10778" y="7552"/>
                  </a:lnTo>
                  <a:lnTo>
                    <a:pt x="10993" y="7358"/>
                  </a:lnTo>
                  <a:lnTo>
                    <a:pt x="11187" y="7153"/>
                  </a:lnTo>
                  <a:lnTo>
                    <a:pt x="11382" y="6948"/>
                  </a:lnTo>
                  <a:lnTo>
                    <a:pt x="11565" y="6743"/>
                  </a:lnTo>
                  <a:lnTo>
                    <a:pt x="11738" y="6538"/>
                  </a:lnTo>
                  <a:lnTo>
                    <a:pt x="11899" y="6322"/>
                  </a:lnTo>
                  <a:lnTo>
                    <a:pt x="12061" y="6106"/>
                  </a:lnTo>
                  <a:lnTo>
                    <a:pt x="12212" y="5891"/>
                  </a:lnTo>
                  <a:lnTo>
                    <a:pt x="12353" y="5675"/>
                  </a:lnTo>
                  <a:lnTo>
                    <a:pt x="12482" y="5459"/>
                  </a:lnTo>
                  <a:lnTo>
                    <a:pt x="12590" y="5232"/>
                  </a:lnTo>
                  <a:lnTo>
                    <a:pt x="12698" y="5006"/>
                  </a:lnTo>
                  <a:lnTo>
                    <a:pt x="12795" y="4779"/>
                  </a:lnTo>
                  <a:lnTo>
                    <a:pt x="12881" y="4553"/>
                  </a:lnTo>
                  <a:lnTo>
                    <a:pt x="12946" y="4326"/>
                  </a:lnTo>
                  <a:lnTo>
                    <a:pt x="13011" y="4089"/>
                  </a:lnTo>
                  <a:lnTo>
                    <a:pt x="13054" y="3862"/>
                  </a:lnTo>
                  <a:lnTo>
                    <a:pt x="13086" y="3625"/>
                  </a:lnTo>
                  <a:lnTo>
                    <a:pt x="13097" y="3399"/>
                  </a:lnTo>
                  <a:lnTo>
                    <a:pt x="13097" y="3161"/>
                  </a:lnTo>
                  <a:lnTo>
                    <a:pt x="13086" y="2924"/>
                  </a:lnTo>
                  <a:lnTo>
                    <a:pt x="13065" y="2708"/>
                  </a:lnTo>
                  <a:lnTo>
                    <a:pt x="13032" y="2492"/>
                  </a:lnTo>
                  <a:lnTo>
                    <a:pt x="13000" y="2287"/>
                  </a:lnTo>
                  <a:lnTo>
                    <a:pt x="12957" y="2093"/>
                  </a:lnTo>
                  <a:lnTo>
                    <a:pt x="12903" y="1910"/>
                  </a:lnTo>
                  <a:lnTo>
                    <a:pt x="12838" y="1737"/>
                  </a:lnTo>
                  <a:lnTo>
                    <a:pt x="12773" y="1575"/>
                  </a:lnTo>
                  <a:lnTo>
                    <a:pt x="12698" y="1424"/>
                  </a:lnTo>
                  <a:lnTo>
                    <a:pt x="12622" y="1273"/>
                  </a:lnTo>
                  <a:lnTo>
                    <a:pt x="12536" y="1133"/>
                  </a:lnTo>
                  <a:lnTo>
                    <a:pt x="12450" y="1015"/>
                  </a:lnTo>
                  <a:lnTo>
                    <a:pt x="12353" y="885"/>
                  </a:lnTo>
                  <a:lnTo>
                    <a:pt x="12255" y="777"/>
                  </a:lnTo>
                  <a:lnTo>
                    <a:pt x="12148" y="680"/>
                  </a:lnTo>
                  <a:lnTo>
                    <a:pt x="12029" y="583"/>
                  </a:lnTo>
                  <a:lnTo>
                    <a:pt x="11910" y="497"/>
                  </a:lnTo>
                  <a:lnTo>
                    <a:pt x="11792" y="410"/>
                  </a:lnTo>
                  <a:lnTo>
                    <a:pt x="11662" y="346"/>
                  </a:lnTo>
                  <a:lnTo>
                    <a:pt x="11533" y="281"/>
                  </a:lnTo>
                  <a:lnTo>
                    <a:pt x="11403" y="216"/>
                  </a:lnTo>
                  <a:lnTo>
                    <a:pt x="11263" y="162"/>
                  </a:lnTo>
                  <a:lnTo>
                    <a:pt x="11112" y="119"/>
                  </a:lnTo>
                  <a:lnTo>
                    <a:pt x="10972" y="87"/>
                  </a:lnTo>
                  <a:lnTo>
                    <a:pt x="10821" y="54"/>
                  </a:lnTo>
                  <a:lnTo>
                    <a:pt x="10670" y="33"/>
                  </a:lnTo>
                  <a:lnTo>
                    <a:pt x="10508" y="11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354064" y="3357994"/>
              <a:ext cx="133721" cy="114266"/>
            </a:xfrm>
            <a:custGeom>
              <a:rect b="b" l="l" r="r" t="t"/>
              <a:pathLst>
                <a:path extrusionOk="0" h="4176" w="4887">
                  <a:moveTo>
                    <a:pt x="2611" y="1"/>
                  </a:moveTo>
                  <a:lnTo>
                    <a:pt x="2449" y="11"/>
                  </a:lnTo>
                  <a:lnTo>
                    <a:pt x="2298" y="33"/>
                  </a:lnTo>
                  <a:lnTo>
                    <a:pt x="2136" y="54"/>
                  </a:lnTo>
                  <a:lnTo>
                    <a:pt x="1985" y="87"/>
                  </a:lnTo>
                  <a:lnTo>
                    <a:pt x="1823" y="130"/>
                  </a:lnTo>
                  <a:lnTo>
                    <a:pt x="1661" y="184"/>
                  </a:lnTo>
                  <a:lnTo>
                    <a:pt x="1500" y="249"/>
                  </a:lnTo>
                  <a:lnTo>
                    <a:pt x="1348" y="313"/>
                  </a:lnTo>
                  <a:lnTo>
                    <a:pt x="1208" y="400"/>
                  </a:lnTo>
                  <a:lnTo>
                    <a:pt x="1068" y="486"/>
                  </a:lnTo>
                  <a:lnTo>
                    <a:pt x="939" y="572"/>
                  </a:lnTo>
                  <a:lnTo>
                    <a:pt x="820" y="680"/>
                  </a:lnTo>
                  <a:lnTo>
                    <a:pt x="712" y="788"/>
                  </a:lnTo>
                  <a:lnTo>
                    <a:pt x="604" y="896"/>
                  </a:lnTo>
                  <a:lnTo>
                    <a:pt x="507" y="1015"/>
                  </a:lnTo>
                  <a:lnTo>
                    <a:pt x="421" y="1144"/>
                  </a:lnTo>
                  <a:lnTo>
                    <a:pt x="345" y="1273"/>
                  </a:lnTo>
                  <a:lnTo>
                    <a:pt x="270" y="1403"/>
                  </a:lnTo>
                  <a:lnTo>
                    <a:pt x="205" y="1532"/>
                  </a:lnTo>
                  <a:lnTo>
                    <a:pt x="151" y="1673"/>
                  </a:lnTo>
                  <a:lnTo>
                    <a:pt x="97" y="1813"/>
                  </a:lnTo>
                  <a:lnTo>
                    <a:pt x="65" y="1953"/>
                  </a:lnTo>
                  <a:lnTo>
                    <a:pt x="32" y="2093"/>
                  </a:lnTo>
                  <a:lnTo>
                    <a:pt x="11" y="2234"/>
                  </a:lnTo>
                  <a:lnTo>
                    <a:pt x="0" y="2374"/>
                  </a:lnTo>
                  <a:lnTo>
                    <a:pt x="0" y="2514"/>
                  </a:lnTo>
                  <a:lnTo>
                    <a:pt x="0" y="2643"/>
                  </a:lnTo>
                  <a:lnTo>
                    <a:pt x="11" y="2784"/>
                  </a:lnTo>
                  <a:lnTo>
                    <a:pt x="32" y="2913"/>
                  </a:lnTo>
                  <a:lnTo>
                    <a:pt x="65" y="3043"/>
                  </a:lnTo>
                  <a:lnTo>
                    <a:pt x="108" y="3172"/>
                  </a:lnTo>
                  <a:lnTo>
                    <a:pt x="162" y="3291"/>
                  </a:lnTo>
                  <a:lnTo>
                    <a:pt x="216" y="3409"/>
                  </a:lnTo>
                  <a:lnTo>
                    <a:pt x="281" y="3517"/>
                  </a:lnTo>
                  <a:lnTo>
                    <a:pt x="367" y="3625"/>
                  </a:lnTo>
                  <a:lnTo>
                    <a:pt x="453" y="3722"/>
                  </a:lnTo>
                  <a:lnTo>
                    <a:pt x="550" y="3809"/>
                  </a:lnTo>
                  <a:lnTo>
                    <a:pt x="647" y="3895"/>
                  </a:lnTo>
                  <a:lnTo>
                    <a:pt x="766" y="3970"/>
                  </a:lnTo>
                  <a:lnTo>
                    <a:pt x="895" y="4024"/>
                  </a:lnTo>
                  <a:lnTo>
                    <a:pt x="1025" y="4078"/>
                  </a:lnTo>
                  <a:lnTo>
                    <a:pt x="1165" y="4121"/>
                  </a:lnTo>
                  <a:lnTo>
                    <a:pt x="1305" y="4143"/>
                  </a:lnTo>
                  <a:lnTo>
                    <a:pt x="1456" y="4165"/>
                  </a:lnTo>
                  <a:lnTo>
                    <a:pt x="1607" y="4175"/>
                  </a:lnTo>
                  <a:lnTo>
                    <a:pt x="1769" y="4175"/>
                  </a:lnTo>
                  <a:lnTo>
                    <a:pt x="1931" y="4165"/>
                  </a:lnTo>
                  <a:lnTo>
                    <a:pt x="2104" y="4143"/>
                  </a:lnTo>
                  <a:lnTo>
                    <a:pt x="2265" y="4111"/>
                  </a:lnTo>
                  <a:lnTo>
                    <a:pt x="2438" y="4078"/>
                  </a:lnTo>
                  <a:lnTo>
                    <a:pt x="2611" y="4035"/>
                  </a:lnTo>
                  <a:lnTo>
                    <a:pt x="2772" y="3981"/>
                  </a:lnTo>
                  <a:lnTo>
                    <a:pt x="2945" y="3916"/>
                  </a:lnTo>
                  <a:lnTo>
                    <a:pt x="3107" y="3852"/>
                  </a:lnTo>
                  <a:lnTo>
                    <a:pt x="3269" y="3776"/>
                  </a:lnTo>
                  <a:lnTo>
                    <a:pt x="3430" y="3690"/>
                  </a:lnTo>
                  <a:lnTo>
                    <a:pt x="3582" y="3604"/>
                  </a:lnTo>
                  <a:lnTo>
                    <a:pt x="3733" y="3517"/>
                  </a:lnTo>
                  <a:lnTo>
                    <a:pt x="3873" y="3409"/>
                  </a:lnTo>
                  <a:lnTo>
                    <a:pt x="4013" y="3312"/>
                  </a:lnTo>
                  <a:lnTo>
                    <a:pt x="4142" y="3204"/>
                  </a:lnTo>
                  <a:lnTo>
                    <a:pt x="4272" y="3086"/>
                  </a:lnTo>
                  <a:lnTo>
                    <a:pt x="4380" y="2967"/>
                  </a:lnTo>
                  <a:lnTo>
                    <a:pt x="4488" y="2848"/>
                  </a:lnTo>
                  <a:lnTo>
                    <a:pt x="4574" y="2719"/>
                  </a:lnTo>
                  <a:lnTo>
                    <a:pt x="4660" y="2590"/>
                  </a:lnTo>
                  <a:lnTo>
                    <a:pt x="4736" y="2449"/>
                  </a:lnTo>
                  <a:lnTo>
                    <a:pt x="4790" y="2320"/>
                  </a:lnTo>
                  <a:lnTo>
                    <a:pt x="4833" y="2180"/>
                  </a:lnTo>
                  <a:lnTo>
                    <a:pt x="4865" y="2039"/>
                  </a:lnTo>
                  <a:lnTo>
                    <a:pt x="4887" y="1899"/>
                  </a:lnTo>
                  <a:lnTo>
                    <a:pt x="4887" y="1759"/>
                  </a:lnTo>
                  <a:lnTo>
                    <a:pt x="4887" y="1629"/>
                  </a:lnTo>
                  <a:lnTo>
                    <a:pt x="4865" y="1500"/>
                  </a:lnTo>
                  <a:lnTo>
                    <a:pt x="4844" y="1371"/>
                  </a:lnTo>
                  <a:lnTo>
                    <a:pt x="4811" y="1252"/>
                  </a:lnTo>
                  <a:lnTo>
                    <a:pt x="4768" y="1133"/>
                  </a:lnTo>
                  <a:lnTo>
                    <a:pt x="4714" y="1025"/>
                  </a:lnTo>
                  <a:lnTo>
                    <a:pt x="4649" y="917"/>
                  </a:lnTo>
                  <a:lnTo>
                    <a:pt x="4574" y="820"/>
                  </a:lnTo>
                  <a:lnTo>
                    <a:pt x="4498" y="723"/>
                  </a:lnTo>
                  <a:lnTo>
                    <a:pt x="4412" y="626"/>
                  </a:lnTo>
                  <a:lnTo>
                    <a:pt x="4315" y="540"/>
                  </a:lnTo>
                  <a:lnTo>
                    <a:pt x="4218" y="464"/>
                  </a:lnTo>
                  <a:lnTo>
                    <a:pt x="4110" y="389"/>
                  </a:lnTo>
                  <a:lnTo>
                    <a:pt x="3991" y="324"/>
                  </a:lnTo>
                  <a:lnTo>
                    <a:pt x="3873" y="259"/>
                  </a:lnTo>
                  <a:lnTo>
                    <a:pt x="3743" y="205"/>
                  </a:lnTo>
                  <a:lnTo>
                    <a:pt x="3614" y="152"/>
                  </a:lnTo>
                  <a:lnTo>
                    <a:pt x="3484" y="108"/>
                  </a:lnTo>
                  <a:lnTo>
                    <a:pt x="3344" y="76"/>
                  </a:lnTo>
                  <a:lnTo>
                    <a:pt x="3204" y="44"/>
                  </a:lnTo>
                  <a:lnTo>
                    <a:pt x="3064" y="22"/>
                  </a:lnTo>
                  <a:lnTo>
                    <a:pt x="2913" y="11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64916" y="3075500"/>
              <a:ext cx="248260" cy="233813"/>
            </a:xfrm>
            <a:custGeom>
              <a:rect b="b" l="l" r="r" t="t"/>
              <a:pathLst>
                <a:path extrusionOk="0" h="8545" w="9073">
                  <a:moveTo>
                    <a:pt x="7498" y="1"/>
                  </a:moveTo>
                  <a:lnTo>
                    <a:pt x="6969" y="475"/>
                  </a:lnTo>
                  <a:lnTo>
                    <a:pt x="6462" y="950"/>
                  </a:lnTo>
                  <a:lnTo>
                    <a:pt x="5955" y="1436"/>
                  </a:lnTo>
                  <a:lnTo>
                    <a:pt x="5448" y="1910"/>
                  </a:lnTo>
                  <a:lnTo>
                    <a:pt x="4962" y="2406"/>
                  </a:lnTo>
                  <a:lnTo>
                    <a:pt x="4477" y="2892"/>
                  </a:lnTo>
                  <a:lnTo>
                    <a:pt x="3528" y="3874"/>
                  </a:lnTo>
                  <a:lnTo>
                    <a:pt x="2611" y="4855"/>
                  </a:lnTo>
                  <a:lnTo>
                    <a:pt x="1715" y="5826"/>
                  </a:lnTo>
                  <a:lnTo>
                    <a:pt x="0" y="7735"/>
                  </a:lnTo>
                  <a:lnTo>
                    <a:pt x="108" y="7865"/>
                  </a:lnTo>
                  <a:lnTo>
                    <a:pt x="238" y="7984"/>
                  </a:lnTo>
                  <a:lnTo>
                    <a:pt x="378" y="8091"/>
                  </a:lnTo>
                  <a:lnTo>
                    <a:pt x="518" y="8189"/>
                  </a:lnTo>
                  <a:lnTo>
                    <a:pt x="680" y="8275"/>
                  </a:lnTo>
                  <a:lnTo>
                    <a:pt x="842" y="8361"/>
                  </a:lnTo>
                  <a:lnTo>
                    <a:pt x="1025" y="8426"/>
                  </a:lnTo>
                  <a:lnTo>
                    <a:pt x="1219" y="8469"/>
                  </a:lnTo>
                  <a:lnTo>
                    <a:pt x="1359" y="8501"/>
                  </a:lnTo>
                  <a:lnTo>
                    <a:pt x="1510" y="8523"/>
                  </a:lnTo>
                  <a:lnTo>
                    <a:pt x="1651" y="8534"/>
                  </a:lnTo>
                  <a:lnTo>
                    <a:pt x="1802" y="8545"/>
                  </a:lnTo>
                  <a:lnTo>
                    <a:pt x="2104" y="8545"/>
                  </a:lnTo>
                  <a:lnTo>
                    <a:pt x="2406" y="8512"/>
                  </a:lnTo>
                  <a:lnTo>
                    <a:pt x="2719" y="8469"/>
                  </a:lnTo>
                  <a:lnTo>
                    <a:pt x="3032" y="8394"/>
                  </a:lnTo>
                  <a:lnTo>
                    <a:pt x="3355" y="8296"/>
                  </a:lnTo>
                  <a:lnTo>
                    <a:pt x="3668" y="8178"/>
                  </a:lnTo>
                  <a:lnTo>
                    <a:pt x="3992" y="8048"/>
                  </a:lnTo>
                  <a:lnTo>
                    <a:pt x="4304" y="7897"/>
                  </a:lnTo>
                  <a:lnTo>
                    <a:pt x="4617" y="7735"/>
                  </a:lnTo>
                  <a:lnTo>
                    <a:pt x="4930" y="7552"/>
                  </a:lnTo>
                  <a:lnTo>
                    <a:pt x="5243" y="7358"/>
                  </a:lnTo>
                  <a:lnTo>
                    <a:pt x="5545" y="7142"/>
                  </a:lnTo>
                  <a:lnTo>
                    <a:pt x="5847" y="6926"/>
                  </a:lnTo>
                  <a:lnTo>
                    <a:pt x="6138" y="6700"/>
                  </a:lnTo>
                  <a:lnTo>
                    <a:pt x="6430" y="6463"/>
                  </a:lnTo>
                  <a:lnTo>
                    <a:pt x="6699" y="6214"/>
                  </a:lnTo>
                  <a:lnTo>
                    <a:pt x="6969" y="5966"/>
                  </a:lnTo>
                  <a:lnTo>
                    <a:pt x="7217" y="5707"/>
                  </a:lnTo>
                  <a:lnTo>
                    <a:pt x="7465" y="5449"/>
                  </a:lnTo>
                  <a:lnTo>
                    <a:pt x="7692" y="5190"/>
                  </a:lnTo>
                  <a:lnTo>
                    <a:pt x="7907" y="4920"/>
                  </a:lnTo>
                  <a:lnTo>
                    <a:pt x="8112" y="4661"/>
                  </a:lnTo>
                  <a:lnTo>
                    <a:pt x="8296" y="4391"/>
                  </a:lnTo>
                  <a:lnTo>
                    <a:pt x="8458" y="4132"/>
                  </a:lnTo>
                  <a:lnTo>
                    <a:pt x="8609" y="3874"/>
                  </a:lnTo>
                  <a:lnTo>
                    <a:pt x="8738" y="3625"/>
                  </a:lnTo>
                  <a:lnTo>
                    <a:pt x="8857" y="3377"/>
                  </a:lnTo>
                  <a:lnTo>
                    <a:pt x="8943" y="3140"/>
                  </a:lnTo>
                  <a:lnTo>
                    <a:pt x="9008" y="2913"/>
                  </a:lnTo>
                  <a:lnTo>
                    <a:pt x="9051" y="2687"/>
                  </a:lnTo>
                  <a:lnTo>
                    <a:pt x="9073" y="2503"/>
                  </a:lnTo>
                  <a:lnTo>
                    <a:pt x="9073" y="2309"/>
                  </a:lnTo>
                  <a:lnTo>
                    <a:pt x="9062" y="2126"/>
                  </a:lnTo>
                  <a:lnTo>
                    <a:pt x="9029" y="1932"/>
                  </a:lnTo>
                  <a:lnTo>
                    <a:pt x="8975" y="1738"/>
                  </a:lnTo>
                  <a:lnTo>
                    <a:pt x="8922" y="1554"/>
                  </a:lnTo>
                  <a:lnTo>
                    <a:pt x="8835" y="1371"/>
                  </a:lnTo>
                  <a:lnTo>
                    <a:pt x="8749" y="1187"/>
                  </a:lnTo>
                  <a:lnTo>
                    <a:pt x="8641" y="1004"/>
                  </a:lnTo>
                  <a:lnTo>
                    <a:pt x="8512" y="842"/>
                  </a:lnTo>
                  <a:lnTo>
                    <a:pt x="8382" y="670"/>
                  </a:lnTo>
                  <a:lnTo>
                    <a:pt x="8231" y="519"/>
                  </a:lnTo>
                  <a:lnTo>
                    <a:pt x="8069" y="378"/>
                  </a:lnTo>
                  <a:lnTo>
                    <a:pt x="7886" y="238"/>
                  </a:lnTo>
                  <a:lnTo>
                    <a:pt x="7703" y="119"/>
                  </a:lnTo>
                  <a:lnTo>
                    <a:pt x="74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6001244" y="3904677"/>
              <a:ext cx="673610" cy="387289"/>
            </a:xfrm>
            <a:custGeom>
              <a:rect b="b" l="l" r="r" t="t"/>
              <a:pathLst>
                <a:path extrusionOk="0" h="14154" w="24618">
                  <a:moveTo>
                    <a:pt x="23399" y="0"/>
                  </a:moveTo>
                  <a:lnTo>
                    <a:pt x="23291" y="11"/>
                  </a:lnTo>
                  <a:lnTo>
                    <a:pt x="23183" y="43"/>
                  </a:lnTo>
                  <a:lnTo>
                    <a:pt x="23075" y="87"/>
                  </a:lnTo>
                  <a:lnTo>
                    <a:pt x="22967" y="140"/>
                  </a:lnTo>
                  <a:lnTo>
                    <a:pt x="22859" y="205"/>
                  </a:lnTo>
                  <a:lnTo>
                    <a:pt x="22762" y="270"/>
                  </a:lnTo>
                  <a:lnTo>
                    <a:pt x="22590" y="399"/>
                  </a:lnTo>
                  <a:lnTo>
                    <a:pt x="22449" y="518"/>
                  </a:lnTo>
                  <a:lnTo>
                    <a:pt x="22331" y="637"/>
                  </a:lnTo>
                  <a:lnTo>
                    <a:pt x="22018" y="960"/>
                  </a:lnTo>
                  <a:lnTo>
                    <a:pt x="21694" y="1273"/>
                  </a:lnTo>
                  <a:lnTo>
                    <a:pt x="21360" y="1575"/>
                  </a:lnTo>
                  <a:lnTo>
                    <a:pt x="21004" y="1867"/>
                  </a:lnTo>
                  <a:lnTo>
                    <a:pt x="20648" y="2147"/>
                  </a:lnTo>
                  <a:lnTo>
                    <a:pt x="20281" y="2417"/>
                  </a:lnTo>
                  <a:lnTo>
                    <a:pt x="19914" y="2676"/>
                  </a:lnTo>
                  <a:lnTo>
                    <a:pt x="19526" y="2934"/>
                  </a:lnTo>
                  <a:lnTo>
                    <a:pt x="19138" y="3172"/>
                  </a:lnTo>
                  <a:lnTo>
                    <a:pt x="18739" y="3409"/>
                  </a:lnTo>
                  <a:lnTo>
                    <a:pt x="18329" y="3636"/>
                  </a:lnTo>
                  <a:lnTo>
                    <a:pt x="17919" y="3851"/>
                  </a:lnTo>
                  <a:lnTo>
                    <a:pt x="17498" y="4056"/>
                  </a:lnTo>
                  <a:lnTo>
                    <a:pt x="17077" y="4261"/>
                  </a:lnTo>
                  <a:lnTo>
                    <a:pt x="16646" y="4456"/>
                  </a:lnTo>
                  <a:lnTo>
                    <a:pt x="16214" y="4639"/>
                  </a:lnTo>
                  <a:lnTo>
                    <a:pt x="15783" y="4812"/>
                  </a:lnTo>
                  <a:lnTo>
                    <a:pt x="15340" y="4984"/>
                  </a:lnTo>
                  <a:lnTo>
                    <a:pt x="14909" y="5146"/>
                  </a:lnTo>
                  <a:lnTo>
                    <a:pt x="14456" y="5297"/>
                  </a:lnTo>
                  <a:lnTo>
                    <a:pt x="14014" y="5437"/>
                  </a:lnTo>
                  <a:lnTo>
                    <a:pt x="13571" y="5577"/>
                  </a:lnTo>
                  <a:lnTo>
                    <a:pt x="13118" y="5718"/>
                  </a:lnTo>
                  <a:lnTo>
                    <a:pt x="12676" y="5836"/>
                  </a:lnTo>
                  <a:lnTo>
                    <a:pt x="11791" y="6074"/>
                  </a:lnTo>
                  <a:lnTo>
                    <a:pt x="10907" y="6279"/>
                  </a:lnTo>
                  <a:lnTo>
                    <a:pt x="10033" y="6462"/>
                  </a:lnTo>
                  <a:lnTo>
                    <a:pt x="9170" y="6624"/>
                  </a:lnTo>
                  <a:lnTo>
                    <a:pt x="8329" y="6764"/>
                  </a:lnTo>
                  <a:lnTo>
                    <a:pt x="7519" y="6894"/>
                  </a:lnTo>
                  <a:lnTo>
                    <a:pt x="6732" y="7001"/>
                  </a:lnTo>
                  <a:lnTo>
                    <a:pt x="5977" y="7088"/>
                  </a:lnTo>
                  <a:lnTo>
                    <a:pt x="5254" y="7163"/>
                  </a:lnTo>
                  <a:lnTo>
                    <a:pt x="4574" y="7217"/>
                  </a:lnTo>
                  <a:lnTo>
                    <a:pt x="3938" y="7271"/>
                  </a:lnTo>
                  <a:lnTo>
                    <a:pt x="3355" y="7303"/>
                  </a:lnTo>
                  <a:lnTo>
                    <a:pt x="2341" y="7357"/>
                  </a:lnTo>
                  <a:lnTo>
                    <a:pt x="1586" y="7368"/>
                  </a:lnTo>
                  <a:lnTo>
                    <a:pt x="1101" y="7379"/>
                  </a:lnTo>
                  <a:lnTo>
                    <a:pt x="788" y="7379"/>
                  </a:lnTo>
                  <a:lnTo>
                    <a:pt x="723" y="7390"/>
                  </a:lnTo>
                  <a:lnTo>
                    <a:pt x="659" y="7411"/>
                  </a:lnTo>
                  <a:lnTo>
                    <a:pt x="594" y="7433"/>
                  </a:lnTo>
                  <a:lnTo>
                    <a:pt x="540" y="7465"/>
                  </a:lnTo>
                  <a:lnTo>
                    <a:pt x="432" y="7552"/>
                  </a:lnTo>
                  <a:lnTo>
                    <a:pt x="335" y="7649"/>
                  </a:lnTo>
                  <a:lnTo>
                    <a:pt x="259" y="7767"/>
                  </a:lnTo>
                  <a:lnTo>
                    <a:pt x="184" y="7908"/>
                  </a:lnTo>
                  <a:lnTo>
                    <a:pt x="130" y="8059"/>
                  </a:lnTo>
                  <a:lnTo>
                    <a:pt x="87" y="8231"/>
                  </a:lnTo>
                  <a:lnTo>
                    <a:pt x="44" y="8415"/>
                  </a:lnTo>
                  <a:lnTo>
                    <a:pt x="22" y="8620"/>
                  </a:lnTo>
                  <a:lnTo>
                    <a:pt x="1" y="8825"/>
                  </a:lnTo>
                  <a:lnTo>
                    <a:pt x="1" y="9040"/>
                  </a:lnTo>
                  <a:lnTo>
                    <a:pt x="1" y="9267"/>
                  </a:lnTo>
                  <a:lnTo>
                    <a:pt x="1" y="9504"/>
                  </a:lnTo>
                  <a:lnTo>
                    <a:pt x="22" y="9741"/>
                  </a:lnTo>
                  <a:lnTo>
                    <a:pt x="44" y="9979"/>
                  </a:lnTo>
                  <a:lnTo>
                    <a:pt x="76" y="10227"/>
                  </a:lnTo>
                  <a:lnTo>
                    <a:pt x="152" y="10712"/>
                  </a:lnTo>
                  <a:lnTo>
                    <a:pt x="249" y="11187"/>
                  </a:lnTo>
                  <a:lnTo>
                    <a:pt x="367" y="11640"/>
                  </a:lnTo>
                  <a:lnTo>
                    <a:pt x="497" y="12050"/>
                  </a:lnTo>
                  <a:lnTo>
                    <a:pt x="572" y="12244"/>
                  </a:lnTo>
                  <a:lnTo>
                    <a:pt x="637" y="12428"/>
                  </a:lnTo>
                  <a:lnTo>
                    <a:pt x="712" y="12589"/>
                  </a:lnTo>
                  <a:lnTo>
                    <a:pt x="788" y="12740"/>
                  </a:lnTo>
                  <a:lnTo>
                    <a:pt x="864" y="12870"/>
                  </a:lnTo>
                  <a:lnTo>
                    <a:pt x="928" y="12978"/>
                  </a:lnTo>
                  <a:lnTo>
                    <a:pt x="971" y="13032"/>
                  </a:lnTo>
                  <a:lnTo>
                    <a:pt x="1025" y="13086"/>
                  </a:lnTo>
                  <a:lnTo>
                    <a:pt x="1166" y="13183"/>
                  </a:lnTo>
                  <a:lnTo>
                    <a:pt x="1338" y="13280"/>
                  </a:lnTo>
                  <a:lnTo>
                    <a:pt x="1543" y="13377"/>
                  </a:lnTo>
                  <a:lnTo>
                    <a:pt x="1791" y="13474"/>
                  </a:lnTo>
                  <a:lnTo>
                    <a:pt x="2072" y="13560"/>
                  </a:lnTo>
                  <a:lnTo>
                    <a:pt x="2385" y="13647"/>
                  </a:lnTo>
                  <a:lnTo>
                    <a:pt x="2719" y="13733"/>
                  </a:lnTo>
                  <a:lnTo>
                    <a:pt x="3097" y="13808"/>
                  </a:lnTo>
                  <a:lnTo>
                    <a:pt x="3496" y="13873"/>
                  </a:lnTo>
                  <a:lnTo>
                    <a:pt x="3916" y="13938"/>
                  </a:lnTo>
                  <a:lnTo>
                    <a:pt x="4359" y="13992"/>
                  </a:lnTo>
                  <a:lnTo>
                    <a:pt x="4833" y="14046"/>
                  </a:lnTo>
                  <a:lnTo>
                    <a:pt x="5330" y="14089"/>
                  </a:lnTo>
                  <a:lnTo>
                    <a:pt x="5837" y="14121"/>
                  </a:lnTo>
                  <a:lnTo>
                    <a:pt x="6365" y="14143"/>
                  </a:lnTo>
                  <a:lnTo>
                    <a:pt x="6905" y="14154"/>
                  </a:lnTo>
                  <a:lnTo>
                    <a:pt x="7466" y="14154"/>
                  </a:lnTo>
                  <a:lnTo>
                    <a:pt x="8037" y="14143"/>
                  </a:lnTo>
                  <a:lnTo>
                    <a:pt x="8620" y="14110"/>
                  </a:lnTo>
                  <a:lnTo>
                    <a:pt x="9213" y="14078"/>
                  </a:lnTo>
                  <a:lnTo>
                    <a:pt x="9817" y="14035"/>
                  </a:lnTo>
                  <a:lnTo>
                    <a:pt x="10421" y="13970"/>
                  </a:lnTo>
                  <a:lnTo>
                    <a:pt x="11036" y="13895"/>
                  </a:lnTo>
                  <a:lnTo>
                    <a:pt x="11651" y="13798"/>
                  </a:lnTo>
                  <a:lnTo>
                    <a:pt x="12266" y="13690"/>
                  </a:lnTo>
                  <a:lnTo>
                    <a:pt x="12881" y="13560"/>
                  </a:lnTo>
                  <a:lnTo>
                    <a:pt x="13507" y="13420"/>
                  </a:lnTo>
                  <a:lnTo>
                    <a:pt x="14111" y="13258"/>
                  </a:lnTo>
                  <a:lnTo>
                    <a:pt x="14726" y="13086"/>
                  </a:lnTo>
                  <a:lnTo>
                    <a:pt x="15330" y="12891"/>
                  </a:lnTo>
                  <a:lnTo>
                    <a:pt x="15923" y="12676"/>
                  </a:lnTo>
                  <a:lnTo>
                    <a:pt x="16495" y="12449"/>
                  </a:lnTo>
                  <a:lnTo>
                    <a:pt x="17056" y="12212"/>
                  </a:lnTo>
                  <a:lnTo>
                    <a:pt x="17584" y="11985"/>
                  </a:lnTo>
                  <a:lnTo>
                    <a:pt x="18102" y="11748"/>
                  </a:lnTo>
                  <a:lnTo>
                    <a:pt x="18588" y="11521"/>
                  </a:lnTo>
                  <a:lnTo>
                    <a:pt x="19062" y="11284"/>
                  </a:lnTo>
                  <a:lnTo>
                    <a:pt x="19504" y="11047"/>
                  </a:lnTo>
                  <a:lnTo>
                    <a:pt x="19936" y="10809"/>
                  </a:lnTo>
                  <a:lnTo>
                    <a:pt x="20335" y="10572"/>
                  </a:lnTo>
                  <a:lnTo>
                    <a:pt x="20723" y="10335"/>
                  </a:lnTo>
                  <a:lnTo>
                    <a:pt x="21090" y="10108"/>
                  </a:lnTo>
                  <a:lnTo>
                    <a:pt x="21435" y="9871"/>
                  </a:lnTo>
                  <a:lnTo>
                    <a:pt x="21759" y="9634"/>
                  </a:lnTo>
                  <a:lnTo>
                    <a:pt x="22072" y="9407"/>
                  </a:lnTo>
                  <a:lnTo>
                    <a:pt x="22352" y="9181"/>
                  </a:lnTo>
                  <a:lnTo>
                    <a:pt x="22622" y="8954"/>
                  </a:lnTo>
                  <a:lnTo>
                    <a:pt x="22881" y="8727"/>
                  </a:lnTo>
                  <a:lnTo>
                    <a:pt x="23108" y="8512"/>
                  </a:lnTo>
                  <a:lnTo>
                    <a:pt x="23323" y="8296"/>
                  </a:lnTo>
                  <a:lnTo>
                    <a:pt x="23528" y="8091"/>
                  </a:lnTo>
                  <a:lnTo>
                    <a:pt x="23701" y="7875"/>
                  </a:lnTo>
                  <a:lnTo>
                    <a:pt x="23863" y="7681"/>
                  </a:lnTo>
                  <a:lnTo>
                    <a:pt x="24014" y="7476"/>
                  </a:lnTo>
                  <a:lnTo>
                    <a:pt x="24143" y="7293"/>
                  </a:lnTo>
                  <a:lnTo>
                    <a:pt x="24251" y="7099"/>
                  </a:lnTo>
                  <a:lnTo>
                    <a:pt x="24348" y="6926"/>
                  </a:lnTo>
                  <a:lnTo>
                    <a:pt x="24434" y="6753"/>
                  </a:lnTo>
                  <a:lnTo>
                    <a:pt x="24499" y="6581"/>
                  </a:lnTo>
                  <a:lnTo>
                    <a:pt x="24553" y="6430"/>
                  </a:lnTo>
                  <a:lnTo>
                    <a:pt x="24585" y="6268"/>
                  </a:lnTo>
                  <a:lnTo>
                    <a:pt x="24607" y="6128"/>
                  </a:lnTo>
                  <a:lnTo>
                    <a:pt x="24618" y="5998"/>
                  </a:lnTo>
                  <a:lnTo>
                    <a:pt x="24607" y="5696"/>
                  </a:lnTo>
                  <a:lnTo>
                    <a:pt x="24596" y="5340"/>
                  </a:lnTo>
                  <a:lnTo>
                    <a:pt x="24575" y="4941"/>
                  </a:lnTo>
                  <a:lnTo>
                    <a:pt x="24531" y="4488"/>
                  </a:lnTo>
                  <a:lnTo>
                    <a:pt x="24488" y="4024"/>
                  </a:lnTo>
                  <a:lnTo>
                    <a:pt x="24445" y="3528"/>
                  </a:lnTo>
                  <a:lnTo>
                    <a:pt x="24380" y="3032"/>
                  </a:lnTo>
                  <a:lnTo>
                    <a:pt x="24316" y="2535"/>
                  </a:lnTo>
                  <a:lnTo>
                    <a:pt x="24240" y="2061"/>
                  </a:lnTo>
                  <a:lnTo>
                    <a:pt x="24165" y="1608"/>
                  </a:lnTo>
                  <a:lnTo>
                    <a:pt x="24078" y="1187"/>
                  </a:lnTo>
                  <a:lnTo>
                    <a:pt x="23992" y="820"/>
                  </a:lnTo>
                  <a:lnTo>
                    <a:pt x="23906" y="507"/>
                  </a:lnTo>
                  <a:lnTo>
                    <a:pt x="23852" y="378"/>
                  </a:lnTo>
                  <a:lnTo>
                    <a:pt x="23809" y="259"/>
                  </a:lnTo>
                  <a:lnTo>
                    <a:pt x="23755" y="162"/>
                  </a:lnTo>
                  <a:lnTo>
                    <a:pt x="23712" y="97"/>
                  </a:lnTo>
                  <a:lnTo>
                    <a:pt x="23658" y="43"/>
                  </a:lnTo>
                  <a:lnTo>
                    <a:pt x="23604" y="11"/>
                  </a:lnTo>
                  <a:lnTo>
                    <a:pt x="23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6057913" y="4159398"/>
              <a:ext cx="77956" cy="77956"/>
            </a:xfrm>
            <a:custGeom>
              <a:rect b="b" l="l" r="r" t="t"/>
              <a:pathLst>
                <a:path extrusionOk="0" h="2849" w="2849">
                  <a:moveTo>
                    <a:pt x="1425" y="670"/>
                  </a:moveTo>
                  <a:lnTo>
                    <a:pt x="1500" y="681"/>
                  </a:lnTo>
                  <a:lnTo>
                    <a:pt x="1576" y="691"/>
                  </a:lnTo>
                  <a:lnTo>
                    <a:pt x="1651" y="702"/>
                  </a:lnTo>
                  <a:lnTo>
                    <a:pt x="1716" y="735"/>
                  </a:lnTo>
                  <a:lnTo>
                    <a:pt x="1781" y="767"/>
                  </a:lnTo>
                  <a:lnTo>
                    <a:pt x="1845" y="799"/>
                  </a:lnTo>
                  <a:lnTo>
                    <a:pt x="1899" y="842"/>
                  </a:lnTo>
                  <a:lnTo>
                    <a:pt x="1953" y="896"/>
                  </a:lnTo>
                  <a:lnTo>
                    <a:pt x="2007" y="950"/>
                  </a:lnTo>
                  <a:lnTo>
                    <a:pt x="2050" y="1004"/>
                  </a:lnTo>
                  <a:lnTo>
                    <a:pt x="2083" y="1069"/>
                  </a:lnTo>
                  <a:lnTo>
                    <a:pt x="2115" y="1134"/>
                  </a:lnTo>
                  <a:lnTo>
                    <a:pt x="2137" y="1198"/>
                  </a:lnTo>
                  <a:lnTo>
                    <a:pt x="2158" y="1274"/>
                  </a:lnTo>
                  <a:lnTo>
                    <a:pt x="2169" y="1349"/>
                  </a:lnTo>
                  <a:lnTo>
                    <a:pt x="2169" y="1425"/>
                  </a:lnTo>
                  <a:lnTo>
                    <a:pt x="2169" y="1500"/>
                  </a:lnTo>
                  <a:lnTo>
                    <a:pt x="2158" y="1576"/>
                  </a:lnTo>
                  <a:lnTo>
                    <a:pt x="2137" y="1641"/>
                  </a:lnTo>
                  <a:lnTo>
                    <a:pt x="2115" y="1716"/>
                  </a:lnTo>
                  <a:lnTo>
                    <a:pt x="2083" y="1781"/>
                  </a:lnTo>
                  <a:lnTo>
                    <a:pt x="2050" y="1846"/>
                  </a:lnTo>
                  <a:lnTo>
                    <a:pt x="2007" y="1900"/>
                  </a:lnTo>
                  <a:lnTo>
                    <a:pt x="1953" y="1954"/>
                  </a:lnTo>
                  <a:lnTo>
                    <a:pt x="1899" y="1997"/>
                  </a:lnTo>
                  <a:lnTo>
                    <a:pt x="1845" y="2040"/>
                  </a:lnTo>
                  <a:lnTo>
                    <a:pt x="1781" y="2083"/>
                  </a:lnTo>
                  <a:lnTo>
                    <a:pt x="1716" y="2115"/>
                  </a:lnTo>
                  <a:lnTo>
                    <a:pt x="1651" y="2137"/>
                  </a:lnTo>
                  <a:lnTo>
                    <a:pt x="1576" y="2159"/>
                  </a:lnTo>
                  <a:lnTo>
                    <a:pt x="1500" y="2169"/>
                  </a:lnTo>
                  <a:lnTo>
                    <a:pt x="1349" y="2169"/>
                  </a:lnTo>
                  <a:lnTo>
                    <a:pt x="1274" y="2159"/>
                  </a:lnTo>
                  <a:lnTo>
                    <a:pt x="1198" y="2137"/>
                  </a:lnTo>
                  <a:lnTo>
                    <a:pt x="1133" y="2115"/>
                  </a:lnTo>
                  <a:lnTo>
                    <a:pt x="1069" y="2083"/>
                  </a:lnTo>
                  <a:lnTo>
                    <a:pt x="1004" y="2040"/>
                  </a:lnTo>
                  <a:lnTo>
                    <a:pt x="950" y="1997"/>
                  </a:lnTo>
                  <a:lnTo>
                    <a:pt x="896" y="1954"/>
                  </a:lnTo>
                  <a:lnTo>
                    <a:pt x="842" y="1900"/>
                  </a:lnTo>
                  <a:lnTo>
                    <a:pt x="799" y="1846"/>
                  </a:lnTo>
                  <a:lnTo>
                    <a:pt x="767" y="1781"/>
                  </a:lnTo>
                  <a:lnTo>
                    <a:pt x="734" y="1716"/>
                  </a:lnTo>
                  <a:lnTo>
                    <a:pt x="713" y="1641"/>
                  </a:lnTo>
                  <a:lnTo>
                    <a:pt x="691" y="1576"/>
                  </a:lnTo>
                  <a:lnTo>
                    <a:pt x="680" y="1500"/>
                  </a:lnTo>
                  <a:lnTo>
                    <a:pt x="670" y="1425"/>
                  </a:lnTo>
                  <a:lnTo>
                    <a:pt x="680" y="1349"/>
                  </a:lnTo>
                  <a:lnTo>
                    <a:pt x="691" y="1274"/>
                  </a:lnTo>
                  <a:lnTo>
                    <a:pt x="713" y="1198"/>
                  </a:lnTo>
                  <a:lnTo>
                    <a:pt x="734" y="1134"/>
                  </a:lnTo>
                  <a:lnTo>
                    <a:pt x="767" y="1069"/>
                  </a:lnTo>
                  <a:lnTo>
                    <a:pt x="799" y="1004"/>
                  </a:lnTo>
                  <a:lnTo>
                    <a:pt x="842" y="950"/>
                  </a:lnTo>
                  <a:lnTo>
                    <a:pt x="896" y="896"/>
                  </a:lnTo>
                  <a:lnTo>
                    <a:pt x="950" y="842"/>
                  </a:lnTo>
                  <a:lnTo>
                    <a:pt x="1004" y="799"/>
                  </a:lnTo>
                  <a:lnTo>
                    <a:pt x="1069" y="767"/>
                  </a:lnTo>
                  <a:lnTo>
                    <a:pt x="1133" y="735"/>
                  </a:lnTo>
                  <a:lnTo>
                    <a:pt x="1198" y="702"/>
                  </a:lnTo>
                  <a:lnTo>
                    <a:pt x="1274" y="691"/>
                  </a:lnTo>
                  <a:lnTo>
                    <a:pt x="1349" y="681"/>
                  </a:lnTo>
                  <a:lnTo>
                    <a:pt x="1425" y="670"/>
                  </a:lnTo>
                  <a:close/>
                  <a:moveTo>
                    <a:pt x="1274" y="1"/>
                  </a:moveTo>
                  <a:lnTo>
                    <a:pt x="1133" y="23"/>
                  </a:lnTo>
                  <a:lnTo>
                    <a:pt x="1004" y="66"/>
                  </a:lnTo>
                  <a:lnTo>
                    <a:pt x="875" y="109"/>
                  </a:lnTo>
                  <a:lnTo>
                    <a:pt x="745" y="174"/>
                  </a:lnTo>
                  <a:lnTo>
                    <a:pt x="626" y="238"/>
                  </a:lnTo>
                  <a:lnTo>
                    <a:pt x="519" y="325"/>
                  </a:lnTo>
                  <a:lnTo>
                    <a:pt x="421" y="411"/>
                  </a:lnTo>
                  <a:lnTo>
                    <a:pt x="324" y="519"/>
                  </a:lnTo>
                  <a:lnTo>
                    <a:pt x="238" y="627"/>
                  </a:lnTo>
                  <a:lnTo>
                    <a:pt x="173" y="745"/>
                  </a:lnTo>
                  <a:lnTo>
                    <a:pt x="109" y="864"/>
                  </a:lnTo>
                  <a:lnTo>
                    <a:pt x="65" y="1004"/>
                  </a:lnTo>
                  <a:lnTo>
                    <a:pt x="33" y="1134"/>
                  </a:lnTo>
                  <a:lnTo>
                    <a:pt x="12" y="1274"/>
                  </a:lnTo>
                  <a:lnTo>
                    <a:pt x="1" y="1425"/>
                  </a:lnTo>
                  <a:lnTo>
                    <a:pt x="12" y="1565"/>
                  </a:lnTo>
                  <a:lnTo>
                    <a:pt x="33" y="1705"/>
                  </a:lnTo>
                  <a:lnTo>
                    <a:pt x="65" y="1846"/>
                  </a:lnTo>
                  <a:lnTo>
                    <a:pt x="109" y="1975"/>
                  </a:lnTo>
                  <a:lnTo>
                    <a:pt x="173" y="2105"/>
                  </a:lnTo>
                  <a:lnTo>
                    <a:pt x="238" y="2223"/>
                  </a:lnTo>
                  <a:lnTo>
                    <a:pt x="324" y="2331"/>
                  </a:lnTo>
                  <a:lnTo>
                    <a:pt x="421" y="2428"/>
                  </a:lnTo>
                  <a:lnTo>
                    <a:pt x="519" y="2525"/>
                  </a:lnTo>
                  <a:lnTo>
                    <a:pt x="626" y="2601"/>
                  </a:lnTo>
                  <a:lnTo>
                    <a:pt x="745" y="2676"/>
                  </a:lnTo>
                  <a:lnTo>
                    <a:pt x="875" y="2730"/>
                  </a:lnTo>
                  <a:lnTo>
                    <a:pt x="1004" y="2784"/>
                  </a:lnTo>
                  <a:lnTo>
                    <a:pt x="1133" y="2817"/>
                  </a:lnTo>
                  <a:lnTo>
                    <a:pt x="1274" y="2838"/>
                  </a:lnTo>
                  <a:lnTo>
                    <a:pt x="1425" y="2849"/>
                  </a:lnTo>
                  <a:lnTo>
                    <a:pt x="1565" y="2838"/>
                  </a:lnTo>
                  <a:lnTo>
                    <a:pt x="1716" y="2817"/>
                  </a:lnTo>
                  <a:lnTo>
                    <a:pt x="1845" y="2784"/>
                  </a:lnTo>
                  <a:lnTo>
                    <a:pt x="1975" y="2730"/>
                  </a:lnTo>
                  <a:lnTo>
                    <a:pt x="2104" y="2676"/>
                  </a:lnTo>
                  <a:lnTo>
                    <a:pt x="2223" y="2601"/>
                  </a:lnTo>
                  <a:lnTo>
                    <a:pt x="2331" y="2525"/>
                  </a:lnTo>
                  <a:lnTo>
                    <a:pt x="2428" y="2428"/>
                  </a:lnTo>
                  <a:lnTo>
                    <a:pt x="2525" y="2331"/>
                  </a:lnTo>
                  <a:lnTo>
                    <a:pt x="2601" y="2223"/>
                  </a:lnTo>
                  <a:lnTo>
                    <a:pt x="2676" y="2105"/>
                  </a:lnTo>
                  <a:lnTo>
                    <a:pt x="2741" y="1975"/>
                  </a:lnTo>
                  <a:lnTo>
                    <a:pt x="2784" y="1846"/>
                  </a:lnTo>
                  <a:lnTo>
                    <a:pt x="2816" y="1705"/>
                  </a:lnTo>
                  <a:lnTo>
                    <a:pt x="2838" y="1565"/>
                  </a:lnTo>
                  <a:lnTo>
                    <a:pt x="2849" y="1425"/>
                  </a:lnTo>
                  <a:lnTo>
                    <a:pt x="2838" y="1274"/>
                  </a:lnTo>
                  <a:lnTo>
                    <a:pt x="2816" y="1134"/>
                  </a:lnTo>
                  <a:lnTo>
                    <a:pt x="2784" y="1004"/>
                  </a:lnTo>
                  <a:lnTo>
                    <a:pt x="2741" y="864"/>
                  </a:lnTo>
                  <a:lnTo>
                    <a:pt x="2676" y="745"/>
                  </a:lnTo>
                  <a:lnTo>
                    <a:pt x="2601" y="627"/>
                  </a:lnTo>
                  <a:lnTo>
                    <a:pt x="2525" y="519"/>
                  </a:lnTo>
                  <a:lnTo>
                    <a:pt x="2428" y="411"/>
                  </a:lnTo>
                  <a:lnTo>
                    <a:pt x="2331" y="325"/>
                  </a:lnTo>
                  <a:lnTo>
                    <a:pt x="2223" y="238"/>
                  </a:lnTo>
                  <a:lnTo>
                    <a:pt x="2104" y="174"/>
                  </a:lnTo>
                  <a:lnTo>
                    <a:pt x="1975" y="109"/>
                  </a:lnTo>
                  <a:lnTo>
                    <a:pt x="1845" y="66"/>
                  </a:lnTo>
                  <a:lnTo>
                    <a:pt x="1716" y="23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5966712" y="4222578"/>
              <a:ext cx="250914" cy="250640"/>
            </a:xfrm>
            <a:custGeom>
              <a:rect b="b" l="l" r="r" t="t"/>
              <a:pathLst>
                <a:path extrusionOk="0" h="9160" w="9170">
                  <a:moveTo>
                    <a:pt x="4369" y="1"/>
                  </a:moveTo>
                  <a:lnTo>
                    <a:pt x="4272" y="11"/>
                  </a:lnTo>
                  <a:lnTo>
                    <a:pt x="4186" y="22"/>
                  </a:lnTo>
                  <a:lnTo>
                    <a:pt x="4100" y="54"/>
                  </a:lnTo>
                  <a:lnTo>
                    <a:pt x="4024" y="87"/>
                  </a:lnTo>
                  <a:lnTo>
                    <a:pt x="3938" y="141"/>
                  </a:lnTo>
                  <a:lnTo>
                    <a:pt x="3873" y="195"/>
                  </a:lnTo>
                  <a:lnTo>
                    <a:pt x="3798" y="249"/>
                  </a:lnTo>
                  <a:lnTo>
                    <a:pt x="259" y="3798"/>
                  </a:lnTo>
                  <a:lnTo>
                    <a:pt x="195" y="3863"/>
                  </a:lnTo>
                  <a:lnTo>
                    <a:pt x="141" y="3938"/>
                  </a:lnTo>
                  <a:lnTo>
                    <a:pt x="97" y="4014"/>
                  </a:lnTo>
                  <a:lnTo>
                    <a:pt x="54" y="4100"/>
                  </a:lnTo>
                  <a:lnTo>
                    <a:pt x="33" y="4186"/>
                  </a:lnTo>
                  <a:lnTo>
                    <a:pt x="11" y="4272"/>
                  </a:lnTo>
                  <a:lnTo>
                    <a:pt x="0" y="4359"/>
                  </a:lnTo>
                  <a:lnTo>
                    <a:pt x="0" y="4456"/>
                  </a:lnTo>
                  <a:lnTo>
                    <a:pt x="11" y="4542"/>
                  </a:lnTo>
                  <a:lnTo>
                    <a:pt x="22" y="4628"/>
                  </a:lnTo>
                  <a:lnTo>
                    <a:pt x="44" y="4715"/>
                  </a:lnTo>
                  <a:lnTo>
                    <a:pt x="76" y="4801"/>
                  </a:lnTo>
                  <a:lnTo>
                    <a:pt x="119" y="4887"/>
                  </a:lnTo>
                  <a:lnTo>
                    <a:pt x="173" y="4974"/>
                  </a:lnTo>
                  <a:lnTo>
                    <a:pt x="227" y="5049"/>
                  </a:lnTo>
                  <a:lnTo>
                    <a:pt x="292" y="5125"/>
                  </a:lnTo>
                  <a:lnTo>
                    <a:pt x="4046" y="8868"/>
                  </a:lnTo>
                  <a:lnTo>
                    <a:pt x="4110" y="8933"/>
                  </a:lnTo>
                  <a:lnTo>
                    <a:pt x="4197" y="8997"/>
                  </a:lnTo>
                  <a:lnTo>
                    <a:pt x="4272" y="9041"/>
                  </a:lnTo>
                  <a:lnTo>
                    <a:pt x="4359" y="9084"/>
                  </a:lnTo>
                  <a:lnTo>
                    <a:pt x="4445" y="9116"/>
                  </a:lnTo>
                  <a:lnTo>
                    <a:pt x="4531" y="9138"/>
                  </a:lnTo>
                  <a:lnTo>
                    <a:pt x="4617" y="9159"/>
                  </a:lnTo>
                  <a:lnTo>
                    <a:pt x="4801" y="9159"/>
                  </a:lnTo>
                  <a:lnTo>
                    <a:pt x="4887" y="9148"/>
                  </a:lnTo>
                  <a:lnTo>
                    <a:pt x="4973" y="9138"/>
                  </a:lnTo>
                  <a:lnTo>
                    <a:pt x="5060" y="9105"/>
                  </a:lnTo>
                  <a:lnTo>
                    <a:pt x="5146" y="9073"/>
                  </a:lnTo>
                  <a:lnTo>
                    <a:pt x="5222" y="9019"/>
                  </a:lnTo>
                  <a:lnTo>
                    <a:pt x="5297" y="8965"/>
                  </a:lnTo>
                  <a:lnTo>
                    <a:pt x="5373" y="8911"/>
                  </a:lnTo>
                  <a:lnTo>
                    <a:pt x="8911" y="5362"/>
                  </a:lnTo>
                  <a:lnTo>
                    <a:pt x="8976" y="5297"/>
                  </a:lnTo>
                  <a:lnTo>
                    <a:pt x="9030" y="5222"/>
                  </a:lnTo>
                  <a:lnTo>
                    <a:pt x="9073" y="5146"/>
                  </a:lnTo>
                  <a:lnTo>
                    <a:pt x="9105" y="5060"/>
                  </a:lnTo>
                  <a:lnTo>
                    <a:pt x="9137" y="4974"/>
                  </a:lnTo>
                  <a:lnTo>
                    <a:pt x="9159" y="4887"/>
                  </a:lnTo>
                  <a:lnTo>
                    <a:pt x="9170" y="4801"/>
                  </a:lnTo>
                  <a:lnTo>
                    <a:pt x="9170" y="4704"/>
                  </a:lnTo>
                  <a:lnTo>
                    <a:pt x="9159" y="4618"/>
                  </a:lnTo>
                  <a:lnTo>
                    <a:pt x="9148" y="4531"/>
                  </a:lnTo>
                  <a:lnTo>
                    <a:pt x="9116" y="4445"/>
                  </a:lnTo>
                  <a:lnTo>
                    <a:pt x="9084" y="4359"/>
                  </a:lnTo>
                  <a:lnTo>
                    <a:pt x="9051" y="4272"/>
                  </a:lnTo>
                  <a:lnTo>
                    <a:pt x="8997" y="4186"/>
                  </a:lnTo>
                  <a:lnTo>
                    <a:pt x="8943" y="4111"/>
                  </a:lnTo>
                  <a:lnTo>
                    <a:pt x="8879" y="4035"/>
                  </a:lnTo>
                  <a:lnTo>
                    <a:pt x="5124" y="292"/>
                  </a:lnTo>
                  <a:lnTo>
                    <a:pt x="5049" y="227"/>
                  </a:lnTo>
                  <a:lnTo>
                    <a:pt x="4973" y="162"/>
                  </a:lnTo>
                  <a:lnTo>
                    <a:pt x="4898" y="119"/>
                  </a:lnTo>
                  <a:lnTo>
                    <a:pt x="4812" y="76"/>
                  </a:lnTo>
                  <a:lnTo>
                    <a:pt x="4725" y="44"/>
                  </a:lnTo>
                  <a:lnTo>
                    <a:pt x="4639" y="22"/>
                  </a:lnTo>
                  <a:lnTo>
                    <a:pt x="4542" y="1"/>
                  </a:lnTo>
                  <a:close/>
                </a:path>
              </a:pathLst>
            </a:custGeom>
            <a:solidFill>
              <a:srgbClr val="F9AC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5965536" y="4232320"/>
              <a:ext cx="223470" cy="223470"/>
            </a:xfrm>
            <a:custGeom>
              <a:rect b="b" l="l" r="r" t="t"/>
              <a:pathLst>
                <a:path extrusionOk="0" h="8167" w="8167">
                  <a:moveTo>
                    <a:pt x="4002" y="1"/>
                  </a:moveTo>
                  <a:lnTo>
                    <a:pt x="3927" y="22"/>
                  </a:lnTo>
                  <a:lnTo>
                    <a:pt x="3841" y="33"/>
                  </a:lnTo>
                  <a:lnTo>
                    <a:pt x="3765" y="65"/>
                  </a:lnTo>
                  <a:lnTo>
                    <a:pt x="3690" y="98"/>
                  </a:lnTo>
                  <a:lnTo>
                    <a:pt x="3625" y="141"/>
                  </a:lnTo>
                  <a:lnTo>
                    <a:pt x="3560" y="184"/>
                  </a:lnTo>
                  <a:lnTo>
                    <a:pt x="3495" y="249"/>
                  </a:lnTo>
                  <a:lnTo>
                    <a:pt x="248" y="3496"/>
                  </a:lnTo>
                  <a:lnTo>
                    <a:pt x="184" y="3560"/>
                  </a:lnTo>
                  <a:lnTo>
                    <a:pt x="140" y="3625"/>
                  </a:lnTo>
                  <a:lnTo>
                    <a:pt x="97" y="3701"/>
                  </a:lnTo>
                  <a:lnTo>
                    <a:pt x="65" y="3765"/>
                  </a:lnTo>
                  <a:lnTo>
                    <a:pt x="33" y="3852"/>
                  </a:lnTo>
                  <a:lnTo>
                    <a:pt x="11" y="3927"/>
                  </a:lnTo>
                  <a:lnTo>
                    <a:pt x="0" y="4003"/>
                  </a:lnTo>
                  <a:lnTo>
                    <a:pt x="0" y="4089"/>
                  </a:lnTo>
                  <a:lnTo>
                    <a:pt x="0" y="4165"/>
                  </a:lnTo>
                  <a:lnTo>
                    <a:pt x="11" y="4240"/>
                  </a:lnTo>
                  <a:lnTo>
                    <a:pt x="33" y="4326"/>
                  </a:lnTo>
                  <a:lnTo>
                    <a:pt x="65" y="4402"/>
                  </a:lnTo>
                  <a:lnTo>
                    <a:pt x="97" y="4477"/>
                  </a:lnTo>
                  <a:lnTo>
                    <a:pt x="140" y="4542"/>
                  </a:lnTo>
                  <a:lnTo>
                    <a:pt x="184" y="4607"/>
                  </a:lnTo>
                  <a:lnTo>
                    <a:pt x="248" y="4672"/>
                  </a:lnTo>
                  <a:lnTo>
                    <a:pt x="3495" y="7919"/>
                  </a:lnTo>
                  <a:lnTo>
                    <a:pt x="3560" y="7983"/>
                  </a:lnTo>
                  <a:lnTo>
                    <a:pt x="3625" y="8027"/>
                  </a:lnTo>
                  <a:lnTo>
                    <a:pt x="3690" y="8070"/>
                  </a:lnTo>
                  <a:lnTo>
                    <a:pt x="3765" y="8102"/>
                  </a:lnTo>
                  <a:lnTo>
                    <a:pt x="3841" y="8134"/>
                  </a:lnTo>
                  <a:lnTo>
                    <a:pt x="3927" y="8156"/>
                  </a:lnTo>
                  <a:lnTo>
                    <a:pt x="4002" y="8167"/>
                  </a:lnTo>
                  <a:lnTo>
                    <a:pt x="4164" y="8167"/>
                  </a:lnTo>
                  <a:lnTo>
                    <a:pt x="4240" y="8156"/>
                  </a:lnTo>
                  <a:lnTo>
                    <a:pt x="4326" y="8134"/>
                  </a:lnTo>
                  <a:lnTo>
                    <a:pt x="4402" y="8102"/>
                  </a:lnTo>
                  <a:lnTo>
                    <a:pt x="4466" y="8070"/>
                  </a:lnTo>
                  <a:lnTo>
                    <a:pt x="4542" y="8027"/>
                  </a:lnTo>
                  <a:lnTo>
                    <a:pt x="4607" y="7983"/>
                  </a:lnTo>
                  <a:lnTo>
                    <a:pt x="4671" y="7919"/>
                  </a:lnTo>
                  <a:lnTo>
                    <a:pt x="7918" y="4672"/>
                  </a:lnTo>
                  <a:lnTo>
                    <a:pt x="7983" y="4607"/>
                  </a:lnTo>
                  <a:lnTo>
                    <a:pt x="8026" y="4542"/>
                  </a:lnTo>
                  <a:lnTo>
                    <a:pt x="8069" y="4477"/>
                  </a:lnTo>
                  <a:lnTo>
                    <a:pt x="8102" y="4402"/>
                  </a:lnTo>
                  <a:lnTo>
                    <a:pt x="8134" y="4326"/>
                  </a:lnTo>
                  <a:lnTo>
                    <a:pt x="8156" y="4240"/>
                  </a:lnTo>
                  <a:lnTo>
                    <a:pt x="8166" y="4165"/>
                  </a:lnTo>
                  <a:lnTo>
                    <a:pt x="8166" y="4089"/>
                  </a:lnTo>
                  <a:lnTo>
                    <a:pt x="8166" y="4003"/>
                  </a:lnTo>
                  <a:lnTo>
                    <a:pt x="8156" y="3927"/>
                  </a:lnTo>
                  <a:lnTo>
                    <a:pt x="8134" y="3852"/>
                  </a:lnTo>
                  <a:lnTo>
                    <a:pt x="8102" y="3765"/>
                  </a:lnTo>
                  <a:lnTo>
                    <a:pt x="8069" y="3701"/>
                  </a:lnTo>
                  <a:lnTo>
                    <a:pt x="8026" y="3625"/>
                  </a:lnTo>
                  <a:lnTo>
                    <a:pt x="7983" y="3560"/>
                  </a:lnTo>
                  <a:lnTo>
                    <a:pt x="7918" y="3496"/>
                  </a:lnTo>
                  <a:lnTo>
                    <a:pt x="4671" y="249"/>
                  </a:lnTo>
                  <a:lnTo>
                    <a:pt x="4607" y="184"/>
                  </a:lnTo>
                  <a:lnTo>
                    <a:pt x="4542" y="141"/>
                  </a:lnTo>
                  <a:lnTo>
                    <a:pt x="4466" y="98"/>
                  </a:lnTo>
                  <a:lnTo>
                    <a:pt x="4402" y="65"/>
                  </a:lnTo>
                  <a:lnTo>
                    <a:pt x="4326" y="33"/>
                  </a:lnTo>
                  <a:lnTo>
                    <a:pt x="4240" y="22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6289047" y="3151377"/>
              <a:ext cx="514798" cy="533405"/>
            </a:xfrm>
            <a:custGeom>
              <a:rect b="b" l="l" r="r" t="t"/>
              <a:pathLst>
                <a:path extrusionOk="0" h="19494" w="18814">
                  <a:moveTo>
                    <a:pt x="11273" y="0"/>
                  </a:moveTo>
                  <a:lnTo>
                    <a:pt x="11068" y="11"/>
                  </a:lnTo>
                  <a:lnTo>
                    <a:pt x="10864" y="33"/>
                  </a:lnTo>
                  <a:lnTo>
                    <a:pt x="10669" y="76"/>
                  </a:lnTo>
                  <a:lnTo>
                    <a:pt x="10475" y="140"/>
                  </a:lnTo>
                  <a:lnTo>
                    <a:pt x="10292" y="205"/>
                  </a:lnTo>
                  <a:lnTo>
                    <a:pt x="10195" y="259"/>
                  </a:lnTo>
                  <a:lnTo>
                    <a:pt x="10087" y="313"/>
                  </a:lnTo>
                  <a:lnTo>
                    <a:pt x="9849" y="475"/>
                  </a:lnTo>
                  <a:lnTo>
                    <a:pt x="9569" y="669"/>
                  </a:lnTo>
                  <a:lnTo>
                    <a:pt x="9267" y="917"/>
                  </a:lnTo>
                  <a:lnTo>
                    <a:pt x="8922" y="1198"/>
                  </a:lnTo>
                  <a:lnTo>
                    <a:pt x="8566" y="1510"/>
                  </a:lnTo>
                  <a:lnTo>
                    <a:pt x="8177" y="1866"/>
                  </a:lnTo>
                  <a:lnTo>
                    <a:pt x="7767" y="2255"/>
                  </a:lnTo>
                  <a:lnTo>
                    <a:pt x="7336" y="2676"/>
                  </a:lnTo>
                  <a:lnTo>
                    <a:pt x="6904" y="3118"/>
                  </a:lnTo>
                  <a:lnTo>
                    <a:pt x="6451" y="3582"/>
                  </a:lnTo>
                  <a:lnTo>
                    <a:pt x="5988" y="4067"/>
                  </a:lnTo>
                  <a:lnTo>
                    <a:pt x="5534" y="4563"/>
                  </a:lnTo>
                  <a:lnTo>
                    <a:pt x="5071" y="5081"/>
                  </a:lnTo>
                  <a:lnTo>
                    <a:pt x="4607" y="5610"/>
                  </a:lnTo>
                  <a:lnTo>
                    <a:pt x="4154" y="6149"/>
                  </a:lnTo>
                  <a:lnTo>
                    <a:pt x="3701" y="6699"/>
                  </a:lnTo>
                  <a:lnTo>
                    <a:pt x="3258" y="7249"/>
                  </a:lnTo>
                  <a:lnTo>
                    <a:pt x="2838" y="7789"/>
                  </a:lnTo>
                  <a:lnTo>
                    <a:pt x="2438" y="8339"/>
                  </a:lnTo>
                  <a:lnTo>
                    <a:pt x="2050" y="8889"/>
                  </a:lnTo>
                  <a:lnTo>
                    <a:pt x="1683" y="9418"/>
                  </a:lnTo>
                  <a:lnTo>
                    <a:pt x="1349" y="9946"/>
                  </a:lnTo>
                  <a:lnTo>
                    <a:pt x="1047" y="10453"/>
                  </a:lnTo>
                  <a:lnTo>
                    <a:pt x="777" y="10950"/>
                  </a:lnTo>
                  <a:lnTo>
                    <a:pt x="540" y="11424"/>
                  </a:lnTo>
                  <a:lnTo>
                    <a:pt x="432" y="11651"/>
                  </a:lnTo>
                  <a:lnTo>
                    <a:pt x="335" y="11877"/>
                  </a:lnTo>
                  <a:lnTo>
                    <a:pt x="249" y="12093"/>
                  </a:lnTo>
                  <a:lnTo>
                    <a:pt x="184" y="12309"/>
                  </a:lnTo>
                  <a:lnTo>
                    <a:pt x="119" y="12514"/>
                  </a:lnTo>
                  <a:lnTo>
                    <a:pt x="76" y="12708"/>
                  </a:lnTo>
                  <a:lnTo>
                    <a:pt x="33" y="12902"/>
                  </a:lnTo>
                  <a:lnTo>
                    <a:pt x="11" y="13086"/>
                  </a:lnTo>
                  <a:lnTo>
                    <a:pt x="0" y="13258"/>
                  </a:lnTo>
                  <a:lnTo>
                    <a:pt x="0" y="13420"/>
                  </a:lnTo>
                  <a:lnTo>
                    <a:pt x="11" y="13571"/>
                  </a:lnTo>
                  <a:lnTo>
                    <a:pt x="44" y="13722"/>
                  </a:lnTo>
                  <a:lnTo>
                    <a:pt x="87" y="13862"/>
                  </a:lnTo>
                  <a:lnTo>
                    <a:pt x="151" y="13992"/>
                  </a:lnTo>
                  <a:lnTo>
                    <a:pt x="227" y="14121"/>
                  </a:lnTo>
                  <a:lnTo>
                    <a:pt x="324" y="14240"/>
                  </a:lnTo>
                  <a:lnTo>
                    <a:pt x="443" y="14359"/>
                  </a:lnTo>
                  <a:lnTo>
                    <a:pt x="561" y="14466"/>
                  </a:lnTo>
                  <a:lnTo>
                    <a:pt x="702" y="14574"/>
                  </a:lnTo>
                  <a:lnTo>
                    <a:pt x="863" y="14671"/>
                  </a:lnTo>
                  <a:lnTo>
                    <a:pt x="1025" y="14768"/>
                  </a:lnTo>
                  <a:lnTo>
                    <a:pt x="1209" y="14855"/>
                  </a:lnTo>
                  <a:lnTo>
                    <a:pt x="1403" y="14941"/>
                  </a:lnTo>
                  <a:lnTo>
                    <a:pt x="1608" y="15017"/>
                  </a:lnTo>
                  <a:lnTo>
                    <a:pt x="1824" y="15092"/>
                  </a:lnTo>
                  <a:lnTo>
                    <a:pt x="2050" y="15168"/>
                  </a:lnTo>
                  <a:lnTo>
                    <a:pt x="2287" y="15232"/>
                  </a:lnTo>
                  <a:lnTo>
                    <a:pt x="2536" y="15286"/>
                  </a:lnTo>
                  <a:lnTo>
                    <a:pt x="3043" y="15405"/>
                  </a:lnTo>
                  <a:lnTo>
                    <a:pt x="3593" y="15491"/>
                  </a:lnTo>
                  <a:lnTo>
                    <a:pt x="4164" y="15578"/>
                  </a:lnTo>
                  <a:lnTo>
                    <a:pt x="4758" y="15642"/>
                  </a:lnTo>
                  <a:lnTo>
                    <a:pt x="5373" y="15696"/>
                  </a:lnTo>
                  <a:lnTo>
                    <a:pt x="5988" y="15739"/>
                  </a:lnTo>
                  <a:lnTo>
                    <a:pt x="6613" y="15772"/>
                  </a:lnTo>
                  <a:lnTo>
                    <a:pt x="7250" y="15793"/>
                  </a:lnTo>
                  <a:lnTo>
                    <a:pt x="7875" y="15804"/>
                  </a:lnTo>
                  <a:lnTo>
                    <a:pt x="8490" y="15804"/>
                  </a:lnTo>
                  <a:lnTo>
                    <a:pt x="9698" y="15793"/>
                  </a:lnTo>
                  <a:lnTo>
                    <a:pt x="10820" y="15761"/>
                  </a:lnTo>
                  <a:lnTo>
                    <a:pt x="11813" y="15718"/>
                  </a:lnTo>
                  <a:lnTo>
                    <a:pt x="12654" y="15675"/>
                  </a:lnTo>
                  <a:lnTo>
                    <a:pt x="13302" y="15631"/>
                  </a:lnTo>
                  <a:lnTo>
                    <a:pt x="13862" y="15588"/>
                  </a:lnTo>
                  <a:lnTo>
                    <a:pt x="13949" y="19493"/>
                  </a:lnTo>
                  <a:lnTo>
                    <a:pt x="14132" y="19375"/>
                  </a:lnTo>
                  <a:lnTo>
                    <a:pt x="14639" y="19030"/>
                  </a:lnTo>
                  <a:lnTo>
                    <a:pt x="15362" y="18523"/>
                  </a:lnTo>
                  <a:lnTo>
                    <a:pt x="15772" y="18221"/>
                  </a:lnTo>
                  <a:lnTo>
                    <a:pt x="16203" y="17897"/>
                  </a:lnTo>
                  <a:lnTo>
                    <a:pt x="16635" y="17562"/>
                  </a:lnTo>
                  <a:lnTo>
                    <a:pt x="17066" y="17206"/>
                  </a:lnTo>
                  <a:lnTo>
                    <a:pt x="17466" y="16850"/>
                  </a:lnTo>
                  <a:lnTo>
                    <a:pt x="17843" y="16494"/>
                  </a:lnTo>
                  <a:lnTo>
                    <a:pt x="18016" y="16311"/>
                  </a:lnTo>
                  <a:lnTo>
                    <a:pt x="18167" y="16138"/>
                  </a:lnTo>
                  <a:lnTo>
                    <a:pt x="18318" y="15977"/>
                  </a:lnTo>
                  <a:lnTo>
                    <a:pt x="18436" y="15804"/>
                  </a:lnTo>
                  <a:lnTo>
                    <a:pt x="18544" y="15642"/>
                  </a:lnTo>
                  <a:lnTo>
                    <a:pt x="18641" y="15491"/>
                  </a:lnTo>
                  <a:lnTo>
                    <a:pt x="18706" y="15340"/>
                  </a:lnTo>
                  <a:lnTo>
                    <a:pt x="18760" y="15200"/>
                  </a:lnTo>
                  <a:lnTo>
                    <a:pt x="18792" y="15049"/>
                  </a:lnTo>
                  <a:lnTo>
                    <a:pt x="18803" y="14887"/>
                  </a:lnTo>
                  <a:lnTo>
                    <a:pt x="18814" y="14704"/>
                  </a:lnTo>
                  <a:lnTo>
                    <a:pt x="18803" y="14510"/>
                  </a:lnTo>
                  <a:lnTo>
                    <a:pt x="18792" y="14294"/>
                  </a:lnTo>
                  <a:lnTo>
                    <a:pt x="18771" y="14067"/>
                  </a:lnTo>
                  <a:lnTo>
                    <a:pt x="18728" y="13819"/>
                  </a:lnTo>
                  <a:lnTo>
                    <a:pt x="18685" y="13571"/>
                  </a:lnTo>
                  <a:lnTo>
                    <a:pt x="18577" y="13021"/>
                  </a:lnTo>
                  <a:lnTo>
                    <a:pt x="18436" y="12417"/>
                  </a:lnTo>
                  <a:lnTo>
                    <a:pt x="18264" y="11780"/>
                  </a:lnTo>
                  <a:lnTo>
                    <a:pt x="18080" y="11111"/>
                  </a:lnTo>
                  <a:lnTo>
                    <a:pt x="17660" y="9687"/>
                  </a:lnTo>
                  <a:lnTo>
                    <a:pt x="17207" y="8177"/>
                  </a:lnTo>
                  <a:lnTo>
                    <a:pt x="16980" y="7411"/>
                  </a:lnTo>
                  <a:lnTo>
                    <a:pt x="16764" y="6635"/>
                  </a:lnTo>
                  <a:lnTo>
                    <a:pt x="16549" y="5869"/>
                  </a:lnTo>
                  <a:lnTo>
                    <a:pt x="16354" y="5103"/>
                  </a:lnTo>
                  <a:lnTo>
                    <a:pt x="16247" y="4736"/>
                  </a:lnTo>
                  <a:lnTo>
                    <a:pt x="16139" y="4369"/>
                  </a:lnTo>
                  <a:lnTo>
                    <a:pt x="16009" y="4024"/>
                  </a:lnTo>
                  <a:lnTo>
                    <a:pt x="15880" y="3700"/>
                  </a:lnTo>
                  <a:lnTo>
                    <a:pt x="15740" y="3377"/>
                  </a:lnTo>
                  <a:lnTo>
                    <a:pt x="15588" y="3075"/>
                  </a:lnTo>
                  <a:lnTo>
                    <a:pt x="15427" y="2794"/>
                  </a:lnTo>
                  <a:lnTo>
                    <a:pt x="15254" y="2514"/>
                  </a:lnTo>
                  <a:lnTo>
                    <a:pt x="15071" y="2255"/>
                  </a:lnTo>
                  <a:lnTo>
                    <a:pt x="14887" y="2007"/>
                  </a:lnTo>
                  <a:lnTo>
                    <a:pt x="14704" y="1769"/>
                  </a:lnTo>
                  <a:lnTo>
                    <a:pt x="14499" y="1554"/>
                  </a:lnTo>
                  <a:lnTo>
                    <a:pt x="14305" y="1349"/>
                  </a:lnTo>
                  <a:lnTo>
                    <a:pt x="14100" y="1165"/>
                  </a:lnTo>
                  <a:lnTo>
                    <a:pt x="13884" y="982"/>
                  </a:lnTo>
                  <a:lnTo>
                    <a:pt x="13668" y="820"/>
                  </a:lnTo>
                  <a:lnTo>
                    <a:pt x="13453" y="680"/>
                  </a:lnTo>
                  <a:lnTo>
                    <a:pt x="13237" y="540"/>
                  </a:lnTo>
                  <a:lnTo>
                    <a:pt x="13021" y="421"/>
                  </a:lnTo>
                  <a:lnTo>
                    <a:pt x="12794" y="313"/>
                  </a:lnTo>
                  <a:lnTo>
                    <a:pt x="12579" y="227"/>
                  </a:lnTo>
                  <a:lnTo>
                    <a:pt x="12352" y="151"/>
                  </a:lnTo>
                  <a:lnTo>
                    <a:pt x="12136" y="97"/>
                  </a:lnTo>
                  <a:lnTo>
                    <a:pt x="11921" y="43"/>
                  </a:lnTo>
                  <a:lnTo>
                    <a:pt x="11705" y="11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5508603" y="3045702"/>
              <a:ext cx="650571" cy="404992"/>
            </a:xfrm>
            <a:custGeom>
              <a:rect b="b" l="l" r="r" t="t"/>
              <a:pathLst>
                <a:path extrusionOk="0" h="14801" w="23776">
                  <a:moveTo>
                    <a:pt x="15793" y="0"/>
                  </a:moveTo>
                  <a:lnTo>
                    <a:pt x="15588" y="22"/>
                  </a:lnTo>
                  <a:lnTo>
                    <a:pt x="15383" y="65"/>
                  </a:lnTo>
                  <a:lnTo>
                    <a:pt x="15157" y="130"/>
                  </a:lnTo>
                  <a:lnTo>
                    <a:pt x="14930" y="216"/>
                  </a:lnTo>
                  <a:lnTo>
                    <a:pt x="14704" y="324"/>
                  </a:lnTo>
                  <a:lnTo>
                    <a:pt x="14466" y="442"/>
                  </a:lnTo>
                  <a:lnTo>
                    <a:pt x="14218" y="594"/>
                  </a:lnTo>
                  <a:lnTo>
                    <a:pt x="13970" y="755"/>
                  </a:lnTo>
                  <a:lnTo>
                    <a:pt x="13711" y="939"/>
                  </a:lnTo>
                  <a:lnTo>
                    <a:pt x="13441" y="1133"/>
                  </a:lnTo>
                  <a:lnTo>
                    <a:pt x="13172" y="1349"/>
                  </a:lnTo>
                  <a:lnTo>
                    <a:pt x="12902" y="1575"/>
                  </a:lnTo>
                  <a:lnTo>
                    <a:pt x="12319" y="2082"/>
                  </a:lnTo>
                  <a:lnTo>
                    <a:pt x="11715" y="2632"/>
                  </a:lnTo>
                  <a:lnTo>
                    <a:pt x="11090" y="3226"/>
                  </a:lnTo>
                  <a:lnTo>
                    <a:pt x="10432" y="3873"/>
                  </a:lnTo>
                  <a:lnTo>
                    <a:pt x="9040" y="5243"/>
                  </a:lnTo>
                  <a:lnTo>
                    <a:pt x="8296" y="5977"/>
                  </a:lnTo>
                  <a:lnTo>
                    <a:pt x="7519" y="6710"/>
                  </a:lnTo>
                  <a:lnTo>
                    <a:pt x="6721" y="7465"/>
                  </a:lnTo>
                  <a:lnTo>
                    <a:pt x="5890" y="8220"/>
                  </a:lnTo>
                  <a:lnTo>
                    <a:pt x="4337" y="9612"/>
                  </a:lnTo>
                  <a:lnTo>
                    <a:pt x="3042" y="10799"/>
                  </a:lnTo>
                  <a:lnTo>
                    <a:pt x="2492" y="11316"/>
                  </a:lnTo>
                  <a:lnTo>
                    <a:pt x="2007" y="11780"/>
                  </a:lnTo>
                  <a:lnTo>
                    <a:pt x="1575" y="12212"/>
                  </a:lnTo>
                  <a:lnTo>
                    <a:pt x="1197" y="12600"/>
                  </a:lnTo>
                  <a:lnTo>
                    <a:pt x="874" y="12945"/>
                  </a:lnTo>
                  <a:lnTo>
                    <a:pt x="615" y="13258"/>
                  </a:lnTo>
                  <a:lnTo>
                    <a:pt x="399" y="13539"/>
                  </a:lnTo>
                  <a:lnTo>
                    <a:pt x="227" y="13776"/>
                  </a:lnTo>
                  <a:lnTo>
                    <a:pt x="162" y="13895"/>
                  </a:lnTo>
                  <a:lnTo>
                    <a:pt x="108" y="14003"/>
                  </a:lnTo>
                  <a:lnTo>
                    <a:pt x="65" y="14100"/>
                  </a:lnTo>
                  <a:lnTo>
                    <a:pt x="32" y="14186"/>
                  </a:lnTo>
                  <a:lnTo>
                    <a:pt x="11" y="14272"/>
                  </a:lnTo>
                  <a:lnTo>
                    <a:pt x="0" y="14359"/>
                  </a:lnTo>
                  <a:lnTo>
                    <a:pt x="0" y="14434"/>
                  </a:lnTo>
                  <a:lnTo>
                    <a:pt x="11" y="14499"/>
                  </a:lnTo>
                  <a:lnTo>
                    <a:pt x="32" y="14531"/>
                  </a:lnTo>
                  <a:lnTo>
                    <a:pt x="65" y="14564"/>
                  </a:lnTo>
                  <a:lnTo>
                    <a:pt x="108" y="14596"/>
                  </a:lnTo>
                  <a:lnTo>
                    <a:pt x="173" y="14628"/>
                  </a:lnTo>
                  <a:lnTo>
                    <a:pt x="356" y="14671"/>
                  </a:lnTo>
                  <a:lnTo>
                    <a:pt x="593" y="14715"/>
                  </a:lnTo>
                  <a:lnTo>
                    <a:pt x="885" y="14758"/>
                  </a:lnTo>
                  <a:lnTo>
                    <a:pt x="1230" y="14779"/>
                  </a:lnTo>
                  <a:lnTo>
                    <a:pt x="1629" y="14790"/>
                  </a:lnTo>
                  <a:lnTo>
                    <a:pt x="2060" y="14801"/>
                  </a:lnTo>
                  <a:lnTo>
                    <a:pt x="2546" y="14790"/>
                  </a:lnTo>
                  <a:lnTo>
                    <a:pt x="3053" y="14779"/>
                  </a:lnTo>
                  <a:lnTo>
                    <a:pt x="3603" y="14747"/>
                  </a:lnTo>
                  <a:lnTo>
                    <a:pt x="4186" y="14715"/>
                  </a:lnTo>
                  <a:lnTo>
                    <a:pt x="4779" y="14661"/>
                  </a:lnTo>
                  <a:lnTo>
                    <a:pt x="5405" y="14585"/>
                  </a:lnTo>
                  <a:lnTo>
                    <a:pt x="6052" y="14510"/>
                  </a:lnTo>
                  <a:lnTo>
                    <a:pt x="6710" y="14412"/>
                  </a:lnTo>
                  <a:lnTo>
                    <a:pt x="7379" y="14294"/>
                  </a:lnTo>
                  <a:lnTo>
                    <a:pt x="8048" y="14175"/>
                  </a:lnTo>
                  <a:lnTo>
                    <a:pt x="8727" y="14024"/>
                  </a:lnTo>
                  <a:lnTo>
                    <a:pt x="9407" y="13862"/>
                  </a:lnTo>
                  <a:lnTo>
                    <a:pt x="10086" y="13690"/>
                  </a:lnTo>
                  <a:lnTo>
                    <a:pt x="10744" y="13496"/>
                  </a:lnTo>
                  <a:lnTo>
                    <a:pt x="11403" y="13280"/>
                  </a:lnTo>
                  <a:lnTo>
                    <a:pt x="12039" y="13042"/>
                  </a:lnTo>
                  <a:lnTo>
                    <a:pt x="12352" y="12913"/>
                  </a:lnTo>
                  <a:lnTo>
                    <a:pt x="12665" y="12784"/>
                  </a:lnTo>
                  <a:lnTo>
                    <a:pt x="12967" y="12654"/>
                  </a:lnTo>
                  <a:lnTo>
                    <a:pt x="13258" y="12514"/>
                  </a:lnTo>
                  <a:lnTo>
                    <a:pt x="13549" y="12363"/>
                  </a:lnTo>
                  <a:lnTo>
                    <a:pt x="13830" y="12212"/>
                  </a:lnTo>
                  <a:lnTo>
                    <a:pt x="14110" y="12061"/>
                  </a:lnTo>
                  <a:lnTo>
                    <a:pt x="14369" y="11899"/>
                  </a:lnTo>
                  <a:lnTo>
                    <a:pt x="14628" y="11726"/>
                  </a:lnTo>
                  <a:lnTo>
                    <a:pt x="14876" y="11554"/>
                  </a:lnTo>
                  <a:lnTo>
                    <a:pt x="15113" y="11370"/>
                  </a:lnTo>
                  <a:lnTo>
                    <a:pt x="15351" y="11187"/>
                  </a:lnTo>
                  <a:lnTo>
                    <a:pt x="15567" y="11004"/>
                  </a:lnTo>
                  <a:lnTo>
                    <a:pt x="15771" y="10809"/>
                  </a:lnTo>
                  <a:lnTo>
                    <a:pt x="15976" y="10604"/>
                  </a:lnTo>
                  <a:lnTo>
                    <a:pt x="16160" y="10389"/>
                  </a:lnTo>
                  <a:lnTo>
                    <a:pt x="16278" y="10475"/>
                  </a:lnTo>
                  <a:lnTo>
                    <a:pt x="16624" y="10680"/>
                  </a:lnTo>
                  <a:lnTo>
                    <a:pt x="17120" y="10960"/>
                  </a:lnTo>
                  <a:lnTo>
                    <a:pt x="17400" y="11122"/>
                  </a:lnTo>
                  <a:lnTo>
                    <a:pt x="17713" y="11284"/>
                  </a:lnTo>
                  <a:lnTo>
                    <a:pt x="18026" y="11435"/>
                  </a:lnTo>
                  <a:lnTo>
                    <a:pt x="18350" y="11586"/>
                  </a:lnTo>
                  <a:lnTo>
                    <a:pt x="18673" y="11716"/>
                  </a:lnTo>
                  <a:lnTo>
                    <a:pt x="18986" y="11823"/>
                  </a:lnTo>
                  <a:lnTo>
                    <a:pt x="19277" y="11899"/>
                  </a:lnTo>
                  <a:lnTo>
                    <a:pt x="19418" y="11931"/>
                  </a:lnTo>
                  <a:lnTo>
                    <a:pt x="19547" y="11953"/>
                  </a:lnTo>
                  <a:lnTo>
                    <a:pt x="19666" y="11964"/>
                  </a:lnTo>
                  <a:lnTo>
                    <a:pt x="19784" y="11964"/>
                  </a:lnTo>
                  <a:lnTo>
                    <a:pt x="19892" y="11953"/>
                  </a:lnTo>
                  <a:lnTo>
                    <a:pt x="19989" y="11921"/>
                  </a:lnTo>
                  <a:lnTo>
                    <a:pt x="20982" y="11597"/>
                  </a:lnTo>
                  <a:lnTo>
                    <a:pt x="22244" y="11198"/>
                  </a:lnTo>
                  <a:lnTo>
                    <a:pt x="23776" y="10712"/>
                  </a:lnTo>
                  <a:lnTo>
                    <a:pt x="23517" y="10248"/>
                  </a:lnTo>
                  <a:lnTo>
                    <a:pt x="22837" y="9029"/>
                  </a:lnTo>
                  <a:lnTo>
                    <a:pt x="22363" y="8210"/>
                  </a:lnTo>
                  <a:lnTo>
                    <a:pt x="21823" y="7303"/>
                  </a:lnTo>
                  <a:lnTo>
                    <a:pt x="21230" y="6333"/>
                  </a:lnTo>
                  <a:lnTo>
                    <a:pt x="20604" y="5329"/>
                  </a:lnTo>
                  <a:lnTo>
                    <a:pt x="19946" y="4326"/>
                  </a:lnTo>
                  <a:lnTo>
                    <a:pt x="19612" y="3841"/>
                  </a:lnTo>
                  <a:lnTo>
                    <a:pt x="19277" y="3355"/>
                  </a:lnTo>
                  <a:lnTo>
                    <a:pt x="18943" y="2891"/>
                  </a:lnTo>
                  <a:lnTo>
                    <a:pt x="18609" y="2449"/>
                  </a:lnTo>
                  <a:lnTo>
                    <a:pt x="18285" y="2028"/>
                  </a:lnTo>
                  <a:lnTo>
                    <a:pt x="17961" y="1640"/>
                  </a:lnTo>
                  <a:lnTo>
                    <a:pt x="17649" y="1284"/>
                  </a:lnTo>
                  <a:lnTo>
                    <a:pt x="17346" y="960"/>
                  </a:lnTo>
                  <a:lnTo>
                    <a:pt x="17044" y="680"/>
                  </a:lnTo>
                  <a:lnTo>
                    <a:pt x="16904" y="550"/>
                  </a:lnTo>
                  <a:lnTo>
                    <a:pt x="16764" y="442"/>
                  </a:lnTo>
                  <a:lnTo>
                    <a:pt x="16634" y="335"/>
                  </a:lnTo>
                  <a:lnTo>
                    <a:pt x="16494" y="248"/>
                  </a:lnTo>
                  <a:lnTo>
                    <a:pt x="16365" y="173"/>
                  </a:lnTo>
                  <a:lnTo>
                    <a:pt x="16246" y="108"/>
                  </a:lnTo>
                  <a:lnTo>
                    <a:pt x="16127" y="65"/>
                  </a:lnTo>
                  <a:lnTo>
                    <a:pt x="16009" y="22"/>
                  </a:lnTo>
                  <a:lnTo>
                    <a:pt x="15901" y="11"/>
                  </a:lnTo>
                  <a:lnTo>
                    <a:pt x="157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5533093" y="3228705"/>
              <a:ext cx="1163618" cy="883480"/>
            </a:xfrm>
            <a:custGeom>
              <a:rect b="b" l="l" r="r" t="t"/>
              <a:pathLst>
                <a:path extrusionOk="0" h="32288" w="42526">
                  <a:moveTo>
                    <a:pt x="26063" y="1"/>
                  </a:moveTo>
                  <a:lnTo>
                    <a:pt x="25556" y="11"/>
                  </a:lnTo>
                  <a:lnTo>
                    <a:pt x="25049" y="33"/>
                  </a:lnTo>
                  <a:lnTo>
                    <a:pt x="24531" y="65"/>
                  </a:lnTo>
                  <a:lnTo>
                    <a:pt x="24024" y="119"/>
                  </a:lnTo>
                  <a:lnTo>
                    <a:pt x="23517" y="173"/>
                  </a:lnTo>
                  <a:lnTo>
                    <a:pt x="23010" y="249"/>
                  </a:lnTo>
                  <a:lnTo>
                    <a:pt x="22503" y="335"/>
                  </a:lnTo>
                  <a:lnTo>
                    <a:pt x="21996" y="432"/>
                  </a:lnTo>
                  <a:lnTo>
                    <a:pt x="21500" y="551"/>
                  </a:lnTo>
                  <a:lnTo>
                    <a:pt x="21004" y="669"/>
                  </a:lnTo>
                  <a:lnTo>
                    <a:pt x="20518" y="810"/>
                  </a:lnTo>
                  <a:lnTo>
                    <a:pt x="20022" y="961"/>
                  </a:lnTo>
                  <a:lnTo>
                    <a:pt x="19548" y="1122"/>
                  </a:lnTo>
                  <a:lnTo>
                    <a:pt x="19062" y="1295"/>
                  </a:lnTo>
                  <a:lnTo>
                    <a:pt x="18598" y="1489"/>
                  </a:lnTo>
                  <a:lnTo>
                    <a:pt x="18134" y="1694"/>
                  </a:lnTo>
                  <a:lnTo>
                    <a:pt x="17670" y="1910"/>
                  </a:lnTo>
                  <a:lnTo>
                    <a:pt x="17228" y="2136"/>
                  </a:lnTo>
                  <a:lnTo>
                    <a:pt x="16775" y="2385"/>
                  </a:lnTo>
                  <a:lnTo>
                    <a:pt x="16344" y="2633"/>
                  </a:lnTo>
                  <a:lnTo>
                    <a:pt x="15923" y="2902"/>
                  </a:lnTo>
                  <a:lnTo>
                    <a:pt x="15502" y="3194"/>
                  </a:lnTo>
                  <a:lnTo>
                    <a:pt x="15092" y="3485"/>
                  </a:lnTo>
                  <a:lnTo>
                    <a:pt x="14704" y="3798"/>
                  </a:lnTo>
                  <a:lnTo>
                    <a:pt x="14316" y="4121"/>
                  </a:lnTo>
                  <a:lnTo>
                    <a:pt x="13938" y="4456"/>
                  </a:lnTo>
                  <a:lnTo>
                    <a:pt x="13571" y="4812"/>
                  </a:lnTo>
                  <a:lnTo>
                    <a:pt x="13226" y="5179"/>
                  </a:lnTo>
                  <a:lnTo>
                    <a:pt x="12881" y="5556"/>
                  </a:lnTo>
                  <a:lnTo>
                    <a:pt x="12557" y="5945"/>
                  </a:lnTo>
                  <a:lnTo>
                    <a:pt x="12244" y="6354"/>
                  </a:lnTo>
                  <a:lnTo>
                    <a:pt x="11942" y="6775"/>
                  </a:lnTo>
                  <a:lnTo>
                    <a:pt x="11662" y="7207"/>
                  </a:lnTo>
                  <a:lnTo>
                    <a:pt x="11381" y="7660"/>
                  </a:lnTo>
                  <a:lnTo>
                    <a:pt x="11133" y="8124"/>
                  </a:lnTo>
                  <a:lnTo>
                    <a:pt x="10896" y="8598"/>
                  </a:lnTo>
                  <a:lnTo>
                    <a:pt x="10669" y="9095"/>
                  </a:lnTo>
                  <a:lnTo>
                    <a:pt x="10464" y="9602"/>
                  </a:lnTo>
                  <a:lnTo>
                    <a:pt x="10270" y="10119"/>
                  </a:lnTo>
                  <a:lnTo>
                    <a:pt x="10098" y="10659"/>
                  </a:lnTo>
                  <a:lnTo>
                    <a:pt x="9947" y="11209"/>
                  </a:lnTo>
                  <a:lnTo>
                    <a:pt x="9806" y="11781"/>
                  </a:lnTo>
                  <a:lnTo>
                    <a:pt x="9515" y="11759"/>
                  </a:lnTo>
                  <a:lnTo>
                    <a:pt x="9170" y="11737"/>
                  </a:lnTo>
                  <a:lnTo>
                    <a:pt x="8706" y="11727"/>
                  </a:lnTo>
                  <a:lnTo>
                    <a:pt x="8167" y="11737"/>
                  </a:lnTo>
                  <a:lnTo>
                    <a:pt x="7854" y="11759"/>
                  </a:lnTo>
                  <a:lnTo>
                    <a:pt x="7541" y="11781"/>
                  </a:lnTo>
                  <a:lnTo>
                    <a:pt x="7207" y="11802"/>
                  </a:lnTo>
                  <a:lnTo>
                    <a:pt x="6861" y="11845"/>
                  </a:lnTo>
                  <a:lnTo>
                    <a:pt x="6505" y="11899"/>
                  </a:lnTo>
                  <a:lnTo>
                    <a:pt x="6139" y="11953"/>
                  </a:lnTo>
                  <a:lnTo>
                    <a:pt x="5761" y="12029"/>
                  </a:lnTo>
                  <a:lnTo>
                    <a:pt x="5383" y="12115"/>
                  </a:lnTo>
                  <a:lnTo>
                    <a:pt x="5006" y="12223"/>
                  </a:lnTo>
                  <a:lnTo>
                    <a:pt x="4628" y="12342"/>
                  </a:lnTo>
                  <a:lnTo>
                    <a:pt x="4261" y="12482"/>
                  </a:lnTo>
                  <a:lnTo>
                    <a:pt x="3884" y="12633"/>
                  </a:lnTo>
                  <a:lnTo>
                    <a:pt x="3528" y="12805"/>
                  </a:lnTo>
                  <a:lnTo>
                    <a:pt x="3172" y="13000"/>
                  </a:lnTo>
                  <a:lnTo>
                    <a:pt x="2827" y="13215"/>
                  </a:lnTo>
                  <a:lnTo>
                    <a:pt x="2665" y="13334"/>
                  </a:lnTo>
                  <a:lnTo>
                    <a:pt x="2492" y="13453"/>
                  </a:lnTo>
                  <a:lnTo>
                    <a:pt x="2341" y="13582"/>
                  </a:lnTo>
                  <a:lnTo>
                    <a:pt x="2179" y="13712"/>
                  </a:lnTo>
                  <a:lnTo>
                    <a:pt x="2028" y="13852"/>
                  </a:lnTo>
                  <a:lnTo>
                    <a:pt x="1888" y="13992"/>
                  </a:lnTo>
                  <a:lnTo>
                    <a:pt x="1737" y="14143"/>
                  </a:lnTo>
                  <a:lnTo>
                    <a:pt x="1608" y="14305"/>
                  </a:lnTo>
                  <a:lnTo>
                    <a:pt x="1478" y="14467"/>
                  </a:lnTo>
                  <a:lnTo>
                    <a:pt x="1349" y="14639"/>
                  </a:lnTo>
                  <a:lnTo>
                    <a:pt x="1230" y="14823"/>
                  </a:lnTo>
                  <a:lnTo>
                    <a:pt x="1112" y="15006"/>
                  </a:lnTo>
                  <a:lnTo>
                    <a:pt x="1004" y="15200"/>
                  </a:lnTo>
                  <a:lnTo>
                    <a:pt x="907" y="15405"/>
                  </a:lnTo>
                  <a:lnTo>
                    <a:pt x="723" y="15815"/>
                  </a:lnTo>
                  <a:lnTo>
                    <a:pt x="551" y="16268"/>
                  </a:lnTo>
                  <a:lnTo>
                    <a:pt x="400" y="16732"/>
                  </a:lnTo>
                  <a:lnTo>
                    <a:pt x="335" y="16969"/>
                  </a:lnTo>
                  <a:lnTo>
                    <a:pt x="270" y="17218"/>
                  </a:lnTo>
                  <a:lnTo>
                    <a:pt x="216" y="17466"/>
                  </a:lnTo>
                  <a:lnTo>
                    <a:pt x="162" y="17714"/>
                  </a:lnTo>
                  <a:lnTo>
                    <a:pt x="119" y="17973"/>
                  </a:lnTo>
                  <a:lnTo>
                    <a:pt x="87" y="18242"/>
                  </a:lnTo>
                  <a:lnTo>
                    <a:pt x="54" y="18501"/>
                  </a:lnTo>
                  <a:lnTo>
                    <a:pt x="33" y="18771"/>
                  </a:lnTo>
                  <a:lnTo>
                    <a:pt x="11" y="19041"/>
                  </a:lnTo>
                  <a:lnTo>
                    <a:pt x="0" y="19321"/>
                  </a:lnTo>
                  <a:lnTo>
                    <a:pt x="0" y="19591"/>
                  </a:lnTo>
                  <a:lnTo>
                    <a:pt x="0" y="19871"/>
                  </a:lnTo>
                  <a:lnTo>
                    <a:pt x="22" y="20152"/>
                  </a:lnTo>
                  <a:lnTo>
                    <a:pt x="33" y="20443"/>
                  </a:lnTo>
                  <a:lnTo>
                    <a:pt x="65" y="20724"/>
                  </a:lnTo>
                  <a:lnTo>
                    <a:pt x="108" y="21015"/>
                  </a:lnTo>
                  <a:lnTo>
                    <a:pt x="151" y="21295"/>
                  </a:lnTo>
                  <a:lnTo>
                    <a:pt x="205" y="21587"/>
                  </a:lnTo>
                  <a:lnTo>
                    <a:pt x="281" y="21878"/>
                  </a:lnTo>
                  <a:lnTo>
                    <a:pt x="356" y="22169"/>
                  </a:lnTo>
                  <a:lnTo>
                    <a:pt x="443" y="22460"/>
                  </a:lnTo>
                  <a:lnTo>
                    <a:pt x="529" y="22752"/>
                  </a:lnTo>
                  <a:lnTo>
                    <a:pt x="637" y="23043"/>
                  </a:lnTo>
                  <a:lnTo>
                    <a:pt x="756" y="23334"/>
                  </a:lnTo>
                  <a:lnTo>
                    <a:pt x="885" y="23615"/>
                  </a:lnTo>
                  <a:lnTo>
                    <a:pt x="1014" y="23906"/>
                  </a:lnTo>
                  <a:lnTo>
                    <a:pt x="1165" y="24197"/>
                  </a:lnTo>
                  <a:lnTo>
                    <a:pt x="1327" y="24478"/>
                  </a:lnTo>
                  <a:lnTo>
                    <a:pt x="1500" y="24769"/>
                  </a:lnTo>
                  <a:lnTo>
                    <a:pt x="1683" y="25049"/>
                  </a:lnTo>
                  <a:lnTo>
                    <a:pt x="1877" y="25330"/>
                  </a:lnTo>
                  <a:lnTo>
                    <a:pt x="2093" y="25600"/>
                  </a:lnTo>
                  <a:lnTo>
                    <a:pt x="2309" y="25880"/>
                  </a:lnTo>
                  <a:lnTo>
                    <a:pt x="2546" y="26150"/>
                  </a:lnTo>
                  <a:lnTo>
                    <a:pt x="2794" y="26419"/>
                  </a:lnTo>
                  <a:lnTo>
                    <a:pt x="3053" y="26689"/>
                  </a:lnTo>
                  <a:lnTo>
                    <a:pt x="3323" y="26948"/>
                  </a:lnTo>
                  <a:lnTo>
                    <a:pt x="3614" y="27207"/>
                  </a:lnTo>
                  <a:lnTo>
                    <a:pt x="3916" y="27466"/>
                  </a:lnTo>
                  <a:lnTo>
                    <a:pt x="4229" y="27714"/>
                  </a:lnTo>
                  <a:lnTo>
                    <a:pt x="4564" y="27962"/>
                  </a:lnTo>
                  <a:lnTo>
                    <a:pt x="4909" y="28199"/>
                  </a:lnTo>
                  <a:lnTo>
                    <a:pt x="5265" y="28437"/>
                  </a:lnTo>
                  <a:lnTo>
                    <a:pt x="5642" y="28674"/>
                  </a:lnTo>
                  <a:lnTo>
                    <a:pt x="6031" y="28901"/>
                  </a:lnTo>
                  <a:lnTo>
                    <a:pt x="6441" y="29116"/>
                  </a:lnTo>
                  <a:lnTo>
                    <a:pt x="6861" y="29332"/>
                  </a:lnTo>
                  <a:lnTo>
                    <a:pt x="7293" y="29537"/>
                  </a:lnTo>
                  <a:lnTo>
                    <a:pt x="7746" y="29742"/>
                  </a:lnTo>
                  <a:lnTo>
                    <a:pt x="8221" y="29936"/>
                  </a:lnTo>
                  <a:lnTo>
                    <a:pt x="8706" y="30130"/>
                  </a:lnTo>
                  <a:lnTo>
                    <a:pt x="9213" y="30314"/>
                  </a:lnTo>
                  <a:lnTo>
                    <a:pt x="9731" y="30486"/>
                  </a:lnTo>
                  <a:lnTo>
                    <a:pt x="10270" y="30648"/>
                  </a:lnTo>
                  <a:lnTo>
                    <a:pt x="10831" y="30810"/>
                  </a:lnTo>
                  <a:lnTo>
                    <a:pt x="11403" y="30961"/>
                  </a:lnTo>
                  <a:lnTo>
                    <a:pt x="11996" y="31112"/>
                  </a:lnTo>
                  <a:lnTo>
                    <a:pt x="12611" y="31242"/>
                  </a:lnTo>
                  <a:lnTo>
                    <a:pt x="13539" y="31425"/>
                  </a:lnTo>
                  <a:lnTo>
                    <a:pt x="14477" y="31598"/>
                  </a:lnTo>
                  <a:lnTo>
                    <a:pt x="15427" y="31749"/>
                  </a:lnTo>
                  <a:lnTo>
                    <a:pt x="16387" y="31889"/>
                  </a:lnTo>
                  <a:lnTo>
                    <a:pt x="17347" y="32007"/>
                  </a:lnTo>
                  <a:lnTo>
                    <a:pt x="18318" y="32105"/>
                  </a:lnTo>
                  <a:lnTo>
                    <a:pt x="19299" y="32180"/>
                  </a:lnTo>
                  <a:lnTo>
                    <a:pt x="20270" y="32245"/>
                  </a:lnTo>
                  <a:lnTo>
                    <a:pt x="21252" y="32277"/>
                  </a:lnTo>
                  <a:lnTo>
                    <a:pt x="22223" y="32288"/>
                  </a:lnTo>
                  <a:lnTo>
                    <a:pt x="23205" y="32277"/>
                  </a:lnTo>
                  <a:lnTo>
                    <a:pt x="23690" y="32256"/>
                  </a:lnTo>
                  <a:lnTo>
                    <a:pt x="24165" y="32234"/>
                  </a:lnTo>
                  <a:lnTo>
                    <a:pt x="24650" y="32202"/>
                  </a:lnTo>
                  <a:lnTo>
                    <a:pt x="25125" y="32169"/>
                  </a:lnTo>
                  <a:lnTo>
                    <a:pt x="25610" y="32126"/>
                  </a:lnTo>
                  <a:lnTo>
                    <a:pt x="26085" y="32072"/>
                  </a:lnTo>
                  <a:lnTo>
                    <a:pt x="26559" y="32018"/>
                  </a:lnTo>
                  <a:lnTo>
                    <a:pt x="27023" y="31954"/>
                  </a:lnTo>
                  <a:lnTo>
                    <a:pt x="27498" y="31878"/>
                  </a:lnTo>
                  <a:lnTo>
                    <a:pt x="27962" y="31803"/>
                  </a:lnTo>
                  <a:lnTo>
                    <a:pt x="28415" y="31716"/>
                  </a:lnTo>
                  <a:lnTo>
                    <a:pt x="28879" y="31619"/>
                  </a:lnTo>
                  <a:lnTo>
                    <a:pt x="29332" y="31522"/>
                  </a:lnTo>
                  <a:lnTo>
                    <a:pt x="29785" y="31414"/>
                  </a:lnTo>
                  <a:lnTo>
                    <a:pt x="30227" y="31295"/>
                  </a:lnTo>
                  <a:lnTo>
                    <a:pt x="30670" y="31166"/>
                  </a:lnTo>
                  <a:lnTo>
                    <a:pt x="31101" y="31026"/>
                  </a:lnTo>
                  <a:lnTo>
                    <a:pt x="31533" y="30886"/>
                  </a:lnTo>
                  <a:lnTo>
                    <a:pt x="31964" y="30735"/>
                  </a:lnTo>
                  <a:lnTo>
                    <a:pt x="32385" y="30573"/>
                  </a:lnTo>
                  <a:lnTo>
                    <a:pt x="32805" y="30411"/>
                  </a:lnTo>
                  <a:lnTo>
                    <a:pt x="33215" y="30228"/>
                  </a:lnTo>
                  <a:lnTo>
                    <a:pt x="33615" y="30044"/>
                  </a:lnTo>
                  <a:lnTo>
                    <a:pt x="34014" y="29850"/>
                  </a:lnTo>
                  <a:lnTo>
                    <a:pt x="34413" y="29645"/>
                  </a:lnTo>
                  <a:lnTo>
                    <a:pt x="34801" y="29429"/>
                  </a:lnTo>
                  <a:lnTo>
                    <a:pt x="35179" y="29203"/>
                  </a:lnTo>
                  <a:lnTo>
                    <a:pt x="35546" y="28965"/>
                  </a:lnTo>
                  <a:lnTo>
                    <a:pt x="35912" y="28728"/>
                  </a:lnTo>
                  <a:lnTo>
                    <a:pt x="36279" y="28469"/>
                  </a:lnTo>
                  <a:lnTo>
                    <a:pt x="36624" y="28210"/>
                  </a:lnTo>
                  <a:lnTo>
                    <a:pt x="36969" y="27930"/>
                  </a:lnTo>
                  <a:lnTo>
                    <a:pt x="37304" y="27649"/>
                  </a:lnTo>
                  <a:lnTo>
                    <a:pt x="37638" y="27358"/>
                  </a:lnTo>
                  <a:lnTo>
                    <a:pt x="37951" y="27056"/>
                  </a:lnTo>
                  <a:lnTo>
                    <a:pt x="38264" y="26732"/>
                  </a:lnTo>
                  <a:lnTo>
                    <a:pt x="38566" y="26409"/>
                  </a:lnTo>
                  <a:lnTo>
                    <a:pt x="38857" y="26074"/>
                  </a:lnTo>
                  <a:lnTo>
                    <a:pt x="39149" y="25729"/>
                  </a:lnTo>
                  <a:lnTo>
                    <a:pt x="39418" y="25362"/>
                  </a:lnTo>
                  <a:lnTo>
                    <a:pt x="39688" y="24996"/>
                  </a:lnTo>
                  <a:lnTo>
                    <a:pt x="39936" y="24618"/>
                  </a:lnTo>
                  <a:lnTo>
                    <a:pt x="40098" y="24359"/>
                  </a:lnTo>
                  <a:lnTo>
                    <a:pt x="40249" y="24100"/>
                  </a:lnTo>
                  <a:lnTo>
                    <a:pt x="40400" y="23830"/>
                  </a:lnTo>
                  <a:lnTo>
                    <a:pt x="40551" y="23561"/>
                  </a:lnTo>
                  <a:lnTo>
                    <a:pt x="40691" y="23280"/>
                  </a:lnTo>
                  <a:lnTo>
                    <a:pt x="40831" y="22989"/>
                  </a:lnTo>
                  <a:lnTo>
                    <a:pt x="40972" y="22687"/>
                  </a:lnTo>
                  <a:lnTo>
                    <a:pt x="41101" y="22385"/>
                  </a:lnTo>
                  <a:lnTo>
                    <a:pt x="41231" y="22072"/>
                  </a:lnTo>
                  <a:lnTo>
                    <a:pt x="41349" y="21748"/>
                  </a:lnTo>
                  <a:lnTo>
                    <a:pt x="41468" y="21425"/>
                  </a:lnTo>
                  <a:lnTo>
                    <a:pt x="41576" y="21101"/>
                  </a:lnTo>
                  <a:lnTo>
                    <a:pt x="41684" y="20767"/>
                  </a:lnTo>
                  <a:lnTo>
                    <a:pt x="41781" y="20422"/>
                  </a:lnTo>
                  <a:lnTo>
                    <a:pt x="41878" y="20076"/>
                  </a:lnTo>
                  <a:lnTo>
                    <a:pt x="41964" y="19731"/>
                  </a:lnTo>
                  <a:lnTo>
                    <a:pt x="42050" y="19375"/>
                  </a:lnTo>
                  <a:lnTo>
                    <a:pt x="42126" y="19019"/>
                  </a:lnTo>
                  <a:lnTo>
                    <a:pt x="42201" y="18663"/>
                  </a:lnTo>
                  <a:lnTo>
                    <a:pt x="42266" y="18296"/>
                  </a:lnTo>
                  <a:lnTo>
                    <a:pt x="42320" y="17930"/>
                  </a:lnTo>
                  <a:lnTo>
                    <a:pt x="42374" y="17552"/>
                  </a:lnTo>
                  <a:lnTo>
                    <a:pt x="42417" y="17174"/>
                  </a:lnTo>
                  <a:lnTo>
                    <a:pt x="42450" y="16797"/>
                  </a:lnTo>
                  <a:lnTo>
                    <a:pt x="42482" y="16419"/>
                  </a:lnTo>
                  <a:lnTo>
                    <a:pt x="42504" y="16042"/>
                  </a:lnTo>
                  <a:lnTo>
                    <a:pt x="42514" y="15664"/>
                  </a:lnTo>
                  <a:lnTo>
                    <a:pt x="42525" y="15276"/>
                  </a:lnTo>
                  <a:lnTo>
                    <a:pt x="42525" y="14887"/>
                  </a:lnTo>
                  <a:lnTo>
                    <a:pt x="42514" y="14499"/>
                  </a:lnTo>
                  <a:lnTo>
                    <a:pt x="42504" y="14122"/>
                  </a:lnTo>
                  <a:lnTo>
                    <a:pt x="42482" y="13733"/>
                  </a:lnTo>
                  <a:lnTo>
                    <a:pt x="42439" y="13345"/>
                  </a:lnTo>
                  <a:lnTo>
                    <a:pt x="42406" y="12956"/>
                  </a:lnTo>
                  <a:lnTo>
                    <a:pt x="42352" y="12568"/>
                  </a:lnTo>
                  <a:lnTo>
                    <a:pt x="42288" y="12180"/>
                  </a:lnTo>
                  <a:lnTo>
                    <a:pt x="42223" y="11802"/>
                  </a:lnTo>
                  <a:lnTo>
                    <a:pt x="42148" y="11414"/>
                  </a:lnTo>
                  <a:lnTo>
                    <a:pt x="42050" y="11036"/>
                  </a:lnTo>
                  <a:lnTo>
                    <a:pt x="41953" y="10659"/>
                  </a:lnTo>
                  <a:lnTo>
                    <a:pt x="41856" y="10281"/>
                  </a:lnTo>
                  <a:lnTo>
                    <a:pt x="41738" y="9904"/>
                  </a:lnTo>
                  <a:lnTo>
                    <a:pt x="41608" y="9526"/>
                  </a:lnTo>
                  <a:lnTo>
                    <a:pt x="41468" y="9159"/>
                  </a:lnTo>
                  <a:lnTo>
                    <a:pt x="41317" y="8792"/>
                  </a:lnTo>
                  <a:lnTo>
                    <a:pt x="41166" y="8426"/>
                  </a:lnTo>
                  <a:lnTo>
                    <a:pt x="40993" y="8070"/>
                  </a:lnTo>
                  <a:lnTo>
                    <a:pt x="40810" y="7714"/>
                  </a:lnTo>
                  <a:lnTo>
                    <a:pt x="40626" y="7358"/>
                  </a:lnTo>
                  <a:lnTo>
                    <a:pt x="40421" y="7013"/>
                  </a:lnTo>
                  <a:lnTo>
                    <a:pt x="40206" y="6667"/>
                  </a:lnTo>
                  <a:lnTo>
                    <a:pt x="39979" y="6333"/>
                  </a:lnTo>
                  <a:lnTo>
                    <a:pt x="39742" y="5998"/>
                  </a:lnTo>
                  <a:lnTo>
                    <a:pt x="39494" y="5675"/>
                  </a:lnTo>
                  <a:lnTo>
                    <a:pt x="39235" y="5351"/>
                  </a:lnTo>
                  <a:lnTo>
                    <a:pt x="38965" y="5038"/>
                  </a:lnTo>
                  <a:lnTo>
                    <a:pt x="38674" y="4726"/>
                  </a:lnTo>
                  <a:lnTo>
                    <a:pt x="38372" y="4423"/>
                  </a:lnTo>
                  <a:lnTo>
                    <a:pt x="38070" y="4132"/>
                  </a:lnTo>
                  <a:lnTo>
                    <a:pt x="37746" y="3841"/>
                  </a:lnTo>
                  <a:lnTo>
                    <a:pt x="37401" y="3560"/>
                  </a:lnTo>
                  <a:lnTo>
                    <a:pt x="37056" y="3291"/>
                  </a:lnTo>
                  <a:lnTo>
                    <a:pt x="36689" y="3021"/>
                  </a:lnTo>
                  <a:lnTo>
                    <a:pt x="36311" y="2773"/>
                  </a:lnTo>
                  <a:lnTo>
                    <a:pt x="35923" y="2525"/>
                  </a:lnTo>
                  <a:lnTo>
                    <a:pt x="35524" y="2288"/>
                  </a:lnTo>
                  <a:lnTo>
                    <a:pt x="35114" y="2061"/>
                  </a:lnTo>
                  <a:lnTo>
                    <a:pt x="34704" y="1845"/>
                  </a:lnTo>
                  <a:lnTo>
                    <a:pt x="34273" y="1651"/>
                  </a:lnTo>
                  <a:lnTo>
                    <a:pt x="33841" y="1457"/>
                  </a:lnTo>
                  <a:lnTo>
                    <a:pt x="33388" y="1273"/>
                  </a:lnTo>
                  <a:lnTo>
                    <a:pt x="32935" y="1112"/>
                  </a:lnTo>
                  <a:lnTo>
                    <a:pt x="32482" y="950"/>
                  </a:lnTo>
                  <a:lnTo>
                    <a:pt x="32018" y="810"/>
                  </a:lnTo>
                  <a:lnTo>
                    <a:pt x="31543" y="680"/>
                  </a:lnTo>
                  <a:lnTo>
                    <a:pt x="31069" y="551"/>
                  </a:lnTo>
                  <a:lnTo>
                    <a:pt x="30583" y="443"/>
                  </a:lnTo>
                  <a:lnTo>
                    <a:pt x="30087" y="346"/>
                  </a:lnTo>
                  <a:lnTo>
                    <a:pt x="29602" y="259"/>
                  </a:lnTo>
                  <a:lnTo>
                    <a:pt x="29105" y="184"/>
                  </a:lnTo>
                  <a:lnTo>
                    <a:pt x="28598" y="119"/>
                  </a:lnTo>
                  <a:lnTo>
                    <a:pt x="28102" y="76"/>
                  </a:lnTo>
                  <a:lnTo>
                    <a:pt x="27595" y="33"/>
                  </a:lnTo>
                  <a:lnTo>
                    <a:pt x="27088" y="11"/>
                  </a:lnTo>
                  <a:lnTo>
                    <a:pt x="26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6029291" y="3416140"/>
              <a:ext cx="369886" cy="373717"/>
            </a:xfrm>
            <a:custGeom>
              <a:rect b="b" l="l" r="r" t="t"/>
              <a:pathLst>
                <a:path extrusionOk="0" h="13658" w="13518">
                  <a:moveTo>
                    <a:pt x="7649" y="1"/>
                  </a:moveTo>
                  <a:lnTo>
                    <a:pt x="7336" y="11"/>
                  </a:lnTo>
                  <a:lnTo>
                    <a:pt x="7001" y="33"/>
                  </a:lnTo>
                  <a:lnTo>
                    <a:pt x="6667" y="76"/>
                  </a:lnTo>
                  <a:lnTo>
                    <a:pt x="6333" y="141"/>
                  </a:lnTo>
                  <a:lnTo>
                    <a:pt x="5977" y="216"/>
                  </a:lnTo>
                  <a:lnTo>
                    <a:pt x="5621" y="303"/>
                  </a:lnTo>
                  <a:lnTo>
                    <a:pt x="5254" y="411"/>
                  </a:lnTo>
                  <a:lnTo>
                    <a:pt x="4876" y="540"/>
                  </a:lnTo>
                  <a:lnTo>
                    <a:pt x="4499" y="691"/>
                  </a:lnTo>
                  <a:lnTo>
                    <a:pt x="4100" y="864"/>
                  </a:lnTo>
                  <a:lnTo>
                    <a:pt x="3830" y="993"/>
                  </a:lnTo>
                  <a:lnTo>
                    <a:pt x="3571" y="1144"/>
                  </a:lnTo>
                  <a:lnTo>
                    <a:pt x="3312" y="1317"/>
                  </a:lnTo>
                  <a:lnTo>
                    <a:pt x="3053" y="1500"/>
                  </a:lnTo>
                  <a:lnTo>
                    <a:pt x="2805" y="1716"/>
                  </a:lnTo>
                  <a:lnTo>
                    <a:pt x="2557" y="1932"/>
                  </a:lnTo>
                  <a:lnTo>
                    <a:pt x="2320" y="2180"/>
                  </a:lnTo>
                  <a:lnTo>
                    <a:pt x="2082" y="2428"/>
                  </a:lnTo>
                  <a:lnTo>
                    <a:pt x="1856" y="2698"/>
                  </a:lnTo>
                  <a:lnTo>
                    <a:pt x="1640" y="2989"/>
                  </a:lnTo>
                  <a:lnTo>
                    <a:pt x="1435" y="3280"/>
                  </a:lnTo>
                  <a:lnTo>
                    <a:pt x="1241" y="3582"/>
                  </a:lnTo>
                  <a:lnTo>
                    <a:pt x="1058" y="3906"/>
                  </a:lnTo>
                  <a:lnTo>
                    <a:pt x="885" y="4229"/>
                  </a:lnTo>
                  <a:lnTo>
                    <a:pt x="723" y="4575"/>
                  </a:lnTo>
                  <a:lnTo>
                    <a:pt x="583" y="4909"/>
                  </a:lnTo>
                  <a:lnTo>
                    <a:pt x="443" y="5265"/>
                  </a:lnTo>
                  <a:lnTo>
                    <a:pt x="335" y="5621"/>
                  </a:lnTo>
                  <a:lnTo>
                    <a:pt x="227" y="5988"/>
                  </a:lnTo>
                  <a:lnTo>
                    <a:pt x="151" y="6355"/>
                  </a:lnTo>
                  <a:lnTo>
                    <a:pt x="87" y="6732"/>
                  </a:lnTo>
                  <a:lnTo>
                    <a:pt x="33" y="7099"/>
                  </a:lnTo>
                  <a:lnTo>
                    <a:pt x="11" y="7477"/>
                  </a:lnTo>
                  <a:lnTo>
                    <a:pt x="0" y="7854"/>
                  </a:lnTo>
                  <a:lnTo>
                    <a:pt x="11" y="8232"/>
                  </a:lnTo>
                  <a:lnTo>
                    <a:pt x="43" y="8609"/>
                  </a:lnTo>
                  <a:lnTo>
                    <a:pt x="108" y="8987"/>
                  </a:lnTo>
                  <a:lnTo>
                    <a:pt x="184" y="9354"/>
                  </a:lnTo>
                  <a:lnTo>
                    <a:pt x="292" y="9731"/>
                  </a:lnTo>
                  <a:lnTo>
                    <a:pt x="421" y="10087"/>
                  </a:lnTo>
                  <a:lnTo>
                    <a:pt x="497" y="10271"/>
                  </a:lnTo>
                  <a:lnTo>
                    <a:pt x="583" y="10454"/>
                  </a:lnTo>
                  <a:lnTo>
                    <a:pt x="669" y="10627"/>
                  </a:lnTo>
                  <a:lnTo>
                    <a:pt x="766" y="10799"/>
                  </a:lnTo>
                  <a:lnTo>
                    <a:pt x="863" y="10972"/>
                  </a:lnTo>
                  <a:lnTo>
                    <a:pt x="971" y="11144"/>
                  </a:lnTo>
                  <a:lnTo>
                    <a:pt x="1090" y="11306"/>
                  </a:lnTo>
                  <a:lnTo>
                    <a:pt x="1209" y="11457"/>
                  </a:lnTo>
                  <a:lnTo>
                    <a:pt x="1338" y="11608"/>
                  </a:lnTo>
                  <a:lnTo>
                    <a:pt x="1467" y="11759"/>
                  </a:lnTo>
                  <a:lnTo>
                    <a:pt x="1608" y="11899"/>
                  </a:lnTo>
                  <a:lnTo>
                    <a:pt x="1748" y="12029"/>
                  </a:lnTo>
                  <a:lnTo>
                    <a:pt x="1899" y="12158"/>
                  </a:lnTo>
                  <a:lnTo>
                    <a:pt x="2050" y="12288"/>
                  </a:lnTo>
                  <a:lnTo>
                    <a:pt x="2201" y="12406"/>
                  </a:lnTo>
                  <a:lnTo>
                    <a:pt x="2374" y="12514"/>
                  </a:lnTo>
                  <a:lnTo>
                    <a:pt x="2535" y="12622"/>
                  </a:lnTo>
                  <a:lnTo>
                    <a:pt x="2708" y="12730"/>
                  </a:lnTo>
                  <a:lnTo>
                    <a:pt x="2881" y="12827"/>
                  </a:lnTo>
                  <a:lnTo>
                    <a:pt x="3064" y="12924"/>
                  </a:lnTo>
                  <a:lnTo>
                    <a:pt x="3431" y="13086"/>
                  </a:lnTo>
                  <a:lnTo>
                    <a:pt x="3808" y="13237"/>
                  </a:lnTo>
                  <a:lnTo>
                    <a:pt x="4207" y="13356"/>
                  </a:lnTo>
                  <a:lnTo>
                    <a:pt x="4607" y="13464"/>
                  </a:lnTo>
                  <a:lnTo>
                    <a:pt x="5027" y="13550"/>
                  </a:lnTo>
                  <a:lnTo>
                    <a:pt x="5437" y="13604"/>
                  </a:lnTo>
                  <a:lnTo>
                    <a:pt x="5869" y="13636"/>
                  </a:lnTo>
                  <a:lnTo>
                    <a:pt x="6290" y="13658"/>
                  </a:lnTo>
                  <a:lnTo>
                    <a:pt x="6721" y="13647"/>
                  </a:lnTo>
                  <a:lnTo>
                    <a:pt x="7153" y="13615"/>
                  </a:lnTo>
                  <a:lnTo>
                    <a:pt x="7584" y="13572"/>
                  </a:lnTo>
                  <a:lnTo>
                    <a:pt x="8016" y="13496"/>
                  </a:lnTo>
                  <a:lnTo>
                    <a:pt x="8436" y="13399"/>
                  </a:lnTo>
                  <a:lnTo>
                    <a:pt x="8857" y="13269"/>
                  </a:lnTo>
                  <a:lnTo>
                    <a:pt x="9267" y="13129"/>
                  </a:lnTo>
                  <a:lnTo>
                    <a:pt x="9677" y="12967"/>
                  </a:lnTo>
                  <a:lnTo>
                    <a:pt x="10065" y="12773"/>
                  </a:lnTo>
                  <a:lnTo>
                    <a:pt x="10259" y="12676"/>
                  </a:lnTo>
                  <a:lnTo>
                    <a:pt x="10443" y="12568"/>
                  </a:lnTo>
                  <a:lnTo>
                    <a:pt x="10637" y="12450"/>
                  </a:lnTo>
                  <a:lnTo>
                    <a:pt x="10820" y="12331"/>
                  </a:lnTo>
                  <a:lnTo>
                    <a:pt x="10993" y="12202"/>
                  </a:lnTo>
                  <a:lnTo>
                    <a:pt x="11165" y="12072"/>
                  </a:lnTo>
                  <a:lnTo>
                    <a:pt x="11338" y="11932"/>
                  </a:lnTo>
                  <a:lnTo>
                    <a:pt x="11511" y="11792"/>
                  </a:lnTo>
                  <a:lnTo>
                    <a:pt x="11673" y="11641"/>
                  </a:lnTo>
                  <a:lnTo>
                    <a:pt x="11824" y="11479"/>
                  </a:lnTo>
                  <a:lnTo>
                    <a:pt x="11985" y="11317"/>
                  </a:lnTo>
                  <a:lnTo>
                    <a:pt x="12126" y="11155"/>
                  </a:lnTo>
                  <a:lnTo>
                    <a:pt x="12277" y="10983"/>
                  </a:lnTo>
                  <a:lnTo>
                    <a:pt x="12406" y="10799"/>
                  </a:lnTo>
                  <a:lnTo>
                    <a:pt x="12536" y="10616"/>
                  </a:lnTo>
                  <a:lnTo>
                    <a:pt x="12665" y="10422"/>
                  </a:lnTo>
                  <a:lnTo>
                    <a:pt x="12773" y="10217"/>
                  </a:lnTo>
                  <a:lnTo>
                    <a:pt x="12881" y="10012"/>
                  </a:lnTo>
                  <a:lnTo>
                    <a:pt x="12978" y="9796"/>
                  </a:lnTo>
                  <a:lnTo>
                    <a:pt x="13075" y="9569"/>
                  </a:lnTo>
                  <a:lnTo>
                    <a:pt x="13150" y="9343"/>
                  </a:lnTo>
                  <a:lnTo>
                    <a:pt x="13226" y="9105"/>
                  </a:lnTo>
                  <a:lnTo>
                    <a:pt x="13291" y="8868"/>
                  </a:lnTo>
                  <a:lnTo>
                    <a:pt x="13345" y="8620"/>
                  </a:lnTo>
                  <a:lnTo>
                    <a:pt x="13399" y="8372"/>
                  </a:lnTo>
                  <a:lnTo>
                    <a:pt x="13431" y="8113"/>
                  </a:lnTo>
                  <a:lnTo>
                    <a:pt x="13463" y="7865"/>
                  </a:lnTo>
                  <a:lnTo>
                    <a:pt x="13496" y="7606"/>
                  </a:lnTo>
                  <a:lnTo>
                    <a:pt x="13506" y="7336"/>
                  </a:lnTo>
                  <a:lnTo>
                    <a:pt x="13517" y="7077"/>
                  </a:lnTo>
                  <a:lnTo>
                    <a:pt x="13517" y="6808"/>
                  </a:lnTo>
                  <a:lnTo>
                    <a:pt x="13506" y="6549"/>
                  </a:lnTo>
                  <a:lnTo>
                    <a:pt x="13485" y="6279"/>
                  </a:lnTo>
                  <a:lnTo>
                    <a:pt x="13463" y="6009"/>
                  </a:lnTo>
                  <a:lnTo>
                    <a:pt x="13431" y="5740"/>
                  </a:lnTo>
                  <a:lnTo>
                    <a:pt x="13388" y="5481"/>
                  </a:lnTo>
                  <a:lnTo>
                    <a:pt x="13334" y="5211"/>
                  </a:lnTo>
                  <a:lnTo>
                    <a:pt x="13280" y="4952"/>
                  </a:lnTo>
                  <a:lnTo>
                    <a:pt x="13204" y="4683"/>
                  </a:lnTo>
                  <a:lnTo>
                    <a:pt x="13129" y="4424"/>
                  </a:lnTo>
                  <a:lnTo>
                    <a:pt x="13053" y="4176"/>
                  </a:lnTo>
                  <a:lnTo>
                    <a:pt x="12956" y="3917"/>
                  </a:lnTo>
                  <a:lnTo>
                    <a:pt x="12859" y="3668"/>
                  </a:lnTo>
                  <a:lnTo>
                    <a:pt x="12751" y="3420"/>
                  </a:lnTo>
                  <a:lnTo>
                    <a:pt x="12633" y="3183"/>
                  </a:lnTo>
                  <a:lnTo>
                    <a:pt x="12503" y="2946"/>
                  </a:lnTo>
                  <a:lnTo>
                    <a:pt x="12374" y="2719"/>
                  </a:lnTo>
                  <a:lnTo>
                    <a:pt x="12233" y="2493"/>
                  </a:lnTo>
                  <a:lnTo>
                    <a:pt x="12082" y="2277"/>
                  </a:lnTo>
                  <a:lnTo>
                    <a:pt x="11921" y="2072"/>
                  </a:lnTo>
                  <a:lnTo>
                    <a:pt x="11759" y="1867"/>
                  </a:lnTo>
                  <a:lnTo>
                    <a:pt x="11586" y="1673"/>
                  </a:lnTo>
                  <a:lnTo>
                    <a:pt x="11403" y="1489"/>
                  </a:lnTo>
                  <a:lnTo>
                    <a:pt x="11209" y="1317"/>
                  </a:lnTo>
                  <a:lnTo>
                    <a:pt x="11004" y="1144"/>
                  </a:lnTo>
                  <a:lnTo>
                    <a:pt x="10799" y="982"/>
                  </a:lnTo>
                  <a:lnTo>
                    <a:pt x="10583" y="842"/>
                  </a:lnTo>
                  <a:lnTo>
                    <a:pt x="10356" y="702"/>
                  </a:lnTo>
                  <a:lnTo>
                    <a:pt x="10119" y="572"/>
                  </a:lnTo>
                  <a:lnTo>
                    <a:pt x="9882" y="454"/>
                  </a:lnTo>
                  <a:lnTo>
                    <a:pt x="9634" y="357"/>
                  </a:lnTo>
                  <a:lnTo>
                    <a:pt x="9375" y="260"/>
                  </a:lnTo>
                  <a:lnTo>
                    <a:pt x="9105" y="184"/>
                  </a:lnTo>
                  <a:lnTo>
                    <a:pt x="8835" y="119"/>
                  </a:lnTo>
                  <a:lnTo>
                    <a:pt x="8544" y="76"/>
                  </a:lnTo>
                  <a:lnTo>
                    <a:pt x="8253" y="33"/>
                  </a:lnTo>
                  <a:lnTo>
                    <a:pt x="7962" y="11"/>
                  </a:lnTo>
                  <a:lnTo>
                    <a:pt x="7649" y="1"/>
                  </a:lnTo>
                  <a:close/>
                </a:path>
              </a:pathLst>
            </a:custGeom>
            <a:solidFill>
              <a:srgbClr val="CF6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5801112" y="3541599"/>
              <a:ext cx="230857" cy="103348"/>
            </a:xfrm>
            <a:custGeom>
              <a:rect b="b" l="l" r="r" t="t"/>
              <a:pathLst>
                <a:path extrusionOk="0" h="3777" w="8437">
                  <a:moveTo>
                    <a:pt x="22" y="0"/>
                  </a:moveTo>
                  <a:lnTo>
                    <a:pt x="1" y="680"/>
                  </a:lnTo>
                  <a:lnTo>
                    <a:pt x="184" y="691"/>
                  </a:lnTo>
                  <a:lnTo>
                    <a:pt x="389" y="712"/>
                  </a:lnTo>
                  <a:lnTo>
                    <a:pt x="669" y="745"/>
                  </a:lnTo>
                  <a:lnTo>
                    <a:pt x="1025" y="799"/>
                  </a:lnTo>
                  <a:lnTo>
                    <a:pt x="1435" y="874"/>
                  </a:lnTo>
                  <a:lnTo>
                    <a:pt x="1910" y="982"/>
                  </a:lnTo>
                  <a:lnTo>
                    <a:pt x="2439" y="1112"/>
                  </a:lnTo>
                  <a:lnTo>
                    <a:pt x="2978" y="1273"/>
                  </a:lnTo>
                  <a:lnTo>
                    <a:pt x="3571" y="1468"/>
                  </a:lnTo>
                  <a:lnTo>
                    <a:pt x="3895" y="1586"/>
                  </a:lnTo>
                  <a:lnTo>
                    <a:pt x="4229" y="1716"/>
                  </a:lnTo>
                  <a:lnTo>
                    <a:pt x="4574" y="1856"/>
                  </a:lnTo>
                  <a:lnTo>
                    <a:pt x="4930" y="2007"/>
                  </a:lnTo>
                  <a:lnTo>
                    <a:pt x="5297" y="2180"/>
                  </a:lnTo>
                  <a:lnTo>
                    <a:pt x="5664" y="2363"/>
                  </a:lnTo>
                  <a:lnTo>
                    <a:pt x="6052" y="2557"/>
                  </a:lnTo>
                  <a:lnTo>
                    <a:pt x="6441" y="2762"/>
                  </a:lnTo>
                  <a:lnTo>
                    <a:pt x="6840" y="2989"/>
                  </a:lnTo>
                  <a:lnTo>
                    <a:pt x="7239" y="3237"/>
                  </a:lnTo>
                  <a:lnTo>
                    <a:pt x="7649" y="3496"/>
                  </a:lnTo>
                  <a:lnTo>
                    <a:pt x="8059" y="3776"/>
                  </a:lnTo>
                  <a:lnTo>
                    <a:pt x="8436" y="3226"/>
                  </a:lnTo>
                  <a:lnTo>
                    <a:pt x="8016" y="2935"/>
                  </a:lnTo>
                  <a:lnTo>
                    <a:pt x="7584" y="2665"/>
                  </a:lnTo>
                  <a:lnTo>
                    <a:pt x="7174" y="2406"/>
                  </a:lnTo>
                  <a:lnTo>
                    <a:pt x="6754" y="2169"/>
                  </a:lnTo>
                  <a:lnTo>
                    <a:pt x="6354" y="1953"/>
                  </a:lnTo>
                  <a:lnTo>
                    <a:pt x="5955" y="1748"/>
                  </a:lnTo>
                  <a:lnTo>
                    <a:pt x="5567" y="1565"/>
                  </a:lnTo>
                  <a:lnTo>
                    <a:pt x="5189" y="1392"/>
                  </a:lnTo>
                  <a:lnTo>
                    <a:pt x="4812" y="1230"/>
                  </a:lnTo>
                  <a:lnTo>
                    <a:pt x="4456" y="1079"/>
                  </a:lnTo>
                  <a:lnTo>
                    <a:pt x="4111" y="950"/>
                  </a:lnTo>
                  <a:lnTo>
                    <a:pt x="3776" y="831"/>
                  </a:lnTo>
                  <a:lnTo>
                    <a:pt x="3151" y="626"/>
                  </a:lnTo>
                  <a:lnTo>
                    <a:pt x="2590" y="464"/>
                  </a:lnTo>
                  <a:lnTo>
                    <a:pt x="2039" y="324"/>
                  </a:lnTo>
                  <a:lnTo>
                    <a:pt x="1543" y="216"/>
                  </a:lnTo>
                  <a:lnTo>
                    <a:pt x="1112" y="130"/>
                  </a:lnTo>
                  <a:lnTo>
                    <a:pt x="745" y="76"/>
                  </a:lnTo>
                  <a:lnTo>
                    <a:pt x="454" y="44"/>
                  </a:lnTo>
                  <a:lnTo>
                    <a:pt x="227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5567023" y="3599444"/>
              <a:ext cx="318226" cy="170934"/>
            </a:xfrm>
            <a:custGeom>
              <a:rect b="b" l="l" r="r" t="t"/>
              <a:pathLst>
                <a:path extrusionOk="0" h="6247" w="11630">
                  <a:moveTo>
                    <a:pt x="2784" y="1"/>
                  </a:moveTo>
                  <a:lnTo>
                    <a:pt x="2363" y="22"/>
                  </a:lnTo>
                  <a:lnTo>
                    <a:pt x="1975" y="66"/>
                  </a:lnTo>
                  <a:lnTo>
                    <a:pt x="1792" y="87"/>
                  </a:lnTo>
                  <a:lnTo>
                    <a:pt x="1608" y="119"/>
                  </a:lnTo>
                  <a:lnTo>
                    <a:pt x="1436" y="163"/>
                  </a:lnTo>
                  <a:lnTo>
                    <a:pt x="1274" y="206"/>
                  </a:lnTo>
                  <a:lnTo>
                    <a:pt x="1123" y="249"/>
                  </a:lnTo>
                  <a:lnTo>
                    <a:pt x="983" y="314"/>
                  </a:lnTo>
                  <a:lnTo>
                    <a:pt x="842" y="368"/>
                  </a:lnTo>
                  <a:lnTo>
                    <a:pt x="724" y="443"/>
                  </a:lnTo>
                  <a:lnTo>
                    <a:pt x="605" y="508"/>
                  </a:lnTo>
                  <a:lnTo>
                    <a:pt x="497" y="594"/>
                  </a:lnTo>
                  <a:lnTo>
                    <a:pt x="411" y="680"/>
                  </a:lnTo>
                  <a:lnTo>
                    <a:pt x="325" y="767"/>
                  </a:lnTo>
                  <a:lnTo>
                    <a:pt x="260" y="864"/>
                  </a:lnTo>
                  <a:lnTo>
                    <a:pt x="195" y="972"/>
                  </a:lnTo>
                  <a:lnTo>
                    <a:pt x="130" y="1144"/>
                  </a:lnTo>
                  <a:lnTo>
                    <a:pt x="76" y="1317"/>
                  </a:lnTo>
                  <a:lnTo>
                    <a:pt x="33" y="1500"/>
                  </a:lnTo>
                  <a:lnTo>
                    <a:pt x="12" y="1684"/>
                  </a:lnTo>
                  <a:lnTo>
                    <a:pt x="1" y="1856"/>
                  </a:lnTo>
                  <a:lnTo>
                    <a:pt x="12" y="2040"/>
                  </a:lnTo>
                  <a:lnTo>
                    <a:pt x="33" y="2223"/>
                  </a:lnTo>
                  <a:lnTo>
                    <a:pt x="76" y="2406"/>
                  </a:lnTo>
                  <a:lnTo>
                    <a:pt x="130" y="2590"/>
                  </a:lnTo>
                  <a:lnTo>
                    <a:pt x="195" y="2773"/>
                  </a:lnTo>
                  <a:lnTo>
                    <a:pt x="271" y="2946"/>
                  </a:lnTo>
                  <a:lnTo>
                    <a:pt x="357" y="3129"/>
                  </a:lnTo>
                  <a:lnTo>
                    <a:pt x="454" y="3302"/>
                  </a:lnTo>
                  <a:lnTo>
                    <a:pt x="573" y="3485"/>
                  </a:lnTo>
                  <a:lnTo>
                    <a:pt x="691" y="3658"/>
                  </a:lnTo>
                  <a:lnTo>
                    <a:pt x="821" y="3820"/>
                  </a:lnTo>
                  <a:lnTo>
                    <a:pt x="961" y="3992"/>
                  </a:lnTo>
                  <a:lnTo>
                    <a:pt x="1112" y="4154"/>
                  </a:lnTo>
                  <a:lnTo>
                    <a:pt x="1274" y="4316"/>
                  </a:lnTo>
                  <a:lnTo>
                    <a:pt x="1436" y="4467"/>
                  </a:lnTo>
                  <a:lnTo>
                    <a:pt x="1619" y="4618"/>
                  </a:lnTo>
                  <a:lnTo>
                    <a:pt x="1792" y="4769"/>
                  </a:lnTo>
                  <a:lnTo>
                    <a:pt x="1986" y="4909"/>
                  </a:lnTo>
                  <a:lnTo>
                    <a:pt x="2180" y="5049"/>
                  </a:lnTo>
                  <a:lnTo>
                    <a:pt x="2374" y="5179"/>
                  </a:lnTo>
                  <a:lnTo>
                    <a:pt x="2579" y="5298"/>
                  </a:lnTo>
                  <a:lnTo>
                    <a:pt x="2784" y="5416"/>
                  </a:lnTo>
                  <a:lnTo>
                    <a:pt x="2989" y="5524"/>
                  </a:lnTo>
                  <a:lnTo>
                    <a:pt x="3205" y="5632"/>
                  </a:lnTo>
                  <a:lnTo>
                    <a:pt x="3421" y="5729"/>
                  </a:lnTo>
                  <a:lnTo>
                    <a:pt x="3647" y="5815"/>
                  </a:lnTo>
                  <a:lnTo>
                    <a:pt x="3863" y="5891"/>
                  </a:lnTo>
                  <a:lnTo>
                    <a:pt x="4111" y="5966"/>
                  </a:lnTo>
                  <a:lnTo>
                    <a:pt x="4370" y="6031"/>
                  </a:lnTo>
                  <a:lnTo>
                    <a:pt x="4650" y="6085"/>
                  </a:lnTo>
                  <a:lnTo>
                    <a:pt x="4942" y="6139"/>
                  </a:lnTo>
                  <a:lnTo>
                    <a:pt x="5244" y="6182"/>
                  </a:lnTo>
                  <a:lnTo>
                    <a:pt x="5567" y="6214"/>
                  </a:lnTo>
                  <a:lnTo>
                    <a:pt x="5891" y="6236"/>
                  </a:lnTo>
                  <a:lnTo>
                    <a:pt x="6215" y="6247"/>
                  </a:lnTo>
                  <a:lnTo>
                    <a:pt x="6549" y="6247"/>
                  </a:lnTo>
                  <a:lnTo>
                    <a:pt x="6883" y="6236"/>
                  </a:lnTo>
                  <a:lnTo>
                    <a:pt x="7229" y="6225"/>
                  </a:lnTo>
                  <a:lnTo>
                    <a:pt x="7563" y="6204"/>
                  </a:lnTo>
                  <a:lnTo>
                    <a:pt x="7908" y="6161"/>
                  </a:lnTo>
                  <a:lnTo>
                    <a:pt x="8232" y="6117"/>
                  </a:lnTo>
                  <a:lnTo>
                    <a:pt x="8566" y="6063"/>
                  </a:lnTo>
                  <a:lnTo>
                    <a:pt x="8879" y="5999"/>
                  </a:lnTo>
                  <a:lnTo>
                    <a:pt x="9192" y="5923"/>
                  </a:lnTo>
                  <a:lnTo>
                    <a:pt x="9494" y="5837"/>
                  </a:lnTo>
                  <a:lnTo>
                    <a:pt x="9785" y="5740"/>
                  </a:lnTo>
                  <a:lnTo>
                    <a:pt x="10055" y="5632"/>
                  </a:lnTo>
                  <a:lnTo>
                    <a:pt x="10314" y="5513"/>
                  </a:lnTo>
                  <a:lnTo>
                    <a:pt x="10551" y="5384"/>
                  </a:lnTo>
                  <a:lnTo>
                    <a:pt x="10778" y="5244"/>
                  </a:lnTo>
                  <a:lnTo>
                    <a:pt x="10972" y="5093"/>
                  </a:lnTo>
                  <a:lnTo>
                    <a:pt x="11155" y="4931"/>
                  </a:lnTo>
                  <a:lnTo>
                    <a:pt x="11231" y="4844"/>
                  </a:lnTo>
                  <a:lnTo>
                    <a:pt x="11306" y="4758"/>
                  </a:lnTo>
                  <a:lnTo>
                    <a:pt x="11371" y="4672"/>
                  </a:lnTo>
                  <a:lnTo>
                    <a:pt x="11425" y="4575"/>
                  </a:lnTo>
                  <a:lnTo>
                    <a:pt x="11479" y="4478"/>
                  </a:lnTo>
                  <a:lnTo>
                    <a:pt x="11522" y="4381"/>
                  </a:lnTo>
                  <a:lnTo>
                    <a:pt x="11565" y="4273"/>
                  </a:lnTo>
                  <a:lnTo>
                    <a:pt x="11598" y="4176"/>
                  </a:lnTo>
                  <a:lnTo>
                    <a:pt x="11619" y="4068"/>
                  </a:lnTo>
                  <a:lnTo>
                    <a:pt x="11630" y="3949"/>
                  </a:lnTo>
                  <a:lnTo>
                    <a:pt x="11630" y="3841"/>
                  </a:lnTo>
                  <a:lnTo>
                    <a:pt x="11630" y="3723"/>
                  </a:lnTo>
                  <a:lnTo>
                    <a:pt x="11619" y="3604"/>
                  </a:lnTo>
                  <a:lnTo>
                    <a:pt x="11598" y="3485"/>
                  </a:lnTo>
                  <a:lnTo>
                    <a:pt x="11565" y="3356"/>
                  </a:lnTo>
                  <a:lnTo>
                    <a:pt x="11522" y="3237"/>
                  </a:lnTo>
                  <a:lnTo>
                    <a:pt x="11468" y="3118"/>
                  </a:lnTo>
                  <a:lnTo>
                    <a:pt x="11393" y="2989"/>
                  </a:lnTo>
                  <a:lnTo>
                    <a:pt x="11306" y="2870"/>
                  </a:lnTo>
                  <a:lnTo>
                    <a:pt x="11220" y="2752"/>
                  </a:lnTo>
                  <a:lnTo>
                    <a:pt x="11112" y="2633"/>
                  </a:lnTo>
                  <a:lnTo>
                    <a:pt x="10994" y="2525"/>
                  </a:lnTo>
                  <a:lnTo>
                    <a:pt x="10875" y="2406"/>
                  </a:lnTo>
                  <a:lnTo>
                    <a:pt x="10735" y="2299"/>
                  </a:lnTo>
                  <a:lnTo>
                    <a:pt x="10594" y="2180"/>
                  </a:lnTo>
                  <a:lnTo>
                    <a:pt x="10443" y="2072"/>
                  </a:lnTo>
                  <a:lnTo>
                    <a:pt x="10109" y="1856"/>
                  </a:lnTo>
                  <a:lnTo>
                    <a:pt x="9742" y="1651"/>
                  </a:lnTo>
                  <a:lnTo>
                    <a:pt x="9354" y="1457"/>
                  </a:lnTo>
                  <a:lnTo>
                    <a:pt x="8933" y="1263"/>
                  </a:lnTo>
                  <a:lnTo>
                    <a:pt x="8491" y="1090"/>
                  </a:lnTo>
                  <a:lnTo>
                    <a:pt x="8038" y="918"/>
                  </a:lnTo>
                  <a:lnTo>
                    <a:pt x="7574" y="767"/>
                  </a:lnTo>
                  <a:lnTo>
                    <a:pt x="7088" y="616"/>
                  </a:lnTo>
                  <a:lnTo>
                    <a:pt x="6603" y="486"/>
                  </a:lnTo>
                  <a:lnTo>
                    <a:pt x="6107" y="368"/>
                  </a:lnTo>
                  <a:lnTo>
                    <a:pt x="5611" y="271"/>
                  </a:lnTo>
                  <a:lnTo>
                    <a:pt x="5114" y="184"/>
                  </a:lnTo>
                  <a:lnTo>
                    <a:pt x="4618" y="109"/>
                  </a:lnTo>
                  <a:lnTo>
                    <a:pt x="4143" y="55"/>
                  </a:lnTo>
                  <a:lnTo>
                    <a:pt x="3669" y="2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5651766" y="3759435"/>
              <a:ext cx="299017" cy="171836"/>
            </a:xfrm>
            <a:custGeom>
              <a:rect b="b" l="l" r="r" t="t"/>
              <a:pathLst>
                <a:path extrusionOk="0" h="6280" w="10928">
                  <a:moveTo>
                    <a:pt x="432" y="1"/>
                  </a:moveTo>
                  <a:lnTo>
                    <a:pt x="0" y="3442"/>
                  </a:lnTo>
                  <a:lnTo>
                    <a:pt x="43" y="3539"/>
                  </a:lnTo>
                  <a:lnTo>
                    <a:pt x="129" y="3669"/>
                  </a:lnTo>
                  <a:lnTo>
                    <a:pt x="216" y="3809"/>
                  </a:lnTo>
                  <a:lnTo>
                    <a:pt x="345" y="3992"/>
                  </a:lnTo>
                  <a:lnTo>
                    <a:pt x="518" y="4197"/>
                  </a:lnTo>
                  <a:lnTo>
                    <a:pt x="723" y="4424"/>
                  </a:lnTo>
                  <a:lnTo>
                    <a:pt x="982" y="4672"/>
                  </a:lnTo>
                  <a:lnTo>
                    <a:pt x="1122" y="4801"/>
                  </a:lnTo>
                  <a:lnTo>
                    <a:pt x="1273" y="4931"/>
                  </a:lnTo>
                  <a:lnTo>
                    <a:pt x="1424" y="5039"/>
                  </a:lnTo>
                  <a:lnTo>
                    <a:pt x="1597" y="5157"/>
                  </a:lnTo>
                  <a:lnTo>
                    <a:pt x="1769" y="5276"/>
                  </a:lnTo>
                  <a:lnTo>
                    <a:pt x="1963" y="5395"/>
                  </a:lnTo>
                  <a:lnTo>
                    <a:pt x="2179" y="5513"/>
                  </a:lnTo>
                  <a:lnTo>
                    <a:pt x="2406" y="5632"/>
                  </a:lnTo>
                  <a:lnTo>
                    <a:pt x="2643" y="5729"/>
                  </a:lnTo>
                  <a:lnTo>
                    <a:pt x="2891" y="5837"/>
                  </a:lnTo>
                  <a:lnTo>
                    <a:pt x="3161" y="5934"/>
                  </a:lnTo>
                  <a:lnTo>
                    <a:pt x="3441" y="6020"/>
                  </a:lnTo>
                  <a:lnTo>
                    <a:pt x="3743" y="6096"/>
                  </a:lnTo>
                  <a:lnTo>
                    <a:pt x="4056" y="6160"/>
                  </a:lnTo>
                  <a:lnTo>
                    <a:pt x="4391" y="6214"/>
                  </a:lnTo>
                  <a:lnTo>
                    <a:pt x="4736" y="6247"/>
                  </a:lnTo>
                  <a:lnTo>
                    <a:pt x="5092" y="6268"/>
                  </a:lnTo>
                  <a:lnTo>
                    <a:pt x="5469" y="6279"/>
                  </a:lnTo>
                  <a:lnTo>
                    <a:pt x="5782" y="6268"/>
                  </a:lnTo>
                  <a:lnTo>
                    <a:pt x="6095" y="6236"/>
                  </a:lnTo>
                  <a:lnTo>
                    <a:pt x="6397" y="6193"/>
                  </a:lnTo>
                  <a:lnTo>
                    <a:pt x="6688" y="6117"/>
                  </a:lnTo>
                  <a:lnTo>
                    <a:pt x="6980" y="6031"/>
                  </a:lnTo>
                  <a:lnTo>
                    <a:pt x="7260" y="5923"/>
                  </a:lnTo>
                  <a:lnTo>
                    <a:pt x="7541" y="5794"/>
                  </a:lnTo>
                  <a:lnTo>
                    <a:pt x="7810" y="5643"/>
                  </a:lnTo>
                  <a:lnTo>
                    <a:pt x="8080" y="5470"/>
                  </a:lnTo>
                  <a:lnTo>
                    <a:pt x="8339" y="5287"/>
                  </a:lnTo>
                  <a:lnTo>
                    <a:pt x="8587" y="5082"/>
                  </a:lnTo>
                  <a:lnTo>
                    <a:pt x="8835" y="4855"/>
                  </a:lnTo>
                  <a:lnTo>
                    <a:pt x="9072" y="4607"/>
                  </a:lnTo>
                  <a:lnTo>
                    <a:pt x="9310" y="4348"/>
                  </a:lnTo>
                  <a:lnTo>
                    <a:pt x="9525" y="4068"/>
                  </a:lnTo>
                  <a:lnTo>
                    <a:pt x="9741" y="3766"/>
                  </a:lnTo>
                  <a:lnTo>
                    <a:pt x="9892" y="3539"/>
                  </a:lnTo>
                  <a:lnTo>
                    <a:pt x="10032" y="3313"/>
                  </a:lnTo>
                  <a:lnTo>
                    <a:pt x="10162" y="3086"/>
                  </a:lnTo>
                  <a:lnTo>
                    <a:pt x="10270" y="2870"/>
                  </a:lnTo>
                  <a:lnTo>
                    <a:pt x="10475" y="2460"/>
                  </a:lnTo>
                  <a:lnTo>
                    <a:pt x="10637" y="2094"/>
                  </a:lnTo>
                  <a:lnTo>
                    <a:pt x="10766" y="1781"/>
                  </a:lnTo>
                  <a:lnTo>
                    <a:pt x="10852" y="1533"/>
                  </a:lnTo>
                  <a:lnTo>
                    <a:pt x="10928" y="1295"/>
                  </a:lnTo>
                  <a:lnTo>
                    <a:pt x="10270" y="1112"/>
                  </a:lnTo>
                  <a:lnTo>
                    <a:pt x="10205" y="1317"/>
                  </a:lnTo>
                  <a:lnTo>
                    <a:pt x="10130" y="1543"/>
                  </a:lnTo>
                  <a:lnTo>
                    <a:pt x="10011" y="1845"/>
                  </a:lnTo>
                  <a:lnTo>
                    <a:pt x="9860" y="2191"/>
                  </a:lnTo>
                  <a:lnTo>
                    <a:pt x="9666" y="2568"/>
                  </a:lnTo>
                  <a:lnTo>
                    <a:pt x="9558" y="2773"/>
                  </a:lnTo>
                  <a:lnTo>
                    <a:pt x="9439" y="2978"/>
                  </a:lnTo>
                  <a:lnTo>
                    <a:pt x="9310" y="3194"/>
                  </a:lnTo>
                  <a:lnTo>
                    <a:pt x="9169" y="3399"/>
                  </a:lnTo>
                  <a:lnTo>
                    <a:pt x="8986" y="3669"/>
                  </a:lnTo>
                  <a:lnTo>
                    <a:pt x="8792" y="3917"/>
                  </a:lnTo>
                  <a:lnTo>
                    <a:pt x="8587" y="4143"/>
                  </a:lnTo>
                  <a:lnTo>
                    <a:pt x="8382" y="4359"/>
                  </a:lnTo>
                  <a:lnTo>
                    <a:pt x="8166" y="4564"/>
                  </a:lnTo>
                  <a:lnTo>
                    <a:pt x="7950" y="4747"/>
                  </a:lnTo>
                  <a:lnTo>
                    <a:pt x="7724" y="4909"/>
                  </a:lnTo>
                  <a:lnTo>
                    <a:pt x="7497" y="5049"/>
                  </a:lnTo>
                  <a:lnTo>
                    <a:pt x="7260" y="5179"/>
                  </a:lnTo>
                  <a:lnTo>
                    <a:pt x="7023" y="5297"/>
                  </a:lnTo>
                  <a:lnTo>
                    <a:pt x="6775" y="5395"/>
                  </a:lnTo>
                  <a:lnTo>
                    <a:pt x="6526" y="5470"/>
                  </a:lnTo>
                  <a:lnTo>
                    <a:pt x="6268" y="5524"/>
                  </a:lnTo>
                  <a:lnTo>
                    <a:pt x="6009" y="5567"/>
                  </a:lnTo>
                  <a:lnTo>
                    <a:pt x="5739" y="5600"/>
                  </a:lnTo>
                  <a:lnTo>
                    <a:pt x="5469" y="5610"/>
                  </a:lnTo>
                  <a:lnTo>
                    <a:pt x="5200" y="5600"/>
                  </a:lnTo>
                  <a:lnTo>
                    <a:pt x="4930" y="5589"/>
                  </a:lnTo>
                  <a:lnTo>
                    <a:pt x="4660" y="5567"/>
                  </a:lnTo>
                  <a:lnTo>
                    <a:pt x="4401" y="5535"/>
                  </a:lnTo>
                  <a:lnTo>
                    <a:pt x="4142" y="5492"/>
                  </a:lnTo>
                  <a:lnTo>
                    <a:pt x="3894" y="5438"/>
                  </a:lnTo>
                  <a:lnTo>
                    <a:pt x="3657" y="5384"/>
                  </a:lnTo>
                  <a:lnTo>
                    <a:pt x="3420" y="5308"/>
                  </a:lnTo>
                  <a:lnTo>
                    <a:pt x="3182" y="5233"/>
                  </a:lnTo>
                  <a:lnTo>
                    <a:pt x="2956" y="5146"/>
                  </a:lnTo>
                  <a:lnTo>
                    <a:pt x="2740" y="5049"/>
                  </a:lnTo>
                  <a:lnTo>
                    <a:pt x="2524" y="4941"/>
                  </a:lnTo>
                  <a:lnTo>
                    <a:pt x="2309" y="4823"/>
                  </a:lnTo>
                  <a:lnTo>
                    <a:pt x="2114" y="4693"/>
                  </a:lnTo>
                  <a:lnTo>
                    <a:pt x="1909" y="4564"/>
                  </a:lnTo>
                  <a:lnTo>
                    <a:pt x="1715" y="4424"/>
                  </a:lnTo>
                  <a:lnTo>
                    <a:pt x="1510" y="4251"/>
                  </a:lnTo>
                  <a:lnTo>
                    <a:pt x="1327" y="4078"/>
                  </a:lnTo>
                  <a:lnTo>
                    <a:pt x="1165" y="3917"/>
                  </a:lnTo>
                  <a:lnTo>
                    <a:pt x="1036" y="3766"/>
                  </a:lnTo>
                  <a:lnTo>
                    <a:pt x="917" y="3625"/>
                  </a:lnTo>
                  <a:lnTo>
                    <a:pt x="820" y="3496"/>
                  </a:lnTo>
                  <a:lnTo>
                    <a:pt x="701" y="3313"/>
                  </a:lnTo>
                  <a:lnTo>
                    <a:pt x="1100" y="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5528660" y="3811096"/>
              <a:ext cx="137278" cy="69391"/>
            </a:xfrm>
            <a:custGeom>
              <a:rect b="b" l="l" r="r" t="t"/>
              <a:pathLst>
                <a:path extrusionOk="0" h="2536" w="5017">
                  <a:moveTo>
                    <a:pt x="659" y="1"/>
                  </a:moveTo>
                  <a:lnTo>
                    <a:pt x="1" y="162"/>
                  </a:lnTo>
                  <a:lnTo>
                    <a:pt x="33" y="249"/>
                  </a:lnTo>
                  <a:lnTo>
                    <a:pt x="98" y="454"/>
                  </a:lnTo>
                  <a:lnTo>
                    <a:pt x="206" y="734"/>
                  </a:lnTo>
                  <a:lnTo>
                    <a:pt x="281" y="896"/>
                  </a:lnTo>
                  <a:lnTo>
                    <a:pt x="378" y="1069"/>
                  </a:lnTo>
                  <a:lnTo>
                    <a:pt x="486" y="1241"/>
                  </a:lnTo>
                  <a:lnTo>
                    <a:pt x="605" y="1425"/>
                  </a:lnTo>
                  <a:lnTo>
                    <a:pt x="745" y="1597"/>
                  </a:lnTo>
                  <a:lnTo>
                    <a:pt x="907" y="1770"/>
                  </a:lnTo>
                  <a:lnTo>
                    <a:pt x="1079" y="1932"/>
                  </a:lnTo>
                  <a:lnTo>
                    <a:pt x="1284" y="2083"/>
                  </a:lnTo>
                  <a:lnTo>
                    <a:pt x="1392" y="2158"/>
                  </a:lnTo>
                  <a:lnTo>
                    <a:pt x="1500" y="2223"/>
                  </a:lnTo>
                  <a:lnTo>
                    <a:pt x="1619" y="2277"/>
                  </a:lnTo>
                  <a:lnTo>
                    <a:pt x="1737" y="2341"/>
                  </a:lnTo>
                  <a:lnTo>
                    <a:pt x="1975" y="2417"/>
                  </a:lnTo>
                  <a:lnTo>
                    <a:pt x="2212" y="2482"/>
                  </a:lnTo>
                  <a:lnTo>
                    <a:pt x="2471" y="2514"/>
                  </a:lnTo>
                  <a:lnTo>
                    <a:pt x="2730" y="2536"/>
                  </a:lnTo>
                  <a:lnTo>
                    <a:pt x="2989" y="2525"/>
                  </a:lnTo>
                  <a:lnTo>
                    <a:pt x="3258" y="2482"/>
                  </a:lnTo>
                  <a:lnTo>
                    <a:pt x="3539" y="2428"/>
                  </a:lnTo>
                  <a:lnTo>
                    <a:pt x="3819" y="2341"/>
                  </a:lnTo>
                  <a:lnTo>
                    <a:pt x="4111" y="2234"/>
                  </a:lnTo>
                  <a:lnTo>
                    <a:pt x="4402" y="2115"/>
                  </a:lnTo>
                  <a:lnTo>
                    <a:pt x="4704" y="1953"/>
                  </a:lnTo>
                  <a:lnTo>
                    <a:pt x="5017" y="1781"/>
                  </a:lnTo>
                  <a:lnTo>
                    <a:pt x="4672" y="1209"/>
                  </a:lnTo>
                  <a:lnTo>
                    <a:pt x="4477" y="1317"/>
                  </a:lnTo>
                  <a:lnTo>
                    <a:pt x="4283" y="1425"/>
                  </a:lnTo>
                  <a:lnTo>
                    <a:pt x="4089" y="1511"/>
                  </a:lnTo>
                  <a:lnTo>
                    <a:pt x="3906" y="1597"/>
                  </a:lnTo>
                  <a:lnTo>
                    <a:pt x="3722" y="1662"/>
                  </a:lnTo>
                  <a:lnTo>
                    <a:pt x="3550" y="1727"/>
                  </a:lnTo>
                  <a:lnTo>
                    <a:pt x="3377" y="1770"/>
                  </a:lnTo>
                  <a:lnTo>
                    <a:pt x="3204" y="1813"/>
                  </a:lnTo>
                  <a:lnTo>
                    <a:pt x="3043" y="1834"/>
                  </a:lnTo>
                  <a:lnTo>
                    <a:pt x="2881" y="1856"/>
                  </a:lnTo>
                  <a:lnTo>
                    <a:pt x="2719" y="1856"/>
                  </a:lnTo>
                  <a:lnTo>
                    <a:pt x="2568" y="1845"/>
                  </a:lnTo>
                  <a:lnTo>
                    <a:pt x="2417" y="1834"/>
                  </a:lnTo>
                  <a:lnTo>
                    <a:pt x="2277" y="1802"/>
                  </a:lnTo>
                  <a:lnTo>
                    <a:pt x="2137" y="1770"/>
                  </a:lnTo>
                  <a:lnTo>
                    <a:pt x="2007" y="1716"/>
                  </a:lnTo>
                  <a:lnTo>
                    <a:pt x="1824" y="1629"/>
                  </a:lnTo>
                  <a:lnTo>
                    <a:pt x="1651" y="1522"/>
                  </a:lnTo>
                  <a:lnTo>
                    <a:pt x="1500" y="1403"/>
                  </a:lnTo>
                  <a:lnTo>
                    <a:pt x="1360" y="1273"/>
                  </a:lnTo>
                  <a:lnTo>
                    <a:pt x="1241" y="1133"/>
                  </a:lnTo>
                  <a:lnTo>
                    <a:pt x="1133" y="993"/>
                  </a:lnTo>
                  <a:lnTo>
                    <a:pt x="1036" y="853"/>
                  </a:lnTo>
                  <a:lnTo>
                    <a:pt x="950" y="702"/>
                  </a:lnTo>
                  <a:lnTo>
                    <a:pt x="874" y="572"/>
                  </a:lnTo>
                  <a:lnTo>
                    <a:pt x="820" y="443"/>
                  </a:lnTo>
                  <a:lnTo>
                    <a:pt x="723" y="216"/>
                  </a:lnTo>
                  <a:lnTo>
                    <a:pt x="680" y="6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6114882" y="3577909"/>
              <a:ext cx="107179" cy="106878"/>
            </a:xfrm>
            <a:custGeom>
              <a:rect b="b" l="l" r="r" t="t"/>
              <a:pathLst>
                <a:path extrusionOk="0" h="3906" w="3917">
                  <a:moveTo>
                    <a:pt x="1953" y="0"/>
                  </a:moveTo>
                  <a:lnTo>
                    <a:pt x="1759" y="11"/>
                  </a:lnTo>
                  <a:lnTo>
                    <a:pt x="1565" y="33"/>
                  </a:lnTo>
                  <a:lnTo>
                    <a:pt x="1371" y="87"/>
                  </a:lnTo>
                  <a:lnTo>
                    <a:pt x="1198" y="151"/>
                  </a:lnTo>
                  <a:lnTo>
                    <a:pt x="1026" y="238"/>
                  </a:lnTo>
                  <a:lnTo>
                    <a:pt x="864" y="335"/>
                  </a:lnTo>
                  <a:lnTo>
                    <a:pt x="713" y="443"/>
                  </a:lnTo>
                  <a:lnTo>
                    <a:pt x="572" y="572"/>
                  </a:lnTo>
                  <a:lnTo>
                    <a:pt x="443" y="712"/>
                  </a:lnTo>
                  <a:lnTo>
                    <a:pt x="335" y="863"/>
                  </a:lnTo>
                  <a:lnTo>
                    <a:pt x="238" y="1025"/>
                  </a:lnTo>
                  <a:lnTo>
                    <a:pt x="152" y="1198"/>
                  </a:lnTo>
                  <a:lnTo>
                    <a:pt x="87" y="1370"/>
                  </a:lnTo>
                  <a:lnTo>
                    <a:pt x="44" y="1565"/>
                  </a:lnTo>
                  <a:lnTo>
                    <a:pt x="12" y="1759"/>
                  </a:lnTo>
                  <a:lnTo>
                    <a:pt x="1" y="1953"/>
                  </a:lnTo>
                  <a:lnTo>
                    <a:pt x="12" y="2158"/>
                  </a:lnTo>
                  <a:lnTo>
                    <a:pt x="44" y="2352"/>
                  </a:lnTo>
                  <a:lnTo>
                    <a:pt x="87" y="2535"/>
                  </a:lnTo>
                  <a:lnTo>
                    <a:pt x="152" y="2719"/>
                  </a:lnTo>
                  <a:lnTo>
                    <a:pt x="238" y="2891"/>
                  </a:lnTo>
                  <a:lnTo>
                    <a:pt x="335" y="3053"/>
                  </a:lnTo>
                  <a:lnTo>
                    <a:pt x="443" y="3193"/>
                  </a:lnTo>
                  <a:lnTo>
                    <a:pt x="572" y="3334"/>
                  </a:lnTo>
                  <a:lnTo>
                    <a:pt x="713" y="3463"/>
                  </a:lnTo>
                  <a:lnTo>
                    <a:pt x="864" y="3571"/>
                  </a:lnTo>
                  <a:lnTo>
                    <a:pt x="1026" y="3679"/>
                  </a:lnTo>
                  <a:lnTo>
                    <a:pt x="1198" y="3754"/>
                  </a:lnTo>
                  <a:lnTo>
                    <a:pt x="1371" y="3819"/>
                  </a:lnTo>
                  <a:lnTo>
                    <a:pt x="1565" y="3873"/>
                  </a:lnTo>
                  <a:lnTo>
                    <a:pt x="1759" y="3905"/>
                  </a:lnTo>
                  <a:lnTo>
                    <a:pt x="2158" y="3905"/>
                  </a:lnTo>
                  <a:lnTo>
                    <a:pt x="2352" y="3873"/>
                  </a:lnTo>
                  <a:lnTo>
                    <a:pt x="2536" y="3819"/>
                  </a:lnTo>
                  <a:lnTo>
                    <a:pt x="2719" y="3754"/>
                  </a:lnTo>
                  <a:lnTo>
                    <a:pt x="2892" y="3679"/>
                  </a:lnTo>
                  <a:lnTo>
                    <a:pt x="3054" y="3571"/>
                  </a:lnTo>
                  <a:lnTo>
                    <a:pt x="3205" y="3463"/>
                  </a:lnTo>
                  <a:lnTo>
                    <a:pt x="3345" y="3334"/>
                  </a:lnTo>
                  <a:lnTo>
                    <a:pt x="3464" y="3193"/>
                  </a:lnTo>
                  <a:lnTo>
                    <a:pt x="3582" y="3053"/>
                  </a:lnTo>
                  <a:lnTo>
                    <a:pt x="3679" y="2891"/>
                  </a:lnTo>
                  <a:lnTo>
                    <a:pt x="3755" y="2719"/>
                  </a:lnTo>
                  <a:lnTo>
                    <a:pt x="3830" y="2535"/>
                  </a:lnTo>
                  <a:lnTo>
                    <a:pt x="3873" y="2352"/>
                  </a:lnTo>
                  <a:lnTo>
                    <a:pt x="3906" y="2158"/>
                  </a:lnTo>
                  <a:lnTo>
                    <a:pt x="3917" y="1953"/>
                  </a:lnTo>
                  <a:lnTo>
                    <a:pt x="3906" y="1759"/>
                  </a:lnTo>
                  <a:lnTo>
                    <a:pt x="3873" y="1565"/>
                  </a:lnTo>
                  <a:lnTo>
                    <a:pt x="3830" y="1370"/>
                  </a:lnTo>
                  <a:lnTo>
                    <a:pt x="3755" y="1198"/>
                  </a:lnTo>
                  <a:lnTo>
                    <a:pt x="3679" y="1025"/>
                  </a:lnTo>
                  <a:lnTo>
                    <a:pt x="3582" y="863"/>
                  </a:lnTo>
                  <a:lnTo>
                    <a:pt x="3464" y="712"/>
                  </a:lnTo>
                  <a:lnTo>
                    <a:pt x="3345" y="572"/>
                  </a:lnTo>
                  <a:lnTo>
                    <a:pt x="3205" y="443"/>
                  </a:lnTo>
                  <a:lnTo>
                    <a:pt x="3054" y="335"/>
                  </a:lnTo>
                  <a:lnTo>
                    <a:pt x="2892" y="238"/>
                  </a:lnTo>
                  <a:lnTo>
                    <a:pt x="2719" y="151"/>
                  </a:lnTo>
                  <a:lnTo>
                    <a:pt x="2536" y="87"/>
                  </a:lnTo>
                  <a:lnTo>
                    <a:pt x="2352" y="33"/>
                  </a:lnTo>
                  <a:lnTo>
                    <a:pt x="2158" y="1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6289047" y="3151377"/>
              <a:ext cx="514798" cy="451645"/>
            </a:xfrm>
            <a:custGeom>
              <a:rect b="b" l="l" r="r" t="t"/>
              <a:pathLst>
                <a:path extrusionOk="0" h="16506" w="18814">
                  <a:moveTo>
                    <a:pt x="11273" y="0"/>
                  </a:moveTo>
                  <a:lnTo>
                    <a:pt x="11068" y="11"/>
                  </a:lnTo>
                  <a:lnTo>
                    <a:pt x="10864" y="33"/>
                  </a:lnTo>
                  <a:lnTo>
                    <a:pt x="10669" y="76"/>
                  </a:lnTo>
                  <a:lnTo>
                    <a:pt x="10475" y="140"/>
                  </a:lnTo>
                  <a:lnTo>
                    <a:pt x="10292" y="205"/>
                  </a:lnTo>
                  <a:lnTo>
                    <a:pt x="10195" y="259"/>
                  </a:lnTo>
                  <a:lnTo>
                    <a:pt x="10087" y="313"/>
                  </a:lnTo>
                  <a:lnTo>
                    <a:pt x="9849" y="475"/>
                  </a:lnTo>
                  <a:lnTo>
                    <a:pt x="9569" y="669"/>
                  </a:lnTo>
                  <a:lnTo>
                    <a:pt x="9267" y="917"/>
                  </a:lnTo>
                  <a:lnTo>
                    <a:pt x="8922" y="1198"/>
                  </a:lnTo>
                  <a:lnTo>
                    <a:pt x="8566" y="1510"/>
                  </a:lnTo>
                  <a:lnTo>
                    <a:pt x="8177" y="1866"/>
                  </a:lnTo>
                  <a:lnTo>
                    <a:pt x="7767" y="2255"/>
                  </a:lnTo>
                  <a:lnTo>
                    <a:pt x="7336" y="2676"/>
                  </a:lnTo>
                  <a:lnTo>
                    <a:pt x="6904" y="3118"/>
                  </a:lnTo>
                  <a:lnTo>
                    <a:pt x="6451" y="3582"/>
                  </a:lnTo>
                  <a:lnTo>
                    <a:pt x="5988" y="4067"/>
                  </a:lnTo>
                  <a:lnTo>
                    <a:pt x="5534" y="4563"/>
                  </a:lnTo>
                  <a:lnTo>
                    <a:pt x="5071" y="5081"/>
                  </a:lnTo>
                  <a:lnTo>
                    <a:pt x="4607" y="5610"/>
                  </a:lnTo>
                  <a:lnTo>
                    <a:pt x="4154" y="6149"/>
                  </a:lnTo>
                  <a:lnTo>
                    <a:pt x="3701" y="6699"/>
                  </a:lnTo>
                  <a:lnTo>
                    <a:pt x="3258" y="7249"/>
                  </a:lnTo>
                  <a:lnTo>
                    <a:pt x="2838" y="7789"/>
                  </a:lnTo>
                  <a:lnTo>
                    <a:pt x="2438" y="8339"/>
                  </a:lnTo>
                  <a:lnTo>
                    <a:pt x="2050" y="8889"/>
                  </a:lnTo>
                  <a:lnTo>
                    <a:pt x="1683" y="9418"/>
                  </a:lnTo>
                  <a:lnTo>
                    <a:pt x="1349" y="9946"/>
                  </a:lnTo>
                  <a:lnTo>
                    <a:pt x="1047" y="10453"/>
                  </a:lnTo>
                  <a:lnTo>
                    <a:pt x="777" y="10950"/>
                  </a:lnTo>
                  <a:lnTo>
                    <a:pt x="540" y="11424"/>
                  </a:lnTo>
                  <a:lnTo>
                    <a:pt x="432" y="11651"/>
                  </a:lnTo>
                  <a:lnTo>
                    <a:pt x="335" y="11877"/>
                  </a:lnTo>
                  <a:lnTo>
                    <a:pt x="249" y="12093"/>
                  </a:lnTo>
                  <a:lnTo>
                    <a:pt x="184" y="12309"/>
                  </a:lnTo>
                  <a:lnTo>
                    <a:pt x="119" y="12514"/>
                  </a:lnTo>
                  <a:lnTo>
                    <a:pt x="76" y="12708"/>
                  </a:lnTo>
                  <a:lnTo>
                    <a:pt x="33" y="12902"/>
                  </a:lnTo>
                  <a:lnTo>
                    <a:pt x="11" y="13086"/>
                  </a:lnTo>
                  <a:lnTo>
                    <a:pt x="0" y="13258"/>
                  </a:lnTo>
                  <a:lnTo>
                    <a:pt x="0" y="13420"/>
                  </a:lnTo>
                  <a:lnTo>
                    <a:pt x="11" y="13571"/>
                  </a:lnTo>
                  <a:lnTo>
                    <a:pt x="44" y="13722"/>
                  </a:lnTo>
                  <a:lnTo>
                    <a:pt x="87" y="13862"/>
                  </a:lnTo>
                  <a:lnTo>
                    <a:pt x="151" y="13992"/>
                  </a:lnTo>
                  <a:lnTo>
                    <a:pt x="227" y="14121"/>
                  </a:lnTo>
                  <a:lnTo>
                    <a:pt x="324" y="14240"/>
                  </a:lnTo>
                  <a:lnTo>
                    <a:pt x="443" y="14359"/>
                  </a:lnTo>
                  <a:lnTo>
                    <a:pt x="561" y="14466"/>
                  </a:lnTo>
                  <a:lnTo>
                    <a:pt x="702" y="14574"/>
                  </a:lnTo>
                  <a:lnTo>
                    <a:pt x="863" y="14671"/>
                  </a:lnTo>
                  <a:lnTo>
                    <a:pt x="1025" y="14768"/>
                  </a:lnTo>
                  <a:lnTo>
                    <a:pt x="1209" y="14855"/>
                  </a:lnTo>
                  <a:lnTo>
                    <a:pt x="1403" y="14941"/>
                  </a:lnTo>
                  <a:lnTo>
                    <a:pt x="1608" y="15017"/>
                  </a:lnTo>
                  <a:lnTo>
                    <a:pt x="1824" y="15092"/>
                  </a:lnTo>
                  <a:lnTo>
                    <a:pt x="2050" y="15168"/>
                  </a:lnTo>
                  <a:lnTo>
                    <a:pt x="2287" y="15232"/>
                  </a:lnTo>
                  <a:lnTo>
                    <a:pt x="2536" y="15286"/>
                  </a:lnTo>
                  <a:lnTo>
                    <a:pt x="3043" y="15405"/>
                  </a:lnTo>
                  <a:lnTo>
                    <a:pt x="3593" y="15491"/>
                  </a:lnTo>
                  <a:lnTo>
                    <a:pt x="4164" y="15578"/>
                  </a:lnTo>
                  <a:lnTo>
                    <a:pt x="4758" y="15642"/>
                  </a:lnTo>
                  <a:lnTo>
                    <a:pt x="5373" y="15696"/>
                  </a:lnTo>
                  <a:lnTo>
                    <a:pt x="5988" y="15739"/>
                  </a:lnTo>
                  <a:lnTo>
                    <a:pt x="6613" y="15772"/>
                  </a:lnTo>
                  <a:lnTo>
                    <a:pt x="7250" y="15793"/>
                  </a:lnTo>
                  <a:lnTo>
                    <a:pt x="7875" y="15804"/>
                  </a:lnTo>
                  <a:lnTo>
                    <a:pt x="8490" y="15804"/>
                  </a:lnTo>
                  <a:lnTo>
                    <a:pt x="9698" y="15793"/>
                  </a:lnTo>
                  <a:lnTo>
                    <a:pt x="10820" y="15761"/>
                  </a:lnTo>
                  <a:lnTo>
                    <a:pt x="11813" y="15718"/>
                  </a:lnTo>
                  <a:lnTo>
                    <a:pt x="12654" y="15675"/>
                  </a:lnTo>
                  <a:lnTo>
                    <a:pt x="13302" y="15631"/>
                  </a:lnTo>
                  <a:lnTo>
                    <a:pt x="13862" y="15588"/>
                  </a:lnTo>
                  <a:lnTo>
                    <a:pt x="14089" y="15545"/>
                  </a:lnTo>
                  <a:lnTo>
                    <a:pt x="14672" y="15448"/>
                  </a:lnTo>
                  <a:lnTo>
                    <a:pt x="15049" y="15394"/>
                  </a:lnTo>
                  <a:lnTo>
                    <a:pt x="15470" y="15340"/>
                  </a:lnTo>
                  <a:lnTo>
                    <a:pt x="15901" y="15308"/>
                  </a:lnTo>
                  <a:lnTo>
                    <a:pt x="16344" y="15286"/>
                  </a:lnTo>
                  <a:lnTo>
                    <a:pt x="16764" y="15286"/>
                  </a:lnTo>
                  <a:lnTo>
                    <a:pt x="16969" y="15297"/>
                  </a:lnTo>
                  <a:lnTo>
                    <a:pt x="17153" y="15319"/>
                  </a:lnTo>
                  <a:lnTo>
                    <a:pt x="17336" y="15351"/>
                  </a:lnTo>
                  <a:lnTo>
                    <a:pt x="17498" y="15394"/>
                  </a:lnTo>
                  <a:lnTo>
                    <a:pt x="17638" y="15448"/>
                  </a:lnTo>
                  <a:lnTo>
                    <a:pt x="17768" y="15502"/>
                  </a:lnTo>
                  <a:lnTo>
                    <a:pt x="17875" y="15578"/>
                  </a:lnTo>
                  <a:lnTo>
                    <a:pt x="17919" y="15621"/>
                  </a:lnTo>
                  <a:lnTo>
                    <a:pt x="17951" y="15664"/>
                  </a:lnTo>
                  <a:lnTo>
                    <a:pt x="17983" y="15718"/>
                  </a:lnTo>
                  <a:lnTo>
                    <a:pt x="18005" y="15772"/>
                  </a:lnTo>
                  <a:lnTo>
                    <a:pt x="18026" y="15826"/>
                  </a:lnTo>
                  <a:lnTo>
                    <a:pt x="18037" y="15880"/>
                  </a:lnTo>
                  <a:lnTo>
                    <a:pt x="18037" y="15944"/>
                  </a:lnTo>
                  <a:lnTo>
                    <a:pt x="18037" y="16020"/>
                  </a:lnTo>
                  <a:lnTo>
                    <a:pt x="18026" y="16085"/>
                  </a:lnTo>
                  <a:lnTo>
                    <a:pt x="18005" y="16160"/>
                  </a:lnTo>
                  <a:lnTo>
                    <a:pt x="17973" y="16246"/>
                  </a:lnTo>
                  <a:lnTo>
                    <a:pt x="17929" y="16322"/>
                  </a:lnTo>
                  <a:lnTo>
                    <a:pt x="17832" y="16505"/>
                  </a:lnTo>
                  <a:lnTo>
                    <a:pt x="18005" y="16333"/>
                  </a:lnTo>
                  <a:lnTo>
                    <a:pt x="18156" y="16149"/>
                  </a:lnTo>
                  <a:lnTo>
                    <a:pt x="18307" y="15977"/>
                  </a:lnTo>
                  <a:lnTo>
                    <a:pt x="18436" y="15815"/>
                  </a:lnTo>
                  <a:lnTo>
                    <a:pt x="18544" y="15653"/>
                  </a:lnTo>
                  <a:lnTo>
                    <a:pt x="18641" y="15491"/>
                  </a:lnTo>
                  <a:lnTo>
                    <a:pt x="18706" y="15340"/>
                  </a:lnTo>
                  <a:lnTo>
                    <a:pt x="18760" y="15200"/>
                  </a:lnTo>
                  <a:lnTo>
                    <a:pt x="18792" y="15049"/>
                  </a:lnTo>
                  <a:lnTo>
                    <a:pt x="18803" y="14887"/>
                  </a:lnTo>
                  <a:lnTo>
                    <a:pt x="18814" y="14704"/>
                  </a:lnTo>
                  <a:lnTo>
                    <a:pt x="18803" y="14510"/>
                  </a:lnTo>
                  <a:lnTo>
                    <a:pt x="18792" y="14294"/>
                  </a:lnTo>
                  <a:lnTo>
                    <a:pt x="18771" y="14067"/>
                  </a:lnTo>
                  <a:lnTo>
                    <a:pt x="18728" y="13819"/>
                  </a:lnTo>
                  <a:lnTo>
                    <a:pt x="18685" y="13571"/>
                  </a:lnTo>
                  <a:lnTo>
                    <a:pt x="18577" y="13021"/>
                  </a:lnTo>
                  <a:lnTo>
                    <a:pt x="18436" y="12417"/>
                  </a:lnTo>
                  <a:lnTo>
                    <a:pt x="18264" y="11780"/>
                  </a:lnTo>
                  <a:lnTo>
                    <a:pt x="18080" y="11111"/>
                  </a:lnTo>
                  <a:lnTo>
                    <a:pt x="17660" y="9687"/>
                  </a:lnTo>
                  <a:lnTo>
                    <a:pt x="17207" y="8177"/>
                  </a:lnTo>
                  <a:lnTo>
                    <a:pt x="16980" y="7411"/>
                  </a:lnTo>
                  <a:lnTo>
                    <a:pt x="16764" y="6635"/>
                  </a:lnTo>
                  <a:lnTo>
                    <a:pt x="16549" y="5869"/>
                  </a:lnTo>
                  <a:lnTo>
                    <a:pt x="16354" y="5103"/>
                  </a:lnTo>
                  <a:lnTo>
                    <a:pt x="16247" y="4736"/>
                  </a:lnTo>
                  <a:lnTo>
                    <a:pt x="16139" y="4369"/>
                  </a:lnTo>
                  <a:lnTo>
                    <a:pt x="16009" y="4024"/>
                  </a:lnTo>
                  <a:lnTo>
                    <a:pt x="15880" y="3700"/>
                  </a:lnTo>
                  <a:lnTo>
                    <a:pt x="15740" y="3377"/>
                  </a:lnTo>
                  <a:lnTo>
                    <a:pt x="15588" y="3075"/>
                  </a:lnTo>
                  <a:lnTo>
                    <a:pt x="15427" y="2794"/>
                  </a:lnTo>
                  <a:lnTo>
                    <a:pt x="15254" y="2514"/>
                  </a:lnTo>
                  <a:lnTo>
                    <a:pt x="15071" y="2255"/>
                  </a:lnTo>
                  <a:lnTo>
                    <a:pt x="14887" y="2007"/>
                  </a:lnTo>
                  <a:lnTo>
                    <a:pt x="14704" y="1769"/>
                  </a:lnTo>
                  <a:lnTo>
                    <a:pt x="14499" y="1554"/>
                  </a:lnTo>
                  <a:lnTo>
                    <a:pt x="14305" y="1349"/>
                  </a:lnTo>
                  <a:lnTo>
                    <a:pt x="14100" y="1165"/>
                  </a:lnTo>
                  <a:lnTo>
                    <a:pt x="13884" y="982"/>
                  </a:lnTo>
                  <a:lnTo>
                    <a:pt x="13668" y="820"/>
                  </a:lnTo>
                  <a:lnTo>
                    <a:pt x="13453" y="680"/>
                  </a:lnTo>
                  <a:lnTo>
                    <a:pt x="13237" y="540"/>
                  </a:lnTo>
                  <a:lnTo>
                    <a:pt x="13021" y="421"/>
                  </a:lnTo>
                  <a:lnTo>
                    <a:pt x="12794" y="313"/>
                  </a:lnTo>
                  <a:lnTo>
                    <a:pt x="12579" y="227"/>
                  </a:lnTo>
                  <a:lnTo>
                    <a:pt x="12352" y="151"/>
                  </a:lnTo>
                  <a:lnTo>
                    <a:pt x="12136" y="97"/>
                  </a:lnTo>
                  <a:lnTo>
                    <a:pt x="11921" y="43"/>
                  </a:lnTo>
                  <a:lnTo>
                    <a:pt x="11705" y="11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5781931" y="4253280"/>
              <a:ext cx="1414805" cy="469349"/>
            </a:xfrm>
            <a:custGeom>
              <a:rect b="b" l="l" r="r" t="t"/>
              <a:pathLst>
                <a:path extrusionOk="0" h="17153" w="51706">
                  <a:moveTo>
                    <a:pt x="51705" y="0"/>
                  </a:moveTo>
                  <a:lnTo>
                    <a:pt x="28436" y="2741"/>
                  </a:lnTo>
                  <a:lnTo>
                    <a:pt x="28296" y="2892"/>
                  </a:lnTo>
                  <a:lnTo>
                    <a:pt x="28145" y="3043"/>
                  </a:lnTo>
                  <a:lnTo>
                    <a:pt x="27983" y="3183"/>
                  </a:lnTo>
                  <a:lnTo>
                    <a:pt x="27822" y="3323"/>
                  </a:lnTo>
                  <a:lnTo>
                    <a:pt x="27649" y="3452"/>
                  </a:lnTo>
                  <a:lnTo>
                    <a:pt x="27466" y="3582"/>
                  </a:lnTo>
                  <a:lnTo>
                    <a:pt x="27282" y="3701"/>
                  </a:lnTo>
                  <a:lnTo>
                    <a:pt x="27088" y="3830"/>
                  </a:lnTo>
                  <a:lnTo>
                    <a:pt x="26883" y="3938"/>
                  </a:lnTo>
                  <a:lnTo>
                    <a:pt x="26678" y="4057"/>
                  </a:lnTo>
                  <a:lnTo>
                    <a:pt x="26462" y="4154"/>
                  </a:lnTo>
                  <a:lnTo>
                    <a:pt x="26247" y="4262"/>
                  </a:lnTo>
                  <a:lnTo>
                    <a:pt x="25783" y="4456"/>
                  </a:lnTo>
                  <a:lnTo>
                    <a:pt x="25297" y="4639"/>
                  </a:lnTo>
                  <a:lnTo>
                    <a:pt x="24779" y="4801"/>
                  </a:lnTo>
                  <a:lnTo>
                    <a:pt x="24240" y="4952"/>
                  </a:lnTo>
                  <a:lnTo>
                    <a:pt x="23679" y="5092"/>
                  </a:lnTo>
                  <a:lnTo>
                    <a:pt x="23097" y="5222"/>
                  </a:lnTo>
                  <a:lnTo>
                    <a:pt x="22492" y="5340"/>
                  </a:lnTo>
                  <a:lnTo>
                    <a:pt x="21856" y="5459"/>
                  </a:lnTo>
                  <a:lnTo>
                    <a:pt x="21209" y="5556"/>
                  </a:lnTo>
                  <a:lnTo>
                    <a:pt x="20540" y="5653"/>
                  </a:lnTo>
                  <a:lnTo>
                    <a:pt x="19860" y="5739"/>
                  </a:lnTo>
                  <a:lnTo>
                    <a:pt x="19148" y="5815"/>
                  </a:lnTo>
                  <a:lnTo>
                    <a:pt x="17692" y="5966"/>
                  </a:lnTo>
                  <a:lnTo>
                    <a:pt x="16160" y="6106"/>
                  </a:lnTo>
                  <a:lnTo>
                    <a:pt x="14574" y="6236"/>
                  </a:lnTo>
                  <a:lnTo>
                    <a:pt x="12945" y="6365"/>
                  </a:lnTo>
                  <a:lnTo>
                    <a:pt x="11263" y="6505"/>
                  </a:lnTo>
                  <a:lnTo>
                    <a:pt x="9537" y="6656"/>
                  </a:lnTo>
                  <a:lnTo>
                    <a:pt x="7789" y="6840"/>
                  </a:lnTo>
                  <a:lnTo>
                    <a:pt x="7347" y="6894"/>
                  </a:lnTo>
                  <a:lnTo>
                    <a:pt x="6926" y="6958"/>
                  </a:lnTo>
                  <a:lnTo>
                    <a:pt x="6527" y="7034"/>
                  </a:lnTo>
                  <a:lnTo>
                    <a:pt x="6128" y="7120"/>
                  </a:lnTo>
                  <a:lnTo>
                    <a:pt x="5750" y="7217"/>
                  </a:lnTo>
                  <a:lnTo>
                    <a:pt x="5383" y="7325"/>
                  </a:lnTo>
                  <a:lnTo>
                    <a:pt x="5038" y="7433"/>
                  </a:lnTo>
                  <a:lnTo>
                    <a:pt x="4704" y="7563"/>
                  </a:lnTo>
                  <a:lnTo>
                    <a:pt x="4380" y="7692"/>
                  </a:lnTo>
                  <a:lnTo>
                    <a:pt x="4067" y="7832"/>
                  </a:lnTo>
                  <a:lnTo>
                    <a:pt x="3765" y="7983"/>
                  </a:lnTo>
                  <a:lnTo>
                    <a:pt x="3485" y="8145"/>
                  </a:lnTo>
                  <a:lnTo>
                    <a:pt x="3215" y="8307"/>
                  </a:lnTo>
                  <a:lnTo>
                    <a:pt x="2945" y="8480"/>
                  </a:lnTo>
                  <a:lnTo>
                    <a:pt x="2708" y="8652"/>
                  </a:lnTo>
                  <a:lnTo>
                    <a:pt x="2471" y="8836"/>
                  </a:lnTo>
                  <a:lnTo>
                    <a:pt x="2244" y="9019"/>
                  </a:lnTo>
                  <a:lnTo>
                    <a:pt x="2028" y="9213"/>
                  </a:lnTo>
                  <a:lnTo>
                    <a:pt x="1834" y="9407"/>
                  </a:lnTo>
                  <a:lnTo>
                    <a:pt x="1640" y="9612"/>
                  </a:lnTo>
                  <a:lnTo>
                    <a:pt x="1467" y="9817"/>
                  </a:lnTo>
                  <a:lnTo>
                    <a:pt x="1295" y="10033"/>
                  </a:lnTo>
                  <a:lnTo>
                    <a:pt x="1144" y="10238"/>
                  </a:lnTo>
                  <a:lnTo>
                    <a:pt x="1004" y="10454"/>
                  </a:lnTo>
                  <a:lnTo>
                    <a:pt x="863" y="10669"/>
                  </a:lnTo>
                  <a:lnTo>
                    <a:pt x="745" y="10896"/>
                  </a:lnTo>
                  <a:lnTo>
                    <a:pt x="626" y="11112"/>
                  </a:lnTo>
                  <a:lnTo>
                    <a:pt x="529" y="11338"/>
                  </a:lnTo>
                  <a:lnTo>
                    <a:pt x="432" y="11565"/>
                  </a:lnTo>
                  <a:lnTo>
                    <a:pt x="346" y="11781"/>
                  </a:lnTo>
                  <a:lnTo>
                    <a:pt x="270" y="12007"/>
                  </a:lnTo>
                  <a:lnTo>
                    <a:pt x="205" y="12234"/>
                  </a:lnTo>
                  <a:lnTo>
                    <a:pt x="151" y="12449"/>
                  </a:lnTo>
                  <a:lnTo>
                    <a:pt x="108" y="12676"/>
                  </a:lnTo>
                  <a:lnTo>
                    <a:pt x="65" y="12892"/>
                  </a:lnTo>
                  <a:lnTo>
                    <a:pt x="43" y="13107"/>
                  </a:lnTo>
                  <a:lnTo>
                    <a:pt x="22" y="13323"/>
                  </a:lnTo>
                  <a:lnTo>
                    <a:pt x="11" y="13539"/>
                  </a:lnTo>
                  <a:lnTo>
                    <a:pt x="0" y="13755"/>
                  </a:lnTo>
                  <a:lnTo>
                    <a:pt x="11" y="13960"/>
                  </a:lnTo>
                  <a:lnTo>
                    <a:pt x="22" y="14165"/>
                  </a:lnTo>
                  <a:lnTo>
                    <a:pt x="33" y="14359"/>
                  </a:lnTo>
                  <a:lnTo>
                    <a:pt x="65" y="14553"/>
                  </a:lnTo>
                  <a:lnTo>
                    <a:pt x="97" y="14736"/>
                  </a:lnTo>
                  <a:lnTo>
                    <a:pt x="141" y="14920"/>
                  </a:lnTo>
                  <a:lnTo>
                    <a:pt x="184" y="15103"/>
                  </a:lnTo>
                  <a:lnTo>
                    <a:pt x="248" y="15276"/>
                  </a:lnTo>
                  <a:lnTo>
                    <a:pt x="302" y="15438"/>
                  </a:lnTo>
                  <a:lnTo>
                    <a:pt x="378" y="15599"/>
                  </a:lnTo>
                  <a:lnTo>
                    <a:pt x="443" y="15740"/>
                  </a:lnTo>
                  <a:lnTo>
                    <a:pt x="529" y="15891"/>
                  </a:lnTo>
                  <a:lnTo>
                    <a:pt x="615" y="16020"/>
                  </a:lnTo>
                  <a:lnTo>
                    <a:pt x="702" y="16150"/>
                  </a:lnTo>
                  <a:lnTo>
                    <a:pt x="809" y="16268"/>
                  </a:lnTo>
                  <a:lnTo>
                    <a:pt x="906" y="16376"/>
                  </a:lnTo>
                  <a:lnTo>
                    <a:pt x="1014" y="16473"/>
                  </a:lnTo>
                  <a:lnTo>
                    <a:pt x="1133" y="16559"/>
                  </a:lnTo>
                  <a:lnTo>
                    <a:pt x="1252" y="16635"/>
                  </a:lnTo>
                  <a:lnTo>
                    <a:pt x="1370" y="16700"/>
                  </a:lnTo>
                  <a:lnTo>
                    <a:pt x="1500" y="16754"/>
                  </a:lnTo>
                  <a:lnTo>
                    <a:pt x="1629" y="16797"/>
                  </a:lnTo>
                  <a:lnTo>
                    <a:pt x="1769" y="16829"/>
                  </a:lnTo>
                  <a:lnTo>
                    <a:pt x="1910" y="16851"/>
                  </a:lnTo>
                  <a:lnTo>
                    <a:pt x="2050" y="16862"/>
                  </a:lnTo>
                  <a:lnTo>
                    <a:pt x="4617" y="16883"/>
                  </a:lnTo>
                  <a:lnTo>
                    <a:pt x="9461" y="16959"/>
                  </a:lnTo>
                  <a:lnTo>
                    <a:pt x="15793" y="17034"/>
                  </a:lnTo>
                  <a:lnTo>
                    <a:pt x="22838" y="17110"/>
                  </a:lnTo>
                  <a:lnTo>
                    <a:pt x="26376" y="17142"/>
                  </a:lnTo>
                  <a:lnTo>
                    <a:pt x="29796" y="17153"/>
                  </a:lnTo>
                  <a:lnTo>
                    <a:pt x="33000" y="17153"/>
                  </a:lnTo>
                  <a:lnTo>
                    <a:pt x="35891" y="17142"/>
                  </a:lnTo>
                  <a:lnTo>
                    <a:pt x="37196" y="17131"/>
                  </a:lnTo>
                  <a:lnTo>
                    <a:pt x="38372" y="17110"/>
                  </a:lnTo>
                  <a:lnTo>
                    <a:pt x="39429" y="17088"/>
                  </a:lnTo>
                  <a:lnTo>
                    <a:pt x="40346" y="17056"/>
                  </a:lnTo>
                  <a:lnTo>
                    <a:pt x="41112" y="17013"/>
                  </a:lnTo>
                  <a:lnTo>
                    <a:pt x="41716" y="16969"/>
                  </a:lnTo>
                  <a:lnTo>
                    <a:pt x="41953" y="16948"/>
                  </a:lnTo>
                  <a:lnTo>
                    <a:pt x="42137" y="16915"/>
                  </a:lnTo>
                  <a:lnTo>
                    <a:pt x="42277" y="16894"/>
                  </a:lnTo>
                  <a:lnTo>
                    <a:pt x="42374" y="16862"/>
                  </a:lnTo>
                  <a:lnTo>
                    <a:pt x="42503" y="16786"/>
                  </a:lnTo>
                  <a:lnTo>
                    <a:pt x="42622" y="16711"/>
                  </a:lnTo>
                  <a:lnTo>
                    <a:pt x="42730" y="16613"/>
                  </a:lnTo>
                  <a:lnTo>
                    <a:pt x="42816" y="16516"/>
                  </a:lnTo>
                  <a:lnTo>
                    <a:pt x="42903" y="16398"/>
                  </a:lnTo>
                  <a:lnTo>
                    <a:pt x="42967" y="16279"/>
                  </a:lnTo>
                  <a:lnTo>
                    <a:pt x="43032" y="16139"/>
                  </a:lnTo>
                  <a:lnTo>
                    <a:pt x="43097" y="15988"/>
                  </a:lnTo>
                  <a:lnTo>
                    <a:pt x="43140" y="15837"/>
                  </a:lnTo>
                  <a:lnTo>
                    <a:pt x="43183" y="15664"/>
                  </a:lnTo>
                  <a:lnTo>
                    <a:pt x="43259" y="15287"/>
                  </a:lnTo>
                  <a:lnTo>
                    <a:pt x="43313" y="14866"/>
                  </a:lnTo>
                  <a:lnTo>
                    <a:pt x="43366" y="14402"/>
                  </a:lnTo>
                  <a:lnTo>
                    <a:pt x="43431" y="13895"/>
                  </a:lnTo>
                  <a:lnTo>
                    <a:pt x="43496" y="13345"/>
                  </a:lnTo>
                  <a:lnTo>
                    <a:pt x="43582" y="12751"/>
                  </a:lnTo>
                  <a:lnTo>
                    <a:pt x="43690" y="12104"/>
                  </a:lnTo>
                  <a:lnTo>
                    <a:pt x="43755" y="11770"/>
                  </a:lnTo>
                  <a:lnTo>
                    <a:pt x="43830" y="11425"/>
                  </a:lnTo>
                  <a:lnTo>
                    <a:pt x="43917" y="11058"/>
                  </a:lnTo>
                  <a:lnTo>
                    <a:pt x="44014" y="10691"/>
                  </a:lnTo>
                  <a:lnTo>
                    <a:pt x="44132" y="10313"/>
                  </a:lnTo>
                  <a:lnTo>
                    <a:pt x="44251" y="9925"/>
                  </a:lnTo>
                  <a:lnTo>
                    <a:pt x="44380" y="9515"/>
                  </a:lnTo>
                  <a:lnTo>
                    <a:pt x="44532" y="9105"/>
                  </a:lnTo>
                  <a:lnTo>
                    <a:pt x="44704" y="8685"/>
                  </a:lnTo>
                  <a:lnTo>
                    <a:pt x="44898" y="8264"/>
                  </a:lnTo>
                  <a:lnTo>
                    <a:pt x="45103" y="7843"/>
                  </a:lnTo>
                  <a:lnTo>
                    <a:pt x="45330" y="7433"/>
                  </a:lnTo>
                  <a:lnTo>
                    <a:pt x="45567" y="7012"/>
                  </a:lnTo>
                  <a:lnTo>
                    <a:pt x="45826" y="6602"/>
                  </a:lnTo>
                  <a:lnTo>
                    <a:pt x="46085" y="6203"/>
                  </a:lnTo>
                  <a:lnTo>
                    <a:pt x="46365" y="5793"/>
                  </a:lnTo>
                  <a:lnTo>
                    <a:pt x="46657" y="5405"/>
                  </a:lnTo>
                  <a:lnTo>
                    <a:pt x="46948" y="5017"/>
                  </a:lnTo>
                  <a:lnTo>
                    <a:pt x="47239" y="4628"/>
                  </a:lnTo>
                  <a:lnTo>
                    <a:pt x="47541" y="4262"/>
                  </a:lnTo>
                  <a:lnTo>
                    <a:pt x="47843" y="3895"/>
                  </a:lnTo>
                  <a:lnTo>
                    <a:pt x="48145" y="3550"/>
                  </a:lnTo>
                  <a:lnTo>
                    <a:pt x="48749" y="2881"/>
                  </a:lnTo>
                  <a:lnTo>
                    <a:pt x="49332" y="2266"/>
                  </a:lnTo>
                  <a:lnTo>
                    <a:pt x="49882" y="1705"/>
                  </a:lnTo>
                  <a:lnTo>
                    <a:pt x="50378" y="1209"/>
                  </a:lnTo>
                  <a:lnTo>
                    <a:pt x="50821" y="799"/>
                  </a:lnTo>
                  <a:lnTo>
                    <a:pt x="51187" y="454"/>
                  </a:lnTo>
                  <a:lnTo>
                    <a:pt x="51457" y="205"/>
                  </a:lnTo>
                  <a:lnTo>
                    <a:pt x="51705" y="0"/>
                  </a:lnTo>
                  <a:close/>
                </a:path>
              </a:pathLst>
            </a:custGeom>
            <a:solidFill>
              <a:srgbClr val="E373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5781931" y="4253280"/>
              <a:ext cx="1414805" cy="469349"/>
            </a:xfrm>
            <a:custGeom>
              <a:rect b="b" l="l" r="r" t="t"/>
              <a:pathLst>
                <a:path extrusionOk="0" fill="none" h="17153" w="51706">
                  <a:moveTo>
                    <a:pt x="51705" y="0"/>
                  </a:moveTo>
                  <a:lnTo>
                    <a:pt x="51705" y="0"/>
                  </a:lnTo>
                  <a:lnTo>
                    <a:pt x="51457" y="205"/>
                  </a:lnTo>
                  <a:lnTo>
                    <a:pt x="51187" y="454"/>
                  </a:lnTo>
                  <a:lnTo>
                    <a:pt x="50821" y="799"/>
                  </a:lnTo>
                  <a:lnTo>
                    <a:pt x="50378" y="1209"/>
                  </a:lnTo>
                  <a:lnTo>
                    <a:pt x="49882" y="1705"/>
                  </a:lnTo>
                  <a:lnTo>
                    <a:pt x="49332" y="2266"/>
                  </a:lnTo>
                  <a:lnTo>
                    <a:pt x="48749" y="2881"/>
                  </a:lnTo>
                  <a:lnTo>
                    <a:pt x="48145" y="3550"/>
                  </a:lnTo>
                  <a:lnTo>
                    <a:pt x="47843" y="3895"/>
                  </a:lnTo>
                  <a:lnTo>
                    <a:pt x="47541" y="4262"/>
                  </a:lnTo>
                  <a:lnTo>
                    <a:pt x="47239" y="4628"/>
                  </a:lnTo>
                  <a:lnTo>
                    <a:pt x="46948" y="5017"/>
                  </a:lnTo>
                  <a:lnTo>
                    <a:pt x="46657" y="5405"/>
                  </a:lnTo>
                  <a:lnTo>
                    <a:pt x="46365" y="5793"/>
                  </a:lnTo>
                  <a:lnTo>
                    <a:pt x="46085" y="6203"/>
                  </a:lnTo>
                  <a:lnTo>
                    <a:pt x="45826" y="6602"/>
                  </a:lnTo>
                  <a:lnTo>
                    <a:pt x="45567" y="7012"/>
                  </a:lnTo>
                  <a:lnTo>
                    <a:pt x="45330" y="7433"/>
                  </a:lnTo>
                  <a:lnTo>
                    <a:pt x="45103" y="7843"/>
                  </a:lnTo>
                  <a:lnTo>
                    <a:pt x="44898" y="8264"/>
                  </a:lnTo>
                  <a:lnTo>
                    <a:pt x="44704" y="8685"/>
                  </a:lnTo>
                  <a:lnTo>
                    <a:pt x="44532" y="9105"/>
                  </a:lnTo>
                  <a:lnTo>
                    <a:pt x="44532" y="9105"/>
                  </a:lnTo>
                  <a:lnTo>
                    <a:pt x="44380" y="9515"/>
                  </a:lnTo>
                  <a:lnTo>
                    <a:pt x="44251" y="9925"/>
                  </a:lnTo>
                  <a:lnTo>
                    <a:pt x="44132" y="10313"/>
                  </a:lnTo>
                  <a:lnTo>
                    <a:pt x="44014" y="10691"/>
                  </a:lnTo>
                  <a:lnTo>
                    <a:pt x="43917" y="11058"/>
                  </a:lnTo>
                  <a:lnTo>
                    <a:pt x="43830" y="11425"/>
                  </a:lnTo>
                  <a:lnTo>
                    <a:pt x="43755" y="11770"/>
                  </a:lnTo>
                  <a:lnTo>
                    <a:pt x="43690" y="12104"/>
                  </a:lnTo>
                  <a:lnTo>
                    <a:pt x="43582" y="12751"/>
                  </a:lnTo>
                  <a:lnTo>
                    <a:pt x="43496" y="13345"/>
                  </a:lnTo>
                  <a:lnTo>
                    <a:pt x="43431" y="13895"/>
                  </a:lnTo>
                  <a:lnTo>
                    <a:pt x="43366" y="14402"/>
                  </a:lnTo>
                  <a:lnTo>
                    <a:pt x="43313" y="14866"/>
                  </a:lnTo>
                  <a:lnTo>
                    <a:pt x="43259" y="15287"/>
                  </a:lnTo>
                  <a:lnTo>
                    <a:pt x="43183" y="15664"/>
                  </a:lnTo>
                  <a:lnTo>
                    <a:pt x="43140" y="15837"/>
                  </a:lnTo>
                  <a:lnTo>
                    <a:pt x="43097" y="15988"/>
                  </a:lnTo>
                  <a:lnTo>
                    <a:pt x="43032" y="16139"/>
                  </a:lnTo>
                  <a:lnTo>
                    <a:pt x="42967" y="16279"/>
                  </a:lnTo>
                  <a:lnTo>
                    <a:pt x="42903" y="16398"/>
                  </a:lnTo>
                  <a:lnTo>
                    <a:pt x="42816" y="16516"/>
                  </a:lnTo>
                  <a:lnTo>
                    <a:pt x="42730" y="16613"/>
                  </a:lnTo>
                  <a:lnTo>
                    <a:pt x="42622" y="16711"/>
                  </a:lnTo>
                  <a:lnTo>
                    <a:pt x="42503" y="16786"/>
                  </a:lnTo>
                  <a:lnTo>
                    <a:pt x="42374" y="16862"/>
                  </a:lnTo>
                  <a:lnTo>
                    <a:pt x="42374" y="16862"/>
                  </a:lnTo>
                  <a:lnTo>
                    <a:pt x="42277" y="16894"/>
                  </a:lnTo>
                  <a:lnTo>
                    <a:pt x="42137" y="16915"/>
                  </a:lnTo>
                  <a:lnTo>
                    <a:pt x="41953" y="16948"/>
                  </a:lnTo>
                  <a:lnTo>
                    <a:pt x="41716" y="16969"/>
                  </a:lnTo>
                  <a:lnTo>
                    <a:pt x="41112" y="17013"/>
                  </a:lnTo>
                  <a:lnTo>
                    <a:pt x="40346" y="17056"/>
                  </a:lnTo>
                  <a:lnTo>
                    <a:pt x="39429" y="17088"/>
                  </a:lnTo>
                  <a:lnTo>
                    <a:pt x="38372" y="17110"/>
                  </a:lnTo>
                  <a:lnTo>
                    <a:pt x="37196" y="17131"/>
                  </a:lnTo>
                  <a:lnTo>
                    <a:pt x="35891" y="17142"/>
                  </a:lnTo>
                  <a:lnTo>
                    <a:pt x="33000" y="17153"/>
                  </a:lnTo>
                  <a:lnTo>
                    <a:pt x="29796" y="17153"/>
                  </a:lnTo>
                  <a:lnTo>
                    <a:pt x="26376" y="17142"/>
                  </a:lnTo>
                  <a:lnTo>
                    <a:pt x="22838" y="17110"/>
                  </a:lnTo>
                  <a:lnTo>
                    <a:pt x="15793" y="17034"/>
                  </a:lnTo>
                  <a:lnTo>
                    <a:pt x="9461" y="16959"/>
                  </a:lnTo>
                  <a:lnTo>
                    <a:pt x="4617" y="16883"/>
                  </a:lnTo>
                  <a:lnTo>
                    <a:pt x="2050" y="16862"/>
                  </a:lnTo>
                  <a:lnTo>
                    <a:pt x="2050" y="16862"/>
                  </a:lnTo>
                  <a:lnTo>
                    <a:pt x="1910" y="16851"/>
                  </a:lnTo>
                  <a:lnTo>
                    <a:pt x="1769" y="16829"/>
                  </a:lnTo>
                  <a:lnTo>
                    <a:pt x="1629" y="16797"/>
                  </a:lnTo>
                  <a:lnTo>
                    <a:pt x="1500" y="16754"/>
                  </a:lnTo>
                  <a:lnTo>
                    <a:pt x="1370" y="16700"/>
                  </a:lnTo>
                  <a:lnTo>
                    <a:pt x="1252" y="16635"/>
                  </a:lnTo>
                  <a:lnTo>
                    <a:pt x="1133" y="16559"/>
                  </a:lnTo>
                  <a:lnTo>
                    <a:pt x="1014" y="16473"/>
                  </a:lnTo>
                  <a:lnTo>
                    <a:pt x="906" y="16376"/>
                  </a:lnTo>
                  <a:lnTo>
                    <a:pt x="809" y="16268"/>
                  </a:lnTo>
                  <a:lnTo>
                    <a:pt x="702" y="16150"/>
                  </a:lnTo>
                  <a:lnTo>
                    <a:pt x="615" y="16020"/>
                  </a:lnTo>
                  <a:lnTo>
                    <a:pt x="529" y="15891"/>
                  </a:lnTo>
                  <a:lnTo>
                    <a:pt x="443" y="15740"/>
                  </a:lnTo>
                  <a:lnTo>
                    <a:pt x="378" y="15599"/>
                  </a:lnTo>
                  <a:lnTo>
                    <a:pt x="302" y="15438"/>
                  </a:lnTo>
                  <a:lnTo>
                    <a:pt x="248" y="15276"/>
                  </a:lnTo>
                  <a:lnTo>
                    <a:pt x="184" y="15103"/>
                  </a:lnTo>
                  <a:lnTo>
                    <a:pt x="141" y="14920"/>
                  </a:lnTo>
                  <a:lnTo>
                    <a:pt x="97" y="14736"/>
                  </a:lnTo>
                  <a:lnTo>
                    <a:pt x="65" y="14553"/>
                  </a:lnTo>
                  <a:lnTo>
                    <a:pt x="33" y="14359"/>
                  </a:lnTo>
                  <a:lnTo>
                    <a:pt x="22" y="14165"/>
                  </a:lnTo>
                  <a:lnTo>
                    <a:pt x="11" y="13960"/>
                  </a:lnTo>
                  <a:lnTo>
                    <a:pt x="0" y="13755"/>
                  </a:lnTo>
                  <a:lnTo>
                    <a:pt x="11" y="13539"/>
                  </a:lnTo>
                  <a:lnTo>
                    <a:pt x="22" y="13323"/>
                  </a:lnTo>
                  <a:lnTo>
                    <a:pt x="43" y="13107"/>
                  </a:lnTo>
                  <a:lnTo>
                    <a:pt x="65" y="12892"/>
                  </a:lnTo>
                  <a:lnTo>
                    <a:pt x="108" y="12676"/>
                  </a:lnTo>
                  <a:lnTo>
                    <a:pt x="151" y="12449"/>
                  </a:lnTo>
                  <a:lnTo>
                    <a:pt x="205" y="12234"/>
                  </a:lnTo>
                  <a:lnTo>
                    <a:pt x="270" y="12007"/>
                  </a:lnTo>
                  <a:lnTo>
                    <a:pt x="346" y="11781"/>
                  </a:lnTo>
                  <a:lnTo>
                    <a:pt x="432" y="11565"/>
                  </a:lnTo>
                  <a:lnTo>
                    <a:pt x="529" y="11338"/>
                  </a:lnTo>
                  <a:lnTo>
                    <a:pt x="626" y="11112"/>
                  </a:lnTo>
                  <a:lnTo>
                    <a:pt x="745" y="10896"/>
                  </a:lnTo>
                  <a:lnTo>
                    <a:pt x="863" y="10669"/>
                  </a:lnTo>
                  <a:lnTo>
                    <a:pt x="1004" y="10454"/>
                  </a:lnTo>
                  <a:lnTo>
                    <a:pt x="1144" y="10238"/>
                  </a:lnTo>
                  <a:lnTo>
                    <a:pt x="1295" y="10033"/>
                  </a:lnTo>
                  <a:lnTo>
                    <a:pt x="1467" y="9817"/>
                  </a:lnTo>
                  <a:lnTo>
                    <a:pt x="1640" y="9612"/>
                  </a:lnTo>
                  <a:lnTo>
                    <a:pt x="1834" y="9407"/>
                  </a:lnTo>
                  <a:lnTo>
                    <a:pt x="2028" y="9213"/>
                  </a:lnTo>
                  <a:lnTo>
                    <a:pt x="2244" y="9019"/>
                  </a:lnTo>
                  <a:lnTo>
                    <a:pt x="2471" y="8836"/>
                  </a:lnTo>
                  <a:lnTo>
                    <a:pt x="2708" y="8652"/>
                  </a:lnTo>
                  <a:lnTo>
                    <a:pt x="2945" y="8480"/>
                  </a:lnTo>
                  <a:lnTo>
                    <a:pt x="3215" y="8307"/>
                  </a:lnTo>
                  <a:lnTo>
                    <a:pt x="3485" y="8145"/>
                  </a:lnTo>
                  <a:lnTo>
                    <a:pt x="3765" y="7983"/>
                  </a:lnTo>
                  <a:lnTo>
                    <a:pt x="4067" y="7832"/>
                  </a:lnTo>
                  <a:lnTo>
                    <a:pt x="4380" y="7692"/>
                  </a:lnTo>
                  <a:lnTo>
                    <a:pt x="4704" y="7563"/>
                  </a:lnTo>
                  <a:lnTo>
                    <a:pt x="5038" y="7433"/>
                  </a:lnTo>
                  <a:lnTo>
                    <a:pt x="5383" y="7325"/>
                  </a:lnTo>
                  <a:lnTo>
                    <a:pt x="5750" y="7217"/>
                  </a:lnTo>
                  <a:lnTo>
                    <a:pt x="6128" y="7120"/>
                  </a:lnTo>
                  <a:lnTo>
                    <a:pt x="6527" y="7034"/>
                  </a:lnTo>
                  <a:lnTo>
                    <a:pt x="6926" y="6958"/>
                  </a:lnTo>
                  <a:lnTo>
                    <a:pt x="7347" y="6894"/>
                  </a:lnTo>
                  <a:lnTo>
                    <a:pt x="7789" y="6840"/>
                  </a:lnTo>
                  <a:lnTo>
                    <a:pt x="7789" y="6840"/>
                  </a:lnTo>
                  <a:lnTo>
                    <a:pt x="9537" y="6656"/>
                  </a:lnTo>
                  <a:lnTo>
                    <a:pt x="11263" y="6505"/>
                  </a:lnTo>
                  <a:lnTo>
                    <a:pt x="12945" y="6365"/>
                  </a:lnTo>
                  <a:lnTo>
                    <a:pt x="14574" y="6236"/>
                  </a:lnTo>
                  <a:lnTo>
                    <a:pt x="16160" y="6106"/>
                  </a:lnTo>
                  <a:lnTo>
                    <a:pt x="17692" y="5966"/>
                  </a:lnTo>
                  <a:lnTo>
                    <a:pt x="19148" y="5815"/>
                  </a:lnTo>
                  <a:lnTo>
                    <a:pt x="19860" y="5739"/>
                  </a:lnTo>
                  <a:lnTo>
                    <a:pt x="20540" y="5653"/>
                  </a:lnTo>
                  <a:lnTo>
                    <a:pt x="21209" y="5556"/>
                  </a:lnTo>
                  <a:lnTo>
                    <a:pt x="21856" y="5459"/>
                  </a:lnTo>
                  <a:lnTo>
                    <a:pt x="22492" y="5340"/>
                  </a:lnTo>
                  <a:lnTo>
                    <a:pt x="23097" y="5222"/>
                  </a:lnTo>
                  <a:lnTo>
                    <a:pt x="23679" y="5092"/>
                  </a:lnTo>
                  <a:lnTo>
                    <a:pt x="24240" y="4952"/>
                  </a:lnTo>
                  <a:lnTo>
                    <a:pt x="24779" y="4801"/>
                  </a:lnTo>
                  <a:lnTo>
                    <a:pt x="25297" y="4639"/>
                  </a:lnTo>
                  <a:lnTo>
                    <a:pt x="25783" y="4456"/>
                  </a:lnTo>
                  <a:lnTo>
                    <a:pt x="26247" y="4262"/>
                  </a:lnTo>
                  <a:lnTo>
                    <a:pt x="26462" y="4154"/>
                  </a:lnTo>
                  <a:lnTo>
                    <a:pt x="26678" y="4057"/>
                  </a:lnTo>
                  <a:lnTo>
                    <a:pt x="26883" y="3938"/>
                  </a:lnTo>
                  <a:lnTo>
                    <a:pt x="27088" y="3830"/>
                  </a:lnTo>
                  <a:lnTo>
                    <a:pt x="27282" y="3701"/>
                  </a:lnTo>
                  <a:lnTo>
                    <a:pt x="27466" y="3582"/>
                  </a:lnTo>
                  <a:lnTo>
                    <a:pt x="27649" y="3452"/>
                  </a:lnTo>
                  <a:lnTo>
                    <a:pt x="27822" y="3323"/>
                  </a:lnTo>
                  <a:lnTo>
                    <a:pt x="27983" y="3183"/>
                  </a:lnTo>
                  <a:lnTo>
                    <a:pt x="28145" y="3043"/>
                  </a:lnTo>
                  <a:lnTo>
                    <a:pt x="28296" y="2892"/>
                  </a:lnTo>
                  <a:lnTo>
                    <a:pt x="28436" y="27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5772765" y="4246193"/>
              <a:ext cx="1429855" cy="485876"/>
            </a:xfrm>
            <a:custGeom>
              <a:rect b="b" l="l" r="r" t="t"/>
              <a:pathLst>
                <a:path extrusionOk="0" h="17757" w="52256">
                  <a:moveTo>
                    <a:pt x="51814" y="1"/>
                  </a:moveTo>
                  <a:lnTo>
                    <a:pt x="51566" y="216"/>
                  </a:lnTo>
                  <a:lnTo>
                    <a:pt x="51285" y="475"/>
                  </a:lnTo>
                  <a:lnTo>
                    <a:pt x="50918" y="820"/>
                  </a:lnTo>
                  <a:lnTo>
                    <a:pt x="50465" y="1241"/>
                  </a:lnTo>
                  <a:lnTo>
                    <a:pt x="49969" y="1737"/>
                  </a:lnTo>
                  <a:lnTo>
                    <a:pt x="49419" y="2288"/>
                  </a:lnTo>
                  <a:lnTo>
                    <a:pt x="48836" y="2913"/>
                  </a:lnTo>
                  <a:lnTo>
                    <a:pt x="48448" y="3345"/>
                  </a:lnTo>
                  <a:lnTo>
                    <a:pt x="48070" y="3765"/>
                  </a:lnTo>
                  <a:lnTo>
                    <a:pt x="47714" y="4186"/>
                  </a:lnTo>
                  <a:lnTo>
                    <a:pt x="47369" y="4607"/>
                  </a:lnTo>
                  <a:lnTo>
                    <a:pt x="47046" y="5017"/>
                  </a:lnTo>
                  <a:lnTo>
                    <a:pt x="46733" y="5427"/>
                  </a:lnTo>
                  <a:lnTo>
                    <a:pt x="46441" y="5837"/>
                  </a:lnTo>
                  <a:lnTo>
                    <a:pt x="46172" y="6236"/>
                  </a:lnTo>
                  <a:lnTo>
                    <a:pt x="45902" y="6624"/>
                  </a:lnTo>
                  <a:lnTo>
                    <a:pt x="45665" y="7013"/>
                  </a:lnTo>
                  <a:lnTo>
                    <a:pt x="45438" y="7401"/>
                  </a:lnTo>
                  <a:lnTo>
                    <a:pt x="45222" y="7778"/>
                  </a:lnTo>
                  <a:lnTo>
                    <a:pt x="45028" y="8156"/>
                  </a:lnTo>
                  <a:lnTo>
                    <a:pt x="44856" y="8523"/>
                  </a:lnTo>
                  <a:lnTo>
                    <a:pt x="44694" y="8890"/>
                  </a:lnTo>
                  <a:lnTo>
                    <a:pt x="44554" y="9246"/>
                  </a:lnTo>
                  <a:lnTo>
                    <a:pt x="44403" y="9645"/>
                  </a:lnTo>
                  <a:lnTo>
                    <a:pt x="44273" y="10044"/>
                  </a:lnTo>
                  <a:lnTo>
                    <a:pt x="44155" y="10432"/>
                  </a:lnTo>
                  <a:lnTo>
                    <a:pt x="44047" y="10799"/>
                  </a:lnTo>
                  <a:lnTo>
                    <a:pt x="43950" y="11166"/>
                  </a:lnTo>
                  <a:lnTo>
                    <a:pt x="43863" y="11522"/>
                  </a:lnTo>
                  <a:lnTo>
                    <a:pt x="43788" y="11867"/>
                  </a:lnTo>
                  <a:lnTo>
                    <a:pt x="43712" y="12191"/>
                  </a:lnTo>
                  <a:lnTo>
                    <a:pt x="43604" y="12827"/>
                  </a:lnTo>
                  <a:lnTo>
                    <a:pt x="43518" y="13420"/>
                  </a:lnTo>
                  <a:lnTo>
                    <a:pt x="43443" y="13971"/>
                  </a:lnTo>
                  <a:lnTo>
                    <a:pt x="43389" y="14467"/>
                  </a:lnTo>
                  <a:lnTo>
                    <a:pt x="43335" y="14963"/>
                  </a:lnTo>
                  <a:lnTo>
                    <a:pt x="43270" y="15384"/>
                  </a:lnTo>
                  <a:lnTo>
                    <a:pt x="43205" y="15761"/>
                  </a:lnTo>
                  <a:lnTo>
                    <a:pt x="43173" y="15923"/>
                  </a:lnTo>
                  <a:lnTo>
                    <a:pt x="43130" y="16063"/>
                  </a:lnTo>
                  <a:lnTo>
                    <a:pt x="43087" y="16204"/>
                  </a:lnTo>
                  <a:lnTo>
                    <a:pt x="43033" y="16322"/>
                  </a:lnTo>
                  <a:lnTo>
                    <a:pt x="42979" y="16430"/>
                  </a:lnTo>
                  <a:lnTo>
                    <a:pt x="42914" y="16538"/>
                  </a:lnTo>
                  <a:lnTo>
                    <a:pt x="42838" y="16624"/>
                  </a:lnTo>
                  <a:lnTo>
                    <a:pt x="42763" y="16689"/>
                  </a:lnTo>
                  <a:lnTo>
                    <a:pt x="42666" y="16754"/>
                  </a:lnTo>
                  <a:lnTo>
                    <a:pt x="42569" y="16808"/>
                  </a:lnTo>
                  <a:lnTo>
                    <a:pt x="42493" y="16829"/>
                  </a:lnTo>
                  <a:lnTo>
                    <a:pt x="42353" y="16862"/>
                  </a:lnTo>
                  <a:lnTo>
                    <a:pt x="42159" y="16883"/>
                  </a:lnTo>
                  <a:lnTo>
                    <a:pt x="41878" y="16905"/>
                  </a:lnTo>
                  <a:lnTo>
                    <a:pt x="41512" y="16937"/>
                  </a:lnTo>
                  <a:lnTo>
                    <a:pt x="41058" y="16959"/>
                  </a:lnTo>
                  <a:lnTo>
                    <a:pt x="39796" y="17002"/>
                  </a:lnTo>
                  <a:lnTo>
                    <a:pt x="38016" y="17045"/>
                  </a:lnTo>
                  <a:lnTo>
                    <a:pt x="35632" y="17067"/>
                  </a:lnTo>
                  <a:lnTo>
                    <a:pt x="32569" y="17077"/>
                  </a:lnTo>
                  <a:lnTo>
                    <a:pt x="28717" y="17077"/>
                  </a:lnTo>
                  <a:lnTo>
                    <a:pt x="23151" y="17034"/>
                  </a:lnTo>
                  <a:lnTo>
                    <a:pt x="17531" y="16980"/>
                  </a:lnTo>
                  <a:lnTo>
                    <a:pt x="12256" y="16905"/>
                  </a:lnTo>
                  <a:lnTo>
                    <a:pt x="7660" y="16851"/>
                  </a:lnTo>
                  <a:lnTo>
                    <a:pt x="4251" y="16797"/>
                  </a:lnTo>
                  <a:lnTo>
                    <a:pt x="2385" y="16786"/>
                  </a:lnTo>
                  <a:lnTo>
                    <a:pt x="2212" y="16765"/>
                  </a:lnTo>
                  <a:lnTo>
                    <a:pt x="2051" y="16732"/>
                  </a:lnTo>
                  <a:lnTo>
                    <a:pt x="1889" y="16678"/>
                  </a:lnTo>
                  <a:lnTo>
                    <a:pt x="1738" y="16603"/>
                  </a:lnTo>
                  <a:lnTo>
                    <a:pt x="1597" y="16495"/>
                  </a:lnTo>
                  <a:lnTo>
                    <a:pt x="1457" y="16376"/>
                  </a:lnTo>
                  <a:lnTo>
                    <a:pt x="1339" y="16236"/>
                  </a:lnTo>
                  <a:lnTo>
                    <a:pt x="1220" y="16085"/>
                  </a:lnTo>
                  <a:lnTo>
                    <a:pt x="1112" y="15912"/>
                  </a:lnTo>
                  <a:lnTo>
                    <a:pt x="1015" y="15718"/>
                  </a:lnTo>
                  <a:lnTo>
                    <a:pt x="929" y="15513"/>
                  </a:lnTo>
                  <a:lnTo>
                    <a:pt x="853" y="15287"/>
                  </a:lnTo>
                  <a:lnTo>
                    <a:pt x="788" y="15060"/>
                  </a:lnTo>
                  <a:lnTo>
                    <a:pt x="745" y="14812"/>
                  </a:lnTo>
                  <a:lnTo>
                    <a:pt x="702" y="14553"/>
                  </a:lnTo>
                  <a:lnTo>
                    <a:pt x="681" y="14283"/>
                  </a:lnTo>
                  <a:lnTo>
                    <a:pt x="670" y="14003"/>
                  </a:lnTo>
                  <a:lnTo>
                    <a:pt x="681" y="13733"/>
                  </a:lnTo>
                  <a:lnTo>
                    <a:pt x="702" y="13453"/>
                  </a:lnTo>
                  <a:lnTo>
                    <a:pt x="734" y="13183"/>
                  </a:lnTo>
                  <a:lnTo>
                    <a:pt x="788" y="12913"/>
                  </a:lnTo>
                  <a:lnTo>
                    <a:pt x="853" y="12644"/>
                  </a:lnTo>
                  <a:lnTo>
                    <a:pt x="929" y="12374"/>
                  </a:lnTo>
                  <a:lnTo>
                    <a:pt x="1015" y="12104"/>
                  </a:lnTo>
                  <a:lnTo>
                    <a:pt x="1123" y="11845"/>
                  </a:lnTo>
                  <a:lnTo>
                    <a:pt x="1241" y="11586"/>
                  </a:lnTo>
                  <a:lnTo>
                    <a:pt x="1371" y="11328"/>
                  </a:lnTo>
                  <a:lnTo>
                    <a:pt x="1511" y="11079"/>
                  </a:lnTo>
                  <a:lnTo>
                    <a:pt x="1662" y="10831"/>
                  </a:lnTo>
                  <a:lnTo>
                    <a:pt x="1824" y="10594"/>
                  </a:lnTo>
                  <a:lnTo>
                    <a:pt x="2007" y="10357"/>
                  </a:lnTo>
                  <a:lnTo>
                    <a:pt x="2191" y="10141"/>
                  </a:lnTo>
                  <a:lnTo>
                    <a:pt x="2450" y="9860"/>
                  </a:lnTo>
                  <a:lnTo>
                    <a:pt x="2719" y="9602"/>
                  </a:lnTo>
                  <a:lnTo>
                    <a:pt x="3011" y="9353"/>
                  </a:lnTo>
                  <a:lnTo>
                    <a:pt x="3323" y="9127"/>
                  </a:lnTo>
                  <a:lnTo>
                    <a:pt x="3636" y="8900"/>
                  </a:lnTo>
                  <a:lnTo>
                    <a:pt x="3982" y="8695"/>
                  </a:lnTo>
                  <a:lnTo>
                    <a:pt x="4327" y="8512"/>
                  </a:lnTo>
                  <a:lnTo>
                    <a:pt x="4704" y="8329"/>
                  </a:lnTo>
                  <a:lnTo>
                    <a:pt x="5082" y="8167"/>
                  </a:lnTo>
                  <a:lnTo>
                    <a:pt x="5481" y="8016"/>
                  </a:lnTo>
                  <a:lnTo>
                    <a:pt x="5891" y="7886"/>
                  </a:lnTo>
                  <a:lnTo>
                    <a:pt x="6322" y="7757"/>
                  </a:lnTo>
                  <a:lnTo>
                    <a:pt x="6765" y="7660"/>
                  </a:lnTo>
                  <a:lnTo>
                    <a:pt x="7207" y="7563"/>
                  </a:lnTo>
                  <a:lnTo>
                    <a:pt x="7682" y="7487"/>
                  </a:lnTo>
                  <a:lnTo>
                    <a:pt x="8156" y="7433"/>
                  </a:lnTo>
                  <a:lnTo>
                    <a:pt x="9742" y="7271"/>
                  </a:lnTo>
                  <a:lnTo>
                    <a:pt x="11296" y="7131"/>
                  </a:lnTo>
                  <a:lnTo>
                    <a:pt x="12827" y="7002"/>
                  </a:lnTo>
                  <a:lnTo>
                    <a:pt x="14327" y="6872"/>
                  </a:lnTo>
                  <a:lnTo>
                    <a:pt x="16840" y="6667"/>
                  </a:lnTo>
                  <a:lnTo>
                    <a:pt x="18038" y="6559"/>
                  </a:lnTo>
                  <a:lnTo>
                    <a:pt x="19192" y="6452"/>
                  </a:lnTo>
                  <a:lnTo>
                    <a:pt x="20314" y="6322"/>
                  </a:lnTo>
                  <a:lnTo>
                    <a:pt x="21382" y="6182"/>
                  </a:lnTo>
                  <a:lnTo>
                    <a:pt x="21900" y="6106"/>
                  </a:lnTo>
                  <a:lnTo>
                    <a:pt x="22396" y="6020"/>
                  </a:lnTo>
                  <a:lnTo>
                    <a:pt x="22892" y="5934"/>
                  </a:lnTo>
                  <a:lnTo>
                    <a:pt x="23367" y="5847"/>
                  </a:lnTo>
                  <a:lnTo>
                    <a:pt x="23831" y="5750"/>
                  </a:lnTo>
                  <a:lnTo>
                    <a:pt x="24284" y="5642"/>
                  </a:lnTo>
                  <a:lnTo>
                    <a:pt x="24726" y="5524"/>
                  </a:lnTo>
                  <a:lnTo>
                    <a:pt x="25147" y="5405"/>
                  </a:lnTo>
                  <a:lnTo>
                    <a:pt x="25557" y="5276"/>
                  </a:lnTo>
                  <a:lnTo>
                    <a:pt x="25956" y="5146"/>
                  </a:lnTo>
                  <a:lnTo>
                    <a:pt x="26333" y="4995"/>
                  </a:lnTo>
                  <a:lnTo>
                    <a:pt x="26700" y="4844"/>
                  </a:lnTo>
                  <a:lnTo>
                    <a:pt x="27045" y="4672"/>
                  </a:lnTo>
                  <a:lnTo>
                    <a:pt x="27380" y="4499"/>
                  </a:lnTo>
                  <a:lnTo>
                    <a:pt x="27693" y="4316"/>
                  </a:lnTo>
                  <a:lnTo>
                    <a:pt x="27995" y="4121"/>
                  </a:lnTo>
                  <a:lnTo>
                    <a:pt x="28275" y="3916"/>
                  </a:lnTo>
                  <a:lnTo>
                    <a:pt x="28545" y="3690"/>
                  </a:lnTo>
                  <a:lnTo>
                    <a:pt x="28793" y="3463"/>
                  </a:lnTo>
                  <a:lnTo>
                    <a:pt x="29020" y="3215"/>
                  </a:lnTo>
                  <a:lnTo>
                    <a:pt x="28523" y="2773"/>
                  </a:lnTo>
                  <a:lnTo>
                    <a:pt x="28318" y="2978"/>
                  </a:lnTo>
                  <a:lnTo>
                    <a:pt x="28113" y="3172"/>
                  </a:lnTo>
                  <a:lnTo>
                    <a:pt x="27887" y="3366"/>
                  </a:lnTo>
                  <a:lnTo>
                    <a:pt x="27639" y="3550"/>
                  </a:lnTo>
                  <a:lnTo>
                    <a:pt x="27369" y="3722"/>
                  </a:lnTo>
                  <a:lnTo>
                    <a:pt x="27089" y="3895"/>
                  </a:lnTo>
                  <a:lnTo>
                    <a:pt x="26776" y="4057"/>
                  </a:lnTo>
                  <a:lnTo>
                    <a:pt x="26463" y="4208"/>
                  </a:lnTo>
                  <a:lnTo>
                    <a:pt x="26118" y="4348"/>
                  </a:lnTo>
                  <a:lnTo>
                    <a:pt x="25751" y="4488"/>
                  </a:lnTo>
                  <a:lnTo>
                    <a:pt x="25373" y="4628"/>
                  </a:lnTo>
                  <a:lnTo>
                    <a:pt x="24963" y="4758"/>
                  </a:lnTo>
                  <a:lnTo>
                    <a:pt x="24543" y="4877"/>
                  </a:lnTo>
                  <a:lnTo>
                    <a:pt x="24100" y="4984"/>
                  </a:lnTo>
                  <a:lnTo>
                    <a:pt x="23626" y="5092"/>
                  </a:lnTo>
                  <a:lnTo>
                    <a:pt x="23140" y="5200"/>
                  </a:lnTo>
                  <a:lnTo>
                    <a:pt x="22666" y="5286"/>
                  </a:lnTo>
                  <a:lnTo>
                    <a:pt x="22180" y="5373"/>
                  </a:lnTo>
                  <a:lnTo>
                    <a:pt x="21684" y="5459"/>
                  </a:lnTo>
                  <a:lnTo>
                    <a:pt x="21177" y="5524"/>
                  </a:lnTo>
                  <a:lnTo>
                    <a:pt x="20120" y="5664"/>
                  </a:lnTo>
                  <a:lnTo>
                    <a:pt x="19009" y="5794"/>
                  </a:lnTo>
                  <a:lnTo>
                    <a:pt x="17876" y="5901"/>
                  </a:lnTo>
                  <a:lnTo>
                    <a:pt x="16700" y="6009"/>
                  </a:lnTo>
                  <a:lnTo>
                    <a:pt x="14273" y="6203"/>
                  </a:lnTo>
                  <a:lnTo>
                    <a:pt x="12773" y="6322"/>
                  </a:lnTo>
                  <a:lnTo>
                    <a:pt x="11242" y="6452"/>
                  </a:lnTo>
                  <a:lnTo>
                    <a:pt x="9677" y="6603"/>
                  </a:lnTo>
                  <a:lnTo>
                    <a:pt x="8081" y="6764"/>
                  </a:lnTo>
                  <a:lnTo>
                    <a:pt x="7574" y="6829"/>
                  </a:lnTo>
                  <a:lnTo>
                    <a:pt x="7078" y="6905"/>
                  </a:lnTo>
                  <a:lnTo>
                    <a:pt x="6592" y="7002"/>
                  </a:lnTo>
                  <a:lnTo>
                    <a:pt x="6128" y="7120"/>
                  </a:lnTo>
                  <a:lnTo>
                    <a:pt x="5664" y="7250"/>
                  </a:lnTo>
                  <a:lnTo>
                    <a:pt x="5233" y="7390"/>
                  </a:lnTo>
                  <a:lnTo>
                    <a:pt x="4801" y="7552"/>
                  </a:lnTo>
                  <a:lnTo>
                    <a:pt x="4391" y="7735"/>
                  </a:lnTo>
                  <a:lnTo>
                    <a:pt x="3992" y="7919"/>
                  </a:lnTo>
                  <a:lnTo>
                    <a:pt x="3615" y="8134"/>
                  </a:lnTo>
                  <a:lnTo>
                    <a:pt x="3248" y="8350"/>
                  </a:lnTo>
                  <a:lnTo>
                    <a:pt x="2903" y="8588"/>
                  </a:lnTo>
                  <a:lnTo>
                    <a:pt x="2579" y="8846"/>
                  </a:lnTo>
                  <a:lnTo>
                    <a:pt x="2266" y="9116"/>
                  </a:lnTo>
                  <a:lnTo>
                    <a:pt x="1964" y="9397"/>
                  </a:lnTo>
                  <a:lnTo>
                    <a:pt x="1695" y="9688"/>
                  </a:lnTo>
                  <a:lnTo>
                    <a:pt x="1479" y="9936"/>
                  </a:lnTo>
                  <a:lnTo>
                    <a:pt x="1285" y="10195"/>
                  </a:lnTo>
                  <a:lnTo>
                    <a:pt x="1101" y="10465"/>
                  </a:lnTo>
                  <a:lnTo>
                    <a:pt x="929" y="10734"/>
                  </a:lnTo>
                  <a:lnTo>
                    <a:pt x="767" y="11015"/>
                  </a:lnTo>
                  <a:lnTo>
                    <a:pt x="627" y="11295"/>
                  </a:lnTo>
                  <a:lnTo>
                    <a:pt x="497" y="11586"/>
                  </a:lnTo>
                  <a:lnTo>
                    <a:pt x="378" y="11878"/>
                  </a:lnTo>
                  <a:lnTo>
                    <a:pt x="281" y="12180"/>
                  </a:lnTo>
                  <a:lnTo>
                    <a:pt x="195" y="12482"/>
                  </a:lnTo>
                  <a:lnTo>
                    <a:pt x="130" y="12784"/>
                  </a:lnTo>
                  <a:lnTo>
                    <a:pt x="76" y="13086"/>
                  </a:lnTo>
                  <a:lnTo>
                    <a:pt x="33" y="13399"/>
                  </a:lnTo>
                  <a:lnTo>
                    <a:pt x="12" y="13701"/>
                  </a:lnTo>
                  <a:lnTo>
                    <a:pt x="1" y="14014"/>
                  </a:lnTo>
                  <a:lnTo>
                    <a:pt x="12" y="14316"/>
                  </a:lnTo>
                  <a:lnTo>
                    <a:pt x="33" y="14650"/>
                  </a:lnTo>
                  <a:lnTo>
                    <a:pt x="87" y="14985"/>
                  </a:lnTo>
                  <a:lnTo>
                    <a:pt x="152" y="15287"/>
                  </a:lnTo>
                  <a:lnTo>
                    <a:pt x="238" y="15589"/>
                  </a:lnTo>
                  <a:lnTo>
                    <a:pt x="346" y="15858"/>
                  </a:lnTo>
                  <a:lnTo>
                    <a:pt x="465" y="16117"/>
                  </a:lnTo>
                  <a:lnTo>
                    <a:pt x="594" y="16365"/>
                  </a:lnTo>
                  <a:lnTo>
                    <a:pt x="745" y="16581"/>
                  </a:lnTo>
                  <a:lnTo>
                    <a:pt x="907" y="16775"/>
                  </a:lnTo>
                  <a:lnTo>
                    <a:pt x="1090" y="16948"/>
                  </a:lnTo>
                  <a:lnTo>
                    <a:pt x="1188" y="17023"/>
                  </a:lnTo>
                  <a:lnTo>
                    <a:pt x="1285" y="17099"/>
                  </a:lnTo>
                  <a:lnTo>
                    <a:pt x="1382" y="17164"/>
                  </a:lnTo>
                  <a:lnTo>
                    <a:pt x="1479" y="17228"/>
                  </a:lnTo>
                  <a:lnTo>
                    <a:pt x="1587" y="17282"/>
                  </a:lnTo>
                  <a:lnTo>
                    <a:pt x="1695" y="17326"/>
                  </a:lnTo>
                  <a:lnTo>
                    <a:pt x="1802" y="17369"/>
                  </a:lnTo>
                  <a:lnTo>
                    <a:pt x="1921" y="17401"/>
                  </a:lnTo>
                  <a:lnTo>
                    <a:pt x="2029" y="17423"/>
                  </a:lnTo>
                  <a:lnTo>
                    <a:pt x="2148" y="17444"/>
                  </a:lnTo>
                  <a:lnTo>
                    <a:pt x="2266" y="17455"/>
                  </a:lnTo>
                  <a:lnTo>
                    <a:pt x="2385" y="17455"/>
                  </a:lnTo>
                  <a:lnTo>
                    <a:pt x="4240" y="17477"/>
                  </a:lnTo>
                  <a:lnTo>
                    <a:pt x="7649" y="17520"/>
                  </a:lnTo>
                  <a:lnTo>
                    <a:pt x="12266" y="17584"/>
                  </a:lnTo>
                  <a:lnTo>
                    <a:pt x="17563" y="17649"/>
                  </a:lnTo>
                  <a:lnTo>
                    <a:pt x="23194" y="17714"/>
                  </a:lnTo>
                  <a:lnTo>
                    <a:pt x="26021" y="17735"/>
                  </a:lnTo>
                  <a:lnTo>
                    <a:pt x="28793" y="17746"/>
                  </a:lnTo>
                  <a:lnTo>
                    <a:pt x="32299" y="17757"/>
                  </a:lnTo>
                  <a:lnTo>
                    <a:pt x="35568" y="17746"/>
                  </a:lnTo>
                  <a:lnTo>
                    <a:pt x="38060" y="17714"/>
                  </a:lnTo>
                  <a:lnTo>
                    <a:pt x="39904" y="17681"/>
                  </a:lnTo>
                  <a:lnTo>
                    <a:pt x="40605" y="17649"/>
                  </a:lnTo>
                  <a:lnTo>
                    <a:pt x="41177" y="17628"/>
                  </a:lnTo>
                  <a:lnTo>
                    <a:pt x="41641" y="17606"/>
                  </a:lnTo>
                  <a:lnTo>
                    <a:pt x="42008" y="17574"/>
                  </a:lnTo>
                  <a:lnTo>
                    <a:pt x="42288" y="17552"/>
                  </a:lnTo>
                  <a:lnTo>
                    <a:pt x="42493" y="17520"/>
                  </a:lnTo>
                  <a:lnTo>
                    <a:pt x="42633" y="17498"/>
                  </a:lnTo>
                  <a:lnTo>
                    <a:pt x="42731" y="17466"/>
                  </a:lnTo>
                  <a:lnTo>
                    <a:pt x="42806" y="17444"/>
                  </a:lnTo>
                  <a:lnTo>
                    <a:pt x="42849" y="17423"/>
                  </a:lnTo>
                  <a:lnTo>
                    <a:pt x="43011" y="17336"/>
                  </a:lnTo>
                  <a:lnTo>
                    <a:pt x="43162" y="17239"/>
                  </a:lnTo>
                  <a:lnTo>
                    <a:pt x="43292" y="17121"/>
                  </a:lnTo>
                  <a:lnTo>
                    <a:pt x="43410" y="16991"/>
                  </a:lnTo>
                  <a:lnTo>
                    <a:pt x="43507" y="16851"/>
                  </a:lnTo>
                  <a:lnTo>
                    <a:pt x="43604" y="16700"/>
                  </a:lnTo>
                  <a:lnTo>
                    <a:pt x="43680" y="16538"/>
                  </a:lnTo>
                  <a:lnTo>
                    <a:pt x="43745" y="16355"/>
                  </a:lnTo>
                  <a:lnTo>
                    <a:pt x="43799" y="16171"/>
                  </a:lnTo>
                  <a:lnTo>
                    <a:pt x="43852" y="15966"/>
                  </a:lnTo>
                  <a:lnTo>
                    <a:pt x="43896" y="15761"/>
                  </a:lnTo>
                  <a:lnTo>
                    <a:pt x="43939" y="15535"/>
                  </a:lnTo>
                  <a:lnTo>
                    <a:pt x="44004" y="15060"/>
                  </a:lnTo>
                  <a:lnTo>
                    <a:pt x="44057" y="14542"/>
                  </a:lnTo>
                  <a:lnTo>
                    <a:pt x="44111" y="14057"/>
                  </a:lnTo>
                  <a:lnTo>
                    <a:pt x="44187" y="13528"/>
                  </a:lnTo>
                  <a:lnTo>
                    <a:pt x="44262" y="12946"/>
                  </a:lnTo>
                  <a:lnTo>
                    <a:pt x="44381" y="12331"/>
                  </a:lnTo>
                  <a:lnTo>
                    <a:pt x="44521" y="11684"/>
                  </a:lnTo>
                  <a:lnTo>
                    <a:pt x="44597" y="11338"/>
                  </a:lnTo>
                  <a:lnTo>
                    <a:pt x="44694" y="10982"/>
                  </a:lnTo>
                  <a:lnTo>
                    <a:pt x="44802" y="10626"/>
                  </a:lnTo>
                  <a:lnTo>
                    <a:pt x="44920" y="10249"/>
                  </a:lnTo>
                  <a:lnTo>
                    <a:pt x="45039" y="9871"/>
                  </a:lnTo>
                  <a:lnTo>
                    <a:pt x="45190" y="9483"/>
                  </a:lnTo>
                  <a:lnTo>
                    <a:pt x="45352" y="9073"/>
                  </a:lnTo>
                  <a:lnTo>
                    <a:pt x="45535" y="8663"/>
                  </a:lnTo>
                  <a:lnTo>
                    <a:pt x="45740" y="8264"/>
                  </a:lnTo>
                  <a:lnTo>
                    <a:pt x="45956" y="7854"/>
                  </a:lnTo>
                  <a:lnTo>
                    <a:pt x="46193" y="7455"/>
                  </a:lnTo>
                  <a:lnTo>
                    <a:pt x="46441" y="7045"/>
                  </a:lnTo>
                  <a:lnTo>
                    <a:pt x="46700" y="6657"/>
                  </a:lnTo>
                  <a:lnTo>
                    <a:pt x="46970" y="6257"/>
                  </a:lnTo>
                  <a:lnTo>
                    <a:pt x="47251" y="5869"/>
                  </a:lnTo>
                  <a:lnTo>
                    <a:pt x="47542" y="5491"/>
                  </a:lnTo>
                  <a:lnTo>
                    <a:pt x="47833" y="5114"/>
                  </a:lnTo>
                  <a:lnTo>
                    <a:pt x="48124" y="4758"/>
                  </a:lnTo>
                  <a:lnTo>
                    <a:pt x="48426" y="4402"/>
                  </a:lnTo>
                  <a:lnTo>
                    <a:pt x="48718" y="4057"/>
                  </a:lnTo>
                  <a:lnTo>
                    <a:pt x="49311" y="3388"/>
                  </a:lnTo>
                  <a:lnTo>
                    <a:pt x="49883" y="2784"/>
                  </a:lnTo>
                  <a:lnTo>
                    <a:pt x="50422" y="2234"/>
                  </a:lnTo>
                  <a:lnTo>
                    <a:pt x="50918" y="1748"/>
                  </a:lnTo>
                  <a:lnTo>
                    <a:pt x="51361" y="1327"/>
                  </a:lnTo>
                  <a:lnTo>
                    <a:pt x="51717" y="993"/>
                  </a:lnTo>
                  <a:lnTo>
                    <a:pt x="51997" y="734"/>
                  </a:lnTo>
                  <a:lnTo>
                    <a:pt x="52256" y="518"/>
                  </a:lnTo>
                  <a:lnTo>
                    <a:pt x="518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5795202" y="4527209"/>
              <a:ext cx="76177" cy="175065"/>
            </a:xfrm>
            <a:custGeom>
              <a:rect b="b" l="l" r="r" t="t"/>
              <a:pathLst>
                <a:path extrusionOk="0" h="6398" w="2784">
                  <a:moveTo>
                    <a:pt x="2547" y="0"/>
                  </a:moveTo>
                  <a:lnTo>
                    <a:pt x="2396" y="76"/>
                  </a:lnTo>
                  <a:lnTo>
                    <a:pt x="2234" y="162"/>
                  </a:lnTo>
                  <a:lnTo>
                    <a:pt x="2040" y="292"/>
                  </a:lnTo>
                  <a:lnTo>
                    <a:pt x="1802" y="464"/>
                  </a:lnTo>
                  <a:lnTo>
                    <a:pt x="1684" y="561"/>
                  </a:lnTo>
                  <a:lnTo>
                    <a:pt x="1554" y="680"/>
                  </a:lnTo>
                  <a:lnTo>
                    <a:pt x="1425" y="809"/>
                  </a:lnTo>
                  <a:lnTo>
                    <a:pt x="1295" y="950"/>
                  </a:lnTo>
                  <a:lnTo>
                    <a:pt x="1166" y="1112"/>
                  </a:lnTo>
                  <a:lnTo>
                    <a:pt x="1036" y="1284"/>
                  </a:lnTo>
                  <a:lnTo>
                    <a:pt x="929" y="1435"/>
                  </a:lnTo>
                  <a:lnTo>
                    <a:pt x="831" y="1586"/>
                  </a:lnTo>
                  <a:lnTo>
                    <a:pt x="745" y="1737"/>
                  </a:lnTo>
                  <a:lnTo>
                    <a:pt x="659" y="1888"/>
                  </a:lnTo>
                  <a:lnTo>
                    <a:pt x="519" y="2212"/>
                  </a:lnTo>
                  <a:lnTo>
                    <a:pt x="389" y="2535"/>
                  </a:lnTo>
                  <a:lnTo>
                    <a:pt x="281" y="2870"/>
                  </a:lnTo>
                  <a:lnTo>
                    <a:pt x="195" y="3204"/>
                  </a:lnTo>
                  <a:lnTo>
                    <a:pt x="119" y="3539"/>
                  </a:lnTo>
                  <a:lnTo>
                    <a:pt x="76" y="3873"/>
                  </a:lnTo>
                  <a:lnTo>
                    <a:pt x="33" y="4208"/>
                  </a:lnTo>
                  <a:lnTo>
                    <a:pt x="12" y="4542"/>
                  </a:lnTo>
                  <a:lnTo>
                    <a:pt x="1" y="4876"/>
                  </a:lnTo>
                  <a:lnTo>
                    <a:pt x="1" y="5200"/>
                  </a:lnTo>
                  <a:lnTo>
                    <a:pt x="12" y="5513"/>
                  </a:lnTo>
                  <a:lnTo>
                    <a:pt x="33" y="5826"/>
                  </a:lnTo>
                  <a:lnTo>
                    <a:pt x="55" y="6117"/>
                  </a:lnTo>
                  <a:lnTo>
                    <a:pt x="87" y="6397"/>
                  </a:lnTo>
                  <a:lnTo>
                    <a:pt x="756" y="6311"/>
                  </a:lnTo>
                  <a:lnTo>
                    <a:pt x="724" y="5955"/>
                  </a:lnTo>
                  <a:lnTo>
                    <a:pt x="691" y="5610"/>
                  </a:lnTo>
                  <a:lnTo>
                    <a:pt x="680" y="5276"/>
                  </a:lnTo>
                  <a:lnTo>
                    <a:pt x="670" y="4941"/>
                  </a:lnTo>
                  <a:lnTo>
                    <a:pt x="680" y="4617"/>
                  </a:lnTo>
                  <a:lnTo>
                    <a:pt x="702" y="4305"/>
                  </a:lnTo>
                  <a:lnTo>
                    <a:pt x="734" y="4003"/>
                  </a:lnTo>
                  <a:lnTo>
                    <a:pt x="777" y="3701"/>
                  </a:lnTo>
                  <a:lnTo>
                    <a:pt x="831" y="3420"/>
                  </a:lnTo>
                  <a:lnTo>
                    <a:pt x="907" y="3140"/>
                  </a:lnTo>
                  <a:lnTo>
                    <a:pt x="982" y="2881"/>
                  </a:lnTo>
                  <a:lnTo>
                    <a:pt x="1069" y="2622"/>
                  </a:lnTo>
                  <a:lnTo>
                    <a:pt x="1177" y="2384"/>
                  </a:lnTo>
                  <a:lnTo>
                    <a:pt x="1295" y="2147"/>
                  </a:lnTo>
                  <a:lnTo>
                    <a:pt x="1414" y="1921"/>
                  </a:lnTo>
                  <a:lnTo>
                    <a:pt x="1554" y="1716"/>
                  </a:lnTo>
                  <a:lnTo>
                    <a:pt x="1662" y="1565"/>
                  </a:lnTo>
                  <a:lnTo>
                    <a:pt x="1770" y="1435"/>
                  </a:lnTo>
                  <a:lnTo>
                    <a:pt x="1878" y="1316"/>
                  </a:lnTo>
                  <a:lnTo>
                    <a:pt x="1986" y="1198"/>
                  </a:lnTo>
                  <a:lnTo>
                    <a:pt x="2191" y="1014"/>
                  </a:lnTo>
                  <a:lnTo>
                    <a:pt x="2385" y="874"/>
                  </a:lnTo>
                  <a:lnTo>
                    <a:pt x="2547" y="766"/>
                  </a:lnTo>
                  <a:lnTo>
                    <a:pt x="2665" y="691"/>
                  </a:lnTo>
                  <a:lnTo>
                    <a:pt x="2784" y="63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5892039" y="4527784"/>
              <a:ext cx="105099" cy="196928"/>
            </a:xfrm>
            <a:custGeom>
              <a:rect b="b" l="l" r="r" t="t"/>
              <a:pathLst>
                <a:path extrusionOk="0" h="7197" w="3841">
                  <a:moveTo>
                    <a:pt x="3517" y="1"/>
                  </a:moveTo>
                  <a:lnTo>
                    <a:pt x="3312" y="130"/>
                  </a:lnTo>
                  <a:lnTo>
                    <a:pt x="3096" y="271"/>
                  </a:lnTo>
                  <a:lnTo>
                    <a:pt x="2826" y="465"/>
                  </a:lnTo>
                  <a:lnTo>
                    <a:pt x="2514" y="713"/>
                  </a:lnTo>
                  <a:lnTo>
                    <a:pt x="2352" y="853"/>
                  </a:lnTo>
                  <a:lnTo>
                    <a:pt x="2179" y="1015"/>
                  </a:lnTo>
                  <a:lnTo>
                    <a:pt x="2007" y="1188"/>
                  </a:lnTo>
                  <a:lnTo>
                    <a:pt x="1823" y="1371"/>
                  </a:lnTo>
                  <a:lnTo>
                    <a:pt x="1640" y="1565"/>
                  </a:lnTo>
                  <a:lnTo>
                    <a:pt x="1467" y="1781"/>
                  </a:lnTo>
                  <a:lnTo>
                    <a:pt x="1295" y="1997"/>
                  </a:lnTo>
                  <a:lnTo>
                    <a:pt x="1133" y="2223"/>
                  </a:lnTo>
                  <a:lnTo>
                    <a:pt x="971" y="2471"/>
                  </a:lnTo>
                  <a:lnTo>
                    <a:pt x="820" y="2730"/>
                  </a:lnTo>
                  <a:lnTo>
                    <a:pt x="669" y="3011"/>
                  </a:lnTo>
                  <a:lnTo>
                    <a:pt x="529" y="3313"/>
                  </a:lnTo>
                  <a:lnTo>
                    <a:pt x="399" y="3626"/>
                  </a:lnTo>
                  <a:lnTo>
                    <a:pt x="281" y="3960"/>
                  </a:lnTo>
                  <a:lnTo>
                    <a:pt x="183" y="4305"/>
                  </a:lnTo>
                  <a:lnTo>
                    <a:pt x="108" y="4672"/>
                  </a:lnTo>
                  <a:lnTo>
                    <a:pt x="43" y="5050"/>
                  </a:lnTo>
                  <a:lnTo>
                    <a:pt x="11" y="5449"/>
                  </a:lnTo>
                  <a:lnTo>
                    <a:pt x="0" y="5654"/>
                  </a:lnTo>
                  <a:lnTo>
                    <a:pt x="0" y="5859"/>
                  </a:lnTo>
                  <a:lnTo>
                    <a:pt x="11" y="6074"/>
                  </a:lnTo>
                  <a:lnTo>
                    <a:pt x="22" y="6290"/>
                  </a:lnTo>
                  <a:lnTo>
                    <a:pt x="32" y="6506"/>
                  </a:lnTo>
                  <a:lnTo>
                    <a:pt x="65" y="6732"/>
                  </a:lnTo>
                  <a:lnTo>
                    <a:pt x="97" y="6959"/>
                  </a:lnTo>
                  <a:lnTo>
                    <a:pt x="140" y="7196"/>
                  </a:lnTo>
                  <a:lnTo>
                    <a:pt x="798" y="7056"/>
                  </a:lnTo>
                  <a:lnTo>
                    <a:pt x="744" y="6722"/>
                  </a:lnTo>
                  <a:lnTo>
                    <a:pt x="701" y="6398"/>
                  </a:lnTo>
                  <a:lnTo>
                    <a:pt x="680" y="6074"/>
                  </a:lnTo>
                  <a:lnTo>
                    <a:pt x="669" y="5751"/>
                  </a:lnTo>
                  <a:lnTo>
                    <a:pt x="691" y="5427"/>
                  </a:lnTo>
                  <a:lnTo>
                    <a:pt x="712" y="5114"/>
                  </a:lnTo>
                  <a:lnTo>
                    <a:pt x="766" y="4801"/>
                  </a:lnTo>
                  <a:lnTo>
                    <a:pt x="831" y="4499"/>
                  </a:lnTo>
                  <a:lnTo>
                    <a:pt x="906" y="4197"/>
                  </a:lnTo>
                  <a:lnTo>
                    <a:pt x="1003" y="3906"/>
                  </a:lnTo>
                  <a:lnTo>
                    <a:pt x="1122" y="3615"/>
                  </a:lnTo>
                  <a:lnTo>
                    <a:pt x="1262" y="3324"/>
                  </a:lnTo>
                  <a:lnTo>
                    <a:pt x="1413" y="3043"/>
                  </a:lnTo>
                  <a:lnTo>
                    <a:pt x="1586" y="2763"/>
                  </a:lnTo>
                  <a:lnTo>
                    <a:pt x="1769" y="2493"/>
                  </a:lnTo>
                  <a:lnTo>
                    <a:pt x="1974" y="2223"/>
                  </a:lnTo>
                  <a:lnTo>
                    <a:pt x="2136" y="2029"/>
                  </a:lnTo>
                  <a:lnTo>
                    <a:pt x="2298" y="1846"/>
                  </a:lnTo>
                  <a:lnTo>
                    <a:pt x="2470" y="1673"/>
                  </a:lnTo>
                  <a:lnTo>
                    <a:pt x="2632" y="1511"/>
                  </a:lnTo>
                  <a:lnTo>
                    <a:pt x="2945" y="1242"/>
                  </a:lnTo>
                  <a:lnTo>
                    <a:pt x="3226" y="1004"/>
                  </a:lnTo>
                  <a:lnTo>
                    <a:pt x="3474" y="832"/>
                  </a:lnTo>
                  <a:lnTo>
                    <a:pt x="3668" y="702"/>
                  </a:lnTo>
                  <a:lnTo>
                    <a:pt x="3840" y="594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42"/>
          <p:cNvGrpSpPr/>
          <p:nvPr/>
        </p:nvGrpSpPr>
        <p:grpSpPr>
          <a:xfrm>
            <a:off x="567938" y="971138"/>
            <a:ext cx="1485900" cy="1758400"/>
            <a:chOff x="567938" y="971138"/>
            <a:chExt cx="1485900" cy="1758400"/>
          </a:xfrm>
        </p:grpSpPr>
        <p:sp>
          <p:nvSpPr>
            <p:cNvPr id="2042" name="Google Shape;2042;p42"/>
            <p:cNvSpPr txBox="1"/>
            <p:nvPr/>
          </p:nvSpPr>
          <p:spPr>
            <a:xfrm>
              <a:off x="567938" y="97113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3" name="Google Shape;2043;p42"/>
            <p:cNvSpPr txBox="1"/>
            <p:nvPr/>
          </p:nvSpPr>
          <p:spPr>
            <a:xfrm>
              <a:off x="567938" y="131273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57725" y="2102238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45" name="Google Shape;2045;p42"/>
          <p:cNvGrpSpPr/>
          <p:nvPr/>
        </p:nvGrpSpPr>
        <p:grpSpPr>
          <a:xfrm>
            <a:off x="3829044" y="971138"/>
            <a:ext cx="1485900" cy="1758400"/>
            <a:chOff x="3829056" y="971138"/>
            <a:chExt cx="1485900" cy="1758400"/>
          </a:xfrm>
        </p:grpSpPr>
        <p:sp>
          <p:nvSpPr>
            <p:cNvPr id="2046" name="Google Shape;2046;p42"/>
            <p:cNvSpPr txBox="1"/>
            <p:nvPr/>
          </p:nvSpPr>
          <p:spPr>
            <a:xfrm>
              <a:off x="3829056" y="97113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7" name="Google Shape;2047;p42"/>
            <p:cNvSpPr txBox="1"/>
            <p:nvPr/>
          </p:nvSpPr>
          <p:spPr>
            <a:xfrm>
              <a:off x="3829056" y="131273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3944700" y="2102238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49" name="Google Shape;2049;p42"/>
          <p:cNvGrpSpPr/>
          <p:nvPr/>
        </p:nvGrpSpPr>
        <p:grpSpPr>
          <a:xfrm>
            <a:off x="7090150" y="971138"/>
            <a:ext cx="1485900" cy="1758400"/>
            <a:chOff x="7090150" y="971138"/>
            <a:chExt cx="1485900" cy="1758400"/>
          </a:xfrm>
        </p:grpSpPr>
        <p:sp>
          <p:nvSpPr>
            <p:cNvPr id="2050" name="Google Shape;2050;p42"/>
            <p:cNvSpPr txBox="1"/>
            <p:nvPr/>
          </p:nvSpPr>
          <p:spPr>
            <a:xfrm>
              <a:off x="7090150" y="97113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1" name="Google Shape;2051;p42"/>
            <p:cNvSpPr txBox="1"/>
            <p:nvPr/>
          </p:nvSpPr>
          <p:spPr>
            <a:xfrm>
              <a:off x="7090150" y="131273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7196475" y="2102238"/>
              <a:ext cx="627300" cy="62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3" name="Google Shape;2053;p42"/>
          <p:cNvGrpSpPr/>
          <p:nvPr/>
        </p:nvGrpSpPr>
        <p:grpSpPr>
          <a:xfrm>
            <a:off x="2798000" y="2415888"/>
            <a:ext cx="1146688" cy="980313"/>
            <a:chOff x="2798000" y="2415888"/>
            <a:chExt cx="1146688" cy="980313"/>
          </a:xfrm>
        </p:grpSpPr>
        <p:sp>
          <p:nvSpPr>
            <p:cNvPr id="2054" name="Google Shape;2054;p42"/>
            <p:cNvSpPr/>
            <p:nvPr/>
          </p:nvSpPr>
          <p:spPr>
            <a:xfrm>
              <a:off x="2798000" y="3255500"/>
              <a:ext cx="140700" cy="140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5" name="Google Shape;2055;p42"/>
            <p:cNvCxnSpPr>
              <a:stCxn id="2048" idx="2"/>
              <a:endCxn id="2054" idx="0"/>
            </p:cNvCxnSpPr>
            <p:nvPr/>
          </p:nvCxnSpPr>
          <p:spPr>
            <a:xfrm flipH="1">
              <a:off x="2868288" y="2415888"/>
              <a:ext cx="1076400" cy="839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56" name="Google Shape;2056;p42"/>
          <p:cNvGrpSpPr/>
          <p:nvPr/>
        </p:nvGrpSpPr>
        <p:grpSpPr>
          <a:xfrm>
            <a:off x="971375" y="2729538"/>
            <a:ext cx="3193150" cy="1681313"/>
            <a:chOff x="971375" y="2729538"/>
            <a:chExt cx="3193150" cy="1681313"/>
          </a:xfrm>
        </p:grpSpPr>
        <p:sp>
          <p:nvSpPr>
            <p:cNvPr id="2057" name="Google Shape;2057;p42"/>
            <p:cNvSpPr/>
            <p:nvPr/>
          </p:nvSpPr>
          <p:spPr>
            <a:xfrm>
              <a:off x="4023825" y="4270150"/>
              <a:ext cx="140700" cy="140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8" name="Google Shape;2058;p42"/>
            <p:cNvCxnSpPr>
              <a:stCxn id="2044" idx="4"/>
              <a:endCxn id="2057" idx="2"/>
            </p:cNvCxnSpPr>
            <p:nvPr/>
          </p:nvCxnSpPr>
          <p:spPr>
            <a:xfrm flipH="1" rot="-5400000">
              <a:off x="1692125" y="2008788"/>
              <a:ext cx="1611000" cy="3052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59" name="Google Shape;2059;p42"/>
          <p:cNvGrpSpPr/>
          <p:nvPr/>
        </p:nvGrpSpPr>
        <p:grpSpPr>
          <a:xfrm>
            <a:off x="6132675" y="2729538"/>
            <a:ext cx="1377450" cy="191538"/>
            <a:chOff x="6132675" y="2729538"/>
            <a:chExt cx="1377450" cy="191538"/>
          </a:xfrm>
        </p:grpSpPr>
        <p:sp>
          <p:nvSpPr>
            <p:cNvPr id="2060" name="Google Shape;2060;p42"/>
            <p:cNvSpPr/>
            <p:nvPr/>
          </p:nvSpPr>
          <p:spPr>
            <a:xfrm>
              <a:off x="6132675" y="2806775"/>
              <a:ext cx="114300" cy="11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1" name="Google Shape;2061;p42"/>
            <p:cNvCxnSpPr>
              <a:stCxn id="2052" idx="4"/>
              <a:endCxn id="2060" idx="6"/>
            </p:cNvCxnSpPr>
            <p:nvPr/>
          </p:nvCxnSpPr>
          <p:spPr>
            <a:xfrm rot="5400000">
              <a:off x="6811425" y="2165238"/>
              <a:ext cx="134400" cy="1263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457188" y="1054000"/>
            <a:ext cx="8229600" cy="3638400"/>
            <a:chOff x="457188" y="1054000"/>
            <a:chExt cx="8229600" cy="3638400"/>
          </a:xfrm>
        </p:grpSpPr>
        <p:sp>
          <p:nvSpPr>
            <p:cNvPr id="2067" name="Google Shape;2067;p43"/>
            <p:cNvSpPr/>
            <p:nvPr/>
          </p:nvSpPr>
          <p:spPr>
            <a:xfrm>
              <a:off x="1714600" y="2030200"/>
              <a:ext cx="5715000" cy="168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457188" y="1054000"/>
              <a:ext cx="2000100" cy="200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457188" y="2692300"/>
              <a:ext cx="2000100" cy="200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6686688" y="1054000"/>
              <a:ext cx="2000100" cy="200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6686688" y="2692300"/>
              <a:ext cx="2000100" cy="200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073" name="Google Shape;2073;p43"/>
          <p:cNvGrpSpPr/>
          <p:nvPr/>
        </p:nvGrpSpPr>
        <p:grpSpPr>
          <a:xfrm>
            <a:off x="761296" y="1358012"/>
            <a:ext cx="1391792" cy="1392041"/>
            <a:chOff x="803892" y="1254697"/>
            <a:chExt cx="828300" cy="828300"/>
          </a:xfrm>
        </p:grpSpPr>
        <p:sp>
          <p:nvSpPr>
            <p:cNvPr id="2074" name="Google Shape;2074;p43"/>
            <p:cNvSpPr/>
            <p:nvPr/>
          </p:nvSpPr>
          <p:spPr>
            <a:xfrm>
              <a:off x="803892" y="1254697"/>
              <a:ext cx="828300" cy="828300"/>
            </a:xfrm>
            <a:prstGeom prst="donut">
              <a:avLst>
                <a:gd fmla="val 254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803892" y="1254697"/>
              <a:ext cx="828300" cy="828300"/>
            </a:xfrm>
            <a:prstGeom prst="blockArc">
              <a:avLst>
                <a:gd fmla="val 17159204" name="adj1"/>
                <a:gd fmla="val 21566296" name="adj2"/>
                <a:gd fmla="val 2571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43"/>
          <p:cNvGrpSpPr/>
          <p:nvPr/>
        </p:nvGrpSpPr>
        <p:grpSpPr>
          <a:xfrm>
            <a:off x="761362" y="2996347"/>
            <a:ext cx="1391710" cy="1391958"/>
            <a:chOff x="803892" y="1254697"/>
            <a:chExt cx="828300" cy="828300"/>
          </a:xfrm>
        </p:grpSpPr>
        <p:sp>
          <p:nvSpPr>
            <p:cNvPr id="2077" name="Google Shape;2077;p43"/>
            <p:cNvSpPr/>
            <p:nvPr/>
          </p:nvSpPr>
          <p:spPr>
            <a:xfrm>
              <a:off x="803892" y="1254697"/>
              <a:ext cx="828300" cy="828300"/>
            </a:xfrm>
            <a:prstGeom prst="donut">
              <a:avLst>
                <a:gd fmla="val 254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803892" y="1254697"/>
              <a:ext cx="828300" cy="828300"/>
            </a:xfrm>
            <a:prstGeom prst="blockArc">
              <a:avLst>
                <a:gd fmla="val 12050016" name="adj1"/>
                <a:gd fmla="val 21566296" name="adj2"/>
                <a:gd fmla="val 2571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43"/>
          <p:cNvGrpSpPr/>
          <p:nvPr/>
        </p:nvGrpSpPr>
        <p:grpSpPr>
          <a:xfrm>
            <a:off x="6984096" y="1358012"/>
            <a:ext cx="1391792" cy="1392041"/>
            <a:chOff x="803892" y="1254697"/>
            <a:chExt cx="828300" cy="828300"/>
          </a:xfrm>
        </p:grpSpPr>
        <p:sp>
          <p:nvSpPr>
            <p:cNvPr id="2080" name="Google Shape;2080;p43"/>
            <p:cNvSpPr/>
            <p:nvPr/>
          </p:nvSpPr>
          <p:spPr>
            <a:xfrm>
              <a:off x="803892" y="1254697"/>
              <a:ext cx="828300" cy="828300"/>
            </a:xfrm>
            <a:prstGeom prst="donut">
              <a:avLst>
                <a:gd fmla="val 254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803892" y="1254697"/>
              <a:ext cx="828300" cy="828300"/>
            </a:xfrm>
            <a:prstGeom prst="blockArc">
              <a:avLst>
                <a:gd fmla="val 19143498" name="adj1"/>
                <a:gd fmla="val 21566296" name="adj2"/>
                <a:gd fmla="val 2571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Google Shape;2082;p43"/>
          <p:cNvGrpSpPr/>
          <p:nvPr/>
        </p:nvGrpSpPr>
        <p:grpSpPr>
          <a:xfrm>
            <a:off x="6984162" y="2996347"/>
            <a:ext cx="1391710" cy="1391958"/>
            <a:chOff x="803892" y="1254697"/>
            <a:chExt cx="828300" cy="828300"/>
          </a:xfrm>
        </p:grpSpPr>
        <p:sp>
          <p:nvSpPr>
            <p:cNvPr id="2083" name="Google Shape;2083;p43"/>
            <p:cNvSpPr/>
            <p:nvPr/>
          </p:nvSpPr>
          <p:spPr>
            <a:xfrm>
              <a:off x="803892" y="1254697"/>
              <a:ext cx="828300" cy="828300"/>
            </a:xfrm>
            <a:prstGeom prst="donut">
              <a:avLst>
                <a:gd fmla="val 254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803892" y="1254697"/>
              <a:ext cx="828300" cy="828300"/>
            </a:xfrm>
            <a:prstGeom prst="blockArc">
              <a:avLst>
                <a:gd fmla="val 15010561" name="adj1"/>
                <a:gd fmla="val 21566296" name="adj2"/>
                <a:gd fmla="val 2571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Google Shape;2085;p43"/>
          <p:cNvGrpSpPr/>
          <p:nvPr/>
        </p:nvGrpSpPr>
        <p:grpSpPr>
          <a:xfrm>
            <a:off x="2457420" y="991554"/>
            <a:ext cx="1895502" cy="1758484"/>
            <a:chOff x="2457420" y="991554"/>
            <a:chExt cx="1895502" cy="1758484"/>
          </a:xfrm>
        </p:grpSpPr>
        <p:grpSp>
          <p:nvGrpSpPr>
            <p:cNvPr id="2086" name="Google Shape;2086;p43"/>
            <p:cNvGrpSpPr/>
            <p:nvPr/>
          </p:nvGrpSpPr>
          <p:grpSpPr>
            <a:xfrm>
              <a:off x="2457420" y="991554"/>
              <a:ext cx="1895502" cy="857451"/>
              <a:chOff x="4798400" y="991548"/>
              <a:chExt cx="2061000" cy="857451"/>
            </a:xfrm>
          </p:grpSpPr>
          <p:sp>
            <p:nvSpPr>
              <p:cNvPr id="2087" name="Google Shape;2087;p43"/>
              <p:cNvSpPr txBox="1"/>
              <p:nvPr/>
            </p:nvSpPr>
            <p:spPr>
              <a:xfrm>
                <a:off x="4798400" y="991548"/>
                <a:ext cx="165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88" name="Google Shape;2088;p43"/>
              <p:cNvSpPr txBox="1"/>
              <p:nvPr/>
            </p:nvSpPr>
            <p:spPr>
              <a:xfrm>
                <a:off x="4798400" y="1363299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89" name="Google Shape;2089;p43"/>
            <p:cNvSpPr/>
            <p:nvPr/>
          </p:nvSpPr>
          <p:spPr>
            <a:xfrm>
              <a:off x="2551100" y="2149738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90" name="Google Shape;2090;p43"/>
          <p:cNvGrpSpPr/>
          <p:nvPr/>
        </p:nvGrpSpPr>
        <p:grpSpPr>
          <a:xfrm>
            <a:off x="2457445" y="2963763"/>
            <a:ext cx="1895502" cy="1671500"/>
            <a:chOff x="2457445" y="2963763"/>
            <a:chExt cx="1895502" cy="1671500"/>
          </a:xfrm>
        </p:grpSpPr>
        <p:grpSp>
          <p:nvGrpSpPr>
            <p:cNvPr id="2091" name="Google Shape;2091;p43"/>
            <p:cNvGrpSpPr/>
            <p:nvPr/>
          </p:nvGrpSpPr>
          <p:grpSpPr>
            <a:xfrm>
              <a:off x="2457445" y="3777811"/>
              <a:ext cx="1895502" cy="857451"/>
              <a:chOff x="5797650" y="2434036"/>
              <a:chExt cx="2061000" cy="857451"/>
            </a:xfrm>
          </p:grpSpPr>
          <p:sp>
            <p:nvSpPr>
              <p:cNvPr id="2092" name="Google Shape;2092;p43"/>
              <p:cNvSpPr txBox="1"/>
              <p:nvPr/>
            </p:nvSpPr>
            <p:spPr>
              <a:xfrm>
                <a:off x="5797650" y="2434036"/>
                <a:ext cx="165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93" name="Google Shape;2093;p43"/>
              <p:cNvSpPr txBox="1"/>
              <p:nvPr/>
            </p:nvSpPr>
            <p:spPr>
              <a:xfrm>
                <a:off x="5797650" y="2805787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94" name="Google Shape;2094;p43"/>
            <p:cNvSpPr/>
            <p:nvPr/>
          </p:nvSpPr>
          <p:spPr>
            <a:xfrm>
              <a:off x="2551100" y="2963763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95" name="Google Shape;2095;p43"/>
          <p:cNvGrpSpPr/>
          <p:nvPr/>
        </p:nvGrpSpPr>
        <p:grpSpPr>
          <a:xfrm>
            <a:off x="4635600" y="991552"/>
            <a:ext cx="2051115" cy="1758486"/>
            <a:chOff x="4635600" y="991552"/>
            <a:chExt cx="2051115" cy="1758486"/>
          </a:xfrm>
        </p:grpSpPr>
        <p:grpSp>
          <p:nvGrpSpPr>
            <p:cNvPr id="2096" name="Google Shape;2096;p43"/>
            <p:cNvGrpSpPr/>
            <p:nvPr/>
          </p:nvGrpSpPr>
          <p:grpSpPr>
            <a:xfrm>
              <a:off x="4635600" y="991552"/>
              <a:ext cx="2051115" cy="864673"/>
              <a:chOff x="288014" y="2416506"/>
              <a:chExt cx="2230200" cy="864673"/>
            </a:xfrm>
          </p:grpSpPr>
          <p:sp>
            <p:nvSpPr>
              <p:cNvPr id="2097" name="Google Shape;2097;p43"/>
              <p:cNvSpPr txBox="1"/>
              <p:nvPr/>
            </p:nvSpPr>
            <p:spPr>
              <a:xfrm>
                <a:off x="867000" y="2416506"/>
                <a:ext cx="165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98" name="Google Shape;2098;p43"/>
              <p:cNvSpPr txBox="1"/>
              <p:nvPr/>
            </p:nvSpPr>
            <p:spPr>
              <a:xfrm>
                <a:off x="288014" y="2795479"/>
                <a:ext cx="22302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name, but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99" name="Google Shape;2099;p43"/>
            <p:cNvSpPr/>
            <p:nvPr/>
          </p:nvSpPr>
          <p:spPr>
            <a:xfrm>
              <a:off x="5446700" y="2149738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00" name="Google Shape;2100;p43"/>
          <p:cNvGrpSpPr/>
          <p:nvPr/>
        </p:nvGrpSpPr>
        <p:grpSpPr>
          <a:xfrm>
            <a:off x="4791201" y="2963762"/>
            <a:ext cx="1895502" cy="1682341"/>
            <a:chOff x="4791201" y="2963763"/>
            <a:chExt cx="1895502" cy="1682341"/>
          </a:xfrm>
        </p:grpSpPr>
        <p:grpSp>
          <p:nvGrpSpPr>
            <p:cNvPr id="2101" name="Google Shape;2101;p43"/>
            <p:cNvGrpSpPr/>
            <p:nvPr/>
          </p:nvGrpSpPr>
          <p:grpSpPr>
            <a:xfrm>
              <a:off x="4791201" y="3781400"/>
              <a:ext cx="1895502" cy="864703"/>
              <a:chOff x="1456250" y="3838548"/>
              <a:chExt cx="2061000" cy="864703"/>
            </a:xfrm>
          </p:grpSpPr>
          <p:sp>
            <p:nvSpPr>
              <p:cNvPr id="2102" name="Google Shape;2102;p43"/>
              <p:cNvSpPr txBox="1"/>
              <p:nvPr/>
            </p:nvSpPr>
            <p:spPr>
              <a:xfrm>
                <a:off x="1866050" y="3838548"/>
                <a:ext cx="165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3" name="Google Shape;2103;p43"/>
              <p:cNvSpPr txBox="1"/>
              <p:nvPr/>
            </p:nvSpPr>
            <p:spPr>
              <a:xfrm>
                <a:off x="1456250" y="4217551"/>
                <a:ext cx="20610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04" name="Google Shape;2104;p43"/>
            <p:cNvSpPr/>
            <p:nvPr/>
          </p:nvSpPr>
          <p:spPr>
            <a:xfrm>
              <a:off x="5446700" y="2963763"/>
              <a:ext cx="1131300" cy="600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05" name="Google Shape;2105;p43"/>
          <p:cNvGrpSpPr/>
          <p:nvPr/>
        </p:nvGrpSpPr>
        <p:grpSpPr>
          <a:xfrm>
            <a:off x="3837450" y="2251450"/>
            <a:ext cx="1469100" cy="1810175"/>
            <a:chOff x="3837450" y="2251450"/>
            <a:chExt cx="1469100" cy="1810175"/>
          </a:xfrm>
        </p:grpSpPr>
        <p:sp>
          <p:nvSpPr>
            <p:cNvPr id="2106" name="Google Shape;2106;p43"/>
            <p:cNvSpPr/>
            <p:nvPr/>
          </p:nvSpPr>
          <p:spPr>
            <a:xfrm>
              <a:off x="3837450" y="3790125"/>
              <a:ext cx="1469100" cy="2715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7" name="Google Shape;2107;p43"/>
            <p:cNvGrpSpPr/>
            <p:nvPr/>
          </p:nvGrpSpPr>
          <p:grpSpPr>
            <a:xfrm>
              <a:off x="3986905" y="2251450"/>
              <a:ext cx="1170193" cy="1707309"/>
              <a:chOff x="2014675" y="238125"/>
              <a:chExt cx="3590650" cy="5238750"/>
            </a:xfrm>
          </p:grpSpPr>
          <p:sp>
            <p:nvSpPr>
              <p:cNvPr id="2108" name="Google Shape;2108;p43"/>
              <p:cNvSpPr/>
              <p:nvPr/>
            </p:nvSpPr>
            <p:spPr>
              <a:xfrm>
                <a:off x="2014675" y="3400125"/>
                <a:ext cx="3590650" cy="1960100"/>
              </a:xfrm>
              <a:custGeom>
                <a:rect b="b" l="l" r="r" t="t"/>
                <a:pathLst>
                  <a:path extrusionOk="0" h="78404" w="143626">
                    <a:moveTo>
                      <a:pt x="39779" y="1"/>
                    </a:moveTo>
                    <a:lnTo>
                      <a:pt x="39323" y="168"/>
                    </a:lnTo>
                    <a:lnTo>
                      <a:pt x="38791" y="366"/>
                    </a:lnTo>
                    <a:lnTo>
                      <a:pt x="38061" y="670"/>
                    </a:lnTo>
                    <a:lnTo>
                      <a:pt x="37164" y="1050"/>
                    </a:lnTo>
                    <a:lnTo>
                      <a:pt x="36100" y="1506"/>
                    </a:lnTo>
                    <a:lnTo>
                      <a:pt x="34899" y="2053"/>
                    </a:lnTo>
                    <a:lnTo>
                      <a:pt x="33562" y="2676"/>
                    </a:lnTo>
                    <a:lnTo>
                      <a:pt x="32103" y="3391"/>
                    </a:lnTo>
                    <a:lnTo>
                      <a:pt x="30552" y="4181"/>
                    </a:lnTo>
                    <a:lnTo>
                      <a:pt x="28911" y="5063"/>
                    </a:lnTo>
                    <a:lnTo>
                      <a:pt x="28059" y="5534"/>
                    </a:lnTo>
                    <a:lnTo>
                      <a:pt x="27193" y="6020"/>
                    </a:lnTo>
                    <a:lnTo>
                      <a:pt x="26311" y="6537"/>
                    </a:lnTo>
                    <a:lnTo>
                      <a:pt x="25415" y="7069"/>
                    </a:lnTo>
                    <a:lnTo>
                      <a:pt x="24503" y="7616"/>
                    </a:lnTo>
                    <a:lnTo>
                      <a:pt x="23591" y="8194"/>
                    </a:lnTo>
                    <a:lnTo>
                      <a:pt x="22679" y="8787"/>
                    </a:lnTo>
                    <a:lnTo>
                      <a:pt x="21751" y="9395"/>
                    </a:lnTo>
                    <a:lnTo>
                      <a:pt x="20824" y="10033"/>
                    </a:lnTo>
                    <a:lnTo>
                      <a:pt x="19882" y="10687"/>
                    </a:lnTo>
                    <a:lnTo>
                      <a:pt x="18955" y="11371"/>
                    </a:lnTo>
                    <a:lnTo>
                      <a:pt x="18027" y="12055"/>
                    </a:lnTo>
                    <a:lnTo>
                      <a:pt x="17100" y="12784"/>
                    </a:lnTo>
                    <a:lnTo>
                      <a:pt x="16173" y="13514"/>
                    </a:lnTo>
                    <a:lnTo>
                      <a:pt x="15261" y="14274"/>
                    </a:lnTo>
                    <a:lnTo>
                      <a:pt x="14364" y="15049"/>
                    </a:lnTo>
                    <a:lnTo>
                      <a:pt x="13467" y="15855"/>
                    </a:lnTo>
                    <a:lnTo>
                      <a:pt x="12586" y="16676"/>
                    </a:lnTo>
                    <a:lnTo>
                      <a:pt x="11719" y="17512"/>
                    </a:lnTo>
                    <a:lnTo>
                      <a:pt x="10868" y="18363"/>
                    </a:lnTo>
                    <a:lnTo>
                      <a:pt x="10032" y="19244"/>
                    </a:lnTo>
                    <a:lnTo>
                      <a:pt x="9226" y="20141"/>
                    </a:lnTo>
                    <a:lnTo>
                      <a:pt x="8436" y="21068"/>
                    </a:lnTo>
                    <a:lnTo>
                      <a:pt x="7661" y="22011"/>
                    </a:lnTo>
                    <a:lnTo>
                      <a:pt x="6931" y="22968"/>
                    </a:lnTo>
                    <a:lnTo>
                      <a:pt x="6217" y="23956"/>
                    </a:lnTo>
                    <a:lnTo>
                      <a:pt x="5533" y="24944"/>
                    </a:lnTo>
                    <a:lnTo>
                      <a:pt x="5198" y="25461"/>
                    </a:lnTo>
                    <a:lnTo>
                      <a:pt x="4879" y="25978"/>
                    </a:lnTo>
                    <a:lnTo>
                      <a:pt x="4560" y="26495"/>
                    </a:lnTo>
                    <a:lnTo>
                      <a:pt x="4256" y="27012"/>
                    </a:lnTo>
                    <a:lnTo>
                      <a:pt x="3952" y="27544"/>
                    </a:lnTo>
                    <a:lnTo>
                      <a:pt x="3663" y="28076"/>
                    </a:lnTo>
                    <a:lnTo>
                      <a:pt x="3390" y="28623"/>
                    </a:lnTo>
                    <a:lnTo>
                      <a:pt x="3116" y="29155"/>
                    </a:lnTo>
                    <a:lnTo>
                      <a:pt x="2858" y="29702"/>
                    </a:lnTo>
                    <a:lnTo>
                      <a:pt x="2614" y="30265"/>
                    </a:lnTo>
                    <a:lnTo>
                      <a:pt x="2371" y="30827"/>
                    </a:lnTo>
                    <a:lnTo>
                      <a:pt x="2143" y="31389"/>
                    </a:lnTo>
                    <a:lnTo>
                      <a:pt x="1915" y="31952"/>
                    </a:lnTo>
                    <a:lnTo>
                      <a:pt x="1702" y="32529"/>
                    </a:lnTo>
                    <a:lnTo>
                      <a:pt x="1505" y="33107"/>
                    </a:lnTo>
                    <a:lnTo>
                      <a:pt x="1322" y="33685"/>
                    </a:lnTo>
                    <a:lnTo>
                      <a:pt x="1140" y="34277"/>
                    </a:lnTo>
                    <a:lnTo>
                      <a:pt x="988" y="34870"/>
                    </a:lnTo>
                    <a:lnTo>
                      <a:pt x="836" y="35478"/>
                    </a:lnTo>
                    <a:lnTo>
                      <a:pt x="684" y="36071"/>
                    </a:lnTo>
                    <a:lnTo>
                      <a:pt x="562" y="36679"/>
                    </a:lnTo>
                    <a:lnTo>
                      <a:pt x="441" y="37302"/>
                    </a:lnTo>
                    <a:lnTo>
                      <a:pt x="350" y="37910"/>
                    </a:lnTo>
                    <a:lnTo>
                      <a:pt x="258" y="38533"/>
                    </a:lnTo>
                    <a:lnTo>
                      <a:pt x="182" y="39172"/>
                    </a:lnTo>
                    <a:lnTo>
                      <a:pt x="106" y="39810"/>
                    </a:lnTo>
                    <a:lnTo>
                      <a:pt x="61" y="40449"/>
                    </a:lnTo>
                    <a:lnTo>
                      <a:pt x="30" y="41087"/>
                    </a:lnTo>
                    <a:lnTo>
                      <a:pt x="0" y="41741"/>
                    </a:lnTo>
                    <a:lnTo>
                      <a:pt x="0" y="42394"/>
                    </a:lnTo>
                    <a:lnTo>
                      <a:pt x="15" y="43124"/>
                    </a:lnTo>
                    <a:lnTo>
                      <a:pt x="30" y="43838"/>
                    </a:lnTo>
                    <a:lnTo>
                      <a:pt x="91" y="44537"/>
                    </a:lnTo>
                    <a:lnTo>
                      <a:pt x="152" y="45222"/>
                    </a:lnTo>
                    <a:lnTo>
                      <a:pt x="243" y="45890"/>
                    </a:lnTo>
                    <a:lnTo>
                      <a:pt x="350" y="46544"/>
                    </a:lnTo>
                    <a:lnTo>
                      <a:pt x="456" y="47182"/>
                    </a:lnTo>
                    <a:lnTo>
                      <a:pt x="608" y="47806"/>
                    </a:lnTo>
                    <a:lnTo>
                      <a:pt x="760" y="48398"/>
                    </a:lnTo>
                    <a:lnTo>
                      <a:pt x="927" y="48991"/>
                    </a:lnTo>
                    <a:lnTo>
                      <a:pt x="1125" y="49569"/>
                    </a:lnTo>
                    <a:lnTo>
                      <a:pt x="1322" y="50131"/>
                    </a:lnTo>
                    <a:lnTo>
                      <a:pt x="1535" y="50678"/>
                    </a:lnTo>
                    <a:lnTo>
                      <a:pt x="1778" y="51226"/>
                    </a:lnTo>
                    <a:lnTo>
                      <a:pt x="2022" y="51742"/>
                    </a:lnTo>
                    <a:lnTo>
                      <a:pt x="2295" y="52244"/>
                    </a:lnTo>
                    <a:lnTo>
                      <a:pt x="2569" y="52730"/>
                    </a:lnTo>
                    <a:lnTo>
                      <a:pt x="2858" y="53217"/>
                    </a:lnTo>
                    <a:lnTo>
                      <a:pt x="3177" y="53688"/>
                    </a:lnTo>
                    <a:lnTo>
                      <a:pt x="3496" y="54129"/>
                    </a:lnTo>
                    <a:lnTo>
                      <a:pt x="3815" y="54570"/>
                    </a:lnTo>
                    <a:lnTo>
                      <a:pt x="4165" y="54995"/>
                    </a:lnTo>
                    <a:lnTo>
                      <a:pt x="4530" y="55421"/>
                    </a:lnTo>
                    <a:lnTo>
                      <a:pt x="4894" y="55816"/>
                    </a:lnTo>
                    <a:lnTo>
                      <a:pt x="5274" y="56211"/>
                    </a:lnTo>
                    <a:lnTo>
                      <a:pt x="5670" y="56576"/>
                    </a:lnTo>
                    <a:lnTo>
                      <a:pt x="6065" y="56941"/>
                    </a:lnTo>
                    <a:lnTo>
                      <a:pt x="6475" y="57306"/>
                    </a:lnTo>
                    <a:lnTo>
                      <a:pt x="6901" y="57640"/>
                    </a:lnTo>
                    <a:lnTo>
                      <a:pt x="7326" y="57974"/>
                    </a:lnTo>
                    <a:lnTo>
                      <a:pt x="7767" y="58294"/>
                    </a:lnTo>
                    <a:lnTo>
                      <a:pt x="8223" y="58598"/>
                    </a:lnTo>
                    <a:lnTo>
                      <a:pt x="8451" y="58765"/>
                    </a:lnTo>
                    <a:lnTo>
                      <a:pt x="8679" y="58932"/>
                    </a:lnTo>
                    <a:lnTo>
                      <a:pt x="8907" y="59130"/>
                    </a:lnTo>
                    <a:lnTo>
                      <a:pt x="9120" y="59312"/>
                    </a:lnTo>
                    <a:lnTo>
                      <a:pt x="9318" y="59525"/>
                    </a:lnTo>
                    <a:lnTo>
                      <a:pt x="9500" y="59738"/>
                    </a:lnTo>
                    <a:lnTo>
                      <a:pt x="9682" y="59966"/>
                    </a:lnTo>
                    <a:lnTo>
                      <a:pt x="9850" y="60194"/>
                    </a:lnTo>
                    <a:lnTo>
                      <a:pt x="9941" y="60346"/>
                    </a:lnTo>
                    <a:lnTo>
                      <a:pt x="10062" y="60559"/>
                    </a:lnTo>
                    <a:lnTo>
                      <a:pt x="10184" y="60771"/>
                    </a:lnTo>
                    <a:lnTo>
                      <a:pt x="10306" y="60999"/>
                    </a:lnTo>
                    <a:lnTo>
                      <a:pt x="10397" y="61227"/>
                    </a:lnTo>
                    <a:lnTo>
                      <a:pt x="10488" y="61455"/>
                    </a:lnTo>
                    <a:lnTo>
                      <a:pt x="10564" y="61699"/>
                    </a:lnTo>
                    <a:lnTo>
                      <a:pt x="10625" y="61927"/>
                    </a:lnTo>
                    <a:lnTo>
                      <a:pt x="10670" y="62170"/>
                    </a:lnTo>
                    <a:lnTo>
                      <a:pt x="10716" y="62398"/>
                    </a:lnTo>
                    <a:lnTo>
                      <a:pt x="10746" y="62641"/>
                    </a:lnTo>
                    <a:lnTo>
                      <a:pt x="10777" y="62884"/>
                    </a:lnTo>
                    <a:lnTo>
                      <a:pt x="10777" y="63112"/>
                    </a:lnTo>
                    <a:lnTo>
                      <a:pt x="10777" y="63355"/>
                    </a:lnTo>
                    <a:lnTo>
                      <a:pt x="10762" y="63599"/>
                    </a:lnTo>
                    <a:lnTo>
                      <a:pt x="10746" y="63827"/>
                    </a:lnTo>
                    <a:lnTo>
                      <a:pt x="10716" y="64070"/>
                    </a:lnTo>
                    <a:lnTo>
                      <a:pt x="10670" y="64298"/>
                    </a:lnTo>
                    <a:lnTo>
                      <a:pt x="10610" y="64541"/>
                    </a:lnTo>
                    <a:lnTo>
                      <a:pt x="10549" y="64769"/>
                    </a:lnTo>
                    <a:lnTo>
                      <a:pt x="10473" y="64997"/>
                    </a:lnTo>
                    <a:lnTo>
                      <a:pt x="10382" y="65210"/>
                    </a:lnTo>
                    <a:lnTo>
                      <a:pt x="10290" y="65438"/>
                    </a:lnTo>
                    <a:lnTo>
                      <a:pt x="10184" y="65651"/>
                    </a:lnTo>
                    <a:lnTo>
                      <a:pt x="10062" y="65863"/>
                    </a:lnTo>
                    <a:lnTo>
                      <a:pt x="9941" y="66061"/>
                    </a:lnTo>
                    <a:lnTo>
                      <a:pt x="9804" y="66274"/>
                    </a:lnTo>
                    <a:lnTo>
                      <a:pt x="9652" y="66456"/>
                    </a:lnTo>
                    <a:lnTo>
                      <a:pt x="9500" y="66654"/>
                    </a:lnTo>
                    <a:lnTo>
                      <a:pt x="9333" y="66836"/>
                    </a:lnTo>
                    <a:lnTo>
                      <a:pt x="9150" y="67003"/>
                    </a:lnTo>
                    <a:lnTo>
                      <a:pt x="8968" y="67171"/>
                    </a:lnTo>
                    <a:lnTo>
                      <a:pt x="8770" y="67338"/>
                    </a:lnTo>
                    <a:lnTo>
                      <a:pt x="8238" y="67763"/>
                    </a:lnTo>
                    <a:lnTo>
                      <a:pt x="7691" y="68204"/>
                    </a:lnTo>
                    <a:lnTo>
                      <a:pt x="7129" y="68660"/>
                    </a:lnTo>
                    <a:lnTo>
                      <a:pt x="6566" y="69147"/>
                    </a:lnTo>
                    <a:lnTo>
                      <a:pt x="6004" y="69648"/>
                    </a:lnTo>
                    <a:lnTo>
                      <a:pt x="5442" y="70180"/>
                    </a:lnTo>
                    <a:lnTo>
                      <a:pt x="4894" y="70712"/>
                    </a:lnTo>
                    <a:lnTo>
                      <a:pt x="4347" y="71259"/>
                    </a:lnTo>
                    <a:lnTo>
                      <a:pt x="3815" y="71822"/>
                    </a:lnTo>
                    <a:lnTo>
                      <a:pt x="3298" y="72384"/>
                    </a:lnTo>
                    <a:lnTo>
                      <a:pt x="2812" y="72977"/>
                    </a:lnTo>
                    <a:lnTo>
                      <a:pt x="2341" y="73570"/>
                    </a:lnTo>
                    <a:lnTo>
                      <a:pt x="1915" y="74163"/>
                    </a:lnTo>
                    <a:lnTo>
                      <a:pt x="1505" y="74755"/>
                    </a:lnTo>
                    <a:lnTo>
                      <a:pt x="1140" y="75364"/>
                    </a:lnTo>
                    <a:lnTo>
                      <a:pt x="988" y="75668"/>
                    </a:lnTo>
                    <a:lnTo>
                      <a:pt x="821" y="75972"/>
                    </a:lnTo>
                    <a:lnTo>
                      <a:pt x="745" y="76184"/>
                    </a:lnTo>
                    <a:lnTo>
                      <a:pt x="684" y="76397"/>
                    </a:lnTo>
                    <a:lnTo>
                      <a:pt x="654" y="76610"/>
                    </a:lnTo>
                    <a:lnTo>
                      <a:pt x="654" y="76823"/>
                    </a:lnTo>
                    <a:lnTo>
                      <a:pt x="684" y="77036"/>
                    </a:lnTo>
                    <a:lnTo>
                      <a:pt x="730" y="77233"/>
                    </a:lnTo>
                    <a:lnTo>
                      <a:pt x="806" y="77431"/>
                    </a:lnTo>
                    <a:lnTo>
                      <a:pt x="912" y="77598"/>
                    </a:lnTo>
                    <a:lnTo>
                      <a:pt x="1034" y="77765"/>
                    </a:lnTo>
                    <a:lnTo>
                      <a:pt x="1170" y="77917"/>
                    </a:lnTo>
                    <a:lnTo>
                      <a:pt x="1322" y="78054"/>
                    </a:lnTo>
                    <a:lnTo>
                      <a:pt x="1505" y="78176"/>
                    </a:lnTo>
                    <a:lnTo>
                      <a:pt x="1687" y="78267"/>
                    </a:lnTo>
                    <a:lnTo>
                      <a:pt x="1900" y="78343"/>
                    </a:lnTo>
                    <a:lnTo>
                      <a:pt x="2113" y="78388"/>
                    </a:lnTo>
                    <a:lnTo>
                      <a:pt x="2341" y="78404"/>
                    </a:lnTo>
                    <a:lnTo>
                      <a:pt x="34641" y="78404"/>
                    </a:lnTo>
                    <a:lnTo>
                      <a:pt x="40478" y="72551"/>
                    </a:lnTo>
                    <a:lnTo>
                      <a:pt x="103148" y="72551"/>
                    </a:lnTo>
                    <a:lnTo>
                      <a:pt x="108985" y="78404"/>
                    </a:lnTo>
                    <a:lnTo>
                      <a:pt x="141285" y="78404"/>
                    </a:lnTo>
                    <a:lnTo>
                      <a:pt x="141513" y="78388"/>
                    </a:lnTo>
                    <a:lnTo>
                      <a:pt x="141741" y="78343"/>
                    </a:lnTo>
                    <a:lnTo>
                      <a:pt x="141939" y="78267"/>
                    </a:lnTo>
                    <a:lnTo>
                      <a:pt x="142121" y="78176"/>
                    </a:lnTo>
                    <a:lnTo>
                      <a:pt x="142304" y="78054"/>
                    </a:lnTo>
                    <a:lnTo>
                      <a:pt x="142456" y="77917"/>
                    </a:lnTo>
                    <a:lnTo>
                      <a:pt x="142592" y="77765"/>
                    </a:lnTo>
                    <a:lnTo>
                      <a:pt x="142714" y="77598"/>
                    </a:lnTo>
                    <a:lnTo>
                      <a:pt x="142820" y="77431"/>
                    </a:lnTo>
                    <a:lnTo>
                      <a:pt x="142896" y="77233"/>
                    </a:lnTo>
                    <a:lnTo>
                      <a:pt x="142942" y="77036"/>
                    </a:lnTo>
                    <a:lnTo>
                      <a:pt x="142972" y="76823"/>
                    </a:lnTo>
                    <a:lnTo>
                      <a:pt x="142972" y="76610"/>
                    </a:lnTo>
                    <a:lnTo>
                      <a:pt x="142942" y="76397"/>
                    </a:lnTo>
                    <a:lnTo>
                      <a:pt x="142896" y="76184"/>
                    </a:lnTo>
                    <a:lnTo>
                      <a:pt x="142805" y="75972"/>
                    </a:lnTo>
                    <a:lnTo>
                      <a:pt x="142653" y="75668"/>
                    </a:lnTo>
                    <a:lnTo>
                      <a:pt x="142486" y="75364"/>
                    </a:lnTo>
                    <a:lnTo>
                      <a:pt x="142121" y="74755"/>
                    </a:lnTo>
                    <a:lnTo>
                      <a:pt x="141726" y="74163"/>
                    </a:lnTo>
                    <a:lnTo>
                      <a:pt x="141285" y="73570"/>
                    </a:lnTo>
                    <a:lnTo>
                      <a:pt x="140814" y="72977"/>
                    </a:lnTo>
                    <a:lnTo>
                      <a:pt x="140328" y="72384"/>
                    </a:lnTo>
                    <a:lnTo>
                      <a:pt x="139811" y="71822"/>
                    </a:lnTo>
                    <a:lnTo>
                      <a:pt x="139279" y="71259"/>
                    </a:lnTo>
                    <a:lnTo>
                      <a:pt x="138732" y="70712"/>
                    </a:lnTo>
                    <a:lnTo>
                      <a:pt x="138184" y="70180"/>
                    </a:lnTo>
                    <a:lnTo>
                      <a:pt x="137622" y="69648"/>
                    </a:lnTo>
                    <a:lnTo>
                      <a:pt x="137060" y="69147"/>
                    </a:lnTo>
                    <a:lnTo>
                      <a:pt x="136497" y="68660"/>
                    </a:lnTo>
                    <a:lnTo>
                      <a:pt x="135935" y="68204"/>
                    </a:lnTo>
                    <a:lnTo>
                      <a:pt x="135388" y="67763"/>
                    </a:lnTo>
                    <a:lnTo>
                      <a:pt x="134856" y="67338"/>
                    </a:lnTo>
                    <a:lnTo>
                      <a:pt x="134658" y="67171"/>
                    </a:lnTo>
                    <a:lnTo>
                      <a:pt x="134476" y="67003"/>
                    </a:lnTo>
                    <a:lnTo>
                      <a:pt x="134293" y="66836"/>
                    </a:lnTo>
                    <a:lnTo>
                      <a:pt x="134126" y="66654"/>
                    </a:lnTo>
                    <a:lnTo>
                      <a:pt x="133974" y="66456"/>
                    </a:lnTo>
                    <a:lnTo>
                      <a:pt x="133822" y="66274"/>
                    </a:lnTo>
                    <a:lnTo>
                      <a:pt x="133685" y="66061"/>
                    </a:lnTo>
                    <a:lnTo>
                      <a:pt x="133564" y="65863"/>
                    </a:lnTo>
                    <a:lnTo>
                      <a:pt x="133442" y="65651"/>
                    </a:lnTo>
                    <a:lnTo>
                      <a:pt x="133336" y="65438"/>
                    </a:lnTo>
                    <a:lnTo>
                      <a:pt x="133244" y="65210"/>
                    </a:lnTo>
                    <a:lnTo>
                      <a:pt x="133153" y="64997"/>
                    </a:lnTo>
                    <a:lnTo>
                      <a:pt x="133077" y="64769"/>
                    </a:lnTo>
                    <a:lnTo>
                      <a:pt x="133016" y="64541"/>
                    </a:lnTo>
                    <a:lnTo>
                      <a:pt x="132956" y="64298"/>
                    </a:lnTo>
                    <a:lnTo>
                      <a:pt x="132910" y="64070"/>
                    </a:lnTo>
                    <a:lnTo>
                      <a:pt x="132880" y="63827"/>
                    </a:lnTo>
                    <a:lnTo>
                      <a:pt x="132864" y="63599"/>
                    </a:lnTo>
                    <a:lnTo>
                      <a:pt x="132849" y="63355"/>
                    </a:lnTo>
                    <a:lnTo>
                      <a:pt x="132849" y="63112"/>
                    </a:lnTo>
                    <a:lnTo>
                      <a:pt x="132849" y="62884"/>
                    </a:lnTo>
                    <a:lnTo>
                      <a:pt x="132880" y="62641"/>
                    </a:lnTo>
                    <a:lnTo>
                      <a:pt x="132910" y="62398"/>
                    </a:lnTo>
                    <a:lnTo>
                      <a:pt x="132956" y="62170"/>
                    </a:lnTo>
                    <a:lnTo>
                      <a:pt x="133001" y="61927"/>
                    </a:lnTo>
                    <a:lnTo>
                      <a:pt x="133062" y="61699"/>
                    </a:lnTo>
                    <a:lnTo>
                      <a:pt x="133138" y="61455"/>
                    </a:lnTo>
                    <a:lnTo>
                      <a:pt x="133229" y="61227"/>
                    </a:lnTo>
                    <a:lnTo>
                      <a:pt x="133336" y="60999"/>
                    </a:lnTo>
                    <a:lnTo>
                      <a:pt x="133442" y="60771"/>
                    </a:lnTo>
                    <a:lnTo>
                      <a:pt x="133564" y="60559"/>
                    </a:lnTo>
                    <a:lnTo>
                      <a:pt x="133700" y="60346"/>
                    </a:lnTo>
                    <a:lnTo>
                      <a:pt x="133792" y="60194"/>
                    </a:lnTo>
                    <a:lnTo>
                      <a:pt x="133944" y="59966"/>
                    </a:lnTo>
                    <a:lnTo>
                      <a:pt x="134126" y="59738"/>
                    </a:lnTo>
                    <a:lnTo>
                      <a:pt x="134308" y="59525"/>
                    </a:lnTo>
                    <a:lnTo>
                      <a:pt x="134506" y="59312"/>
                    </a:lnTo>
                    <a:lnTo>
                      <a:pt x="134719" y="59130"/>
                    </a:lnTo>
                    <a:lnTo>
                      <a:pt x="134947" y="58932"/>
                    </a:lnTo>
                    <a:lnTo>
                      <a:pt x="135175" y="58765"/>
                    </a:lnTo>
                    <a:lnTo>
                      <a:pt x="135403" y="58598"/>
                    </a:lnTo>
                    <a:lnTo>
                      <a:pt x="135859" y="58294"/>
                    </a:lnTo>
                    <a:lnTo>
                      <a:pt x="136300" y="57974"/>
                    </a:lnTo>
                    <a:lnTo>
                      <a:pt x="136725" y="57640"/>
                    </a:lnTo>
                    <a:lnTo>
                      <a:pt x="137151" y="57306"/>
                    </a:lnTo>
                    <a:lnTo>
                      <a:pt x="137561" y="56941"/>
                    </a:lnTo>
                    <a:lnTo>
                      <a:pt x="137972" y="56576"/>
                    </a:lnTo>
                    <a:lnTo>
                      <a:pt x="138352" y="56211"/>
                    </a:lnTo>
                    <a:lnTo>
                      <a:pt x="138732" y="55816"/>
                    </a:lnTo>
                    <a:lnTo>
                      <a:pt x="139112" y="55421"/>
                    </a:lnTo>
                    <a:lnTo>
                      <a:pt x="139461" y="54995"/>
                    </a:lnTo>
                    <a:lnTo>
                      <a:pt x="139811" y="54570"/>
                    </a:lnTo>
                    <a:lnTo>
                      <a:pt x="140145" y="54129"/>
                    </a:lnTo>
                    <a:lnTo>
                      <a:pt x="140464" y="53688"/>
                    </a:lnTo>
                    <a:lnTo>
                      <a:pt x="140768" y="53217"/>
                    </a:lnTo>
                    <a:lnTo>
                      <a:pt x="141057" y="52730"/>
                    </a:lnTo>
                    <a:lnTo>
                      <a:pt x="141331" y="52244"/>
                    </a:lnTo>
                    <a:lnTo>
                      <a:pt x="141604" y="51742"/>
                    </a:lnTo>
                    <a:lnTo>
                      <a:pt x="141848" y="51226"/>
                    </a:lnTo>
                    <a:lnTo>
                      <a:pt x="142091" y="50678"/>
                    </a:lnTo>
                    <a:lnTo>
                      <a:pt x="142304" y="50131"/>
                    </a:lnTo>
                    <a:lnTo>
                      <a:pt x="142516" y="49569"/>
                    </a:lnTo>
                    <a:lnTo>
                      <a:pt x="142699" y="48991"/>
                    </a:lnTo>
                    <a:lnTo>
                      <a:pt x="142866" y="48398"/>
                    </a:lnTo>
                    <a:lnTo>
                      <a:pt x="143033" y="47806"/>
                    </a:lnTo>
                    <a:lnTo>
                      <a:pt x="143170" y="47182"/>
                    </a:lnTo>
                    <a:lnTo>
                      <a:pt x="143292" y="46544"/>
                    </a:lnTo>
                    <a:lnTo>
                      <a:pt x="143383" y="45890"/>
                    </a:lnTo>
                    <a:lnTo>
                      <a:pt x="143474" y="45222"/>
                    </a:lnTo>
                    <a:lnTo>
                      <a:pt x="143535" y="44537"/>
                    </a:lnTo>
                    <a:lnTo>
                      <a:pt x="143596" y="43838"/>
                    </a:lnTo>
                    <a:lnTo>
                      <a:pt x="143626" y="43124"/>
                    </a:lnTo>
                    <a:lnTo>
                      <a:pt x="143626" y="42394"/>
                    </a:lnTo>
                    <a:lnTo>
                      <a:pt x="143626" y="41741"/>
                    </a:lnTo>
                    <a:lnTo>
                      <a:pt x="143596" y="41087"/>
                    </a:lnTo>
                    <a:lnTo>
                      <a:pt x="143565" y="40449"/>
                    </a:lnTo>
                    <a:lnTo>
                      <a:pt x="143520" y="39810"/>
                    </a:lnTo>
                    <a:lnTo>
                      <a:pt x="143459" y="39172"/>
                    </a:lnTo>
                    <a:lnTo>
                      <a:pt x="143383" y="38533"/>
                    </a:lnTo>
                    <a:lnTo>
                      <a:pt x="143292" y="37910"/>
                    </a:lnTo>
                    <a:lnTo>
                      <a:pt x="143185" y="37302"/>
                    </a:lnTo>
                    <a:lnTo>
                      <a:pt x="143064" y="36679"/>
                    </a:lnTo>
                    <a:lnTo>
                      <a:pt x="142942" y="36071"/>
                    </a:lnTo>
                    <a:lnTo>
                      <a:pt x="142805" y="35478"/>
                    </a:lnTo>
                    <a:lnTo>
                      <a:pt x="142653" y="34870"/>
                    </a:lnTo>
                    <a:lnTo>
                      <a:pt x="142486" y="34277"/>
                    </a:lnTo>
                    <a:lnTo>
                      <a:pt x="142304" y="33685"/>
                    </a:lnTo>
                    <a:lnTo>
                      <a:pt x="142121" y="33107"/>
                    </a:lnTo>
                    <a:lnTo>
                      <a:pt x="141924" y="32529"/>
                    </a:lnTo>
                    <a:lnTo>
                      <a:pt x="141711" y="31952"/>
                    </a:lnTo>
                    <a:lnTo>
                      <a:pt x="141498" y="31389"/>
                    </a:lnTo>
                    <a:lnTo>
                      <a:pt x="141255" y="30827"/>
                    </a:lnTo>
                    <a:lnTo>
                      <a:pt x="141027" y="30265"/>
                    </a:lnTo>
                    <a:lnTo>
                      <a:pt x="140768" y="29702"/>
                    </a:lnTo>
                    <a:lnTo>
                      <a:pt x="140510" y="29155"/>
                    </a:lnTo>
                    <a:lnTo>
                      <a:pt x="140236" y="28623"/>
                    </a:lnTo>
                    <a:lnTo>
                      <a:pt x="139963" y="28076"/>
                    </a:lnTo>
                    <a:lnTo>
                      <a:pt x="139674" y="27544"/>
                    </a:lnTo>
                    <a:lnTo>
                      <a:pt x="139370" y="27012"/>
                    </a:lnTo>
                    <a:lnTo>
                      <a:pt x="139066" y="26495"/>
                    </a:lnTo>
                    <a:lnTo>
                      <a:pt x="138747" y="25978"/>
                    </a:lnTo>
                    <a:lnTo>
                      <a:pt x="138428" y="25461"/>
                    </a:lnTo>
                    <a:lnTo>
                      <a:pt x="138093" y="24944"/>
                    </a:lnTo>
                    <a:lnTo>
                      <a:pt x="137409" y="23956"/>
                    </a:lnTo>
                    <a:lnTo>
                      <a:pt x="136695" y="22968"/>
                    </a:lnTo>
                    <a:lnTo>
                      <a:pt x="135965" y="22011"/>
                    </a:lnTo>
                    <a:lnTo>
                      <a:pt x="135190" y="21068"/>
                    </a:lnTo>
                    <a:lnTo>
                      <a:pt x="134400" y="20141"/>
                    </a:lnTo>
                    <a:lnTo>
                      <a:pt x="133594" y="19244"/>
                    </a:lnTo>
                    <a:lnTo>
                      <a:pt x="132758" y="18363"/>
                    </a:lnTo>
                    <a:lnTo>
                      <a:pt x="131907" y="17512"/>
                    </a:lnTo>
                    <a:lnTo>
                      <a:pt x="131040" y="16676"/>
                    </a:lnTo>
                    <a:lnTo>
                      <a:pt x="130159" y="15855"/>
                    </a:lnTo>
                    <a:lnTo>
                      <a:pt x="129277" y="15049"/>
                    </a:lnTo>
                    <a:lnTo>
                      <a:pt x="128365" y="14274"/>
                    </a:lnTo>
                    <a:lnTo>
                      <a:pt x="127453" y="13514"/>
                    </a:lnTo>
                    <a:lnTo>
                      <a:pt x="126526" y="12784"/>
                    </a:lnTo>
                    <a:lnTo>
                      <a:pt x="125599" y="12055"/>
                    </a:lnTo>
                    <a:lnTo>
                      <a:pt x="124671" y="11371"/>
                    </a:lnTo>
                    <a:lnTo>
                      <a:pt x="123744" y="10687"/>
                    </a:lnTo>
                    <a:lnTo>
                      <a:pt x="122817" y="10033"/>
                    </a:lnTo>
                    <a:lnTo>
                      <a:pt x="121875" y="9395"/>
                    </a:lnTo>
                    <a:lnTo>
                      <a:pt x="120947" y="8787"/>
                    </a:lnTo>
                    <a:lnTo>
                      <a:pt x="120035" y="8194"/>
                    </a:lnTo>
                    <a:lnTo>
                      <a:pt x="119123" y="7616"/>
                    </a:lnTo>
                    <a:lnTo>
                      <a:pt x="118211" y="7069"/>
                    </a:lnTo>
                    <a:lnTo>
                      <a:pt x="117315" y="6537"/>
                    </a:lnTo>
                    <a:lnTo>
                      <a:pt x="116433" y="6020"/>
                    </a:lnTo>
                    <a:lnTo>
                      <a:pt x="115567" y="5534"/>
                    </a:lnTo>
                    <a:lnTo>
                      <a:pt x="114715" y="5063"/>
                    </a:lnTo>
                    <a:lnTo>
                      <a:pt x="113074" y="4181"/>
                    </a:lnTo>
                    <a:lnTo>
                      <a:pt x="111523" y="3391"/>
                    </a:lnTo>
                    <a:lnTo>
                      <a:pt x="110064" y="2676"/>
                    </a:lnTo>
                    <a:lnTo>
                      <a:pt x="108727" y="2053"/>
                    </a:lnTo>
                    <a:lnTo>
                      <a:pt x="107526" y="1506"/>
                    </a:lnTo>
                    <a:lnTo>
                      <a:pt x="106462" y="1050"/>
                    </a:lnTo>
                    <a:lnTo>
                      <a:pt x="105565" y="670"/>
                    </a:lnTo>
                    <a:lnTo>
                      <a:pt x="104835" y="366"/>
                    </a:lnTo>
                    <a:lnTo>
                      <a:pt x="104303" y="168"/>
                    </a:lnTo>
                    <a:lnTo>
                      <a:pt x="103847" y="1"/>
                    </a:lnTo>
                    <a:lnTo>
                      <a:pt x="71821" y="13666"/>
                    </a:lnTo>
                    <a:lnTo>
                      <a:pt x="3977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014675" y="3400125"/>
                <a:ext cx="3590650" cy="1960100"/>
              </a:xfrm>
              <a:custGeom>
                <a:rect b="b" l="l" r="r" t="t"/>
                <a:pathLst>
                  <a:path extrusionOk="0" fill="none" h="78404" w="143626">
                    <a:moveTo>
                      <a:pt x="134856" y="67338"/>
                    </a:moveTo>
                    <a:lnTo>
                      <a:pt x="134856" y="67338"/>
                    </a:lnTo>
                    <a:lnTo>
                      <a:pt x="134658" y="67171"/>
                    </a:lnTo>
                    <a:lnTo>
                      <a:pt x="134476" y="67003"/>
                    </a:lnTo>
                    <a:lnTo>
                      <a:pt x="134293" y="66836"/>
                    </a:lnTo>
                    <a:lnTo>
                      <a:pt x="134126" y="66654"/>
                    </a:lnTo>
                    <a:lnTo>
                      <a:pt x="133974" y="66456"/>
                    </a:lnTo>
                    <a:lnTo>
                      <a:pt x="133822" y="66274"/>
                    </a:lnTo>
                    <a:lnTo>
                      <a:pt x="133685" y="66061"/>
                    </a:lnTo>
                    <a:lnTo>
                      <a:pt x="133564" y="65863"/>
                    </a:lnTo>
                    <a:lnTo>
                      <a:pt x="133442" y="65651"/>
                    </a:lnTo>
                    <a:lnTo>
                      <a:pt x="133336" y="65438"/>
                    </a:lnTo>
                    <a:lnTo>
                      <a:pt x="133244" y="65210"/>
                    </a:lnTo>
                    <a:lnTo>
                      <a:pt x="133153" y="64997"/>
                    </a:lnTo>
                    <a:lnTo>
                      <a:pt x="133077" y="64769"/>
                    </a:lnTo>
                    <a:lnTo>
                      <a:pt x="133016" y="64541"/>
                    </a:lnTo>
                    <a:lnTo>
                      <a:pt x="132956" y="64298"/>
                    </a:lnTo>
                    <a:lnTo>
                      <a:pt x="132910" y="64070"/>
                    </a:lnTo>
                    <a:lnTo>
                      <a:pt x="132880" y="63827"/>
                    </a:lnTo>
                    <a:lnTo>
                      <a:pt x="132864" y="63599"/>
                    </a:lnTo>
                    <a:lnTo>
                      <a:pt x="132849" y="63355"/>
                    </a:lnTo>
                    <a:lnTo>
                      <a:pt x="132849" y="63112"/>
                    </a:lnTo>
                    <a:lnTo>
                      <a:pt x="132849" y="62884"/>
                    </a:lnTo>
                    <a:lnTo>
                      <a:pt x="132880" y="62641"/>
                    </a:lnTo>
                    <a:lnTo>
                      <a:pt x="132910" y="62398"/>
                    </a:lnTo>
                    <a:lnTo>
                      <a:pt x="132956" y="62170"/>
                    </a:lnTo>
                    <a:lnTo>
                      <a:pt x="133001" y="61927"/>
                    </a:lnTo>
                    <a:lnTo>
                      <a:pt x="133062" y="61699"/>
                    </a:lnTo>
                    <a:lnTo>
                      <a:pt x="133138" y="61455"/>
                    </a:lnTo>
                    <a:lnTo>
                      <a:pt x="133229" y="61227"/>
                    </a:lnTo>
                    <a:lnTo>
                      <a:pt x="133336" y="60999"/>
                    </a:lnTo>
                    <a:lnTo>
                      <a:pt x="133442" y="60771"/>
                    </a:lnTo>
                    <a:lnTo>
                      <a:pt x="133564" y="60559"/>
                    </a:lnTo>
                    <a:lnTo>
                      <a:pt x="133700" y="60346"/>
                    </a:lnTo>
                    <a:lnTo>
                      <a:pt x="133792" y="60194"/>
                    </a:lnTo>
                    <a:lnTo>
                      <a:pt x="133792" y="60194"/>
                    </a:lnTo>
                    <a:lnTo>
                      <a:pt x="133944" y="59966"/>
                    </a:lnTo>
                    <a:lnTo>
                      <a:pt x="134126" y="59738"/>
                    </a:lnTo>
                    <a:lnTo>
                      <a:pt x="134308" y="59525"/>
                    </a:lnTo>
                    <a:lnTo>
                      <a:pt x="134506" y="59312"/>
                    </a:lnTo>
                    <a:lnTo>
                      <a:pt x="134719" y="59130"/>
                    </a:lnTo>
                    <a:lnTo>
                      <a:pt x="134947" y="58932"/>
                    </a:lnTo>
                    <a:lnTo>
                      <a:pt x="135175" y="58765"/>
                    </a:lnTo>
                    <a:lnTo>
                      <a:pt x="135403" y="58598"/>
                    </a:lnTo>
                    <a:lnTo>
                      <a:pt x="135403" y="58598"/>
                    </a:lnTo>
                    <a:lnTo>
                      <a:pt x="135859" y="58294"/>
                    </a:lnTo>
                    <a:lnTo>
                      <a:pt x="136300" y="57974"/>
                    </a:lnTo>
                    <a:lnTo>
                      <a:pt x="136725" y="57640"/>
                    </a:lnTo>
                    <a:lnTo>
                      <a:pt x="137151" y="57306"/>
                    </a:lnTo>
                    <a:lnTo>
                      <a:pt x="137561" y="56941"/>
                    </a:lnTo>
                    <a:lnTo>
                      <a:pt x="137972" y="56576"/>
                    </a:lnTo>
                    <a:lnTo>
                      <a:pt x="138352" y="56211"/>
                    </a:lnTo>
                    <a:lnTo>
                      <a:pt x="138732" y="55816"/>
                    </a:lnTo>
                    <a:lnTo>
                      <a:pt x="139112" y="55421"/>
                    </a:lnTo>
                    <a:lnTo>
                      <a:pt x="139461" y="54995"/>
                    </a:lnTo>
                    <a:lnTo>
                      <a:pt x="139811" y="54570"/>
                    </a:lnTo>
                    <a:lnTo>
                      <a:pt x="140145" y="54129"/>
                    </a:lnTo>
                    <a:lnTo>
                      <a:pt x="140464" y="53688"/>
                    </a:lnTo>
                    <a:lnTo>
                      <a:pt x="140768" y="53217"/>
                    </a:lnTo>
                    <a:lnTo>
                      <a:pt x="141057" y="52730"/>
                    </a:lnTo>
                    <a:lnTo>
                      <a:pt x="141331" y="52244"/>
                    </a:lnTo>
                    <a:lnTo>
                      <a:pt x="141604" y="51742"/>
                    </a:lnTo>
                    <a:lnTo>
                      <a:pt x="141848" y="51226"/>
                    </a:lnTo>
                    <a:lnTo>
                      <a:pt x="142091" y="50678"/>
                    </a:lnTo>
                    <a:lnTo>
                      <a:pt x="142304" y="50131"/>
                    </a:lnTo>
                    <a:lnTo>
                      <a:pt x="142516" y="49569"/>
                    </a:lnTo>
                    <a:lnTo>
                      <a:pt x="142699" y="48991"/>
                    </a:lnTo>
                    <a:lnTo>
                      <a:pt x="142866" y="48398"/>
                    </a:lnTo>
                    <a:lnTo>
                      <a:pt x="143033" y="47806"/>
                    </a:lnTo>
                    <a:lnTo>
                      <a:pt x="143170" y="47182"/>
                    </a:lnTo>
                    <a:lnTo>
                      <a:pt x="143292" y="46544"/>
                    </a:lnTo>
                    <a:lnTo>
                      <a:pt x="143383" y="45890"/>
                    </a:lnTo>
                    <a:lnTo>
                      <a:pt x="143474" y="45222"/>
                    </a:lnTo>
                    <a:lnTo>
                      <a:pt x="143535" y="44537"/>
                    </a:lnTo>
                    <a:lnTo>
                      <a:pt x="143596" y="43838"/>
                    </a:lnTo>
                    <a:lnTo>
                      <a:pt x="143626" y="43124"/>
                    </a:lnTo>
                    <a:lnTo>
                      <a:pt x="143626" y="42394"/>
                    </a:lnTo>
                    <a:lnTo>
                      <a:pt x="143626" y="42394"/>
                    </a:lnTo>
                    <a:lnTo>
                      <a:pt x="143626" y="41741"/>
                    </a:lnTo>
                    <a:lnTo>
                      <a:pt x="143596" y="41087"/>
                    </a:lnTo>
                    <a:lnTo>
                      <a:pt x="143565" y="40449"/>
                    </a:lnTo>
                    <a:lnTo>
                      <a:pt x="143520" y="39810"/>
                    </a:lnTo>
                    <a:lnTo>
                      <a:pt x="143459" y="39172"/>
                    </a:lnTo>
                    <a:lnTo>
                      <a:pt x="143383" y="38533"/>
                    </a:lnTo>
                    <a:lnTo>
                      <a:pt x="143292" y="37910"/>
                    </a:lnTo>
                    <a:lnTo>
                      <a:pt x="143185" y="37302"/>
                    </a:lnTo>
                    <a:lnTo>
                      <a:pt x="143064" y="36679"/>
                    </a:lnTo>
                    <a:lnTo>
                      <a:pt x="142942" y="36071"/>
                    </a:lnTo>
                    <a:lnTo>
                      <a:pt x="142805" y="35478"/>
                    </a:lnTo>
                    <a:lnTo>
                      <a:pt x="142653" y="34870"/>
                    </a:lnTo>
                    <a:lnTo>
                      <a:pt x="142486" y="34277"/>
                    </a:lnTo>
                    <a:lnTo>
                      <a:pt x="142304" y="33685"/>
                    </a:lnTo>
                    <a:lnTo>
                      <a:pt x="142121" y="33107"/>
                    </a:lnTo>
                    <a:lnTo>
                      <a:pt x="141924" y="32529"/>
                    </a:lnTo>
                    <a:lnTo>
                      <a:pt x="141711" y="31952"/>
                    </a:lnTo>
                    <a:lnTo>
                      <a:pt x="141498" y="31389"/>
                    </a:lnTo>
                    <a:lnTo>
                      <a:pt x="141255" y="30827"/>
                    </a:lnTo>
                    <a:lnTo>
                      <a:pt x="141027" y="30265"/>
                    </a:lnTo>
                    <a:lnTo>
                      <a:pt x="140768" y="29702"/>
                    </a:lnTo>
                    <a:lnTo>
                      <a:pt x="140510" y="29155"/>
                    </a:lnTo>
                    <a:lnTo>
                      <a:pt x="140236" y="28623"/>
                    </a:lnTo>
                    <a:lnTo>
                      <a:pt x="139963" y="28076"/>
                    </a:lnTo>
                    <a:lnTo>
                      <a:pt x="139674" y="27544"/>
                    </a:lnTo>
                    <a:lnTo>
                      <a:pt x="139370" y="27012"/>
                    </a:lnTo>
                    <a:lnTo>
                      <a:pt x="139066" y="26495"/>
                    </a:lnTo>
                    <a:lnTo>
                      <a:pt x="138747" y="25978"/>
                    </a:lnTo>
                    <a:lnTo>
                      <a:pt x="138428" y="25461"/>
                    </a:lnTo>
                    <a:lnTo>
                      <a:pt x="138093" y="24944"/>
                    </a:lnTo>
                    <a:lnTo>
                      <a:pt x="137409" y="23956"/>
                    </a:lnTo>
                    <a:lnTo>
                      <a:pt x="136695" y="22968"/>
                    </a:lnTo>
                    <a:lnTo>
                      <a:pt x="135965" y="22011"/>
                    </a:lnTo>
                    <a:lnTo>
                      <a:pt x="135190" y="21068"/>
                    </a:lnTo>
                    <a:lnTo>
                      <a:pt x="134400" y="20141"/>
                    </a:lnTo>
                    <a:lnTo>
                      <a:pt x="133594" y="19244"/>
                    </a:lnTo>
                    <a:lnTo>
                      <a:pt x="132758" y="18363"/>
                    </a:lnTo>
                    <a:lnTo>
                      <a:pt x="131907" y="17512"/>
                    </a:lnTo>
                    <a:lnTo>
                      <a:pt x="131040" y="16676"/>
                    </a:lnTo>
                    <a:lnTo>
                      <a:pt x="130159" y="15855"/>
                    </a:lnTo>
                    <a:lnTo>
                      <a:pt x="129277" y="15049"/>
                    </a:lnTo>
                    <a:lnTo>
                      <a:pt x="128365" y="14274"/>
                    </a:lnTo>
                    <a:lnTo>
                      <a:pt x="127453" y="13514"/>
                    </a:lnTo>
                    <a:lnTo>
                      <a:pt x="126526" y="12784"/>
                    </a:lnTo>
                    <a:lnTo>
                      <a:pt x="125599" y="12055"/>
                    </a:lnTo>
                    <a:lnTo>
                      <a:pt x="124671" y="11371"/>
                    </a:lnTo>
                    <a:lnTo>
                      <a:pt x="123744" y="10687"/>
                    </a:lnTo>
                    <a:lnTo>
                      <a:pt x="122817" y="10033"/>
                    </a:lnTo>
                    <a:lnTo>
                      <a:pt x="121875" y="9395"/>
                    </a:lnTo>
                    <a:lnTo>
                      <a:pt x="120947" y="8787"/>
                    </a:lnTo>
                    <a:lnTo>
                      <a:pt x="120035" y="8194"/>
                    </a:lnTo>
                    <a:lnTo>
                      <a:pt x="119123" y="7616"/>
                    </a:lnTo>
                    <a:lnTo>
                      <a:pt x="118211" y="7069"/>
                    </a:lnTo>
                    <a:lnTo>
                      <a:pt x="117315" y="6537"/>
                    </a:lnTo>
                    <a:lnTo>
                      <a:pt x="116433" y="6020"/>
                    </a:lnTo>
                    <a:lnTo>
                      <a:pt x="115567" y="5534"/>
                    </a:lnTo>
                    <a:lnTo>
                      <a:pt x="114715" y="5063"/>
                    </a:lnTo>
                    <a:lnTo>
                      <a:pt x="113074" y="4181"/>
                    </a:lnTo>
                    <a:lnTo>
                      <a:pt x="111523" y="3391"/>
                    </a:lnTo>
                    <a:lnTo>
                      <a:pt x="110064" y="2676"/>
                    </a:lnTo>
                    <a:lnTo>
                      <a:pt x="108727" y="2053"/>
                    </a:lnTo>
                    <a:lnTo>
                      <a:pt x="107526" y="1506"/>
                    </a:lnTo>
                    <a:lnTo>
                      <a:pt x="106462" y="1050"/>
                    </a:lnTo>
                    <a:lnTo>
                      <a:pt x="105565" y="670"/>
                    </a:lnTo>
                    <a:lnTo>
                      <a:pt x="104835" y="366"/>
                    </a:lnTo>
                    <a:lnTo>
                      <a:pt x="104303" y="168"/>
                    </a:lnTo>
                    <a:lnTo>
                      <a:pt x="103847" y="1"/>
                    </a:lnTo>
                    <a:lnTo>
                      <a:pt x="71821" y="13666"/>
                    </a:lnTo>
                    <a:lnTo>
                      <a:pt x="39779" y="1"/>
                    </a:lnTo>
                    <a:lnTo>
                      <a:pt x="39779" y="1"/>
                    </a:lnTo>
                    <a:lnTo>
                      <a:pt x="39323" y="168"/>
                    </a:lnTo>
                    <a:lnTo>
                      <a:pt x="38791" y="366"/>
                    </a:lnTo>
                    <a:lnTo>
                      <a:pt x="38061" y="670"/>
                    </a:lnTo>
                    <a:lnTo>
                      <a:pt x="37164" y="1050"/>
                    </a:lnTo>
                    <a:lnTo>
                      <a:pt x="36100" y="1506"/>
                    </a:lnTo>
                    <a:lnTo>
                      <a:pt x="34899" y="2053"/>
                    </a:lnTo>
                    <a:lnTo>
                      <a:pt x="33562" y="2676"/>
                    </a:lnTo>
                    <a:lnTo>
                      <a:pt x="32103" y="3391"/>
                    </a:lnTo>
                    <a:lnTo>
                      <a:pt x="30552" y="4181"/>
                    </a:lnTo>
                    <a:lnTo>
                      <a:pt x="28911" y="5063"/>
                    </a:lnTo>
                    <a:lnTo>
                      <a:pt x="28059" y="5534"/>
                    </a:lnTo>
                    <a:lnTo>
                      <a:pt x="27193" y="6020"/>
                    </a:lnTo>
                    <a:lnTo>
                      <a:pt x="26311" y="6537"/>
                    </a:lnTo>
                    <a:lnTo>
                      <a:pt x="25415" y="7069"/>
                    </a:lnTo>
                    <a:lnTo>
                      <a:pt x="24503" y="7616"/>
                    </a:lnTo>
                    <a:lnTo>
                      <a:pt x="23591" y="8194"/>
                    </a:lnTo>
                    <a:lnTo>
                      <a:pt x="22679" y="8787"/>
                    </a:lnTo>
                    <a:lnTo>
                      <a:pt x="21751" y="9395"/>
                    </a:lnTo>
                    <a:lnTo>
                      <a:pt x="20824" y="10033"/>
                    </a:lnTo>
                    <a:lnTo>
                      <a:pt x="19882" y="10687"/>
                    </a:lnTo>
                    <a:lnTo>
                      <a:pt x="18955" y="11371"/>
                    </a:lnTo>
                    <a:lnTo>
                      <a:pt x="18027" y="12055"/>
                    </a:lnTo>
                    <a:lnTo>
                      <a:pt x="17100" y="12784"/>
                    </a:lnTo>
                    <a:lnTo>
                      <a:pt x="16173" y="13514"/>
                    </a:lnTo>
                    <a:lnTo>
                      <a:pt x="15261" y="14274"/>
                    </a:lnTo>
                    <a:lnTo>
                      <a:pt x="14364" y="15049"/>
                    </a:lnTo>
                    <a:lnTo>
                      <a:pt x="13467" y="15855"/>
                    </a:lnTo>
                    <a:lnTo>
                      <a:pt x="12586" y="16676"/>
                    </a:lnTo>
                    <a:lnTo>
                      <a:pt x="11719" y="17512"/>
                    </a:lnTo>
                    <a:lnTo>
                      <a:pt x="10868" y="18363"/>
                    </a:lnTo>
                    <a:lnTo>
                      <a:pt x="10032" y="19244"/>
                    </a:lnTo>
                    <a:lnTo>
                      <a:pt x="9226" y="20141"/>
                    </a:lnTo>
                    <a:lnTo>
                      <a:pt x="8436" y="21068"/>
                    </a:lnTo>
                    <a:lnTo>
                      <a:pt x="7661" y="22011"/>
                    </a:lnTo>
                    <a:lnTo>
                      <a:pt x="6931" y="22968"/>
                    </a:lnTo>
                    <a:lnTo>
                      <a:pt x="6217" y="23956"/>
                    </a:lnTo>
                    <a:lnTo>
                      <a:pt x="5533" y="24944"/>
                    </a:lnTo>
                    <a:lnTo>
                      <a:pt x="5198" y="25461"/>
                    </a:lnTo>
                    <a:lnTo>
                      <a:pt x="4879" y="25978"/>
                    </a:lnTo>
                    <a:lnTo>
                      <a:pt x="4560" y="26495"/>
                    </a:lnTo>
                    <a:lnTo>
                      <a:pt x="4256" y="27012"/>
                    </a:lnTo>
                    <a:lnTo>
                      <a:pt x="3952" y="27544"/>
                    </a:lnTo>
                    <a:lnTo>
                      <a:pt x="3663" y="28076"/>
                    </a:lnTo>
                    <a:lnTo>
                      <a:pt x="3390" y="28623"/>
                    </a:lnTo>
                    <a:lnTo>
                      <a:pt x="3116" y="29155"/>
                    </a:lnTo>
                    <a:lnTo>
                      <a:pt x="2858" y="29702"/>
                    </a:lnTo>
                    <a:lnTo>
                      <a:pt x="2614" y="30265"/>
                    </a:lnTo>
                    <a:lnTo>
                      <a:pt x="2371" y="30827"/>
                    </a:lnTo>
                    <a:lnTo>
                      <a:pt x="2143" y="31389"/>
                    </a:lnTo>
                    <a:lnTo>
                      <a:pt x="1915" y="31952"/>
                    </a:lnTo>
                    <a:lnTo>
                      <a:pt x="1702" y="32529"/>
                    </a:lnTo>
                    <a:lnTo>
                      <a:pt x="1505" y="33107"/>
                    </a:lnTo>
                    <a:lnTo>
                      <a:pt x="1322" y="33685"/>
                    </a:lnTo>
                    <a:lnTo>
                      <a:pt x="1140" y="34277"/>
                    </a:lnTo>
                    <a:lnTo>
                      <a:pt x="988" y="34870"/>
                    </a:lnTo>
                    <a:lnTo>
                      <a:pt x="836" y="35478"/>
                    </a:lnTo>
                    <a:lnTo>
                      <a:pt x="684" y="36071"/>
                    </a:lnTo>
                    <a:lnTo>
                      <a:pt x="562" y="36679"/>
                    </a:lnTo>
                    <a:lnTo>
                      <a:pt x="441" y="37302"/>
                    </a:lnTo>
                    <a:lnTo>
                      <a:pt x="350" y="37910"/>
                    </a:lnTo>
                    <a:lnTo>
                      <a:pt x="258" y="38533"/>
                    </a:lnTo>
                    <a:lnTo>
                      <a:pt x="182" y="39172"/>
                    </a:lnTo>
                    <a:lnTo>
                      <a:pt x="106" y="39810"/>
                    </a:lnTo>
                    <a:lnTo>
                      <a:pt x="61" y="40449"/>
                    </a:lnTo>
                    <a:lnTo>
                      <a:pt x="30" y="41087"/>
                    </a:lnTo>
                    <a:lnTo>
                      <a:pt x="0" y="41741"/>
                    </a:lnTo>
                    <a:lnTo>
                      <a:pt x="0" y="42394"/>
                    </a:lnTo>
                    <a:lnTo>
                      <a:pt x="0" y="42394"/>
                    </a:lnTo>
                    <a:lnTo>
                      <a:pt x="15" y="43124"/>
                    </a:lnTo>
                    <a:lnTo>
                      <a:pt x="30" y="43838"/>
                    </a:lnTo>
                    <a:lnTo>
                      <a:pt x="91" y="44537"/>
                    </a:lnTo>
                    <a:lnTo>
                      <a:pt x="152" y="45222"/>
                    </a:lnTo>
                    <a:lnTo>
                      <a:pt x="243" y="45890"/>
                    </a:lnTo>
                    <a:lnTo>
                      <a:pt x="350" y="46544"/>
                    </a:lnTo>
                    <a:lnTo>
                      <a:pt x="456" y="47182"/>
                    </a:lnTo>
                    <a:lnTo>
                      <a:pt x="608" y="47806"/>
                    </a:lnTo>
                    <a:lnTo>
                      <a:pt x="760" y="48398"/>
                    </a:lnTo>
                    <a:lnTo>
                      <a:pt x="927" y="48991"/>
                    </a:lnTo>
                    <a:lnTo>
                      <a:pt x="1125" y="49569"/>
                    </a:lnTo>
                    <a:lnTo>
                      <a:pt x="1322" y="50131"/>
                    </a:lnTo>
                    <a:lnTo>
                      <a:pt x="1535" y="50678"/>
                    </a:lnTo>
                    <a:lnTo>
                      <a:pt x="1778" y="51226"/>
                    </a:lnTo>
                    <a:lnTo>
                      <a:pt x="2022" y="51742"/>
                    </a:lnTo>
                    <a:lnTo>
                      <a:pt x="2295" y="52244"/>
                    </a:lnTo>
                    <a:lnTo>
                      <a:pt x="2569" y="52730"/>
                    </a:lnTo>
                    <a:lnTo>
                      <a:pt x="2858" y="53217"/>
                    </a:lnTo>
                    <a:lnTo>
                      <a:pt x="3177" y="53688"/>
                    </a:lnTo>
                    <a:lnTo>
                      <a:pt x="3496" y="54129"/>
                    </a:lnTo>
                    <a:lnTo>
                      <a:pt x="3815" y="54570"/>
                    </a:lnTo>
                    <a:lnTo>
                      <a:pt x="4165" y="54995"/>
                    </a:lnTo>
                    <a:lnTo>
                      <a:pt x="4530" y="55421"/>
                    </a:lnTo>
                    <a:lnTo>
                      <a:pt x="4894" y="55816"/>
                    </a:lnTo>
                    <a:lnTo>
                      <a:pt x="5274" y="56211"/>
                    </a:lnTo>
                    <a:lnTo>
                      <a:pt x="5670" y="56576"/>
                    </a:lnTo>
                    <a:lnTo>
                      <a:pt x="6065" y="56941"/>
                    </a:lnTo>
                    <a:lnTo>
                      <a:pt x="6475" y="57306"/>
                    </a:lnTo>
                    <a:lnTo>
                      <a:pt x="6901" y="57640"/>
                    </a:lnTo>
                    <a:lnTo>
                      <a:pt x="7326" y="57974"/>
                    </a:lnTo>
                    <a:lnTo>
                      <a:pt x="7767" y="58294"/>
                    </a:lnTo>
                    <a:lnTo>
                      <a:pt x="8223" y="58598"/>
                    </a:lnTo>
                    <a:lnTo>
                      <a:pt x="8223" y="58598"/>
                    </a:lnTo>
                    <a:lnTo>
                      <a:pt x="8451" y="58765"/>
                    </a:lnTo>
                    <a:lnTo>
                      <a:pt x="8679" y="58932"/>
                    </a:lnTo>
                    <a:lnTo>
                      <a:pt x="8907" y="59130"/>
                    </a:lnTo>
                    <a:lnTo>
                      <a:pt x="9120" y="59312"/>
                    </a:lnTo>
                    <a:lnTo>
                      <a:pt x="9318" y="59525"/>
                    </a:lnTo>
                    <a:lnTo>
                      <a:pt x="9500" y="59738"/>
                    </a:lnTo>
                    <a:lnTo>
                      <a:pt x="9682" y="59966"/>
                    </a:lnTo>
                    <a:lnTo>
                      <a:pt x="9850" y="60194"/>
                    </a:lnTo>
                    <a:lnTo>
                      <a:pt x="9941" y="60346"/>
                    </a:lnTo>
                    <a:lnTo>
                      <a:pt x="9941" y="60346"/>
                    </a:lnTo>
                    <a:lnTo>
                      <a:pt x="10062" y="60559"/>
                    </a:lnTo>
                    <a:lnTo>
                      <a:pt x="10184" y="60771"/>
                    </a:lnTo>
                    <a:lnTo>
                      <a:pt x="10306" y="60999"/>
                    </a:lnTo>
                    <a:lnTo>
                      <a:pt x="10397" y="61227"/>
                    </a:lnTo>
                    <a:lnTo>
                      <a:pt x="10488" y="61455"/>
                    </a:lnTo>
                    <a:lnTo>
                      <a:pt x="10564" y="61699"/>
                    </a:lnTo>
                    <a:lnTo>
                      <a:pt x="10625" y="61927"/>
                    </a:lnTo>
                    <a:lnTo>
                      <a:pt x="10670" y="62170"/>
                    </a:lnTo>
                    <a:lnTo>
                      <a:pt x="10716" y="62398"/>
                    </a:lnTo>
                    <a:lnTo>
                      <a:pt x="10746" y="62641"/>
                    </a:lnTo>
                    <a:lnTo>
                      <a:pt x="10777" y="62884"/>
                    </a:lnTo>
                    <a:lnTo>
                      <a:pt x="10777" y="63112"/>
                    </a:lnTo>
                    <a:lnTo>
                      <a:pt x="10777" y="63355"/>
                    </a:lnTo>
                    <a:lnTo>
                      <a:pt x="10762" y="63599"/>
                    </a:lnTo>
                    <a:lnTo>
                      <a:pt x="10746" y="63827"/>
                    </a:lnTo>
                    <a:lnTo>
                      <a:pt x="10716" y="64070"/>
                    </a:lnTo>
                    <a:lnTo>
                      <a:pt x="10670" y="64298"/>
                    </a:lnTo>
                    <a:lnTo>
                      <a:pt x="10610" y="64541"/>
                    </a:lnTo>
                    <a:lnTo>
                      <a:pt x="10549" y="64769"/>
                    </a:lnTo>
                    <a:lnTo>
                      <a:pt x="10473" y="64997"/>
                    </a:lnTo>
                    <a:lnTo>
                      <a:pt x="10382" y="65210"/>
                    </a:lnTo>
                    <a:lnTo>
                      <a:pt x="10290" y="65438"/>
                    </a:lnTo>
                    <a:lnTo>
                      <a:pt x="10184" y="65651"/>
                    </a:lnTo>
                    <a:lnTo>
                      <a:pt x="10062" y="65863"/>
                    </a:lnTo>
                    <a:lnTo>
                      <a:pt x="9941" y="66061"/>
                    </a:lnTo>
                    <a:lnTo>
                      <a:pt x="9804" y="66274"/>
                    </a:lnTo>
                    <a:lnTo>
                      <a:pt x="9652" y="66456"/>
                    </a:lnTo>
                    <a:lnTo>
                      <a:pt x="9500" y="66654"/>
                    </a:lnTo>
                    <a:lnTo>
                      <a:pt x="9333" y="66836"/>
                    </a:lnTo>
                    <a:lnTo>
                      <a:pt x="9150" y="67003"/>
                    </a:lnTo>
                    <a:lnTo>
                      <a:pt x="8968" y="67171"/>
                    </a:lnTo>
                    <a:lnTo>
                      <a:pt x="8770" y="67338"/>
                    </a:lnTo>
                    <a:lnTo>
                      <a:pt x="8770" y="67338"/>
                    </a:lnTo>
                    <a:lnTo>
                      <a:pt x="8238" y="67763"/>
                    </a:lnTo>
                    <a:lnTo>
                      <a:pt x="7691" y="68204"/>
                    </a:lnTo>
                    <a:lnTo>
                      <a:pt x="7129" y="68660"/>
                    </a:lnTo>
                    <a:lnTo>
                      <a:pt x="6566" y="69147"/>
                    </a:lnTo>
                    <a:lnTo>
                      <a:pt x="6004" y="69648"/>
                    </a:lnTo>
                    <a:lnTo>
                      <a:pt x="5442" y="70180"/>
                    </a:lnTo>
                    <a:lnTo>
                      <a:pt x="4894" y="70712"/>
                    </a:lnTo>
                    <a:lnTo>
                      <a:pt x="4347" y="71259"/>
                    </a:lnTo>
                    <a:lnTo>
                      <a:pt x="3815" y="71822"/>
                    </a:lnTo>
                    <a:lnTo>
                      <a:pt x="3298" y="72384"/>
                    </a:lnTo>
                    <a:lnTo>
                      <a:pt x="2812" y="72977"/>
                    </a:lnTo>
                    <a:lnTo>
                      <a:pt x="2341" y="73570"/>
                    </a:lnTo>
                    <a:lnTo>
                      <a:pt x="1915" y="74163"/>
                    </a:lnTo>
                    <a:lnTo>
                      <a:pt x="1505" y="74755"/>
                    </a:lnTo>
                    <a:lnTo>
                      <a:pt x="1140" y="75364"/>
                    </a:lnTo>
                    <a:lnTo>
                      <a:pt x="988" y="75668"/>
                    </a:lnTo>
                    <a:lnTo>
                      <a:pt x="821" y="75972"/>
                    </a:lnTo>
                    <a:lnTo>
                      <a:pt x="821" y="75972"/>
                    </a:lnTo>
                    <a:lnTo>
                      <a:pt x="745" y="76184"/>
                    </a:lnTo>
                    <a:lnTo>
                      <a:pt x="684" y="76397"/>
                    </a:lnTo>
                    <a:lnTo>
                      <a:pt x="654" y="76610"/>
                    </a:lnTo>
                    <a:lnTo>
                      <a:pt x="654" y="76823"/>
                    </a:lnTo>
                    <a:lnTo>
                      <a:pt x="684" y="77036"/>
                    </a:lnTo>
                    <a:lnTo>
                      <a:pt x="730" y="77233"/>
                    </a:lnTo>
                    <a:lnTo>
                      <a:pt x="806" y="77431"/>
                    </a:lnTo>
                    <a:lnTo>
                      <a:pt x="912" y="77598"/>
                    </a:lnTo>
                    <a:lnTo>
                      <a:pt x="1034" y="77765"/>
                    </a:lnTo>
                    <a:lnTo>
                      <a:pt x="1170" y="77917"/>
                    </a:lnTo>
                    <a:lnTo>
                      <a:pt x="1322" y="78054"/>
                    </a:lnTo>
                    <a:lnTo>
                      <a:pt x="1505" y="78176"/>
                    </a:lnTo>
                    <a:lnTo>
                      <a:pt x="1687" y="78267"/>
                    </a:lnTo>
                    <a:lnTo>
                      <a:pt x="1900" y="78343"/>
                    </a:lnTo>
                    <a:lnTo>
                      <a:pt x="2113" y="78388"/>
                    </a:lnTo>
                    <a:lnTo>
                      <a:pt x="2341" y="78404"/>
                    </a:lnTo>
                    <a:lnTo>
                      <a:pt x="34641" y="78404"/>
                    </a:lnTo>
                    <a:lnTo>
                      <a:pt x="40478" y="72551"/>
                    </a:lnTo>
                    <a:lnTo>
                      <a:pt x="69389" y="72551"/>
                    </a:lnTo>
                    <a:lnTo>
                      <a:pt x="74237" y="72551"/>
                    </a:lnTo>
                    <a:lnTo>
                      <a:pt x="103148" y="72551"/>
                    </a:lnTo>
                    <a:lnTo>
                      <a:pt x="108985" y="78404"/>
                    </a:lnTo>
                    <a:lnTo>
                      <a:pt x="141285" y="78404"/>
                    </a:lnTo>
                    <a:lnTo>
                      <a:pt x="141285" y="78404"/>
                    </a:lnTo>
                    <a:lnTo>
                      <a:pt x="141513" y="78388"/>
                    </a:lnTo>
                    <a:lnTo>
                      <a:pt x="141741" y="78343"/>
                    </a:lnTo>
                    <a:lnTo>
                      <a:pt x="141939" y="78267"/>
                    </a:lnTo>
                    <a:lnTo>
                      <a:pt x="142121" y="78176"/>
                    </a:lnTo>
                    <a:lnTo>
                      <a:pt x="142304" y="78054"/>
                    </a:lnTo>
                    <a:lnTo>
                      <a:pt x="142456" y="77917"/>
                    </a:lnTo>
                    <a:lnTo>
                      <a:pt x="142592" y="77765"/>
                    </a:lnTo>
                    <a:lnTo>
                      <a:pt x="142714" y="77598"/>
                    </a:lnTo>
                    <a:lnTo>
                      <a:pt x="142820" y="77431"/>
                    </a:lnTo>
                    <a:lnTo>
                      <a:pt x="142896" y="77233"/>
                    </a:lnTo>
                    <a:lnTo>
                      <a:pt x="142942" y="77036"/>
                    </a:lnTo>
                    <a:lnTo>
                      <a:pt x="142972" y="76823"/>
                    </a:lnTo>
                    <a:lnTo>
                      <a:pt x="142972" y="76610"/>
                    </a:lnTo>
                    <a:lnTo>
                      <a:pt x="142942" y="76397"/>
                    </a:lnTo>
                    <a:lnTo>
                      <a:pt x="142896" y="76184"/>
                    </a:lnTo>
                    <a:lnTo>
                      <a:pt x="142805" y="75972"/>
                    </a:lnTo>
                    <a:lnTo>
                      <a:pt x="142805" y="75972"/>
                    </a:lnTo>
                    <a:lnTo>
                      <a:pt x="142653" y="75668"/>
                    </a:lnTo>
                    <a:lnTo>
                      <a:pt x="142486" y="75364"/>
                    </a:lnTo>
                    <a:lnTo>
                      <a:pt x="142121" y="74755"/>
                    </a:lnTo>
                    <a:lnTo>
                      <a:pt x="141726" y="74163"/>
                    </a:lnTo>
                    <a:lnTo>
                      <a:pt x="141285" y="73570"/>
                    </a:lnTo>
                    <a:lnTo>
                      <a:pt x="140814" y="72977"/>
                    </a:lnTo>
                    <a:lnTo>
                      <a:pt x="140328" y="72384"/>
                    </a:lnTo>
                    <a:lnTo>
                      <a:pt x="139811" y="71822"/>
                    </a:lnTo>
                    <a:lnTo>
                      <a:pt x="139279" y="71259"/>
                    </a:lnTo>
                    <a:lnTo>
                      <a:pt x="138732" y="70712"/>
                    </a:lnTo>
                    <a:lnTo>
                      <a:pt x="138184" y="70180"/>
                    </a:lnTo>
                    <a:lnTo>
                      <a:pt x="137622" y="69648"/>
                    </a:lnTo>
                    <a:lnTo>
                      <a:pt x="137060" y="69147"/>
                    </a:lnTo>
                    <a:lnTo>
                      <a:pt x="136497" y="68660"/>
                    </a:lnTo>
                    <a:lnTo>
                      <a:pt x="135935" y="68204"/>
                    </a:lnTo>
                    <a:lnTo>
                      <a:pt x="135388" y="67763"/>
                    </a:lnTo>
                    <a:lnTo>
                      <a:pt x="134856" y="673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502575" y="1526325"/>
                <a:ext cx="2614850" cy="3015750"/>
              </a:xfrm>
              <a:custGeom>
                <a:rect b="b" l="l" r="r" t="t"/>
                <a:pathLst>
                  <a:path extrusionOk="0" h="120630" w="104594">
                    <a:moveTo>
                      <a:pt x="52305" y="1"/>
                    </a:moveTo>
                    <a:lnTo>
                      <a:pt x="51621" y="16"/>
                    </a:lnTo>
                    <a:lnTo>
                      <a:pt x="50952" y="31"/>
                    </a:lnTo>
                    <a:lnTo>
                      <a:pt x="50146" y="61"/>
                    </a:lnTo>
                    <a:lnTo>
                      <a:pt x="48976" y="137"/>
                    </a:lnTo>
                    <a:lnTo>
                      <a:pt x="47821" y="229"/>
                    </a:lnTo>
                    <a:lnTo>
                      <a:pt x="46681" y="350"/>
                    </a:lnTo>
                    <a:lnTo>
                      <a:pt x="45541" y="502"/>
                    </a:lnTo>
                    <a:lnTo>
                      <a:pt x="44416" y="685"/>
                    </a:lnTo>
                    <a:lnTo>
                      <a:pt x="43291" y="898"/>
                    </a:lnTo>
                    <a:lnTo>
                      <a:pt x="42181" y="1126"/>
                    </a:lnTo>
                    <a:lnTo>
                      <a:pt x="41072" y="1399"/>
                    </a:lnTo>
                    <a:lnTo>
                      <a:pt x="40251" y="1612"/>
                    </a:lnTo>
                    <a:lnTo>
                      <a:pt x="39430" y="1840"/>
                    </a:lnTo>
                    <a:lnTo>
                      <a:pt x="38624" y="2083"/>
                    </a:lnTo>
                    <a:lnTo>
                      <a:pt x="37819" y="2342"/>
                    </a:lnTo>
                    <a:lnTo>
                      <a:pt x="37804" y="2342"/>
                    </a:lnTo>
                    <a:lnTo>
                      <a:pt x="36664" y="2752"/>
                    </a:lnTo>
                    <a:lnTo>
                      <a:pt x="35524" y="3178"/>
                    </a:lnTo>
                    <a:lnTo>
                      <a:pt x="34399" y="3634"/>
                    </a:lnTo>
                    <a:lnTo>
                      <a:pt x="33274" y="4105"/>
                    </a:lnTo>
                    <a:lnTo>
                      <a:pt x="32180" y="4622"/>
                    </a:lnTo>
                    <a:lnTo>
                      <a:pt x="31085" y="5169"/>
                    </a:lnTo>
                    <a:lnTo>
                      <a:pt x="30021" y="5731"/>
                    </a:lnTo>
                    <a:lnTo>
                      <a:pt x="28957" y="6324"/>
                    </a:lnTo>
                    <a:lnTo>
                      <a:pt x="27908" y="6947"/>
                    </a:lnTo>
                    <a:lnTo>
                      <a:pt x="26875" y="7586"/>
                    </a:lnTo>
                    <a:lnTo>
                      <a:pt x="25856" y="8270"/>
                    </a:lnTo>
                    <a:lnTo>
                      <a:pt x="24838" y="8969"/>
                    </a:lnTo>
                    <a:lnTo>
                      <a:pt x="23850" y="9683"/>
                    </a:lnTo>
                    <a:lnTo>
                      <a:pt x="22877" y="10428"/>
                    </a:lnTo>
                    <a:lnTo>
                      <a:pt x="21920" y="11203"/>
                    </a:lnTo>
                    <a:lnTo>
                      <a:pt x="20977" y="12009"/>
                    </a:lnTo>
                    <a:lnTo>
                      <a:pt x="20050" y="12830"/>
                    </a:lnTo>
                    <a:lnTo>
                      <a:pt x="19138" y="13666"/>
                    </a:lnTo>
                    <a:lnTo>
                      <a:pt x="18241" y="14532"/>
                    </a:lnTo>
                    <a:lnTo>
                      <a:pt x="17360" y="15429"/>
                    </a:lnTo>
                    <a:lnTo>
                      <a:pt x="16508" y="16341"/>
                    </a:lnTo>
                    <a:lnTo>
                      <a:pt x="15657" y="17268"/>
                    </a:lnTo>
                    <a:lnTo>
                      <a:pt x="14836" y="18226"/>
                    </a:lnTo>
                    <a:lnTo>
                      <a:pt x="14031" y="19199"/>
                    </a:lnTo>
                    <a:lnTo>
                      <a:pt x="13240" y="20187"/>
                    </a:lnTo>
                    <a:lnTo>
                      <a:pt x="12480" y="21205"/>
                    </a:lnTo>
                    <a:lnTo>
                      <a:pt x="11735" y="22239"/>
                    </a:lnTo>
                    <a:lnTo>
                      <a:pt x="11006" y="23303"/>
                    </a:lnTo>
                    <a:lnTo>
                      <a:pt x="10291" y="24367"/>
                    </a:lnTo>
                    <a:lnTo>
                      <a:pt x="9607" y="25461"/>
                    </a:lnTo>
                    <a:lnTo>
                      <a:pt x="8939" y="26571"/>
                    </a:lnTo>
                    <a:lnTo>
                      <a:pt x="8300" y="27711"/>
                    </a:lnTo>
                    <a:lnTo>
                      <a:pt x="7647" y="28896"/>
                    </a:lnTo>
                    <a:lnTo>
                      <a:pt x="7023" y="30097"/>
                    </a:lnTo>
                    <a:lnTo>
                      <a:pt x="6431" y="31328"/>
                    </a:lnTo>
                    <a:lnTo>
                      <a:pt x="6142" y="31936"/>
                    </a:lnTo>
                    <a:lnTo>
                      <a:pt x="5868" y="32575"/>
                    </a:lnTo>
                    <a:lnTo>
                      <a:pt x="5519" y="33350"/>
                    </a:lnTo>
                    <a:lnTo>
                      <a:pt x="5184" y="34140"/>
                    </a:lnTo>
                    <a:lnTo>
                      <a:pt x="4850" y="34931"/>
                    </a:lnTo>
                    <a:lnTo>
                      <a:pt x="4531" y="35736"/>
                    </a:lnTo>
                    <a:lnTo>
                      <a:pt x="4227" y="36542"/>
                    </a:lnTo>
                    <a:lnTo>
                      <a:pt x="3923" y="37348"/>
                    </a:lnTo>
                    <a:lnTo>
                      <a:pt x="3634" y="38168"/>
                    </a:lnTo>
                    <a:lnTo>
                      <a:pt x="3360" y="39004"/>
                    </a:lnTo>
                    <a:lnTo>
                      <a:pt x="3102" y="39825"/>
                    </a:lnTo>
                    <a:lnTo>
                      <a:pt x="2843" y="40661"/>
                    </a:lnTo>
                    <a:lnTo>
                      <a:pt x="2600" y="41512"/>
                    </a:lnTo>
                    <a:lnTo>
                      <a:pt x="2357" y="42364"/>
                    </a:lnTo>
                    <a:lnTo>
                      <a:pt x="2129" y="43215"/>
                    </a:lnTo>
                    <a:lnTo>
                      <a:pt x="1916" y="44066"/>
                    </a:lnTo>
                    <a:lnTo>
                      <a:pt x="1719" y="44932"/>
                    </a:lnTo>
                    <a:lnTo>
                      <a:pt x="1521" y="45799"/>
                    </a:lnTo>
                    <a:lnTo>
                      <a:pt x="1339" y="46681"/>
                    </a:lnTo>
                    <a:lnTo>
                      <a:pt x="1171" y="47562"/>
                    </a:lnTo>
                    <a:lnTo>
                      <a:pt x="1019" y="48444"/>
                    </a:lnTo>
                    <a:lnTo>
                      <a:pt x="867" y="49325"/>
                    </a:lnTo>
                    <a:lnTo>
                      <a:pt x="731" y="50222"/>
                    </a:lnTo>
                    <a:lnTo>
                      <a:pt x="609" y="51119"/>
                    </a:lnTo>
                    <a:lnTo>
                      <a:pt x="487" y="52016"/>
                    </a:lnTo>
                    <a:lnTo>
                      <a:pt x="396" y="52928"/>
                    </a:lnTo>
                    <a:lnTo>
                      <a:pt x="305" y="53840"/>
                    </a:lnTo>
                    <a:lnTo>
                      <a:pt x="214" y="54752"/>
                    </a:lnTo>
                    <a:lnTo>
                      <a:pt x="153" y="55664"/>
                    </a:lnTo>
                    <a:lnTo>
                      <a:pt x="92" y="56591"/>
                    </a:lnTo>
                    <a:lnTo>
                      <a:pt x="62" y="57518"/>
                    </a:lnTo>
                    <a:lnTo>
                      <a:pt x="31" y="58445"/>
                    </a:lnTo>
                    <a:lnTo>
                      <a:pt x="1" y="59388"/>
                    </a:lnTo>
                    <a:lnTo>
                      <a:pt x="1" y="60315"/>
                    </a:lnTo>
                    <a:lnTo>
                      <a:pt x="16" y="61881"/>
                    </a:lnTo>
                    <a:lnTo>
                      <a:pt x="77" y="63416"/>
                    </a:lnTo>
                    <a:lnTo>
                      <a:pt x="153" y="64951"/>
                    </a:lnTo>
                    <a:lnTo>
                      <a:pt x="275" y="66486"/>
                    </a:lnTo>
                    <a:lnTo>
                      <a:pt x="427" y="67991"/>
                    </a:lnTo>
                    <a:lnTo>
                      <a:pt x="609" y="69496"/>
                    </a:lnTo>
                    <a:lnTo>
                      <a:pt x="822" y="70986"/>
                    </a:lnTo>
                    <a:lnTo>
                      <a:pt x="1065" y="72475"/>
                    </a:lnTo>
                    <a:lnTo>
                      <a:pt x="1339" y="73934"/>
                    </a:lnTo>
                    <a:lnTo>
                      <a:pt x="1643" y="75394"/>
                    </a:lnTo>
                    <a:lnTo>
                      <a:pt x="1992" y="76823"/>
                    </a:lnTo>
                    <a:lnTo>
                      <a:pt x="2357" y="78251"/>
                    </a:lnTo>
                    <a:lnTo>
                      <a:pt x="2752" y="79665"/>
                    </a:lnTo>
                    <a:lnTo>
                      <a:pt x="3178" y="81048"/>
                    </a:lnTo>
                    <a:lnTo>
                      <a:pt x="3634" y="82431"/>
                    </a:lnTo>
                    <a:lnTo>
                      <a:pt x="4105" y="83784"/>
                    </a:lnTo>
                    <a:lnTo>
                      <a:pt x="4622" y="85137"/>
                    </a:lnTo>
                    <a:lnTo>
                      <a:pt x="5154" y="86459"/>
                    </a:lnTo>
                    <a:lnTo>
                      <a:pt x="5716" y="87767"/>
                    </a:lnTo>
                    <a:lnTo>
                      <a:pt x="6309" y="89059"/>
                    </a:lnTo>
                    <a:lnTo>
                      <a:pt x="6932" y="90336"/>
                    </a:lnTo>
                    <a:lnTo>
                      <a:pt x="7571" y="91582"/>
                    </a:lnTo>
                    <a:lnTo>
                      <a:pt x="8239" y="92813"/>
                    </a:lnTo>
                    <a:lnTo>
                      <a:pt x="8939" y="94029"/>
                    </a:lnTo>
                    <a:lnTo>
                      <a:pt x="9653" y="95230"/>
                    </a:lnTo>
                    <a:lnTo>
                      <a:pt x="10383" y="96400"/>
                    </a:lnTo>
                    <a:lnTo>
                      <a:pt x="11158" y="97556"/>
                    </a:lnTo>
                    <a:lnTo>
                      <a:pt x="11948" y="98680"/>
                    </a:lnTo>
                    <a:lnTo>
                      <a:pt x="12754" y="99775"/>
                    </a:lnTo>
                    <a:lnTo>
                      <a:pt x="13590" y="100869"/>
                    </a:lnTo>
                    <a:lnTo>
                      <a:pt x="14441" y="101918"/>
                    </a:lnTo>
                    <a:lnTo>
                      <a:pt x="15323" y="102952"/>
                    </a:lnTo>
                    <a:lnTo>
                      <a:pt x="16220" y="103970"/>
                    </a:lnTo>
                    <a:lnTo>
                      <a:pt x="17132" y="104958"/>
                    </a:lnTo>
                    <a:lnTo>
                      <a:pt x="18074" y="105916"/>
                    </a:lnTo>
                    <a:lnTo>
                      <a:pt x="19032" y="106858"/>
                    </a:lnTo>
                    <a:lnTo>
                      <a:pt x="20004" y="107755"/>
                    </a:lnTo>
                    <a:lnTo>
                      <a:pt x="21008" y="108637"/>
                    </a:lnTo>
                    <a:lnTo>
                      <a:pt x="22026" y="109503"/>
                    </a:lnTo>
                    <a:lnTo>
                      <a:pt x="23060" y="110324"/>
                    </a:lnTo>
                    <a:lnTo>
                      <a:pt x="24108" y="111114"/>
                    </a:lnTo>
                    <a:lnTo>
                      <a:pt x="25172" y="111889"/>
                    </a:lnTo>
                    <a:lnTo>
                      <a:pt x="26267" y="112634"/>
                    </a:lnTo>
                    <a:lnTo>
                      <a:pt x="27376" y="113349"/>
                    </a:lnTo>
                    <a:lnTo>
                      <a:pt x="28486" y="114017"/>
                    </a:lnTo>
                    <a:lnTo>
                      <a:pt x="29626" y="114671"/>
                    </a:lnTo>
                    <a:lnTo>
                      <a:pt x="30781" y="115294"/>
                    </a:lnTo>
                    <a:lnTo>
                      <a:pt x="31936" y="115887"/>
                    </a:lnTo>
                    <a:lnTo>
                      <a:pt x="33122" y="116434"/>
                    </a:lnTo>
                    <a:lnTo>
                      <a:pt x="34323" y="116966"/>
                    </a:lnTo>
                    <a:lnTo>
                      <a:pt x="35524" y="117453"/>
                    </a:lnTo>
                    <a:lnTo>
                      <a:pt x="36740" y="117909"/>
                    </a:lnTo>
                    <a:lnTo>
                      <a:pt x="37986" y="118334"/>
                    </a:lnTo>
                    <a:lnTo>
                      <a:pt x="38609" y="118532"/>
                    </a:lnTo>
                    <a:lnTo>
                      <a:pt x="39232" y="118729"/>
                    </a:lnTo>
                    <a:lnTo>
                      <a:pt x="39856" y="118912"/>
                    </a:lnTo>
                    <a:lnTo>
                      <a:pt x="40494" y="119079"/>
                    </a:lnTo>
                    <a:lnTo>
                      <a:pt x="41117" y="119246"/>
                    </a:lnTo>
                    <a:lnTo>
                      <a:pt x="41756" y="119398"/>
                    </a:lnTo>
                    <a:lnTo>
                      <a:pt x="42394" y="119550"/>
                    </a:lnTo>
                    <a:lnTo>
                      <a:pt x="43033" y="119687"/>
                    </a:lnTo>
                    <a:lnTo>
                      <a:pt x="43686" y="119809"/>
                    </a:lnTo>
                    <a:lnTo>
                      <a:pt x="44340" y="119930"/>
                    </a:lnTo>
                    <a:lnTo>
                      <a:pt x="44978" y="120037"/>
                    </a:lnTo>
                    <a:lnTo>
                      <a:pt x="45632" y="120143"/>
                    </a:lnTo>
                    <a:lnTo>
                      <a:pt x="46285" y="120234"/>
                    </a:lnTo>
                    <a:lnTo>
                      <a:pt x="46954" y="120310"/>
                    </a:lnTo>
                    <a:lnTo>
                      <a:pt x="47608" y="120386"/>
                    </a:lnTo>
                    <a:lnTo>
                      <a:pt x="48277" y="120447"/>
                    </a:lnTo>
                    <a:lnTo>
                      <a:pt x="48945" y="120493"/>
                    </a:lnTo>
                    <a:lnTo>
                      <a:pt x="49614" y="120538"/>
                    </a:lnTo>
                    <a:lnTo>
                      <a:pt x="50283" y="120584"/>
                    </a:lnTo>
                    <a:lnTo>
                      <a:pt x="50952" y="120599"/>
                    </a:lnTo>
                    <a:lnTo>
                      <a:pt x="51621" y="120614"/>
                    </a:lnTo>
                    <a:lnTo>
                      <a:pt x="52305" y="120630"/>
                    </a:lnTo>
                    <a:lnTo>
                      <a:pt x="52973" y="120614"/>
                    </a:lnTo>
                    <a:lnTo>
                      <a:pt x="53642" y="120599"/>
                    </a:lnTo>
                    <a:lnTo>
                      <a:pt x="54326" y="120584"/>
                    </a:lnTo>
                    <a:lnTo>
                      <a:pt x="54995" y="120538"/>
                    </a:lnTo>
                    <a:lnTo>
                      <a:pt x="55664" y="120493"/>
                    </a:lnTo>
                    <a:lnTo>
                      <a:pt x="56317" y="120447"/>
                    </a:lnTo>
                    <a:lnTo>
                      <a:pt x="56986" y="120386"/>
                    </a:lnTo>
                    <a:lnTo>
                      <a:pt x="57640" y="120310"/>
                    </a:lnTo>
                    <a:lnTo>
                      <a:pt x="58309" y="120234"/>
                    </a:lnTo>
                    <a:lnTo>
                      <a:pt x="58962" y="120143"/>
                    </a:lnTo>
                    <a:lnTo>
                      <a:pt x="59616" y="120037"/>
                    </a:lnTo>
                    <a:lnTo>
                      <a:pt x="60269" y="119930"/>
                    </a:lnTo>
                    <a:lnTo>
                      <a:pt x="60908" y="119809"/>
                    </a:lnTo>
                    <a:lnTo>
                      <a:pt x="61561" y="119687"/>
                    </a:lnTo>
                    <a:lnTo>
                      <a:pt x="62200" y="119550"/>
                    </a:lnTo>
                    <a:lnTo>
                      <a:pt x="62838" y="119398"/>
                    </a:lnTo>
                    <a:lnTo>
                      <a:pt x="63477" y="119246"/>
                    </a:lnTo>
                    <a:lnTo>
                      <a:pt x="64115" y="119079"/>
                    </a:lnTo>
                    <a:lnTo>
                      <a:pt x="64738" y="118912"/>
                    </a:lnTo>
                    <a:lnTo>
                      <a:pt x="65362" y="118729"/>
                    </a:lnTo>
                    <a:lnTo>
                      <a:pt x="66000" y="118532"/>
                    </a:lnTo>
                    <a:lnTo>
                      <a:pt x="66623" y="118334"/>
                    </a:lnTo>
                    <a:lnTo>
                      <a:pt x="67854" y="117909"/>
                    </a:lnTo>
                    <a:lnTo>
                      <a:pt x="69070" y="117453"/>
                    </a:lnTo>
                    <a:lnTo>
                      <a:pt x="70286" y="116966"/>
                    </a:lnTo>
                    <a:lnTo>
                      <a:pt x="71472" y="116434"/>
                    </a:lnTo>
                    <a:lnTo>
                      <a:pt x="72658" y="115887"/>
                    </a:lnTo>
                    <a:lnTo>
                      <a:pt x="73828" y="115294"/>
                    </a:lnTo>
                    <a:lnTo>
                      <a:pt x="74968" y="114671"/>
                    </a:lnTo>
                    <a:lnTo>
                      <a:pt x="76108" y="114017"/>
                    </a:lnTo>
                    <a:lnTo>
                      <a:pt x="77233" y="113349"/>
                    </a:lnTo>
                    <a:lnTo>
                      <a:pt x="78327" y="112634"/>
                    </a:lnTo>
                    <a:lnTo>
                      <a:pt x="79422" y="111889"/>
                    </a:lnTo>
                    <a:lnTo>
                      <a:pt x="80486" y="111114"/>
                    </a:lnTo>
                    <a:lnTo>
                      <a:pt x="81534" y="110324"/>
                    </a:lnTo>
                    <a:lnTo>
                      <a:pt x="82568" y="109503"/>
                    </a:lnTo>
                    <a:lnTo>
                      <a:pt x="83586" y="108637"/>
                    </a:lnTo>
                    <a:lnTo>
                      <a:pt x="84590" y="107755"/>
                    </a:lnTo>
                    <a:lnTo>
                      <a:pt x="85562" y="106858"/>
                    </a:lnTo>
                    <a:lnTo>
                      <a:pt x="86520" y="105916"/>
                    </a:lnTo>
                    <a:lnTo>
                      <a:pt x="87463" y="104958"/>
                    </a:lnTo>
                    <a:lnTo>
                      <a:pt x="88375" y="103970"/>
                    </a:lnTo>
                    <a:lnTo>
                      <a:pt x="89271" y="102952"/>
                    </a:lnTo>
                    <a:lnTo>
                      <a:pt x="90153" y="101918"/>
                    </a:lnTo>
                    <a:lnTo>
                      <a:pt x="91004" y="100869"/>
                    </a:lnTo>
                    <a:lnTo>
                      <a:pt x="91840" y="99775"/>
                    </a:lnTo>
                    <a:lnTo>
                      <a:pt x="92661" y="98680"/>
                    </a:lnTo>
                    <a:lnTo>
                      <a:pt x="93436" y="97556"/>
                    </a:lnTo>
                    <a:lnTo>
                      <a:pt x="94211" y="96400"/>
                    </a:lnTo>
                    <a:lnTo>
                      <a:pt x="94941" y="95230"/>
                    </a:lnTo>
                    <a:lnTo>
                      <a:pt x="95671" y="94029"/>
                    </a:lnTo>
                    <a:lnTo>
                      <a:pt x="96355" y="92813"/>
                    </a:lnTo>
                    <a:lnTo>
                      <a:pt x="97023" y="91582"/>
                    </a:lnTo>
                    <a:lnTo>
                      <a:pt x="97662" y="90336"/>
                    </a:lnTo>
                    <a:lnTo>
                      <a:pt x="98285" y="89059"/>
                    </a:lnTo>
                    <a:lnTo>
                      <a:pt x="98878" y="87767"/>
                    </a:lnTo>
                    <a:lnTo>
                      <a:pt x="99440" y="86459"/>
                    </a:lnTo>
                    <a:lnTo>
                      <a:pt x="99972" y="85137"/>
                    </a:lnTo>
                    <a:lnTo>
                      <a:pt x="100489" y="83784"/>
                    </a:lnTo>
                    <a:lnTo>
                      <a:pt x="100960" y="82431"/>
                    </a:lnTo>
                    <a:lnTo>
                      <a:pt x="101416" y="81048"/>
                    </a:lnTo>
                    <a:lnTo>
                      <a:pt x="101842" y="79665"/>
                    </a:lnTo>
                    <a:lnTo>
                      <a:pt x="102237" y="78251"/>
                    </a:lnTo>
                    <a:lnTo>
                      <a:pt x="102617" y="76823"/>
                    </a:lnTo>
                    <a:lnTo>
                      <a:pt x="102951" y="75394"/>
                    </a:lnTo>
                    <a:lnTo>
                      <a:pt x="103255" y="73934"/>
                    </a:lnTo>
                    <a:lnTo>
                      <a:pt x="103529" y="72475"/>
                    </a:lnTo>
                    <a:lnTo>
                      <a:pt x="103772" y="70986"/>
                    </a:lnTo>
                    <a:lnTo>
                      <a:pt x="103985" y="69496"/>
                    </a:lnTo>
                    <a:lnTo>
                      <a:pt x="104167" y="67991"/>
                    </a:lnTo>
                    <a:lnTo>
                      <a:pt x="104319" y="66486"/>
                    </a:lnTo>
                    <a:lnTo>
                      <a:pt x="104441" y="64951"/>
                    </a:lnTo>
                    <a:lnTo>
                      <a:pt x="104532" y="63416"/>
                    </a:lnTo>
                    <a:lnTo>
                      <a:pt x="104578" y="61881"/>
                    </a:lnTo>
                    <a:lnTo>
                      <a:pt x="104593" y="60315"/>
                    </a:lnTo>
                    <a:lnTo>
                      <a:pt x="104593" y="59388"/>
                    </a:lnTo>
                    <a:lnTo>
                      <a:pt x="104563" y="58445"/>
                    </a:lnTo>
                    <a:lnTo>
                      <a:pt x="104532" y="57518"/>
                    </a:lnTo>
                    <a:lnTo>
                      <a:pt x="104502" y="56591"/>
                    </a:lnTo>
                    <a:lnTo>
                      <a:pt x="104441" y="55664"/>
                    </a:lnTo>
                    <a:lnTo>
                      <a:pt x="104380" y="54752"/>
                    </a:lnTo>
                    <a:lnTo>
                      <a:pt x="104304" y="53840"/>
                    </a:lnTo>
                    <a:lnTo>
                      <a:pt x="104213" y="52928"/>
                    </a:lnTo>
                    <a:lnTo>
                      <a:pt x="104107" y="52016"/>
                    </a:lnTo>
                    <a:lnTo>
                      <a:pt x="103985" y="51119"/>
                    </a:lnTo>
                    <a:lnTo>
                      <a:pt x="103863" y="50222"/>
                    </a:lnTo>
                    <a:lnTo>
                      <a:pt x="103727" y="49325"/>
                    </a:lnTo>
                    <a:lnTo>
                      <a:pt x="103575" y="48444"/>
                    </a:lnTo>
                    <a:lnTo>
                      <a:pt x="103423" y="47562"/>
                    </a:lnTo>
                    <a:lnTo>
                      <a:pt x="103255" y="46681"/>
                    </a:lnTo>
                    <a:lnTo>
                      <a:pt x="103073" y="45799"/>
                    </a:lnTo>
                    <a:lnTo>
                      <a:pt x="102875" y="44932"/>
                    </a:lnTo>
                    <a:lnTo>
                      <a:pt x="102678" y="44066"/>
                    </a:lnTo>
                    <a:lnTo>
                      <a:pt x="102465" y="43215"/>
                    </a:lnTo>
                    <a:lnTo>
                      <a:pt x="102237" y="42364"/>
                    </a:lnTo>
                    <a:lnTo>
                      <a:pt x="102009" y="41512"/>
                    </a:lnTo>
                    <a:lnTo>
                      <a:pt x="101751" y="40661"/>
                    </a:lnTo>
                    <a:lnTo>
                      <a:pt x="101492" y="39825"/>
                    </a:lnTo>
                    <a:lnTo>
                      <a:pt x="101234" y="39004"/>
                    </a:lnTo>
                    <a:lnTo>
                      <a:pt x="100960" y="38168"/>
                    </a:lnTo>
                    <a:lnTo>
                      <a:pt x="100671" y="37348"/>
                    </a:lnTo>
                    <a:lnTo>
                      <a:pt x="100367" y="36542"/>
                    </a:lnTo>
                    <a:lnTo>
                      <a:pt x="100063" y="35736"/>
                    </a:lnTo>
                    <a:lnTo>
                      <a:pt x="99744" y="34931"/>
                    </a:lnTo>
                    <a:lnTo>
                      <a:pt x="99410" y="34140"/>
                    </a:lnTo>
                    <a:lnTo>
                      <a:pt x="99075" y="33350"/>
                    </a:lnTo>
                    <a:lnTo>
                      <a:pt x="98726" y="32575"/>
                    </a:lnTo>
                    <a:lnTo>
                      <a:pt x="98163" y="31328"/>
                    </a:lnTo>
                    <a:lnTo>
                      <a:pt x="97571" y="30097"/>
                    </a:lnTo>
                    <a:lnTo>
                      <a:pt x="96947" y="28896"/>
                    </a:lnTo>
                    <a:lnTo>
                      <a:pt x="96294" y="27711"/>
                    </a:lnTo>
                    <a:lnTo>
                      <a:pt x="95655" y="26571"/>
                    </a:lnTo>
                    <a:lnTo>
                      <a:pt x="94987" y="25461"/>
                    </a:lnTo>
                    <a:lnTo>
                      <a:pt x="94303" y="24367"/>
                    </a:lnTo>
                    <a:lnTo>
                      <a:pt x="93588" y="23303"/>
                    </a:lnTo>
                    <a:lnTo>
                      <a:pt x="92859" y="22239"/>
                    </a:lnTo>
                    <a:lnTo>
                      <a:pt x="92114" y="21205"/>
                    </a:lnTo>
                    <a:lnTo>
                      <a:pt x="91354" y="20187"/>
                    </a:lnTo>
                    <a:lnTo>
                      <a:pt x="90563" y="19199"/>
                    </a:lnTo>
                    <a:lnTo>
                      <a:pt x="89758" y="18226"/>
                    </a:lnTo>
                    <a:lnTo>
                      <a:pt x="88937" y="17268"/>
                    </a:lnTo>
                    <a:lnTo>
                      <a:pt x="88086" y="16341"/>
                    </a:lnTo>
                    <a:lnTo>
                      <a:pt x="87234" y="15429"/>
                    </a:lnTo>
                    <a:lnTo>
                      <a:pt x="86353" y="14532"/>
                    </a:lnTo>
                    <a:lnTo>
                      <a:pt x="85456" y="13666"/>
                    </a:lnTo>
                    <a:lnTo>
                      <a:pt x="84544" y="12830"/>
                    </a:lnTo>
                    <a:lnTo>
                      <a:pt x="83617" y="12009"/>
                    </a:lnTo>
                    <a:lnTo>
                      <a:pt x="82674" y="11203"/>
                    </a:lnTo>
                    <a:lnTo>
                      <a:pt x="81717" y="10428"/>
                    </a:lnTo>
                    <a:lnTo>
                      <a:pt x="80744" y="9683"/>
                    </a:lnTo>
                    <a:lnTo>
                      <a:pt x="79756" y="8969"/>
                    </a:lnTo>
                    <a:lnTo>
                      <a:pt x="78753" y="8270"/>
                    </a:lnTo>
                    <a:lnTo>
                      <a:pt x="77719" y="7586"/>
                    </a:lnTo>
                    <a:lnTo>
                      <a:pt x="76686" y="6947"/>
                    </a:lnTo>
                    <a:lnTo>
                      <a:pt x="75637" y="6324"/>
                    </a:lnTo>
                    <a:lnTo>
                      <a:pt x="74588" y="5731"/>
                    </a:lnTo>
                    <a:lnTo>
                      <a:pt x="73509" y="5169"/>
                    </a:lnTo>
                    <a:lnTo>
                      <a:pt x="72414" y="4622"/>
                    </a:lnTo>
                    <a:lnTo>
                      <a:pt x="71320" y="4105"/>
                    </a:lnTo>
                    <a:lnTo>
                      <a:pt x="70195" y="3634"/>
                    </a:lnTo>
                    <a:lnTo>
                      <a:pt x="69070" y="3178"/>
                    </a:lnTo>
                    <a:lnTo>
                      <a:pt x="67946" y="2752"/>
                    </a:lnTo>
                    <a:lnTo>
                      <a:pt x="66790" y="2342"/>
                    </a:lnTo>
                    <a:lnTo>
                      <a:pt x="66775" y="2342"/>
                    </a:lnTo>
                    <a:lnTo>
                      <a:pt x="65970" y="2083"/>
                    </a:lnTo>
                    <a:lnTo>
                      <a:pt x="65164" y="1840"/>
                    </a:lnTo>
                    <a:lnTo>
                      <a:pt x="64343" y="1612"/>
                    </a:lnTo>
                    <a:lnTo>
                      <a:pt x="63522" y="1399"/>
                    </a:lnTo>
                    <a:lnTo>
                      <a:pt x="62413" y="1126"/>
                    </a:lnTo>
                    <a:lnTo>
                      <a:pt x="61303" y="898"/>
                    </a:lnTo>
                    <a:lnTo>
                      <a:pt x="60178" y="685"/>
                    </a:lnTo>
                    <a:lnTo>
                      <a:pt x="59053" y="502"/>
                    </a:lnTo>
                    <a:lnTo>
                      <a:pt x="57913" y="350"/>
                    </a:lnTo>
                    <a:lnTo>
                      <a:pt x="56773" y="229"/>
                    </a:lnTo>
                    <a:lnTo>
                      <a:pt x="55618" y="137"/>
                    </a:lnTo>
                    <a:lnTo>
                      <a:pt x="54463" y="61"/>
                    </a:lnTo>
                    <a:lnTo>
                      <a:pt x="53642" y="31"/>
                    </a:lnTo>
                    <a:lnTo>
                      <a:pt x="52973" y="16"/>
                    </a:lnTo>
                    <a:lnTo>
                      <a:pt x="52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3"/>
              <p:cNvSpPr/>
              <p:nvPr/>
            </p:nvSpPr>
            <p:spPr>
              <a:xfrm>
                <a:off x="2502575" y="1526325"/>
                <a:ext cx="2614850" cy="3015750"/>
              </a:xfrm>
              <a:custGeom>
                <a:rect b="b" l="l" r="r" t="t"/>
                <a:pathLst>
                  <a:path extrusionOk="0" fill="none" h="120630" w="104594">
                    <a:moveTo>
                      <a:pt x="104593" y="60315"/>
                    </a:moveTo>
                    <a:lnTo>
                      <a:pt x="104593" y="60315"/>
                    </a:lnTo>
                    <a:lnTo>
                      <a:pt x="104578" y="61881"/>
                    </a:lnTo>
                    <a:lnTo>
                      <a:pt x="104532" y="63416"/>
                    </a:lnTo>
                    <a:lnTo>
                      <a:pt x="104441" y="64951"/>
                    </a:lnTo>
                    <a:lnTo>
                      <a:pt x="104319" y="66486"/>
                    </a:lnTo>
                    <a:lnTo>
                      <a:pt x="104167" y="67991"/>
                    </a:lnTo>
                    <a:lnTo>
                      <a:pt x="103985" y="69496"/>
                    </a:lnTo>
                    <a:lnTo>
                      <a:pt x="103772" y="70986"/>
                    </a:lnTo>
                    <a:lnTo>
                      <a:pt x="103529" y="72475"/>
                    </a:lnTo>
                    <a:lnTo>
                      <a:pt x="103255" y="73934"/>
                    </a:lnTo>
                    <a:lnTo>
                      <a:pt x="102951" y="75394"/>
                    </a:lnTo>
                    <a:lnTo>
                      <a:pt x="102617" y="76823"/>
                    </a:lnTo>
                    <a:lnTo>
                      <a:pt x="102237" y="78251"/>
                    </a:lnTo>
                    <a:lnTo>
                      <a:pt x="101842" y="79665"/>
                    </a:lnTo>
                    <a:lnTo>
                      <a:pt x="101416" y="81048"/>
                    </a:lnTo>
                    <a:lnTo>
                      <a:pt x="100960" y="82431"/>
                    </a:lnTo>
                    <a:lnTo>
                      <a:pt x="100489" y="83784"/>
                    </a:lnTo>
                    <a:lnTo>
                      <a:pt x="99972" y="85137"/>
                    </a:lnTo>
                    <a:lnTo>
                      <a:pt x="99440" y="86459"/>
                    </a:lnTo>
                    <a:lnTo>
                      <a:pt x="98878" y="87767"/>
                    </a:lnTo>
                    <a:lnTo>
                      <a:pt x="98285" y="89059"/>
                    </a:lnTo>
                    <a:lnTo>
                      <a:pt x="97662" y="90336"/>
                    </a:lnTo>
                    <a:lnTo>
                      <a:pt x="97023" y="91582"/>
                    </a:lnTo>
                    <a:lnTo>
                      <a:pt x="96355" y="92813"/>
                    </a:lnTo>
                    <a:lnTo>
                      <a:pt x="95671" y="94029"/>
                    </a:lnTo>
                    <a:lnTo>
                      <a:pt x="94941" y="95230"/>
                    </a:lnTo>
                    <a:lnTo>
                      <a:pt x="94211" y="96400"/>
                    </a:lnTo>
                    <a:lnTo>
                      <a:pt x="93436" y="97556"/>
                    </a:lnTo>
                    <a:lnTo>
                      <a:pt x="92661" y="98680"/>
                    </a:lnTo>
                    <a:lnTo>
                      <a:pt x="91840" y="99775"/>
                    </a:lnTo>
                    <a:lnTo>
                      <a:pt x="91004" y="100869"/>
                    </a:lnTo>
                    <a:lnTo>
                      <a:pt x="90153" y="101918"/>
                    </a:lnTo>
                    <a:lnTo>
                      <a:pt x="89271" y="102952"/>
                    </a:lnTo>
                    <a:lnTo>
                      <a:pt x="88375" y="103970"/>
                    </a:lnTo>
                    <a:lnTo>
                      <a:pt x="87463" y="104958"/>
                    </a:lnTo>
                    <a:lnTo>
                      <a:pt x="86520" y="105916"/>
                    </a:lnTo>
                    <a:lnTo>
                      <a:pt x="85562" y="106858"/>
                    </a:lnTo>
                    <a:lnTo>
                      <a:pt x="84590" y="107755"/>
                    </a:lnTo>
                    <a:lnTo>
                      <a:pt x="83586" y="108637"/>
                    </a:lnTo>
                    <a:lnTo>
                      <a:pt x="82568" y="109503"/>
                    </a:lnTo>
                    <a:lnTo>
                      <a:pt x="81534" y="110324"/>
                    </a:lnTo>
                    <a:lnTo>
                      <a:pt x="80486" y="111114"/>
                    </a:lnTo>
                    <a:lnTo>
                      <a:pt x="79422" y="111889"/>
                    </a:lnTo>
                    <a:lnTo>
                      <a:pt x="78327" y="112634"/>
                    </a:lnTo>
                    <a:lnTo>
                      <a:pt x="77233" y="113349"/>
                    </a:lnTo>
                    <a:lnTo>
                      <a:pt x="76108" y="114017"/>
                    </a:lnTo>
                    <a:lnTo>
                      <a:pt x="74968" y="114671"/>
                    </a:lnTo>
                    <a:lnTo>
                      <a:pt x="73828" y="115294"/>
                    </a:lnTo>
                    <a:lnTo>
                      <a:pt x="72658" y="115887"/>
                    </a:lnTo>
                    <a:lnTo>
                      <a:pt x="71472" y="116434"/>
                    </a:lnTo>
                    <a:lnTo>
                      <a:pt x="70286" y="116966"/>
                    </a:lnTo>
                    <a:lnTo>
                      <a:pt x="69070" y="117453"/>
                    </a:lnTo>
                    <a:lnTo>
                      <a:pt x="67854" y="117909"/>
                    </a:lnTo>
                    <a:lnTo>
                      <a:pt x="66623" y="118334"/>
                    </a:lnTo>
                    <a:lnTo>
                      <a:pt x="66000" y="118532"/>
                    </a:lnTo>
                    <a:lnTo>
                      <a:pt x="65362" y="118729"/>
                    </a:lnTo>
                    <a:lnTo>
                      <a:pt x="64738" y="118912"/>
                    </a:lnTo>
                    <a:lnTo>
                      <a:pt x="64115" y="119079"/>
                    </a:lnTo>
                    <a:lnTo>
                      <a:pt x="63477" y="119246"/>
                    </a:lnTo>
                    <a:lnTo>
                      <a:pt x="62838" y="119398"/>
                    </a:lnTo>
                    <a:lnTo>
                      <a:pt x="62200" y="119550"/>
                    </a:lnTo>
                    <a:lnTo>
                      <a:pt x="61561" y="119687"/>
                    </a:lnTo>
                    <a:lnTo>
                      <a:pt x="60908" y="119809"/>
                    </a:lnTo>
                    <a:lnTo>
                      <a:pt x="60269" y="119930"/>
                    </a:lnTo>
                    <a:lnTo>
                      <a:pt x="59616" y="120037"/>
                    </a:lnTo>
                    <a:lnTo>
                      <a:pt x="58962" y="120143"/>
                    </a:lnTo>
                    <a:lnTo>
                      <a:pt x="58309" y="120234"/>
                    </a:lnTo>
                    <a:lnTo>
                      <a:pt x="57640" y="120310"/>
                    </a:lnTo>
                    <a:lnTo>
                      <a:pt x="56986" y="120386"/>
                    </a:lnTo>
                    <a:lnTo>
                      <a:pt x="56317" y="120447"/>
                    </a:lnTo>
                    <a:lnTo>
                      <a:pt x="55664" y="120493"/>
                    </a:lnTo>
                    <a:lnTo>
                      <a:pt x="54995" y="120538"/>
                    </a:lnTo>
                    <a:lnTo>
                      <a:pt x="54326" y="120584"/>
                    </a:lnTo>
                    <a:lnTo>
                      <a:pt x="53642" y="120599"/>
                    </a:lnTo>
                    <a:lnTo>
                      <a:pt x="52973" y="120614"/>
                    </a:lnTo>
                    <a:lnTo>
                      <a:pt x="52305" y="120630"/>
                    </a:lnTo>
                    <a:lnTo>
                      <a:pt x="52305" y="120630"/>
                    </a:lnTo>
                    <a:lnTo>
                      <a:pt x="51621" y="120614"/>
                    </a:lnTo>
                    <a:lnTo>
                      <a:pt x="50952" y="120599"/>
                    </a:lnTo>
                    <a:lnTo>
                      <a:pt x="50283" y="120584"/>
                    </a:lnTo>
                    <a:lnTo>
                      <a:pt x="49614" y="120538"/>
                    </a:lnTo>
                    <a:lnTo>
                      <a:pt x="48945" y="120493"/>
                    </a:lnTo>
                    <a:lnTo>
                      <a:pt x="48277" y="120447"/>
                    </a:lnTo>
                    <a:lnTo>
                      <a:pt x="47608" y="120386"/>
                    </a:lnTo>
                    <a:lnTo>
                      <a:pt x="46954" y="120310"/>
                    </a:lnTo>
                    <a:lnTo>
                      <a:pt x="46285" y="120234"/>
                    </a:lnTo>
                    <a:lnTo>
                      <a:pt x="45632" y="120143"/>
                    </a:lnTo>
                    <a:lnTo>
                      <a:pt x="44978" y="120037"/>
                    </a:lnTo>
                    <a:lnTo>
                      <a:pt x="44340" y="119930"/>
                    </a:lnTo>
                    <a:lnTo>
                      <a:pt x="43686" y="119809"/>
                    </a:lnTo>
                    <a:lnTo>
                      <a:pt x="43033" y="119687"/>
                    </a:lnTo>
                    <a:lnTo>
                      <a:pt x="42394" y="119550"/>
                    </a:lnTo>
                    <a:lnTo>
                      <a:pt x="41756" y="119398"/>
                    </a:lnTo>
                    <a:lnTo>
                      <a:pt x="41117" y="119246"/>
                    </a:lnTo>
                    <a:lnTo>
                      <a:pt x="40494" y="119079"/>
                    </a:lnTo>
                    <a:lnTo>
                      <a:pt x="39856" y="118912"/>
                    </a:lnTo>
                    <a:lnTo>
                      <a:pt x="39232" y="118729"/>
                    </a:lnTo>
                    <a:lnTo>
                      <a:pt x="38609" y="118532"/>
                    </a:lnTo>
                    <a:lnTo>
                      <a:pt x="37986" y="118334"/>
                    </a:lnTo>
                    <a:lnTo>
                      <a:pt x="36740" y="117909"/>
                    </a:lnTo>
                    <a:lnTo>
                      <a:pt x="35524" y="117453"/>
                    </a:lnTo>
                    <a:lnTo>
                      <a:pt x="34323" y="116966"/>
                    </a:lnTo>
                    <a:lnTo>
                      <a:pt x="33122" y="116434"/>
                    </a:lnTo>
                    <a:lnTo>
                      <a:pt x="31936" y="115887"/>
                    </a:lnTo>
                    <a:lnTo>
                      <a:pt x="30781" y="115294"/>
                    </a:lnTo>
                    <a:lnTo>
                      <a:pt x="29626" y="114671"/>
                    </a:lnTo>
                    <a:lnTo>
                      <a:pt x="28486" y="114017"/>
                    </a:lnTo>
                    <a:lnTo>
                      <a:pt x="27376" y="113349"/>
                    </a:lnTo>
                    <a:lnTo>
                      <a:pt x="26267" y="112634"/>
                    </a:lnTo>
                    <a:lnTo>
                      <a:pt x="25172" y="111889"/>
                    </a:lnTo>
                    <a:lnTo>
                      <a:pt x="24108" y="111114"/>
                    </a:lnTo>
                    <a:lnTo>
                      <a:pt x="23060" y="110324"/>
                    </a:lnTo>
                    <a:lnTo>
                      <a:pt x="22026" y="109503"/>
                    </a:lnTo>
                    <a:lnTo>
                      <a:pt x="21008" y="108637"/>
                    </a:lnTo>
                    <a:lnTo>
                      <a:pt x="20004" y="107755"/>
                    </a:lnTo>
                    <a:lnTo>
                      <a:pt x="19032" y="106858"/>
                    </a:lnTo>
                    <a:lnTo>
                      <a:pt x="18074" y="105916"/>
                    </a:lnTo>
                    <a:lnTo>
                      <a:pt x="17132" y="104958"/>
                    </a:lnTo>
                    <a:lnTo>
                      <a:pt x="16220" y="103970"/>
                    </a:lnTo>
                    <a:lnTo>
                      <a:pt x="15323" y="102952"/>
                    </a:lnTo>
                    <a:lnTo>
                      <a:pt x="14441" y="101918"/>
                    </a:lnTo>
                    <a:lnTo>
                      <a:pt x="13590" y="100869"/>
                    </a:lnTo>
                    <a:lnTo>
                      <a:pt x="12754" y="99775"/>
                    </a:lnTo>
                    <a:lnTo>
                      <a:pt x="11948" y="98680"/>
                    </a:lnTo>
                    <a:lnTo>
                      <a:pt x="11158" y="97556"/>
                    </a:lnTo>
                    <a:lnTo>
                      <a:pt x="10383" y="96400"/>
                    </a:lnTo>
                    <a:lnTo>
                      <a:pt x="9653" y="95230"/>
                    </a:lnTo>
                    <a:lnTo>
                      <a:pt x="8939" y="94029"/>
                    </a:lnTo>
                    <a:lnTo>
                      <a:pt x="8239" y="92813"/>
                    </a:lnTo>
                    <a:lnTo>
                      <a:pt x="7571" y="91582"/>
                    </a:lnTo>
                    <a:lnTo>
                      <a:pt x="6932" y="90336"/>
                    </a:lnTo>
                    <a:lnTo>
                      <a:pt x="6309" y="89059"/>
                    </a:lnTo>
                    <a:lnTo>
                      <a:pt x="5716" y="87767"/>
                    </a:lnTo>
                    <a:lnTo>
                      <a:pt x="5154" y="86459"/>
                    </a:lnTo>
                    <a:lnTo>
                      <a:pt x="4622" y="85137"/>
                    </a:lnTo>
                    <a:lnTo>
                      <a:pt x="4105" y="83784"/>
                    </a:lnTo>
                    <a:lnTo>
                      <a:pt x="3634" y="82431"/>
                    </a:lnTo>
                    <a:lnTo>
                      <a:pt x="3178" y="81048"/>
                    </a:lnTo>
                    <a:lnTo>
                      <a:pt x="2752" y="79665"/>
                    </a:lnTo>
                    <a:lnTo>
                      <a:pt x="2357" y="78251"/>
                    </a:lnTo>
                    <a:lnTo>
                      <a:pt x="1992" y="76823"/>
                    </a:lnTo>
                    <a:lnTo>
                      <a:pt x="1643" y="75394"/>
                    </a:lnTo>
                    <a:lnTo>
                      <a:pt x="1339" y="73934"/>
                    </a:lnTo>
                    <a:lnTo>
                      <a:pt x="1065" y="72475"/>
                    </a:lnTo>
                    <a:lnTo>
                      <a:pt x="822" y="70986"/>
                    </a:lnTo>
                    <a:lnTo>
                      <a:pt x="609" y="69496"/>
                    </a:lnTo>
                    <a:lnTo>
                      <a:pt x="427" y="67991"/>
                    </a:lnTo>
                    <a:lnTo>
                      <a:pt x="275" y="66486"/>
                    </a:lnTo>
                    <a:lnTo>
                      <a:pt x="153" y="64951"/>
                    </a:lnTo>
                    <a:lnTo>
                      <a:pt x="77" y="63416"/>
                    </a:lnTo>
                    <a:lnTo>
                      <a:pt x="16" y="61881"/>
                    </a:lnTo>
                    <a:lnTo>
                      <a:pt x="1" y="60315"/>
                    </a:lnTo>
                    <a:lnTo>
                      <a:pt x="1" y="60315"/>
                    </a:lnTo>
                    <a:lnTo>
                      <a:pt x="1" y="59388"/>
                    </a:lnTo>
                    <a:lnTo>
                      <a:pt x="31" y="58445"/>
                    </a:lnTo>
                    <a:lnTo>
                      <a:pt x="62" y="57518"/>
                    </a:lnTo>
                    <a:lnTo>
                      <a:pt x="92" y="56591"/>
                    </a:lnTo>
                    <a:lnTo>
                      <a:pt x="153" y="55664"/>
                    </a:lnTo>
                    <a:lnTo>
                      <a:pt x="214" y="54752"/>
                    </a:lnTo>
                    <a:lnTo>
                      <a:pt x="305" y="53840"/>
                    </a:lnTo>
                    <a:lnTo>
                      <a:pt x="396" y="52928"/>
                    </a:lnTo>
                    <a:lnTo>
                      <a:pt x="487" y="52016"/>
                    </a:lnTo>
                    <a:lnTo>
                      <a:pt x="609" y="51119"/>
                    </a:lnTo>
                    <a:lnTo>
                      <a:pt x="731" y="50222"/>
                    </a:lnTo>
                    <a:lnTo>
                      <a:pt x="867" y="49325"/>
                    </a:lnTo>
                    <a:lnTo>
                      <a:pt x="1019" y="48444"/>
                    </a:lnTo>
                    <a:lnTo>
                      <a:pt x="1171" y="47562"/>
                    </a:lnTo>
                    <a:lnTo>
                      <a:pt x="1339" y="46681"/>
                    </a:lnTo>
                    <a:lnTo>
                      <a:pt x="1521" y="45799"/>
                    </a:lnTo>
                    <a:lnTo>
                      <a:pt x="1719" y="44932"/>
                    </a:lnTo>
                    <a:lnTo>
                      <a:pt x="1916" y="44066"/>
                    </a:lnTo>
                    <a:lnTo>
                      <a:pt x="2129" y="43215"/>
                    </a:lnTo>
                    <a:lnTo>
                      <a:pt x="2357" y="42364"/>
                    </a:lnTo>
                    <a:lnTo>
                      <a:pt x="2600" y="41512"/>
                    </a:lnTo>
                    <a:lnTo>
                      <a:pt x="2843" y="40661"/>
                    </a:lnTo>
                    <a:lnTo>
                      <a:pt x="3102" y="39825"/>
                    </a:lnTo>
                    <a:lnTo>
                      <a:pt x="3360" y="39004"/>
                    </a:lnTo>
                    <a:lnTo>
                      <a:pt x="3634" y="38168"/>
                    </a:lnTo>
                    <a:lnTo>
                      <a:pt x="3923" y="37348"/>
                    </a:lnTo>
                    <a:lnTo>
                      <a:pt x="4227" y="36542"/>
                    </a:lnTo>
                    <a:lnTo>
                      <a:pt x="4531" y="35736"/>
                    </a:lnTo>
                    <a:lnTo>
                      <a:pt x="4850" y="34931"/>
                    </a:lnTo>
                    <a:lnTo>
                      <a:pt x="5184" y="34140"/>
                    </a:lnTo>
                    <a:lnTo>
                      <a:pt x="5519" y="33350"/>
                    </a:lnTo>
                    <a:lnTo>
                      <a:pt x="5868" y="32575"/>
                    </a:lnTo>
                    <a:lnTo>
                      <a:pt x="5868" y="32575"/>
                    </a:lnTo>
                    <a:lnTo>
                      <a:pt x="6142" y="31936"/>
                    </a:lnTo>
                    <a:lnTo>
                      <a:pt x="6431" y="31328"/>
                    </a:lnTo>
                    <a:lnTo>
                      <a:pt x="7023" y="30097"/>
                    </a:lnTo>
                    <a:lnTo>
                      <a:pt x="7647" y="28896"/>
                    </a:lnTo>
                    <a:lnTo>
                      <a:pt x="8300" y="27711"/>
                    </a:lnTo>
                    <a:lnTo>
                      <a:pt x="8300" y="27711"/>
                    </a:lnTo>
                    <a:lnTo>
                      <a:pt x="8939" y="26571"/>
                    </a:lnTo>
                    <a:lnTo>
                      <a:pt x="9607" y="25461"/>
                    </a:lnTo>
                    <a:lnTo>
                      <a:pt x="10291" y="24367"/>
                    </a:lnTo>
                    <a:lnTo>
                      <a:pt x="11006" y="23303"/>
                    </a:lnTo>
                    <a:lnTo>
                      <a:pt x="11735" y="22239"/>
                    </a:lnTo>
                    <a:lnTo>
                      <a:pt x="12480" y="21205"/>
                    </a:lnTo>
                    <a:lnTo>
                      <a:pt x="13240" y="20187"/>
                    </a:lnTo>
                    <a:lnTo>
                      <a:pt x="14031" y="19199"/>
                    </a:lnTo>
                    <a:lnTo>
                      <a:pt x="14836" y="18226"/>
                    </a:lnTo>
                    <a:lnTo>
                      <a:pt x="15657" y="17268"/>
                    </a:lnTo>
                    <a:lnTo>
                      <a:pt x="16508" y="16341"/>
                    </a:lnTo>
                    <a:lnTo>
                      <a:pt x="17360" y="15429"/>
                    </a:lnTo>
                    <a:lnTo>
                      <a:pt x="18241" y="14532"/>
                    </a:lnTo>
                    <a:lnTo>
                      <a:pt x="19138" y="13666"/>
                    </a:lnTo>
                    <a:lnTo>
                      <a:pt x="20050" y="12830"/>
                    </a:lnTo>
                    <a:lnTo>
                      <a:pt x="20977" y="12009"/>
                    </a:lnTo>
                    <a:lnTo>
                      <a:pt x="21920" y="11203"/>
                    </a:lnTo>
                    <a:lnTo>
                      <a:pt x="22877" y="10428"/>
                    </a:lnTo>
                    <a:lnTo>
                      <a:pt x="23850" y="9683"/>
                    </a:lnTo>
                    <a:lnTo>
                      <a:pt x="24838" y="8969"/>
                    </a:lnTo>
                    <a:lnTo>
                      <a:pt x="25856" y="8270"/>
                    </a:lnTo>
                    <a:lnTo>
                      <a:pt x="26875" y="7586"/>
                    </a:lnTo>
                    <a:lnTo>
                      <a:pt x="27908" y="6947"/>
                    </a:lnTo>
                    <a:lnTo>
                      <a:pt x="28957" y="6324"/>
                    </a:lnTo>
                    <a:lnTo>
                      <a:pt x="30021" y="5731"/>
                    </a:lnTo>
                    <a:lnTo>
                      <a:pt x="31085" y="5169"/>
                    </a:lnTo>
                    <a:lnTo>
                      <a:pt x="32180" y="4622"/>
                    </a:lnTo>
                    <a:lnTo>
                      <a:pt x="33274" y="4105"/>
                    </a:lnTo>
                    <a:lnTo>
                      <a:pt x="34399" y="3634"/>
                    </a:lnTo>
                    <a:lnTo>
                      <a:pt x="35524" y="3178"/>
                    </a:lnTo>
                    <a:lnTo>
                      <a:pt x="36664" y="2752"/>
                    </a:lnTo>
                    <a:lnTo>
                      <a:pt x="37804" y="2342"/>
                    </a:lnTo>
                    <a:lnTo>
                      <a:pt x="37819" y="2342"/>
                    </a:lnTo>
                    <a:lnTo>
                      <a:pt x="37819" y="2342"/>
                    </a:lnTo>
                    <a:lnTo>
                      <a:pt x="38624" y="2083"/>
                    </a:lnTo>
                    <a:lnTo>
                      <a:pt x="39430" y="1840"/>
                    </a:lnTo>
                    <a:lnTo>
                      <a:pt x="40251" y="1612"/>
                    </a:lnTo>
                    <a:lnTo>
                      <a:pt x="41072" y="1399"/>
                    </a:lnTo>
                    <a:lnTo>
                      <a:pt x="41072" y="1399"/>
                    </a:lnTo>
                    <a:lnTo>
                      <a:pt x="42181" y="1126"/>
                    </a:lnTo>
                    <a:lnTo>
                      <a:pt x="43291" y="898"/>
                    </a:lnTo>
                    <a:lnTo>
                      <a:pt x="44416" y="685"/>
                    </a:lnTo>
                    <a:lnTo>
                      <a:pt x="45541" y="502"/>
                    </a:lnTo>
                    <a:lnTo>
                      <a:pt x="46681" y="350"/>
                    </a:lnTo>
                    <a:lnTo>
                      <a:pt x="47821" y="229"/>
                    </a:lnTo>
                    <a:lnTo>
                      <a:pt x="48976" y="137"/>
                    </a:lnTo>
                    <a:lnTo>
                      <a:pt x="50146" y="61"/>
                    </a:lnTo>
                    <a:lnTo>
                      <a:pt x="50146" y="61"/>
                    </a:lnTo>
                    <a:lnTo>
                      <a:pt x="50952" y="31"/>
                    </a:lnTo>
                    <a:lnTo>
                      <a:pt x="50952" y="31"/>
                    </a:lnTo>
                    <a:lnTo>
                      <a:pt x="51621" y="16"/>
                    </a:lnTo>
                    <a:lnTo>
                      <a:pt x="52305" y="1"/>
                    </a:lnTo>
                    <a:lnTo>
                      <a:pt x="52305" y="1"/>
                    </a:lnTo>
                    <a:lnTo>
                      <a:pt x="52973" y="16"/>
                    </a:lnTo>
                    <a:lnTo>
                      <a:pt x="53642" y="31"/>
                    </a:lnTo>
                    <a:lnTo>
                      <a:pt x="53642" y="31"/>
                    </a:lnTo>
                    <a:lnTo>
                      <a:pt x="54463" y="61"/>
                    </a:lnTo>
                    <a:lnTo>
                      <a:pt x="54463" y="61"/>
                    </a:lnTo>
                    <a:lnTo>
                      <a:pt x="55618" y="137"/>
                    </a:lnTo>
                    <a:lnTo>
                      <a:pt x="56773" y="229"/>
                    </a:lnTo>
                    <a:lnTo>
                      <a:pt x="57913" y="350"/>
                    </a:lnTo>
                    <a:lnTo>
                      <a:pt x="59053" y="502"/>
                    </a:lnTo>
                    <a:lnTo>
                      <a:pt x="60178" y="685"/>
                    </a:lnTo>
                    <a:lnTo>
                      <a:pt x="61303" y="898"/>
                    </a:lnTo>
                    <a:lnTo>
                      <a:pt x="62413" y="1126"/>
                    </a:lnTo>
                    <a:lnTo>
                      <a:pt x="63522" y="1399"/>
                    </a:lnTo>
                    <a:lnTo>
                      <a:pt x="63522" y="1399"/>
                    </a:lnTo>
                    <a:lnTo>
                      <a:pt x="64343" y="1612"/>
                    </a:lnTo>
                    <a:lnTo>
                      <a:pt x="65164" y="1840"/>
                    </a:lnTo>
                    <a:lnTo>
                      <a:pt x="65970" y="2083"/>
                    </a:lnTo>
                    <a:lnTo>
                      <a:pt x="66775" y="2342"/>
                    </a:lnTo>
                    <a:lnTo>
                      <a:pt x="66790" y="2342"/>
                    </a:lnTo>
                    <a:lnTo>
                      <a:pt x="66790" y="2342"/>
                    </a:lnTo>
                    <a:lnTo>
                      <a:pt x="67946" y="2752"/>
                    </a:lnTo>
                    <a:lnTo>
                      <a:pt x="69070" y="3178"/>
                    </a:lnTo>
                    <a:lnTo>
                      <a:pt x="70195" y="3634"/>
                    </a:lnTo>
                    <a:lnTo>
                      <a:pt x="71320" y="4105"/>
                    </a:lnTo>
                    <a:lnTo>
                      <a:pt x="72414" y="4622"/>
                    </a:lnTo>
                    <a:lnTo>
                      <a:pt x="73509" y="5169"/>
                    </a:lnTo>
                    <a:lnTo>
                      <a:pt x="74588" y="5731"/>
                    </a:lnTo>
                    <a:lnTo>
                      <a:pt x="75637" y="6324"/>
                    </a:lnTo>
                    <a:lnTo>
                      <a:pt x="76686" y="6947"/>
                    </a:lnTo>
                    <a:lnTo>
                      <a:pt x="77719" y="7586"/>
                    </a:lnTo>
                    <a:lnTo>
                      <a:pt x="78753" y="8270"/>
                    </a:lnTo>
                    <a:lnTo>
                      <a:pt x="79756" y="8969"/>
                    </a:lnTo>
                    <a:lnTo>
                      <a:pt x="80744" y="9683"/>
                    </a:lnTo>
                    <a:lnTo>
                      <a:pt x="81717" y="10428"/>
                    </a:lnTo>
                    <a:lnTo>
                      <a:pt x="82674" y="11203"/>
                    </a:lnTo>
                    <a:lnTo>
                      <a:pt x="83617" y="12009"/>
                    </a:lnTo>
                    <a:lnTo>
                      <a:pt x="84544" y="12830"/>
                    </a:lnTo>
                    <a:lnTo>
                      <a:pt x="85456" y="13666"/>
                    </a:lnTo>
                    <a:lnTo>
                      <a:pt x="86353" y="14532"/>
                    </a:lnTo>
                    <a:lnTo>
                      <a:pt x="87234" y="15429"/>
                    </a:lnTo>
                    <a:lnTo>
                      <a:pt x="88086" y="16341"/>
                    </a:lnTo>
                    <a:lnTo>
                      <a:pt x="88937" y="17268"/>
                    </a:lnTo>
                    <a:lnTo>
                      <a:pt x="89758" y="18226"/>
                    </a:lnTo>
                    <a:lnTo>
                      <a:pt x="90563" y="19199"/>
                    </a:lnTo>
                    <a:lnTo>
                      <a:pt x="91354" y="20187"/>
                    </a:lnTo>
                    <a:lnTo>
                      <a:pt x="92114" y="21205"/>
                    </a:lnTo>
                    <a:lnTo>
                      <a:pt x="92859" y="22239"/>
                    </a:lnTo>
                    <a:lnTo>
                      <a:pt x="93588" y="23303"/>
                    </a:lnTo>
                    <a:lnTo>
                      <a:pt x="94303" y="24367"/>
                    </a:lnTo>
                    <a:lnTo>
                      <a:pt x="94987" y="25461"/>
                    </a:lnTo>
                    <a:lnTo>
                      <a:pt x="95655" y="26571"/>
                    </a:lnTo>
                    <a:lnTo>
                      <a:pt x="96294" y="27711"/>
                    </a:lnTo>
                    <a:lnTo>
                      <a:pt x="96294" y="27711"/>
                    </a:lnTo>
                    <a:lnTo>
                      <a:pt x="96947" y="28896"/>
                    </a:lnTo>
                    <a:lnTo>
                      <a:pt x="97571" y="30097"/>
                    </a:lnTo>
                    <a:lnTo>
                      <a:pt x="98163" y="31328"/>
                    </a:lnTo>
                    <a:lnTo>
                      <a:pt x="98726" y="32575"/>
                    </a:lnTo>
                    <a:lnTo>
                      <a:pt x="98726" y="32575"/>
                    </a:lnTo>
                    <a:lnTo>
                      <a:pt x="99075" y="33350"/>
                    </a:lnTo>
                    <a:lnTo>
                      <a:pt x="99410" y="34140"/>
                    </a:lnTo>
                    <a:lnTo>
                      <a:pt x="99744" y="34931"/>
                    </a:lnTo>
                    <a:lnTo>
                      <a:pt x="100063" y="35736"/>
                    </a:lnTo>
                    <a:lnTo>
                      <a:pt x="100367" y="36542"/>
                    </a:lnTo>
                    <a:lnTo>
                      <a:pt x="100671" y="37348"/>
                    </a:lnTo>
                    <a:lnTo>
                      <a:pt x="100960" y="38168"/>
                    </a:lnTo>
                    <a:lnTo>
                      <a:pt x="101234" y="39004"/>
                    </a:lnTo>
                    <a:lnTo>
                      <a:pt x="101492" y="39825"/>
                    </a:lnTo>
                    <a:lnTo>
                      <a:pt x="101751" y="40661"/>
                    </a:lnTo>
                    <a:lnTo>
                      <a:pt x="102009" y="41512"/>
                    </a:lnTo>
                    <a:lnTo>
                      <a:pt x="102237" y="42364"/>
                    </a:lnTo>
                    <a:lnTo>
                      <a:pt x="102465" y="43215"/>
                    </a:lnTo>
                    <a:lnTo>
                      <a:pt x="102678" y="44066"/>
                    </a:lnTo>
                    <a:lnTo>
                      <a:pt x="102875" y="44932"/>
                    </a:lnTo>
                    <a:lnTo>
                      <a:pt x="103073" y="45799"/>
                    </a:lnTo>
                    <a:lnTo>
                      <a:pt x="103255" y="46681"/>
                    </a:lnTo>
                    <a:lnTo>
                      <a:pt x="103423" y="47562"/>
                    </a:lnTo>
                    <a:lnTo>
                      <a:pt x="103575" y="48444"/>
                    </a:lnTo>
                    <a:lnTo>
                      <a:pt x="103727" y="49325"/>
                    </a:lnTo>
                    <a:lnTo>
                      <a:pt x="103863" y="50222"/>
                    </a:lnTo>
                    <a:lnTo>
                      <a:pt x="103985" y="51119"/>
                    </a:lnTo>
                    <a:lnTo>
                      <a:pt x="104107" y="52016"/>
                    </a:lnTo>
                    <a:lnTo>
                      <a:pt x="104213" y="52928"/>
                    </a:lnTo>
                    <a:lnTo>
                      <a:pt x="104304" y="53840"/>
                    </a:lnTo>
                    <a:lnTo>
                      <a:pt x="104380" y="54752"/>
                    </a:lnTo>
                    <a:lnTo>
                      <a:pt x="104441" y="55664"/>
                    </a:lnTo>
                    <a:lnTo>
                      <a:pt x="104502" y="56591"/>
                    </a:lnTo>
                    <a:lnTo>
                      <a:pt x="104532" y="57518"/>
                    </a:lnTo>
                    <a:lnTo>
                      <a:pt x="104563" y="58445"/>
                    </a:lnTo>
                    <a:lnTo>
                      <a:pt x="104593" y="59388"/>
                    </a:lnTo>
                    <a:lnTo>
                      <a:pt x="104593" y="60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3"/>
              <p:cNvSpPr/>
              <p:nvPr/>
            </p:nvSpPr>
            <p:spPr>
              <a:xfrm>
                <a:off x="2468375" y="3347325"/>
                <a:ext cx="649075" cy="2064200"/>
              </a:xfrm>
              <a:custGeom>
                <a:rect b="b" l="l" r="r" t="t"/>
                <a:pathLst>
                  <a:path extrusionOk="0" h="82568" w="25963">
                    <a:moveTo>
                      <a:pt x="25233" y="14623"/>
                    </a:moveTo>
                    <a:lnTo>
                      <a:pt x="25218" y="14638"/>
                    </a:lnTo>
                    <a:lnTo>
                      <a:pt x="25188" y="14668"/>
                    </a:lnTo>
                    <a:lnTo>
                      <a:pt x="25112" y="14759"/>
                    </a:lnTo>
                    <a:lnTo>
                      <a:pt x="25036" y="14927"/>
                    </a:lnTo>
                    <a:lnTo>
                      <a:pt x="24944" y="15139"/>
                    </a:lnTo>
                    <a:lnTo>
                      <a:pt x="24838" y="15383"/>
                    </a:lnTo>
                    <a:lnTo>
                      <a:pt x="24822" y="15434"/>
                    </a:lnTo>
                    <a:lnTo>
                      <a:pt x="24822" y="15434"/>
                    </a:lnTo>
                    <a:lnTo>
                      <a:pt x="24853" y="15459"/>
                    </a:lnTo>
                    <a:lnTo>
                      <a:pt x="24975" y="15261"/>
                    </a:lnTo>
                    <a:lnTo>
                      <a:pt x="25081" y="15079"/>
                    </a:lnTo>
                    <a:lnTo>
                      <a:pt x="25157" y="14942"/>
                    </a:lnTo>
                    <a:lnTo>
                      <a:pt x="25203" y="14835"/>
                    </a:lnTo>
                    <a:lnTo>
                      <a:pt x="25233" y="14744"/>
                    </a:lnTo>
                    <a:lnTo>
                      <a:pt x="25248" y="14683"/>
                    </a:lnTo>
                    <a:lnTo>
                      <a:pt x="25248" y="14638"/>
                    </a:lnTo>
                    <a:lnTo>
                      <a:pt x="25233" y="14623"/>
                    </a:lnTo>
                    <a:close/>
                    <a:moveTo>
                      <a:pt x="4880" y="0"/>
                    </a:moveTo>
                    <a:lnTo>
                      <a:pt x="4394" y="684"/>
                    </a:lnTo>
                    <a:lnTo>
                      <a:pt x="3968" y="1338"/>
                    </a:lnTo>
                    <a:lnTo>
                      <a:pt x="3588" y="1976"/>
                    </a:lnTo>
                    <a:lnTo>
                      <a:pt x="3254" y="2599"/>
                    </a:lnTo>
                    <a:lnTo>
                      <a:pt x="2950" y="3192"/>
                    </a:lnTo>
                    <a:lnTo>
                      <a:pt x="2676" y="3770"/>
                    </a:lnTo>
                    <a:lnTo>
                      <a:pt x="2433" y="4347"/>
                    </a:lnTo>
                    <a:lnTo>
                      <a:pt x="2205" y="4895"/>
                    </a:lnTo>
                    <a:lnTo>
                      <a:pt x="2007" y="5427"/>
                    </a:lnTo>
                    <a:lnTo>
                      <a:pt x="1825" y="5943"/>
                    </a:lnTo>
                    <a:lnTo>
                      <a:pt x="1658" y="6445"/>
                    </a:lnTo>
                    <a:lnTo>
                      <a:pt x="1506" y="6931"/>
                    </a:lnTo>
                    <a:lnTo>
                      <a:pt x="1247" y="7889"/>
                    </a:lnTo>
                    <a:lnTo>
                      <a:pt x="1019" y="8801"/>
                    </a:lnTo>
                    <a:lnTo>
                      <a:pt x="837" y="9683"/>
                    </a:lnTo>
                    <a:lnTo>
                      <a:pt x="670" y="10534"/>
                    </a:lnTo>
                    <a:lnTo>
                      <a:pt x="548" y="11355"/>
                    </a:lnTo>
                    <a:lnTo>
                      <a:pt x="427" y="12160"/>
                    </a:lnTo>
                    <a:lnTo>
                      <a:pt x="335" y="12951"/>
                    </a:lnTo>
                    <a:lnTo>
                      <a:pt x="259" y="13711"/>
                    </a:lnTo>
                    <a:lnTo>
                      <a:pt x="183" y="14471"/>
                    </a:lnTo>
                    <a:lnTo>
                      <a:pt x="138" y="15215"/>
                    </a:lnTo>
                    <a:lnTo>
                      <a:pt x="62" y="16659"/>
                    </a:lnTo>
                    <a:lnTo>
                      <a:pt x="16" y="18073"/>
                    </a:lnTo>
                    <a:lnTo>
                      <a:pt x="1" y="19472"/>
                    </a:lnTo>
                    <a:lnTo>
                      <a:pt x="1" y="20824"/>
                    </a:lnTo>
                    <a:lnTo>
                      <a:pt x="47" y="22162"/>
                    </a:lnTo>
                    <a:lnTo>
                      <a:pt x="92" y="23484"/>
                    </a:lnTo>
                    <a:lnTo>
                      <a:pt x="168" y="24792"/>
                    </a:lnTo>
                    <a:lnTo>
                      <a:pt x="244" y="26084"/>
                    </a:lnTo>
                    <a:lnTo>
                      <a:pt x="351" y="27376"/>
                    </a:lnTo>
                    <a:lnTo>
                      <a:pt x="457" y="28637"/>
                    </a:lnTo>
                    <a:lnTo>
                      <a:pt x="579" y="29899"/>
                    </a:lnTo>
                    <a:lnTo>
                      <a:pt x="700" y="31160"/>
                    </a:lnTo>
                    <a:lnTo>
                      <a:pt x="852" y="32407"/>
                    </a:lnTo>
                    <a:lnTo>
                      <a:pt x="989" y="33653"/>
                    </a:lnTo>
                    <a:lnTo>
                      <a:pt x="1156" y="34885"/>
                    </a:lnTo>
                    <a:lnTo>
                      <a:pt x="1323" y="36116"/>
                    </a:lnTo>
                    <a:lnTo>
                      <a:pt x="1688" y="38563"/>
                    </a:lnTo>
                    <a:lnTo>
                      <a:pt x="2068" y="40995"/>
                    </a:lnTo>
                    <a:lnTo>
                      <a:pt x="2494" y="43427"/>
                    </a:lnTo>
                    <a:lnTo>
                      <a:pt x="2935" y="45829"/>
                    </a:lnTo>
                    <a:lnTo>
                      <a:pt x="3391" y="48230"/>
                    </a:lnTo>
                    <a:lnTo>
                      <a:pt x="3892" y="50632"/>
                    </a:lnTo>
                    <a:lnTo>
                      <a:pt x="4409" y="53034"/>
                    </a:lnTo>
                    <a:lnTo>
                      <a:pt x="4971" y="55420"/>
                    </a:lnTo>
                    <a:lnTo>
                      <a:pt x="5260" y="56636"/>
                    </a:lnTo>
                    <a:lnTo>
                      <a:pt x="5549" y="57837"/>
                    </a:lnTo>
                    <a:lnTo>
                      <a:pt x="5868" y="59053"/>
                    </a:lnTo>
                    <a:lnTo>
                      <a:pt x="6203" y="60284"/>
                    </a:lnTo>
                    <a:lnTo>
                      <a:pt x="6507" y="61424"/>
                    </a:lnTo>
                    <a:lnTo>
                      <a:pt x="6613" y="61728"/>
                    </a:lnTo>
                    <a:lnTo>
                      <a:pt x="6704" y="62047"/>
                    </a:lnTo>
                    <a:lnTo>
                      <a:pt x="6856" y="62686"/>
                    </a:lnTo>
                    <a:lnTo>
                      <a:pt x="6917" y="63005"/>
                    </a:lnTo>
                    <a:lnTo>
                      <a:pt x="6978" y="63324"/>
                    </a:lnTo>
                    <a:lnTo>
                      <a:pt x="7054" y="63993"/>
                    </a:lnTo>
                    <a:lnTo>
                      <a:pt x="7084" y="64312"/>
                    </a:lnTo>
                    <a:lnTo>
                      <a:pt x="7099" y="64647"/>
                    </a:lnTo>
                    <a:lnTo>
                      <a:pt x="7115" y="64981"/>
                    </a:lnTo>
                    <a:lnTo>
                      <a:pt x="7115" y="65315"/>
                    </a:lnTo>
                    <a:lnTo>
                      <a:pt x="7099" y="65665"/>
                    </a:lnTo>
                    <a:lnTo>
                      <a:pt x="7084" y="66030"/>
                    </a:lnTo>
                    <a:lnTo>
                      <a:pt x="6628" y="70681"/>
                    </a:lnTo>
                    <a:lnTo>
                      <a:pt x="5716" y="79968"/>
                    </a:lnTo>
                    <a:lnTo>
                      <a:pt x="22452" y="82568"/>
                    </a:lnTo>
                    <a:lnTo>
                      <a:pt x="24382" y="73432"/>
                    </a:lnTo>
                    <a:lnTo>
                      <a:pt x="25355" y="68872"/>
                    </a:lnTo>
                    <a:lnTo>
                      <a:pt x="25507" y="68082"/>
                    </a:lnTo>
                    <a:lnTo>
                      <a:pt x="25628" y="67276"/>
                    </a:lnTo>
                    <a:lnTo>
                      <a:pt x="25750" y="66455"/>
                    </a:lnTo>
                    <a:lnTo>
                      <a:pt x="25826" y="65619"/>
                    </a:lnTo>
                    <a:lnTo>
                      <a:pt x="25887" y="64783"/>
                    </a:lnTo>
                    <a:lnTo>
                      <a:pt x="25932" y="63947"/>
                    </a:lnTo>
                    <a:lnTo>
                      <a:pt x="25963" y="63111"/>
                    </a:lnTo>
                    <a:lnTo>
                      <a:pt x="25948" y="62275"/>
                    </a:lnTo>
                    <a:lnTo>
                      <a:pt x="25932" y="61439"/>
                    </a:lnTo>
                    <a:lnTo>
                      <a:pt x="25887" y="60603"/>
                    </a:lnTo>
                    <a:lnTo>
                      <a:pt x="25811" y="59767"/>
                    </a:lnTo>
                    <a:lnTo>
                      <a:pt x="25720" y="58931"/>
                    </a:lnTo>
                    <a:lnTo>
                      <a:pt x="25598" y="58095"/>
                    </a:lnTo>
                    <a:lnTo>
                      <a:pt x="25461" y="57259"/>
                    </a:lnTo>
                    <a:lnTo>
                      <a:pt x="25279" y="56119"/>
                    </a:lnTo>
                    <a:lnTo>
                      <a:pt x="25127" y="55070"/>
                    </a:lnTo>
                    <a:lnTo>
                      <a:pt x="24975" y="54006"/>
                    </a:lnTo>
                    <a:lnTo>
                      <a:pt x="24701" y="51848"/>
                    </a:lnTo>
                    <a:lnTo>
                      <a:pt x="24443" y="49644"/>
                    </a:lnTo>
                    <a:lnTo>
                      <a:pt x="24215" y="47440"/>
                    </a:lnTo>
                    <a:lnTo>
                      <a:pt x="24017" y="45236"/>
                    </a:lnTo>
                    <a:lnTo>
                      <a:pt x="23835" y="43017"/>
                    </a:lnTo>
                    <a:lnTo>
                      <a:pt x="23683" y="40813"/>
                    </a:lnTo>
                    <a:lnTo>
                      <a:pt x="23561" y="38609"/>
                    </a:lnTo>
                    <a:lnTo>
                      <a:pt x="23455" y="36405"/>
                    </a:lnTo>
                    <a:lnTo>
                      <a:pt x="23379" y="34201"/>
                    </a:lnTo>
                    <a:lnTo>
                      <a:pt x="23333" y="32027"/>
                    </a:lnTo>
                    <a:lnTo>
                      <a:pt x="23318" y="29868"/>
                    </a:lnTo>
                    <a:lnTo>
                      <a:pt x="23333" y="28804"/>
                    </a:lnTo>
                    <a:lnTo>
                      <a:pt x="23348" y="27740"/>
                    </a:lnTo>
                    <a:lnTo>
                      <a:pt x="23379" y="26676"/>
                    </a:lnTo>
                    <a:lnTo>
                      <a:pt x="23424" y="25628"/>
                    </a:lnTo>
                    <a:lnTo>
                      <a:pt x="23470" y="24594"/>
                    </a:lnTo>
                    <a:lnTo>
                      <a:pt x="23531" y="23576"/>
                    </a:lnTo>
                    <a:lnTo>
                      <a:pt x="23607" y="22557"/>
                    </a:lnTo>
                    <a:lnTo>
                      <a:pt x="23698" y="21569"/>
                    </a:lnTo>
                    <a:lnTo>
                      <a:pt x="23804" y="20612"/>
                    </a:lnTo>
                    <a:lnTo>
                      <a:pt x="23911" y="19669"/>
                    </a:lnTo>
                    <a:lnTo>
                      <a:pt x="24048" y="18757"/>
                    </a:lnTo>
                    <a:lnTo>
                      <a:pt x="24200" y="17891"/>
                    </a:lnTo>
                    <a:lnTo>
                      <a:pt x="24367" y="17070"/>
                    </a:lnTo>
                    <a:lnTo>
                      <a:pt x="24549" y="16325"/>
                    </a:lnTo>
                    <a:lnTo>
                      <a:pt x="24640" y="15991"/>
                    </a:lnTo>
                    <a:lnTo>
                      <a:pt x="24747" y="15671"/>
                    </a:lnTo>
                    <a:lnTo>
                      <a:pt x="24822" y="15434"/>
                    </a:lnTo>
                    <a:lnTo>
                      <a:pt x="24822" y="15434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3"/>
              <p:cNvSpPr/>
              <p:nvPr/>
            </p:nvSpPr>
            <p:spPr>
              <a:xfrm>
                <a:off x="2408725" y="5132575"/>
                <a:ext cx="633875" cy="344300"/>
              </a:xfrm>
              <a:custGeom>
                <a:rect b="b" l="l" r="r" t="t"/>
                <a:pathLst>
                  <a:path extrusionOk="0" h="13772" w="25355">
                    <a:moveTo>
                      <a:pt x="12313" y="1"/>
                    </a:moveTo>
                    <a:lnTo>
                      <a:pt x="11674" y="16"/>
                    </a:lnTo>
                    <a:lnTo>
                      <a:pt x="11051" y="61"/>
                    </a:lnTo>
                    <a:lnTo>
                      <a:pt x="10443" y="137"/>
                    </a:lnTo>
                    <a:lnTo>
                      <a:pt x="9835" y="244"/>
                    </a:lnTo>
                    <a:lnTo>
                      <a:pt x="9242" y="381"/>
                    </a:lnTo>
                    <a:lnTo>
                      <a:pt x="8649" y="548"/>
                    </a:lnTo>
                    <a:lnTo>
                      <a:pt x="8087" y="745"/>
                    </a:lnTo>
                    <a:lnTo>
                      <a:pt x="7525" y="958"/>
                    </a:lnTo>
                    <a:lnTo>
                      <a:pt x="6977" y="1217"/>
                    </a:lnTo>
                    <a:lnTo>
                      <a:pt x="6445" y="1490"/>
                    </a:lnTo>
                    <a:lnTo>
                      <a:pt x="5929" y="1779"/>
                    </a:lnTo>
                    <a:lnTo>
                      <a:pt x="5427" y="2098"/>
                    </a:lnTo>
                    <a:lnTo>
                      <a:pt x="4956" y="2448"/>
                    </a:lnTo>
                    <a:lnTo>
                      <a:pt x="4485" y="2813"/>
                    </a:lnTo>
                    <a:lnTo>
                      <a:pt x="4044" y="3193"/>
                    </a:lnTo>
                    <a:lnTo>
                      <a:pt x="3618" y="3603"/>
                    </a:lnTo>
                    <a:lnTo>
                      <a:pt x="3208" y="4029"/>
                    </a:lnTo>
                    <a:lnTo>
                      <a:pt x="2813" y="4469"/>
                    </a:lnTo>
                    <a:lnTo>
                      <a:pt x="2448" y="4941"/>
                    </a:lnTo>
                    <a:lnTo>
                      <a:pt x="2113" y="5427"/>
                    </a:lnTo>
                    <a:lnTo>
                      <a:pt x="1794" y="5929"/>
                    </a:lnTo>
                    <a:lnTo>
                      <a:pt x="1490" y="6446"/>
                    </a:lnTo>
                    <a:lnTo>
                      <a:pt x="1217" y="6962"/>
                    </a:lnTo>
                    <a:lnTo>
                      <a:pt x="973" y="7510"/>
                    </a:lnTo>
                    <a:lnTo>
                      <a:pt x="761" y="8072"/>
                    </a:lnTo>
                    <a:lnTo>
                      <a:pt x="563" y="8650"/>
                    </a:lnTo>
                    <a:lnTo>
                      <a:pt x="396" y="9227"/>
                    </a:lnTo>
                    <a:lnTo>
                      <a:pt x="259" y="9820"/>
                    </a:lnTo>
                    <a:lnTo>
                      <a:pt x="153" y="10428"/>
                    </a:lnTo>
                    <a:lnTo>
                      <a:pt x="77" y="11051"/>
                    </a:lnTo>
                    <a:lnTo>
                      <a:pt x="31" y="11674"/>
                    </a:lnTo>
                    <a:lnTo>
                      <a:pt x="1" y="12298"/>
                    </a:lnTo>
                    <a:lnTo>
                      <a:pt x="1" y="13772"/>
                    </a:lnTo>
                    <a:lnTo>
                      <a:pt x="25354" y="13772"/>
                    </a:lnTo>
                    <a:lnTo>
                      <a:pt x="25354" y="12298"/>
                    </a:lnTo>
                    <a:lnTo>
                      <a:pt x="25339" y="11674"/>
                    </a:lnTo>
                    <a:lnTo>
                      <a:pt x="25294" y="11051"/>
                    </a:lnTo>
                    <a:lnTo>
                      <a:pt x="25218" y="10428"/>
                    </a:lnTo>
                    <a:lnTo>
                      <a:pt x="25096" y="9820"/>
                    </a:lnTo>
                    <a:lnTo>
                      <a:pt x="24959" y="9227"/>
                    </a:lnTo>
                    <a:lnTo>
                      <a:pt x="24792" y="8650"/>
                    </a:lnTo>
                    <a:lnTo>
                      <a:pt x="24610" y="8072"/>
                    </a:lnTo>
                    <a:lnTo>
                      <a:pt x="24382" y="7510"/>
                    </a:lnTo>
                    <a:lnTo>
                      <a:pt x="24138" y="6962"/>
                    </a:lnTo>
                    <a:lnTo>
                      <a:pt x="23865" y="6446"/>
                    </a:lnTo>
                    <a:lnTo>
                      <a:pt x="23576" y="5929"/>
                    </a:lnTo>
                    <a:lnTo>
                      <a:pt x="23257" y="5427"/>
                    </a:lnTo>
                    <a:lnTo>
                      <a:pt x="22907" y="4941"/>
                    </a:lnTo>
                    <a:lnTo>
                      <a:pt x="22542" y="4469"/>
                    </a:lnTo>
                    <a:lnTo>
                      <a:pt x="22162" y="4029"/>
                    </a:lnTo>
                    <a:lnTo>
                      <a:pt x="21752" y="3603"/>
                    </a:lnTo>
                    <a:lnTo>
                      <a:pt x="21326" y="3193"/>
                    </a:lnTo>
                    <a:lnTo>
                      <a:pt x="20870" y="2813"/>
                    </a:lnTo>
                    <a:lnTo>
                      <a:pt x="20414" y="2448"/>
                    </a:lnTo>
                    <a:lnTo>
                      <a:pt x="19928" y="2098"/>
                    </a:lnTo>
                    <a:lnTo>
                      <a:pt x="19426" y="1779"/>
                    </a:lnTo>
                    <a:lnTo>
                      <a:pt x="18909" y="1490"/>
                    </a:lnTo>
                    <a:lnTo>
                      <a:pt x="18377" y="1217"/>
                    </a:lnTo>
                    <a:lnTo>
                      <a:pt x="17830" y="958"/>
                    </a:lnTo>
                    <a:lnTo>
                      <a:pt x="17283" y="745"/>
                    </a:lnTo>
                    <a:lnTo>
                      <a:pt x="16705" y="548"/>
                    </a:lnTo>
                    <a:lnTo>
                      <a:pt x="16128" y="381"/>
                    </a:lnTo>
                    <a:lnTo>
                      <a:pt x="15520" y="244"/>
                    </a:lnTo>
                    <a:lnTo>
                      <a:pt x="14912" y="137"/>
                    </a:lnTo>
                    <a:lnTo>
                      <a:pt x="14304" y="61"/>
                    </a:lnTo>
                    <a:lnTo>
                      <a:pt x="13681" y="16"/>
                    </a:lnTo>
                    <a:lnTo>
                      <a:pt x="1304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3"/>
              <p:cNvSpPr/>
              <p:nvPr/>
            </p:nvSpPr>
            <p:spPr>
              <a:xfrm>
                <a:off x="4502925" y="3347325"/>
                <a:ext cx="648700" cy="2064200"/>
              </a:xfrm>
              <a:custGeom>
                <a:rect b="b" l="l" r="r" t="t"/>
                <a:pathLst>
                  <a:path extrusionOk="0" h="82568" w="25948">
                    <a:moveTo>
                      <a:pt x="715" y="14623"/>
                    </a:moveTo>
                    <a:lnTo>
                      <a:pt x="715" y="14638"/>
                    </a:lnTo>
                    <a:lnTo>
                      <a:pt x="700" y="14683"/>
                    </a:lnTo>
                    <a:lnTo>
                      <a:pt x="715" y="14744"/>
                    </a:lnTo>
                    <a:lnTo>
                      <a:pt x="745" y="14835"/>
                    </a:lnTo>
                    <a:lnTo>
                      <a:pt x="791" y="14942"/>
                    </a:lnTo>
                    <a:lnTo>
                      <a:pt x="867" y="15079"/>
                    </a:lnTo>
                    <a:lnTo>
                      <a:pt x="973" y="15261"/>
                    </a:lnTo>
                    <a:lnTo>
                      <a:pt x="1095" y="15459"/>
                    </a:lnTo>
                    <a:lnTo>
                      <a:pt x="1126" y="15434"/>
                    </a:lnTo>
                    <a:lnTo>
                      <a:pt x="1110" y="15383"/>
                    </a:lnTo>
                    <a:lnTo>
                      <a:pt x="1019" y="15139"/>
                    </a:lnTo>
                    <a:lnTo>
                      <a:pt x="928" y="14927"/>
                    </a:lnTo>
                    <a:lnTo>
                      <a:pt x="836" y="14759"/>
                    </a:lnTo>
                    <a:lnTo>
                      <a:pt x="760" y="14668"/>
                    </a:lnTo>
                    <a:lnTo>
                      <a:pt x="745" y="14638"/>
                    </a:lnTo>
                    <a:lnTo>
                      <a:pt x="715" y="14623"/>
                    </a:lnTo>
                    <a:close/>
                    <a:moveTo>
                      <a:pt x="21083" y="0"/>
                    </a:moveTo>
                    <a:lnTo>
                      <a:pt x="1126" y="15434"/>
                    </a:lnTo>
                    <a:lnTo>
                      <a:pt x="1201" y="15671"/>
                    </a:lnTo>
                    <a:lnTo>
                      <a:pt x="1308" y="15991"/>
                    </a:lnTo>
                    <a:lnTo>
                      <a:pt x="1399" y="16325"/>
                    </a:lnTo>
                    <a:lnTo>
                      <a:pt x="1581" y="17070"/>
                    </a:lnTo>
                    <a:lnTo>
                      <a:pt x="1748" y="17891"/>
                    </a:lnTo>
                    <a:lnTo>
                      <a:pt x="1900" y="18757"/>
                    </a:lnTo>
                    <a:lnTo>
                      <a:pt x="2037" y="19669"/>
                    </a:lnTo>
                    <a:lnTo>
                      <a:pt x="2159" y="20612"/>
                    </a:lnTo>
                    <a:lnTo>
                      <a:pt x="2250" y="21569"/>
                    </a:lnTo>
                    <a:lnTo>
                      <a:pt x="2341" y="22557"/>
                    </a:lnTo>
                    <a:lnTo>
                      <a:pt x="2417" y="23576"/>
                    </a:lnTo>
                    <a:lnTo>
                      <a:pt x="2478" y="24594"/>
                    </a:lnTo>
                    <a:lnTo>
                      <a:pt x="2539" y="25628"/>
                    </a:lnTo>
                    <a:lnTo>
                      <a:pt x="2569" y="26676"/>
                    </a:lnTo>
                    <a:lnTo>
                      <a:pt x="2600" y="27740"/>
                    </a:lnTo>
                    <a:lnTo>
                      <a:pt x="2615" y="28804"/>
                    </a:lnTo>
                    <a:lnTo>
                      <a:pt x="2630" y="29868"/>
                    </a:lnTo>
                    <a:lnTo>
                      <a:pt x="2615" y="32027"/>
                    </a:lnTo>
                    <a:lnTo>
                      <a:pt x="2569" y="34201"/>
                    </a:lnTo>
                    <a:lnTo>
                      <a:pt x="2493" y="36405"/>
                    </a:lnTo>
                    <a:lnTo>
                      <a:pt x="2402" y="38609"/>
                    </a:lnTo>
                    <a:lnTo>
                      <a:pt x="2265" y="40813"/>
                    </a:lnTo>
                    <a:lnTo>
                      <a:pt x="2113" y="43017"/>
                    </a:lnTo>
                    <a:lnTo>
                      <a:pt x="1931" y="45236"/>
                    </a:lnTo>
                    <a:lnTo>
                      <a:pt x="1733" y="47440"/>
                    </a:lnTo>
                    <a:lnTo>
                      <a:pt x="1505" y="49644"/>
                    </a:lnTo>
                    <a:lnTo>
                      <a:pt x="1262" y="51848"/>
                    </a:lnTo>
                    <a:lnTo>
                      <a:pt x="973" y="54006"/>
                    </a:lnTo>
                    <a:lnTo>
                      <a:pt x="821" y="55070"/>
                    </a:lnTo>
                    <a:lnTo>
                      <a:pt x="669" y="56119"/>
                    </a:lnTo>
                    <a:lnTo>
                      <a:pt x="487" y="57259"/>
                    </a:lnTo>
                    <a:lnTo>
                      <a:pt x="350" y="58095"/>
                    </a:lnTo>
                    <a:lnTo>
                      <a:pt x="228" y="58931"/>
                    </a:lnTo>
                    <a:lnTo>
                      <a:pt x="137" y="59767"/>
                    </a:lnTo>
                    <a:lnTo>
                      <a:pt x="61" y="60603"/>
                    </a:lnTo>
                    <a:lnTo>
                      <a:pt x="16" y="61439"/>
                    </a:lnTo>
                    <a:lnTo>
                      <a:pt x="0" y="62275"/>
                    </a:lnTo>
                    <a:lnTo>
                      <a:pt x="0" y="63111"/>
                    </a:lnTo>
                    <a:lnTo>
                      <a:pt x="16" y="63947"/>
                    </a:lnTo>
                    <a:lnTo>
                      <a:pt x="61" y="64783"/>
                    </a:lnTo>
                    <a:lnTo>
                      <a:pt x="122" y="65619"/>
                    </a:lnTo>
                    <a:lnTo>
                      <a:pt x="213" y="66455"/>
                    </a:lnTo>
                    <a:lnTo>
                      <a:pt x="320" y="67276"/>
                    </a:lnTo>
                    <a:lnTo>
                      <a:pt x="441" y="68082"/>
                    </a:lnTo>
                    <a:lnTo>
                      <a:pt x="593" y="68872"/>
                    </a:lnTo>
                    <a:lnTo>
                      <a:pt x="1566" y="73432"/>
                    </a:lnTo>
                    <a:lnTo>
                      <a:pt x="3512" y="82568"/>
                    </a:lnTo>
                    <a:lnTo>
                      <a:pt x="20232" y="79968"/>
                    </a:lnTo>
                    <a:lnTo>
                      <a:pt x="19320" y="70681"/>
                    </a:lnTo>
                    <a:lnTo>
                      <a:pt x="18864" y="66030"/>
                    </a:lnTo>
                    <a:lnTo>
                      <a:pt x="18849" y="65665"/>
                    </a:lnTo>
                    <a:lnTo>
                      <a:pt x="18833" y="65315"/>
                    </a:lnTo>
                    <a:lnTo>
                      <a:pt x="18833" y="64981"/>
                    </a:lnTo>
                    <a:lnTo>
                      <a:pt x="18849" y="64647"/>
                    </a:lnTo>
                    <a:lnTo>
                      <a:pt x="18864" y="64312"/>
                    </a:lnTo>
                    <a:lnTo>
                      <a:pt x="18894" y="63993"/>
                    </a:lnTo>
                    <a:lnTo>
                      <a:pt x="18985" y="63324"/>
                    </a:lnTo>
                    <a:lnTo>
                      <a:pt x="19031" y="63005"/>
                    </a:lnTo>
                    <a:lnTo>
                      <a:pt x="19092" y="62686"/>
                    </a:lnTo>
                    <a:lnTo>
                      <a:pt x="19244" y="62047"/>
                    </a:lnTo>
                    <a:lnTo>
                      <a:pt x="19335" y="61728"/>
                    </a:lnTo>
                    <a:lnTo>
                      <a:pt x="19441" y="61424"/>
                    </a:lnTo>
                    <a:lnTo>
                      <a:pt x="19761" y="60284"/>
                    </a:lnTo>
                    <a:lnTo>
                      <a:pt x="20080" y="59053"/>
                    </a:lnTo>
                    <a:lnTo>
                      <a:pt x="20399" y="57837"/>
                    </a:lnTo>
                    <a:lnTo>
                      <a:pt x="20688" y="56636"/>
                    </a:lnTo>
                    <a:lnTo>
                      <a:pt x="20977" y="55420"/>
                    </a:lnTo>
                    <a:lnTo>
                      <a:pt x="21539" y="53034"/>
                    </a:lnTo>
                    <a:lnTo>
                      <a:pt x="22056" y="50632"/>
                    </a:lnTo>
                    <a:lnTo>
                      <a:pt x="22557" y="48230"/>
                    </a:lnTo>
                    <a:lnTo>
                      <a:pt x="23013" y="45829"/>
                    </a:lnTo>
                    <a:lnTo>
                      <a:pt x="23454" y="43427"/>
                    </a:lnTo>
                    <a:lnTo>
                      <a:pt x="23880" y="40995"/>
                    </a:lnTo>
                    <a:lnTo>
                      <a:pt x="24260" y="38563"/>
                    </a:lnTo>
                    <a:lnTo>
                      <a:pt x="24625" y="36116"/>
                    </a:lnTo>
                    <a:lnTo>
                      <a:pt x="24792" y="34885"/>
                    </a:lnTo>
                    <a:lnTo>
                      <a:pt x="24959" y="33653"/>
                    </a:lnTo>
                    <a:lnTo>
                      <a:pt x="25111" y="32407"/>
                    </a:lnTo>
                    <a:lnTo>
                      <a:pt x="25248" y="31160"/>
                    </a:lnTo>
                    <a:lnTo>
                      <a:pt x="25369" y="29899"/>
                    </a:lnTo>
                    <a:lnTo>
                      <a:pt x="25491" y="28637"/>
                    </a:lnTo>
                    <a:lnTo>
                      <a:pt x="25613" y="27376"/>
                    </a:lnTo>
                    <a:lnTo>
                      <a:pt x="25704" y="26084"/>
                    </a:lnTo>
                    <a:lnTo>
                      <a:pt x="25795" y="24792"/>
                    </a:lnTo>
                    <a:lnTo>
                      <a:pt x="25856" y="23484"/>
                    </a:lnTo>
                    <a:lnTo>
                      <a:pt x="25917" y="22162"/>
                    </a:lnTo>
                    <a:lnTo>
                      <a:pt x="25947" y="20824"/>
                    </a:lnTo>
                    <a:lnTo>
                      <a:pt x="25947" y="19472"/>
                    </a:lnTo>
                    <a:lnTo>
                      <a:pt x="25932" y="18073"/>
                    </a:lnTo>
                    <a:lnTo>
                      <a:pt x="25901" y="16659"/>
                    </a:lnTo>
                    <a:lnTo>
                      <a:pt x="25825" y="15215"/>
                    </a:lnTo>
                    <a:lnTo>
                      <a:pt x="25765" y="14471"/>
                    </a:lnTo>
                    <a:lnTo>
                      <a:pt x="25689" y="13711"/>
                    </a:lnTo>
                    <a:lnTo>
                      <a:pt x="25613" y="12951"/>
                    </a:lnTo>
                    <a:lnTo>
                      <a:pt x="25521" y="12160"/>
                    </a:lnTo>
                    <a:lnTo>
                      <a:pt x="25415" y="11355"/>
                    </a:lnTo>
                    <a:lnTo>
                      <a:pt x="25278" y="10534"/>
                    </a:lnTo>
                    <a:lnTo>
                      <a:pt x="25111" y="9683"/>
                    </a:lnTo>
                    <a:lnTo>
                      <a:pt x="24929" y="8801"/>
                    </a:lnTo>
                    <a:lnTo>
                      <a:pt x="24701" y="7889"/>
                    </a:lnTo>
                    <a:lnTo>
                      <a:pt x="24442" y="6931"/>
                    </a:lnTo>
                    <a:lnTo>
                      <a:pt x="24290" y="6445"/>
                    </a:lnTo>
                    <a:lnTo>
                      <a:pt x="24123" y="5943"/>
                    </a:lnTo>
                    <a:lnTo>
                      <a:pt x="23941" y="5427"/>
                    </a:lnTo>
                    <a:lnTo>
                      <a:pt x="23743" y="4895"/>
                    </a:lnTo>
                    <a:lnTo>
                      <a:pt x="23515" y="4347"/>
                    </a:lnTo>
                    <a:lnTo>
                      <a:pt x="23272" y="3770"/>
                    </a:lnTo>
                    <a:lnTo>
                      <a:pt x="22998" y="3192"/>
                    </a:lnTo>
                    <a:lnTo>
                      <a:pt x="22694" y="2599"/>
                    </a:lnTo>
                    <a:lnTo>
                      <a:pt x="22360" y="1976"/>
                    </a:lnTo>
                    <a:lnTo>
                      <a:pt x="21980" y="1338"/>
                    </a:lnTo>
                    <a:lnTo>
                      <a:pt x="21554" y="684"/>
                    </a:lnTo>
                    <a:lnTo>
                      <a:pt x="210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3"/>
              <p:cNvSpPr/>
              <p:nvPr/>
            </p:nvSpPr>
            <p:spPr>
              <a:xfrm>
                <a:off x="4577400" y="5132575"/>
                <a:ext cx="633875" cy="344300"/>
              </a:xfrm>
              <a:custGeom>
                <a:rect b="b" l="l" r="r" t="t"/>
                <a:pathLst>
                  <a:path extrusionOk="0" h="13772" w="25355">
                    <a:moveTo>
                      <a:pt x="12678" y="1"/>
                    </a:moveTo>
                    <a:lnTo>
                      <a:pt x="12024" y="16"/>
                    </a:lnTo>
                    <a:lnTo>
                      <a:pt x="11386" y="61"/>
                    </a:lnTo>
                    <a:lnTo>
                      <a:pt x="10747" y="137"/>
                    </a:lnTo>
                    <a:lnTo>
                      <a:pt x="10124" y="259"/>
                    </a:lnTo>
                    <a:lnTo>
                      <a:pt x="9516" y="396"/>
                    </a:lnTo>
                    <a:lnTo>
                      <a:pt x="8908" y="563"/>
                    </a:lnTo>
                    <a:lnTo>
                      <a:pt x="8315" y="761"/>
                    </a:lnTo>
                    <a:lnTo>
                      <a:pt x="7738" y="989"/>
                    </a:lnTo>
                    <a:lnTo>
                      <a:pt x="7190" y="1247"/>
                    </a:lnTo>
                    <a:lnTo>
                      <a:pt x="6643" y="1521"/>
                    </a:lnTo>
                    <a:lnTo>
                      <a:pt x="6111" y="1840"/>
                    </a:lnTo>
                    <a:lnTo>
                      <a:pt x="5594" y="2159"/>
                    </a:lnTo>
                    <a:lnTo>
                      <a:pt x="5093" y="2509"/>
                    </a:lnTo>
                    <a:lnTo>
                      <a:pt x="4622" y="2889"/>
                    </a:lnTo>
                    <a:lnTo>
                      <a:pt x="4150" y="3284"/>
                    </a:lnTo>
                    <a:lnTo>
                      <a:pt x="3709" y="3709"/>
                    </a:lnTo>
                    <a:lnTo>
                      <a:pt x="3299" y="4150"/>
                    </a:lnTo>
                    <a:lnTo>
                      <a:pt x="2904" y="4606"/>
                    </a:lnTo>
                    <a:lnTo>
                      <a:pt x="2524" y="5093"/>
                    </a:lnTo>
                    <a:lnTo>
                      <a:pt x="2174" y="5579"/>
                    </a:lnTo>
                    <a:lnTo>
                      <a:pt x="1840" y="6096"/>
                    </a:lnTo>
                    <a:lnTo>
                      <a:pt x="1536" y="6628"/>
                    </a:lnTo>
                    <a:lnTo>
                      <a:pt x="1262" y="7175"/>
                    </a:lnTo>
                    <a:lnTo>
                      <a:pt x="1004" y="7738"/>
                    </a:lnTo>
                    <a:lnTo>
                      <a:pt x="776" y="8315"/>
                    </a:lnTo>
                    <a:lnTo>
                      <a:pt x="578" y="8908"/>
                    </a:lnTo>
                    <a:lnTo>
                      <a:pt x="411" y="9501"/>
                    </a:lnTo>
                    <a:lnTo>
                      <a:pt x="259" y="10109"/>
                    </a:lnTo>
                    <a:lnTo>
                      <a:pt x="153" y="10747"/>
                    </a:lnTo>
                    <a:lnTo>
                      <a:pt x="77" y="11370"/>
                    </a:lnTo>
                    <a:lnTo>
                      <a:pt x="16" y="12024"/>
                    </a:lnTo>
                    <a:lnTo>
                      <a:pt x="1" y="12678"/>
                    </a:lnTo>
                    <a:lnTo>
                      <a:pt x="1" y="13772"/>
                    </a:lnTo>
                    <a:lnTo>
                      <a:pt x="25354" y="13772"/>
                    </a:lnTo>
                    <a:lnTo>
                      <a:pt x="25354" y="12678"/>
                    </a:lnTo>
                    <a:lnTo>
                      <a:pt x="25339" y="12024"/>
                    </a:lnTo>
                    <a:lnTo>
                      <a:pt x="25278" y="11370"/>
                    </a:lnTo>
                    <a:lnTo>
                      <a:pt x="25202" y="10747"/>
                    </a:lnTo>
                    <a:lnTo>
                      <a:pt x="25096" y="10109"/>
                    </a:lnTo>
                    <a:lnTo>
                      <a:pt x="24944" y="9501"/>
                    </a:lnTo>
                    <a:lnTo>
                      <a:pt x="24777" y="8908"/>
                    </a:lnTo>
                    <a:lnTo>
                      <a:pt x="24579" y="8315"/>
                    </a:lnTo>
                    <a:lnTo>
                      <a:pt x="24351" y="7738"/>
                    </a:lnTo>
                    <a:lnTo>
                      <a:pt x="24093" y="7175"/>
                    </a:lnTo>
                    <a:lnTo>
                      <a:pt x="23819" y="6628"/>
                    </a:lnTo>
                    <a:lnTo>
                      <a:pt x="23515" y="6096"/>
                    </a:lnTo>
                    <a:lnTo>
                      <a:pt x="23181" y="5579"/>
                    </a:lnTo>
                    <a:lnTo>
                      <a:pt x="22831" y="5093"/>
                    </a:lnTo>
                    <a:lnTo>
                      <a:pt x="22451" y="4606"/>
                    </a:lnTo>
                    <a:lnTo>
                      <a:pt x="22056" y="4150"/>
                    </a:lnTo>
                    <a:lnTo>
                      <a:pt x="21630" y="3709"/>
                    </a:lnTo>
                    <a:lnTo>
                      <a:pt x="21205" y="3284"/>
                    </a:lnTo>
                    <a:lnTo>
                      <a:pt x="20734" y="2889"/>
                    </a:lnTo>
                    <a:lnTo>
                      <a:pt x="20262" y="2509"/>
                    </a:lnTo>
                    <a:lnTo>
                      <a:pt x="19761" y="2159"/>
                    </a:lnTo>
                    <a:lnTo>
                      <a:pt x="19244" y="1840"/>
                    </a:lnTo>
                    <a:lnTo>
                      <a:pt x="18712" y="1521"/>
                    </a:lnTo>
                    <a:lnTo>
                      <a:pt x="18165" y="1247"/>
                    </a:lnTo>
                    <a:lnTo>
                      <a:pt x="17602" y="989"/>
                    </a:lnTo>
                    <a:lnTo>
                      <a:pt x="17040" y="761"/>
                    </a:lnTo>
                    <a:lnTo>
                      <a:pt x="16447" y="563"/>
                    </a:lnTo>
                    <a:lnTo>
                      <a:pt x="15839" y="396"/>
                    </a:lnTo>
                    <a:lnTo>
                      <a:pt x="15231" y="259"/>
                    </a:lnTo>
                    <a:lnTo>
                      <a:pt x="14608" y="137"/>
                    </a:lnTo>
                    <a:lnTo>
                      <a:pt x="13970" y="61"/>
                    </a:lnTo>
                    <a:lnTo>
                      <a:pt x="13331" y="16"/>
                    </a:lnTo>
                    <a:lnTo>
                      <a:pt x="12678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3"/>
              <p:cNvSpPr/>
              <p:nvPr/>
            </p:nvSpPr>
            <p:spPr>
              <a:xfrm>
                <a:off x="2763275" y="2408700"/>
                <a:ext cx="2093450" cy="1521575"/>
              </a:xfrm>
              <a:custGeom>
                <a:rect b="b" l="l" r="r" t="t"/>
                <a:pathLst>
                  <a:path extrusionOk="0" h="60863" w="83738">
                    <a:moveTo>
                      <a:pt x="1444" y="1"/>
                    </a:moveTo>
                    <a:lnTo>
                      <a:pt x="1277" y="761"/>
                    </a:lnTo>
                    <a:lnTo>
                      <a:pt x="1110" y="1521"/>
                    </a:lnTo>
                    <a:lnTo>
                      <a:pt x="958" y="2281"/>
                    </a:lnTo>
                    <a:lnTo>
                      <a:pt x="821" y="3056"/>
                    </a:lnTo>
                    <a:lnTo>
                      <a:pt x="699" y="3831"/>
                    </a:lnTo>
                    <a:lnTo>
                      <a:pt x="578" y="4606"/>
                    </a:lnTo>
                    <a:lnTo>
                      <a:pt x="471" y="5381"/>
                    </a:lnTo>
                    <a:lnTo>
                      <a:pt x="380" y="6172"/>
                    </a:lnTo>
                    <a:lnTo>
                      <a:pt x="289" y="6947"/>
                    </a:lnTo>
                    <a:lnTo>
                      <a:pt x="213" y="7753"/>
                    </a:lnTo>
                    <a:lnTo>
                      <a:pt x="152" y="8543"/>
                    </a:lnTo>
                    <a:lnTo>
                      <a:pt x="107" y="9349"/>
                    </a:lnTo>
                    <a:lnTo>
                      <a:pt x="61" y="10139"/>
                    </a:lnTo>
                    <a:lnTo>
                      <a:pt x="31" y="10960"/>
                    </a:lnTo>
                    <a:lnTo>
                      <a:pt x="15" y="11766"/>
                    </a:lnTo>
                    <a:lnTo>
                      <a:pt x="0" y="12571"/>
                    </a:lnTo>
                    <a:lnTo>
                      <a:pt x="15" y="13818"/>
                    </a:lnTo>
                    <a:lnTo>
                      <a:pt x="61" y="15064"/>
                    </a:lnTo>
                    <a:lnTo>
                      <a:pt x="122" y="16295"/>
                    </a:lnTo>
                    <a:lnTo>
                      <a:pt x="228" y="17511"/>
                    </a:lnTo>
                    <a:lnTo>
                      <a:pt x="350" y="18727"/>
                    </a:lnTo>
                    <a:lnTo>
                      <a:pt x="487" y="19928"/>
                    </a:lnTo>
                    <a:lnTo>
                      <a:pt x="654" y="21129"/>
                    </a:lnTo>
                    <a:lnTo>
                      <a:pt x="851" y="22299"/>
                    </a:lnTo>
                    <a:lnTo>
                      <a:pt x="1079" y="23485"/>
                    </a:lnTo>
                    <a:lnTo>
                      <a:pt x="1323" y="24640"/>
                    </a:lnTo>
                    <a:lnTo>
                      <a:pt x="1596" y="25795"/>
                    </a:lnTo>
                    <a:lnTo>
                      <a:pt x="1885" y="26935"/>
                    </a:lnTo>
                    <a:lnTo>
                      <a:pt x="2204" y="28060"/>
                    </a:lnTo>
                    <a:lnTo>
                      <a:pt x="2554" y="29170"/>
                    </a:lnTo>
                    <a:lnTo>
                      <a:pt x="2903" y="30279"/>
                    </a:lnTo>
                    <a:lnTo>
                      <a:pt x="3299" y="31374"/>
                    </a:lnTo>
                    <a:lnTo>
                      <a:pt x="3709" y="32438"/>
                    </a:lnTo>
                    <a:lnTo>
                      <a:pt x="4135" y="33502"/>
                    </a:lnTo>
                    <a:lnTo>
                      <a:pt x="4591" y="34551"/>
                    </a:lnTo>
                    <a:lnTo>
                      <a:pt x="5062" y="35584"/>
                    </a:lnTo>
                    <a:lnTo>
                      <a:pt x="5548" y="36603"/>
                    </a:lnTo>
                    <a:lnTo>
                      <a:pt x="6065" y="37606"/>
                    </a:lnTo>
                    <a:lnTo>
                      <a:pt x="6597" y="38594"/>
                    </a:lnTo>
                    <a:lnTo>
                      <a:pt x="7160" y="39567"/>
                    </a:lnTo>
                    <a:lnTo>
                      <a:pt x="7737" y="40524"/>
                    </a:lnTo>
                    <a:lnTo>
                      <a:pt x="8330" y="41467"/>
                    </a:lnTo>
                    <a:lnTo>
                      <a:pt x="8938" y="42379"/>
                    </a:lnTo>
                    <a:lnTo>
                      <a:pt x="9561" y="43291"/>
                    </a:lnTo>
                    <a:lnTo>
                      <a:pt x="10215" y="44172"/>
                    </a:lnTo>
                    <a:lnTo>
                      <a:pt x="10884" y="45039"/>
                    </a:lnTo>
                    <a:lnTo>
                      <a:pt x="11568" y="45890"/>
                    </a:lnTo>
                    <a:lnTo>
                      <a:pt x="12267" y="46711"/>
                    </a:lnTo>
                    <a:lnTo>
                      <a:pt x="12981" y="47516"/>
                    </a:lnTo>
                    <a:lnTo>
                      <a:pt x="13726" y="48307"/>
                    </a:lnTo>
                    <a:lnTo>
                      <a:pt x="14471" y="49082"/>
                    </a:lnTo>
                    <a:lnTo>
                      <a:pt x="15246" y="49827"/>
                    </a:lnTo>
                    <a:lnTo>
                      <a:pt x="16021" y="50556"/>
                    </a:lnTo>
                    <a:lnTo>
                      <a:pt x="16827" y="51271"/>
                    </a:lnTo>
                    <a:lnTo>
                      <a:pt x="17632" y="51955"/>
                    </a:lnTo>
                    <a:lnTo>
                      <a:pt x="18468" y="52608"/>
                    </a:lnTo>
                    <a:lnTo>
                      <a:pt x="19304" y="53247"/>
                    </a:lnTo>
                    <a:lnTo>
                      <a:pt x="20156" y="53870"/>
                    </a:lnTo>
                    <a:lnTo>
                      <a:pt x="21037" y="54463"/>
                    </a:lnTo>
                    <a:lnTo>
                      <a:pt x="21919" y="55025"/>
                    </a:lnTo>
                    <a:lnTo>
                      <a:pt x="22816" y="55573"/>
                    </a:lnTo>
                    <a:lnTo>
                      <a:pt x="23728" y="56089"/>
                    </a:lnTo>
                    <a:lnTo>
                      <a:pt x="24640" y="56591"/>
                    </a:lnTo>
                    <a:lnTo>
                      <a:pt x="25582" y="57062"/>
                    </a:lnTo>
                    <a:lnTo>
                      <a:pt x="26524" y="57503"/>
                    </a:lnTo>
                    <a:lnTo>
                      <a:pt x="27482" y="57929"/>
                    </a:lnTo>
                    <a:lnTo>
                      <a:pt x="28440" y="58324"/>
                    </a:lnTo>
                    <a:lnTo>
                      <a:pt x="29428" y="58689"/>
                    </a:lnTo>
                    <a:lnTo>
                      <a:pt x="30416" y="59023"/>
                    </a:lnTo>
                    <a:lnTo>
                      <a:pt x="31404" y="59342"/>
                    </a:lnTo>
                    <a:lnTo>
                      <a:pt x="32422" y="59616"/>
                    </a:lnTo>
                    <a:lnTo>
                      <a:pt x="33441" y="59874"/>
                    </a:lnTo>
                    <a:lnTo>
                      <a:pt x="34459" y="60102"/>
                    </a:lnTo>
                    <a:lnTo>
                      <a:pt x="35493" y="60300"/>
                    </a:lnTo>
                    <a:lnTo>
                      <a:pt x="36541" y="60467"/>
                    </a:lnTo>
                    <a:lnTo>
                      <a:pt x="37590" y="60604"/>
                    </a:lnTo>
                    <a:lnTo>
                      <a:pt x="38654" y="60710"/>
                    </a:lnTo>
                    <a:lnTo>
                      <a:pt x="39718" y="60786"/>
                    </a:lnTo>
                    <a:lnTo>
                      <a:pt x="40797" y="60832"/>
                    </a:lnTo>
                    <a:lnTo>
                      <a:pt x="41877" y="60862"/>
                    </a:lnTo>
                    <a:lnTo>
                      <a:pt x="42956" y="60832"/>
                    </a:lnTo>
                    <a:lnTo>
                      <a:pt x="44020" y="60786"/>
                    </a:lnTo>
                    <a:lnTo>
                      <a:pt x="45084" y="60710"/>
                    </a:lnTo>
                    <a:lnTo>
                      <a:pt x="46148" y="60604"/>
                    </a:lnTo>
                    <a:lnTo>
                      <a:pt x="47197" y="60467"/>
                    </a:lnTo>
                    <a:lnTo>
                      <a:pt x="48245" y="60300"/>
                    </a:lnTo>
                    <a:lnTo>
                      <a:pt x="49279" y="60102"/>
                    </a:lnTo>
                    <a:lnTo>
                      <a:pt x="50313" y="59874"/>
                    </a:lnTo>
                    <a:lnTo>
                      <a:pt x="51331" y="59616"/>
                    </a:lnTo>
                    <a:lnTo>
                      <a:pt x="52334" y="59342"/>
                    </a:lnTo>
                    <a:lnTo>
                      <a:pt x="53338" y="59023"/>
                    </a:lnTo>
                    <a:lnTo>
                      <a:pt x="54326" y="58689"/>
                    </a:lnTo>
                    <a:lnTo>
                      <a:pt x="55298" y="58324"/>
                    </a:lnTo>
                    <a:lnTo>
                      <a:pt x="56271" y="57929"/>
                    </a:lnTo>
                    <a:lnTo>
                      <a:pt x="57214" y="57503"/>
                    </a:lnTo>
                    <a:lnTo>
                      <a:pt x="58171" y="57062"/>
                    </a:lnTo>
                    <a:lnTo>
                      <a:pt x="59098" y="56591"/>
                    </a:lnTo>
                    <a:lnTo>
                      <a:pt x="60026" y="56089"/>
                    </a:lnTo>
                    <a:lnTo>
                      <a:pt x="60922" y="55573"/>
                    </a:lnTo>
                    <a:lnTo>
                      <a:pt x="61819" y="55025"/>
                    </a:lnTo>
                    <a:lnTo>
                      <a:pt x="62701" y="54463"/>
                    </a:lnTo>
                    <a:lnTo>
                      <a:pt x="63582" y="53870"/>
                    </a:lnTo>
                    <a:lnTo>
                      <a:pt x="64434" y="53247"/>
                    </a:lnTo>
                    <a:lnTo>
                      <a:pt x="65270" y="52608"/>
                    </a:lnTo>
                    <a:lnTo>
                      <a:pt x="66106" y="51955"/>
                    </a:lnTo>
                    <a:lnTo>
                      <a:pt x="66911" y="51271"/>
                    </a:lnTo>
                    <a:lnTo>
                      <a:pt x="67717" y="50556"/>
                    </a:lnTo>
                    <a:lnTo>
                      <a:pt x="68492" y="49827"/>
                    </a:lnTo>
                    <a:lnTo>
                      <a:pt x="69267" y="49082"/>
                    </a:lnTo>
                    <a:lnTo>
                      <a:pt x="70012" y="48307"/>
                    </a:lnTo>
                    <a:lnTo>
                      <a:pt x="70757" y="47516"/>
                    </a:lnTo>
                    <a:lnTo>
                      <a:pt x="71471" y="46711"/>
                    </a:lnTo>
                    <a:lnTo>
                      <a:pt x="72170" y="45890"/>
                    </a:lnTo>
                    <a:lnTo>
                      <a:pt x="72854" y="45039"/>
                    </a:lnTo>
                    <a:lnTo>
                      <a:pt x="73523" y="44172"/>
                    </a:lnTo>
                    <a:lnTo>
                      <a:pt x="74177" y="43291"/>
                    </a:lnTo>
                    <a:lnTo>
                      <a:pt x="74800" y="42379"/>
                    </a:lnTo>
                    <a:lnTo>
                      <a:pt x="75423" y="41467"/>
                    </a:lnTo>
                    <a:lnTo>
                      <a:pt x="76016" y="40524"/>
                    </a:lnTo>
                    <a:lnTo>
                      <a:pt x="76578" y="39567"/>
                    </a:lnTo>
                    <a:lnTo>
                      <a:pt x="77141" y="38594"/>
                    </a:lnTo>
                    <a:lnTo>
                      <a:pt x="77673" y="37606"/>
                    </a:lnTo>
                    <a:lnTo>
                      <a:pt x="78190" y="36603"/>
                    </a:lnTo>
                    <a:lnTo>
                      <a:pt x="78676" y="35584"/>
                    </a:lnTo>
                    <a:lnTo>
                      <a:pt x="79147" y="34551"/>
                    </a:lnTo>
                    <a:lnTo>
                      <a:pt x="79603" y="33502"/>
                    </a:lnTo>
                    <a:lnTo>
                      <a:pt x="80029" y="32438"/>
                    </a:lnTo>
                    <a:lnTo>
                      <a:pt x="80439" y="31374"/>
                    </a:lnTo>
                    <a:lnTo>
                      <a:pt x="80835" y="30279"/>
                    </a:lnTo>
                    <a:lnTo>
                      <a:pt x="81199" y="29170"/>
                    </a:lnTo>
                    <a:lnTo>
                      <a:pt x="81534" y="28060"/>
                    </a:lnTo>
                    <a:lnTo>
                      <a:pt x="81853" y="26935"/>
                    </a:lnTo>
                    <a:lnTo>
                      <a:pt x="82142" y="25795"/>
                    </a:lnTo>
                    <a:lnTo>
                      <a:pt x="82415" y="24640"/>
                    </a:lnTo>
                    <a:lnTo>
                      <a:pt x="82659" y="23485"/>
                    </a:lnTo>
                    <a:lnTo>
                      <a:pt x="82887" y="22299"/>
                    </a:lnTo>
                    <a:lnTo>
                      <a:pt x="83084" y="21129"/>
                    </a:lnTo>
                    <a:lnTo>
                      <a:pt x="83251" y="19928"/>
                    </a:lnTo>
                    <a:lnTo>
                      <a:pt x="83403" y="18727"/>
                    </a:lnTo>
                    <a:lnTo>
                      <a:pt x="83525" y="17511"/>
                    </a:lnTo>
                    <a:lnTo>
                      <a:pt x="83616" y="16295"/>
                    </a:lnTo>
                    <a:lnTo>
                      <a:pt x="83677" y="15064"/>
                    </a:lnTo>
                    <a:lnTo>
                      <a:pt x="83723" y="13818"/>
                    </a:lnTo>
                    <a:lnTo>
                      <a:pt x="83738" y="12571"/>
                    </a:lnTo>
                    <a:lnTo>
                      <a:pt x="83723" y="11766"/>
                    </a:lnTo>
                    <a:lnTo>
                      <a:pt x="83707" y="10960"/>
                    </a:lnTo>
                    <a:lnTo>
                      <a:pt x="83677" y="10139"/>
                    </a:lnTo>
                    <a:lnTo>
                      <a:pt x="83647" y="9349"/>
                    </a:lnTo>
                    <a:lnTo>
                      <a:pt x="83586" y="8543"/>
                    </a:lnTo>
                    <a:lnTo>
                      <a:pt x="83525" y="7753"/>
                    </a:lnTo>
                    <a:lnTo>
                      <a:pt x="83449" y="6947"/>
                    </a:lnTo>
                    <a:lnTo>
                      <a:pt x="83373" y="6172"/>
                    </a:lnTo>
                    <a:lnTo>
                      <a:pt x="83267" y="5381"/>
                    </a:lnTo>
                    <a:lnTo>
                      <a:pt x="83160" y="4606"/>
                    </a:lnTo>
                    <a:lnTo>
                      <a:pt x="83054" y="3831"/>
                    </a:lnTo>
                    <a:lnTo>
                      <a:pt x="82917" y="3056"/>
                    </a:lnTo>
                    <a:lnTo>
                      <a:pt x="82780" y="2281"/>
                    </a:lnTo>
                    <a:lnTo>
                      <a:pt x="82628" y="1521"/>
                    </a:lnTo>
                    <a:lnTo>
                      <a:pt x="82476" y="761"/>
                    </a:lnTo>
                    <a:lnTo>
                      <a:pt x="82294" y="16"/>
                    </a:lnTo>
                    <a:lnTo>
                      <a:pt x="81868" y="517"/>
                    </a:lnTo>
                    <a:lnTo>
                      <a:pt x="81427" y="1034"/>
                    </a:lnTo>
                    <a:lnTo>
                      <a:pt x="80971" y="1536"/>
                    </a:lnTo>
                    <a:lnTo>
                      <a:pt x="80515" y="2022"/>
                    </a:lnTo>
                    <a:lnTo>
                      <a:pt x="79892" y="2691"/>
                    </a:lnTo>
                    <a:lnTo>
                      <a:pt x="79239" y="3345"/>
                    </a:lnTo>
                    <a:lnTo>
                      <a:pt x="78585" y="3998"/>
                    </a:lnTo>
                    <a:lnTo>
                      <a:pt x="77916" y="4621"/>
                    </a:lnTo>
                    <a:lnTo>
                      <a:pt x="77232" y="5229"/>
                    </a:lnTo>
                    <a:lnTo>
                      <a:pt x="76518" y="5837"/>
                    </a:lnTo>
                    <a:lnTo>
                      <a:pt x="75818" y="6430"/>
                    </a:lnTo>
                    <a:lnTo>
                      <a:pt x="75089" y="7008"/>
                    </a:lnTo>
                    <a:lnTo>
                      <a:pt x="74952" y="7646"/>
                    </a:lnTo>
                    <a:lnTo>
                      <a:pt x="74800" y="8285"/>
                    </a:lnTo>
                    <a:lnTo>
                      <a:pt x="74618" y="8923"/>
                    </a:lnTo>
                    <a:lnTo>
                      <a:pt x="74420" y="9546"/>
                    </a:lnTo>
                    <a:lnTo>
                      <a:pt x="74192" y="10169"/>
                    </a:lnTo>
                    <a:lnTo>
                      <a:pt x="73949" y="10793"/>
                    </a:lnTo>
                    <a:lnTo>
                      <a:pt x="73675" y="11401"/>
                    </a:lnTo>
                    <a:lnTo>
                      <a:pt x="73371" y="12009"/>
                    </a:lnTo>
                    <a:lnTo>
                      <a:pt x="73052" y="12586"/>
                    </a:lnTo>
                    <a:lnTo>
                      <a:pt x="72702" y="13179"/>
                    </a:lnTo>
                    <a:lnTo>
                      <a:pt x="72338" y="13742"/>
                    </a:lnTo>
                    <a:lnTo>
                      <a:pt x="71942" y="14304"/>
                    </a:lnTo>
                    <a:lnTo>
                      <a:pt x="71532" y="14851"/>
                    </a:lnTo>
                    <a:lnTo>
                      <a:pt x="71091" y="15383"/>
                    </a:lnTo>
                    <a:lnTo>
                      <a:pt x="70620" y="15915"/>
                    </a:lnTo>
                    <a:lnTo>
                      <a:pt x="70134" y="16417"/>
                    </a:lnTo>
                    <a:lnTo>
                      <a:pt x="69632" y="16903"/>
                    </a:lnTo>
                    <a:lnTo>
                      <a:pt x="69115" y="17359"/>
                    </a:lnTo>
                    <a:lnTo>
                      <a:pt x="68583" y="17800"/>
                    </a:lnTo>
                    <a:lnTo>
                      <a:pt x="68036" y="18210"/>
                    </a:lnTo>
                    <a:lnTo>
                      <a:pt x="67489" y="18606"/>
                    </a:lnTo>
                    <a:lnTo>
                      <a:pt x="66911" y="18970"/>
                    </a:lnTo>
                    <a:lnTo>
                      <a:pt x="66334" y="19320"/>
                    </a:lnTo>
                    <a:lnTo>
                      <a:pt x="65756" y="19639"/>
                    </a:lnTo>
                    <a:lnTo>
                      <a:pt x="65163" y="19928"/>
                    </a:lnTo>
                    <a:lnTo>
                      <a:pt x="64555" y="20202"/>
                    </a:lnTo>
                    <a:lnTo>
                      <a:pt x="63947" y="20460"/>
                    </a:lnTo>
                    <a:lnTo>
                      <a:pt x="63324" y="20688"/>
                    </a:lnTo>
                    <a:lnTo>
                      <a:pt x="62701" y="20886"/>
                    </a:lnTo>
                    <a:lnTo>
                      <a:pt x="62078" y="21068"/>
                    </a:lnTo>
                    <a:lnTo>
                      <a:pt x="61439" y="21220"/>
                    </a:lnTo>
                    <a:lnTo>
                      <a:pt x="60801" y="21357"/>
                    </a:lnTo>
                    <a:lnTo>
                      <a:pt x="60375" y="21433"/>
                    </a:lnTo>
                    <a:lnTo>
                      <a:pt x="59965" y="21494"/>
                    </a:lnTo>
                    <a:lnTo>
                      <a:pt x="59539" y="21554"/>
                    </a:lnTo>
                    <a:lnTo>
                      <a:pt x="59129" y="21600"/>
                    </a:lnTo>
                    <a:lnTo>
                      <a:pt x="58703" y="21630"/>
                    </a:lnTo>
                    <a:lnTo>
                      <a:pt x="58293" y="21661"/>
                    </a:lnTo>
                    <a:lnTo>
                      <a:pt x="57867" y="21676"/>
                    </a:lnTo>
                    <a:lnTo>
                      <a:pt x="57442" y="21676"/>
                    </a:lnTo>
                    <a:lnTo>
                      <a:pt x="56712" y="21661"/>
                    </a:lnTo>
                    <a:lnTo>
                      <a:pt x="55982" y="21615"/>
                    </a:lnTo>
                    <a:lnTo>
                      <a:pt x="55253" y="21539"/>
                    </a:lnTo>
                    <a:lnTo>
                      <a:pt x="54523" y="21433"/>
                    </a:lnTo>
                    <a:lnTo>
                      <a:pt x="53794" y="21296"/>
                    </a:lnTo>
                    <a:lnTo>
                      <a:pt x="53064" y="21129"/>
                    </a:lnTo>
                    <a:lnTo>
                      <a:pt x="52349" y="20931"/>
                    </a:lnTo>
                    <a:lnTo>
                      <a:pt x="51650" y="20718"/>
                    </a:lnTo>
                    <a:lnTo>
                      <a:pt x="50966" y="20460"/>
                    </a:lnTo>
                    <a:lnTo>
                      <a:pt x="50282" y="20186"/>
                    </a:lnTo>
                    <a:lnTo>
                      <a:pt x="49613" y="19882"/>
                    </a:lnTo>
                    <a:lnTo>
                      <a:pt x="48960" y="19548"/>
                    </a:lnTo>
                    <a:lnTo>
                      <a:pt x="48306" y="19168"/>
                    </a:lnTo>
                    <a:lnTo>
                      <a:pt x="47668" y="18788"/>
                    </a:lnTo>
                    <a:lnTo>
                      <a:pt x="47060" y="18362"/>
                    </a:lnTo>
                    <a:lnTo>
                      <a:pt x="46452" y="17906"/>
                    </a:lnTo>
                    <a:lnTo>
                      <a:pt x="45312" y="17982"/>
                    </a:lnTo>
                    <a:lnTo>
                      <a:pt x="44172" y="18043"/>
                    </a:lnTo>
                    <a:lnTo>
                      <a:pt x="43017" y="18074"/>
                    </a:lnTo>
                    <a:lnTo>
                      <a:pt x="41877" y="18089"/>
                    </a:lnTo>
                    <a:lnTo>
                      <a:pt x="40721" y="18074"/>
                    </a:lnTo>
                    <a:lnTo>
                      <a:pt x="39566" y="18043"/>
                    </a:lnTo>
                    <a:lnTo>
                      <a:pt x="38426" y="17982"/>
                    </a:lnTo>
                    <a:lnTo>
                      <a:pt x="37286" y="17906"/>
                    </a:lnTo>
                    <a:lnTo>
                      <a:pt x="36678" y="18362"/>
                    </a:lnTo>
                    <a:lnTo>
                      <a:pt x="36055" y="18788"/>
                    </a:lnTo>
                    <a:lnTo>
                      <a:pt x="35417" y="19183"/>
                    </a:lnTo>
                    <a:lnTo>
                      <a:pt x="34763" y="19548"/>
                    </a:lnTo>
                    <a:lnTo>
                      <a:pt x="34094" y="19898"/>
                    </a:lnTo>
                    <a:lnTo>
                      <a:pt x="33425" y="20202"/>
                    </a:lnTo>
                    <a:lnTo>
                      <a:pt x="32741" y="20475"/>
                    </a:lnTo>
                    <a:lnTo>
                      <a:pt x="32042" y="20734"/>
                    </a:lnTo>
                    <a:lnTo>
                      <a:pt x="31343" y="20946"/>
                    </a:lnTo>
                    <a:lnTo>
                      <a:pt x="30629" y="21144"/>
                    </a:lnTo>
                    <a:lnTo>
                      <a:pt x="29914" y="21296"/>
                    </a:lnTo>
                    <a:lnTo>
                      <a:pt x="29200" y="21433"/>
                    </a:lnTo>
                    <a:lnTo>
                      <a:pt x="28470" y="21539"/>
                    </a:lnTo>
                    <a:lnTo>
                      <a:pt x="27756" y="21615"/>
                    </a:lnTo>
                    <a:lnTo>
                      <a:pt x="27026" y="21661"/>
                    </a:lnTo>
                    <a:lnTo>
                      <a:pt x="26296" y="21676"/>
                    </a:lnTo>
                    <a:lnTo>
                      <a:pt x="25871" y="21661"/>
                    </a:lnTo>
                    <a:lnTo>
                      <a:pt x="25430" y="21646"/>
                    </a:lnTo>
                    <a:lnTo>
                      <a:pt x="25004" y="21630"/>
                    </a:lnTo>
                    <a:lnTo>
                      <a:pt x="24579" y="21585"/>
                    </a:lnTo>
                    <a:lnTo>
                      <a:pt x="24153" y="21539"/>
                    </a:lnTo>
                    <a:lnTo>
                      <a:pt x="23712" y="21478"/>
                    </a:lnTo>
                    <a:lnTo>
                      <a:pt x="23287" y="21418"/>
                    </a:lnTo>
                    <a:lnTo>
                      <a:pt x="22861" y="21342"/>
                    </a:lnTo>
                    <a:lnTo>
                      <a:pt x="22451" y="21250"/>
                    </a:lnTo>
                    <a:lnTo>
                      <a:pt x="22025" y="21159"/>
                    </a:lnTo>
                    <a:lnTo>
                      <a:pt x="21600" y="21053"/>
                    </a:lnTo>
                    <a:lnTo>
                      <a:pt x="21189" y="20931"/>
                    </a:lnTo>
                    <a:lnTo>
                      <a:pt x="20779" y="20810"/>
                    </a:lnTo>
                    <a:lnTo>
                      <a:pt x="20353" y="20658"/>
                    </a:lnTo>
                    <a:lnTo>
                      <a:pt x="19943" y="20521"/>
                    </a:lnTo>
                    <a:lnTo>
                      <a:pt x="19548" y="20354"/>
                    </a:lnTo>
                    <a:lnTo>
                      <a:pt x="19137" y="20186"/>
                    </a:lnTo>
                    <a:lnTo>
                      <a:pt x="18742" y="20004"/>
                    </a:lnTo>
                    <a:lnTo>
                      <a:pt x="18347" y="19822"/>
                    </a:lnTo>
                    <a:lnTo>
                      <a:pt x="17952" y="19624"/>
                    </a:lnTo>
                    <a:lnTo>
                      <a:pt x="17556" y="19411"/>
                    </a:lnTo>
                    <a:lnTo>
                      <a:pt x="17176" y="19183"/>
                    </a:lnTo>
                    <a:lnTo>
                      <a:pt x="16796" y="18955"/>
                    </a:lnTo>
                    <a:lnTo>
                      <a:pt x="16416" y="18712"/>
                    </a:lnTo>
                    <a:lnTo>
                      <a:pt x="16052" y="18469"/>
                    </a:lnTo>
                    <a:lnTo>
                      <a:pt x="15687" y="18195"/>
                    </a:lnTo>
                    <a:lnTo>
                      <a:pt x="15322" y="17937"/>
                    </a:lnTo>
                    <a:lnTo>
                      <a:pt x="14972" y="17648"/>
                    </a:lnTo>
                    <a:lnTo>
                      <a:pt x="14623" y="17359"/>
                    </a:lnTo>
                    <a:lnTo>
                      <a:pt x="14273" y="17055"/>
                    </a:lnTo>
                    <a:lnTo>
                      <a:pt x="13939" y="16736"/>
                    </a:lnTo>
                    <a:lnTo>
                      <a:pt x="13604" y="16417"/>
                    </a:lnTo>
                    <a:lnTo>
                      <a:pt x="13118" y="15915"/>
                    </a:lnTo>
                    <a:lnTo>
                      <a:pt x="12662" y="15383"/>
                    </a:lnTo>
                    <a:lnTo>
                      <a:pt x="12221" y="14851"/>
                    </a:lnTo>
                    <a:lnTo>
                      <a:pt x="11796" y="14304"/>
                    </a:lnTo>
                    <a:lnTo>
                      <a:pt x="11400" y="13742"/>
                    </a:lnTo>
                    <a:lnTo>
                      <a:pt x="11036" y="13179"/>
                    </a:lnTo>
                    <a:lnTo>
                      <a:pt x="10686" y="12602"/>
                    </a:lnTo>
                    <a:lnTo>
                      <a:pt x="10367" y="12009"/>
                    </a:lnTo>
                    <a:lnTo>
                      <a:pt x="10078" y="11401"/>
                    </a:lnTo>
                    <a:lnTo>
                      <a:pt x="9804" y="10793"/>
                    </a:lnTo>
                    <a:lnTo>
                      <a:pt x="9546" y="10185"/>
                    </a:lnTo>
                    <a:lnTo>
                      <a:pt x="9318" y="9561"/>
                    </a:lnTo>
                    <a:lnTo>
                      <a:pt x="9120" y="8923"/>
                    </a:lnTo>
                    <a:lnTo>
                      <a:pt x="8938" y="8285"/>
                    </a:lnTo>
                    <a:lnTo>
                      <a:pt x="8786" y="7646"/>
                    </a:lnTo>
                    <a:lnTo>
                      <a:pt x="8649" y="7008"/>
                    </a:lnTo>
                    <a:lnTo>
                      <a:pt x="7935" y="6430"/>
                    </a:lnTo>
                    <a:lnTo>
                      <a:pt x="7220" y="5837"/>
                    </a:lnTo>
                    <a:lnTo>
                      <a:pt x="6521" y="5245"/>
                    </a:lnTo>
                    <a:lnTo>
                      <a:pt x="5837" y="4621"/>
                    </a:lnTo>
                    <a:lnTo>
                      <a:pt x="5168" y="3998"/>
                    </a:lnTo>
                    <a:lnTo>
                      <a:pt x="4499" y="3360"/>
                    </a:lnTo>
                    <a:lnTo>
                      <a:pt x="3861" y="2706"/>
                    </a:lnTo>
                    <a:lnTo>
                      <a:pt x="3238" y="2037"/>
                    </a:lnTo>
                    <a:lnTo>
                      <a:pt x="2767" y="1536"/>
                    </a:lnTo>
                    <a:lnTo>
                      <a:pt x="2326" y="1034"/>
                    </a:lnTo>
                    <a:lnTo>
                      <a:pt x="1870" y="53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3"/>
              <p:cNvSpPr/>
              <p:nvPr/>
            </p:nvSpPr>
            <p:spPr>
              <a:xfrm>
                <a:off x="2763275" y="2408700"/>
                <a:ext cx="2093450" cy="1521575"/>
              </a:xfrm>
              <a:custGeom>
                <a:rect b="b" l="l" r="r" t="t"/>
                <a:pathLst>
                  <a:path extrusionOk="0" fill="none" h="60863" w="83738">
                    <a:moveTo>
                      <a:pt x="1444" y="1"/>
                    </a:moveTo>
                    <a:lnTo>
                      <a:pt x="1444" y="1"/>
                    </a:lnTo>
                    <a:lnTo>
                      <a:pt x="1277" y="761"/>
                    </a:lnTo>
                    <a:lnTo>
                      <a:pt x="1110" y="1521"/>
                    </a:lnTo>
                    <a:lnTo>
                      <a:pt x="958" y="2281"/>
                    </a:lnTo>
                    <a:lnTo>
                      <a:pt x="821" y="3056"/>
                    </a:lnTo>
                    <a:lnTo>
                      <a:pt x="699" y="3831"/>
                    </a:lnTo>
                    <a:lnTo>
                      <a:pt x="578" y="4606"/>
                    </a:lnTo>
                    <a:lnTo>
                      <a:pt x="471" y="5381"/>
                    </a:lnTo>
                    <a:lnTo>
                      <a:pt x="380" y="6172"/>
                    </a:lnTo>
                    <a:lnTo>
                      <a:pt x="289" y="6947"/>
                    </a:lnTo>
                    <a:lnTo>
                      <a:pt x="213" y="7753"/>
                    </a:lnTo>
                    <a:lnTo>
                      <a:pt x="152" y="8543"/>
                    </a:lnTo>
                    <a:lnTo>
                      <a:pt x="107" y="9349"/>
                    </a:lnTo>
                    <a:lnTo>
                      <a:pt x="61" y="10139"/>
                    </a:lnTo>
                    <a:lnTo>
                      <a:pt x="31" y="10960"/>
                    </a:lnTo>
                    <a:lnTo>
                      <a:pt x="15" y="11766"/>
                    </a:lnTo>
                    <a:lnTo>
                      <a:pt x="0" y="12571"/>
                    </a:lnTo>
                    <a:lnTo>
                      <a:pt x="0" y="12571"/>
                    </a:lnTo>
                    <a:lnTo>
                      <a:pt x="15" y="13818"/>
                    </a:lnTo>
                    <a:lnTo>
                      <a:pt x="61" y="15064"/>
                    </a:lnTo>
                    <a:lnTo>
                      <a:pt x="122" y="16295"/>
                    </a:lnTo>
                    <a:lnTo>
                      <a:pt x="228" y="17511"/>
                    </a:lnTo>
                    <a:lnTo>
                      <a:pt x="350" y="18727"/>
                    </a:lnTo>
                    <a:lnTo>
                      <a:pt x="487" y="19928"/>
                    </a:lnTo>
                    <a:lnTo>
                      <a:pt x="654" y="21129"/>
                    </a:lnTo>
                    <a:lnTo>
                      <a:pt x="851" y="22299"/>
                    </a:lnTo>
                    <a:lnTo>
                      <a:pt x="1079" y="23485"/>
                    </a:lnTo>
                    <a:lnTo>
                      <a:pt x="1323" y="24640"/>
                    </a:lnTo>
                    <a:lnTo>
                      <a:pt x="1596" y="25795"/>
                    </a:lnTo>
                    <a:lnTo>
                      <a:pt x="1885" y="26935"/>
                    </a:lnTo>
                    <a:lnTo>
                      <a:pt x="2204" y="28060"/>
                    </a:lnTo>
                    <a:lnTo>
                      <a:pt x="2554" y="29170"/>
                    </a:lnTo>
                    <a:lnTo>
                      <a:pt x="2903" y="30279"/>
                    </a:lnTo>
                    <a:lnTo>
                      <a:pt x="3299" y="31374"/>
                    </a:lnTo>
                    <a:lnTo>
                      <a:pt x="3709" y="32438"/>
                    </a:lnTo>
                    <a:lnTo>
                      <a:pt x="4135" y="33502"/>
                    </a:lnTo>
                    <a:lnTo>
                      <a:pt x="4591" y="34551"/>
                    </a:lnTo>
                    <a:lnTo>
                      <a:pt x="5062" y="35584"/>
                    </a:lnTo>
                    <a:lnTo>
                      <a:pt x="5548" y="36603"/>
                    </a:lnTo>
                    <a:lnTo>
                      <a:pt x="6065" y="37606"/>
                    </a:lnTo>
                    <a:lnTo>
                      <a:pt x="6597" y="38594"/>
                    </a:lnTo>
                    <a:lnTo>
                      <a:pt x="7160" y="39567"/>
                    </a:lnTo>
                    <a:lnTo>
                      <a:pt x="7737" y="40524"/>
                    </a:lnTo>
                    <a:lnTo>
                      <a:pt x="8330" y="41467"/>
                    </a:lnTo>
                    <a:lnTo>
                      <a:pt x="8938" y="42379"/>
                    </a:lnTo>
                    <a:lnTo>
                      <a:pt x="9561" y="43291"/>
                    </a:lnTo>
                    <a:lnTo>
                      <a:pt x="10215" y="44172"/>
                    </a:lnTo>
                    <a:lnTo>
                      <a:pt x="10884" y="45039"/>
                    </a:lnTo>
                    <a:lnTo>
                      <a:pt x="11568" y="45890"/>
                    </a:lnTo>
                    <a:lnTo>
                      <a:pt x="12267" y="46711"/>
                    </a:lnTo>
                    <a:lnTo>
                      <a:pt x="12981" y="47516"/>
                    </a:lnTo>
                    <a:lnTo>
                      <a:pt x="13726" y="48307"/>
                    </a:lnTo>
                    <a:lnTo>
                      <a:pt x="14471" y="49082"/>
                    </a:lnTo>
                    <a:lnTo>
                      <a:pt x="15246" y="49827"/>
                    </a:lnTo>
                    <a:lnTo>
                      <a:pt x="16021" y="50556"/>
                    </a:lnTo>
                    <a:lnTo>
                      <a:pt x="16827" y="51271"/>
                    </a:lnTo>
                    <a:lnTo>
                      <a:pt x="17632" y="51955"/>
                    </a:lnTo>
                    <a:lnTo>
                      <a:pt x="18468" y="52608"/>
                    </a:lnTo>
                    <a:lnTo>
                      <a:pt x="19304" y="53247"/>
                    </a:lnTo>
                    <a:lnTo>
                      <a:pt x="20156" y="53870"/>
                    </a:lnTo>
                    <a:lnTo>
                      <a:pt x="21037" y="54463"/>
                    </a:lnTo>
                    <a:lnTo>
                      <a:pt x="21919" y="55025"/>
                    </a:lnTo>
                    <a:lnTo>
                      <a:pt x="22816" y="55573"/>
                    </a:lnTo>
                    <a:lnTo>
                      <a:pt x="23728" y="56089"/>
                    </a:lnTo>
                    <a:lnTo>
                      <a:pt x="24640" y="56591"/>
                    </a:lnTo>
                    <a:lnTo>
                      <a:pt x="25582" y="57062"/>
                    </a:lnTo>
                    <a:lnTo>
                      <a:pt x="26524" y="57503"/>
                    </a:lnTo>
                    <a:lnTo>
                      <a:pt x="27482" y="57929"/>
                    </a:lnTo>
                    <a:lnTo>
                      <a:pt x="28440" y="58324"/>
                    </a:lnTo>
                    <a:lnTo>
                      <a:pt x="29428" y="58689"/>
                    </a:lnTo>
                    <a:lnTo>
                      <a:pt x="30416" y="59023"/>
                    </a:lnTo>
                    <a:lnTo>
                      <a:pt x="31404" y="59342"/>
                    </a:lnTo>
                    <a:lnTo>
                      <a:pt x="32422" y="59616"/>
                    </a:lnTo>
                    <a:lnTo>
                      <a:pt x="33441" y="59874"/>
                    </a:lnTo>
                    <a:lnTo>
                      <a:pt x="34459" y="60102"/>
                    </a:lnTo>
                    <a:lnTo>
                      <a:pt x="35493" y="60300"/>
                    </a:lnTo>
                    <a:lnTo>
                      <a:pt x="36541" y="60467"/>
                    </a:lnTo>
                    <a:lnTo>
                      <a:pt x="37590" y="60604"/>
                    </a:lnTo>
                    <a:lnTo>
                      <a:pt x="38654" y="60710"/>
                    </a:lnTo>
                    <a:lnTo>
                      <a:pt x="39718" y="60786"/>
                    </a:lnTo>
                    <a:lnTo>
                      <a:pt x="40797" y="60832"/>
                    </a:lnTo>
                    <a:lnTo>
                      <a:pt x="41877" y="60862"/>
                    </a:lnTo>
                    <a:lnTo>
                      <a:pt x="41877" y="60862"/>
                    </a:lnTo>
                    <a:lnTo>
                      <a:pt x="42956" y="60832"/>
                    </a:lnTo>
                    <a:lnTo>
                      <a:pt x="44020" y="60786"/>
                    </a:lnTo>
                    <a:lnTo>
                      <a:pt x="45084" y="60710"/>
                    </a:lnTo>
                    <a:lnTo>
                      <a:pt x="46148" y="60604"/>
                    </a:lnTo>
                    <a:lnTo>
                      <a:pt x="47197" y="60467"/>
                    </a:lnTo>
                    <a:lnTo>
                      <a:pt x="48245" y="60300"/>
                    </a:lnTo>
                    <a:lnTo>
                      <a:pt x="49279" y="60102"/>
                    </a:lnTo>
                    <a:lnTo>
                      <a:pt x="50313" y="59874"/>
                    </a:lnTo>
                    <a:lnTo>
                      <a:pt x="51331" y="59616"/>
                    </a:lnTo>
                    <a:lnTo>
                      <a:pt x="52334" y="59342"/>
                    </a:lnTo>
                    <a:lnTo>
                      <a:pt x="53338" y="59023"/>
                    </a:lnTo>
                    <a:lnTo>
                      <a:pt x="54326" y="58689"/>
                    </a:lnTo>
                    <a:lnTo>
                      <a:pt x="55298" y="58324"/>
                    </a:lnTo>
                    <a:lnTo>
                      <a:pt x="56271" y="57929"/>
                    </a:lnTo>
                    <a:lnTo>
                      <a:pt x="57214" y="57503"/>
                    </a:lnTo>
                    <a:lnTo>
                      <a:pt x="58171" y="57062"/>
                    </a:lnTo>
                    <a:lnTo>
                      <a:pt x="59098" y="56591"/>
                    </a:lnTo>
                    <a:lnTo>
                      <a:pt x="60026" y="56089"/>
                    </a:lnTo>
                    <a:lnTo>
                      <a:pt x="60922" y="55573"/>
                    </a:lnTo>
                    <a:lnTo>
                      <a:pt x="61819" y="55025"/>
                    </a:lnTo>
                    <a:lnTo>
                      <a:pt x="62701" y="54463"/>
                    </a:lnTo>
                    <a:lnTo>
                      <a:pt x="63582" y="53870"/>
                    </a:lnTo>
                    <a:lnTo>
                      <a:pt x="64434" y="53247"/>
                    </a:lnTo>
                    <a:lnTo>
                      <a:pt x="65270" y="52608"/>
                    </a:lnTo>
                    <a:lnTo>
                      <a:pt x="66106" y="51955"/>
                    </a:lnTo>
                    <a:lnTo>
                      <a:pt x="66911" y="51271"/>
                    </a:lnTo>
                    <a:lnTo>
                      <a:pt x="67717" y="50556"/>
                    </a:lnTo>
                    <a:lnTo>
                      <a:pt x="68492" y="49827"/>
                    </a:lnTo>
                    <a:lnTo>
                      <a:pt x="69267" y="49082"/>
                    </a:lnTo>
                    <a:lnTo>
                      <a:pt x="70012" y="48307"/>
                    </a:lnTo>
                    <a:lnTo>
                      <a:pt x="70757" y="47516"/>
                    </a:lnTo>
                    <a:lnTo>
                      <a:pt x="71471" y="46711"/>
                    </a:lnTo>
                    <a:lnTo>
                      <a:pt x="72170" y="45890"/>
                    </a:lnTo>
                    <a:lnTo>
                      <a:pt x="72854" y="45039"/>
                    </a:lnTo>
                    <a:lnTo>
                      <a:pt x="73523" y="44172"/>
                    </a:lnTo>
                    <a:lnTo>
                      <a:pt x="74177" y="43291"/>
                    </a:lnTo>
                    <a:lnTo>
                      <a:pt x="74800" y="42379"/>
                    </a:lnTo>
                    <a:lnTo>
                      <a:pt x="75423" y="41467"/>
                    </a:lnTo>
                    <a:lnTo>
                      <a:pt x="76016" y="40524"/>
                    </a:lnTo>
                    <a:lnTo>
                      <a:pt x="76578" y="39567"/>
                    </a:lnTo>
                    <a:lnTo>
                      <a:pt x="77141" y="38594"/>
                    </a:lnTo>
                    <a:lnTo>
                      <a:pt x="77673" y="37606"/>
                    </a:lnTo>
                    <a:lnTo>
                      <a:pt x="78190" y="36603"/>
                    </a:lnTo>
                    <a:lnTo>
                      <a:pt x="78676" y="35584"/>
                    </a:lnTo>
                    <a:lnTo>
                      <a:pt x="79147" y="34551"/>
                    </a:lnTo>
                    <a:lnTo>
                      <a:pt x="79603" y="33502"/>
                    </a:lnTo>
                    <a:lnTo>
                      <a:pt x="80029" y="32438"/>
                    </a:lnTo>
                    <a:lnTo>
                      <a:pt x="80439" y="31374"/>
                    </a:lnTo>
                    <a:lnTo>
                      <a:pt x="80835" y="30279"/>
                    </a:lnTo>
                    <a:lnTo>
                      <a:pt x="81199" y="29170"/>
                    </a:lnTo>
                    <a:lnTo>
                      <a:pt x="81534" y="28060"/>
                    </a:lnTo>
                    <a:lnTo>
                      <a:pt x="81853" y="26935"/>
                    </a:lnTo>
                    <a:lnTo>
                      <a:pt x="82142" y="25795"/>
                    </a:lnTo>
                    <a:lnTo>
                      <a:pt x="82415" y="24640"/>
                    </a:lnTo>
                    <a:lnTo>
                      <a:pt x="82659" y="23485"/>
                    </a:lnTo>
                    <a:lnTo>
                      <a:pt x="82887" y="22299"/>
                    </a:lnTo>
                    <a:lnTo>
                      <a:pt x="83084" y="21129"/>
                    </a:lnTo>
                    <a:lnTo>
                      <a:pt x="83251" y="19928"/>
                    </a:lnTo>
                    <a:lnTo>
                      <a:pt x="83403" y="18727"/>
                    </a:lnTo>
                    <a:lnTo>
                      <a:pt x="83525" y="17511"/>
                    </a:lnTo>
                    <a:lnTo>
                      <a:pt x="83616" y="16295"/>
                    </a:lnTo>
                    <a:lnTo>
                      <a:pt x="83677" y="15064"/>
                    </a:lnTo>
                    <a:lnTo>
                      <a:pt x="83723" y="13818"/>
                    </a:lnTo>
                    <a:lnTo>
                      <a:pt x="83738" y="12571"/>
                    </a:lnTo>
                    <a:lnTo>
                      <a:pt x="83738" y="12571"/>
                    </a:lnTo>
                    <a:lnTo>
                      <a:pt x="83723" y="11766"/>
                    </a:lnTo>
                    <a:lnTo>
                      <a:pt x="83707" y="10960"/>
                    </a:lnTo>
                    <a:lnTo>
                      <a:pt x="83677" y="10139"/>
                    </a:lnTo>
                    <a:lnTo>
                      <a:pt x="83647" y="9349"/>
                    </a:lnTo>
                    <a:lnTo>
                      <a:pt x="83586" y="8543"/>
                    </a:lnTo>
                    <a:lnTo>
                      <a:pt x="83525" y="7753"/>
                    </a:lnTo>
                    <a:lnTo>
                      <a:pt x="83449" y="6947"/>
                    </a:lnTo>
                    <a:lnTo>
                      <a:pt x="83373" y="6172"/>
                    </a:lnTo>
                    <a:lnTo>
                      <a:pt x="83267" y="5381"/>
                    </a:lnTo>
                    <a:lnTo>
                      <a:pt x="83160" y="4606"/>
                    </a:lnTo>
                    <a:lnTo>
                      <a:pt x="83054" y="3831"/>
                    </a:lnTo>
                    <a:lnTo>
                      <a:pt x="82917" y="3056"/>
                    </a:lnTo>
                    <a:lnTo>
                      <a:pt x="82780" y="2281"/>
                    </a:lnTo>
                    <a:lnTo>
                      <a:pt x="82628" y="1521"/>
                    </a:lnTo>
                    <a:lnTo>
                      <a:pt x="82476" y="761"/>
                    </a:lnTo>
                    <a:lnTo>
                      <a:pt x="82294" y="16"/>
                    </a:lnTo>
                    <a:lnTo>
                      <a:pt x="82294" y="16"/>
                    </a:lnTo>
                    <a:lnTo>
                      <a:pt x="81868" y="517"/>
                    </a:lnTo>
                    <a:lnTo>
                      <a:pt x="81427" y="1034"/>
                    </a:lnTo>
                    <a:lnTo>
                      <a:pt x="80971" y="1536"/>
                    </a:lnTo>
                    <a:lnTo>
                      <a:pt x="80515" y="2022"/>
                    </a:lnTo>
                    <a:lnTo>
                      <a:pt x="80515" y="2022"/>
                    </a:lnTo>
                    <a:lnTo>
                      <a:pt x="79892" y="2691"/>
                    </a:lnTo>
                    <a:lnTo>
                      <a:pt x="79239" y="3345"/>
                    </a:lnTo>
                    <a:lnTo>
                      <a:pt x="78585" y="3998"/>
                    </a:lnTo>
                    <a:lnTo>
                      <a:pt x="77916" y="4621"/>
                    </a:lnTo>
                    <a:lnTo>
                      <a:pt x="77232" y="5229"/>
                    </a:lnTo>
                    <a:lnTo>
                      <a:pt x="76518" y="5837"/>
                    </a:lnTo>
                    <a:lnTo>
                      <a:pt x="75818" y="6430"/>
                    </a:lnTo>
                    <a:lnTo>
                      <a:pt x="75089" y="7008"/>
                    </a:lnTo>
                    <a:lnTo>
                      <a:pt x="75089" y="7008"/>
                    </a:lnTo>
                    <a:lnTo>
                      <a:pt x="74952" y="7646"/>
                    </a:lnTo>
                    <a:lnTo>
                      <a:pt x="74800" y="8285"/>
                    </a:lnTo>
                    <a:lnTo>
                      <a:pt x="74618" y="8923"/>
                    </a:lnTo>
                    <a:lnTo>
                      <a:pt x="74420" y="9546"/>
                    </a:lnTo>
                    <a:lnTo>
                      <a:pt x="74192" y="10169"/>
                    </a:lnTo>
                    <a:lnTo>
                      <a:pt x="73949" y="10793"/>
                    </a:lnTo>
                    <a:lnTo>
                      <a:pt x="73675" y="11401"/>
                    </a:lnTo>
                    <a:lnTo>
                      <a:pt x="73371" y="12009"/>
                    </a:lnTo>
                    <a:lnTo>
                      <a:pt x="73052" y="12586"/>
                    </a:lnTo>
                    <a:lnTo>
                      <a:pt x="72702" y="13179"/>
                    </a:lnTo>
                    <a:lnTo>
                      <a:pt x="72338" y="13742"/>
                    </a:lnTo>
                    <a:lnTo>
                      <a:pt x="71942" y="14304"/>
                    </a:lnTo>
                    <a:lnTo>
                      <a:pt x="71532" y="14851"/>
                    </a:lnTo>
                    <a:lnTo>
                      <a:pt x="71091" y="15383"/>
                    </a:lnTo>
                    <a:lnTo>
                      <a:pt x="70620" y="15915"/>
                    </a:lnTo>
                    <a:lnTo>
                      <a:pt x="70134" y="16417"/>
                    </a:lnTo>
                    <a:lnTo>
                      <a:pt x="70134" y="16417"/>
                    </a:lnTo>
                    <a:lnTo>
                      <a:pt x="70134" y="16417"/>
                    </a:lnTo>
                    <a:lnTo>
                      <a:pt x="69632" y="16903"/>
                    </a:lnTo>
                    <a:lnTo>
                      <a:pt x="69115" y="17359"/>
                    </a:lnTo>
                    <a:lnTo>
                      <a:pt x="68583" y="17800"/>
                    </a:lnTo>
                    <a:lnTo>
                      <a:pt x="68036" y="18210"/>
                    </a:lnTo>
                    <a:lnTo>
                      <a:pt x="67489" y="18606"/>
                    </a:lnTo>
                    <a:lnTo>
                      <a:pt x="66911" y="18970"/>
                    </a:lnTo>
                    <a:lnTo>
                      <a:pt x="66334" y="19320"/>
                    </a:lnTo>
                    <a:lnTo>
                      <a:pt x="65756" y="19639"/>
                    </a:lnTo>
                    <a:lnTo>
                      <a:pt x="65163" y="19928"/>
                    </a:lnTo>
                    <a:lnTo>
                      <a:pt x="64555" y="20202"/>
                    </a:lnTo>
                    <a:lnTo>
                      <a:pt x="63947" y="20460"/>
                    </a:lnTo>
                    <a:lnTo>
                      <a:pt x="63324" y="20688"/>
                    </a:lnTo>
                    <a:lnTo>
                      <a:pt x="62701" y="20886"/>
                    </a:lnTo>
                    <a:lnTo>
                      <a:pt x="62078" y="21068"/>
                    </a:lnTo>
                    <a:lnTo>
                      <a:pt x="61439" y="21220"/>
                    </a:lnTo>
                    <a:lnTo>
                      <a:pt x="60801" y="21357"/>
                    </a:lnTo>
                    <a:lnTo>
                      <a:pt x="60801" y="21357"/>
                    </a:lnTo>
                    <a:lnTo>
                      <a:pt x="60375" y="21433"/>
                    </a:lnTo>
                    <a:lnTo>
                      <a:pt x="59965" y="21494"/>
                    </a:lnTo>
                    <a:lnTo>
                      <a:pt x="59539" y="21554"/>
                    </a:lnTo>
                    <a:lnTo>
                      <a:pt x="59129" y="21600"/>
                    </a:lnTo>
                    <a:lnTo>
                      <a:pt x="58703" y="21630"/>
                    </a:lnTo>
                    <a:lnTo>
                      <a:pt x="58293" y="21661"/>
                    </a:lnTo>
                    <a:lnTo>
                      <a:pt x="57867" y="21676"/>
                    </a:lnTo>
                    <a:lnTo>
                      <a:pt x="57442" y="21676"/>
                    </a:lnTo>
                    <a:lnTo>
                      <a:pt x="57442" y="21676"/>
                    </a:lnTo>
                    <a:lnTo>
                      <a:pt x="56712" y="21661"/>
                    </a:lnTo>
                    <a:lnTo>
                      <a:pt x="55982" y="21615"/>
                    </a:lnTo>
                    <a:lnTo>
                      <a:pt x="55253" y="21539"/>
                    </a:lnTo>
                    <a:lnTo>
                      <a:pt x="54523" y="21433"/>
                    </a:lnTo>
                    <a:lnTo>
                      <a:pt x="53794" y="21296"/>
                    </a:lnTo>
                    <a:lnTo>
                      <a:pt x="53064" y="21129"/>
                    </a:lnTo>
                    <a:lnTo>
                      <a:pt x="52349" y="20931"/>
                    </a:lnTo>
                    <a:lnTo>
                      <a:pt x="51650" y="20718"/>
                    </a:lnTo>
                    <a:lnTo>
                      <a:pt x="51650" y="20718"/>
                    </a:lnTo>
                    <a:lnTo>
                      <a:pt x="50966" y="20460"/>
                    </a:lnTo>
                    <a:lnTo>
                      <a:pt x="50282" y="20186"/>
                    </a:lnTo>
                    <a:lnTo>
                      <a:pt x="49613" y="19882"/>
                    </a:lnTo>
                    <a:lnTo>
                      <a:pt x="48960" y="19548"/>
                    </a:lnTo>
                    <a:lnTo>
                      <a:pt x="48306" y="19168"/>
                    </a:lnTo>
                    <a:lnTo>
                      <a:pt x="47668" y="18788"/>
                    </a:lnTo>
                    <a:lnTo>
                      <a:pt x="47060" y="18362"/>
                    </a:lnTo>
                    <a:lnTo>
                      <a:pt x="46452" y="17906"/>
                    </a:lnTo>
                    <a:lnTo>
                      <a:pt x="46452" y="17906"/>
                    </a:lnTo>
                    <a:lnTo>
                      <a:pt x="45312" y="17982"/>
                    </a:lnTo>
                    <a:lnTo>
                      <a:pt x="44172" y="18043"/>
                    </a:lnTo>
                    <a:lnTo>
                      <a:pt x="43017" y="18074"/>
                    </a:lnTo>
                    <a:lnTo>
                      <a:pt x="41877" y="18089"/>
                    </a:lnTo>
                    <a:lnTo>
                      <a:pt x="41877" y="18089"/>
                    </a:lnTo>
                    <a:lnTo>
                      <a:pt x="40721" y="18074"/>
                    </a:lnTo>
                    <a:lnTo>
                      <a:pt x="39566" y="18043"/>
                    </a:lnTo>
                    <a:lnTo>
                      <a:pt x="38426" y="17982"/>
                    </a:lnTo>
                    <a:lnTo>
                      <a:pt x="37286" y="17906"/>
                    </a:lnTo>
                    <a:lnTo>
                      <a:pt x="37286" y="17906"/>
                    </a:lnTo>
                    <a:lnTo>
                      <a:pt x="36678" y="18362"/>
                    </a:lnTo>
                    <a:lnTo>
                      <a:pt x="36055" y="18788"/>
                    </a:lnTo>
                    <a:lnTo>
                      <a:pt x="35417" y="19183"/>
                    </a:lnTo>
                    <a:lnTo>
                      <a:pt x="34763" y="19548"/>
                    </a:lnTo>
                    <a:lnTo>
                      <a:pt x="34094" y="19898"/>
                    </a:lnTo>
                    <a:lnTo>
                      <a:pt x="33425" y="20202"/>
                    </a:lnTo>
                    <a:lnTo>
                      <a:pt x="32741" y="20475"/>
                    </a:lnTo>
                    <a:lnTo>
                      <a:pt x="32042" y="20734"/>
                    </a:lnTo>
                    <a:lnTo>
                      <a:pt x="31343" y="20946"/>
                    </a:lnTo>
                    <a:lnTo>
                      <a:pt x="30629" y="21144"/>
                    </a:lnTo>
                    <a:lnTo>
                      <a:pt x="29914" y="21296"/>
                    </a:lnTo>
                    <a:lnTo>
                      <a:pt x="29200" y="21433"/>
                    </a:lnTo>
                    <a:lnTo>
                      <a:pt x="28470" y="21539"/>
                    </a:lnTo>
                    <a:lnTo>
                      <a:pt x="27756" y="21615"/>
                    </a:lnTo>
                    <a:lnTo>
                      <a:pt x="27026" y="21661"/>
                    </a:lnTo>
                    <a:lnTo>
                      <a:pt x="26296" y="21676"/>
                    </a:lnTo>
                    <a:lnTo>
                      <a:pt x="26296" y="21676"/>
                    </a:lnTo>
                    <a:lnTo>
                      <a:pt x="25871" y="21661"/>
                    </a:lnTo>
                    <a:lnTo>
                      <a:pt x="25430" y="21646"/>
                    </a:lnTo>
                    <a:lnTo>
                      <a:pt x="25004" y="21630"/>
                    </a:lnTo>
                    <a:lnTo>
                      <a:pt x="24579" y="21585"/>
                    </a:lnTo>
                    <a:lnTo>
                      <a:pt x="24153" y="21539"/>
                    </a:lnTo>
                    <a:lnTo>
                      <a:pt x="23712" y="21478"/>
                    </a:lnTo>
                    <a:lnTo>
                      <a:pt x="23287" y="21418"/>
                    </a:lnTo>
                    <a:lnTo>
                      <a:pt x="22861" y="21342"/>
                    </a:lnTo>
                    <a:lnTo>
                      <a:pt x="22451" y="21250"/>
                    </a:lnTo>
                    <a:lnTo>
                      <a:pt x="22025" y="21159"/>
                    </a:lnTo>
                    <a:lnTo>
                      <a:pt x="21600" y="21053"/>
                    </a:lnTo>
                    <a:lnTo>
                      <a:pt x="21189" y="20931"/>
                    </a:lnTo>
                    <a:lnTo>
                      <a:pt x="20779" y="20810"/>
                    </a:lnTo>
                    <a:lnTo>
                      <a:pt x="20353" y="20658"/>
                    </a:lnTo>
                    <a:lnTo>
                      <a:pt x="19943" y="20521"/>
                    </a:lnTo>
                    <a:lnTo>
                      <a:pt x="19548" y="20354"/>
                    </a:lnTo>
                    <a:lnTo>
                      <a:pt x="19137" y="20186"/>
                    </a:lnTo>
                    <a:lnTo>
                      <a:pt x="18742" y="20004"/>
                    </a:lnTo>
                    <a:lnTo>
                      <a:pt x="18347" y="19822"/>
                    </a:lnTo>
                    <a:lnTo>
                      <a:pt x="17952" y="19624"/>
                    </a:lnTo>
                    <a:lnTo>
                      <a:pt x="17556" y="19411"/>
                    </a:lnTo>
                    <a:lnTo>
                      <a:pt x="17176" y="19183"/>
                    </a:lnTo>
                    <a:lnTo>
                      <a:pt x="16796" y="18955"/>
                    </a:lnTo>
                    <a:lnTo>
                      <a:pt x="16416" y="18712"/>
                    </a:lnTo>
                    <a:lnTo>
                      <a:pt x="16052" y="18469"/>
                    </a:lnTo>
                    <a:lnTo>
                      <a:pt x="15687" y="18195"/>
                    </a:lnTo>
                    <a:lnTo>
                      <a:pt x="15322" y="17937"/>
                    </a:lnTo>
                    <a:lnTo>
                      <a:pt x="14972" y="17648"/>
                    </a:lnTo>
                    <a:lnTo>
                      <a:pt x="14623" y="17359"/>
                    </a:lnTo>
                    <a:lnTo>
                      <a:pt x="14273" y="17055"/>
                    </a:lnTo>
                    <a:lnTo>
                      <a:pt x="13939" y="16736"/>
                    </a:lnTo>
                    <a:lnTo>
                      <a:pt x="13604" y="16417"/>
                    </a:lnTo>
                    <a:lnTo>
                      <a:pt x="13604" y="16417"/>
                    </a:lnTo>
                    <a:lnTo>
                      <a:pt x="13604" y="16417"/>
                    </a:lnTo>
                    <a:lnTo>
                      <a:pt x="13118" y="15915"/>
                    </a:lnTo>
                    <a:lnTo>
                      <a:pt x="12662" y="15383"/>
                    </a:lnTo>
                    <a:lnTo>
                      <a:pt x="12221" y="14851"/>
                    </a:lnTo>
                    <a:lnTo>
                      <a:pt x="11796" y="14304"/>
                    </a:lnTo>
                    <a:lnTo>
                      <a:pt x="11400" y="13742"/>
                    </a:lnTo>
                    <a:lnTo>
                      <a:pt x="11036" y="13179"/>
                    </a:lnTo>
                    <a:lnTo>
                      <a:pt x="10686" y="12602"/>
                    </a:lnTo>
                    <a:lnTo>
                      <a:pt x="10367" y="12009"/>
                    </a:lnTo>
                    <a:lnTo>
                      <a:pt x="10078" y="11401"/>
                    </a:lnTo>
                    <a:lnTo>
                      <a:pt x="9804" y="10793"/>
                    </a:lnTo>
                    <a:lnTo>
                      <a:pt x="9546" y="10185"/>
                    </a:lnTo>
                    <a:lnTo>
                      <a:pt x="9318" y="9561"/>
                    </a:lnTo>
                    <a:lnTo>
                      <a:pt x="9120" y="8923"/>
                    </a:lnTo>
                    <a:lnTo>
                      <a:pt x="8938" y="8285"/>
                    </a:lnTo>
                    <a:lnTo>
                      <a:pt x="8786" y="7646"/>
                    </a:lnTo>
                    <a:lnTo>
                      <a:pt x="8649" y="7008"/>
                    </a:lnTo>
                    <a:lnTo>
                      <a:pt x="8649" y="7008"/>
                    </a:lnTo>
                    <a:lnTo>
                      <a:pt x="7935" y="6430"/>
                    </a:lnTo>
                    <a:lnTo>
                      <a:pt x="7220" y="5837"/>
                    </a:lnTo>
                    <a:lnTo>
                      <a:pt x="6521" y="5245"/>
                    </a:lnTo>
                    <a:lnTo>
                      <a:pt x="5837" y="4621"/>
                    </a:lnTo>
                    <a:lnTo>
                      <a:pt x="5168" y="3998"/>
                    </a:lnTo>
                    <a:lnTo>
                      <a:pt x="4499" y="3360"/>
                    </a:lnTo>
                    <a:lnTo>
                      <a:pt x="3861" y="2706"/>
                    </a:lnTo>
                    <a:lnTo>
                      <a:pt x="3238" y="2037"/>
                    </a:lnTo>
                    <a:lnTo>
                      <a:pt x="3238" y="2037"/>
                    </a:lnTo>
                    <a:lnTo>
                      <a:pt x="2767" y="1536"/>
                    </a:lnTo>
                    <a:lnTo>
                      <a:pt x="2326" y="1034"/>
                    </a:lnTo>
                    <a:lnTo>
                      <a:pt x="1870" y="533"/>
                    </a:lnTo>
                    <a:lnTo>
                      <a:pt x="14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3"/>
              <p:cNvSpPr/>
              <p:nvPr/>
            </p:nvSpPr>
            <p:spPr>
              <a:xfrm>
                <a:off x="2399975" y="238125"/>
                <a:ext cx="2820425" cy="2622800"/>
              </a:xfrm>
              <a:custGeom>
                <a:rect b="b" l="l" r="r" t="t"/>
                <a:pathLst>
                  <a:path extrusionOk="0" h="104912" w="112817">
                    <a:moveTo>
                      <a:pt x="55679" y="0"/>
                    </a:moveTo>
                    <a:lnTo>
                      <a:pt x="54965" y="15"/>
                    </a:lnTo>
                    <a:lnTo>
                      <a:pt x="54235" y="46"/>
                    </a:lnTo>
                    <a:lnTo>
                      <a:pt x="53521" y="76"/>
                    </a:lnTo>
                    <a:lnTo>
                      <a:pt x="52806" y="122"/>
                    </a:lnTo>
                    <a:lnTo>
                      <a:pt x="52077" y="167"/>
                    </a:lnTo>
                    <a:lnTo>
                      <a:pt x="51362" y="228"/>
                    </a:lnTo>
                    <a:lnTo>
                      <a:pt x="50648" y="304"/>
                    </a:lnTo>
                    <a:lnTo>
                      <a:pt x="49933" y="380"/>
                    </a:lnTo>
                    <a:lnTo>
                      <a:pt x="49204" y="471"/>
                    </a:lnTo>
                    <a:lnTo>
                      <a:pt x="48489" y="578"/>
                    </a:lnTo>
                    <a:lnTo>
                      <a:pt x="47775" y="684"/>
                    </a:lnTo>
                    <a:lnTo>
                      <a:pt x="47076" y="806"/>
                    </a:lnTo>
                    <a:lnTo>
                      <a:pt x="46361" y="927"/>
                    </a:lnTo>
                    <a:lnTo>
                      <a:pt x="45647" y="1064"/>
                    </a:lnTo>
                    <a:lnTo>
                      <a:pt x="44933" y="1216"/>
                    </a:lnTo>
                    <a:lnTo>
                      <a:pt x="44233" y="1368"/>
                    </a:lnTo>
                    <a:lnTo>
                      <a:pt x="43519" y="1535"/>
                    </a:lnTo>
                    <a:lnTo>
                      <a:pt x="42820" y="1718"/>
                    </a:lnTo>
                    <a:lnTo>
                      <a:pt x="42120" y="1900"/>
                    </a:lnTo>
                    <a:lnTo>
                      <a:pt x="41421" y="2098"/>
                    </a:lnTo>
                    <a:lnTo>
                      <a:pt x="40722" y="2295"/>
                    </a:lnTo>
                    <a:lnTo>
                      <a:pt x="40023" y="2508"/>
                    </a:lnTo>
                    <a:lnTo>
                      <a:pt x="39339" y="2736"/>
                    </a:lnTo>
                    <a:lnTo>
                      <a:pt x="38640" y="2979"/>
                    </a:lnTo>
                    <a:lnTo>
                      <a:pt x="37956" y="3222"/>
                    </a:lnTo>
                    <a:lnTo>
                      <a:pt x="37272" y="3466"/>
                    </a:lnTo>
                    <a:lnTo>
                      <a:pt x="36588" y="3724"/>
                    </a:lnTo>
                    <a:lnTo>
                      <a:pt x="35904" y="3998"/>
                    </a:lnTo>
                    <a:lnTo>
                      <a:pt x="35220" y="4286"/>
                    </a:lnTo>
                    <a:lnTo>
                      <a:pt x="34551" y="4575"/>
                    </a:lnTo>
                    <a:lnTo>
                      <a:pt x="33882" y="4879"/>
                    </a:lnTo>
                    <a:lnTo>
                      <a:pt x="32879" y="5335"/>
                    </a:lnTo>
                    <a:lnTo>
                      <a:pt x="31891" y="5822"/>
                    </a:lnTo>
                    <a:lnTo>
                      <a:pt x="30918" y="6323"/>
                    </a:lnTo>
                    <a:lnTo>
                      <a:pt x="29945" y="6840"/>
                    </a:lnTo>
                    <a:lnTo>
                      <a:pt x="29003" y="7387"/>
                    </a:lnTo>
                    <a:lnTo>
                      <a:pt x="28060" y="7935"/>
                    </a:lnTo>
                    <a:lnTo>
                      <a:pt x="27133" y="8512"/>
                    </a:lnTo>
                    <a:lnTo>
                      <a:pt x="26221" y="9105"/>
                    </a:lnTo>
                    <a:lnTo>
                      <a:pt x="25309" y="9728"/>
                    </a:lnTo>
                    <a:lnTo>
                      <a:pt x="24412" y="10367"/>
                    </a:lnTo>
                    <a:lnTo>
                      <a:pt x="23516" y="11020"/>
                    </a:lnTo>
                    <a:lnTo>
                      <a:pt x="22649" y="11689"/>
                    </a:lnTo>
                    <a:lnTo>
                      <a:pt x="21783" y="12388"/>
                    </a:lnTo>
                    <a:lnTo>
                      <a:pt x="20947" y="13087"/>
                    </a:lnTo>
                    <a:lnTo>
                      <a:pt x="20126" y="13817"/>
                    </a:lnTo>
                    <a:lnTo>
                      <a:pt x="19305" y="14547"/>
                    </a:lnTo>
                    <a:lnTo>
                      <a:pt x="18515" y="15307"/>
                    </a:lnTo>
                    <a:lnTo>
                      <a:pt x="17724" y="16082"/>
                    </a:lnTo>
                    <a:lnTo>
                      <a:pt x="16964" y="16857"/>
                    </a:lnTo>
                    <a:lnTo>
                      <a:pt x="16204" y="17663"/>
                    </a:lnTo>
                    <a:lnTo>
                      <a:pt x="15475" y="18483"/>
                    </a:lnTo>
                    <a:lnTo>
                      <a:pt x="14760" y="19319"/>
                    </a:lnTo>
                    <a:lnTo>
                      <a:pt x="14061" y="20155"/>
                    </a:lnTo>
                    <a:lnTo>
                      <a:pt x="13377" y="21022"/>
                    </a:lnTo>
                    <a:lnTo>
                      <a:pt x="12708" y="21888"/>
                    </a:lnTo>
                    <a:lnTo>
                      <a:pt x="12055" y="22785"/>
                    </a:lnTo>
                    <a:lnTo>
                      <a:pt x="11431" y="23682"/>
                    </a:lnTo>
                    <a:lnTo>
                      <a:pt x="10808" y="24594"/>
                    </a:lnTo>
                    <a:lnTo>
                      <a:pt x="10215" y="25521"/>
                    </a:lnTo>
                    <a:lnTo>
                      <a:pt x="9638" y="26464"/>
                    </a:lnTo>
                    <a:lnTo>
                      <a:pt x="9091" y="27406"/>
                    </a:lnTo>
                    <a:lnTo>
                      <a:pt x="8543" y="28379"/>
                    </a:lnTo>
                    <a:lnTo>
                      <a:pt x="8027" y="29352"/>
                    </a:lnTo>
                    <a:lnTo>
                      <a:pt x="7525" y="30340"/>
                    </a:lnTo>
                    <a:lnTo>
                      <a:pt x="7039" y="31343"/>
                    </a:lnTo>
                    <a:lnTo>
                      <a:pt x="6583" y="32346"/>
                    </a:lnTo>
                    <a:lnTo>
                      <a:pt x="6142" y="33364"/>
                    </a:lnTo>
                    <a:lnTo>
                      <a:pt x="5716" y="34398"/>
                    </a:lnTo>
                    <a:lnTo>
                      <a:pt x="5306" y="35447"/>
                    </a:lnTo>
                    <a:lnTo>
                      <a:pt x="4926" y="36496"/>
                    </a:lnTo>
                    <a:lnTo>
                      <a:pt x="1" y="50571"/>
                    </a:lnTo>
                    <a:lnTo>
                      <a:pt x="1" y="51316"/>
                    </a:lnTo>
                    <a:lnTo>
                      <a:pt x="31" y="52061"/>
                    </a:lnTo>
                    <a:lnTo>
                      <a:pt x="62" y="52790"/>
                    </a:lnTo>
                    <a:lnTo>
                      <a:pt x="123" y="53535"/>
                    </a:lnTo>
                    <a:lnTo>
                      <a:pt x="199" y="54280"/>
                    </a:lnTo>
                    <a:lnTo>
                      <a:pt x="275" y="55010"/>
                    </a:lnTo>
                    <a:lnTo>
                      <a:pt x="381" y="55739"/>
                    </a:lnTo>
                    <a:lnTo>
                      <a:pt x="503" y="56469"/>
                    </a:lnTo>
                    <a:lnTo>
                      <a:pt x="579" y="56894"/>
                    </a:lnTo>
                    <a:lnTo>
                      <a:pt x="655" y="57305"/>
                    </a:lnTo>
                    <a:lnTo>
                      <a:pt x="791" y="57989"/>
                    </a:lnTo>
                    <a:lnTo>
                      <a:pt x="959" y="58673"/>
                    </a:lnTo>
                    <a:lnTo>
                      <a:pt x="1126" y="59357"/>
                    </a:lnTo>
                    <a:lnTo>
                      <a:pt x="1308" y="60041"/>
                    </a:lnTo>
                    <a:lnTo>
                      <a:pt x="1521" y="60710"/>
                    </a:lnTo>
                    <a:lnTo>
                      <a:pt x="1734" y="61378"/>
                    </a:lnTo>
                    <a:lnTo>
                      <a:pt x="1947" y="62062"/>
                    </a:lnTo>
                    <a:lnTo>
                      <a:pt x="2190" y="62716"/>
                    </a:lnTo>
                    <a:lnTo>
                      <a:pt x="2448" y="63385"/>
                    </a:lnTo>
                    <a:lnTo>
                      <a:pt x="2707" y="64038"/>
                    </a:lnTo>
                    <a:lnTo>
                      <a:pt x="2995" y="64692"/>
                    </a:lnTo>
                    <a:lnTo>
                      <a:pt x="3284" y="65346"/>
                    </a:lnTo>
                    <a:lnTo>
                      <a:pt x="3588" y="65999"/>
                    </a:lnTo>
                    <a:lnTo>
                      <a:pt x="3907" y="66638"/>
                    </a:lnTo>
                    <a:lnTo>
                      <a:pt x="4242" y="67276"/>
                    </a:lnTo>
                    <a:lnTo>
                      <a:pt x="4591" y="67915"/>
                    </a:lnTo>
                    <a:lnTo>
                      <a:pt x="11629" y="80500"/>
                    </a:lnTo>
                    <a:lnTo>
                      <a:pt x="12100" y="81306"/>
                    </a:lnTo>
                    <a:lnTo>
                      <a:pt x="12587" y="82112"/>
                    </a:lnTo>
                    <a:lnTo>
                      <a:pt x="13088" y="82902"/>
                    </a:lnTo>
                    <a:lnTo>
                      <a:pt x="13605" y="83677"/>
                    </a:lnTo>
                    <a:lnTo>
                      <a:pt x="14076" y="84361"/>
                    </a:lnTo>
                    <a:lnTo>
                      <a:pt x="14563" y="85030"/>
                    </a:lnTo>
                    <a:lnTo>
                      <a:pt x="15064" y="85699"/>
                    </a:lnTo>
                    <a:lnTo>
                      <a:pt x="15581" y="86352"/>
                    </a:lnTo>
                    <a:lnTo>
                      <a:pt x="16098" y="86991"/>
                    </a:lnTo>
                    <a:lnTo>
                      <a:pt x="16645" y="87629"/>
                    </a:lnTo>
                    <a:lnTo>
                      <a:pt x="17192" y="88252"/>
                    </a:lnTo>
                    <a:lnTo>
                      <a:pt x="17770" y="88860"/>
                    </a:lnTo>
                    <a:lnTo>
                      <a:pt x="18484" y="89620"/>
                    </a:lnTo>
                    <a:lnTo>
                      <a:pt x="19229" y="90365"/>
                    </a:lnTo>
                    <a:lnTo>
                      <a:pt x="19989" y="91095"/>
                    </a:lnTo>
                    <a:lnTo>
                      <a:pt x="20780" y="91809"/>
                    </a:lnTo>
                    <a:lnTo>
                      <a:pt x="21570" y="92508"/>
                    </a:lnTo>
                    <a:lnTo>
                      <a:pt x="22391" y="93192"/>
                    </a:lnTo>
                    <a:lnTo>
                      <a:pt x="23212" y="93846"/>
                    </a:lnTo>
                    <a:lnTo>
                      <a:pt x="24063" y="94500"/>
                    </a:lnTo>
                    <a:lnTo>
                      <a:pt x="24716" y="94971"/>
                    </a:lnTo>
                    <a:lnTo>
                      <a:pt x="25370" y="95442"/>
                    </a:lnTo>
                    <a:lnTo>
                      <a:pt x="26039" y="95898"/>
                    </a:lnTo>
                    <a:lnTo>
                      <a:pt x="26723" y="96339"/>
                    </a:lnTo>
                    <a:lnTo>
                      <a:pt x="27407" y="96780"/>
                    </a:lnTo>
                    <a:lnTo>
                      <a:pt x="28106" y="97205"/>
                    </a:lnTo>
                    <a:lnTo>
                      <a:pt x="28805" y="97616"/>
                    </a:lnTo>
                    <a:lnTo>
                      <a:pt x="29520" y="98026"/>
                    </a:lnTo>
                    <a:lnTo>
                      <a:pt x="30234" y="98421"/>
                    </a:lnTo>
                    <a:lnTo>
                      <a:pt x="30964" y="98801"/>
                    </a:lnTo>
                    <a:lnTo>
                      <a:pt x="31693" y="99181"/>
                    </a:lnTo>
                    <a:lnTo>
                      <a:pt x="32423" y="99546"/>
                    </a:lnTo>
                    <a:lnTo>
                      <a:pt x="33183" y="99896"/>
                    </a:lnTo>
                    <a:lnTo>
                      <a:pt x="33928" y="100230"/>
                    </a:lnTo>
                    <a:lnTo>
                      <a:pt x="34688" y="100565"/>
                    </a:lnTo>
                    <a:lnTo>
                      <a:pt x="35463" y="100884"/>
                    </a:lnTo>
                    <a:lnTo>
                      <a:pt x="36238" y="101188"/>
                    </a:lnTo>
                    <a:lnTo>
                      <a:pt x="37013" y="101477"/>
                    </a:lnTo>
                    <a:lnTo>
                      <a:pt x="37804" y="101765"/>
                    </a:lnTo>
                    <a:lnTo>
                      <a:pt x="38594" y="102039"/>
                    </a:lnTo>
                    <a:lnTo>
                      <a:pt x="39384" y="102297"/>
                    </a:lnTo>
                    <a:lnTo>
                      <a:pt x="40190" y="102541"/>
                    </a:lnTo>
                    <a:lnTo>
                      <a:pt x="41011" y="102784"/>
                    </a:lnTo>
                    <a:lnTo>
                      <a:pt x="41816" y="103012"/>
                    </a:lnTo>
                    <a:lnTo>
                      <a:pt x="42637" y="103225"/>
                    </a:lnTo>
                    <a:lnTo>
                      <a:pt x="43458" y="103422"/>
                    </a:lnTo>
                    <a:lnTo>
                      <a:pt x="44294" y="103605"/>
                    </a:lnTo>
                    <a:lnTo>
                      <a:pt x="45130" y="103787"/>
                    </a:lnTo>
                    <a:lnTo>
                      <a:pt x="45966" y="103939"/>
                    </a:lnTo>
                    <a:lnTo>
                      <a:pt x="46802" y="104091"/>
                    </a:lnTo>
                    <a:lnTo>
                      <a:pt x="47653" y="104228"/>
                    </a:lnTo>
                    <a:lnTo>
                      <a:pt x="48505" y="104349"/>
                    </a:lnTo>
                    <a:lnTo>
                      <a:pt x="49477" y="104486"/>
                    </a:lnTo>
                    <a:lnTo>
                      <a:pt x="50450" y="104608"/>
                    </a:lnTo>
                    <a:lnTo>
                      <a:pt x="51438" y="104699"/>
                    </a:lnTo>
                    <a:lnTo>
                      <a:pt x="52426" y="104775"/>
                    </a:lnTo>
                    <a:lnTo>
                      <a:pt x="53414" y="104836"/>
                    </a:lnTo>
                    <a:lnTo>
                      <a:pt x="54402" y="104881"/>
                    </a:lnTo>
                    <a:lnTo>
                      <a:pt x="55405" y="104912"/>
                    </a:lnTo>
                    <a:lnTo>
                      <a:pt x="57397" y="104912"/>
                    </a:lnTo>
                    <a:lnTo>
                      <a:pt x="58400" y="104881"/>
                    </a:lnTo>
                    <a:lnTo>
                      <a:pt x="59388" y="104836"/>
                    </a:lnTo>
                    <a:lnTo>
                      <a:pt x="60376" y="104775"/>
                    </a:lnTo>
                    <a:lnTo>
                      <a:pt x="61364" y="104699"/>
                    </a:lnTo>
                    <a:lnTo>
                      <a:pt x="62352" y="104608"/>
                    </a:lnTo>
                    <a:lnTo>
                      <a:pt x="63325" y="104486"/>
                    </a:lnTo>
                    <a:lnTo>
                      <a:pt x="64297" y="104349"/>
                    </a:lnTo>
                    <a:lnTo>
                      <a:pt x="65149" y="104228"/>
                    </a:lnTo>
                    <a:lnTo>
                      <a:pt x="66000" y="104091"/>
                    </a:lnTo>
                    <a:lnTo>
                      <a:pt x="66836" y="103939"/>
                    </a:lnTo>
                    <a:lnTo>
                      <a:pt x="67672" y="103787"/>
                    </a:lnTo>
                    <a:lnTo>
                      <a:pt x="68508" y="103605"/>
                    </a:lnTo>
                    <a:lnTo>
                      <a:pt x="69344" y="103422"/>
                    </a:lnTo>
                    <a:lnTo>
                      <a:pt x="70165" y="103225"/>
                    </a:lnTo>
                    <a:lnTo>
                      <a:pt x="70986" y="103012"/>
                    </a:lnTo>
                    <a:lnTo>
                      <a:pt x="71806" y="102784"/>
                    </a:lnTo>
                    <a:lnTo>
                      <a:pt x="72612" y="102541"/>
                    </a:lnTo>
                    <a:lnTo>
                      <a:pt x="73418" y="102297"/>
                    </a:lnTo>
                    <a:lnTo>
                      <a:pt x="74208" y="102039"/>
                    </a:lnTo>
                    <a:lnTo>
                      <a:pt x="74998" y="101765"/>
                    </a:lnTo>
                    <a:lnTo>
                      <a:pt x="75789" y="101477"/>
                    </a:lnTo>
                    <a:lnTo>
                      <a:pt x="76564" y="101188"/>
                    </a:lnTo>
                    <a:lnTo>
                      <a:pt x="77339" y="100884"/>
                    </a:lnTo>
                    <a:lnTo>
                      <a:pt x="78114" y="100565"/>
                    </a:lnTo>
                    <a:lnTo>
                      <a:pt x="78874" y="100230"/>
                    </a:lnTo>
                    <a:lnTo>
                      <a:pt x="79619" y="99896"/>
                    </a:lnTo>
                    <a:lnTo>
                      <a:pt x="80379" y="99546"/>
                    </a:lnTo>
                    <a:lnTo>
                      <a:pt x="81109" y="99181"/>
                    </a:lnTo>
                    <a:lnTo>
                      <a:pt x="81854" y="98801"/>
                    </a:lnTo>
                    <a:lnTo>
                      <a:pt x="82568" y="98421"/>
                    </a:lnTo>
                    <a:lnTo>
                      <a:pt x="83298" y="98026"/>
                    </a:lnTo>
                    <a:lnTo>
                      <a:pt x="83997" y="97616"/>
                    </a:lnTo>
                    <a:lnTo>
                      <a:pt x="84696" y="97205"/>
                    </a:lnTo>
                    <a:lnTo>
                      <a:pt x="85395" y="96780"/>
                    </a:lnTo>
                    <a:lnTo>
                      <a:pt x="86079" y="96339"/>
                    </a:lnTo>
                    <a:lnTo>
                      <a:pt x="86763" y="95898"/>
                    </a:lnTo>
                    <a:lnTo>
                      <a:pt x="87432" y="95442"/>
                    </a:lnTo>
                    <a:lnTo>
                      <a:pt x="88086" y="94971"/>
                    </a:lnTo>
                    <a:lnTo>
                      <a:pt x="88739" y="94500"/>
                    </a:lnTo>
                    <a:lnTo>
                      <a:pt x="89590" y="93846"/>
                    </a:lnTo>
                    <a:lnTo>
                      <a:pt x="90426" y="93192"/>
                    </a:lnTo>
                    <a:lnTo>
                      <a:pt x="91232" y="92508"/>
                    </a:lnTo>
                    <a:lnTo>
                      <a:pt x="92038" y="91809"/>
                    </a:lnTo>
                    <a:lnTo>
                      <a:pt x="92813" y="91095"/>
                    </a:lnTo>
                    <a:lnTo>
                      <a:pt x="93588" y="90365"/>
                    </a:lnTo>
                    <a:lnTo>
                      <a:pt x="94333" y="89620"/>
                    </a:lnTo>
                    <a:lnTo>
                      <a:pt x="95047" y="88845"/>
                    </a:lnTo>
                    <a:lnTo>
                      <a:pt x="95610" y="88237"/>
                    </a:lnTo>
                    <a:lnTo>
                      <a:pt x="96172" y="87614"/>
                    </a:lnTo>
                    <a:lnTo>
                      <a:pt x="96704" y="86976"/>
                    </a:lnTo>
                    <a:lnTo>
                      <a:pt x="97236" y="86337"/>
                    </a:lnTo>
                    <a:lnTo>
                      <a:pt x="97738" y="85684"/>
                    </a:lnTo>
                    <a:lnTo>
                      <a:pt x="98239" y="85030"/>
                    </a:lnTo>
                    <a:lnTo>
                      <a:pt x="98726" y="84361"/>
                    </a:lnTo>
                    <a:lnTo>
                      <a:pt x="99197" y="83677"/>
                    </a:lnTo>
                    <a:lnTo>
                      <a:pt x="99714" y="82902"/>
                    </a:lnTo>
                    <a:lnTo>
                      <a:pt x="100231" y="82112"/>
                    </a:lnTo>
                    <a:lnTo>
                      <a:pt x="100717" y="81306"/>
                    </a:lnTo>
                    <a:lnTo>
                      <a:pt x="101173" y="80500"/>
                    </a:lnTo>
                    <a:lnTo>
                      <a:pt x="108211" y="67915"/>
                    </a:lnTo>
                    <a:lnTo>
                      <a:pt x="108560" y="67276"/>
                    </a:lnTo>
                    <a:lnTo>
                      <a:pt x="108895" y="66638"/>
                    </a:lnTo>
                    <a:lnTo>
                      <a:pt x="109214" y="65999"/>
                    </a:lnTo>
                    <a:lnTo>
                      <a:pt x="109518" y="65346"/>
                    </a:lnTo>
                    <a:lnTo>
                      <a:pt x="109807" y="64692"/>
                    </a:lnTo>
                    <a:lnTo>
                      <a:pt x="110095" y="64038"/>
                    </a:lnTo>
                    <a:lnTo>
                      <a:pt x="110354" y="63385"/>
                    </a:lnTo>
                    <a:lnTo>
                      <a:pt x="110612" y="62716"/>
                    </a:lnTo>
                    <a:lnTo>
                      <a:pt x="110855" y="62062"/>
                    </a:lnTo>
                    <a:lnTo>
                      <a:pt x="111083" y="61378"/>
                    </a:lnTo>
                    <a:lnTo>
                      <a:pt x="111296" y="60710"/>
                    </a:lnTo>
                    <a:lnTo>
                      <a:pt x="111494" y="60041"/>
                    </a:lnTo>
                    <a:lnTo>
                      <a:pt x="111676" y="59357"/>
                    </a:lnTo>
                    <a:lnTo>
                      <a:pt x="111843" y="58673"/>
                    </a:lnTo>
                    <a:lnTo>
                      <a:pt x="112011" y="57989"/>
                    </a:lnTo>
                    <a:lnTo>
                      <a:pt x="112147" y="57305"/>
                    </a:lnTo>
                    <a:lnTo>
                      <a:pt x="112239" y="56894"/>
                    </a:lnTo>
                    <a:lnTo>
                      <a:pt x="112299" y="56469"/>
                    </a:lnTo>
                    <a:lnTo>
                      <a:pt x="112421" y="55739"/>
                    </a:lnTo>
                    <a:lnTo>
                      <a:pt x="112527" y="55010"/>
                    </a:lnTo>
                    <a:lnTo>
                      <a:pt x="112603" y="54280"/>
                    </a:lnTo>
                    <a:lnTo>
                      <a:pt x="112679" y="53535"/>
                    </a:lnTo>
                    <a:lnTo>
                      <a:pt x="112740" y="52790"/>
                    </a:lnTo>
                    <a:lnTo>
                      <a:pt x="112771" y="52061"/>
                    </a:lnTo>
                    <a:lnTo>
                      <a:pt x="112801" y="51316"/>
                    </a:lnTo>
                    <a:lnTo>
                      <a:pt x="112816" y="50571"/>
                    </a:lnTo>
                    <a:lnTo>
                      <a:pt x="107876" y="36496"/>
                    </a:lnTo>
                    <a:lnTo>
                      <a:pt x="107390" y="35188"/>
                    </a:lnTo>
                    <a:lnTo>
                      <a:pt x="106888" y="33896"/>
                    </a:lnTo>
                    <a:lnTo>
                      <a:pt x="106341" y="32620"/>
                    </a:lnTo>
                    <a:lnTo>
                      <a:pt x="105763" y="31358"/>
                    </a:lnTo>
                    <a:lnTo>
                      <a:pt x="105171" y="30112"/>
                    </a:lnTo>
                    <a:lnTo>
                      <a:pt x="104532" y="28880"/>
                    </a:lnTo>
                    <a:lnTo>
                      <a:pt x="103879" y="27680"/>
                    </a:lnTo>
                    <a:lnTo>
                      <a:pt x="103179" y="26494"/>
                    </a:lnTo>
                    <a:lnTo>
                      <a:pt x="102465" y="25324"/>
                    </a:lnTo>
                    <a:lnTo>
                      <a:pt x="101705" y="24168"/>
                    </a:lnTo>
                    <a:lnTo>
                      <a:pt x="100930" y="23044"/>
                    </a:lnTo>
                    <a:lnTo>
                      <a:pt x="100124" y="21934"/>
                    </a:lnTo>
                    <a:lnTo>
                      <a:pt x="99288" y="20855"/>
                    </a:lnTo>
                    <a:lnTo>
                      <a:pt x="98437" y="19791"/>
                    </a:lnTo>
                    <a:lnTo>
                      <a:pt x="97555" y="18742"/>
                    </a:lnTo>
                    <a:lnTo>
                      <a:pt x="96643" y="17723"/>
                    </a:lnTo>
                    <a:lnTo>
                      <a:pt x="96081" y="17115"/>
                    </a:lnTo>
                    <a:lnTo>
                      <a:pt x="95503" y="16507"/>
                    </a:lnTo>
                    <a:lnTo>
                      <a:pt x="94926" y="15930"/>
                    </a:lnTo>
                    <a:lnTo>
                      <a:pt x="94333" y="15337"/>
                    </a:lnTo>
                    <a:lnTo>
                      <a:pt x="93725" y="14775"/>
                    </a:lnTo>
                    <a:lnTo>
                      <a:pt x="93117" y="14212"/>
                    </a:lnTo>
                    <a:lnTo>
                      <a:pt x="92509" y="13650"/>
                    </a:lnTo>
                    <a:lnTo>
                      <a:pt x="91871" y="13118"/>
                    </a:lnTo>
                    <a:lnTo>
                      <a:pt x="91247" y="12571"/>
                    </a:lnTo>
                    <a:lnTo>
                      <a:pt x="90594" y="12054"/>
                    </a:lnTo>
                    <a:lnTo>
                      <a:pt x="89955" y="11537"/>
                    </a:lnTo>
                    <a:lnTo>
                      <a:pt x="89286" y="11035"/>
                    </a:lnTo>
                    <a:lnTo>
                      <a:pt x="88618" y="10534"/>
                    </a:lnTo>
                    <a:lnTo>
                      <a:pt x="87949" y="10047"/>
                    </a:lnTo>
                    <a:lnTo>
                      <a:pt x="87265" y="9576"/>
                    </a:lnTo>
                    <a:lnTo>
                      <a:pt x="86566" y="9105"/>
                    </a:lnTo>
                    <a:lnTo>
                      <a:pt x="85654" y="8512"/>
                    </a:lnTo>
                    <a:lnTo>
                      <a:pt x="84726" y="7935"/>
                    </a:lnTo>
                    <a:lnTo>
                      <a:pt x="83799" y="7387"/>
                    </a:lnTo>
                    <a:lnTo>
                      <a:pt x="82842" y="6840"/>
                    </a:lnTo>
                    <a:lnTo>
                      <a:pt x="81884" y="6323"/>
                    </a:lnTo>
                    <a:lnTo>
                      <a:pt x="80911" y="5822"/>
                    </a:lnTo>
                    <a:lnTo>
                      <a:pt x="79923" y="5335"/>
                    </a:lnTo>
                    <a:lnTo>
                      <a:pt x="78935" y="4879"/>
                    </a:lnTo>
                    <a:lnTo>
                      <a:pt x="78251" y="4575"/>
                    </a:lnTo>
                    <a:lnTo>
                      <a:pt x="77582" y="4286"/>
                    </a:lnTo>
                    <a:lnTo>
                      <a:pt x="76898" y="3998"/>
                    </a:lnTo>
                    <a:lnTo>
                      <a:pt x="76214" y="3724"/>
                    </a:lnTo>
                    <a:lnTo>
                      <a:pt x="75530" y="3466"/>
                    </a:lnTo>
                    <a:lnTo>
                      <a:pt x="74846" y="3222"/>
                    </a:lnTo>
                    <a:lnTo>
                      <a:pt x="74162" y="2979"/>
                    </a:lnTo>
                    <a:lnTo>
                      <a:pt x="73478" y="2736"/>
                    </a:lnTo>
                    <a:lnTo>
                      <a:pt x="72779" y="2508"/>
                    </a:lnTo>
                    <a:lnTo>
                      <a:pt x="72080" y="2295"/>
                    </a:lnTo>
                    <a:lnTo>
                      <a:pt x="71381" y="2098"/>
                    </a:lnTo>
                    <a:lnTo>
                      <a:pt x="70682" y="1900"/>
                    </a:lnTo>
                    <a:lnTo>
                      <a:pt x="69982" y="1718"/>
                    </a:lnTo>
                    <a:lnTo>
                      <a:pt x="69283" y="1535"/>
                    </a:lnTo>
                    <a:lnTo>
                      <a:pt x="68569" y="1368"/>
                    </a:lnTo>
                    <a:lnTo>
                      <a:pt x="67870" y="1216"/>
                    </a:lnTo>
                    <a:lnTo>
                      <a:pt x="67155" y="1064"/>
                    </a:lnTo>
                    <a:lnTo>
                      <a:pt x="66441" y="927"/>
                    </a:lnTo>
                    <a:lnTo>
                      <a:pt x="65741" y="806"/>
                    </a:lnTo>
                    <a:lnTo>
                      <a:pt x="65027" y="684"/>
                    </a:lnTo>
                    <a:lnTo>
                      <a:pt x="64313" y="578"/>
                    </a:lnTo>
                    <a:lnTo>
                      <a:pt x="63598" y="471"/>
                    </a:lnTo>
                    <a:lnTo>
                      <a:pt x="62884" y="380"/>
                    </a:lnTo>
                    <a:lnTo>
                      <a:pt x="62154" y="304"/>
                    </a:lnTo>
                    <a:lnTo>
                      <a:pt x="61440" y="228"/>
                    </a:lnTo>
                    <a:lnTo>
                      <a:pt x="60725" y="167"/>
                    </a:lnTo>
                    <a:lnTo>
                      <a:pt x="60011" y="122"/>
                    </a:lnTo>
                    <a:lnTo>
                      <a:pt x="59281" y="76"/>
                    </a:lnTo>
                    <a:lnTo>
                      <a:pt x="58567" y="46"/>
                    </a:lnTo>
                    <a:lnTo>
                      <a:pt x="57837" y="15"/>
                    </a:lnTo>
                    <a:lnTo>
                      <a:pt x="571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3"/>
              <p:cNvSpPr/>
              <p:nvPr/>
            </p:nvSpPr>
            <p:spPr>
              <a:xfrm>
                <a:off x="2399975" y="238125"/>
                <a:ext cx="2820425" cy="2622800"/>
              </a:xfrm>
              <a:custGeom>
                <a:rect b="b" l="l" r="r" t="t"/>
                <a:pathLst>
                  <a:path extrusionOk="0" fill="none" h="104912" w="112817">
                    <a:moveTo>
                      <a:pt x="112816" y="50571"/>
                    </a:moveTo>
                    <a:lnTo>
                      <a:pt x="112816" y="50571"/>
                    </a:lnTo>
                    <a:lnTo>
                      <a:pt x="112801" y="51316"/>
                    </a:lnTo>
                    <a:lnTo>
                      <a:pt x="112771" y="52061"/>
                    </a:lnTo>
                    <a:lnTo>
                      <a:pt x="112740" y="52790"/>
                    </a:lnTo>
                    <a:lnTo>
                      <a:pt x="112679" y="53535"/>
                    </a:lnTo>
                    <a:lnTo>
                      <a:pt x="112603" y="54280"/>
                    </a:lnTo>
                    <a:lnTo>
                      <a:pt x="112527" y="55010"/>
                    </a:lnTo>
                    <a:lnTo>
                      <a:pt x="112421" y="55739"/>
                    </a:lnTo>
                    <a:lnTo>
                      <a:pt x="112299" y="56469"/>
                    </a:lnTo>
                    <a:lnTo>
                      <a:pt x="112299" y="56469"/>
                    </a:lnTo>
                    <a:lnTo>
                      <a:pt x="112239" y="56894"/>
                    </a:lnTo>
                    <a:lnTo>
                      <a:pt x="112147" y="57305"/>
                    </a:lnTo>
                    <a:lnTo>
                      <a:pt x="112147" y="57305"/>
                    </a:lnTo>
                    <a:lnTo>
                      <a:pt x="112011" y="57989"/>
                    </a:lnTo>
                    <a:lnTo>
                      <a:pt x="111843" y="58673"/>
                    </a:lnTo>
                    <a:lnTo>
                      <a:pt x="111676" y="59357"/>
                    </a:lnTo>
                    <a:lnTo>
                      <a:pt x="111494" y="60041"/>
                    </a:lnTo>
                    <a:lnTo>
                      <a:pt x="111296" y="60710"/>
                    </a:lnTo>
                    <a:lnTo>
                      <a:pt x="111083" y="61378"/>
                    </a:lnTo>
                    <a:lnTo>
                      <a:pt x="110855" y="62062"/>
                    </a:lnTo>
                    <a:lnTo>
                      <a:pt x="110612" y="62716"/>
                    </a:lnTo>
                    <a:lnTo>
                      <a:pt x="110354" y="63385"/>
                    </a:lnTo>
                    <a:lnTo>
                      <a:pt x="110095" y="64038"/>
                    </a:lnTo>
                    <a:lnTo>
                      <a:pt x="109807" y="64692"/>
                    </a:lnTo>
                    <a:lnTo>
                      <a:pt x="109518" y="65346"/>
                    </a:lnTo>
                    <a:lnTo>
                      <a:pt x="109214" y="65999"/>
                    </a:lnTo>
                    <a:lnTo>
                      <a:pt x="108895" y="66638"/>
                    </a:lnTo>
                    <a:lnTo>
                      <a:pt x="108560" y="67276"/>
                    </a:lnTo>
                    <a:lnTo>
                      <a:pt x="108211" y="67915"/>
                    </a:lnTo>
                    <a:lnTo>
                      <a:pt x="101173" y="80500"/>
                    </a:lnTo>
                    <a:lnTo>
                      <a:pt x="101173" y="80500"/>
                    </a:lnTo>
                    <a:lnTo>
                      <a:pt x="100717" y="81306"/>
                    </a:lnTo>
                    <a:lnTo>
                      <a:pt x="100231" y="82112"/>
                    </a:lnTo>
                    <a:lnTo>
                      <a:pt x="99714" y="82902"/>
                    </a:lnTo>
                    <a:lnTo>
                      <a:pt x="99197" y="83677"/>
                    </a:lnTo>
                    <a:lnTo>
                      <a:pt x="99197" y="83677"/>
                    </a:lnTo>
                    <a:lnTo>
                      <a:pt x="98726" y="84361"/>
                    </a:lnTo>
                    <a:lnTo>
                      <a:pt x="98239" y="85030"/>
                    </a:lnTo>
                    <a:lnTo>
                      <a:pt x="97738" y="85684"/>
                    </a:lnTo>
                    <a:lnTo>
                      <a:pt x="97236" y="86337"/>
                    </a:lnTo>
                    <a:lnTo>
                      <a:pt x="96704" y="86976"/>
                    </a:lnTo>
                    <a:lnTo>
                      <a:pt x="96172" y="87614"/>
                    </a:lnTo>
                    <a:lnTo>
                      <a:pt x="95610" y="88237"/>
                    </a:lnTo>
                    <a:lnTo>
                      <a:pt x="95047" y="88845"/>
                    </a:lnTo>
                    <a:lnTo>
                      <a:pt x="95047" y="88845"/>
                    </a:lnTo>
                    <a:lnTo>
                      <a:pt x="94333" y="89620"/>
                    </a:lnTo>
                    <a:lnTo>
                      <a:pt x="93588" y="90365"/>
                    </a:lnTo>
                    <a:lnTo>
                      <a:pt x="92813" y="91095"/>
                    </a:lnTo>
                    <a:lnTo>
                      <a:pt x="92038" y="91809"/>
                    </a:lnTo>
                    <a:lnTo>
                      <a:pt x="91232" y="92508"/>
                    </a:lnTo>
                    <a:lnTo>
                      <a:pt x="90426" y="93192"/>
                    </a:lnTo>
                    <a:lnTo>
                      <a:pt x="89590" y="93846"/>
                    </a:lnTo>
                    <a:lnTo>
                      <a:pt x="88739" y="94500"/>
                    </a:lnTo>
                    <a:lnTo>
                      <a:pt x="88739" y="94500"/>
                    </a:lnTo>
                    <a:lnTo>
                      <a:pt x="88086" y="94971"/>
                    </a:lnTo>
                    <a:lnTo>
                      <a:pt x="87432" y="95442"/>
                    </a:lnTo>
                    <a:lnTo>
                      <a:pt x="86763" y="95898"/>
                    </a:lnTo>
                    <a:lnTo>
                      <a:pt x="86079" y="96339"/>
                    </a:lnTo>
                    <a:lnTo>
                      <a:pt x="85395" y="96780"/>
                    </a:lnTo>
                    <a:lnTo>
                      <a:pt x="84696" y="97205"/>
                    </a:lnTo>
                    <a:lnTo>
                      <a:pt x="83997" y="97616"/>
                    </a:lnTo>
                    <a:lnTo>
                      <a:pt x="83298" y="98026"/>
                    </a:lnTo>
                    <a:lnTo>
                      <a:pt x="82568" y="98421"/>
                    </a:lnTo>
                    <a:lnTo>
                      <a:pt x="81854" y="98801"/>
                    </a:lnTo>
                    <a:lnTo>
                      <a:pt x="81109" y="99181"/>
                    </a:lnTo>
                    <a:lnTo>
                      <a:pt x="80379" y="99546"/>
                    </a:lnTo>
                    <a:lnTo>
                      <a:pt x="79619" y="99896"/>
                    </a:lnTo>
                    <a:lnTo>
                      <a:pt x="78874" y="100230"/>
                    </a:lnTo>
                    <a:lnTo>
                      <a:pt x="78114" y="100565"/>
                    </a:lnTo>
                    <a:lnTo>
                      <a:pt x="77339" y="100884"/>
                    </a:lnTo>
                    <a:lnTo>
                      <a:pt x="76564" y="101188"/>
                    </a:lnTo>
                    <a:lnTo>
                      <a:pt x="75789" y="101477"/>
                    </a:lnTo>
                    <a:lnTo>
                      <a:pt x="74998" y="101765"/>
                    </a:lnTo>
                    <a:lnTo>
                      <a:pt x="74208" y="102039"/>
                    </a:lnTo>
                    <a:lnTo>
                      <a:pt x="73418" y="102297"/>
                    </a:lnTo>
                    <a:lnTo>
                      <a:pt x="72612" y="102541"/>
                    </a:lnTo>
                    <a:lnTo>
                      <a:pt x="71806" y="102784"/>
                    </a:lnTo>
                    <a:lnTo>
                      <a:pt x="70986" y="103012"/>
                    </a:lnTo>
                    <a:lnTo>
                      <a:pt x="70165" y="103225"/>
                    </a:lnTo>
                    <a:lnTo>
                      <a:pt x="69344" y="103422"/>
                    </a:lnTo>
                    <a:lnTo>
                      <a:pt x="68508" y="103605"/>
                    </a:lnTo>
                    <a:lnTo>
                      <a:pt x="67672" y="103787"/>
                    </a:lnTo>
                    <a:lnTo>
                      <a:pt x="66836" y="103939"/>
                    </a:lnTo>
                    <a:lnTo>
                      <a:pt x="66000" y="104091"/>
                    </a:lnTo>
                    <a:lnTo>
                      <a:pt x="65149" y="104228"/>
                    </a:lnTo>
                    <a:lnTo>
                      <a:pt x="64297" y="104349"/>
                    </a:lnTo>
                    <a:lnTo>
                      <a:pt x="64297" y="104349"/>
                    </a:lnTo>
                    <a:lnTo>
                      <a:pt x="63325" y="104486"/>
                    </a:lnTo>
                    <a:lnTo>
                      <a:pt x="62352" y="104608"/>
                    </a:lnTo>
                    <a:lnTo>
                      <a:pt x="61364" y="104699"/>
                    </a:lnTo>
                    <a:lnTo>
                      <a:pt x="60376" y="104775"/>
                    </a:lnTo>
                    <a:lnTo>
                      <a:pt x="59388" y="104836"/>
                    </a:lnTo>
                    <a:lnTo>
                      <a:pt x="58400" y="104881"/>
                    </a:lnTo>
                    <a:lnTo>
                      <a:pt x="57397" y="104912"/>
                    </a:lnTo>
                    <a:lnTo>
                      <a:pt x="56409" y="104912"/>
                    </a:lnTo>
                    <a:lnTo>
                      <a:pt x="56409" y="104912"/>
                    </a:lnTo>
                    <a:lnTo>
                      <a:pt x="55405" y="104912"/>
                    </a:lnTo>
                    <a:lnTo>
                      <a:pt x="54402" y="104881"/>
                    </a:lnTo>
                    <a:lnTo>
                      <a:pt x="53414" y="104836"/>
                    </a:lnTo>
                    <a:lnTo>
                      <a:pt x="52426" y="104775"/>
                    </a:lnTo>
                    <a:lnTo>
                      <a:pt x="51438" y="104699"/>
                    </a:lnTo>
                    <a:lnTo>
                      <a:pt x="50450" y="104608"/>
                    </a:lnTo>
                    <a:lnTo>
                      <a:pt x="49477" y="104486"/>
                    </a:lnTo>
                    <a:lnTo>
                      <a:pt x="48505" y="104349"/>
                    </a:lnTo>
                    <a:lnTo>
                      <a:pt x="48505" y="104349"/>
                    </a:lnTo>
                    <a:lnTo>
                      <a:pt x="47653" y="104228"/>
                    </a:lnTo>
                    <a:lnTo>
                      <a:pt x="46802" y="104091"/>
                    </a:lnTo>
                    <a:lnTo>
                      <a:pt x="45966" y="103939"/>
                    </a:lnTo>
                    <a:lnTo>
                      <a:pt x="45130" y="103787"/>
                    </a:lnTo>
                    <a:lnTo>
                      <a:pt x="44294" y="103605"/>
                    </a:lnTo>
                    <a:lnTo>
                      <a:pt x="43458" y="103422"/>
                    </a:lnTo>
                    <a:lnTo>
                      <a:pt x="42637" y="103225"/>
                    </a:lnTo>
                    <a:lnTo>
                      <a:pt x="41816" y="103012"/>
                    </a:lnTo>
                    <a:lnTo>
                      <a:pt x="41011" y="102784"/>
                    </a:lnTo>
                    <a:lnTo>
                      <a:pt x="40190" y="102541"/>
                    </a:lnTo>
                    <a:lnTo>
                      <a:pt x="39384" y="102297"/>
                    </a:lnTo>
                    <a:lnTo>
                      <a:pt x="38594" y="102039"/>
                    </a:lnTo>
                    <a:lnTo>
                      <a:pt x="37804" y="101765"/>
                    </a:lnTo>
                    <a:lnTo>
                      <a:pt x="37013" y="101477"/>
                    </a:lnTo>
                    <a:lnTo>
                      <a:pt x="36238" y="101188"/>
                    </a:lnTo>
                    <a:lnTo>
                      <a:pt x="35463" y="100884"/>
                    </a:lnTo>
                    <a:lnTo>
                      <a:pt x="34688" y="100565"/>
                    </a:lnTo>
                    <a:lnTo>
                      <a:pt x="33928" y="100230"/>
                    </a:lnTo>
                    <a:lnTo>
                      <a:pt x="33183" y="99896"/>
                    </a:lnTo>
                    <a:lnTo>
                      <a:pt x="32423" y="99546"/>
                    </a:lnTo>
                    <a:lnTo>
                      <a:pt x="31693" y="99181"/>
                    </a:lnTo>
                    <a:lnTo>
                      <a:pt x="30964" y="98801"/>
                    </a:lnTo>
                    <a:lnTo>
                      <a:pt x="30234" y="98421"/>
                    </a:lnTo>
                    <a:lnTo>
                      <a:pt x="29520" y="98026"/>
                    </a:lnTo>
                    <a:lnTo>
                      <a:pt x="28805" y="97616"/>
                    </a:lnTo>
                    <a:lnTo>
                      <a:pt x="28106" y="97205"/>
                    </a:lnTo>
                    <a:lnTo>
                      <a:pt x="27407" y="96780"/>
                    </a:lnTo>
                    <a:lnTo>
                      <a:pt x="26723" y="96339"/>
                    </a:lnTo>
                    <a:lnTo>
                      <a:pt x="26039" y="95898"/>
                    </a:lnTo>
                    <a:lnTo>
                      <a:pt x="25370" y="95442"/>
                    </a:lnTo>
                    <a:lnTo>
                      <a:pt x="24716" y="94971"/>
                    </a:lnTo>
                    <a:lnTo>
                      <a:pt x="24063" y="94500"/>
                    </a:lnTo>
                    <a:lnTo>
                      <a:pt x="24063" y="94500"/>
                    </a:lnTo>
                    <a:lnTo>
                      <a:pt x="23212" y="93846"/>
                    </a:lnTo>
                    <a:lnTo>
                      <a:pt x="22391" y="93192"/>
                    </a:lnTo>
                    <a:lnTo>
                      <a:pt x="21570" y="92508"/>
                    </a:lnTo>
                    <a:lnTo>
                      <a:pt x="20780" y="91809"/>
                    </a:lnTo>
                    <a:lnTo>
                      <a:pt x="19989" y="91095"/>
                    </a:lnTo>
                    <a:lnTo>
                      <a:pt x="19229" y="90365"/>
                    </a:lnTo>
                    <a:lnTo>
                      <a:pt x="18484" y="89620"/>
                    </a:lnTo>
                    <a:lnTo>
                      <a:pt x="17770" y="88860"/>
                    </a:lnTo>
                    <a:lnTo>
                      <a:pt x="17770" y="88860"/>
                    </a:lnTo>
                    <a:lnTo>
                      <a:pt x="17192" y="88252"/>
                    </a:lnTo>
                    <a:lnTo>
                      <a:pt x="16645" y="87629"/>
                    </a:lnTo>
                    <a:lnTo>
                      <a:pt x="16098" y="86991"/>
                    </a:lnTo>
                    <a:lnTo>
                      <a:pt x="15581" y="86352"/>
                    </a:lnTo>
                    <a:lnTo>
                      <a:pt x="15064" y="85699"/>
                    </a:lnTo>
                    <a:lnTo>
                      <a:pt x="14563" y="85030"/>
                    </a:lnTo>
                    <a:lnTo>
                      <a:pt x="14076" y="84361"/>
                    </a:lnTo>
                    <a:lnTo>
                      <a:pt x="13605" y="83677"/>
                    </a:lnTo>
                    <a:lnTo>
                      <a:pt x="13605" y="83677"/>
                    </a:lnTo>
                    <a:lnTo>
                      <a:pt x="13088" y="82902"/>
                    </a:lnTo>
                    <a:lnTo>
                      <a:pt x="12587" y="82112"/>
                    </a:lnTo>
                    <a:lnTo>
                      <a:pt x="12100" y="81306"/>
                    </a:lnTo>
                    <a:lnTo>
                      <a:pt x="11629" y="80500"/>
                    </a:lnTo>
                    <a:lnTo>
                      <a:pt x="4591" y="67915"/>
                    </a:lnTo>
                    <a:lnTo>
                      <a:pt x="4591" y="67915"/>
                    </a:lnTo>
                    <a:lnTo>
                      <a:pt x="4242" y="67276"/>
                    </a:lnTo>
                    <a:lnTo>
                      <a:pt x="3907" y="66638"/>
                    </a:lnTo>
                    <a:lnTo>
                      <a:pt x="3588" y="65999"/>
                    </a:lnTo>
                    <a:lnTo>
                      <a:pt x="3284" y="65346"/>
                    </a:lnTo>
                    <a:lnTo>
                      <a:pt x="2995" y="64692"/>
                    </a:lnTo>
                    <a:lnTo>
                      <a:pt x="2707" y="64038"/>
                    </a:lnTo>
                    <a:lnTo>
                      <a:pt x="2448" y="63385"/>
                    </a:lnTo>
                    <a:lnTo>
                      <a:pt x="2190" y="62716"/>
                    </a:lnTo>
                    <a:lnTo>
                      <a:pt x="1947" y="62062"/>
                    </a:lnTo>
                    <a:lnTo>
                      <a:pt x="1734" y="61378"/>
                    </a:lnTo>
                    <a:lnTo>
                      <a:pt x="1521" y="60710"/>
                    </a:lnTo>
                    <a:lnTo>
                      <a:pt x="1308" y="60041"/>
                    </a:lnTo>
                    <a:lnTo>
                      <a:pt x="1126" y="59357"/>
                    </a:lnTo>
                    <a:lnTo>
                      <a:pt x="959" y="58673"/>
                    </a:lnTo>
                    <a:lnTo>
                      <a:pt x="791" y="57989"/>
                    </a:lnTo>
                    <a:lnTo>
                      <a:pt x="655" y="57305"/>
                    </a:lnTo>
                    <a:lnTo>
                      <a:pt x="655" y="57305"/>
                    </a:lnTo>
                    <a:lnTo>
                      <a:pt x="579" y="56894"/>
                    </a:lnTo>
                    <a:lnTo>
                      <a:pt x="503" y="56469"/>
                    </a:lnTo>
                    <a:lnTo>
                      <a:pt x="503" y="56469"/>
                    </a:lnTo>
                    <a:lnTo>
                      <a:pt x="381" y="55739"/>
                    </a:lnTo>
                    <a:lnTo>
                      <a:pt x="275" y="55010"/>
                    </a:lnTo>
                    <a:lnTo>
                      <a:pt x="199" y="54280"/>
                    </a:lnTo>
                    <a:lnTo>
                      <a:pt x="123" y="53535"/>
                    </a:lnTo>
                    <a:lnTo>
                      <a:pt x="62" y="52790"/>
                    </a:lnTo>
                    <a:lnTo>
                      <a:pt x="31" y="52061"/>
                    </a:lnTo>
                    <a:lnTo>
                      <a:pt x="1" y="51316"/>
                    </a:lnTo>
                    <a:lnTo>
                      <a:pt x="1" y="50571"/>
                    </a:lnTo>
                    <a:lnTo>
                      <a:pt x="4926" y="36496"/>
                    </a:lnTo>
                    <a:lnTo>
                      <a:pt x="4926" y="36496"/>
                    </a:lnTo>
                    <a:lnTo>
                      <a:pt x="5306" y="35447"/>
                    </a:lnTo>
                    <a:lnTo>
                      <a:pt x="5716" y="34398"/>
                    </a:lnTo>
                    <a:lnTo>
                      <a:pt x="6142" y="33364"/>
                    </a:lnTo>
                    <a:lnTo>
                      <a:pt x="6583" y="32346"/>
                    </a:lnTo>
                    <a:lnTo>
                      <a:pt x="7039" y="31343"/>
                    </a:lnTo>
                    <a:lnTo>
                      <a:pt x="7525" y="30340"/>
                    </a:lnTo>
                    <a:lnTo>
                      <a:pt x="8027" y="29352"/>
                    </a:lnTo>
                    <a:lnTo>
                      <a:pt x="8543" y="28379"/>
                    </a:lnTo>
                    <a:lnTo>
                      <a:pt x="9091" y="27406"/>
                    </a:lnTo>
                    <a:lnTo>
                      <a:pt x="9638" y="26464"/>
                    </a:lnTo>
                    <a:lnTo>
                      <a:pt x="10215" y="25521"/>
                    </a:lnTo>
                    <a:lnTo>
                      <a:pt x="10808" y="24594"/>
                    </a:lnTo>
                    <a:lnTo>
                      <a:pt x="11431" y="23682"/>
                    </a:lnTo>
                    <a:lnTo>
                      <a:pt x="12055" y="22785"/>
                    </a:lnTo>
                    <a:lnTo>
                      <a:pt x="12708" y="21888"/>
                    </a:lnTo>
                    <a:lnTo>
                      <a:pt x="13377" y="21022"/>
                    </a:lnTo>
                    <a:lnTo>
                      <a:pt x="14061" y="20155"/>
                    </a:lnTo>
                    <a:lnTo>
                      <a:pt x="14760" y="19319"/>
                    </a:lnTo>
                    <a:lnTo>
                      <a:pt x="15475" y="18483"/>
                    </a:lnTo>
                    <a:lnTo>
                      <a:pt x="16204" y="17663"/>
                    </a:lnTo>
                    <a:lnTo>
                      <a:pt x="16964" y="16857"/>
                    </a:lnTo>
                    <a:lnTo>
                      <a:pt x="17724" y="16082"/>
                    </a:lnTo>
                    <a:lnTo>
                      <a:pt x="18515" y="15307"/>
                    </a:lnTo>
                    <a:lnTo>
                      <a:pt x="19305" y="14547"/>
                    </a:lnTo>
                    <a:lnTo>
                      <a:pt x="20126" y="13817"/>
                    </a:lnTo>
                    <a:lnTo>
                      <a:pt x="20947" y="13087"/>
                    </a:lnTo>
                    <a:lnTo>
                      <a:pt x="21783" y="12388"/>
                    </a:lnTo>
                    <a:lnTo>
                      <a:pt x="22649" y="11689"/>
                    </a:lnTo>
                    <a:lnTo>
                      <a:pt x="23516" y="11020"/>
                    </a:lnTo>
                    <a:lnTo>
                      <a:pt x="24412" y="10367"/>
                    </a:lnTo>
                    <a:lnTo>
                      <a:pt x="25309" y="9728"/>
                    </a:lnTo>
                    <a:lnTo>
                      <a:pt x="26221" y="9105"/>
                    </a:lnTo>
                    <a:lnTo>
                      <a:pt x="26221" y="9105"/>
                    </a:lnTo>
                    <a:lnTo>
                      <a:pt x="27133" y="8512"/>
                    </a:lnTo>
                    <a:lnTo>
                      <a:pt x="28060" y="7935"/>
                    </a:lnTo>
                    <a:lnTo>
                      <a:pt x="29003" y="7387"/>
                    </a:lnTo>
                    <a:lnTo>
                      <a:pt x="29945" y="6840"/>
                    </a:lnTo>
                    <a:lnTo>
                      <a:pt x="30918" y="6323"/>
                    </a:lnTo>
                    <a:lnTo>
                      <a:pt x="31891" y="5822"/>
                    </a:lnTo>
                    <a:lnTo>
                      <a:pt x="32879" y="5335"/>
                    </a:lnTo>
                    <a:lnTo>
                      <a:pt x="33882" y="4879"/>
                    </a:lnTo>
                    <a:lnTo>
                      <a:pt x="33882" y="4879"/>
                    </a:lnTo>
                    <a:lnTo>
                      <a:pt x="34551" y="4575"/>
                    </a:lnTo>
                    <a:lnTo>
                      <a:pt x="35220" y="4286"/>
                    </a:lnTo>
                    <a:lnTo>
                      <a:pt x="35904" y="3998"/>
                    </a:lnTo>
                    <a:lnTo>
                      <a:pt x="36588" y="3724"/>
                    </a:lnTo>
                    <a:lnTo>
                      <a:pt x="37272" y="3466"/>
                    </a:lnTo>
                    <a:lnTo>
                      <a:pt x="37956" y="3222"/>
                    </a:lnTo>
                    <a:lnTo>
                      <a:pt x="38640" y="2979"/>
                    </a:lnTo>
                    <a:lnTo>
                      <a:pt x="39339" y="2736"/>
                    </a:lnTo>
                    <a:lnTo>
                      <a:pt x="40023" y="2508"/>
                    </a:lnTo>
                    <a:lnTo>
                      <a:pt x="40722" y="2295"/>
                    </a:lnTo>
                    <a:lnTo>
                      <a:pt x="41421" y="2098"/>
                    </a:lnTo>
                    <a:lnTo>
                      <a:pt x="42120" y="1900"/>
                    </a:lnTo>
                    <a:lnTo>
                      <a:pt x="42820" y="1718"/>
                    </a:lnTo>
                    <a:lnTo>
                      <a:pt x="43519" y="1535"/>
                    </a:lnTo>
                    <a:lnTo>
                      <a:pt x="44233" y="1368"/>
                    </a:lnTo>
                    <a:lnTo>
                      <a:pt x="44933" y="1216"/>
                    </a:lnTo>
                    <a:lnTo>
                      <a:pt x="45647" y="1064"/>
                    </a:lnTo>
                    <a:lnTo>
                      <a:pt x="46361" y="927"/>
                    </a:lnTo>
                    <a:lnTo>
                      <a:pt x="47076" y="806"/>
                    </a:lnTo>
                    <a:lnTo>
                      <a:pt x="47775" y="684"/>
                    </a:lnTo>
                    <a:lnTo>
                      <a:pt x="48489" y="578"/>
                    </a:lnTo>
                    <a:lnTo>
                      <a:pt x="49204" y="471"/>
                    </a:lnTo>
                    <a:lnTo>
                      <a:pt x="49933" y="380"/>
                    </a:lnTo>
                    <a:lnTo>
                      <a:pt x="50648" y="304"/>
                    </a:lnTo>
                    <a:lnTo>
                      <a:pt x="51362" y="228"/>
                    </a:lnTo>
                    <a:lnTo>
                      <a:pt x="52077" y="167"/>
                    </a:lnTo>
                    <a:lnTo>
                      <a:pt x="52806" y="122"/>
                    </a:lnTo>
                    <a:lnTo>
                      <a:pt x="53521" y="76"/>
                    </a:lnTo>
                    <a:lnTo>
                      <a:pt x="54235" y="46"/>
                    </a:lnTo>
                    <a:lnTo>
                      <a:pt x="54965" y="15"/>
                    </a:lnTo>
                    <a:lnTo>
                      <a:pt x="55679" y="0"/>
                    </a:lnTo>
                    <a:lnTo>
                      <a:pt x="56409" y="0"/>
                    </a:lnTo>
                    <a:lnTo>
                      <a:pt x="56409" y="0"/>
                    </a:lnTo>
                    <a:lnTo>
                      <a:pt x="57123" y="0"/>
                    </a:lnTo>
                    <a:lnTo>
                      <a:pt x="57837" y="15"/>
                    </a:lnTo>
                    <a:lnTo>
                      <a:pt x="58567" y="46"/>
                    </a:lnTo>
                    <a:lnTo>
                      <a:pt x="59281" y="76"/>
                    </a:lnTo>
                    <a:lnTo>
                      <a:pt x="60011" y="122"/>
                    </a:lnTo>
                    <a:lnTo>
                      <a:pt x="60725" y="167"/>
                    </a:lnTo>
                    <a:lnTo>
                      <a:pt x="61440" y="228"/>
                    </a:lnTo>
                    <a:lnTo>
                      <a:pt x="62154" y="304"/>
                    </a:lnTo>
                    <a:lnTo>
                      <a:pt x="62884" y="380"/>
                    </a:lnTo>
                    <a:lnTo>
                      <a:pt x="63598" y="471"/>
                    </a:lnTo>
                    <a:lnTo>
                      <a:pt x="64313" y="578"/>
                    </a:lnTo>
                    <a:lnTo>
                      <a:pt x="65027" y="684"/>
                    </a:lnTo>
                    <a:lnTo>
                      <a:pt x="65741" y="806"/>
                    </a:lnTo>
                    <a:lnTo>
                      <a:pt x="66441" y="927"/>
                    </a:lnTo>
                    <a:lnTo>
                      <a:pt x="67155" y="1064"/>
                    </a:lnTo>
                    <a:lnTo>
                      <a:pt x="67870" y="1216"/>
                    </a:lnTo>
                    <a:lnTo>
                      <a:pt x="68569" y="1368"/>
                    </a:lnTo>
                    <a:lnTo>
                      <a:pt x="69283" y="1535"/>
                    </a:lnTo>
                    <a:lnTo>
                      <a:pt x="69982" y="1718"/>
                    </a:lnTo>
                    <a:lnTo>
                      <a:pt x="70682" y="1900"/>
                    </a:lnTo>
                    <a:lnTo>
                      <a:pt x="71381" y="2098"/>
                    </a:lnTo>
                    <a:lnTo>
                      <a:pt x="72080" y="2295"/>
                    </a:lnTo>
                    <a:lnTo>
                      <a:pt x="72779" y="2508"/>
                    </a:lnTo>
                    <a:lnTo>
                      <a:pt x="73478" y="2736"/>
                    </a:lnTo>
                    <a:lnTo>
                      <a:pt x="74162" y="2979"/>
                    </a:lnTo>
                    <a:lnTo>
                      <a:pt x="74846" y="3222"/>
                    </a:lnTo>
                    <a:lnTo>
                      <a:pt x="75530" y="3466"/>
                    </a:lnTo>
                    <a:lnTo>
                      <a:pt x="76214" y="3724"/>
                    </a:lnTo>
                    <a:lnTo>
                      <a:pt x="76898" y="3998"/>
                    </a:lnTo>
                    <a:lnTo>
                      <a:pt x="77582" y="4286"/>
                    </a:lnTo>
                    <a:lnTo>
                      <a:pt x="78251" y="4575"/>
                    </a:lnTo>
                    <a:lnTo>
                      <a:pt x="78935" y="4879"/>
                    </a:lnTo>
                    <a:lnTo>
                      <a:pt x="78935" y="4879"/>
                    </a:lnTo>
                    <a:lnTo>
                      <a:pt x="79923" y="5335"/>
                    </a:lnTo>
                    <a:lnTo>
                      <a:pt x="80911" y="5822"/>
                    </a:lnTo>
                    <a:lnTo>
                      <a:pt x="81884" y="6323"/>
                    </a:lnTo>
                    <a:lnTo>
                      <a:pt x="82842" y="6840"/>
                    </a:lnTo>
                    <a:lnTo>
                      <a:pt x="83799" y="7387"/>
                    </a:lnTo>
                    <a:lnTo>
                      <a:pt x="84726" y="7935"/>
                    </a:lnTo>
                    <a:lnTo>
                      <a:pt x="85654" y="8512"/>
                    </a:lnTo>
                    <a:lnTo>
                      <a:pt x="86566" y="9105"/>
                    </a:lnTo>
                    <a:lnTo>
                      <a:pt x="86566" y="9105"/>
                    </a:lnTo>
                    <a:lnTo>
                      <a:pt x="87265" y="9576"/>
                    </a:lnTo>
                    <a:lnTo>
                      <a:pt x="87949" y="10047"/>
                    </a:lnTo>
                    <a:lnTo>
                      <a:pt x="88618" y="10534"/>
                    </a:lnTo>
                    <a:lnTo>
                      <a:pt x="89286" y="11035"/>
                    </a:lnTo>
                    <a:lnTo>
                      <a:pt x="89955" y="11537"/>
                    </a:lnTo>
                    <a:lnTo>
                      <a:pt x="90594" y="12054"/>
                    </a:lnTo>
                    <a:lnTo>
                      <a:pt x="91247" y="12571"/>
                    </a:lnTo>
                    <a:lnTo>
                      <a:pt x="91871" y="13118"/>
                    </a:lnTo>
                    <a:lnTo>
                      <a:pt x="92509" y="13650"/>
                    </a:lnTo>
                    <a:lnTo>
                      <a:pt x="93117" y="14212"/>
                    </a:lnTo>
                    <a:lnTo>
                      <a:pt x="93725" y="14775"/>
                    </a:lnTo>
                    <a:lnTo>
                      <a:pt x="94333" y="15337"/>
                    </a:lnTo>
                    <a:lnTo>
                      <a:pt x="94926" y="15930"/>
                    </a:lnTo>
                    <a:lnTo>
                      <a:pt x="95503" y="16507"/>
                    </a:lnTo>
                    <a:lnTo>
                      <a:pt x="96081" y="17115"/>
                    </a:lnTo>
                    <a:lnTo>
                      <a:pt x="96643" y="17723"/>
                    </a:lnTo>
                    <a:lnTo>
                      <a:pt x="96643" y="17723"/>
                    </a:lnTo>
                    <a:lnTo>
                      <a:pt x="97555" y="18742"/>
                    </a:lnTo>
                    <a:lnTo>
                      <a:pt x="98437" y="19791"/>
                    </a:lnTo>
                    <a:lnTo>
                      <a:pt x="99288" y="20855"/>
                    </a:lnTo>
                    <a:lnTo>
                      <a:pt x="100124" y="21934"/>
                    </a:lnTo>
                    <a:lnTo>
                      <a:pt x="100930" y="23044"/>
                    </a:lnTo>
                    <a:lnTo>
                      <a:pt x="101705" y="24168"/>
                    </a:lnTo>
                    <a:lnTo>
                      <a:pt x="102465" y="25324"/>
                    </a:lnTo>
                    <a:lnTo>
                      <a:pt x="103179" y="26494"/>
                    </a:lnTo>
                    <a:lnTo>
                      <a:pt x="103879" y="27680"/>
                    </a:lnTo>
                    <a:lnTo>
                      <a:pt x="104532" y="28880"/>
                    </a:lnTo>
                    <a:lnTo>
                      <a:pt x="105171" y="30112"/>
                    </a:lnTo>
                    <a:lnTo>
                      <a:pt x="105763" y="31358"/>
                    </a:lnTo>
                    <a:lnTo>
                      <a:pt x="106341" y="32620"/>
                    </a:lnTo>
                    <a:lnTo>
                      <a:pt x="106888" y="33896"/>
                    </a:lnTo>
                    <a:lnTo>
                      <a:pt x="107390" y="35188"/>
                    </a:lnTo>
                    <a:lnTo>
                      <a:pt x="107876" y="36496"/>
                    </a:lnTo>
                    <a:lnTo>
                      <a:pt x="112816" y="505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3"/>
              <p:cNvSpPr/>
              <p:nvPr/>
            </p:nvSpPr>
            <p:spPr>
              <a:xfrm>
                <a:off x="3107925" y="1159625"/>
                <a:ext cx="305550" cy="305550"/>
              </a:xfrm>
              <a:custGeom>
                <a:rect b="b" l="l" r="r" t="t"/>
                <a:pathLst>
                  <a:path extrusionOk="0" h="12222" w="12222">
                    <a:moveTo>
                      <a:pt x="6111" y="0"/>
                    </a:moveTo>
                    <a:lnTo>
                      <a:pt x="5792" y="16"/>
                    </a:lnTo>
                    <a:lnTo>
                      <a:pt x="5488" y="31"/>
                    </a:lnTo>
                    <a:lnTo>
                      <a:pt x="5184" y="76"/>
                    </a:lnTo>
                    <a:lnTo>
                      <a:pt x="4880" y="122"/>
                    </a:lnTo>
                    <a:lnTo>
                      <a:pt x="4591" y="198"/>
                    </a:lnTo>
                    <a:lnTo>
                      <a:pt x="4302" y="274"/>
                    </a:lnTo>
                    <a:lnTo>
                      <a:pt x="4014" y="365"/>
                    </a:lnTo>
                    <a:lnTo>
                      <a:pt x="3740" y="487"/>
                    </a:lnTo>
                    <a:lnTo>
                      <a:pt x="3466" y="609"/>
                    </a:lnTo>
                    <a:lnTo>
                      <a:pt x="3193" y="745"/>
                    </a:lnTo>
                    <a:lnTo>
                      <a:pt x="2950" y="882"/>
                    </a:lnTo>
                    <a:lnTo>
                      <a:pt x="2691" y="1049"/>
                    </a:lnTo>
                    <a:lnTo>
                      <a:pt x="2463" y="1217"/>
                    </a:lnTo>
                    <a:lnTo>
                      <a:pt x="2220" y="1399"/>
                    </a:lnTo>
                    <a:lnTo>
                      <a:pt x="2007" y="1581"/>
                    </a:lnTo>
                    <a:lnTo>
                      <a:pt x="1794" y="1794"/>
                    </a:lnTo>
                    <a:lnTo>
                      <a:pt x="1597" y="2007"/>
                    </a:lnTo>
                    <a:lnTo>
                      <a:pt x="1399" y="2220"/>
                    </a:lnTo>
                    <a:lnTo>
                      <a:pt x="1217" y="2448"/>
                    </a:lnTo>
                    <a:lnTo>
                      <a:pt x="1050" y="2691"/>
                    </a:lnTo>
                    <a:lnTo>
                      <a:pt x="882" y="2949"/>
                    </a:lnTo>
                    <a:lnTo>
                      <a:pt x="746" y="3193"/>
                    </a:lnTo>
                    <a:lnTo>
                      <a:pt x="609" y="3466"/>
                    </a:lnTo>
                    <a:lnTo>
                      <a:pt x="487" y="3740"/>
                    </a:lnTo>
                    <a:lnTo>
                      <a:pt x="381" y="4013"/>
                    </a:lnTo>
                    <a:lnTo>
                      <a:pt x="274" y="4287"/>
                    </a:lnTo>
                    <a:lnTo>
                      <a:pt x="198" y="4591"/>
                    </a:lnTo>
                    <a:lnTo>
                      <a:pt x="122" y="4880"/>
                    </a:lnTo>
                    <a:lnTo>
                      <a:pt x="77" y="5184"/>
                    </a:lnTo>
                    <a:lnTo>
                      <a:pt x="31" y="5488"/>
                    </a:lnTo>
                    <a:lnTo>
                      <a:pt x="16" y="5792"/>
                    </a:lnTo>
                    <a:lnTo>
                      <a:pt x="1" y="6111"/>
                    </a:lnTo>
                    <a:lnTo>
                      <a:pt x="16" y="6430"/>
                    </a:lnTo>
                    <a:lnTo>
                      <a:pt x="31" y="6734"/>
                    </a:lnTo>
                    <a:lnTo>
                      <a:pt x="77" y="7038"/>
                    </a:lnTo>
                    <a:lnTo>
                      <a:pt x="122" y="7342"/>
                    </a:lnTo>
                    <a:lnTo>
                      <a:pt x="198" y="7631"/>
                    </a:lnTo>
                    <a:lnTo>
                      <a:pt x="274" y="7920"/>
                    </a:lnTo>
                    <a:lnTo>
                      <a:pt x="381" y="8209"/>
                    </a:lnTo>
                    <a:lnTo>
                      <a:pt x="487" y="8482"/>
                    </a:lnTo>
                    <a:lnTo>
                      <a:pt x="609" y="8756"/>
                    </a:lnTo>
                    <a:lnTo>
                      <a:pt x="746" y="9029"/>
                    </a:lnTo>
                    <a:lnTo>
                      <a:pt x="882" y="9273"/>
                    </a:lnTo>
                    <a:lnTo>
                      <a:pt x="1050" y="9531"/>
                    </a:lnTo>
                    <a:lnTo>
                      <a:pt x="1217" y="9759"/>
                    </a:lnTo>
                    <a:lnTo>
                      <a:pt x="1399" y="10002"/>
                    </a:lnTo>
                    <a:lnTo>
                      <a:pt x="1597" y="10215"/>
                    </a:lnTo>
                    <a:lnTo>
                      <a:pt x="1794" y="10428"/>
                    </a:lnTo>
                    <a:lnTo>
                      <a:pt x="2007" y="10625"/>
                    </a:lnTo>
                    <a:lnTo>
                      <a:pt x="2220" y="10823"/>
                    </a:lnTo>
                    <a:lnTo>
                      <a:pt x="2463" y="11005"/>
                    </a:lnTo>
                    <a:lnTo>
                      <a:pt x="2691" y="11173"/>
                    </a:lnTo>
                    <a:lnTo>
                      <a:pt x="2950" y="11340"/>
                    </a:lnTo>
                    <a:lnTo>
                      <a:pt x="3193" y="11477"/>
                    </a:lnTo>
                    <a:lnTo>
                      <a:pt x="3466" y="11613"/>
                    </a:lnTo>
                    <a:lnTo>
                      <a:pt x="3740" y="11735"/>
                    </a:lnTo>
                    <a:lnTo>
                      <a:pt x="4014" y="11841"/>
                    </a:lnTo>
                    <a:lnTo>
                      <a:pt x="4302" y="11948"/>
                    </a:lnTo>
                    <a:lnTo>
                      <a:pt x="4591" y="12024"/>
                    </a:lnTo>
                    <a:lnTo>
                      <a:pt x="4880" y="12100"/>
                    </a:lnTo>
                    <a:lnTo>
                      <a:pt x="5184" y="12145"/>
                    </a:lnTo>
                    <a:lnTo>
                      <a:pt x="5488" y="12191"/>
                    </a:lnTo>
                    <a:lnTo>
                      <a:pt x="5792" y="12206"/>
                    </a:lnTo>
                    <a:lnTo>
                      <a:pt x="6111" y="12221"/>
                    </a:lnTo>
                    <a:lnTo>
                      <a:pt x="6430" y="12206"/>
                    </a:lnTo>
                    <a:lnTo>
                      <a:pt x="6734" y="12191"/>
                    </a:lnTo>
                    <a:lnTo>
                      <a:pt x="7038" y="12145"/>
                    </a:lnTo>
                    <a:lnTo>
                      <a:pt x="7342" y="12100"/>
                    </a:lnTo>
                    <a:lnTo>
                      <a:pt x="7646" y="12024"/>
                    </a:lnTo>
                    <a:lnTo>
                      <a:pt x="7935" y="11948"/>
                    </a:lnTo>
                    <a:lnTo>
                      <a:pt x="8209" y="11841"/>
                    </a:lnTo>
                    <a:lnTo>
                      <a:pt x="8498" y="11735"/>
                    </a:lnTo>
                    <a:lnTo>
                      <a:pt x="8756" y="11613"/>
                    </a:lnTo>
                    <a:lnTo>
                      <a:pt x="9030" y="11477"/>
                    </a:lnTo>
                    <a:lnTo>
                      <a:pt x="9273" y="11340"/>
                    </a:lnTo>
                    <a:lnTo>
                      <a:pt x="9531" y="11173"/>
                    </a:lnTo>
                    <a:lnTo>
                      <a:pt x="9774" y="11005"/>
                    </a:lnTo>
                    <a:lnTo>
                      <a:pt x="10002" y="10823"/>
                    </a:lnTo>
                    <a:lnTo>
                      <a:pt x="10215" y="10625"/>
                    </a:lnTo>
                    <a:lnTo>
                      <a:pt x="10428" y="10428"/>
                    </a:lnTo>
                    <a:lnTo>
                      <a:pt x="10641" y="10215"/>
                    </a:lnTo>
                    <a:lnTo>
                      <a:pt x="10823" y="10002"/>
                    </a:lnTo>
                    <a:lnTo>
                      <a:pt x="11006" y="9759"/>
                    </a:lnTo>
                    <a:lnTo>
                      <a:pt x="11173" y="9531"/>
                    </a:lnTo>
                    <a:lnTo>
                      <a:pt x="11340" y="9273"/>
                    </a:lnTo>
                    <a:lnTo>
                      <a:pt x="11477" y="9029"/>
                    </a:lnTo>
                    <a:lnTo>
                      <a:pt x="11614" y="8756"/>
                    </a:lnTo>
                    <a:lnTo>
                      <a:pt x="11735" y="8482"/>
                    </a:lnTo>
                    <a:lnTo>
                      <a:pt x="11857" y="8209"/>
                    </a:lnTo>
                    <a:lnTo>
                      <a:pt x="11948" y="7920"/>
                    </a:lnTo>
                    <a:lnTo>
                      <a:pt x="12024" y="7631"/>
                    </a:lnTo>
                    <a:lnTo>
                      <a:pt x="12100" y="7342"/>
                    </a:lnTo>
                    <a:lnTo>
                      <a:pt x="12146" y="7038"/>
                    </a:lnTo>
                    <a:lnTo>
                      <a:pt x="12191" y="6734"/>
                    </a:lnTo>
                    <a:lnTo>
                      <a:pt x="12206" y="6430"/>
                    </a:lnTo>
                    <a:lnTo>
                      <a:pt x="12222" y="6111"/>
                    </a:lnTo>
                    <a:lnTo>
                      <a:pt x="12206" y="5792"/>
                    </a:lnTo>
                    <a:lnTo>
                      <a:pt x="12191" y="5488"/>
                    </a:lnTo>
                    <a:lnTo>
                      <a:pt x="12146" y="5184"/>
                    </a:lnTo>
                    <a:lnTo>
                      <a:pt x="12100" y="4880"/>
                    </a:lnTo>
                    <a:lnTo>
                      <a:pt x="12024" y="4591"/>
                    </a:lnTo>
                    <a:lnTo>
                      <a:pt x="11948" y="4287"/>
                    </a:lnTo>
                    <a:lnTo>
                      <a:pt x="11857" y="4013"/>
                    </a:lnTo>
                    <a:lnTo>
                      <a:pt x="11735" y="3740"/>
                    </a:lnTo>
                    <a:lnTo>
                      <a:pt x="11614" y="3466"/>
                    </a:lnTo>
                    <a:lnTo>
                      <a:pt x="11477" y="3193"/>
                    </a:lnTo>
                    <a:lnTo>
                      <a:pt x="11340" y="2949"/>
                    </a:lnTo>
                    <a:lnTo>
                      <a:pt x="11173" y="2691"/>
                    </a:lnTo>
                    <a:lnTo>
                      <a:pt x="11006" y="2448"/>
                    </a:lnTo>
                    <a:lnTo>
                      <a:pt x="10823" y="2220"/>
                    </a:lnTo>
                    <a:lnTo>
                      <a:pt x="10641" y="2007"/>
                    </a:lnTo>
                    <a:lnTo>
                      <a:pt x="10428" y="1794"/>
                    </a:lnTo>
                    <a:lnTo>
                      <a:pt x="10215" y="1581"/>
                    </a:lnTo>
                    <a:lnTo>
                      <a:pt x="10002" y="1399"/>
                    </a:lnTo>
                    <a:lnTo>
                      <a:pt x="9774" y="1217"/>
                    </a:lnTo>
                    <a:lnTo>
                      <a:pt x="9531" y="1049"/>
                    </a:lnTo>
                    <a:lnTo>
                      <a:pt x="9273" y="882"/>
                    </a:lnTo>
                    <a:lnTo>
                      <a:pt x="9030" y="745"/>
                    </a:lnTo>
                    <a:lnTo>
                      <a:pt x="8756" y="609"/>
                    </a:lnTo>
                    <a:lnTo>
                      <a:pt x="8498" y="487"/>
                    </a:lnTo>
                    <a:lnTo>
                      <a:pt x="8209" y="365"/>
                    </a:lnTo>
                    <a:lnTo>
                      <a:pt x="7935" y="274"/>
                    </a:lnTo>
                    <a:lnTo>
                      <a:pt x="7646" y="198"/>
                    </a:lnTo>
                    <a:lnTo>
                      <a:pt x="7342" y="122"/>
                    </a:lnTo>
                    <a:lnTo>
                      <a:pt x="7038" y="76"/>
                    </a:lnTo>
                    <a:lnTo>
                      <a:pt x="6734" y="31"/>
                    </a:lnTo>
                    <a:lnTo>
                      <a:pt x="6430" y="16"/>
                    </a:lnTo>
                    <a:lnTo>
                      <a:pt x="61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3"/>
              <p:cNvSpPr/>
              <p:nvPr/>
            </p:nvSpPr>
            <p:spPr>
              <a:xfrm>
                <a:off x="4206525" y="1159625"/>
                <a:ext cx="305550" cy="305550"/>
              </a:xfrm>
              <a:custGeom>
                <a:rect b="b" l="l" r="r" t="t"/>
                <a:pathLst>
                  <a:path extrusionOk="0" h="12222" w="12222">
                    <a:moveTo>
                      <a:pt x="6111" y="0"/>
                    </a:moveTo>
                    <a:lnTo>
                      <a:pt x="5792" y="16"/>
                    </a:lnTo>
                    <a:lnTo>
                      <a:pt x="5488" y="31"/>
                    </a:lnTo>
                    <a:lnTo>
                      <a:pt x="5184" y="76"/>
                    </a:lnTo>
                    <a:lnTo>
                      <a:pt x="4880" y="122"/>
                    </a:lnTo>
                    <a:lnTo>
                      <a:pt x="4591" y="198"/>
                    </a:lnTo>
                    <a:lnTo>
                      <a:pt x="4302" y="274"/>
                    </a:lnTo>
                    <a:lnTo>
                      <a:pt x="4013" y="365"/>
                    </a:lnTo>
                    <a:lnTo>
                      <a:pt x="3740" y="487"/>
                    </a:lnTo>
                    <a:lnTo>
                      <a:pt x="3466" y="609"/>
                    </a:lnTo>
                    <a:lnTo>
                      <a:pt x="3192" y="745"/>
                    </a:lnTo>
                    <a:lnTo>
                      <a:pt x="2949" y="882"/>
                    </a:lnTo>
                    <a:lnTo>
                      <a:pt x="2691" y="1049"/>
                    </a:lnTo>
                    <a:lnTo>
                      <a:pt x="2463" y="1217"/>
                    </a:lnTo>
                    <a:lnTo>
                      <a:pt x="2220" y="1399"/>
                    </a:lnTo>
                    <a:lnTo>
                      <a:pt x="2007" y="1581"/>
                    </a:lnTo>
                    <a:lnTo>
                      <a:pt x="1794" y="1794"/>
                    </a:lnTo>
                    <a:lnTo>
                      <a:pt x="1596" y="2007"/>
                    </a:lnTo>
                    <a:lnTo>
                      <a:pt x="1399" y="2220"/>
                    </a:lnTo>
                    <a:lnTo>
                      <a:pt x="1216" y="2448"/>
                    </a:lnTo>
                    <a:lnTo>
                      <a:pt x="1049" y="2691"/>
                    </a:lnTo>
                    <a:lnTo>
                      <a:pt x="882" y="2949"/>
                    </a:lnTo>
                    <a:lnTo>
                      <a:pt x="745" y="3193"/>
                    </a:lnTo>
                    <a:lnTo>
                      <a:pt x="608" y="3466"/>
                    </a:lnTo>
                    <a:lnTo>
                      <a:pt x="487" y="3740"/>
                    </a:lnTo>
                    <a:lnTo>
                      <a:pt x="380" y="4013"/>
                    </a:lnTo>
                    <a:lnTo>
                      <a:pt x="274" y="4287"/>
                    </a:lnTo>
                    <a:lnTo>
                      <a:pt x="198" y="4591"/>
                    </a:lnTo>
                    <a:lnTo>
                      <a:pt x="122" y="4880"/>
                    </a:lnTo>
                    <a:lnTo>
                      <a:pt x="76" y="5184"/>
                    </a:lnTo>
                    <a:lnTo>
                      <a:pt x="31" y="5488"/>
                    </a:lnTo>
                    <a:lnTo>
                      <a:pt x="16" y="5792"/>
                    </a:lnTo>
                    <a:lnTo>
                      <a:pt x="0" y="6111"/>
                    </a:lnTo>
                    <a:lnTo>
                      <a:pt x="16" y="6430"/>
                    </a:lnTo>
                    <a:lnTo>
                      <a:pt x="31" y="6734"/>
                    </a:lnTo>
                    <a:lnTo>
                      <a:pt x="76" y="7038"/>
                    </a:lnTo>
                    <a:lnTo>
                      <a:pt x="122" y="7342"/>
                    </a:lnTo>
                    <a:lnTo>
                      <a:pt x="198" y="7631"/>
                    </a:lnTo>
                    <a:lnTo>
                      <a:pt x="274" y="7920"/>
                    </a:lnTo>
                    <a:lnTo>
                      <a:pt x="380" y="8209"/>
                    </a:lnTo>
                    <a:lnTo>
                      <a:pt x="487" y="8482"/>
                    </a:lnTo>
                    <a:lnTo>
                      <a:pt x="608" y="8756"/>
                    </a:lnTo>
                    <a:lnTo>
                      <a:pt x="745" y="9029"/>
                    </a:lnTo>
                    <a:lnTo>
                      <a:pt x="882" y="9273"/>
                    </a:lnTo>
                    <a:lnTo>
                      <a:pt x="1049" y="9531"/>
                    </a:lnTo>
                    <a:lnTo>
                      <a:pt x="1216" y="9759"/>
                    </a:lnTo>
                    <a:lnTo>
                      <a:pt x="1399" y="10002"/>
                    </a:lnTo>
                    <a:lnTo>
                      <a:pt x="1596" y="10215"/>
                    </a:lnTo>
                    <a:lnTo>
                      <a:pt x="1794" y="10428"/>
                    </a:lnTo>
                    <a:lnTo>
                      <a:pt x="2007" y="10625"/>
                    </a:lnTo>
                    <a:lnTo>
                      <a:pt x="2220" y="10823"/>
                    </a:lnTo>
                    <a:lnTo>
                      <a:pt x="2463" y="11005"/>
                    </a:lnTo>
                    <a:lnTo>
                      <a:pt x="2691" y="11173"/>
                    </a:lnTo>
                    <a:lnTo>
                      <a:pt x="2949" y="11340"/>
                    </a:lnTo>
                    <a:lnTo>
                      <a:pt x="3192" y="11477"/>
                    </a:lnTo>
                    <a:lnTo>
                      <a:pt x="3466" y="11613"/>
                    </a:lnTo>
                    <a:lnTo>
                      <a:pt x="3740" y="11735"/>
                    </a:lnTo>
                    <a:lnTo>
                      <a:pt x="4013" y="11841"/>
                    </a:lnTo>
                    <a:lnTo>
                      <a:pt x="4302" y="11948"/>
                    </a:lnTo>
                    <a:lnTo>
                      <a:pt x="4591" y="12024"/>
                    </a:lnTo>
                    <a:lnTo>
                      <a:pt x="4880" y="12100"/>
                    </a:lnTo>
                    <a:lnTo>
                      <a:pt x="5184" y="12145"/>
                    </a:lnTo>
                    <a:lnTo>
                      <a:pt x="5488" y="12191"/>
                    </a:lnTo>
                    <a:lnTo>
                      <a:pt x="5792" y="12206"/>
                    </a:lnTo>
                    <a:lnTo>
                      <a:pt x="6111" y="12221"/>
                    </a:lnTo>
                    <a:lnTo>
                      <a:pt x="6430" y="12206"/>
                    </a:lnTo>
                    <a:lnTo>
                      <a:pt x="6734" y="12191"/>
                    </a:lnTo>
                    <a:lnTo>
                      <a:pt x="7038" y="12145"/>
                    </a:lnTo>
                    <a:lnTo>
                      <a:pt x="7342" y="12100"/>
                    </a:lnTo>
                    <a:lnTo>
                      <a:pt x="7646" y="12024"/>
                    </a:lnTo>
                    <a:lnTo>
                      <a:pt x="7935" y="11948"/>
                    </a:lnTo>
                    <a:lnTo>
                      <a:pt x="8208" y="11841"/>
                    </a:lnTo>
                    <a:lnTo>
                      <a:pt x="8497" y="11735"/>
                    </a:lnTo>
                    <a:lnTo>
                      <a:pt x="8756" y="11613"/>
                    </a:lnTo>
                    <a:lnTo>
                      <a:pt x="9029" y="11477"/>
                    </a:lnTo>
                    <a:lnTo>
                      <a:pt x="9272" y="11340"/>
                    </a:lnTo>
                    <a:lnTo>
                      <a:pt x="9531" y="11173"/>
                    </a:lnTo>
                    <a:lnTo>
                      <a:pt x="9774" y="11005"/>
                    </a:lnTo>
                    <a:lnTo>
                      <a:pt x="10002" y="10823"/>
                    </a:lnTo>
                    <a:lnTo>
                      <a:pt x="10215" y="10625"/>
                    </a:lnTo>
                    <a:lnTo>
                      <a:pt x="10428" y="10428"/>
                    </a:lnTo>
                    <a:lnTo>
                      <a:pt x="10640" y="10215"/>
                    </a:lnTo>
                    <a:lnTo>
                      <a:pt x="10823" y="10002"/>
                    </a:lnTo>
                    <a:lnTo>
                      <a:pt x="11005" y="9759"/>
                    </a:lnTo>
                    <a:lnTo>
                      <a:pt x="11172" y="9531"/>
                    </a:lnTo>
                    <a:lnTo>
                      <a:pt x="11340" y="9273"/>
                    </a:lnTo>
                    <a:lnTo>
                      <a:pt x="11476" y="9029"/>
                    </a:lnTo>
                    <a:lnTo>
                      <a:pt x="11613" y="8756"/>
                    </a:lnTo>
                    <a:lnTo>
                      <a:pt x="11735" y="8482"/>
                    </a:lnTo>
                    <a:lnTo>
                      <a:pt x="11856" y="8209"/>
                    </a:lnTo>
                    <a:lnTo>
                      <a:pt x="11948" y="7920"/>
                    </a:lnTo>
                    <a:lnTo>
                      <a:pt x="12024" y="7631"/>
                    </a:lnTo>
                    <a:lnTo>
                      <a:pt x="12100" y="7342"/>
                    </a:lnTo>
                    <a:lnTo>
                      <a:pt x="12145" y="7038"/>
                    </a:lnTo>
                    <a:lnTo>
                      <a:pt x="12191" y="6734"/>
                    </a:lnTo>
                    <a:lnTo>
                      <a:pt x="12206" y="6430"/>
                    </a:lnTo>
                    <a:lnTo>
                      <a:pt x="12221" y="6111"/>
                    </a:lnTo>
                    <a:lnTo>
                      <a:pt x="12206" y="5792"/>
                    </a:lnTo>
                    <a:lnTo>
                      <a:pt x="12191" y="5488"/>
                    </a:lnTo>
                    <a:lnTo>
                      <a:pt x="12145" y="5184"/>
                    </a:lnTo>
                    <a:lnTo>
                      <a:pt x="12100" y="4880"/>
                    </a:lnTo>
                    <a:lnTo>
                      <a:pt x="12024" y="4591"/>
                    </a:lnTo>
                    <a:lnTo>
                      <a:pt x="11948" y="4287"/>
                    </a:lnTo>
                    <a:lnTo>
                      <a:pt x="11856" y="4013"/>
                    </a:lnTo>
                    <a:lnTo>
                      <a:pt x="11735" y="3740"/>
                    </a:lnTo>
                    <a:lnTo>
                      <a:pt x="11613" y="3466"/>
                    </a:lnTo>
                    <a:lnTo>
                      <a:pt x="11476" y="3193"/>
                    </a:lnTo>
                    <a:lnTo>
                      <a:pt x="11340" y="2949"/>
                    </a:lnTo>
                    <a:lnTo>
                      <a:pt x="11172" y="2691"/>
                    </a:lnTo>
                    <a:lnTo>
                      <a:pt x="11005" y="2448"/>
                    </a:lnTo>
                    <a:lnTo>
                      <a:pt x="10823" y="2220"/>
                    </a:lnTo>
                    <a:lnTo>
                      <a:pt x="10640" y="2007"/>
                    </a:lnTo>
                    <a:lnTo>
                      <a:pt x="10428" y="1794"/>
                    </a:lnTo>
                    <a:lnTo>
                      <a:pt x="10215" y="1581"/>
                    </a:lnTo>
                    <a:lnTo>
                      <a:pt x="10002" y="1399"/>
                    </a:lnTo>
                    <a:lnTo>
                      <a:pt x="9774" y="1217"/>
                    </a:lnTo>
                    <a:lnTo>
                      <a:pt x="9531" y="1049"/>
                    </a:lnTo>
                    <a:lnTo>
                      <a:pt x="9272" y="882"/>
                    </a:lnTo>
                    <a:lnTo>
                      <a:pt x="9029" y="745"/>
                    </a:lnTo>
                    <a:lnTo>
                      <a:pt x="8756" y="609"/>
                    </a:lnTo>
                    <a:lnTo>
                      <a:pt x="8497" y="487"/>
                    </a:lnTo>
                    <a:lnTo>
                      <a:pt x="8208" y="365"/>
                    </a:lnTo>
                    <a:lnTo>
                      <a:pt x="7935" y="274"/>
                    </a:lnTo>
                    <a:lnTo>
                      <a:pt x="7646" y="198"/>
                    </a:lnTo>
                    <a:lnTo>
                      <a:pt x="7342" y="122"/>
                    </a:lnTo>
                    <a:lnTo>
                      <a:pt x="7038" y="76"/>
                    </a:lnTo>
                    <a:lnTo>
                      <a:pt x="6734" y="31"/>
                    </a:lnTo>
                    <a:lnTo>
                      <a:pt x="6430" y="16"/>
                    </a:lnTo>
                    <a:lnTo>
                      <a:pt x="61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3"/>
              <p:cNvSpPr/>
              <p:nvPr/>
            </p:nvSpPr>
            <p:spPr>
              <a:xfrm>
                <a:off x="4480500" y="461550"/>
                <a:ext cx="924950" cy="1339925"/>
              </a:xfrm>
              <a:custGeom>
                <a:rect b="b" l="l" r="r" t="t"/>
                <a:pathLst>
                  <a:path extrusionOk="0" h="53597" w="36998">
                    <a:moveTo>
                      <a:pt x="4485" y="1"/>
                    </a:moveTo>
                    <a:lnTo>
                      <a:pt x="4196" y="16"/>
                    </a:lnTo>
                    <a:lnTo>
                      <a:pt x="3907" y="46"/>
                    </a:lnTo>
                    <a:lnTo>
                      <a:pt x="3633" y="107"/>
                    </a:lnTo>
                    <a:lnTo>
                      <a:pt x="3345" y="168"/>
                    </a:lnTo>
                    <a:lnTo>
                      <a:pt x="3086" y="259"/>
                    </a:lnTo>
                    <a:lnTo>
                      <a:pt x="2813" y="350"/>
                    </a:lnTo>
                    <a:lnTo>
                      <a:pt x="2554" y="472"/>
                    </a:lnTo>
                    <a:lnTo>
                      <a:pt x="2311" y="609"/>
                    </a:lnTo>
                    <a:lnTo>
                      <a:pt x="2068" y="746"/>
                    </a:lnTo>
                    <a:lnTo>
                      <a:pt x="1840" y="913"/>
                    </a:lnTo>
                    <a:lnTo>
                      <a:pt x="1612" y="1095"/>
                    </a:lnTo>
                    <a:lnTo>
                      <a:pt x="1399" y="1278"/>
                    </a:lnTo>
                    <a:lnTo>
                      <a:pt x="1201" y="1490"/>
                    </a:lnTo>
                    <a:lnTo>
                      <a:pt x="1019" y="1703"/>
                    </a:lnTo>
                    <a:lnTo>
                      <a:pt x="837" y="1931"/>
                    </a:lnTo>
                    <a:lnTo>
                      <a:pt x="685" y="2159"/>
                    </a:lnTo>
                    <a:lnTo>
                      <a:pt x="548" y="2402"/>
                    </a:lnTo>
                    <a:lnTo>
                      <a:pt x="411" y="2661"/>
                    </a:lnTo>
                    <a:lnTo>
                      <a:pt x="305" y="2934"/>
                    </a:lnTo>
                    <a:lnTo>
                      <a:pt x="198" y="3208"/>
                    </a:lnTo>
                    <a:lnTo>
                      <a:pt x="122" y="3497"/>
                    </a:lnTo>
                    <a:lnTo>
                      <a:pt x="61" y="3786"/>
                    </a:lnTo>
                    <a:lnTo>
                      <a:pt x="31" y="4090"/>
                    </a:lnTo>
                    <a:lnTo>
                      <a:pt x="1" y="4394"/>
                    </a:lnTo>
                    <a:lnTo>
                      <a:pt x="1" y="4698"/>
                    </a:lnTo>
                    <a:lnTo>
                      <a:pt x="31" y="5017"/>
                    </a:lnTo>
                    <a:lnTo>
                      <a:pt x="137" y="6081"/>
                    </a:lnTo>
                    <a:lnTo>
                      <a:pt x="274" y="7206"/>
                    </a:lnTo>
                    <a:lnTo>
                      <a:pt x="426" y="8391"/>
                    </a:lnTo>
                    <a:lnTo>
                      <a:pt x="593" y="9622"/>
                    </a:lnTo>
                    <a:lnTo>
                      <a:pt x="791" y="10899"/>
                    </a:lnTo>
                    <a:lnTo>
                      <a:pt x="1004" y="12237"/>
                    </a:lnTo>
                    <a:lnTo>
                      <a:pt x="1247" y="13605"/>
                    </a:lnTo>
                    <a:lnTo>
                      <a:pt x="1521" y="15034"/>
                    </a:lnTo>
                    <a:lnTo>
                      <a:pt x="1809" y="16478"/>
                    </a:lnTo>
                    <a:lnTo>
                      <a:pt x="2129" y="17967"/>
                    </a:lnTo>
                    <a:lnTo>
                      <a:pt x="2478" y="19487"/>
                    </a:lnTo>
                    <a:lnTo>
                      <a:pt x="2858" y="21038"/>
                    </a:lnTo>
                    <a:lnTo>
                      <a:pt x="3284" y="22603"/>
                    </a:lnTo>
                    <a:lnTo>
                      <a:pt x="3725" y="24184"/>
                    </a:lnTo>
                    <a:lnTo>
                      <a:pt x="4211" y="25795"/>
                    </a:lnTo>
                    <a:lnTo>
                      <a:pt x="4728" y="27407"/>
                    </a:lnTo>
                    <a:lnTo>
                      <a:pt x="5275" y="29033"/>
                    </a:lnTo>
                    <a:lnTo>
                      <a:pt x="5868" y="30660"/>
                    </a:lnTo>
                    <a:lnTo>
                      <a:pt x="6187" y="31480"/>
                    </a:lnTo>
                    <a:lnTo>
                      <a:pt x="6506" y="32301"/>
                    </a:lnTo>
                    <a:lnTo>
                      <a:pt x="6841" y="33122"/>
                    </a:lnTo>
                    <a:lnTo>
                      <a:pt x="7190" y="33928"/>
                    </a:lnTo>
                    <a:lnTo>
                      <a:pt x="7540" y="34748"/>
                    </a:lnTo>
                    <a:lnTo>
                      <a:pt x="7905" y="35569"/>
                    </a:lnTo>
                    <a:lnTo>
                      <a:pt x="8285" y="36375"/>
                    </a:lnTo>
                    <a:lnTo>
                      <a:pt x="8665" y="37180"/>
                    </a:lnTo>
                    <a:lnTo>
                      <a:pt x="9060" y="38001"/>
                    </a:lnTo>
                    <a:lnTo>
                      <a:pt x="9470" y="38792"/>
                    </a:lnTo>
                    <a:lnTo>
                      <a:pt x="9896" y="39597"/>
                    </a:lnTo>
                    <a:lnTo>
                      <a:pt x="10322" y="40388"/>
                    </a:lnTo>
                    <a:lnTo>
                      <a:pt x="10762" y="41193"/>
                    </a:lnTo>
                    <a:lnTo>
                      <a:pt x="11234" y="41968"/>
                    </a:lnTo>
                    <a:lnTo>
                      <a:pt x="11690" y="42759"/>
                    </a:lnTo>
                    <a:lnTo>
                      <a:pt x="12176" y="43534"/>
                    </a:lnTo>
                    <a:lnTo>
                      <a:pt x="12678" y="44309"/>
                    </a:lnTo>
                    <a:lnTo>
                      <a:pt x="13179" y="45069"/>
                    </a:lnTo>
                    <a:lnTo>
                      <a:pt x="13696" y="45814"/>
                    </a:lnTo>
                    <a:lnTo>
                      <a:pt x="14228" y="46574"/>
                    </a:lnTo>
                    <a:lnTo>
                      <a:pt x="14775" y="47304"/>
                    </a:lnTo>
                    <a:lnTo>
                      <a:pt x="15338" y="48049"/>
                    </a:lnTo>
                    <a:lnTo>
                      <a:pt x="15900" y="48763"/>
                    </a:lnTo>
                    <a:lnTo>
                      <a:pt x="16493" y="49477"/>
                    </a:lnTo>
                    <a:lnTo>
                      <a:pt x="17101" y="50192"/>
                    </a:lnTo>
                    <a:lnTo>
                      <a:pt x="17709" y="50876"/>
                    </a:lnTo>
                    <a:lnTo>
                      <a:pt x="18332" y="51560"/>
                    </a:lnTo>
                    <a:lnTo>
                      <a:pt x="18986" y="52244"/>
                    </a:lnTo>
                    <a:lnTo>
                      <a:pt x="19153" y="52411"/>
                    </a:lnTo>
                    <a:lnTo>
                      <a:pt x="19350" y="52578"/>
                    </a:lnTo>
                    <a:lnTo>
                      <a:pt x="19533" y="52730"/>
                    </a:lnTo>
                    <a:lnTo>
                      <a:pt x="19730" y="52867"/>
                    </a:lnTo>
                    <a:lnTo>
                      <a:pt x="19928" y="52989"/>
                    </a:lnTo>
                    <a:lnTo>
                      <a:pt x="20141" y="53095"/>
                    </a:lnTo>
                    <a:lnTo>
                      <a:pt x="20354" y="53201"/>
                    </a:lnTo>
                    <a:lnTo>
                      <a:pt x="20566" y="53293"/>
                    </a:lnTo>
                    <a:lnTo>
                      <a:pt x="20794" y="53369"/>
                    </a:lnTo>
                    <a:lnTo>
                      <a:pt x="21007" y="53445"/>
                    </a:lnTo>
                    <a:lnTo>
                      <a:pt x="21235" y="53490"/>
                    </a:lnTo>
                    <a:lnTo>
                      <a:pt x="21463" y="53536"/>
                    </a:lnTo>
                    <a:lnTo>
                      <a:pt x="21691" y="53566"/>
                    </a:lnTo>
                    <a:lnTo>
                      <a:pt x="21919" y="53597"/>
                    </a:lnTo>
                    <a:lnTo>
                      <a:pt x="22375" y="53597"/>
                    </a:lnTo>
                    <a:lnTo>
                      <a:pt x="22618" y="53581"/>
                    </a:lnTo>
                    <a:lnTo>
                      <a:pt x="22846" y="53566"/>
                    </a:lnTo>
                    <a:lnTo>
                      <a:pt x="23074" y="53521"/>
                    </a:lnTo>
                    <a:lnTo>
                      <a:pt x="23287" y="53475"/>
                    </a:lnTo>
                    <a:lnTo>
                      <a:pt x="23515" y="53414"/>
                    </a:lnTo>
                    <a:lnTo>
                      <a:pt x="23743" y="53338"/>
                    </a:lnTo>
                    <a:lnTo>
                      <a:pt x="23956" y="53262"/>
                    </a:lnTo>
                    <a:lnTo>
                      <a:pt x="24169" y="53171"/>
                    </a:lnTo>
                    <a:lnTo>
                      <a:pt x="24382" y="53065"/>
                    </a:lnTo>
                    <a:lnTo>
                      <a:pt x="24579" y="52943"/>
                    </a:lnTo>
                    <a:lnTo>
                      <a:pt x="24777" y="52806"/>
                    </a:lnTo>
                    <a:lnTo>
                      <a:pt x="24974" y="52669"/>
                    </a:lnTo>
                    <a:lnTo>
                      <a:pt x="25157" y="52517"/>
                    </a:lnTo>
                    <a:lnTo>
                      <a:pt x="25339" y="52365"/>
                    </a:lnTo>
                    <a:lnTo>
                      <a:pt x="25506" y="52183"/>
                    </a:lnTo>
                    <a:lnTo>
                      <a:pt x="25674" y="52001"/>
                    </a:lnTo>
                    <a:lnTo>
                      <a:pt x="26479" y="51028"/>
                    </a:lnTo>
                    <a:lnTo>
                      <a:pt x="27330" y="49949"/>
                    </a:lnTo>
                    <a:lnTo>
                      <a:pt x="27771" y="49371"/>
                    </a:lnTo>
                    <a:lnTo>
                      <a:pt x="28227" y="48763"/>
                    </a:lnTo>
                    <a:lnTo>
                      <a:pt x="28668" y="48125"/>
                    </a:lnTo>
                    <a:lnTo>
                      <a:pt x="29124" y="47471"/>
                    </a:lnTo>
                    <a:lnTo>
                      <a:pt x="29580" y="46787"/>
                    </a:lnTo>
                    <a:lnTo>
                      <a:pt x="30051" y="46088"/>
                    </a:lnTo>
                    <a:lnTo>
                      <a:pt x="30507" y="45358"/>
                    </a:lnTo>
                    <a:lnTo>
                      <a:pt x="30963" y="44613"/>
                    </a:lnTo>
                    <a:lnTo>
                      <a:pt x="31404" y="43838"/>
                    </a:lnTo>
                    <a:lnTo>
                      <a:pt x="31845" y="43048"/>
                    </a:lnTo>
                    <a:lnTo>
                      <a:pt x="32286" y="42242"/>
                    </a:lnTo>
                    <a:lnTo>
                      <a:pt x="32711" y="41406"/>
                    </a:lnTo>
                    <a:lnTo>
                      <a:pt x="33137" y="40540"/>
                    </a:lnTo>
                    <a:lnTo>
                      <a:pt x="33532" y="39673"/>
                    </a:lnTo>
                    <a:lnTo>
                      <a:pt x="33927" y="38776"/>
                    </a:lnTo>
                    <a:lnTo>
                      <a:pt x="34307" y="37864"/>
                    </a:lnTo>
                    <a:lnTo>
                      <a:pt x="34657" y="36922"/>
                    </a:lnTo>
                    <a:lnTo>
                      <a:pt x="35007" y="35980"/>
                    </a:lnTo>
                    <a:lnTo>
                      <a:pt x="35311" y="35007"/>
                    </a:lnTo>
                    <a:lnTo>
                      <a:pt x="35615" y="34034"/>
                    </a:lnTo>
                    <a:lnTo>
                      <a:pt x="35888" y="33031"/>
                    </a:lnTo>
                    <a:lnTo>
                      <a:pt x="36131" y="32012"/>
                    </a:lnTo>
                    <a:lnTo>
                      <a:pt x="36359" y="30979"/>
                    </a:lnTo>
                    <a:lnTo>
                      <a:pt x="36542" y="29930"/>
                    </a:lnTo>
                    <a:lnTo>
                      <a:pt x="36709" y="28881"/>
                    </a:lnTo>
                    <a:lnTo>
                      <a:pt x="36846" y="27802"/>
                    </a:lnTo>
                    <a:lnTo>
                      <a:pt x="36937" y="26707"/>
                    </a:lnTo>
                    <a:lnTo>
                      <a:pt x="36967" y="26160"/>
                    </a:lnTo>
                    <a:lnTo>
                      <a:pt x="36998" y="25613"/>
                    </a:lnTo>
                    <a:lnTo>
                      <a:pt x="36998" y="25370"/>
                    </a:lnTo>
                    <a:lnTo>
                      <a:pt x="36998" y="25142"/>
                    </a:lnTo>
                    <a:lnTo>
                      <a:pt x="36967" y="24899"/>
                    </a:lnTo>
                    <a:lnTo>
                      <a:pt x="36937" y="24671"/>
                    </a:lnTo>
                    <a:lnTo>
                      <a:pt x="36891" y="24443"/>
                    </a:lnTo>
                    <a:lnTo>
                      <a:pt x="36846" y="24215"/>
                    </a:lnTo>
                    <a:lnTo>
                      <a:pt x="36785" y="23987"/>
                    </a:lnTo>
                    <a:lnTo>
                      <a:pt x="36709" y="23774"/>
                    </a:lnTo>
                    <a:lnTo>
                      <a:pt x="36618" y="23546"/>
                    </a:lnTo>
                    <a:lnTo>
                      <a:pt x="36511" y="23333"/>
                    </a:lnTo>
                    <a:lnTo>
                      <a:pt x="36405" y="23135"/>
                    </a:lnTo>
                    <a:lnTo>
                      <a:pt x="36283" y="22938"/>
                    </a:lnTo>
                    <a:lnTo>
                      <a:pt x="36162" y="22740"/>
                    </a:lnTo>
                    <a:lnTo>
                      <a:pt x="36010" y="22543"/>
                    </a:lnTo>
                    <a:lnTo>
                      <a:pt x="35858" y="22360"/>
                    </a:lnTo>
                    <a:lnTo>
                      <a:pt x="35706" y="22193"/>
                    </a:lnTo>
                    <a:lnTo>
                      <a:pt x="34839" y="21327"/>
                    </a:lnTo>
                    <a:lnTo>
                      <a:pt x="33791" y="20278"/>
                    </a:lnTo>
                    <a:lnTo>
                      <a:pt x="32575" y="19092"/>
                    </a:lnTo>
                    <a:lnTo>
                      <a:pt x="31176" y="17770"/>
                    </a:lnTo>
                    <a:lnTo>
                      <a:pt x="29641" y="16356"/>
                    </a:lnTo>
                    <a:lnTo>
                      <a:pt x="28805" y="15611"/>
                    </a:lnTo>
                    <a:lnTo>
                      <a:pt x="27954" y="14851"/>
                    </a:lnTo>
                    <a:lnTo>
                      <a:pt x="27057" y="14076"/>
                    </a:lnTo>
                    <a:lnTo>
                      <a:pt x="26145" y="13301"/>
                    </a:lnTo>
                    <a:lnTo>
                      <a:pt x="25187" y="12510"/>
                    </a:lnTo>
                    <a:lnTo>
                      <a:pt x="24214" y="11705"/>
                    </a:lnTo>
                    <a:lnTo>
                      <a:pt x="23211" y="10899"/>
                    </a:lnTo>
                    <a:lnTo>
                      <a:pt x="22193" y="10094"/>
                    </a:lnTo>
                    <a:lnTo>
                      <a:pt x="21144" y="9288"/>
                    </a:lnTo>
                    <a:lnTo>
                      <a:pt x="20080" y="8498"/>
                    </a:lnTo>
                    <a:lnTo>
                      <a:pt x="19001" y="7707"/>
                    </a:lnTo>
                    <a:lnTo>
                      <a:pt x="17891" y="6932"/>
                    </a:lnTo>
                    <a:lnTo>
                      <a:pt x="16782" y="6172"/>
                    </a:lnTo>
                    <a:lnTo>
                      <a:pt x="15642" y="5412"/>
                    </a:lnTo>
                    <a:lnTo>
                      <a:pt x="14502" y="4682"/>
                    </a:lnTo>
                    <a:lnTo>
                      <a:pt x="13346" y="3983"/>
                    </a:lnTo>
                    <a:lnTo>
                      <a:pt x="12176" y="3299"/>
                    </a:lnTo>
                    <a:lnTo>
                      <a:pt x="11006" y="2646"/>
                    </a:lnTo>
                    <a:lnTo>
                      <a:pt x="9835" y="2022"/>
                    </a:lnTo>
                    <a:lnTo>
                      <a:pt x="8650" y="1430"/>
                    </a:lnTo>
                    <a:lnTo>
                      <a:pt x="7464" y="882"/>
                    </a:lnTo>
                    <a:lnTo>
                      <a:pt x="6871" y="609"/>
                    </a:lnTo>
                    <a:lnTo>
                      <a:pt x="6278" y="366"/>
                    </a:lnTo>
                    <a:lnTo>
                      <a:pt x="5974" y="244"/>
                    </a:lnTo>
                    <a:lnTo>
                      <a:pt x="5685" y="153"/>
                    </a:lnTo>
                    <a:lnTo>
                      <a:pt x="5381" y="92"/>
                    </a:lnTo>
                    <a:lnTo>
                      <a:pt x="5077" y="46"/>
                    </a:lnTo>
                    <a:lnTo>
                      <a:pt x="4789" y="16"/>
                    </a:lnTo>
                    <a:lnTo>
                      <a:pt x="4485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3"/>
              <p:cNvSpPr/>
              <p:nvPr/>
            </p:nvSpPr>
            <p:spPr>
              <a:xfrm>
                <a:off x="2214550" y="461550"/>
                <a:ext cx="924950" cy="1339925"/>
              </a:xfrm>
              <a:custGeom>
                <a:rect b="b" l="l" r="r" t="t"/>
                <a:pathLst>
                  <a:path extrusionOk="0" h="53597" w="36998">
                    <a:moveTo>
                      <a:pt x="32513" y="1"/>
                    </a:moveTo>
                    <a:lnTo>
                      <a:pt x="32209" y="16"/>
                    </a:lnTo>
                    <a:lnTo>
                      <a:pt x="31921" y="46"/>
                    </a:lnTo>
                    <a:lnTo>
                      <a:pt x="31617" y="92"/>
                    </a:lnTo>
                    <a:lnTo>
                      <a:pt x="31328" y="153"/>
                    </a:lnTo>
                    <a:lnTo>
                      <a:pt x="31024" y="244"/>
                    </a:lnTo>
                    <a:lnTo>
                      <a:pt x="30720" y="366"/>
                    </a:lnTo>
                    <a:lnTo>
                      <a:pt x="30127" y="609"/>
                    </a:lnTo>
                    <a:lnTo>
                      <a:pt x="29534" y="882"/>
                    </a:lnTo>
                    <a:lnTo>
                      <a:pt x="28349" y="1430"/>
                    </a:lnTo>
                    <a:lnTo>
                      <a:pt x="27178" y="2022"/>
                    </a:lnTo>
                    <a:lnTo>
                      <a:pt x="25992" y="2646"/>
                    </a:lnTo>
                    <a:lnTo>
                      <a:pt x="24822" y="3299"/>
                    </a:lnTo>
                    <a:lnTo>
                      <a:pt x="23652" y="3983"/>
                    </a:lnTo>
                    <a:lnTo>
                      <a:pt x="22496" y="4682"/>
                    </a:lnTo>
                    <a:lnTo>
                      <a:pt x="21356" y="5412"/>
                    </a:lnTo>
                    <a:lnTo>
                      <a:pt x="20232" y="6172"/>
                    </a:lnTo>
                    <a:lnTo>
                      <a:pt x="19107" y="6932"/>
                    </a:lnTo>
                    <a:lnTo>
                      <a:pt x="18012" y="7707"/>
                    </a:lnTo>
                    <a:lnTo>
                      <a:pt x="16918" y="8498"/>
                    </a:lnTo>
                    <a:lnTo>
                      <a:pt x="15854" y="9288"/>
                    </a:lnTo>
                    <a:lnTo>
                      <a:pt x="14805" y="10094"/>
                    </a:lnTo>
                    <a:lnTo>
                      <a:pt x="13787" y="10899"/>
                    </a:lnTo>
                    <a:lnTo>
                      <a:pt x="12784" y="11705"/>
                    </a:lnTo>
                    <a:lnTo>
                      <a:pt x="11811" y="12510"/>
                    </a:lnTo>
                    <a:lnTo>
                      <a:pt x="10853" y="13301"/>
                    </a:lnTo>
                    <a:lnTo>
                      <a:pt x="9941" y="14076"/>
                    </a:lnTo>
                    <a:lnTo>
                      <a:pt x="9044" y="14851"/>
                    </a:lnTo>
                    <a:lnTo>
                      <a:pt x="8193" y="15611"/>
                    </a:lnTo>
                    <a:lnTo>
                      <a:pt x="7357" y="16356"/>
                    </a:lnTo>
                    <a:lnTo>
                      <a:pt x="5822" y="17770"/>
                    </a:lnTo>
                    <a:lnTo>
                      <a:pt x="4424" y="19092"/>
                    </a:lnTo>
                    <a:lnTo>
                      <a:pt x="3207" y="20278"/>
                    </a:lnTo>
                    <a:lnTo>
                      <a:pt x="2159" y="21327"/>
                    </a:lnTo>
                    <a:lnTo>
                      <a:pt x="1292" y="22193"/>
                    </a:lnTo>
                    <a:lnTo>
                      <a:pt x="1140" y="22360"/>
                    </a:lnTo>
                    <a:lnTo>
                      <a:pt x="988" y="22543"/>
                    </a:lnTo>
                    <a:lnTo>
                      <a:pt x="851" y="22740"/>
                    </a:lnTo>
                    <a:lnTo>
                      <a:pt x="715" y="22938"/>
                    </a:lnTo>
                    <a:lnTo>
                      <a:pt x="593" y="23135"/>
                    </a:lnTo>
                    <a:lnTo>
                      <a:pt x="487" y="23333"/>
                    </a:lnTo>
                    <a:lnTo>
                      <a:pt x="380" y="23546"/>
                    </a:lnTo>
                    <a:lnTo>
                      <a:pt x="304" y="23774"/>
                    </a:lnTo>
                    <a:lnTo>
                      <a:pt x="228" y="23987"/>
                    </a:lnTo>
                    <a:lnTo>
                      <a:pt x="152" y="24215"/>
                    </a:lnTo>
                    <a:lnTo>
                      <a:pt x="107" y="24443"/>
                    </a:lnTo>
                    <a:lnTo>
                      <a:pt x="61" y="24671"/>
                    </a:lnTo>
                    <a:lnTo>
                      <a:pt x="31" y="24899"/>
                    </a:lnTo>
                    <a:lnTo>
                      <a:pt x="15" y="25142"/>
                    </a:lnTo>
                    <a:lnTo>
                      <a:pt x="0" y="25370"/>
                    </a:lnTo>
                    <a:lnTo>
                      <a:pt x="0" y="25613"/>
                    </a:lnTo>
                    <a:lnTo>
                      <a:pt x="31" y="26160"/>
                    </a:lnTo>
                    <a:lnTo>
                      <a:pt x="61" y="26707"/>
                    </a:lnTo>
                    <a:lnTo>
                      <a:pt x="167" y="27802"/>
                    </a:lnTo>
                    <a:lnTo>
                      <a:pt x="289" y="28881"/>
                    </a:lnTo>
                    <a:lnTo>
                      <a:pt x="456" y="29930"/>
                    </a:lnTo>
                    <a:lnTo>
                      <a:pt x="639" y="30979"/>
                    </a:lnTo>
                    <a:lnTo>
                      <a:pt x="867" y="32012"/>
                    </a:lnTo>
                    <a:lnTo>
                      <a:pt x="1110" y="33031"/>
                    </a:lnTo>
                    <a:lnTo>
                      <a:pt x="1383" y="34034"/>
                    </a:lnTo>
                    <a:lnTo>
                      <a:pt x="1687" y="35007"/>
                    </a:lnTo>
                    <a:lnTo>
                      <a:pt x="2007" y="35980"/>
                    </a:lnTo>
                    <a:lnTo>
                      <a:pt x="2341" y="36922"/>
                    </a:lnTo>
                    <a:lnTo>
                      <a:pt x="2691" y="37864"/>
                    </a:lnTo>
                    <a:lnTo>
                      <a:pt x="3071" y="38776"/>
                    </a:lnTo>
                    <a:lnTo>
                      <a:pt x="3466" y="39673"/>
                    </a:lnTo>
                    <a:lnTo>
                      <a:pt x="3861" y="40540"/>
                    </a:lnTo>
                    <a:lnTo>
                      <a:pt x="4287" y="41406"/>
                    </a:lnTo>
                    <a:lnTo>
                      <a:pt x="4712" y="42242"/>
                    </a:lnTo>
                    <a:lnTo>
                      <a:pt x="5153" y="43048"/>
                    </a:lnTo>
                    <a:lnTo>
                      <a:pt x="5594" y="43838"/>
                    </a:lnTo>
                    <a:lnTo>
                      <a:pt x="6050" y="44613"/>
                    </a:lnTo>
                    <a:lnTo>
                      <a:pt x="6491" y="45358"/>
                    </a:lnTo>
                    <a:lnTo>
                      <a:pt x="6962" y="46088"/>
                    </a:lnTo>
                    <a:lnTo>
                      <a:pt x="7418" y="46787"/>
                    </a:lnTo>
                    <a:lnTo>
                      <a:pt x="7874" y="47471"/>
                    </a:lnTo>
                    <a:lnTo>
                      <a:pt x="8330" y="48125"/>
                    </a:lnTo>
                    <a:lnTo>
                      <a:pt x="8786" y="48763"/>
                    </a:lnTo>
                    <a:lnTo>
                      <a:pt x="9227" y="49371"/>
                    </a:lnTo>
                    <a:lnTo>
                      <a:pt x="9668" y="49949"/>
                    </a:lnTo>
                    <a:lnTo>
                      <a:pt x="10519" y="51028"/>
                    </a:lnTo>
                    <a:lnTo>
                      <a:pt x="11324" y="52001"/>
                    </a:lnTo>
                    <a:lnTo>
                      <a:pt x="11492" y="52183"/>
                    </a:lnTo>
                    <a:lnTo>
                      <a:pt x="11659" y="52365"/>
                    </a:lnTo>
                    <a:lnTo>
                      <a:pt x="11841" y="52517"/>
                    </a:lnTo>
                    <a:lnTo>
                      <a:pt x="12024" y="52669"/>
                    </a:lnTo>
                    <a:lnTo>
                      <a:pt x="12221" y="52806"/>
                    </a:lnTo>
                    <a:lnTo>
                      <a:pt x="12419" y="52943"/>
                    </a:lnTo>
                    <a:lnTo>
                      <a:pt x="12632" y="53065"/>
                    </a:lnTo>
                    <a:lnTo>
                      <a:pt x="12829" y="53171"/>
                    </a:lnTo>
                    <a:lnTo>
                      <a:pt x="13042" y="53262"/>
                    </a:lnTo>
                    <a:lnTo>
                      <a:pt x="13270" y="53338"/>
                    </a:lnTo>
                    <a:lnTo>
                      <a:pt x="13483" y="53414"/>
                    </a:lnTo>
                    <a:lnTo>
                      <a:pt x="13711" y="53475"/>
                    </a:lnTo>
                    <a:lnTo>
                      <a:pt x="13939" y="53521"/>
                    </a:lnTo>
                    <a:lnTo>
                      <a:pt x="14167" y="53566"/>
                    </a:lnTo>
                    <a:lnTo>
                      <a:pt x="14395" y="53581"/>
                    </a:lnTo>
                    <a:lnTo>
                      <a:pt x="14623" y="53597"/>
                    </a:lnTo>
                    <a:lnTo>
                      <a:pt x="15079" y="53597"/>
                    </a:lnTo>
                    <a:lnTo>
                      <a:pt x="15307" y="53566"/>
                    </a:lnTo>
                    <a:lnTo>
                      <a:pt x="15535" y="53536"/>
                    </a:lnTo>
                    <a:lnTo>
                      <a:pt x="15763" y="53490"/>
                    </a:lnTo>
                    <a:lnTo>
                      <a:pt x="15991" y="53445"/>
                    </a:lnTo>
                    <a:lnTo>
                      <a:pt x="16204" y="53369"/>
                    </a:lnTo>
                    <a:lnTo>
                      <a:pt x="16432" y="53293"/>
                    </a:lnTo>
                    <a:lnTo>
                      <a:pt x="16644" y="53201"/>
                    </a:lnTo>
                    <a:lnTo>
                      <a:pt x="16857" y="53095"/>
                    </a:lnTo>
                    <a:lnTo>
                      <a:pt x="17070" y="52989"/>
                    </a:lnTo>
                    <a:lnTo>
                      <a:pt x="17268" y="52867"/>
                    </a:lnTo>
                    <a:lnTo>
                      <a:pt x="17465" y="52730"/>
                    </a:lnTo>
                    <a:lnTo>
                      <a:pt x="17663" y="52578"/>
                    </a:lnTo>
                    <a:lnTo>
                      <a:pt x="17845" y="52411"/>
                    </a:lnTo>
                    <a:lnTo>
                      <a:pt x="18012" y="52244"/>
                    </a:lnTo>
                    <a:lnTo>
                      <a:pt x="18666" y="51560"/>
                    </a:lnTo>
                    <a:lnTo>
                      <a:pt x="19289" y="50876"/>
                    </a:lnTo>
                    <a:lnTo>
                      <a:pt x="19912" y="50192"/>
                    </a:lnTo>
                    <a:lnTo>
                      <a:pt x="20505" y="49477"/>
                    </a:lnTo>
                    <a:lnTo>
                      <a:pt x="21098" y="48763"/>
                    </a:lnTo>
                    <a:lnTo>
                      <a:pt x="21660" y="48049"/>
                    </a:lnTo>
                    <a:lnTo>
                      <a:pt x="22223" y="47304"/>
                    </a:lnTo>
                    <a:lnTo>
                      <a:pt x="22770" y="46574"/>
                    </a:lnTo>
                    <a:lnTo>
                      <a:pt x="23302" y="45814"/>
                    </a:lnTo>
                    <a:lnTo>
                      <a:pt x="23819" y="45069"/>
                    </a:lnTo>
                    <a:lnTo>
                      <a:pt x="24336" y="44309"/>
                    </a:lnTo>
                    <a:lnTo>
                      <a:pt x="24822" y="43534"/>
                    </a:lnTo>
                    <a:lnTo>
                      <a:pt x="25308" y="42759"/>
                    </a:lnTo>
                    <a:lnTo>
                      <a:pt x="25780" y="41968"/>
                    </a:lnTo>
                    <a:lnTo>
                      <a:pt x="26236" y="41193"/>
                    </a:lnTo>
                    <a:lnTo>
                      <a:pt x="26676" y="40388"/>
                    </a:lnTo>
                    <a:lnTo>
                      <a:pt x="27102" y="39597"/>
                    </a:lnTo>
                    <a:lnTo>
                      <a:pt x="27528" y="38792"/>
                    </a:lnTo>
                    <a:lnTo>
                      <a:pt x="27938" y="38001"/>
                    </a:lnTo>
                    <a:lnTo>
                      <a:pt x="28333" y="37180"/>
                    </a:lnTo>
                    <a:lnTo>
                      <a:pt x="28729" y="36375"/>
                    </a:lnTo>
                    <a:lnTo>
                      <a:pt x="29093" y="35569"/>
                    </a:lnTo>
                    <a:lnTo>
                      <a:pt x="29458" y="34748"/>
                    </a:lnTo>
                    <a:lnTo>
                      <a:pt x="29823" y="33928"/>
                    </a:lnTo>
                    <a:lnTo>
                      <a:pt x="30157" y="33122"/>
                    </a:lnTo>
                    <a:lnTo>
                      <a:pt x="30492" y="32301"/>
                    </a:lnTo>
                    <a:lnTo>
                      <a:pt x="30811" y="31480"/>
                    </a:lnTo>
                    <a:lnTo>
                      <a:pt x="31130" y="30660"/>
                    </a:lnTo>
                    <a:lnTo>
                      <a:pt x="31723" y="29033"/>
                    </a:lnTo>
                    <a:lnTo>
                      <a:pt x="32270" y="27407"/>
                    </a:lnTo>
                    <a:lnTo>
                      <a:pt x="32787" y="25795"/>
                    </a:lnTo>
                    <a:lnTo>
                      <a:pt x="33273" y="24184"/>
                    </a:lnTo>
                    <a:lnTo>
                      <a:pt x="33729" y="22603"/>
                    </a:lnTo>
                    <a:lnTo>
                      <a:pt x="34140" y="21038"/>
                    </a:lnTo>
                    <a:lnTo>
                      <a:pt x="34520" y="19487"/>
                    </a:lnTo>
                    <a:lnTo>
                      <a:pt x="34869" y="17967"/>
                    </a:lnTo>
                    <a:lnTo>
                      <a:pt x="35189" y="16478"/>
                    </a:lnTo>
                    <a:lnTo>
                      <a:pt x="35493" y="15034"/>
                    </a:lnTo>
                    <a:lnTo>
                      <a:pt x="35751" y="13605"/>
                    </a:lnTo>
                    <a:lnTo>
                      <a:pt x="35994" y="12237"/>
                    </a:lnTo>
                    <a:lnTo>
                      <a:pt x="36207" y="10899"/>
                    </a:lnTo>
                    <a:lnTo>
                      <a:pt x="36405" y="9622"/>
                    </a:lnTo>
                    <a:lnTo>
                      <a:pt x="36572" y="8391"/>
                    </a:lnTo>
                    <a:lnTo>
                      <a:pt x="36724" y="7206"/>
                    </a:lnTo>
                    <a:lnTo>
                      <a:pt x="36861" y="6081"/>
                    </a:lnTo>
                    <a:lnTo>
                      <a:pt x="36967" y="5017"/>
                    </a:lnTo>
                    <a:lnTo>
                      <a:pt x="36997" y="4698"/>
                    </a:lnTo>
                    <a:lnTo>
                      <a:pt x="36997" y="4394"/>
                    </a:lnTo>
                    <a:lnTo>
                      <a:pt x="36967" y="4090"/>
                    </a:lnTo>
                    <a:lnTo>
                      <a:pt x="36937" y="3786"/>
                    </a:lnTo>
                    <a:lnTo>
                      <a:pt x="36876" y="3497"/>
                    </a:lnTo>
                    <a:lnTo>
                      <a:pt x="36800" y="3208"/>
                    </a:lnTo>
                    <a:lnTo>
                      <a:pt x="36693" y="2934"/>
                    </a:lnTo>
                    <a:lnTo>
                      <a:pt x="36587" y="2661"/>
                    </a:lnTo>
                    <a:lnTo>
                      <a:pt x="36465" y="2402"/>
                    </a:lnTo>
                    <a:lnTo>
                      <a:pt x="36313" y="2159"/>
                    </a:lnTo>
                    <a:lnTo>
                      <a:pt x="36161" y="1931"/>
                    </a:lnTo>
                    <a:lnTo>
                      <a:pt x="35979" y="1703"/>
                    </a:lnTo>
                    <a:lnTo>
                      <a:pt x="35797" y="1490"/>
                    </a:lnTo>
                    <a:lnTo>
                      <a:pt x="35599" y="1278"/>
                    </a:lnTo>
                    <a:lnTo>
                      <a:pt x="35386" y="1095"/>
                    </a:lnTo>
                    <a:lnTo>
                      <a:pt x="35173" y="913"/>
                    </a:lnTo>
                    <a:lnTo>
                      <a:pt x="34930" y="746"/>
                    </a:lnTo>
                    <a:lnTo>
                      <a:pt x="34702" y="609"/>
                    </a:lnTo>
                    <a:lnTo>
                      <a:pt x="34444" y="472"/>
                    </a:lnTo>
                    <a:lnTo>
                      <a:pt x="34185" y="350"/>
                    </a:lnTo>
                    <a:lnTo>
                      <a:pt x="33927" y="259"/>
                    </a:lnTo>
                    <a:lnTo>
                      <a:pt x="33653" y="168"/>
                    </a:lnTo>
                    <a:lnTo>
                      <a:pt x="33365" y="107"/>
                    </a:lnTo>
                    <a:lnTo>
                      <a:pt x="33091" y="46"/>
                    </a:lnTo>
                    <a:lnTo>
                      <a:pt x="32802" y="16"/>
                    </a:lnTo>
                    <a:lnTo>
                      <a:pt x="32513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3"/>
              <p:cNvSpPr/>
              <p:nvPr/>
            </p:nvSpPr>
            <p:spPr>
              <a:xfrm>
                <a:off x="4480875" y="461925"/>
                <a:ext cx="671125" cy="1339550"/>
              </a:xfrm>
              <a:custGeom>
                <a:rect b="b" l="l" r="r" t="t"/>
                <a:pathLst>
                  <a:path extrusionOk="0" h="53582" w="26845">
                    <a:moveTo>
                      <a:pt x="4181" y="1"/>
                    </a:moveTo>
                    <a:lnTo>
                      <a:pt x="3892" y="31"/>
                    </a:lnTo>
                    <a:lnTo>
                      <a:pt x="3618" y="92"/>
                    </a:lnTo>
                    <a:lnTo>
                      <a:pt x="3330" y="153"/>
                    </a:lnTo>
                    <a:lnTo>
                      <a:pt x="3056" y="244"/>
                    </a:lnTo>
                    <a:lnTo>
                      <a:pt x="2798" y="335"/>
                    </a:lnTo>
                    <a:lnTo>
                      <a:pt x="2539" y="457"/>
                    </a:lnTo>
                    <a:lnTo>
                      <a:pt x="2296" y="594"/>
                    </a:lnTo>
                    <a:lnTo>
                      <a:pt x="2053" y="746"/>
                    </a:lnTo>
                    <a:lnTo>
                      <a:pt x="1825" y="898"/>
                    </a:lnTo>
                    <a:lnTo>
                      <a:pt x="1597" y="1080"/>
                    </a:lnTo>
                    <a:lnTo>
                      <a:pt x="1384" y="1263"/>
                    </a:lnTo>
                    <a:lnTo>
                      <a:pt x="1186" y="1475"/>
                    </a:lnTo>
                    <a:lnTo>
                      <a:pt x="1004" y="1688"/>
                    </a:lnTo>
                    <a:lnTo>
                      <a:pt x="837" y="1916"/>
                    </a:lnTo>
                    <a:lnTo>
                      <a:pt x="670" y="2144"/>
                    </a:lnTo>
                    <a:lnTo>
                      <a:pt x="533" y="2387"/>
                    </a:lnTo>
                    <a:lnTo>
                      <a:pt x="396" y="2646"/>
                    </a:lnTo>
                    <a:lnTo>
                      <a:pt x="290" y="2919"/>
                    </a:lnTo>
                    <a:lnTo>
                      <a:pt x="198" y="3193"/>
                    </a:lnTo>
                    <a:lnTo>
                      <a:pt x="122" y="3482"/>
                    </a:lnTo>
                    <a:lnTo>
                      <a:pt x="62" y="3771"/>
                    </a:lnTo>
                    <a:lnTo>
                      <a:pt x="16" y="4075"/>
                    </a:lnTo>
                    <a:lnTo>
                      <a:pt x="1" y="4379"/>
                    </a:lnTo>
                    <a:lnTo>
                      <a:pt x="1" y="4683"/>
                    </a:lnTo>
                    <a:lnTo>
                      <a:pt x="16" y="5002"/>
                    </a:lnTo>
                    <a:lnTo>
                      <a:pt x="138" y="6066"/>
                    </a:lnTo>
                    <a:lnTo>
                      <a:pt x="259" y="7191"/>
                    </a:lnTo>
                    <a:lnTo>
                      <a:pt x="411" y="8361"/>
                    </a:lnTo>
                    <a:lnTo>
                      <a:pt x="578" y="9607"/>
                    </a:lnTo>
                    <a:lnTo>
                      <a:pt x="776" y="10884"/>
                    </a:lnTo>
                    <a:lnTo>
                      <a:pt x="989" y="12222"/>
                    </a:lnTo>
                    <a:lnTo>
                      <a:pt x="1232" y="13590"/>
                    </a:lnTo>
                    <a:lnTo>
                      <a:pt x="1506" y="15019"/>
                    </a:lnTo>
                    <a:lnTo>
                      <a:pt x="1794" y="16463"/>
                    </a:lnTo>
                    <a:lnTo>
                      <a:pt x="2114" y="17952"/>
                    </a:lnTo>
                    <a:lnTo>
                      <a:pt x="2463" y="19472"/>
                    </a:lnTo>
                    <a:lnTo>
                      <a:pt x="2843" y="21008"/>
                    </a:lnTo>
                    <a:lnTo>
                      <a:pt x="3254" y="22588"/>
                    </a:lnTo>
                    <a:lnTo>
                      <a:pt x="3710" y="24169"/>
                    </a:lnTo>
                    <a:lnTo>
                      <a:pt x="4196" y="25765"/>
                    </a:lnTo>
                    <a:lnTo>
                      <a:pt x="4713" y="27392"/>
                    </a:lnTo>
                    <a:lnTo>
                      <a:pt x="5260" y="29018"/>
                    </a:lnTo>
                    <a:lnTo>
                      <a:pt x="5853" y="30645"/>
                    </a:lnTo>
                    <a:lnTo>
                      <a:pt x="6172" y="31465"/>
                    </a:lnTo>
                    <a:lnTo>
                      <a:pt x="6491" y="32286"/>
                    </a:lnTo>
                    <a:lnTo>
                      <a:pt x="6826" y="33107"/>
                    </a:lnTo>
                    <a:lnTo>
                      <a:pt x="7175" y="33913"/>
                    </a:lnTo>
                    <a:lnTo>
                      <a:pt x="7525" y="34733"/>
                    </a:lnTo>
                    <a:lnTo>
                      <a:pt x="7890" y="35554"/>
                    </a:lnTo>
                    <a:lnTo>
                      <a:pt x="8255" y="36360"/>
                    </a:lnTo>
                    <a:lnTo>
                      <a:pt x="8650" y="37165"/>
                    </a:lnTo>
                    <a:lnTo>
                      <a:pt x="9045" y="37986"/>
                    </a:lnTo>
                    <a:lnTo>
                      <a:pt x="9455" y="38792"/>
                    </a:lnTo>
                    <a:lnTo>
                      <a:pt x="9881" y="39582"/>
                    </a:lnTo>
                    <a:lnTo>
                      <a:pt x="10307" y="40388"/>
                    </a:lnTo>
                    <a:lnTo>
                      <a:pt x="10747" y="41178"/>
                    </a:lnTo>
                    <a:lnTo>
                      <a:pt x="11203" y="41969"/>
                    </a:lnTo>
                    <a:lnTo>
                      <a:pt x="11675" y="42744"/>
                    </a:lnTo>
                    <a:lnTo>
                      <a:pt x="12161" y="43519"/>
                    </a:lnTo>
                    <a:lnTo>
                      <a:pt x="12647" y="44294"/>
                    </a:lnTo>
                    <a:lnTo>
                      <a:pt x="13164" y="45054"/>
                    </a:lnTo>
                    <a:lnTo>
                      <a:pt x="13681" y="45814"/>
                    </a:lnTo>
                    <a:lnTo>
                      <a:pt x="14213" y="46559"/>
                    </a:lnTo>
                    <a:lnTo>
                      <a:pt x="14760" y="47304"/>
                    </a:lnTo>
                    <a:lnTo>
                      <a:pt x="15323" y="48034"/>
                    </a:lnTo>
                    <a:lnTo>
                      <a:pt x="15885" y="48763"/>
                    </a:lnTo>
                    <a:lnTo>
                      <a:pt x="16478" y="49478"/>
                    </a:lnTo>
                    <a:lnTo>
                      <a:pt x="17071" y="50177"/>
                    </a:lnTo>
                    <a:lnTo>
                      <a:pt x="17694" y="50876"/>
                    </a:lnTo>
                    <a:lnTo>
                      <a:pt x="18317" y="51560"/>
                    </a:lnTo>
                    <a:lnTo>
                      <a:pt x="18955" y="52229"/>
                    </a:lnTo>
                    <a:lnTo>
                      <a:pt x="19138" y="52396"/>
                    </a:lnTo>
                    <a:lnTo>
                      <a:pt x="19320" y="52563"/>
                    </a:lnTo>
                    <a:lnTo>
                      <a:pt x="19518" y="52715"/>
                    </a:lnTo>
                    <a:lnTo>
                      <a:pt x="19715" y="52852"/>
                    </a:lnTo>
                    <a:lnTo>
                      <a:pt x="19913" y="52974"/>
                    </a:lnTo>
                    <a:lnTo>
                      <a:pt x="20126" y="53095"/>
                    </a:lnTo>
                    <a:lnTo>
                      <a:pt x="20339" y="53186"/>
                    </a:lnTo>
                    <a:lnTo>
                      <a:pt x="20551" y="53278"/>
                    </a:lnTo>
                    <a:lnTo>
                      <a:pt x="20779" y="53354"/>
                    </a:lnTo>
                    <a:lnTo>
                      <a:pt x="20992" y="53430"/>
                    </a:lnTo>
                    <a:lnTo>
                      <a:pt x="21220" y="53475"/>
                    </a:lnTo>
                    <a:lnTo>
                      <a:pt x="21448" y="53521"/>
                    </a:lnTo>
                    <a:lnTo>
                      <a:pt x="21676" y="53551"/>
                    </a:lnTo>
                    <a:lnTo>
                      <a:pt x="21904" y="53582"/>
                    </a:lnTo>
                    <a:lnTo>
                      <a:pt x="22375" y="53582"/>
                    </a:lnTo>
                    <a:lnTo>
                      <a:pt x="22603" y="53566"/>
                    </a:lnTo>
                    <a:lnTo>
                      <a:pt x="22831" y="53551"/>
                    </a:lnTo>
                    <a:lnTo>
                      <a:pt x="23059" y="53506"/>
                    </a:lnTo>
                    <a:lnTo>
                      <a:pt x="23287" y="53460"/>
                    </a:lnTo>
                    <a:lnTo>
                      <a:pt x="23500" y="53399"/>
                    </a:lnTo>
                    <a:lnTo>
                      <a:pt x="23728" y="53323"/>
                    </a:lnTo>
                    <a:lnTo>
                      <a:pt x="23941" y="53247"/>
                    </a:lnTo>
                    <a:lnTo>
                      <a:pt x="24154" y="53156"/>
                    </a:lnTo>
                    <a:lnTo>
                      <a:pt x="24367" y="53050"/>
                    </a:lnTo>
                    <a:lnTo>
                      <a:pt x="24564" y="52928"/>
                    </a:lnTo>
                    <a:lnTo>
                      <a:pt x="24762" y="52791"/>
                    </a:lnTo>
                    <a:lnTo>
                      <a:pt x="24959" y="52654"/>
                    </a:lnTo>
                    <a:lnTo>
                      <a:pt x="25142" y="52502"/>
                    </a:lnTo>
                    <a:lnTo>
                      <a:pt x="25324" y="52350"/>
                    </a:lnTo>
                    <a:lnTo>
                      <a:pt x="25491" y="52168"/>
                    </a:lnTo>
                    <a:lnTo>
                      <a:pt x="25659" y="51986"/>
                    </a:lnTo>
                    <a:lnTo>
                      <a:pt x="26236" y="51286"/>
                    </a:lnTo>
                    <a:lnTo>
                      <a:pt x="26844" y="50526"/>
                    </a:lnTo>
                    <a:lnTo>
                      <a:pt x="26267" y="49858"/>
                    </a:lnTo>
                    <a:lnTo>
                      <a:pt x="25689" y="49174"/>
                    </a:lnTo>
                    <a:lnTo>
                      <a:pt x="25127" y="48490"/>
                    </a:lnTo>
                    <a:lnTo>
                      <a:pt x="24595" y="47790"/>
                    </a:lnTo>
                    <a:lnTo>
                      <a:pt x="24047" y="47076"/>
                    </a:lnTo>
                    <a:lnTo>
                      <a:pt x="23531" y="46362"/>
                    </a:lnTo>
                    <a:lnTo>
                      <a:pt x="23029" y="45647"/>
                    </a:lnTo>
                    <a:lnTo>
                      <a:pt x="22527" y="44918"/>
                    </a:lnTo>
                    <a:lnTo>
                      <a:pt x="22041" y="44188"/>
                    </a:lnTo>
                    <a:lnTo>
                      <a:pt x="21570" y="43443"/>
                    </a:lnTo>
                    <a:lnTo>
                      <a:pt x="21114" y="42698"/>
                    </a:lnTo>
                    <a:lnTo>
                      <a:pt x="20658" y="41938"/>
                    </a:lnTo>
                    <a:lnTo>
                      <a:pt x="20217" y="41193"/>
                    </a:lnTo>
                    <a:lnTo>
                      <a:pt x="19791" y="40418"/>
                    </a:lnTo>
                    <a:lnTo>
                      <a:pt x="19381" y="39658"/>
                    </a:lnTo>
                    <a:lnTo>
                      <a:pt x="18971" y="38898"/>
                    </a:lnTo>
                    <a:lnTo>
                      <a:pt x="18575" y="38123"/>
                    </a:lnTo>
                    <a:lnTo>
                      <a:pt x="18195" y="37348"/>
                    </a:lnTo>
                    <a:lnTo>
                      <a:pt x="17815" y="36557"/>
                    </a:lnTo>
                    <a:lnTo>
                      <a:pt x="17451" y="35782"/>
                    </a:lnTo>
                    <a:lnTo>
                      <a:pt x="17101" y="35007"/>
                    </a:lnTo>
                    <a:lnTo>
                      <a:pt x="16751" y="34217"/>
                    </a:lnTo>
                    <a:lnTo>
                      <a:pt x="16417" y="33426"/>
                    </a:lnTo>
                    <a:lnTo>
                      <a:pt x="16098" y="32651"/>
                    </a:lnTo>
                    <a:lnTo>
                      <a:pt x="15475" y="31070"/>
                    </a:lnTo>
                    <a:lnTo>
                      <a:pt x="14897" y="29505"/>
                    </a:lnTo>
                    <a:lnTo>
                      <a:pt x="14350" y="27939"/>
                    </a:lnTo>
                    <a:lnTo>
                      <a:pt x="13833" y="26373"/>
                    </a:lnTo>
                    <a:lnTo>
                      <a:pt x="13362" y="24838"/>
                    </a:lnTo>
                    <a:lnTo>
                      <a:pt x="12921" y="23303"/>
                    </a:lnTo>
                    <a:lnTo>
                      <a:pt x="12511" y="21783"/>
                    </a:lnTo>
                    <a:lnTo>
                      <a:pt x="12115" y="20293"/>
                    </a:lnTo>
                    <a:lnTo>
                      <a:pt x="11766" y="18819"/>
                    </a:lnTo>
                    <a:lnTo>
                      <a:pt x="11447" y="17375"/>
                    </a:lnTo>
                    <a:lnTo>
                      <a:pt x="11143" y="15946"/>
                    </a:lnTo>
                    <a:lnTo>
                      <a:pt x="10869" y="14563"/>
                    </a:lnTo>
                    <a:lnTo>
                      <a:pt x="10626" y="13210"/>
                    </a:lnTo>
                    <a:lnTo>
                      <a:pt x="10398" y="11903"/>
                    </a:lnTo>
                    <a:lnTo>
                      <a:pt x="10200" y="10626"/>
                    </a:lnTo>
                    <a:lnTo>
                      <a:pt x="10018" y="9410"/>
                    </a:lnTo>
                    <a:lnTo>
                      <a:pt x="9851" y="8224"/>
                    </a:lnTo>
                    <a:lnTo>
                      <a:pt x="9714" y="7099"/>
                    </a:lnTo>
                    <a:lnTo>
                      <a:pt x="9577" y="6020"/>
                    </a:lnTo>
                    <a:lnTo>
                      <a:pt x="9471" y="5002"/>
                    </a:lnTo>
                    <a:lnTo>
                      <a:pt x="9455" y="4607"/>
                    </a:lnTo>
                    <a:lnTo>
                      <a:pt x="9455" y="4227"/>
                    </a:lnTo>
                    <a:lnTo>
                      <a:pt x="9501" y="3862"/>
                    </a:lnTo>
                    <a:lnTo>
                      <a:pt x="9562" y="3497"/>
                    </a:lnTo>
                    <a:lnTo>
                      <a:pt x="9668" y="3147"/>
                    </a:lnTo>
                    <a:lnTo>
                      <a:pt x="9790" y="2798"/>
                    </a:lnTo>
                    <a:lnTo>
                      <a:pt x="9942" y="2479"/>
                    </a:lnTo>
                    <a:lnTo>
                      <a:pt x="10124" y="2175"/>
                    </a:lnTo>
                    <a:lnTo>
                      <a:pt x="9167" y="1673"/>
                    </a:lnTo>
                    <a:lnTo>
                      <a:pt x="8194" y="1217"/>
                    </a:lnTo>
                    <a:lnTo>
                      <a:pt x="7221" y="776"/>
                    </a:lnTo>
                    <a:lnTo>
                      <a:pt x="6263" y="351"/>
                    </a:lnTo>
                    <a:lnTo>
                      <a:pt x="5959" y="229"/>
                    </a:lnTo>
                    <a:lnTo>
                      <a:pt x="5655" y="153"/>
                    </a:lnTo>
                    <a:lnTo>
                      <a:pt x="5366" y="77"/>
                    </a:lnTo>
                    <a:lnTo>
                      <a:pt x="5062" y="31"/>
                    </a:lnTo>
                    <a:lnTo>
                      <a:pt x="47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3"/>
              <p:cNvSpPr/>
              <p:nvPr/>
            </p:nvSpPr>
            <p:spPr>
              <a:xfrm>
                <a:off x="2214550" y="461925"/>
                <a:ext cx="907850" cy="1339550"/>
              </a:xfrm>
              <a:custGeom>
                <a:rect b="b" l="l" r="r" t="t"/>
                <a:pathLst>
                  <a:path extrusionOk="0" h="53582" w="36314">
                    <a:moveTo>
                      <a:pt x="32164" y="1"/>
                    </a:moveTo>
                    <a:lnTo>
                      <a:pt x="31966" y="16"/>
                    </a:lnTo>
                    <a:lnTo>
                      <a:pt x="31753" y="47"/>
                    </a:lnTo>
                    <a:lnTo>
                      <a:pt x="31541" y="92"/>
                    </a:lnTo>
                    <a:lnTo>
                      <a:pt x="31343" y="138"/>
                    </a:lnTo>
                    <a:lnTo>
                      <a:pt x="31130" y="199"/>
                    </a:lnTo>
                    <a:lnTo>
                      <a:pt x="30933" y="275"/>
                    </a:lnTo>
                    <a:lnTo>
                      <a:pt x="30720" y="351"/>
                    </a:lnTo>
                    <a:lnTo>
                      <a:pt x="30127" y="609"/>
                    </a:lnTo>
                    <a:lnTo>
                      <a:pt x="29534" y="867"/>
                    </a:lnTo>
                    <a:lnTo>
                      <a:pt x="28349" y="1415"/>
                    </a:lnTo>
                    <a:lnTo>
                      <a:pt x="27163" y="2007"/>
                    </a:lnTo>
                    <a:lnTo>
                      <a:pt x="25992" y="2631"/>
                    </a:lnTo>
                    <a:lnTo>
                      <a:pt x="24822" y="3284"/>
                    </a:lnTo>
                    <a:lnTo>
                      <a:pt x="23652" y="3968"/>
                    </a:lnTo>
                    <a:lnTo>
                      <a:pt x="22496" y="4683"/>
                    </a:lnTo>
                    <a:lnTo>
                      <a:pt x="21356" y="5412"/>
                    </a:lnTo>
                    <a:lnTo>
                      <a:pt x="20216" y="6157"/>
                    </a:lnTo>
                    <a:lnTo>
                      <a:pt x="19107" y="6917"/>
                    </a:lnTo>
                    <a:lnTo>
                      <a:pt x="17997" y="7692"/>
                    </a:lnTo>
                    <a:lnTo>
                      <a:pt x="16918" y="8483"/>
                    </a:lnTo>
                    <a:lnTo>
                      <a:pt x="15854" y="9288"/>
                    </a:lnTo>
                    <a:lnTo>
                      <a:pt x="14805" y="10079"/>
                    </a:lnTo>
                    <a:lnTo>
                      <a:pt x="13787" y="10884"/>
                    </a:lnTo>
                    <a:lnTo>
                      <a:pt x="12784" y="11690"/>
                    </a:lnTo>
                    <a:lnTo>
                      <a:pt x="11811" y="12495"/>
                    </a:lnTo>
                    <a:lnTo>
                      <a:pt x="10853" y="13286"/>
                    </a:lnTo>
                    <a:lnTo>
                      <a:pt x="9941" y="14076"/>
                    </a:lnTo>
                    <a:lnTo>
                      <a:pt x="9044" y="14836"/>
                    </a:lnTo>
                    <a:lnTo>
                      <a:pt x="8193" y="15596"/>
                    </a:lnTo>
                    <a:lnTo>
                      <a:pt x="7357" y="16341"/>
                    </a:lnTo>
                    <a:lnTo>
                      <a:pt x="5822" y="17755"/>
                    </a:lnTo>
                    <a:lnTo>
                      <a:pt x="4424" y="19077"/>
                    </a:lnTo>
                    <a:lnTo>
                      <a:pt x="3207" y="20263"/>
                    </a:lnTo>
                    <a:lnTo>
                      <a:pt x="2159" y="21296"/>
                    </a:lnTo>
                    <a:lnTo>
                      <a:pt x="1307" y="22178"/>
                    </a:lnTo>
                    <a:lnTo>
                      <a:pt x="1140" y="22345"/>
                    </a:lnTo>
                    <a:lnTo>
                      <a:pt x="988" y="22528"/>
                    </a:lnTo>
                    <a:lnTo>
                      <a:pt x="851" y="22725"/>
                    </a:lnTo>
                    <a:lnTo>
                      <a:pt x="715" y="22923"/>
                    </a:lnTo>
                    <a:lnTo>
                      <a:pt x="593" y="23120"/>
                    </a:lnTo>
                    <a:lnTo>
                      <a:pt x="487" y="23318"/>
                    </a:lnTo>
                    <a:lnTo>
                      <a:pt x="380" y="23531"/>
                    </a:lnTo>
                    <a:lnTo>
                      <a:pt x="304" y="23759"/>
                    </a:lnTo>
                    <a:lnTo>
                      <a:pt x="228" y="23972"/>
                    </a:lnTo>
                    <a:lnTo>
                      <a:pt x="152" y="24200"/>
                    </a:lnTo>
                    <a:lnTo>
                      <a:pt x="107" y="24428"/>
                    </a:lnTo>
                    <a:lnTo>
                      <a:pt x="61" y="24656"/>
                    </a:lnTo>
                    <a:lnTo>
                      <a:pt x="31" y="24884"/>
                    </a:lnTo>
                    <a:lnTo>
                      <a:pt x="0" y="25127"/>
                    </a:lnTo>
                    <a:lnTo>
                      <a:pt x="0" y="25355"/>
                    </a:lnTo>
                    <a:lnTo>
                      <a:pt x="0" y="25598"/>
                    </a:lnTo>
                    <a:lnTo>
                      <a:pt x="31" y="26145"/>
                    </a:lnTo>
                    <a:lnTo>
                      <a:pt x="61" y="26692"/>
                    </a:lnTo>
                    <a:lnTo>
                      <a:pt x="167" y="27787"/>
                    </a:lnTo>
                    <a:lnTo>
                      <a:pt x="289" y="28866"/>
                    </a:lnTo>
                    <a:lnTo>
                      <a:pt x="456" y="29930"/>
                    </a:lnTo>
                    <a:lnTo>
                      <a:pt x="639" y="30964"/>
                    </a:lnTo>
                    <a:lnTo>
                      <a:pt x="867" y="31997"/>
                    </a:lnTo>
                    <a:lnTo>
                      <a:pt x="1110" y="33016"/>
                    </a:lnTo>
                    <a:lnTo>
                      <a:pt x="1383" y="34019"/>
                    </a:lnTo>
                    <a:lnTo>
                      <a:pt x="1687" y="35007"/>
                    </a:lnTo>
                    <a:lnTo>
                      <a:pt x="1991" y="35965"/>
                    </a:lnTo>
                    <a:lnTo>
                      <a:pt x="2341" y="36922"/>
                    </a:lnTo>
                    <a:lnTo>
                      <a:pt x="2691" y="37849"/>
                    </a:lnTo>
                    <a:lnTo>
                      <a:pt x="3071" y="38761"/>
                    </a:lnTo>
                    <a:lnTo>
                      <a:pt x="3466" y="39658"/>
                    </a:lnTo>
                    <a:lnTo>
                      <a:pt x="3861" y="40525"/>
                    </a:lnTo>
                    <a:lnTo>
                      <a:pt x="4287" y="41391"/>
                    </a:lnTo>
                    <a:lnTo>
                      <a:pt x="4712" y="42227"/>
                    </a:lnTo>
                    <a:lnTo>
                      <a:pt x="5153" y="43033"/>
                    </a:lnTo>
                    <a:lnTo>
                      <a:pt x="5594" y="43823"/>
                    </a:lnTo>
                    <a:lnTo>
                      <a:pt x="6050" y="44598"/>
                    </a:lnTo>
                    <a:lnTo>
                      <a:pt x="6491" y="45358"/>
                    </a:lnTo>
                    <a:lnTo>
                      <a:pt x="6962" y="46073"/>
                    </a:lnTo>
                    <a:lnTo>
                      <a:pt x="7418" y="46787"/>
                    </a:lnTo>
                    <a:lnTo>
                      <a:pt x="7874" y="47456"/>
                    </a:lnTo>
                    <a:lnTo>
                      <a:pt x="8330" y="48110"/>
                    </a:lnTo>
                    <a:lnTo>
                      <a:pt x="8786" y="48748"/>
                    </a:lnTo>
                    <a:lnTo>
                      <a:pt x="9227" y="49356"/>
                    </a:lnTo>
                    <a:lnTo>
                      <a:pt x="9668" y="49934"/>
                    </a:lnTo>
                    <a:lnTo>
                      <a:pt x="10519" y="51013"/>
                    </a:lnTo>
                    <a:lnTo>
                      <a:pt x="11324" y="51986"/>
                    </a:lnTo>
                    <a:lnTo>
                      <a:pt x="11492" y="52168"/>
                    </a:lnTo>
                    <a:lnTo>
                      <a:pt x="11659" y="52350"/>
                    </a:lnTo>
                    <a:lnTo>
                      <a:pt x="11841" y="52502"/>
                    </a:lnTo>
                    <a:lnTo>
                      <a:pt x="12024" y="52654"/>
                    </a:lnTo>
                    <a:lnTo>
                      <a:pt x="12221" y="52791"/>
                    </a:lnTo>
                    <a:lnTo>
                      <a:pt x="12419" y="52928"/>
                    </a:lnTo>
                    <a:lnTo>
                      <a:pt x="12632" y="53050"/>
                    </a:lnTo>
                    <a:lnTo>
                      <a:pt x="12829" y="53156"/>
                    </a:lnTo>
                    <a:lnTo>
                      <a:pt x="13042" y="53247"/>
                    </a:lnTo>
                    <a:lnTo>
                      <a:pt x="13270" y="53323"/>
                    </a:lnTo>
                    <a:lnTo>
                      <a:pt x="13483" y="53399"/>
                    </a:lnTo>
                    <a:lnTo>
                      <a:pt x="13711" y="53460"/>
                    </a:lnTo>
                    <a:lnTo>
                      <a:pt x="13939" y="53506"/>
                    </a:lnTo>
                    <a:lnTo>
                      <a:pt x="14167" y="53551"/>
                    </a:lnTo>
                    <a:lnTo>
                      <a:pt x="14395" y="53566"/>
                    </a:lnTo>
                    <a:lnTo>
                      <a:pt x="14623" y="53582"/>
                    </a:lnTo>
                    <a:lnTo>
                      <a:pt x="15079" y="53582"/>
                    </a:lnTo>
                    <a:lnTo>
                      <a:pt x="15307" y="53551"/>
                    </a:lnTo>
                    <a:lnTo>
                      <a:pt x="15535" y="53521"/>
                    </a:lnTo>
                    <a:lnTo>
                      <a:pt x="15763" y="53475"/>
                    </a:lnTo>
                    <a:lnTo>
                      <a:pt x="15991" y="53430"/>
                    </a:lnTo>
                    <a:lnTo>
                      <a:pt x="16204" y="53354"/>
                    </a:lnTo>
                    <a:lnTo>
                      <a:pt x="16432" y="53278"/>
                    </a:lnTo>
                    <a:lnTo>
                      <a:pt x="16644" y="53186"/>
                    </a:lnTo>
                    <a:lnTo>
                      <a:pt x="16857" y="53095"/>
                    </a:lnTo>
                    <a:lnTo>
                      <a:pt x="17055" y="52974"/>
                    </a:lnTo>
                    <a:lnTo>
                      <a:pt x="17268" y="52852"/>
                    </a:lnTo>
                    <a:lnTo>
                      <a:pt x="17465" y="52715"/>
                    </a:lnTo>
                    <a:lnTo>
                      <a:pt x="17648" y="52563"/>
                    </a:lnTo>
                    <a:lnTo>
                      <a:pt x="17830" y="52396"/>
                    </a:lnTo>
                    <a:lnTo>
                      <a:pt x="18012" y="52229"/>
                    </a:lnTo>
                    <a:lnTo>
                      <a:pt x="18818" y="51378"/>
                    </a:lnTo>
                    <a:lnTo>
                      <a:pt x="19593" y="50526"/>
                    </a:lnTo>
                    <a:lnTo>
                      <a:pt x="18803" y="49508"/>
                    </a:lnTo>
                    <a:lnTo>
                      <a:pt x="17982" y="48398"/>
                    </a:lnTo>
                    <a:lnTo>
                      <a:pt x="17572" y="47806"/>
                    </a:lnTo>
                    <a:lnTo>
                      <a:pt x="17161" y="47198"/>
                    </a:lnTo>
                    <a:lnTo>
                      <a:pt x="16736" y="46574"/>
                    </a:lnTo>
                    <a:lnTo>
                      <a:pt x="16325" y="45936"/>
                    </a:lnTo>
                    <a:lnTo>
                      <a:pt x="15915" y="45267"/>
                    </a:lnTo>
                    <a:lnTo>
                      <a:pt x="15489" y="44598"/>
                    </a:lnTo>
                    <a:lnTo>
                      <a:pt x="15079" y="43899"/>
                    </a:lnTo>
                    <a:lnTo>
                      <a:pt x="14684" y="43169"/>
                    </a:lnTo>
                    <a:lnTo>
                      <a:pt x="14273" y="42440"/>
                    </a:lnTo>
                    <a:lnTo>
                      <a:pt x="13893" y="41680"/>
                    </a:lnTo>
                    <a:lnTo>
                      <a:pt x="13498" y="40920"/>
                    </a:lnTo>
                    <a:lnTo>
                      <a:pt x="13133" y="40129"/>
                    </a:lnTo>
                    <a:lnTo>
                      <a:pt x="12768" y="39324"/>
                    </a:lnTo>
                    <a:lnTo>
                      <a:pt x="12419" y="38503"/>
                    </a:lnTo>
                    <a:lnTo>
                      <a:pt x="12084" y="37667"/>
                    </a:lnTo>
                    <a:lnTo>
                      <a:pt x="11750" y="36831"/>
                    </a:lnTo>
                    <a:lnTo>
                      <a:pt x="11446" y="35965"/>
                    </a:lnTo>
                    <a:lnTo>
                      <a:pt x="11157" y="35083"/>
                    </a:lnTo>
                    <a:lnTo>
                      <a:pt x="10884" y="34186"/>
                    </a:lnTo>
                    <a:lnTo>
                      <a:pt x="10640" y="33289"/>
                    </a:lnTo>
                    <a:lnTo>
                      <a:pt x="10397" y="32362"/>
                    </a:lnTo>
                    <a:lnTo>
                      <a:pt x="10200" y="31435"/>
                    </a:lnTo>
                    <a:lnTo>
                      <a:pt x="10002" y="30493"/>
                    </a:lnTo>
                    <a:lnTo>
                      <a:pt x="9835" y="29535"/>
                    </a:lnTo>
                    <a:lnTo>
                      <a:pt x="9698" y="28562"/>
                    </a:lnTo>
                    <a:lnTo>
                      <a:pt x="9592" y="27589"/>
                    </a:lnTo>
                    <a:lnTo>
                      <a:pt x="9516" y="26601"/>
                    </a:lnTo>
                    <a:lnTo>
                      <a:pt x="9455" y="25598"/>
                    </a:lnTo>
                    <a:lnTo>
                      <a:pt x="9455" y="25355"/>
                    </a:lnTo>
                    <a:lnTo>
                      <a:pt x="9455" y="25127"/>
                    </a:lnTo>
                    <a:lnTo>
                      <a:pt x="9485" y="24884"/>
                    </a:lnTo>
                    <a:lnTo>
                      <a:pt x="9516" y="24656"/>
                    </a:lnTo>
                    <a:lnTo>
                      <a:pt x="9561" y="24428"/>
                    </a:lnTo>
                    <a:lnTo>
                      <a:pt x="9607" y="24200"/>
                    </a:lnTo>
                    <a:lnTo>
                      <a:pt x="9683" y="23972"/>
                    </a:lnTo>
                    <a:lnTo>
                      <a:pt x="9759" y="23759"/>
                    </a:lnTo>
                    <a:lnTo>
                      <a:pt x="9835" y="23531"/>
                    </a:lnTo>
                    <a:lnTo>
                      <a:pt x="9941" y="23318"/>
                    </a:lnTo>
                    <a:lnTo>
                      <a:pt x="10048" y="23120"/>
                    </a:lnTo>
                    <a:lnTo>
                      <a:pt x="10169" y="22923"/>
                    </a:lnTo>
                    <a:lnTo>
                      <a:pt x="10306" y="22725"/>
                    </a:lnTo>
                    <a:lnTo>
                      <a:pt x="10443" y="22528"/>
                    </a:lnTo>
                    <a:lnTo>
                      <a:pt x="10595" y="22345"/>
                    </a:lnTo>
                    <a:lnTo>
                      <a:pt x="10762" y="22178"/>
                    </a:lnTo>
                    <a:lnTo>
                      <a:pt x="11522" y="21403"/>
                    </a:lnTo>
                    <a:lnTo>
                      <a:pt x="12434" y="20491"/>
                    </a:lnTo>
                    <a:lnTo>
                      <a:pt x="13498" y="19457"/>
                    </a:lnTo>
                    <a:lnTo>
                      <a:pt x="14684" y="18302"/>
                    </a:lnTo>
                    <a:lnTo>
                      <a:pt x="16021" y="17071"/>
                    </a:lnTo>
                    <a:lnTo>
                      <a:pt x="17450" y="15764"/>
                    </a:lnTo>
                    <a:lnTo>
                      <a:pt x="19016" y="14396"/>
                    </a:lnTo>
                    <a:lnTo>
                      <a:pt x="19821" y="13696"/>
                    </a:lnTo>
                    <a:lnTo>
                      <a:pt x="20657" y="12997"/>
                    </a:lnTo>
                    <a:lnTo>
                      <a:pt x="21524" y="12283"/>
                    </a:lnTo>
                    <a:lnTo>
                      <a:pt x="22405" y="11553"/>
                    </a:lnTo>
                    <a:lnTo>
                      <a:pt x="23302" y="10839"/>
                    </a:lnTo>
                    <a:lnTo>
                      <a:pt x="24214" y="10109"/>
                    </a:lnTo>
                    <a:lnTo>
                      <a:pt x="25156" y="9395"/>
                    </a:lnTo>
                    <a:lnTo>
                      <a:pt x="26114" y="8680"/>
                    </a:lnTo>
                    <a:lnTo>
                      <a:pt x="27087" y="7966"/>
                    </a:lnTo>
                    <a:lnTo>
                      <a:pt x="28060" y="7267"/>
                    </a:lnTo>
                    <a:lnTo>
                      <a:pt x="29063" y="6567"/>
                    </a:lnTo>
                    <a:lnTo>
                      <a:pt x="30081" y="5883"/>
                    </a:lnTo>
                    <a:lnTo>
                      <a:pt x="31100" y="5230"/>
                    </a:lnTo>
                    <a:lnTo>
                      <a:pt x="32118" y="4576"/>
                    </a:lnTo>
                    <a:lnTo>
                      <a:pt x="33167" y="3938"/>
                    </a:lnTo>
                    <a:lnTo>
                      <a:pt x="34216" y="3330"/>
                    </a:lnTo>
                    <a:lnTo>
                      <a:pt x="35265" y="2737"/>
                    </a:lnTo>
                    <a:lnTo>
                      <a:pt x="36313" y="2175"/>
                    </a:lnTo>
                    <a:lnTo>
                      <a:pt x="36101" y="1840"/>
                    </a:lnTo>
                    <a:lnTo>
                      <a:pt x="35857" y="1536"/>
                    </a:lnTo>
                    <a:lnTo>
                      <a:pt x="35584" y="1263"/>
                    </a:lnTo>
                    <a:lnTo>
                      <a:pt x="35295" y="1004"/>
                    </a:lnTo>
                    <a:lnTo>
                      <a:pt x="34976" y="761"/>
                    </a:lnTo>
                    <a:lnTo>
                      <a:pt x="34641" y="563"/>
                    </a:lnTo>
                    <a:lnTo>
                      <a:pt x="34292" y="381"/>
                    </a:lnTo>
                    <a:lnTo>
                      <a:pt x="33927" y="244"/>
                    </a:lnTo>
                    <a:lnTo>
                      <a:pt x="33562" y="123"/>
                    </a:lnTo>
                    <a:lnTo>
                      <a:pt x="33167" y="47"/>
                    </a:lnTo>
                    <a:lnTo>
                      <a:pt x="3277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3"/>
              <p:cNvSpPr/>
              <p:nvPr/>
            </p:nvSpPr>
            <p:spPr>
              <a:xfrm>
                <a:off x="2972275" y="1525575"/>
                <a:ext cx="1675825" cy="1425050"/>
              </a:xfrm>
              <a:custGeom>
                <a:rect b="b" l="l" r="r" t="t"/>
                <a:pathLst>
                  <a:path extrusionOk="0" h="57002" w="67033">
                    <a:moveTo>
                      <a:pt x="33517" y="0"/>
                    </a:moveTo>
                    <a:lnTo>
                      <a:pt x="33273" y="15"/>
                    </a:lnTo>
                    <a:lnTo>
                      <a:pt x="33045" y="31"/>
                    </a:lnTo>
                    <a:lnTo>
                      <a:pt x="32817" y="61"/>
                    </a:lnTo>
                    <a:lnTo>
                      <a:pt x="32605" y="91"/>
                    </a:lnTo>
                    <a:lnTo>
                      <a:pt x="32377" y="152"/>
                    </a:lnTo>
                    <a:lnTo>
                      <a:pt x="32149" y="213"/>
                    </a:lnTo>
                    <a:lnTo>
                      <a:pt x="31936" y="274"/>
                    </a:lnTo>
                    <a:lnTo>
                      <a:pt x="31708" y="365"/>
                    </a:lnTo>
                    <a:lnTo>
                      <a:pt x="31495" y="456"/>
                    </a:lnTo>
                    <a:lnTo>
                      <a:pt x="31282" y="563"/>
                    </a:lnTo>
                    <a:lnTo>
                      <a:pt x="31085" y="684"/>
                    </a:lnTo>
                    <a:lnTo>
                      <a:pt x="30887" y="806"/>
                    </a:lnTo>
                    <a:lnTo>
                      <a:pt x="30689" y="943"/>
                    </a:lnTo>
                    <a:lnTo>
                      <a:pt x="30492" y="1095"/>
                    </a:lnTo>
                    <a:lnTo>
                      <a:pt x="30309" y="1262"/>
                    </a:lnTo>
                    <a:lnTo>
                      <a:pt x="30142" y="1429"/>
                    </a:lnTo>
                    <a:lnTo>
                      <a:pt x="27893" y="3724"/>
                    </a:lnTo>
                    <a:lnTo>
                      <a:pt x="5244" y="26373"/>
                    </a:lnTo>
                    <a:lnTo>
                      <a:pt x="4925" y="26692"/>
                    </a:lnTo>
                    <a:lnTo>
                      <a:pt x="4606" y="27041"/>
                    </a:lnTo>
                    <a:lnTo>
                      <a:pt x="4302" y="27376"/>
                    </a:lnTo>
                    <a:lnTo>
                      <a:pt x="4013" y="27725"/>
                    </a:lnTo>
                    <a:lnTo>
                      <a:pt x="3740" y="28090"/>
                    </a:lnTo>
                    <a:lnTo>
                      <a:pt x="3466" y="28440"/>
                    </a:lnTo>
                    <a:lnTo>
                      <a:pt x="3208" y="28805"/>
                    </a:lnTo>
                    <a:lnTo>
                      <a:pt x="2949" y="29185"/>
                    </a:lnTo>
                    <a:lnTo>
                      <a:pt x="2706" y="29549"/>
                    </a:lnTo>
                    <a:lnTo>
                      <a:pt x="2478" y="29929"/>
                    </a:lnTo>
                    <a:lnTo>
                      <a:pt x="2250" y="30325"/>
                    </a:lnTo>
                    <a:lnTo>
                      <a:pt x="2052" y="30705"/>
                    </a:lnTo>
                    <a:lnTo>
                      <a:pt x="1840" y="31100"/>
                    </a:lnTo>
                    <a:lnTo>
                      <a:pt x="1657" y="31495"/>
                    </a:lnTo>
                    <a:lnTo>
                      <a:pt x="1475" y="31906"/>
                    </a:lnTo>
                    <a:lnTo>
                      <a:pt x="1308" y="32301"/>
                    </a:lnTo>
                    <a:lnTo>
                      <a:pt x="1156" y="32711"/>
                    </a:lnTo>
                    <a:lnTo>
                      <a:pt x="1004" y="33122"/>
                    </a:lnTo>
                    <a:lnTo>
                      <a:pt x="867" y="33532"/>
                    </a:lnTo>
                    <a:lnTo>
                      <a:pt x="730" y="33942"/>
                    </a:lnTo>
                    <a:lnTo>
                      <a:pt x="608" y="34368"/>
                    </a:lnTo>
                    <a:lnTo>
                      <a:pt x="502" y="34778"/>
                    </a:lnTo>
                    <a:lnTo>
                      <a:pt x="411" y="35204"/>
                    </a:lnTo>
                    <a:lnTo>
                      <a:pt x="320" y="35630"/>
                    </a:lnTo>
                    <a:lnTo>
                      <a:pt x="244" y="36055"/>
                    </a:lnTo>
                    <a:lnTo>
                      <a:pt x="183" y="36481"/>
                    </a:lnTo>
                    <a:lnTo>
                      <a:pt x="122" y="36906"/>
                    </a:lnTo>
                    <a:lnTo>
                      <a:pt x="76" y="37332"/>
                    </a:lnTo>
                    <a:lnTo>
                      <a:pt x="46" y="37758"/>
                    </a:lnTo>
                    <a:lnTo>
                      <a:pt x="16" y="38198"/>
                    </a:lnTo>
                    <a:lnTo>
                      <a:pt x="0" y="38624"/>
                    </a:lnTo>
                    <a:lnTo>
                      <a:pt x="0" y="39050"/>
                    </a:lnTo>
                    <a:lnTo>
                      <a:pt x="0" y="39490"/>
                    </a:lnTo>
                    <a:lnTo>
                      <a:pt x="16" y="39916"/>
                    </a:lnTo>
                    <a:lnTo>
                      <a:pt x="46" y="40342"/>
                    </a:lnTo>
                    <a:lnTo>
                      <a:pt x="76" y="40767"/>
                    </a:lnTo>
                    <a:lnTo>
                      <a:pt x="122" y="41208"/>
                    </a:lnTo>
                    <a:lnTo>
                      <a:pt x="183" y="41634"/>
                    </a:lnTo>
                    <a:lnTo>
                      <a:pt x="244" y="42059"/>
                    </a:lnTo>
                    <a:lnTo>
                      <a:pt x="320" y="42485"/>
                    </a:lnTo>
                    <a:lnTo>
                      <a:pt x="411" y="42910"/>
                    </a:lnTo>
                    <a:lnTo>
                      <a:pt x="502" y="43321"/>
                    </a:lnTo>
                    <a:lnTo>
                      <a:pt x="608" y="43746"/>
                    </a:lnTo>
                    <a:lnTo>
                      <a:pt x="730" y="44157"/>
                    </a:lnTo>
                    <a:lnTo>
                      <a:pt x="867" y="44582"/>
                    </a:lnTo>
                    <a:lnTo>
                      <a:pt x="1004" y="44993"/>
                    </a:lnTo>
                    <a:lnTo>
                      <a:pt x="1156" y="45403"/>
                    </a:lnTo>
                    <a:lnTo>
                      <a:pt x="1308" y="45799"/>
                    </a:lnTo>
                    <a:lnTo>
                      <a:pt x="1475" y="46209"/>
                    </a:lnTo>
                    <a:lnTo>
                      <a:pt x="1657" y="46604"/>
                    </a:lnTo>
                    <a:lnTo>
                      <a:pt x="1840" y="46999"/>
                    </a:lnTo>
                    <a:lnTo>
                      <a:pt x="2052" y="47395"/>
                    </a:lnTo>
                    <a:lnTo>
                      <a:pt x="2250" y="47790"/>
                    </a:lnTo>
                    <a:lnTo>
                      <a:pt x="2478" y="48170"/>
                    </a:lnTo>
                    <a:lnTo>
                      <a:pt x="2706" y="48550"/>
                    </a:lnTo>
                    <a:lnTo>
                      <a:pt x="2949" y="48930"/>
                    </a:lnTo>
                    <a:lnTo>
                      <a:pt x="3208" y="49295"/>
                    </a:lnTo>
                    <a:lnTo>
                      <a:pt x="3466" y="49659"/>
                    </a:lnTo>
                    <a:lnTo>
                      <a:pt x="3740" y="50024"/>
                    </a:lnTo>
                    <a:lnTo>
                      <a:pt x="4013" y="50374"/>
                    </a:lnTo>
                    <a:lnTo>
                      <a:pt x="4302" y="50723"/>
                    </a:lnTo>
                    <a:lnTo>
                      <a:pt x="4606" y="51073"/>
                    </a:lnTo>
                    <a:lnTo>
                      <a:pt x="4925" y="51407"/>
                    </a:lnTo>
                    <a:lnTo>
                      <a:pt x="5244" y="51742"/>
                    </a:lnTo>
                    <a:lnTo>
                      <a:pt x="5579" y="52061"/>
                    </a:lnTo>
                    <a:lnTo>
                      <a:pt x="5913" y="52380"/>
                    </a:lnTo>
                    <a:lnTo>
                      <a:pt x="6263" y="52684"/>
                    </a:lnTo>
                    <a:lnTo>
                      <a:pt x="6612" y="52973"/>
                    </a:lnTo>
                    <a:lnTo>
                      <a:pt x="6962" y="53262"/>
                    </a:lnTo>
                    <a:lnTo>
                      <a:pt x="7327" y="53520"/>
                    </a:lnTo>
                    <a:lnTo>
                      <a:pt x="7692" y="53794"/>
                    </a:lnTo>
                    <a:lnTo>
                      <a:pt x="8056" y="54037"/>
                    </a:lnTo>
                    <a:lnTo>
                      <a:pt x="8436" y="54280"/>
                    </a:lnTo>
                    <a:lnTo>
                      <a:pt x="8816" y="54508"/>
                    </a:lnTo>
                    <a:lnTo>
                      <a:pt x="9196" y="54736"/>
                    </a:lnTo>
                    <a:lnTo>
                      <a:pt x="9592" y="54949"/>
                    </a:lnTo>
                    <a:lnTo>
                      <a:pt x="9987" y="55147"/>
                    </a:lnTo>
                    <a:lnTo>
                      <a:pt x="10382" y="55329"/>
                    </a:lnTo>
                    <a:lnTo>
                      <a:pt x="10777" y="55511"/>
                    </a:lnTo>
                    <a:lnTo>
                      <a:pt x="11188" y="55679"/>
                    </a:lnTo>
                    <a:lnTo>
                      <a:pt x="11583" y="55846"/>
                    </a:lnTo>
                    <a:lnTo>
                      <a:pt x="11993" y="55983"/>
                    </a:lnTo>
                    <a:lnTo>
                      <a:pt x="12419" y="56135"/>
                    </a:lnTo>
                    <a:lnTo>
                      <a:pt x="12829" y="56256"/>
                    </a:lnTo>
                    <a:lnTo>
                      <a:pt x="13240" y="56378"/>
                    </a:lnTo>
                    <a:lnTo>
                      <a:pt x="13665" y="56484"/>
                    </a:lnTo>
                    <a:lnTo>
                      <a:pt x="14091" y="56575"/>
                    </a:lnTo>
                    <a:lnTo>
                      <a:pt x="14501" y="56667"/>
                    </a:lnTo>
                    <a:lnTo>
                      <a:pt x="14927" y="56743"/>
                    </a:lnTo>
                    <a:lnTo>
                      <a:pt x="15352" y="56803"/>
                    </a:lnTo>
                    <a:lnTo>
                      <a:pt x="15793" y="56864"/>
                    </a:lnTo>
                    <a:lnTo>
                      <a:pt x="16219" y="56910"/>
                    </a:lnTo>
                    <a:lnTo>
                      <a:pt x="16644" y="56955"/>
                    </a:lnTo>
                    <a:lnTo>
                      <a:pt x="17070" y="56971"/>
                    </a:lnTo>
                    <a:lnTo>
                      <a:pt x="17511" y="56986"/>
                    </a:lnTo>
                    <a:lnTo>
                      <a:pt x="17936" y="57001"/>
                    </a:lnTo>
                    <a:lnTo>
                      <a:pt x="18362" y="56986"/>
                    </a:lnTo>
                    <a:lnTo>
                      <a:pt x="18803" y="56971"/>
                    </a:lnTo>
                    <a:lnTo>
                      <a:pt x="19228" y="56955"/>
                    </a:lnTo>
                    <a:lnTo>
                      <a:pt x="19654" y="56910"/>
                    </a:lnTo>
                    <a:lnTo>
                      <a:pt x="20080" y="56864"/>
                    </a:lnTo>
                    <a:lnTo>
                      <a:pt x="20505" y="56803"/>
                    </a:lnTo>
                    <a:lnTo>
                      <a:pt x="20931" y="56743"/>
                    </a:lnTo>
                    <a:lnTo>
                      <a:pt x="21357" y="56667"/>
                    </a:lnTo>
                    <a:lnTo>
                      <a:pt x="21782" y="56575"/>
                    </a:lnTo>
                    <a:lnTo>
                      <a:pt x="22208" y="56484"/>
                    </a:lnTo>
                    <a:lnTo>
                      <a:pt x="22633" y="56378"/>
                    </a:lnTo>
                    <a:lnTo>
                      <a:pt x="23044" y="56256"/>
                    </a:lnTo>
                    <a:lnTo>
                      <a:pt x="23454" y="56135"/>
                    </a:lnTo>
                    <a:lnTo>
                      <a:pt x="23865" y="55983"/>
                    </a:lnTo>
                    <a:lnTo>
                      <a:pt x="24275" y="55846"/>
                    </a:lnTo>
                    <a:lnTo>
                      <a:pt x="24685" y="55679"/>
                    </a:lnTo>
                    <a:lnTo>
                      <a:pt x="25096" y="55511"/>
                    </a:lnTo>
                    <a:lnTo>
                      <a:pt x="25491" y="55329"/>
                    </a:lnTo>
                    <a:lnTo>
                      <a:pt x="25886" y="55147"/>
                    </a:lnTo>
                    <a:lnTo>
                      <a:pt x="26281" y="54949"/>
                    </a:lnTo>
                    <a:lnTo>
                      <a:pt x="26661" y="54736"/>
                    </a:lnTo>
                    <a:lnTo>
                      <a:pt x="27057" y="54508"/>
                    </a:lnTo>
                    <a:lnTo>
                      <a:pt x="27437" y="54280"/>
                    </a:lnTo>
                    <a:lnTo>
                      <a:pt x="27801" y="54037"/>
                    </a:lnTo>
                    <a:lnTo>
                      <a:pt x="28181" y="53794"/>
                    </a:lnTo>
                    <a:lnTo>
                      <a:pt x="28546" y="53520"/>
                    </a:lnTo>
                    <a:lnTo>
                      <a:pt x="28911" y="53262"/>
                    </a:lnTo>
                    <a:lnTo>
                      <a:pt x="29261" y="52973"/>
                    </a:lnTo>
                    <a:lnTo>
                      <a:pt x="29610" y="52684"/>
                    </a:lnTo>
                    <a:lnTo>
                      <a:pt x="29960" y="52380"/>
                    </a:lnTo>
                    <a:lnTo>
                      <a:pt x="30294" y="52061"/>
                    </a:lnTo>
                    <a:lnTo>
                      <a:pt x="30629" y="51742"/>
                    </a:lnTo>
                    <a:lnTo>
                      <a:pt x="30781" y="51590"/>
                    </a:lnTo>
                    <a:lnTo>
                      <a:pt x="30933" y="51453"/>
                    </a:lnTo>
                    <a:lnTo>
                      <a:pt x="31100" y="51331"/>
                    </a:lnTo>
                    <a:lnTo>
                      <a:pt x="31267" y="51210"/>
                    </a:lnTo>
                    <a:lnTo>
                      <a:pt x="31434" y="51103"/>
                    </a:lnTo>
                    <a:lnTo>
                      <a:pt x="31617" y="51012"/>
                    </a:lnTo>
                    <a:lnTo>
                      <a:pt x="31784" y="50921"/>
                    </a:lnTo>
                    <a:lnTo>
                      <a:pt x="31966" y="50845"/>
                    </a:lnTo>
                    <a:lnTo>
                      <a:pt x="32164" y="50769"/>
                    </a:lnTo>
                    <a:lnTo>
                      <a:pt x="32346" y="50708"/>
                    </a:lnTo>
                    <a:lnTo>
                      <a:pt x="32544" y="50663"/>
                    </a:lnTo>
                    <a:lnTo>
                      <a:pt x="32726" y="50617"/>
                    </a:lnTo>
                    <a:lnTo>
                      <a:pt x="32924" y="50587"/>
                    </a:lnTo>
                    <a:lnTo>
                      <a:pt x="33121" y="50556"/>
                    </a:lnTo>
                    <a:lnTo>
                      <a:pt x="33319" y="50556"/>
                    </a:lnTo>
                    <a:lnTo>
                      <a:pt x="33517" y="50541"/>
                    </a:lnTo>
                    <a:lnTo>
                      <a:pt x="33699" y="50556"/>
                    </a:lnTo>
                    <a:lnTo>
                      <a:pt x="33897" y="50556"/>
                    </a:lnTo>
                    <a:lnTo>
                      <a:pt x="34094" y="50587"/>
                    </a:lnTo>
                    <a:lnTo>
                      <a:pt x="34292" y="50617"/>
                    </a:lnTo>
                    <a:lnTo>
                      <a:pt x="34489" y="50663"/>
                    </a:lnTo>
                    <a:lnTo>
                      <a:pt x="34672" y="50708"/>
                    </a:lnTo>
                    <a:lnTo>
                      <a:pt x="34854" y="50769"/>
                    </a:lnTo>
                    <a:lnTo>
                      <a:pt x="35052" y="50845"/>
                    </a:lnTo>
                    <a:lnTo>
                      <a:pt x="35234" y="50921"/>
                    </a:lnTo>
                    <a:lnTo>
                      <a:pt x="35417" y="51012"/>
                    </a:lnTo>
                    <a:lnTo>
                      <a:pt x="35584" y="51103"/>
                    </a:lnTo>
                    <a:lnTo>
                      <a:pt x="35751" y="51210"/>
                    </a:lnTo>
                    <a:lnTo>
                      <a:pt x="35918" y="51331"/>
                    </a:lnTo>
                    <a:lnTo>
                      <a:pt x="36085" y="51453"/>
                    </a:lnTo>
                    <a:lnTo>
                      <a:pt x="36253" y="51590"/>
                    </a:lnTo>
                    <a:lnTo>
                      <a:pt x="36405" y="51742"/>
                    </a:lnTo>
                    <a:lnTo>
                      <a:pt x="36724" y="52061"/>
                    </a:lnTo>
                    <a:lnTo>
                      <a:pt x="37073" y="52380"/>
                    </a:lnTo>
                    <a:lnTo>
                      <a:pt x="37408" y="52684"/>
                    </a:lnTo>
                    <a:lnTo>
                      <a:pt x="37757" y="52973"/>
                    </a:lnTo>
                    <a:lnTo>
                      <a:pt x="38122" y="53262"/>
                    </a:lnTo>
                    <a:lnTo>
                      <a:pt x="38472" y="53520"/>
                    </a:lnTo>
                    <a:lnTo>
                      <a:pt x="38837" y="53794"/>
                    </a:lnTo>
                    <a:lnTo>
                      <a:pt x="39217" y="54037"/>
                    </a:lnTo>
                    <a:lnTo>
                      <a:pt x="39581" y="54280"/>
                    </a:lnTo>
                    <a:lnTo>
                      <a:pt x="39961" y="54508"/>
                    </a:lnTo>
                    <a:lnTo>
                      <a:pt x="40357" y="54736"/>
                    </a:lnTo>
                    <a:lnTo>
                      <a:pt x="40737" y="54949"/>
                    </a:lnTo>
                    <a:lnTo>
                      <a:pt x="41132" y="55147"/>
                    </a:lnTo>
                    <a:lnTo>
                      <a:pt x="41527" y="55329"/>
                    </a:lnTo>
                    <a:lnTo>
                      <a:pt x="41937" y="55511"/>
                    </a:lnTo>
                    <a:lnTo>
                      <a:pt x="42333" y="55679"/>
                    </a:lnTo>
                    <a:lnTo>
                      <a:pt x="42743" y="55846"/>
                    </a:lnTo>
                    <a:lnTo>
                      <a:pt x="43153" y="55983"/>
                    </a:lnTo>
                    <a:lnTo>
                      <a:pt x="43564" y="56135"/>
                    </a:lnTo>
                    <a:lnTo>
                      <a:pt x="43974" y="56256"/>
                    </a:lnTo>
                    <a:lnTo>
                      <a:pt x="44400" y="56378"/>
                    </a:lnTo>
                    <a:lnTo>
                      <a:pt x="44810" y="56484"/>
                    </a:lnTo>
                    <a:lnTo>
                      <a:pt x="45236" y="56575"/>
                    </a:lnTo>
                    <a:lnTo>
                      <a:pt x="45662" y="56667"/>
                    </a:lnTo>
                    <a:lnTo>
                      <a:pt x="46087" y="56743"/>
                    </a:lnTo>
                    <a:lnTo>
                      <a:pt x="46513" y="56803"/>
                    </a:lnTo>
                    <a:lnTo>
                      <a:pt x="46938" y="56864"/>
                    </a:lnTo>
                    <a:lnTo>
                      <a:pt x="47364" y="56910"/>
                    </a:lnTo>
                    <a:lnTo>
                      <a:pt x="47790" y="56955"/>
                    </a:lnTo>
                    <a:lnTo>
                      <a:pt x="48230" y="56971"/>
                    </a:lnTo>
                    <a:lnTo>
                      <a:pt x="48656" y="56986"/>
                    </a:lnTo>
                    <a:lnTo>
                      <a:pt x="49082" y="57001"/>
                    </a:lnTo>
                    <a:lnTo>
                      <a:pt x="49522" y="56986"/>
                    </a:lnTo>
                    <a:lnTo>
                      <a:pt x="49948" y="56971"/>
                    </a:lnTo>
                    <a:lnTo>
                      <a:pt x="50374" y="56955"/>
                    </a:lnTo>
                    <a:lnTo>
                      <a:pt x="50799" y="56910"/>
                    </a:lnTo>
                    <a:lnTo>
                      <a:pt x="51240" y="56864"/>
                    </a:lnTo>
                    <a:lnTo>
                      <a:pt x="51666" y="56803"/>
                    </a:lnTo>
                    <a:lnTo>
                      <a:pt x="52091" y="56743"/>
                    </a:lnTo>
                    <a:lnTo>
                      <a:pt x="52517" y="56667"/>
                    </a:lnTo>
                    <a:lnTo>
                      <a:pt x="52942" y="56575"/>
                    </a:lnTo>
                    <a:lnTo>
                      <a:pt x="53353" y="56484"/>
                    </a:lnTo>
                    <a:lnTo>
                      <a:pt x="53778" y="56378"/>
                    </a:lnTo>
                    <a:lnTo>
                      <a:pt x="54189" y="56256"/>
                    </a:lnTo>
                    <a:lnTo>
                      <a:pt x="54614" y="56135"/>
                    </a:lnTo>
                    <a:lnTo>
                      <a:pt x="55025" y="55983"/>
                    </a:lnTo>
                    <a:lnTo>
                      <a:pt x="55435" y="55846"/>
                    </a:lnTo>
                    <a:lnTo>
                      <a:pt x="55830" y="55679"/>
                    </a:lnTo>
                    <a:lnTo>
                      <a:pt x="56241" y="55511"/>
                    </a:lnTo>
                    <a:lnTo>
                      <a:pt x="56636" y="55329"/>
                    </a:lnTo>
                    <a:lnTo>
                      <a:pt x="57031" y="55147"/>
                    </a:lnTo>
                    <a:lnTo>
                      <a:pt x="57426" y="54949"/>
                    </a:lnTo>
                    <a:lnTo>
                      <a:pt x="57822" y="54736"/>
                    </a:lnTo>
                    <a:lnTo>
                      <a:pt x="58202" y="54508"/>
                    </a:lnTo>
                    <a:lnTo>
                      <a:pt x="58582" y="54280"/>
                    </a:lnTo>
                    <a:lnTo>
                      <a:pt x="58962" y="54037"/>
                    </a:lnTo>
                    <a:lnTo>
                      <a:pt x="59326" y="53794"/>
                    </a:lnTo>
                    <a:lnTo>
                      <a:pt x="59691" y="53520"/>
                    </a:lnTo>
                    <a:lnTo>
                      <a:pt x="60056" y="53262"/>
                    </a:lnTo>
                    <a:lnTo>
                      <a:pt x="60406" y="52973"/>
                    </a:lnTo>
                    <a:lnTo>
                      <a:pt x="60755" y="52684"/>
                    </a:lnTo>
                    <a:lnTo>
                      <a:pt x="61105" y="52380"/>
                    </a:lnTo>
                    <a:lnTo>
                      <a:pt x="61439" y="52061"/>
                    </a:lnTo>
                    <a:lnTo>
                      <a:pt x="61774" y="51742"/>
                    </a:lnTo>
                    <a:lnTo>
                      <a:pt x="62093" y="51407"/>
                    </a:lnTo>
                    <a:lnTo>
                      <a:pt x="62412" y="51073"/>
                    </a:lnTo>
                    <a:lnTo>
                      <a:pt x="62716" y="50723"/>
                    </a:lnTo>
                    <a:lnTo>
                      <a:pt x="63005" y="50374"/>
                    </a:lnTo>
                    <a:lnTo>
                      <a:pt x="63278" y="50024"/>
                    </a:lnTo>
                    <a:lnTo>
                      <a:pt x="63552" y="49659"/>
                    </a:lnTo>
                    <a:lnTo>
                      <a:pt x="63826" y="49295"/>
                    </a:lnTo>
                    <a:lnTo>
                      <a:pt x="64069" y="48930"/>
                    </a:lnTo>
                    <a:lnTo>
                      <a:pt x="64312" y="48550"/>
                    </a:lnTo>
                    <a:lnTo>
                      <a:pt x="64540" y="48170"/>
                    </a:lnTo>
                    <a:lnTo>
                      <a:pt x="64768" y="47790"/>
                    </a:lnTo>
                    <a:lnTo>
                      <a:pt x="64981" y="47395"/>
                    </a:lnTo>
                    <a:lnTo>
                      <a:pt x="65178" y="46999"/>
                    </a:lnTo>
                    <a:lnTo>
                      <a:pt x="65361" y="46604"/>
                    </a:lnTo>
                    <a:lnTo>
                      <a:pt x="65543" y="46209"/>
                    </a:lnTo>
                    <a:lnTo>
                      <a:pt x="65710" y="45799"/>
                    </a:lnTo>
                    <a:lnTo>
                      <a:pt x="65878" y="45403"/>
                    </a:lnTo>
                    <a:lnTo>
                      <a:pt x="66014" y="44993"/>
                    </a:lnTo>
                    <a:lnTo>
                      <a:pt x="66166" y="44582"/>
                    </a:lnTo>
                    <a:lnTo>
                      <a:pt x="66288" y="44157"/>
                    </a:lnTo>
                    <a:lnTo>
                      <a:pt x="66410" y="43746"/>
                    </a:lnTo>
                    <a:lnTo>
                      <a:pt x="66516" y="43321"/>
                    </a:lnTo>
                    <a:lnTo>
                      <a:pt x="66607" y="42910"/>
                    </a:lnTo>
                    <a:lnTo>
                      <a:pt x="66698" y="42485"/>
                    </a:lnTo>
                    <a:lnTo>
                      <a:pt x="66774" y="42059"/>
                    </a:lnTo>
                    <a:lnTo>
                      <a:pt x="66835" y="41634"/>
                    </a:lnTo>
                    <a:lnTo>
                      <a:pt x="66896" y="41208"/>
                    </a:lnTo>
                    <a:lnTo>
                      <a:pt x="66942" y="40767"/>
                    </a:lnTo>
                    <a:lnTo>
                      <a:pt x="66987" y="40342"/>
                    </a:lnTo>
                    <a:lnTo>
                      <a:pt x="67002" y="39916"/>
                    </a:lnTo>
                    <a:lnTo>
                      <a:pt x="67018" y="39490"/>
                    </a:lnTo>
                    <a:lnTo>
                      <a:pt x="67033" y="39050"/>
                    </a:lnTo>
                    <a:lnTo>
                      <a:pt x="67018" y="38624"/>
                    </a:lnTo>
                    <a:lnTo>
                      <a:pt x="67002" y="38198"/>
                    </a:lnTo>
                    <a:lnTo>
                      <a:pt x="66987" y="37758"/>
                    </a:lnTo>
                    <a:lnTo>
                      <a:pt x="66942" y="37332"/>
                    </a:lnTo>
                    <a:lnTo>
                      <a:pt x="66896" y="36906"/>
                    </a:lnTo>
                    <a:lnTo>
                      <a:pt x="66835" y="36481"/>
                    </a:lnTo>
                    <a:lnTo>
                      <a:pt x="66774" y="36055"/>
                    </a:lnTo>
                    <a:lnTo>
                      <a:pt x="66698" y="35630"/>
                    </a:lnTo>
                    <a:lnTo>
                      <a:pt x="66607" y="35204"/>
                    </a:lnTo>
                    <a:lnTo>
                      <a:pt x="66516" y="34778"/>
                    </a:lnTo>
                    <a:lnTo>
                      <a:pt x="66410" y="34368"/>
                    </a:lnTo>
                    <a:lnTo>
                      <a:pt x="66288" y="33942"/>
                    </a:lnTo>
                    <a:lnTo>
                      <a:pt x="66166" y="33532"/>
                    </a:lnTo>
                    <a:lnTo>
                      <a:pt x="66014" y="33122"/>
                    </a:lnTo>
                    <a:lnTo>
                      <a:pt x="65878" y="32711"/>
                    </a:lnTo>
                    <a:lnTo>
                      <a:pt x="65710" y="32301"/>
                    </a:lnTo>
                    <a:lnTo>
                      <a:pt x="65543" y="31906"/>
                    </a:lnTo>
                    <a:lnTo>
                      <a:pt x="65361" y="31495"/>
                    </a:lnTo>
                    <a:lnTo>
                      <a:pt x="65178" y="31100"/>
                    </a:lnTo>
                    <a:lnTo>
                      <a:pt x="64981" y="30705"/>
                    </a:lnTo>
                    <a:lnTo>
                      <a:pt x="64768" y="30325"/>
                    </a:lnTo>
                    <a:lnTo>
                      <a:pt x="64540" y="29929"/>
                    </a:lnTo>
                    <a:lnTo>
                      <a:pt x="64312" y="29549"/>
                    </a:lnTo>
                    <a:lnTo>
                      <a:pt x="64069" y="29185"/>
                    </a:lnTo>
                    <a:lnTo>
                      <a:pt x="63826" y="28805"/>
                    </a:lnTo>
                    <a:lnTo>
                      <a:pt x="63552" y="28440"/>
                    </a:lnTo>
                    <a:lnTo>
                      <a:pt x="63278" y="28090"/>
                    </a:lnTo>
                    <a:lnTo>
                      <a:pt x="63005" y="27725"/>
                    </a:lnTo>
                    <a:lnTo>
                      <a:pt x="62716" y="27376"/>
                    </a:lnTo>
                    <a:lnTo>
                      <a:pt x="62412" y="27041"/>
                    </a:lnTo>
                    <a:lnTo>
                      <a:pt x="62093" y="26692"/>
                    </a:lnTo>
                    <a:lnTo>
                      <a:pt x="61774" y="26373"/>
                    </a:lnTo>
                    <a:lnTo>
                      <a:pt x="39125" y="3724"/>
                    </a:lnTo>
                    <a:lnTo>
                      <a:pt x="36876" y="1429"/>
                    </a:lnTo>
                    <a:lnTo>
                      <a:pt x="36709" y="1262"/>
                    </a:lnTo>
                    <a:lnTo>
                      <a:pt x="36526" y="1095"/>
                    </a:lnTo>
                    <a:lnTo>
                      <a:pt x="36329" y="943"/>
                    </a:lnTo>
                    <a:lnTo>
                      <a:pt x="36131" y="806"/>
                    </a:lnTo>
                    <a:lnTo>
                      <a:pt x="35933" y="684"/>
                    </a:lnTo>
                    <a:lnTo>
                      <a:pt x="35736" y="563"/>
                    </a:lnTo>
                    <a:lnTo>
                      <a:pt x="35523" y="456"/>
                    </a:lnTo>
                    <a:lnTo>
                      <a:pt x="35310" y="365"/>
                    </a:lnTo>
                    <a:lnTo>
                      <a:pt x="35097" y="274"/>
                    </a:lnTo>
                    <a:lnTo>
                      <a:pt x="34869" y="213"/>
                    </a:lnTo>
                    <a:lnTo>
                      <a:pt x="34641" y="152"/>
                    </a:lnTo>
                    <a:lnTo>
                      <a:pt x="34429" y="91"/>
                    </a:lnTo>
                    <a:lnTo>
                      <a:pt x="34201" y="61"/>
                    </a:lnTo>
                    <a:lnTo>
                      <a:pt x="33973" y="31"/>
                    </a:lnTo>
                    <a:lnTo>
                      <a:pt x="33745" y="15"/>
                    </a:lnTo>
                    <a:lnTo>
                      <a:pt x="33517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3"/>
              <p:cNvSpPr/>
              <p:nvPr/>
            </p:nvSpPr>
            <p:spPr>
              <a:xfrm>
                <a:off x="2972275" y="1525575"/>
                <a:ext cx="1675825" cy="1425050"/>
              </a:xfrm>
              <a:custGeom>
                <a:rect b="b" l="l" r="r" t="t"/>
                <a:pathLst>
                  <a:path extrusionOk="0" fill="none" h="57002" w="67033">
                    <a:moveTo>
                      <a:pt x="61774" y="51742"/>
                    </a:moveTo>
                    <a:lnTo>
                      <a:pt x="61774" y="51742"/>
                    </a:lnTo>
                    <a:lnTo>
                      <a:pt x="62093" y="51407"/>
                    </a:lnTo>
                    <a:lnTo>
                      <a:pt x="62412" y="51073"/>
                    </a:lnTo>
                    <a:lnTo>
                      <a:pt x="62716" y="50723"/>
                    </a:lnTo>
                    <a:lnTo>
                      <a:pt x="63005" y="50374"/>
                    </a:lnTo>
                    <a:lnTo>
                      <a:pt x="63278" y="50024"/>
                    </a:lnTo>
                    <a:lnTo>
                      <a:pt x="63552" y="49659"/>
                    </a:lnTo>
                    <a:lnTo>
                      <a:pt x="63826" y="49295"/>
                    </a:lnTo>
                    <a:lnTo>
                      <a:pt x="64069" y="48930"/>
                    </a:lnTo>
                    <a:lnTo>
                      <a:pt x="64312" y="48550"/>
                    </a:lnTo>
                    <a:lnTo>
                      <a:pt x="64540" y="48170"/>
                    </a:lnTo>
                    <a:lnTo>
                      <a:pt x="64768" y="47790"/>
                    </a:lnTo>
                    <a:lnTo>
                      <a:pt x="64981" y="47395"/>
                    </a:lnTo>
                    <a:lnTo>
                      <a:pt x="65178" y="46999"/>
                    </a:lnTo>
                    <a:lnTo>
                      <a:pt x="65361" y="46604"/>
                    </a:lnTo>
                    <a:lnTo>
                      <a:pt x="65543" y="46209"/>
                    </a:lnTo>
                    <a:lnTo>
                      <a:pt x="65710" y="45799"/>
                    </a:lnTo>
                    <a:lnTo>
                      <a:pt x="65878" y="45403"/>
                    </a:lnTo>
                    <a:lnTo>
                      <a:pt x="66014" y="44993"/>
                    </a:lnTo>
                    <a:lnTo>
                      <a:pt x="66166" y="44582"/>
                    </a:lnTo>
                    <a:lnTo>
                      <a:pt x="66288" y="44157"/>
                    </a:lnTo>
                    <a:lnTo>
                      <a:pt x="66410" y="43746"/>
                    </a:lnTo>
                    <a:lnTo>
                      <a:pt x="66516" y="43321"/>
                    </a:lnTo>
                    <a:lnTo>
                      <a:pt x="66607" y="42910"/>
                    </a:lnTo>
                    <a:lnTo>
                      <a:pt x="66698" y="42485"/>
                    </a:lnTo>
                    <a:lnTo>
                      <a:pt x="66774" y="42059"/>
                    </a:lnTo>
                    <a:lnTo>
                      <a:pt x="66835" y="41634"/>
                    </a:lnTo>
                    <a:lnTo>
                      <a:pt x="66896" y="41208"/>
                    </a:lnTo>
                    <a:lnTo>
                      <a:pt x="66942" y="40767"/>
                    </a:lnTo>
                    <a:lnTo>
                      <a:pt x="66987" y="40342"/>
                    </a:lnTo>
                    <a:lnTo>
                      <a:pt x="67002" y="39916"/>
                    </a:lnTo>
                    <a:lnTo>
                      <a:pt x="67018" y="39490"/>
                    </a:lnTo>
                    <a:lnTo>
                      <a:pt x="67033" y="39050"/>
                    </a:lnTo>
                    <a:lnTo>
                      <a:pt x="67018" y="38624"/>
                    </a:lnTo>
                    <a:lnTo>
                      <a:pt x="67002" y="38198"/>
                    </a:lnTo>
                    <a:lnTo>
                      <a:pt x="66987" y="37758"/>
                    </a:lnTo>
                    <a:lnTo>
                      <a:pt x="66942" y="37332"/>
                    </a:lnTo>
                    <a:lnTo>
                      <a:pt x="66896" y="36906"/>
                    </a:lnTo>
                    <a:lnTo>
                      <a:pt x="66835" y="36481"/>
                    </a:lnTo>
                    <a:lnTo>
                      <a:pt x="66774" y="36055"/>
                    </a:lnTo>
                    <a:lnTo>
                      <a:pt x="66698" y="35630"/>
                    </a:lnTo>
                    <a:lnTo>
                      <a:pt x="66607" y="35204"/>
                    </a:lnTo>
                    <a:lnTo>
                      <a:pt x="66516" y="34778"/>
                    </a:lnTo>
                    <a:lnTo>
                      <a:pt x="66410" y="34368"/>
                    </a:lnTo>
                    <a:lnTo>
                      <a:pt x="66288" y="33942"/>
                    </a:lnTo>
                    <a:lnTo>
                      <a:pt x="66166" y="33532"/>
                    </a:lnTo>
                    <a:lnTo>
                      <a:pt x="66014" y="33122"/>
                    </a:lnTo>
                    <a:lnTo>
                      <a:pt x="65878" y="32711"/>
                    </a:lnTo>
                    <a:lnTo>
                      <a:pt x="65710" y="32301"/>
                    </a:lnTo>
                    <a:lnTo>
                      <a:pt x="65543" y="31906"/>
                    </a:lnTo>
                    <a:lnTo>
                      <a:pt x="65361" y="31495"/>
                    </a:lnTo>
                    <a:lnTo>
                      <a:pt x="65178" y="31100"/>
                    </a:lnTo>
                    <a:lnTo>
                      <a:pt x="64981" y="30705"/>
                    </a:lnTo>
                    <a:lnTo>
                      <a:pt x="64768" y="30325"/>
                    </a:lnTo>
                    <a:lnTo>
                      <a:pt x="64540" y="29929"/>
                    </a:lnTo>
                    <a:lnTo>
                      <a:pt x="64312" y="29549"/>
                    </a:lnTo>
                    <a:lnTo>
                      <a:pt x="64069" y="29185"/>
                    </a:lnTo>
                    <a:lnTo>
                      <a:pt x="63826" y="28805"/>
                    </a:lnTo>
                    <a:lnTo>
                      <a:pt x="63552" y="28440"/>
                    </a:lnTo>
                    <a:lnTo>
                      <a:pt x="63278" y="28090"/>
                    </a:lnTo>
                    <a:lnTo>
                      <a:pt x="63005" y="27725"/>
                    </a:lnTo>
                    <a:lnTo>
                      <a:pt x="62716" y="27376"/>
                    </a:lnTo>
                    <a:lnTo>
                      <a:pt x="62412" y="27041"/>
                    </a:lnTo>
                    <a:lnTo>
                      <a:pt x="62093" y="26692"/>
                    </a:lnTo>
                    <a:lnTo>
                      <a:pt x="61774" y="26373"/>
                    </a:lnTo>
                    <a:lnTo>
                      <a:pt x="39125" y="3724"/>
                    </a:lnTo>
                    <a:lnTo>
                      <a:pt x="36876" y="1429"/>
                    </a:lnTo>
                    <a:lnTo>
                      <a:pt x="36876" y="1429"/>
                    </a:lnTo>
                    <a:lnTo>
                      <a:pt x="36709" y="1262"/>
                    </a:lnTo>
                    <a:lnTo>
                      <a:pt x="36526" y="1095"/>
                    </a:lnTo>
                    <a:lnTo>
                      <a:pt x="36329" y="943"/>
                    </a:lnTo>
                    <a:lnTo>
                      <a:pt x="36131" y="806"/>
                    </a:lnTo>
                    <a:lnTo>
                      <a:pt x="35933" y="684"/>
                    </a:lnTo>
                    <a:lnTo>
                      <a:pt x="35736" y="563"/>
                    </a:lnTo>
                    <a:lnTo>
                      <a:pt x="35523" y="456"/>
                    </a:lnTo>
                    <a:lnTo>
                      <a:pt x="35310" y="365"/>
                    </a:lnTo>
                    <a:lnTo>
                      <a:pt x="35097" y="274"/>
                    </a:lnTo>
                    <a:lnTo>
                      <a:pt x="34869" y="213"/>
                    </a:lnTo>
                    <a:lnTo>
                      <a:pt x="34641" y="152"/>
                    </a:lnTo>
                    <a:lnTo>
                      <a:pt x="34429" y="91"/>
                    </a:lnTo>
                    <a:lnTo>
                      <a:pt x="34201" y="61"/>
                    </a:lnTo>
                    <a:lnTo>
                      <a:pt x="33973" y="31"/>
                    </a:lnTo>
                    <a:lnTo>
                      <a:pt x="33745" y="15"/>
                    </a:lnTo>
                    <a:lnTo>
                      <a:pt x="33517" y="0"/>
                    </a:lnTo>
                    <a:lnTo>
                      <a:pt x="33273" y="15"/>
                    </a:lnTo>
                    <a:lnTo>
                      <a:pt x="33045" y="31"/>
                    </a:lnTo>
                    <a:lnTo>
                      <a:pt x="32817" y="61"/>
                    </a:lnTo>
                    <a:lnTo>
                      <a:pt x="32605" y="91"/>
                    </a:lnTo>
                    <a:lnTo>
                      <a:pt x="32377" y="152"/>
                    </a:lnTo>
                    <a:lnTo>
                      <a:pt x="32149" y="213"/>
                    </a:lnTo>
                    <a:lnTo>
                      <a:pt x="31936" y="274"/>
                    </a:lnTo>
                    <a:lnTo>
                      <a:pt x="31708" y="365"/>
                    </a:lnTo>
                    <a:lnTo>
                      <a:pt x="31495" y="456"/>
                    </a:lnTo>
                    <a:lnTo>
                      <a:pt x="31282" y="563"/>
                    </a:lnTo>
                    <a:lnTo>
                      <a:pt x="31085" y="684"/>
                    </a:lnTo>
                    <a:lnTo>
                      <a:pt x="30887" y="806"/>
                    </a:lnTo>
                    <a:lnTo>
                      <a:pt x="30689" y="943"/>
                    </a:lnTo>
                    <a:lnTo>
                      <a:pt x="30492" y="1095"/>
                    </a:lnTo>
                    <a:lnTo>
                      <a:pt x="30309" y="1262"/>
                    </a:lnTo>
                    <a:lnTo>
                      <a:pt x="30142" y="1429"/>
                    </a:lnTo>
                    <a:lnTo>
                      <a:pt x="27893" y="3724"/>
                    </a:lnTo>
                    <a:lnTo>
                      <a:pt x="5244" y="26373"/>
                    </a:lnTo>
                    <a:lnTo>
                      <a:pt x="5244" y="26373"/>
                    </a:lnTo>
                    <a:lnTo>
                      <a:pt x="4925" y="26692"/>
                    </a:lnTo>
                    <a:lnTo>
                      <a:pt x="4606" y="27041"/>
                    </a:lnTo>
                    <a:lnTo>
                      <a:pt x="4302" y="27376"/>
                    </a:lnTo>
                    <a:lnTo>
                      <a:pt x="4013" y="27725"/>
                    </a:lnTo>
                    <a:lnTo>
                      <a:pt x="3740" y="28090"/>
                    </a:lnTo>
                    <a:lnTo>
                      <a:pt x="3466" y="28440"/>
                    </a:lnTo>
                    <a:lnTo>
                      <a:pt x="3208" y="28805"/>
                    </a:lnTo>
                    <a:lnTo>
                      <a:pt x="2949" y="29185"/>
                    </a:lnTo>
                    <a:lnTo>
                      <a:pt x="2706" y="29549"/>
                    </a:lnTo>
                    <a:lnTo>
                      <a:pt x="2478" y="29929"/>
                    </a:lnTo>
                    <a:lnTo>
                      <a:pt x="2250" y="30325"/>
                    </a:lnTo>
                    <a:lnTo>
                      <a:pt x="2052" y="30705"/>
                    </a:lnTo>
                    <a:lnTo>
                      <a:pt x="1840" y="31100"/>
                    </a:lnTo>
                    <a:lnTo>
                      <a:pt x="1657" y="31495"/>
                    </a:lnTo>
                    <a:lnTo>
                      <a:pt x="1475" y="31906"/>
                    </a:lnTo>
                    <a:lnTo>
                      <a:pt x="1308" y="32301"/>
                    </a:lnTo>
                    <a:lnTo>
                      <a:pt x="1156" y="32711"/>
                    </a:lnTo>
                    <a:lnTo>
                      <a:pt x="1004" y="33122"/>
                    </a:lnTo>
                    <a:lnTo>
                      <a:pt x="867" y="33532"/>
                    </a:lnTo>
                    <a:lnTo>
                      <a:pt x="730" y="33942"/>
                    </a:lnTo>
                    <a:lnTo>
                      <a:pt x="608" y="34368"/>
                    </a:lnTo>
                    <a:lnTo>
                      <a:pt x="502" y="34778"/>
                    </a:lnTo>
                    <a:lnTo>
                      <a:pt x="411" y="35204"/>
                    </a:lnTo>
                    <a:lnTo>
                      <a:pt x="320" y="35630"/>
                    </a:lnTo>
                    <a:lnTo>
                      <a:pt x="244" y="36055"/>
                    </a:lnTo>
                    <a:lnTo>
                      <a:pt x="183" y="36481"/>
                    </a:lnTo>
                    <a:lnTo>
                      <a:pt x="122" y="36906"/>
                    </a:lnTo>
                    <a:lnTo>
                      <a:pt x="76" y="37332"/>
                    </a:lnTo>
                    <a:lnTo>
                      <a:pt x="46" y="37758"/>
                    </a:lnTo>
                    <a:lnTo>
                      <a:pt x="16" y="38198"/>
                    </a:lnTo>
                    <a:lnTo>
                      <a:pt x="0" y="38624"/>
                    </a:lnTo>
                    <a:lnTo>
                      <a:pt x="0" y="39050"/>
                    </a:lnTo>
                    <a:lnTo>
                      <a:pt x="0" y="39490"/>
                    </a:lnTo>
                    <a:lnTo>
                      <a:pt x="16" y="39916"/>
                    </a:lnTo>
                    <a:lnTo>
                      <a:pt x="46" y="40342"/>
                    </a:lnTo>
                    <a:lnTo>
                      <a:pt x="76" y="40767"/>
                    </a:lnTo>
                    <a:lnTo>
                      <a:pt x="122" y="41208"/>
                    </a:lnTo>
                    <a:lnTo>
                      <a:pt x="183" y="41634"/>
                    </a:lnTo>
                    <a:lnTo>
                      <a:pt x="244" y="42059"/>
                    </a:lnTo>
                    <a:lnTo>
                      <a:pt x="320" y="42485"/>
                    </a:lnTo>
                    <a:lnTo>
                      <a:pt x="411" y="42910"/>
                    </a:lnTo>
                    <a:lnTo>
                      <a:pt x="502" y="43321"/>
                    </a:lnTo>
                    <a:lnTo>
                      <a:pt x="608" y="43746"/>
                    </a:lnTo>
                    <a:lnTo>
                      <a:pt x="730" y="44157"/>
                    </a:lnTo>
                    <a:lnTo>
                      <a:pt x="867" y="44582"/>
                    </a:lnTo>
                    <a:lnTo>
                      <a:pt x="1004" y="44993"/>
                    </a:lnTo>
                    <a:lnTo>
                      <a:pt x="1156" y="45403"/>
                    </a:lnTo>
                    <a:lnTo>
                      <a:pt x="1308" y="45799"/>
                    </a:lnTo>
                    <a:lnTo>
                      <a:pt x="1475" y="46209"/>
                    </a:lnTo>
                    <a:lnTo>
                      <a:pt x="1657" y="46604"/>
                    </a:lnTo>
                    <a:lnTo>
                      <a:pt x="1840" y="46999"/>
                    </a:lnTo>
                    <a:lnTo>
                      <a:pt x="2052" y="47395"/>
                    </a:lnTo>
                    <a:lnTo>
                      <a:pt x="2250" y="47790"/>
                    </a:lnTo>
                    <a:lnTo>
                      <a:pt x="2478" y="48170"/>
                    </a:lnTo>
                    <a:lnTo>
                      <a:pt x="2706" y="48550"/>
                    </a:lnTo>
                    <a:lnTo>
                      <a:pt x="2949" y="48930"/>
                    </a:lnTo>
                    <a:lnTo>
                      <a:pt x="3208" y="49295"/>
                    </a:lnTo>
                    <a:lnTo>
                      <a:pt x="3466" y="49659"/>
                    </a:lnTo>
                    <a:lnTo>
                      <a:pt x="3740" y="50024"/>
                    </a:lnTo>
                    <a:lnTo>
                      <a:pt x="4013" y="50374"/>
                    </a:lnTo>
                    <a:lnTo>
                      <a:pt x="4302" y="50723"/>
                    </a:lnTo>
                    <a:lnTo>
                      <a:pt x="4606" y="51073"/>
                    </a:lnTo>
                    <a:lnTo>
                      <a:pt x="4925" y="51407"/>
                    </a:lnTo>
                    <a:lnTo>
                      <a:pt x="5244" y="51742"/>
                    </a:lnTo>
                    <a:lnTo>
                      <a:pt x="5244" y="51742"/>
                    </a:lnTo>
                    <a:lnTo>
                      <a:pt x="5244" y="51742"/>
                    </a:lnTo>
                    <a:lnTo>
                      <a:pt x="5579" y="52061"/>
                    </a:lnTo>
                    <a:lnTo>
                      <a:pt x="5913" y="52380"/>
                    </a:lnTo>
                    <a:lnTo>
                      <a:pt x="6263" y="52684"/>
                    </a:lnTo>
                    <a:lnTo>
                      <a:pt x="6612" y="52973"/>
                    </a:lnTo>
                    <a:lnTo>
                      <a:pt x="6962" y="53262"/>
                    </a:lnTo>
                    <a:lnTo>
                      <a:pt x="7327" y="53520"/>
                    </a:lnTo>
                    <a:lnTo>
                      <a:pt x="7692" y="53794"/>
                    </a:lnTo>
                    <a:lnTo>
                      <a:pt x="8056" y="54037"/>
                    </a:lnTo>
                    <a:lnTo>
                      <a:pt x="8436" y="54280"/>
                    </a:lnTo>
                    <a:lnTo>
                      <a:pt x="8816" y="54508"/>
                    </a:lnTo>
                    <a:lnTo>
                      <a:pt x="9196" y="54736"/>
                    </a:lnTo>
                    <a:lnTo>
                      <a:pt x="9592" y="54949"/>
                    </a:lnTo>
                    <a:lnTo>
                      <a:pt x="9987" y="55147"/>
                    </a:lnTo>
                    <a:lnTo>
                      <a:pt x="10382" y="55329"/>
                    </a:lnTo>
                    <a:lnTo>
                      <a:pt x="10777" y="55511"/>
                    </a:lnTo>
                    <a:lnTo>
                      <a:pt x="11188" y="55679"/>
                    </a:lnTo>
                    <a:lnTo>
                      <a:pt x="11583" y="55846"/>
                    </a:lnTo>
                    <a:lnTo>
                      <a:pt x="11993" y="55983"/>
                    </a:lnTo>
                    <a:lnTo>
                      <a:pt x="12419" y="56135"/>
                    </a:lnTo>
                    <a:lnTo>
                      <a:pt x="12829" y="56256"/>
                    </a:lnTo>
                    <a:lnTo>
                      <a:pt x="13240" y="56378"/>
                    </a:lnTo>
                    <a:lnTo>
                      <a:pt x="13665" y="56484"/>
                    </a:lnTo>
                    <a:lnTo>
                      <a:pt x="14091" y="56575"/>
                    </a:lnTo>
                    <a:lnTo>
                      <a:pt x="14501" y="56667"/>
                    </a:lnTo>
                    <a:lnTo>
                      <a:pt x="14927" y="56743"/>
                    </a:lnTo>
                    <a:lnTo>
                      <a:pt x="15352" y="56803"/>
                    </a:lnTo>
                    <a:lnTo>
                      <a:pt x="15793" y="56864"/>
                    </a:lnTo>
                    <a:lnTo>
                      <a:pt x="16219" y="56910"/>
                    </a:lnTo>
                    <a:lnTo>
                      <a:pt x="16644" y="56955"/>
                    </a:lnTo>
                    <a:lnTo>
                      <a:pt x="17070" y="56971"/>
                    </a:lnTo>
                    <a:lnTo>
                      <a:pt x="17511" y="56986"/>
                    </a:lnTo>
                    <a:lnTo>
                      <a:pt x="17936" y="57001"/>
                    </a:lnTo>
                    <a:lnTo>
                      <a:pt x="18362" y="56986"/>
                    </a:lnTo>
                    <a:lnTo>
                      <a:pt x="18803" y="56971"/>
                    </a:lnTo>
                    <a:lnTo>
                      <a:pt x="19228" y="56955"/>
                    </a:lnTo>
                    <a:lnTo>
                      <a:pt x="19654" y="56910"/>
                    </a:lnTo>
                    <a:lnTo>
                      <a:pt x="20080" y="56864"/>
                    </a:lnTo>
                    <a:lnTo>
                      <a:pt x="20505" y="56803"/>
                    </a:lnTo>
                    <a:lnTo>
                      <a:pt x="20931" y="56743"/>
                    </a:lnTo>
                    <a:lnTo>
                      <a:pt x="21357" y="56667"/>
                    </a:lnTo>
                    <a:lnTo>
                      <a:pt x="21782" y="56575"/>
                    </a:lnTo>
                    <a:lnTo>
                      <a:pt x="22208" y="56484"/>
                    </a:lnTo>
                    <a:lnTo>
                      <a:pt x="22633" y="56378"/>
                    </a:lnTo>
                    <a:lnTo>
                      <a:pt x="23044" y="56256"/>
                    </a:lnTo>
                    <a:lnTo>
                      <a:pt x="23454" y="56135"/>
                    </a:lnTo>
                    <a:lnTo>
                      <a:pt x="23865" y="55983"/>
                    </a:lnTo>
                    <a:lnTo>
                      <a:pt x="24275" y="55846"/>
                    </a:lnTo>
                    <a:lnTo>
                      <a:pt x="24685" y="55679"/>
                    </a:lnTo>
                    <a:lnTo>
                      <a:pt x="25096" y="55511"/>
                    </a:lnTo>
                    <a:lnTo>
                      <a:pt x="25491" y="55329"/>
                    </a:lnTo>
                    <a:lnTo>
                      <a:pt x="25886" y="55147"/>
                    </a:lnTo>
                    <a:lnTo>
                      <a:pt x="26281" y="54949"/>
                    </a:lnTo>
                    <a:lnTo>
                      <a:pt x="26661" y="54736"/>
                    </a:lnTo>
                    <a:lnTo>
                      <a:pt x="27057" y="54508"/>
                    </a:lnTo>
                    <a:lnTo>
                      <a:pt x="27437" y="54280"/>
                    </a:lnTo>
                    <a:lnTo>
                      <a:pt x="27801" y="54037"/>
                    </a:lnTo>
                    <a:lnTo>
                      <a:pt x="28181" y="53794"/>
                    </a:lnTo>
                    <a:lnTo>
                      <a:pt x="28546" y="53520"/>
                    </a:lnTo>
                    <a:lnTo>
                      <a:pt x="28911" y="53262"/>
                    </a:lnTo>
                    <a:lnTo>
                      <a:pt x="29261" y="52973"/>
                    </a:lnTo>
                    <a:lnTo>
                      <a:pt x="29610" y="52684"/>
                    </a:lnTo>
                    <a:lnTo>
                      <a:pt x="29960" y="52380"/>
                    </a:lnTo>
                    <a:lnTo>
                      <a:pt x="30294" y="52061"/>
                    </a:lnTo>
                    <a:lnTo>
                      <a:pt x="30629" y="51742"/>
                    </a:lnTo>
                    <a:lnTo>
                      <a:pt x="30629" y="51742"/>
                    </a:lnTo>
                    <a:lnTo>
                      <a:pt x="30781" y="51590"/>
                    </a:lnTo>
                    <a:lnTo>
                      <a:pt x="30933" y="51453"/>
                    </a:lnTo>
                    <a:lnTo>
                      <a:pt x="31100" y="51331"/>
                    </a:lnTo>
                    <a:lnTo>
                      <a:pt x="31267" y="51210"/>
                    </a:lnTo>
                    <a:lnTo>
                      <a:pt x="31434" y="51103"/>
                    </a:lnTo>
                    <a:lnTo>
                      <a:pt x="31617" y="51012"/>
                    </a:lnTo>
                    <a:lnTo>
                      <a:pt x="31784" y="50921"/>
                    </a:lnTo>
                    <a:lnTo>
                      <a:pt x="31966" y="50845"/>
                    </a:lnTo>
                    <a:lnTo>
                      <a:pt x="32164" y="50769"/>
                    </a:lnTo>
                    <a:lnTo>
                      <a:pt x="32346" y="50708"/>
                    </a:lnTo>
                    <a:lnTo>
                      <a:pt x="32544" y="50663"/>
                    </a:lnTo>
                    <a:lnTo>
                      <a:pt x="32726" y="50617"/>
                    </a:lnTo>
                    <a:lnTo>
                      <a:pt x="32924" y="50587"/>
                    </a:lnTo>
                    <a:lnTo>
                      <a:pt x="33121" y="50556"/>
                    </a:lnTo>
                    <a:lnTo>
                      <a:pt x="33319" y="50556"/>
                    </a:lnTo>
                    <a:lnTo>
                      <a:pt x="33517" y="50541"/>
                    </a:lnTo>
                    <a:lnTo>
                      <a:pt x="33699" y="50556"/>
                    </a:lnTo>
                    <a:lnTo>
                      <a:pt x="33897" y="50556"/>
                    </a:lnTo>
                    <a:lnTo>
                      <a:pt x="34094" y="50587"/>
                    </a:lnTo>
                    <a:lnTo>
                      <a:pt x="34292" y="50617"/>
                    </a:lnTo>
                    <a:lnTo>
                      <a:pt x="34489" y="50663"/>
                    </a:lnTo>
                    <a:lnTo>
                      <a:pt x="34672" y="50708"/>
                    </a:lnTo>
                    <a:lnTo>
                      <a:pt x="34854" y="50769"/>
                    </a:lnTo>
                    <a:lnTo>
                      <a:pt x="35052" y="50845"/>
                    </a:lnTo>
                    <a:lnTo>
                      <a:pt x="35234" y="50921"/>
                    </a:lnTo>
                    <a:lnTo>
                      <a:pt x="35417" y="51012"/>
                    </a:lnTo>
                    <a:lnTo>
                      <a:pt x="35584" y="51103"/>
                    </a:lnTo>
                    <a:lnTo>
                      <a:pt x="35751" y="51210"/>
                    </a:lnTo>
                    <a:lnTo>
                      <a:pt x="35918" y="51331"/>
                    </a:lnTo>
                    <a:lnTo>
                      <a:pt x="36085" y="51453"/>
                    </a:lnTo>
                    <a:lnTo>
                      <a:pt x="36253" y="51590"/>
                    </a:lnTo>
                    <a:lnTo>
                      <a:pt x="36405" y="51742"/>
                    </a:lnTo>
                    <a:lnTo>
                      <a:pt x="36405" y="51742"/>
                    </a:lnTo>
                    <a:lnTo>
                      <a:pt x="36724" y="52061"/>
                    </a:lnTo>
                    <a:lnTo>
                      <a:pt x="37073" y="52380"/>
                    </a:lnTo>
                    <a:lnTo>
                      <a:pt x="37408" y="52684"/>
                    </a:lnTo>
                    <a:lnTo>
                      <a:pt x="37757" y="52973"/>
                    </a:lnTo>
                    <a:lnTo>
                      <a:pt x="38122" y="53262"/>
                    </a:lnTo>
                    <a:lnTo>
                      <a:pt x="38472" y="53520"/>
                    </a:lnTo>
                    <a:lnTo>
                      <a:pt x="38837" y="53794"/>
                    </a:lnTo>
                    <a:lnTo>
                      <a:pt x="39217" y="54037"/>
                    </a:lnTo>
                    <a:lnTo>
                      <a:pt x="39581" y="54280"/>
                    </a:lnTo>
                    <a:lnTo>
                      <a:pt x="39961" y="54508"/>
                    </a:lnTo>
                    <a:lnTo>
                      <a:pt x="40357" y="54736"/>
                    </a:lnTo>
                    <a:lnTo>
                      <a:pt x="40737" y="54949"/>
                    </a:lnTo>
                    <a:lnTo>
                      <a:pt x="41132" y="55147"/>
                    </a:lnTo>
                    <a:lnTo>
                      <a:pt x="41527" y="55329"/>
                    </a:lnTo>
                    <a:lnTo>
                      <a:pt x="41937" y="55511"/>
                    </a:lnTo>
                    <a:lnTo>
                      <a:pt x="42333" y="55679"/>
                    </a:lnTo>
                    <a:lnTo>
                      <a:pt x="42743" y="55846"/>
                    </a:lnTo>
                    <a:lnTo>
                      <a:pt x="43153" y="55983"/>
                    </a:lnTo>
                    <a:lnTo>
                      <a:pt x="43564" y="56135"/>
                    </a:lnTo>
                    <a:lnTo>
                      <a:pt x="43974" y="56256"/>
                    </a:lnTo>
                    <a:lnTo>
                      <a:pt x="44400" y="56378"/>
                    </a:lnTo>
                    <a:lnTo>
                      <a:pt x="44810" y="56484"/>
                    </a:lnTo>
                    <a:lnTo>
                      <a:pt x="45236" y="56575"/>
                    </a:lnTo>
                    <a:lnTo>
                      <a:pt x="45662" y="56667"/>
                    </a:lnTo>
                    <a:lnTo>
                      <a:pt x="46087" y="56743"/>
                    </a:lnTo>
                    <a:lnTo>
                      <a:pt x="46513" y="56803"/>
                    </a:lnTo>
                    <a:lnTo>
                      <a:pt x="46938" y="56864"/>
                    </a:lnTo>
                    <a:lnTo>
                      <a:pt x="47364" y="56910"/>
                    </a:lnTo>
                    <a:lnTo>
                      <a:pt x="47790" y="56955"/>
                    </a:lnTo>
                    <a:lnTo>
                      <a:pt x="48230" y="56971"/>
                    </a:lnTo>
                    <a:lnTo>
                      <a:pt x="48656" y="56986"/>
                    </a:lnTo>
                    <a:lnTo>
                      <a:pt x="49082" y="57001"/>
                    </a:lnTo>
                    <a:lnTo>
                      <a:pt x="49522" y="56986"/>
                    </a:lnTo>
                    <a:lnTo>
                      <a:pt x="49948" y="56971"/>
                    </a:lnTo>
                    <a:lnTo>
                      <a:pt x="50374" y="56955"/>
                    </a:lnTo>
                    <a:lnTo>
                      <a:pt x="50799" y="56910"/>
                    </a:lnTo>
                    <a:lnTo>
                      <a:pt x="51240" y="56864"/>
                    </a:lnTo>
                    <a:lnTo>
                      <a:pt x="51666" y="56803"/>
                    </a:lnTo>
                    <a:lnTo>
                      <a:pt x="52091" y="56743"/>
                    </a:lnTo>
                    <a:lnTo>
                      <a:pt x="52517" y="56667"/>
                    </a:lnTo>
                    <a:lnTo>
                      <a:pt x="52942" y="56575"/>
                    </a:lnTo>
                    <a:lnTo>
                      <a:pt x="53353" y="56484"/>
                    </a:lnTo>
                    <a:lnTo>
                      <a:pt x="53778" y="56378"/>
                    </a:lnTo>
                    <a:lnTo>
                      <a:pt x="54189" y="56256"/>
                    </a:lnTo>
                    <a:lnTo>
                      <a:pt x="54614" y="56135"/>
                    </a:lnTo>
                    <a:lnTo>
                      <a:pt x="55025" y="55983"/>
                    </a:lnTo>
                    <a:lnTo>
                      <a:pt x="55435" y="55846"/>
                    </a:lnTo>
                    <a:lnTo>
                      <a:pt x="55830" y="55679"/>
                    </a:lnTo>
                    <a:lnTo>
                      <a:pt x="56241" y="55511"/>
                    </a:lnTo>
                    <a:lnTo>
                      <a:pt x="56636" y="55329"/>
                    </a:lnTo>
                    <a:lnTo>
                      <a:pt x="57031" y="55147"/>
                    </a:lnTo>
                    <a:lnTo>
                      <a:pt x="57426" y="54949"/>
                    </a:lnTo>
                    <a:lnTo>
                      <a:pt x="57822" y="54736"/>
                    </a:lnTo>
                    <a:lnTo>
                      <a:pt x="58202" y="54508"/>
                    </a:lnTo>
                    <a:lnTo>
                      <a:pt x="58582" y="54280"/>
                    </a:lnTo>
                    <a:lnTo>
                      <a:pt x="58962" y="54037"/>
                    </a:lnTo>
                    <a:lnTo>
                      <a:pt x="59326" y="53794"/>
                    </a:lnTo>
                    <a:lnTo>
                      <a:pt x="59691" y="53520"/>
                    </a:lnTo>
                    <a:lnTo>
                      <a:pt x="60056" y="53262"/>
                    </a:lnTo>
                    <a:lnTo>
                      <a:pt x="60406" y="52973"/>
                    </a:lnTo>
                    <a:lnTo>
                      <a:pt x="60755" y="52684"/>
                    </a:lnTo>
                    <a:lnTo>
                      <a:pt x="61105" y="52380"/>
                    </a:lnTo>
                    <a:lnTo>
                      <a:pt x="61439" y="52061"/>
                    </a:lnTo>
                    <a:lnTo>
                      <a:pt x="61774" y="51742"/>
                    </a:lnTo>
                    <a:lnTo>
                      <a:pt x="61774" y="517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3"/>
              <p:cNvSpPr/>
              <p:nvPr/>
            </p:nvSpPr>
            <p:spPr>
              <a:xfrm>
                <a:off x="4108100" y="2941100"/>
                <a:ext cx="143675" cy="9525"/>
              </a:xfrm>
              <a:custGeom>
                <a:rect b="b" l="l" r="r" t="t"/>
                <a:pathLst>
                  <a:path extrusionOk="0" h="381" w="5747">
                    <a:moveTo>
                      <a:pt x="1" y="0"/>
                    </a:moveTo>
                    <a:lnTo>
                      <a:pt x="715" y="137"/>
                    </a:lnTo>
                    <a:lnTo>
                      <a:pt x="1445" y="243"/>
                    </a:lnTo>
                    <a:lnTo>
                      <a:pt x="2189" y="319"/>
                    </a:lnTo>
                    <a:lnTo>
                      <a:pt x="2189" y="319"/>
                    </a:lnTo>
                    <a:lnTo>
                      <a:pt x="1460" y="243"/>
                    </a:lnTo>
                    <a:lnTo>
                      <a:pt x="730" y="137"/>
                    </a:lnTo>
                    <a:lnTo>
                      <a:pt x="1" y="0"/>
                    </a:lnTo>
                    <a:close/>
                    <a:moveTo>
                      <a:pt x="5746" y="258"/>
                    </a:moveTo>
                    <a:lnTo>
                      <a:pt x="5336" y="289"/>
                    </a:lnTo>
                    <a:lnTo>
                      <a:pt x="4910" y="334"/>
                    </a:lnTo>
                    <a:lnTo>
                      <a:pt x="5336" y="304"/>
                    </a:lnTo>
                    <a:lnTo>
                      <a:pt x="5746" y="258"/>
                    </a:lnTo>
                    <a:close/>
                    <a:moveTo>
                      <a:pt x="4910" y="334"/>
                    </a:moveTo>
                    <a:lnTo>
                      <a:pt x="4500" y="350"/>
                    </a:lnTo>
                    <a:lnTo>
                      <a:pt x="4074" y="365"/>
                    </a:lnTo>
                    <a:lnTo>
                      <a:pt x="3649" y="380"/>
                    </a:lnTo>
                    <a:lnTo>
                      <a:pt x="4074" y="380"/>
                    </a:lnTo>
                    <a:lnTo>
                      <a:pt x="4500" y="365"/>
                    </a:lnTo>
                    <a:lnTo>
                      <a:pt x="4910" y="334"/>
                    </a:lnTo>
                    <a:close/>
                  </a:path>
                </a:pathLst>
              </a:custGeom>
              <a:solidFill>
                <a:srgbClr val="9E4E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3"/>
              <p:cNvSpPr/>
              <p:nvPr/>
            </p:nvSpPr>
            <p:spPr>
              <a:xfrm>
                <a:off x="4054525" y="2926650"/>
                <a:ext cx="228775" cy="23975"/>
              </a:xfrm>
              <a:custGeom>
                <a:rect b="b" l="l" r="r" t="t"/>
                <a:pathLst>
                  <a:path extrusionOk="0" fill="none" h="959" w="9151">
                    <a:moveTo>
                      <a:pt x="0" y="0"/>
                    </a:moveTo>
                    <a:lnTo>
                      <a:pt x="0" y="0"/>
                    </a:lnTo>
                    <a:lnTo>
                      <a:pt x="699" y="213"/>
                    </a:lnTo>
                    <a:lnTo>
                      <a:pt x="1414" y="411"/>
                    </a:lnTo>
                    <a:lnTo>
                      <a:pt x="2144" y="578"/>
                    </a:lnTo>
                    <a:lnTo>
                      <a:pt x="2873" y="715"/>
                    </a:lnTo>
                    <a:lnTo>
                      <a:pt x="3603" y="821"/>
                    </a:lnTo>
                    <a:lnTo>
                      <a:pt x="4332" y="897"/>
                    </a:lnTo>
                    <a:lnTo>
                      <a:pt x="5062" y="943"/>
                    </a:lnTo>
                    <a:lnTo>
                      <a:pt x="5792" y="958"/>
                    </a:lnTo>
                    <a:lnTo>
                      <a:pt x="5792" y="958"/>
                    </a:lnTo>
                    <a:lnTo>
                      <a:pt x="6217" y="958"/>
                    </a:lnTo>
                    <a:lnTo>
                      <a:pt x="6643" y="943"/>
                    </a:lnTo>
                    <a:lnTo>
                      <a:pt x="7053" y="912"/>
                    </a:lnTo>
                    <a:lnTo>
                      <a:pt x="7479" y="882"/>
                    </a:lnTo>
                    <a:lnTo>
                      <a:pt x="7889" y="836"/>
                    </a:lnTo>
                    <a:lnTo>
                      <a:pt x="8315" y="776"/>
                    </a:lnTo>
                    <a:lnTo>
                      <a:pt x="8725" y="715"/>
                    </a:lnTo>
                    <a:lnTo>
                      <a:pt x="9151" y="639"/>
                    </a:lnTo>
                    <a:lnTo>
                      <a:pt x="9151" y="639"/>
                    </a:lnTo>
                    <a:lnTo>
                      <a:pt x="8725" y="715"/>
                    </a:lnTo>
                    <a:lnTo>
                      <a:pt x="8315" y="776"/>
                    </a:lnTo>
                    <a:lnTo>
                      <a:pt x="7889" y="836"/>
                    </a:lnTo>
                    <a:lnTo>
                      <a:pt x="7479" y="867"/>
                    </a:lnTo>
                    <a:lnTo>
                      <a:pt x="7053" y="912"/>
                    </a:lnTo>
                    <a:lnTo>
                      <a:pt x="6643" y="928"/>
                    </a:lnTo>
                    <a:lnTo>
                      <a:pt x="6217" y="943"/>
                    </a:lnTo>
                    <a:lnTo>
                      <a:pt x="5792" y="958"/>
                    </a:lnTo>
                    <a:lnTo>
                      <a:pt x="5792" y="958"/>
                    </a:lnTo>
                    <a:lnTo>
                      <a:pt x="5062" y="943"/>
                    </a:lnTo>
                    <a:lnTo>
                      <a:pt x="4332" y="897"/>
                    </a:lnTo>
                    <a:lnTo>
                      <a:pt x="3588" y="821"/>
                    </a:lnTo>
                    <a:lnTo>
                      <a:pt x="2858" y="715"/>
                    </a:lnTo>
                    <a:lnTo>
                      <a:pt x="2144" y="578"/>
                    </a:lnTo>
                    <a:lnTo>
                      <a:pt x="1414" y="411"/>
                    </a:lnTo>
                    <a:lnTo>
                      <a:pt x="699" y="21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3"/>
              <p:cNvSpPr/>
              <p:nvPr/>
            </p:nvSpPr>
            <p:spPr>
              <a:xfrm>
                <a:off x="3470825" y="2417050"/>
                <a:ext cx="339375" cy="169900"/>
              </a:xfrm>
              <a:custGeom>
                <a:rect b="b" l="l" r="r" t="t"/>
                <a:pathLst>
                  <a:path extrusionOk="0" fill="none" h="6796" w="13575">
                    <a:moveTo>
                      <a:pt x="13575" y="1"/>
                    </a:moveTo>
                    <a:lnTo>
                      <a:pt x="13575" y="1"/>
                    </a:lnTo>
                    <a:lnTo>
                      <a:pt x="13559" y="351"/>
                    </a:lnTo>
                    <a:lnTo>
                      <a:pt x="13529" y="700"/>
                    </a:lnTo>
                    <a:lnTo>
                      <a:pt x="13483" y="1035"/>
                    </a:lnTo>
                    <a:lnTo>
                      <a:pt x="13438" y="1369"/>
                    </a:lnTo>
                    <a:lnTo>
                      <a:pt x="13362" y="1703"/>
                    </a:lnTo>
                    <a:lnTo>
                      <a:pt x="13255" y="2023"/>
                    </a:lnTo>
                    <a:lnTo>
                      <a:pt x="13149" y="2342"/>
                    </a:lnTo>
                    <a:lnTo>
                      <a:pt x="13027" y="2646"/>
                    </a:lnTo>
                    <a:lnTo>
                      <a:pt x="12906" y="2950"/>
                    </a:lnTo>
                    <a:lnTo>
                      <a:pt x="12754" y="3239"/>
                    </a:lnTo>
                    <a:lnTo>
                      <a:pt x="12587" y="3527"/>
                    </a:lnTo>
                    <a:lnTo>
                      <a:pt x="12404" y="3801"/>
                    </a:lnTo>
                    <a:lnTo>
                      <a:pt x="12222" y="4059"/>
                    </a:lnTo>
                    <a:lnTo>
                      <a:pt x="12024" y="4318"/>
                    </a:lnTo>
                    <a:lnTo>
                      <a:pt x="11811" y="4561"/>
                    </a:lnTo>
                    <a:lnTo>
                      <a:pt x="11583" y="4804"/>
                    </a:lnTo>
                    <a:lnTo>
                      <a:pt x="11340" y="5032"/>
                    </a:lnTo>
                    <a:lnTo>
                      <a:pt x="11097" y="5245"/>
                    </a:lnTo>
                    <a:lnTo>
                      <a:pt x="10839" y="5443"/>
                    </a:lnTo>
                    <a:lnTo>
                      <a:pt x="10580" y="5625"/>
                    </a:lnTo>
                    <a:lnTo>
                      <a:pt x="10307" y="5807"/>
                    </a:lnTo>
                    <a:lnTo>
                      <a:pt x="10018" y="5975"/>
                    </a:lnTo>
                    <a:lnTo>
                      <a:pt x="9729" y="6127"/>
                    </a:lnTo>
                    <a:lnTo>
                      <a:pt x="9425" y="6248"/>
                    </a:lnTo>
                    <a:lnTo>
                      <a:pt x="9121" y="6370"/>
                    </a:lnTo>
                    <a:lnTo>
                      <a:pt x="8802" y="6476"/>
                    </a:lnTo>
                    <a:lnTo>
                      <a:pt x="8483" y="6567"/>
                    </a:lnTo>
                    <a:lnTo>
                      <a:pt x="8148" y="6643"/>
                    </a:lnTo>
                    <a:lnTo>
                      <a:pt x="7814" y="6704"/>
                    </a:lnTo>
                    <a:lnTo>
                      <a:pt x="7479" y="6750"/>
                    </a:lnTo>
                    <a:lnTo>
                      <a:pt x="7130" y="6780"/>
                    </a:lnTo>
                    <a:lnTo>
                      <a:pt x="6780" y="6795"/>
                    </a:lnTo>
                    <a:lnTo>
                      <a:pt x="6780" y="6795"/>
                    </a:lnTo>
                    <a:lnTo>
                      <a:pt x="6431" y="6780"/>
                    </a:lnTo>
                    <a:lnTo>
                      <a:pt x="6081" y="6750"/>
                    </a:lnTo>
                    <a:lnTo>
                      <a:pt x="5747" y="6704"/>
                    </a:lnTo>
                    <a:lnTo>
                      <a:pt x="5412" y="6643"/>
                    </a:lnTo>
                    <a:lnTo>
                      <a:pt x="5078" y="6567"/>
                    </a:lnTo>
                    <a:lnTo>
                      <a:pt x="4759" y="6476"/>
                    </a:lnTo>
                    <a:lnTo>
                      <a:pt x="4455" y="6370"/>
                    </a:lnTo>
                    <a:lnTo>
                      <a:pt x="4135" y="6248"/>
                    </a:lnTo>
                    <a:lnTo>
                      <a:pt x="3831" y="6127"/>
                    </a:lnTo>
                    <a:lnTo>
                      <a:pt x="3543" y="5975"/>
                    </a:lnTo>
                    <a:lnTo>
                      <a:pt x="3269" y="5807"/>
                    </a:lnTo>
                    <a:lnTo>
                      <a:pt x="2980" y="5625"/>
                    </a:lnTo>
                    <a:lnTo>
                      <a:pt x="2722" y="5443"/>
                    </a:lnTo>
                    <a:lnTo>
                      <a:pt x="2463" y="5245"/>
                    </a:lnTo>
                    <a:lnTo>
                      <a:pt x="2220" y="5032"/>
                    </a:lnTo>
                    <a:lnTo>
                      <a:pt x="1977" y="4804"/>
                    </a:lnTo>
                    <a:lnTo>
                      <a:pt x="1764" y="4561"/>
                    </a:lnTo>
                    <a:lnTo>
                      <a:pt x="1551" y="4318"/>
                    </a:lnTo>
                    <a:lnTo>
                      <a:pt x="1339" y="4059"/>
                    </a:lnTo>
                    <a:lnTo>
                      <a:pt x="1156" y="3801"/>
                    </a:lnTo>
                    <a:lnTo>
                      <a:pt x="974" y="3527"/>
                    </a:lnTo>
                    <a:lnTo>
                      <a:pt x="807" y="3239"/>
                    </a:lnTo>
                    <a:lnTo>
                      <a:pt x="670" y="2950"/>
                    </a:lnTo>
                    <a:lnTo>
                      <a:pt x="533" y="2646"/>
                    </a:lnTo>
                    <a:lnTo>
                      <a:pt x="411" y="2342"/>
                    </a:lnTo>
                    <a:lnTo>
                      <a:pt x="305" y="2023"/>
                    </a:lnTo>
                    <a:lnTo>
                      <a:pt x="214" y="1703"/>
                    </a:lnTo>
                    <a:lnTo>
                      <a:pt x="138" y="1369"/>
                    </a:lnTo>
                    <a:lnTo>
                      <a:pt x="77" y="1035"/>
                    </a:lnTo>
                    <a:lnTo>
                      <a:pt x="31" y="700"/>
                    </a:lnTo>
                    <a:lnTo>
                      <a:pt x="1" y="351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558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3"/>
              <p:cNvSpPr/>
              <p:nvPr/>
            </p:nvSpPr>
            <p:spPr>
              <a:xfrm>
                <a:off x="3810175" y="1980825"/>
                <a:ext cx="339375" cy="606125"/>
              </a:xfrm>
              <a:custGeom>
                <a:rect b="b" l="l" r="r" t="t"/>
                <a:pathLst>
                  <a:path extrusionOk="0" fill="none" h="24245" w="13575">
                    <a:moveTo>
                      <a:pt x="13574" y="17450"/>
                    </a:moveTo>
                    <a:lnTo>
                      <a:pt x="13574" y="17450"/>
                    </a:lnTo>
                    <a:lnTo>
                      <a:pt x="13559" y="17800"/>
                    </a:lnTo>
                    <a:lnTo>
                      <a:pt x="13529" y="18149"/>
                    </a:lnTo>
                    <a:lnTo>
                      <a:pt x="13483" y="18484"/>
                    </a:lnTo>
                    <a:lnTo>
                      <a:pt x="13438" y="18818"/>
                    </a:lnTo>
                    <a:lnTo>
                      <a:pt x="13362" y="19152"/>
                    </a:lnTo>
                    <a:lnTo>
                      <a:pt x="13270" y="19472"/>
                    </a:lnTo>
                    <a:lnTo>
                      <a:pt x="13149" y="19791"/>
                    </a:lnTo>
                    <a:lnTo>
                      <a:pt x="13027" y="20095"/>
                    </a:lnTo>
                    <a:lnTo>
                      <a:pt x="12906" y="20399"/>
                    </a:lnTo>
                    <a:lnTo>
                      <a:pt x="12754" y="20688"/>
                    </a:lnTo>
                    <a:lnTo>
                      <a:pt x="12586" y="20976"/>
                    </a:lnTo>
                    <a:lnTo>
                      <a:pt x="12404" y="21250"/>
                    </a:lnTo>
                    <a:lnTo>
                      <a:pt x="12222" y="21508"/>
                    </a:lnTo>
                    <a:lnTo>
                      <a:pt x="12024" y="21767"/>
                    </a:lnTo>
                    <a:lnTo>
                      <a:pt x="11811" y="22010"/>
                    </a:lnTo>
                    <a:lnTo>
                      <a:pt x="11583" y="22253"/>
                    </a:lnTo>
                    <a:lnTo>
                      <a:pt x="11340" y="22481"/>
                    </a:lnTo>
                    <a:lnTo>
                      <a:pt x="11097" y="22694"/>
                    </a:lnTo>
                    <a:lnTo>
                      <a:pt x="10838" y="22892"/>
                    </a:lnTo>
                    <a:lnTo>
                      <a:pt x="10580" y="23074"/>
                    </a:lnTo>
                    <a:lnTo>
                      <a:pt x="10306" y="23256"/>
                    </a:lnTo>
                    <a:lnTo>
                      <a:pt x="10017" y="23424"/>
                    </a:lnTo>
                    <a:lnTo>
                      <a:pt x="9729" y="23576"/>
                    </a:lnTo>
                    <a:lnTo>
                      <a:pt x="9425" y="23697"/>
                    </a:lnTo>
                    <a:lnTo>
                      <a:pt x="9121" y="23819"/>
                    </a:lnTo>
                    <a:lnTo>
                      <a:pt x="8801" y="23925"/>
                    </a:lnTo>
                    <a:lnTo>
                      <a:pt x="8482" y="24016"/>
                    </a:lnTo>
                    <a:lnTo>
                      <a:pt x="8148" y="24092"/>
                    </a:lnTo>
                    <a:lnTo>
                      <a:pt x="7813" y="24153"/>
                    </a:lnTo>
                    <a:lnTo>
                      <a:pt x="7479" y="24199"/>
                    </a:lnTo>
                    <a:lnTo>
                      <a:pt x="7129" y="24229"/>
                    </a:lnTo>
                    <a:lnTo>
                      <a:pt x="6780" y="24244"/>
                    </a:lnTo>
                    <a:lnTo>
                      <a:pt x="6780" y="24244"/>
                    </a:lnTo>
                    <a:lnTo>
                      <a:pt x="6430" y="24229"/>
                    </a:lnTo>
                    <a:lnTo>
                      <a:pt x="6081" y="24199"/>
                    </a:lnTo>
                    <a:lnTo>
                      <a:pt x="5746" y="24153"/>
                    </a:lnTo>
                    <a:lnTo>
                      <a:pt x="5412" y="24092"/>
                    </a:lnTo>
                    <a:lnTo>
                      <a:pt x="5077" y="24016"/>
                    </a:lnTo>
                    <a:lnTo>
                      <a:pt x="4758" y="23925"/>
                    </a:lnTo>
                    <a:lnTo>
                      <a:pt x="4454" y="23819"/>
                    </a:lnTo>
                    <a:lnTo>
                      <a:pt x="4135" y="23697"/>
                    </a:lnTo>
                    <a:lnTo>
                      <a:pt x="3831" y="23576"/>
                    </a:lnTo>
                    <a:lnTo>
                      <a:pt x="3542" y="23424"/>
                    </a:lnTo>
                    <a:lnTo>
                      <a:pt x="3269" y="23256"/>
                    </a:lnTo>
                    <a:lnTo>
                      <a:pt x="2980" y="23074"/>
                    </a:lnTo>
                    <a:lnTo>
                      <a:pt x="2721" y="22892"/>
                    </a:lnTo>
                    <a:lnTo>
                      <a:pt x="2463" y="22694"/>
                    </a:lnTo>
                    <a:lnTo>
                      <a:pt x="2220" y="22481"/>
                    </a:lnTo>
                    <a:lnTo>
                      <a:pt x="1977" y="22253"/>
                    </a:lnTo>
                    <a:lnTo>
                      <a:pt x="1764" y="22010"/>
                    </a:lnTo>
                    <a:lnTo>
                      <a:pt x="1551" y="21767"/>
                    </a:lnTo>
                    <a:lnTo>
                      <a:pt x="1338" y="21508"/>
                    </a:lnTo>
                    <a:lnTo>
                      <a:pt x="1156" y="21250"/>
                    </a:lnTo>
                    <a:lnTo>
                      <a:pt x="973" y="20976"/>
                    </a:lnTo>
                    <a:lnTo>
                      <a:pt x="806" y="20688"/>
                    </a:lnTo>
                    <a:lnTo>
                      <a:pt x="669" y="20399"/>
                    </a:lnTo>
                    <a:lnTo>
                      <a:pt x="533" y="20095"/>
                    </a:lnTo>
                    <a:lnTo>
                      <a:pt x="411" y="19791"/>
                    </a:lnTo>
                    <a:lnTo>
                      <a:pt x="305" y="19472"/>
                    </a:lnTo>
                    <a:lnTo>
                      <a:pt x="213" y="19152"/>
                    </a:lnTo>
                    <a:lnTo>
                      <a:pt x="137" y="18818"/>
                    </a:lnTo>
                    <a:lnTo>
                      <a:pt x="77" y="18484"/>
                    </a:lnTo>
                    <a:lnTo>
                      <a:pt x="31" y="18149"/>
                    </a:lnTo>
                    <a:lnTo>
                      <a:pt x="1" y="17800"/>
                    </a:lnTo>
                    <a:lnTo>
                      <a:pt x="1" y="1745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558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3"/>
              <p:cNvSpPr/>
              <p:nvPr/>
            </p:nvSpPr>
            <p:spPr>
              <a:xfrm>
                <a:off x="3441950" y="1717100"/>
                <a:ext cx="736100" cy="397125"/>
              </a:xfrm>
              <a:custGeom>
                <a:rect b="b" l="l" r="r" t="t"/>
                <a:pathLst>
                  <a:path extrusionOk="0" h="15885" w="29444">
                    <a:moveTo>
                      <a:pt x="4363" y="0"/>
                    </a:moveTo>
                    <a:lnTo>
                      <a:pt x="4135" y="15"/>
                    </a:lnTo>
                    <a:lnTo>
                      <a:pt x="3907" y="46"/>
                    </a:lnTo>
                    <a:lnTo>
                      <a:pt x="3679" y="91"/>
                    </a:lnTo>
                    <a:lnTo>
                      <a:pt x="3451" y="137"/>
                    </a:lnTo>
                    <a:lnTo>
                      <a:pt x="3238" y="213"/>
                    </a:lnTo>
                    <a:lnTo>
                      <a:pt x="3026" y="274"/>
                    </a:lnTo>
                    <a:lnTo>
                      <a:pt x="2813" y="365"/>
                    </a:lnTo>
                    <a:lnTo>
                      <a:pt x="2615" y="456"/>
                    </a:lnTo>
                    <a:lnTo>
                      <a:pt x="2418" y="547"/>
                    </a:lnTo>
                    <a:lnTo>
                      <a:pt x="2220" y="669"/>
                    </a:lnTo>
                    <a:lnTo>
                      <a:pt x="2038" y="791"/>
                    </a:lnTo>
                    <a:lnTo>
                      <a:pt x="1855" y="912"/>
                    </a:lnTo>
                    <a:lnTo>
                      <a:pt x="1673" y="1049"/>
                    </a:lnTo>
                    <a:lnTo>
                      <a:pt x="1505" y="1201"/>
                    </a:lnTo>
                    <a:lnTo>
                      <a:pt x="1353" y="1353"/>
                    </a:lnTo>
                    <a:lnTo>
                      <a:pt x="1201" y="1505"/>
                    </a:lnTo>
                    <a:lnTo>
                      <a:pt x="1049" y="1672"/>
                    </a:lnTo>
                    <a:lnTo>
                      <a:pt x="913" y="1855"/>
                    </a:lnTo>
                    <a:lnTo>
                      <a:pt x="791" y="2022"/>
                    </a:lnTo>
                    <a:lnTo>
                      <a:pt x="669" y="2219"/>
                    </a:lnTo>
                    <a:lnTo>
                      <a:pt x="563" y="2402"/>
                    </a:lnTo>
                    <a:lnTo>
                      <a:pt x="457" y="2599"/>
                    </a:lnTo>
                    <a:lnTo>
                      <a:pt x="365" y="2812"/>
                    </a:lnTo>
                    <a:lnTo>
                      <a:pt x="274" y="3025"/>
                    </a:lnTo>
                    <a:lnTo>
                      <a:pt x="213" y="3238"/>
                    </a:lnTo>
                    <a:lnTo>
                      <a:pt x="153" y="3451"/>
                    </a:lnTo>
                    <a:lnTo>
                      <a:pt x="92" y="3679"/>
                    </a:lnTo>
                    <a:lnTo>
                      <a:pt x="61" y="3907"/>
                    </a:lnTo>
                    <a:lnTo>
                      <a:pt x="31" y="4135"/>
                    </a:lnTo>
                    <a:lnTo>
                      <a:pt x="1" y="4363"/>
                    </a:lnTo>
                    <a:lnTo>
                      <a:pt x="1" y="4606"/>
                    </a:lnTo>
                    <a:lnTo>
                      <a:pt x="16" y="5183"/>
                    </a:lnTo>
                    <a:lnTo>
                      <a:pt x="61" y="5761"/>
                    </a:lnTo>
                    <a:lnTo>
                      <a:pt x="137" y="6323"/>
                    </a:lnTo>
                    <a:lnTo>
                      <a:pt x="229" y="6871"/>
                    </a:lnTo>
                    <a:lnTo>
                      <a:pt x="350" y="7418"/>
                    </a:lnTo>
                    <a:lnTo>
                      <a:pt x="502" y="7950"/>
                    </a:lnTo>
                    <a:lnTo>
                      <a:pt x="685" y="8482"/>
                    </a:lnTo>
                    <a:lnTo>
                      <a:pt x="882" y="8984"/>
                    </a:lnTo>
                    <a:lnTo>
                      <a:pt x="1110" y="9485"/>
                    </a:lnTo>
                    <a:lnTo>
                      <a:pt x="1369" y="9972"/>
                    </a:lnTo>
                    <a:lnTo>
                      <a:pt x="1627" y="10443"/>
                    </a:lnTo>
                    <a:lnTo>
                      <a:pt x="1931" y="10914"/>
                    </a:lnTo>
                    <a:lnTo>
                      <a:pt x="2235" y="11355"/>
                    </a:lnTo>
                    <a:lnTo>
                      <a:pt x="2570" y="11780"/>
                    </a:lnTo>
                    <a:lnTo>
                      <a:pt x="2934" y="12191"/>
                    </a:lnTo>
                    <a:lnTo>
                      <a:pt x="3299" y="12571"/>
                    </a:lnTo>
                    <a:lnTo>
                      <a:pt x="3694" y="12951"/>
                    </a:lnTo>
                    <a:lnTo>
                      <a:pt x="4105" y="13300"/>
                    </a:lnTo>
                    <a:lnTo>
                      <a:pt x="4530" y="13635"/>
                    </a:lnTo>
                    <a:lnTo>
                      <a:pt x="4971" y="13954"/>
                    </a:lnTo>
                    <a:lnTo>
                      <a:pt x="5427" y="14243"/>
                    </a:lnTo>
                    <a:lnTo>
                      <a:pt x="5898" y="14516"/>
                    </a:lnTo>
                    <a:lnTo>
                      <a:pt x="6385" y="14760"/>
                    </a:lnTo>
                    <a:lnTo>
                      <a:pt x="6886" y="14988"/>
                    </a:lnTo>
                    <a:lnTo>
                      <a:pt x="7403" y="15200"/>
                    </a:lnTo>
                    <a:lnTo>
                      <a:pt x="7920" y="15368"/>
                    </a:lnTo>
                    <a:lnTo>
                      <a:pt x="8467" y="15520"/>
                    </a:lnTo>
                    <a:lnTo>
                      <a:pt x="8999" y="15656"/>
                    </a:lnTo>
                    <a:lnTo>
                      <a:pt x="9562" y="15748"/>
                    </a:lnTo>
                    <a:lnTo>
                      <a:pt x="10124" y="15824"/>
                    </a:lnTo>
                    <a:lnTo>
                      <a:pt x="10702" y="15869"/>
                    </a:lnTo>
                    <a:lnTo>
                      <a:pt x="11279" y="15884"/>
                    </a:lnTo>
                    <a:lnTo>
                      <a:pt x="18165" y="15884"/>
                    </a:lnTo>
                    <a:lnTo>
                      <a:pt x="18742" y="15869"/>
                    </a:lnTo>
                    <a:lnTo>
                      <a:pt x="19320" y="15824"/>
                    </a:lnTo>
                    <a:lnTo>
                      <a:pt x="19882" y="15748"/>
                    </a:lnTo>
                    <a:lnTo>
                      <a:pt x="20445" y="15656"/>
                    </a:lnTo>
                    <a:lnTo>
                      <a:pt x="20992" y="15520"/>
                    </a:lnTo>
                    <a:lnTo>
                      <a:pt x="21524" y="15368"/>
                    </a:lnTo>
                    <a:lnTo>
                      <a:pt x="22041" y="15200"/>
                    </a:lnTo>
                    <a:lnTo>
                      <a:pt x="22558" y="14988"/>
                    </a:lnTo>
                    <a:lnTo>
                      <a:pt x="23059" y="14760"/>
                    </a:lnTo>
                    <a:lnTo>
                      <a:pt x="23546" y="14516"/>
                    </a:lnTo>
                    <a:lnTo>
                      <a:pt x="24017" y="14243"/>
                    </a:lnTo>
                    <a:lnTo>
                      <a:pt x="24473" y="13954"/>
                    </a:lnTo>
                    <a:lnTo>
                      <a:pt x="24914" y="13635"/>
                    </a:lnTo>
                    <a:lnTo>
                      <a:pt x="25339" y="13300"/>
                    </a:lnTo>
                    <a:lnTo>
                      <a:pt x="25750" y="12951"/>
                    </a:lnTo>
                    <a:lnTo>
                      <a:pt x="26145" y="12571"/>
                    </a:lnTo>
                    <a:lnTo>
                      <a:pt x="26510" y="12191"/>
                    </a:lnTo>
                    <a:lnTo>
                      <a:pt x="26875" y="11780"/>
                    </a:lnTo>
                    <a:lnTo>
                      <a:pt x="27209" y="11355"/>
                    </a:lnTo>
                    <a:lnTo>
                      <a:pt x="27513" y="10914"/>
                    </a:lnTo>
                    <a:lnTo>
                      <a:pt x="27817" y="10443"/>
                    </a:lnTo>
                    <a:lnTo>
                      <a:pt x="28091" y="9972"/>
                    </a:lnTo>
                    <a:lnTo>
                      <a:pt x="28334" y="9485"/>
                    </a:lnTo>
                    <a:lnTo>
                      <a:pt x="28562" y="8984"/>
                    </a:lnTo>
                    <a:lnTo>
                      <a:pt x="28759" y="8482"/>
                    </a:lnTo>
                    <a:lnTo>
                      <a:pt x="28942" y="7950"/>
                    </a:lnTo>
                    <a:lnTo>
                      <a:pt x="29094" y="7418"/>
                    </a:lnTo>
                    <a:lnTo>
                      <a:pt x="29215" y="6871"/>
                    </a:lnTo>
                    <a:lnTo>
                      <a:pt x="29322" y="6323"/>
                    </a:lnTo>
                    <a:lnTo>
                      <a:pt x="29383" y="5761"/>
                    </a:lnTo>
                    <a:lnTo>
                      <a:pt x="29428" y="5183"/>
                    </a:lnTo>
                    <a:lnTo>
                      <a:pt x="29443" y="4606"/>
                    </a:lnTo>
                    <a:lnTo>
                      <a:pt x="29443" y="4363"/>
                    </a:lnTo>
                    <a:lnTo>
                      <a:pt x="29428" y="4135"/>
                    </a:lnTo>
                    <a:lnTo>
                      <a:pt x="29398" y="3907"/>
                    </a:lnTo>
                    <a:lnTo>
                      <a:pt x="29352" y="3679"/>
                    </a:lnTo>
                    <a:lnTo>
                      <a:pt x="29307" y="3451"/>
                    </a:lnTo>
                    <a:lnTo>
                      <a:pt x="29231" y="3238"/>
                    </a:lnTo>
                    <a:lnTo>
                      <a:pt x="29170" y="3025"/>
                    </a:lnTo>
                    <a:lnTo>
                      <a:pt x="29079" y="2812"/>
                    </a:lnTo>
                    <a:lnTo>
                      <a:pt x="28987" y="2599"/>
                    </a:lnTo>
                    <a:lnTo>
                      <a:pt x="28896" y="2402"/>
                    </a:lnTo>
                    <a:lnTo>
                      <a:pt x="28775" y="2219"/>
                    </a:lnTo>
                    <a:lnTo>
                      <a:pt x="28653" y="2022"/>
                    </a:lnTo>
                    <a:lnTo>
                      <a:pt x="28531" y="1855"/>
                    </a:lnTo>
                    <a:lnTo>
                      <a:pt x="28395" y="1672"/>
                    </a:lnTo>
                    <a:lnTo>
                      <a:pt x="28243" y="1505"/>
                    </a:lnTo>
                    <a:lnTo>
                      <a:pt x="28091" y="1353"/>
                    </a:lnTo>
                    <a:lnTo>
                      <a:pt x="27939" y="1201"/>
                    </a:lnTo>
                    <a:lnTo>
                      <a:pt x="27771" y="1049"/>
                    </a:lnTo>
                    <a:lnTo>
                      <a:pt x="27589" y="912"/>
                    </a:lnTo>
                    <a:lnTo>
                      <a:pt x="27422" y="791"/>
                    </a:lnTo>
                    <a:lnTo>
                      <a:pt x="27224" y="669"/>
                    </a:lnTo>
                    <a:lnTo>
                      <a:pt x="27042" y="547"/>
                    </a:lnTo>
                    <a:lnTo>
                      <a:pt x="26844" y="456"/>
                    </a:lnTo>
                    <a:lnTo>
                      <a:pt x="26631" y="365"/>
                    </a:lnTo>
                    <a:lnTo>
                      <a:pt x="26419" y="274"/>
                    </a:lnTo>
                    <a:lnTo>
                      <a:pt x="26206" y="213"/>
                    </a:lnTo>
                    <a:lnTo>
                      <a:pt x="25993" y="137"/>
                    </a:lnTo>
                    <a:lnTo>
                      <a:pt x="25765" y="91"/>
                    </a:lnTo>
                    <a:lnTo>
                      <a:pt x="25537" y="46"/>
                    </a:lnTo>
                    <a:lnTo>
                      <a:pt x="25309" y="15"/>
                    </a:lnTo>
                    <a:lnTo>
                      <a:pt x="2508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3"/>
              <p:cNvSpPr/>
              <p:nvPr/>
            </p:nvSpPr>
            <p:spPr>
              <a:xfrm>
                <a:off x="3788525" y="1757375"/>
                <a:ext cx="333275" cy="143275"/>
              </a:xfrm>
              <a:custGeom>
                <a:rect b="b" l="l" r="r" t="t"/>
                <a:pathLst>
                  <a:path extrusionOk="0" h="5731" w="13331">
                    <a:moveTo>
                      <a:pt x="6673" y="0"/>
                    </a:moveTo>
                    <a:lnTo>
                      <a:pt x="5989" y="16"/>
                    </a:lnTo>
                    <a:lnTo>
                      <a:pt x="5320" y="61"/>
                    </a:lnTo>
                    <a:lnTo>
                      <a:pt x="4682" y="137"/>
                    </a:lnTo>
                    <a:lnTo>
                      <a:pt x="4074" y="228"/>
                    </a:lnTo>
                    <a:lnTo>
                      <a:pt x="3496" y="350"/>
                    </a:lnTo>
                    <a:lnTo>
                      <a:pt x="2949" y="487"/>
                    </a:lnTo>
                    <a:lnTo>
                      <a:pt x="2432" y="654"/>
                    </a:lnTo>
                    <a:lnTo>
                      <a:pt x="1961" y="836"/>
                    </a:lnTo>
                    <a:lnTo>
                      <a:pt x="1520" y="1049"/>
                    </a:lnTo>
                    <a:lnTo>
                      <a:pt x="1323" y="1156"/>
                    </a:lnTo>
                    <a:lnTo>
                      <a:pt x="1140" y="1262"/>
                    </a:lnTo>
                    <a:lnTo>
                      <a:pt x="973" y="1384"/>
                    </a:lnTo>
                    <a:lnTo>
                      <a:pt x="806" y="1505"/>
                    </a:lnTo>
                    <a:lnTo>
                      <a:pt x="654" y="1627"/>
                    </a:lnTo>
                    <a:lnTo>
                      <a:pt x="532" y="1748"/>
                    </a:lnTo>
                    <a:lnTo>
                      <a:pt x="411" y="1885"/>
                    </a:lnTo>
                    <a:lnTo>
                      <a:pt x="304" y="2022"/>
                    </a:lnTo>
                    <a:lnTo>
                      <a:pt x="213" y="2159"/>
                    </a:lnTo>
                    <a:lnTo>
                      <a:pt x="137" y="2296"/>
                    </a:lnTo>
                    <a:lnTo>
                      <a:pt x="76" y="2432"/>
                    </a:lnTo>
                    <a:lnTo>
                      <a:pt x="46" y="2569"/>
                    </a:lnTo>
                    <a:lnTo>
                      <a:pt x="15" y="2721"/>
                    </a:lnTo>
                    <a:lnTo>
                      <a:pt x="0" y="2873"/>
                    </a:lnTo>
                    <a:lnTo>
                      <a:pt x="15" y="3010"/>
                    </a:lnTo>
                    <a:lnTo>
                      <a:pt x="46" y="3162"/>
                    </a:lnTo>
                    <a:lnTo>
                      <a:pt x="76" y="3299"/>
                    </a:lnTo>
                    <a:lnTo>
                      <a:pt x="137" y="3451"/>
                    </a:lnTo>
                    <a:lnTo>
                      <a:pt x="213" y="3588"/>
                    </a:lnTo>
                    <a:lnTo>
                      <a:pt x="304" y="3724"/>
                    </a:lnTo>
                    <a:lnTo>
                      <a:pt x="411" y="3846"/>
                    </a:lnTo>
                    <a:lnTo>
                      <a:pt x="532" y="3983"/>
                    </a:lnTo>
                    <a:lnTo>
                      <a:pt x="654" y="4104"/>
                    </a:lnTo>
                    <a:lnTo>
                      <a:pt x="806" y="4226"/>
                    </a:lnTo>
                    <a:lnTo>
                      <a:pt x="973" y="4348"/>
                    </a:lnTo>
                    <a:lnTo>
                      <a:pt x="1140" y="4469"/>
                    </a:lnTo>
                    <a:lnTo>
                      <a:pt x="1323" y="4576"/>
                    </a:lnTo>
                    <a:lnTo>
                      <a:pt x="1520" y="4697"/>
                    </a:lnTo>
                    <a:lnTo>
                      <a:pt x="1961" y="4895"/>
                    </a:lnTo>
                    <a:lnTo>
                      <a:pt x="2432" y="5077"/>
                    </a:lnTo>
                    <a:lnTo>
                      <a:pt x="2949" y="5244"/>
                    </a:lnTo>
                    <a:lnTo>
                      <a:pt x="3496" y="5381"/>
                    </a:lnTo>
                    <a:lnTo>
                      <a:pt x="4074" y="5503"/>
                    </a:lnTo>
                    <a:lnTo>
                      <a:pt x="4682" y="5609"/>
                    </a:lnTo>
                    <a:lnTo>
                      <a:pt x="5320" y="5670"/>
                    </a:lnTo>
                    <a:lnTo>
                      <a:pt x="5989" y="5716"/>
                    </a:lnTo>
                    <a:lnTo>
                      <a:pt x="6673" y="5731"/>
                    </a:lnTo>
                    <a:lnTo>
                      <a:pt x="7342" y="5716"/>
                    </a:lnTo>
                    <a:lnTo>
                      <a:pt x="8011" y="5670"/>
                    </a:lnTo>
                    <a:lnTo>
                      <a:pt x="8649" y="5609"/>
                    </a:lnTo>
                    <a:lnTo>
                      <a:pt x="9257" y="5503"/>
                    </a:lnTo>
                    <a:lnTo>
                      <a:pt x="9850" y="5381"/>
                    </a:lnTo>
                    <a:lnTo>
                      <a:pt x="10397" y="5244"/>
                    </a:lnTo>
                    <a:lnTo>
                      <a:pt x="10899" y="5077"/>
                    </a:lnTo>
                    <a:lnTo>
                      <a:pt x="11385" y="4895"/>
                    </a:lnTo>
                    <a:lnTo>
                      <a:pt x="11811" y="4697"/>
                    </a:lnTo>
                    <a:lnTo>
                      <a:pt x="12008" y="4576"/>
                    </a:lnTo>
                    <a:lnTo>
                      <a:pt x="12191" y="4469"/>
                    </a:lnTo>
                    <a:lnTo>
                      <a:pt x="12373" y="4348"/>
                    </a:lnTo>
                    <a:lnTo>
                      <a:pt x="12525" y="4226"/>
                    </a:lnTo>
                    <a:lnTo>
                      <a:pt x="12677" y="4104"/>
                    </a:lnTo>
                    <a:lnTo>
                      <a:pt x="12814" y="3983"/>
                    </a:lnTo>
                    <a:lnTo>
                      <a:pt x="12920" y="3846"/>
                    </a:lnTo>
                    <a:lnTo>
                      <a:pt x="13027" y="3724"/>
                    </a:lnTo>
                    <a:lnTo>
                      <a:pt x="13118" y="3588"/>
                    </a:lnTo>
                    <a:lnTo>
                      <a:pt x="13194" y="3451"/>
                    </a:lnTo>
                    <a:lnTo>
                      <a:pt x="13255" y="3299"/>
                    </a:lnTo>
                    <a:lnTo>
                      <a:pt x="13300" y="3162"/>
                    </a:lnTo>
                    <a:lnTo>
                      <a:pt x="13316" y="3010"/>
                    </a:lnTo>
                    <a:lnTo>
                      <a:pt x="13331" y="2873"/>
                    </a:lnTo>
                    <a:lnTo>
                      <a:pt x="13316" y="2721"/>
                    </a:lnTo>
                    <a:lnTo>
                      <a:pt x="13300" y="2569"/>
                    </a:lnTo>
                    <a:lnTo>
                      <a:pt x="13255" y="2432"/>
                    </a:lnTo>
                    <a:lnTo>
                      <a:pt x="13194" y="2296"/>
                    </a:lnTo>
                    <a:lnTo>
                      <a:pt x="13118" y="2159"/>
                    </a:lnTo>
                    <a:lnTo>
                      <a:pt x="13027" y="2022"/>
                    </a:lnTo>
                    <a:lnTo>
                      <a:pt x="12920" y="1885"/>
                    </a:lnTo>
                    <a:lnTo>
                      <a:pt x="12814" y="1748"/>
                    </a:lnTo>
                    <a:lnTo>
                      <a:pt x="12677" y="1627"/>
                    </a:lnTo>
                    <a:lnTo>
                      <a:pt x="12525" y="1505"/>
                    </a:lnTo>
                    <a:lnTo>
                      <a:pt x="12373" y="1384"/>
                    </a:lnTo>
                    <a:lnTo>
                      <a:pt x="12191" y="1262"/>
                    </a:lnTo>
                    <a:lnTo>
                      <a:pt x="12008" y="1156"/>
                    </a:lnTo>
                    <a:lnTo>
                      <a:pt x="11811" y="1049"/>
                    </a:lnTo>
                    <a:lnTo>
                      <a:pt x="11385" y="836"/>
                    </a:lnTo>
                    <a:lnTo>
                      <a:pt x="10899" y="654"/>
                    </a:lnTo>
                    <a:lnTo>
                      <a:pt x="10397" y="487"/>
                    </a:lnTo>
                    <a:lnTo>
                      <a:pt x="9850" y="350"/>
                    </a:lnTo>
                    <a:lnTo>
                      <a:pt x="9257" y="228"/>
                    </a:lnTo>
                    <a:lnTo>
                      <a:pt x="8649" y="137"/>
                    </a:lnTo>
                    <a:lnTo>
                      <a:pt x="8011" y="61"/>
                    </a:lnTo>
                    <a:lnTo>
                      <a:pt x="7342" y="16"/>
                    </a:lnTo>
                    <a:lnTo>
                      <a:pt x="66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3"/>
              <p:cNvSpPr/>
              <p:nvPr/>
            </p:nvSpPr>
            <p:spPr>
              <a:xfrm>
                <a:off x="3660450" y="1795375"/>
                <a:ext cx="67675" cy="67675"/>
              </a:xfrm>
              <a:custGeom>
                <a:rect b="b" l="l" r="r" t="t"/>
                <a:pathLst>
                  <a:path extrusionOk="0" h="2707" w="2707">
                    <a:moveTo>
                      <a:pt x="1217" y="0"/>
                    </a:moveTo>
                    <a:lnTo>
                      <a:pt x="1080" y="16"/>
                    </a:lnTo>
                    <a:lnTo>
                      <a:pt x="943" y="61"/>
                    </a:lnTo>
                    <a:lnTo>
                      <a:pt x="822" y="107"/>
                    </a:lnTo>
                    <a:lnTo>
                      <a:pt x="700" y="152"/>
                    </a:lnTo>
                    <a:lnTo>
                      <a:pt x="594" y="228"/>
                    </a:lnTo>
                    <a:lnTo>
                      <a:pt x="487" y="304"/>
                    </a:lnTo>
                    <a:lnTo>
                      <a:pt x="396" y="396"/>
                    </a:lnTo>
                    <a:lnTo>
                      <a:pt x="305" y="487"/>
                    </a:lnTo>
                    <a:lnTo>
                      <a:pt x="229" y="593"/>
                    </a:lnTo>
                    <a:lnTo>
                      <a:pt x="168" y="700"/>
                    </a:lnTo>
                    <a:lnTo>
                      <a:pt x="107" y="821"/>
                    </a:lnTo>
                    <a:lnTo>
                      <a:pt x="62" y="943"/>
                    </a:lnTo>
                    <a:lnTo>
                      <a:pt x="31" y="1080"/>
                    </a:lnTo>
                    <a:lnTo>
                      <a:pt x="1" y="1216"/>
                    </a:lnTo>
                    <a:lnTo>
                      <a:pt x="1" y="1353"/>
                    </a:lnTo>
                    <a:lnTo>
                      <a:pt x="1" y="1490"/>
                    </a:lnTo>
                    <a:lnTo>
                      <a:pt x="31" y="1627"/>
                    </a:lnTo>
                    <a:lnTo>
                      <a:pt x="62" y="1748"/>
                    </a:lnTo>
                    <a:lnTo>
                      <a:pt x="107" y="1870"/>
                    </a:lnTo>
                    <a:lnTo>
                      <a:pt x="168" y="1992"/>
                    </a:lnTo>
                    <a:lnTo>
                      <a:pt x="229" y="2098"/>
                    </a:lnTo>
                    <a:lnTo>
                      <a:pt x="305" y="2204"/>
                    </a:lnTo>
                    <a:lnTo>
                      <a:pt x="396" y="2311"/>
                    </a:lnTo>
                    <a:lnTo>
                      <a:pt x="487" y="2387"/>
                    </a:lnTo>
                    <a:lnTo>
                      <a:pt x="594" y="2463"/>
                    </a:lnTo>
                    <a:lnTo>
                      <a:pt x="700" y="2539"/>
                    </a:lnTo>
                    <a:lnTo>
                      <a:pt x="822" y="2600"/>
                    </a:lnTo>
                    <a:lnTo>
                      <a:pt x="943" y="2645"/>
                    </a:lnTo>
                    <a:lnTo>
                      <a:pt x="1080" y="2676"/>
                    </a:lnTo>
                    <a:lnTo>
                      <a:pt x="1217" y="2691"/>
                    </a:lnTo>
                    <a:lnTo>
                      <a:pt x="1354" y="2706"/>
                    </a:lnTo>
                    <a:lnTo>
                      <a:pt x="1490" y="2691"/>
                    </a:lnTo>
                    <a:lnTo>
                      <a:pt x="1627" y="2676"/>
                    </a:lnTo>
                    <a:lnTo>
                      <a:pt x="1749" y="2645"/>
                    </a:lnTo>
                    <a:lnTo>
                      <a:pt x="1886" y="2600"/>
                    </a:lnTo>
                    <a:lnTo>
                      <a:pt x="1992" y="2539"/>
                    </a:lnTo>
                    <a:lnTo>
                      <a:pt x="2114" y="2463"/>
                    </a:lnTo>
                    <a:lnTo>
                      <a:pt x="2220" y="2387"/>
                    </a:lnTo>
                    <a:lnTo>
                      <a:pt x="2311" y="2311"/>
                    </a:lnTo>
                    <a:lnTo>
                      <a:pt x="2402" y="2204"/>
                    </a:lnTo>
                    <a:lnTo>
                      <a:pt x="2478" y="2098"/>
                    </a:lnTo>
                    <a:lnTo>
                      <a:pt x="2539" y="1992"/>
                    </a:lnTo>
                    <a:lnTo>
                      <a:pt x="2600" y="1870"/>
                    </a:lnTo>
                    <a:lnTo>
                      <a:pt x="2646" y="1748"/>
                    </a:lnTo>
                    <a:lnTo>
                      <a:pt x="2676" y="1627"/>
                    </a:lnTo>
                    <a:lnTo>
                      <a:pt x="2691" y="1490"/>
                    </a:lnTo>
                    <a:lnTo>
                      <a:pt x="2706" y="1353"/>
                    </a:lnTo>
                    <a:lnTo>
                      <a:pt x="2691" y="1216"/>
                    </a:lnTo>
                    <a:lnTo>
                      <a:pt x="2676" y="1080"/>
                    </a:lnTo>
                    <a:lnTo>
                      <a:pt x="2646" y="943"/>
                    </a:lnTo>
                    <a:lnTo>
                      <a:pt x="2600" y="821"/>
                    </a:lnTo>
                    <a:lnTo>
                      <a:pt x="2539" y="700"/>
                    </a:lnTo>
                    <a:lnTo>
                      <a:pt x="2478" y="593"/>
                    </a:lnTo>
                    <a:lnTo>
                      <a:pt x="2402" y="487"/>
                    </a:lnTo>
                    <a:lnTo>
                      <a:pt x="2311" y="396"/>
                    </a:lnTo>
                    <a:lnTo>
                      <a:pt x="2220" y="304"/>
                    </a:lnTo>
                    <a:lnTo>
                      <a:pt x="2114" y="228"/>
                    </a:lnTo>
                    <a:lnTo>
                      <a:pt x="1992" y="152"/>
                    </a:lnTo>
                    <a:lnTo>
                      <a:pt x="1886" y="107"/>
                    </a:lnTo>
                    <a:lnTo>
                      <a:pt x="1749" y="61"/>
                    </a:lnTo>
                    <a:lnTo>
                      <a:pt x="1627" y="16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9192" l="16145" r="12128" t="5454"/>
          <a:stretch/>
        </p:blipFill>
        <p:spPr>
          <a:xfrm>
            <a:off x="2509850" y="912150"/>
            <a:ext cx="3661610" cy="33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37" name="Google Shape;237;p17"/>
          <p:cNvGrpSpPr/>
          <p:nvPr/>
        </p:nvGrpSpPr>
        <p:grpSpPr>
          <a:xfrm>
            <a:off x="457180" y="912162"/>
            <a:ext cx="2335198" cy="3364459"/>
            <a:chOff x="457200" y="1002500"/>
            <a:chExt cx="2588624" cy="3729585"/>
          </a:xfrm>
        </p:grpSpPr>
        <p:grpSp>
          <p:nvGrpSpPr>
            <p:cNvPr id="238" name="Google Shape;238;p17"/>
            <p:cNvGrpSpPr/>
            <p:nvPr/>
          </p:nvGrpSpPr>
          <p:grpSpPr>
            <a:xfrm>
              <a:off x="457200" y="1002500"/>
              <a:ext cx="2048925" cy="3729575"/>
              <a:chOff x="457200" y="1002500"/>
              <a:chExt cx="2048925" cy="3729575"/>
            </a:xfrm>
          </p:grpSpPr>
          <p:sp>
            <p:nvSpPr>
              <p:cNvPr id="239" name="Google Shape;239;p17"/>
              <p:cNvSpPr/>
              <p:nvPr/>
            </p:nvSpPr>
            <p:spPr>
              <a:xfrm>
                <a:off x="1946700" y="1854100"/>
                <a:ext cx="515750" cy="646125"/>
              </a:xfrm>
              <a:custGeom>
                <a:rect b="b" l="l" r="r" t="t"/>
                <a:pathLst>
                  <a:path extrusionOk="0" h="25845" w="20630">
                    <a:moveTo>
                      <a:pt x="15537" y="0"/>
                    </a:moveTo>
                    <a:lnTo>
                      <a:pt x="15305" y="14"/>
                    </a:lnTo>
                    <a:lnTo>
                      <a:pt x="15073" y="41"/>
                    </a:lnTo>
                    <a:lnTo>
                      <a:pt x="14841" y="68"/>
                    </a:lnTo>
                    <a:lnTo>
                      <a:pt x="14609" y="109"/>
                    </a:lnTo>
                    <a:lnTo>
                      <a:pt x="14376" y="164"/>
                    </a:lnTo>
                    <a:lnTo>
                      <a:pt x="14144" y="232"/>
                    </a:lnTo>
                    <a:lnTo>
                      <a:pt x="13926" y="314"/>
                    </a:lnTo>
                    <a:lnTo>
                      <a:pt x="13707" y="396"/>
                    </a:lnTo>
                    <a:lnTo>
                      <a:pt x="13489" y="492"/>
                    </a:lnTo>
                    <a:lnTo>
                      <a:pt x="13271" y="601"/>
                    </a:lnTo>
                    <a:lnTo>
                      <a:pt x="13066" y="724"/>
                    </a:lnTo>
                    <a:lnTo>
                      <a:pt x="12861" y="860"/>
                    </a:lnTo>
                    <a:lnTo>
                      <a:pt x="12670" y="997"/>
                    </a:lnTo>
                    <a:lnTo>
                      <a:pt x="12479" y="1147"/>
                    </a:lnTo>
                    <a:lnTo>
                      <a:pt x="12288" y="1311"/>
                    </a:lnTo>
                    <a:lnTo>
                      <a:pt x="12110" y="1488"/>
                    </a:lnTo>
                    <a:lnTo>
                      <a:pt x="11946" y="1666"/>
                    </a:lnTo>
                    <a:lnTo>
                      <a:pt x="11782" y="1857"/>
                    </a:lnTo>
                    <a:lnTo>
                      <a:pt x="1079" y="17803"/>
                    </a:lnTo>
                    <a:lnTo>
                      <a:pt x="915" y="18008"/>
                    </a:lnTo>
                    <a:lnTo>
                      <a:pt x="778" y="18213"/>
                    </a:lnTo>
                    <a:lnTo>
                      <a:pt x="656" y="18431"/>
                    </a:lnTo>
                    <a:lnTo>
                      <a:pt x="533" y="18650"/>
                    </a:lnTo>
                    <a:lnTo>
                      <a:pt x="423" y="18868"/>
                    </a:lnTo>
                    <a:lnTo>
                      <a:pt x="341" y="19087"/>
                    </a:lnTo>
                    <a:lnTo>
                      <a:pt x="260" y="19319"/>
                    </a:lnTo>
                    <a:lnTo>
                      <a:pt x="191" y="19551"/>
                    </a:lnTo>
                    <a:lnTo>
                      <a:pt x="123" y="19783"/>
                    </a:lnTo>
                    <a:lnTo>
                      <a:pt x="82" y="20015"/>
                    </a:lnTo>
                    <a:lnTo>
                      <a:pt x="41" y="20247"/>
                    </a:lnTo>
                    <a:lnTo>
                      <a:pt x="14" y="20479"/>
                    </a:lnTo>
                    <a:lnTo>
                      <a:pt x="14" y="20725"/>
                    </a:lnTo>
                    <a:lnTo>
                      <a:pt x="0" y="20957"/>
                    </a:lnTo>
                    <a:lnTo>
                      <a:pt x="14" y="21189"/>
                    </a:lnTo>
                    <a:lnTo>
                      <a:pt x="41" y="21421"/>
                    </a:lnTo>
                    <a:lnTo>
                      <a:pt x="68" y="21653"/>
                    </a:lnTo>
                    <a:lnTo>
                      <a:pt x="109" y="21885"/>
                    </a:lnTo>
                    <a:lnTo>
                      <a:pt x="164" y="22117"/>
                    </a:lnTo>
                    <a:lnTo>
                      <a:pt x="232" y="22350"/>
                    </a:lnTo>
                    <a:lnTo>
                      <a:pt x="314" y="22568"/>
                    </a:lnTo>
                    <a:lnTo>
                      <a:pt x="396" y="22800"/>
                    </a:lnTo>
                    <a:lnTo>
                      <a:pt x="492" y="23005"/>
                    </a:lnTo>
                    <a:lnTo>
                      <a:pt x="601" y="23223"/>
                    </a:lnTo>
                    <a:lnTo>
                      <a:pt x="724" y="23428"/>
                    </a:lnTo>
                    <a:lnTo>
                      <a:pt x="860" y="23633"/>
                    </a:lnTo>
                    <a:lnTo>
                      <a:pt x="997" y="23824"/>
                    </a:lnTo>
                    <a:lnTo>
                      <a:pt x="1147" y="24015"/>
                    </a:lnTo>
                    <a:lnTo>
                      <a:pt x="1311" y="24206"/>
                    </a:lnTo>
                    <a:lnTo>
                      <a:pt x="1488" y="24384"/>
                    </a:lnTo>
                    <a:lnTo>
                      <a:pt x="1666" y="24548"/>
                    </a:lnTo>
                    <a:lnTo>
                      <a:pt x="1871" y="24711"/>
                    </a:lnTo>
                    <a:lnTo>
                      <a:pt x="1939" y="24780"/>
                    </a:lnTo>
                    <a:lnTo>
                      <a:pt x="2144" y="24930"/>
                    </a:lnTo>
                    <a:lnTo>
                      <a:pt x="2348" y="25066"/>
                    </a:lnTo>
                    <a:lnTo>
                      <a:pt x="2567" y="25203"/>
                    </a:lnTo>
                    <a:lnTo>
                      <a:pt x="2785" y="25312"/>
                    </a:lnTo>
                    <a:lnTo>
                      <a:pt x="3004" y="25421"/>
                    </a:lnTo>
                    <a:lnTo>
                      <a:pt x="3222" y="25517"/>
                    </a:lnTo>
                    <a:lnTo>
                      <a:pt x="3454" y="25599"/>
                    </a:lnTo>
                    <a:lnTo>
                      <a:pt x="3686" y="25667"/>
                    </a:lnTo>
                    <a:lnTo>
                      <a:pt x="3918" y="25722"/>
                    </a:lnTo>
                    <a:lnTo>
                      <a:pt x="4151" y="25776"/>
                    </a:lnTo>
                    <a:lnTo>
                      <a:pt x="4383" y="25804"/>
                    </a:lnTo>
                    <a:lnTo>
                      <a:pt x="4615" y="25831"/>
                    </a:lnTo>
                    <a:lnTo>
                      <a:pt x="4861" y="25845"/>
                    </a:lnTo>
                    <a:lnTo>
                      <a:pt x="5093" y="25845"/>
                    </a:lnTo>
                    <a:lnTo>
                      <a:pt x="5325" y="25831"/>
                    </a:lnTo>
                    <a:lnTo>
                      <a:pt x="5557" y="25817"/>
                    </a:lnTo>
                    <a:lnTo>
                      <a:pt x="5803" y="25776"/>
                    </a:lnTo>
                    <a:lnTo>
                      <a:pt x="6035" y="25735"/>
                    </a:lnTo>
                    <a:lnTo>
                      <a:pt x="6253" y="25681"/>
                    </a:lnTo>
                    <a:lnTo>
                      <a:pt x="6485" y="25612"/>
                    </a:lnTo>
                    <a:lnTo>
                      <a:pt x="6704" y="25544"/>
                    </a:lnTo>
                    <a:lnTo>
                      <a:pt x="6936" y="25449"/>
                    </a:lnTo>
                    <a:lnTo>
                      <a:pt x="7154" y="25353"/>
                    </a:lnTo>
                    <a:lnTo>
                      <a:pt x="7359" y="25244"/>
                    </a:lnTo>
                    <a:lnTo>
                      <a:pt x="7564" y="25121"/>
                    </a:lnTo>
                    <a:lnTo>
                      <a:pt x="7769" y="24984"/>
                    </a:lnTo>
                    <a:lnTo>
                      <a:pt x="7973" y="24848"/>
                    </a:lnTo>
                    <a:lnTo>
                      <a:pt x="8164" y="24698"/>
                    </a:lnTo>
                    <a:lnTo>
                      <a:pt x="8342" y="24534"/>
                    </a:lnTo>
                    <a:lnTo>
                      <a:pt x="8519" y="24356"/>
                    </a:lnTo>
                    <a:lnTo>
                      <a:pt x="8697" y="24179"/>
                    </a:lnTo>
                    <a:lnTo>
                      <a:pt x="8847" y="23988"/>
                    </a:lnTo>
                    <a:lnTo>
                      <a:pt x="19564" y="8042"/>
                    </a:lnTo>
                    <a:lnTo>
                      <a:pt x="19715" y="7837"/>
                    </a:lnTo>
                    <a:lnTo>
                      <a:pt x="19851" y="7632"/>
                    </a:lnTo>
                    <a:lnTo>
                      <a:pt x="19988" y="7414"/>
                    </a:lnTo>
                    <a:lnTo>
                      <a:pt x="20097" y="7195"/>
                    </a:lnTo>
                    <a:lnTo>
                      <a:pt x="20206" y="6977"/>
                    </a:lnTo>
                    <a:lnTo>
                      <a:pt x="20302" y="6758"/>
                    </a:lnTo>
                    <a:lnTo>
                      <a:pt x="20384" y="6526"/>
                    </a:lnTo>
                    <a:lnTo>
                      <a:pt x="20452" y="6294"/>
                    </a:lnTo>
                    <a:lnTo>
                      <a:pt x="20506" y="6062"/>
                    </a:lnTo>
                    <a:lnTo>
                      <a:pt x="20561" y="5830"/>
                    </a:lnTo>
                    <a:lnTo>
                      <a:pt x="20588" y="5598"/>
                    </a:lnTo>
                    <a:lnTo>
                      <a:pt x="20616" y="5366"/>
                    </a:lnTo>
                    <a:lnTo>
                      <a:pt x="20629" y="5134"/>
                    </a:lnTo>
                    <a:lnTo>
                      <a:pt x="20629" y="4888"/>
                    </a:lnTo>
                    <a:lnTo>
                      <a:pt x="20616" y="4656"/>
                    </a:lnTo>
                    <a:lnTo>
                      <a:pt x="20602" y="4424"/>
                    </a:lnTo>
                    <a:lnTo>
                      <a:pt x="20561" y="4192"/>
                    </a:lnTo>
                    <a:lnTo>
                      <a:pt x="20520" y="3959"/>
                    </a:lnTo>
                    <a:lnTo>
                      <a:pt x="20466" y="3727"/>
                    </a:lnTo>
                    <a:lnTo>
                      <a:pt x="20397" y="3495"/>
                    </a:lnTo>
                    <a:lnTo>
                      <a:pt x="20329" y="3277"/>
                    </a:lnTo>
                    <a:lnTo>
                      <a:pt x="20233" y="3058"/>
                    </a:lnTo>
                    <a:lnTo>
                      <a:pt x="20138" y="2840"/>
                    </a:lnTo>
                    <a:lnTo>
                      <a:pt x="20029" y="2622"/>
                    </a:lnTo>
                    <a:lnTo>
                      <a:pt x="19906" y="2417"/>
                    </a:lnTo>
                    <a:lnTo>
                      <a:pt x="19783" y="2212"/>
                    </a:lnTo>
                    <a:lnTo>
                      <a:pt x="19633" y="2021"/>
                    </a:lnTo>
                    <a:lnTo>
                      <a:pt x="19483" y="1830"/>
                    </a:lnTo>
                    <a:lnTo>
                      <a:pt x="19319" y="1639"/>
                    </a:lnTo>
                    <a:lnTo>
                      <a:pt x="19141" y="1461"/>
                    </a:lnTo>
                    <a:lnTo>
                      <a:pt x="18964" y="1297"/>
                    </a:lnTo>
                    <a:lnTo>
                      <a:pt x="18773" y="1133"/>
                    </a:lnTo>
                    <a:lnTo>
                      <a:pt x="18691" y="1065"/>
                    </a:lnTo>
                    <a:lnTo>
                      <a:pt x="18486" y="915"/>
                    </a:lnTo>
                    <a:lnTo>
                      <a:pt x="18281" y="778"/>
                    </a:lnTo>
                    <a:lnTo>
                      <a:pt x="18076" y="642"/>
                    </a:lnTo>
                    <a:lnTo>
                      <a:pt x="17858" y="533"/>
                    </a:lnTo>
                    <a:lnTo>
                      <a:pt x="17639" y="423"/>
                    </a:lnTo>
                    <a:lnTo>
                      <a:pt x="17407" y="328"/>
                    </a:lnTo>
                    <a:lnTo>
                      <a:pt x="17175" y="246"/>
                    </a:lnTo>
                    <a:lnTo>
                      <a:pt x="16957" y="178"/>
                    </a:lnTo>
                    <a:lnTo>
                      <a:pt x="16725" y="123"/>
                    </a:lnTo>
                    <a:lnTo>
                      <a:pt x="16493" y="82"/>
                    </a:lnTo>
                    <a:lnTo>
                      <a:pt x="16247" y="41"/>
                    </a:lnTo>
                    <a:lnTo>
                      <a:pt x="16015" y="14"/>
                    </a:lnTo>
                    <a:lnTo>
                      <a:pt x="15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383175" y="1855450"/>
                <a:ext cx="807925" cy="643750"/>
              </a:xfrm>
              <a:custGeom>
                <a:rect b="b" l="l" r="r" t="t"/>
                <a:pathLst>
                  <a:path extrusionOk="0" h="25750" w="32317">
                    <a:moveTo>
                      <a:pt x="4806" y="1"/>
                    </a:moveTo>
                    <a:lnTo>
                      <a:pt x="4574" y="14"/>
                    </a:lnTo>
                    <a:lnTo>
                      <a:pt x="4329" y="42"/>
                    </a:lnTo>
                    <a:lnTo>
                      <a:pt x="4096" y="83"/>
                    </a:lnTo>
                    <a:lnTo>
                      <a:pt x="3864" y="137"/>
                    </a:lnTo>
                    <a:lnTo>
                      <a:pt x="3632" y="192"/>
                    </a:lnTo>
                    <a:lnTo>
                      <a:pt x="3400" y="274"/>
                    </a:lnTo>
                    <a:lnTo>
                      <a:pt x="3182" y="356"/>
                    </a:lnTo>
                    <a:lnTo>
                      <a:pt x="2963" y="451"/>
                    </a:lnTo>
                    <a:lnTo>
                      <a:pt x="2745" y="561"/>
                    </a:lnTo>
                    <a:lnTo>
                      <a:pt x="2526" y="670"/>
                    </a:lnTo>
                    <a:lnTo>
                      <a:pt x="2322" y="806"/>
                    </a:lnTo>
                    <a:lnTo>
                      <a:pt x="2117" y="943"/>
                    </a:lnTo>
                    <a:lnTo>
                      <a:pt x="1926" y="1079"/>
                    </a:lnTo>
                    <a:lnTo>
                      <a:pt x="1735" y="1243"/>
                    </a:lnTo>
                    <a:lnTo>
                      <a:pt x="1557" y="1407"/>
                    </a:lnTo>
                    <a:lnTo>
                      <a:pt x="1380" y="1585"/>
                    </a:lnTo>
                    <a:lnTo>
                      <a:pt x="1216" y="1776"/>
                    </a:lnTo>
                    <a:lnTo>
                      <a:pt x="1066" y="1980"/>
                    </a:lnTo>
                    <a:lnTo>
                      <a:pt x="915" y="2185"/>
                    </a:lnTo>
                    <a:lnTo>
                      <a:pt x="861" y="2267"/>
                    </a:lnTo>
                    <a:lnTo>
                      <a:pt x="711" y="2486"/>
                    </a:lnTo>
                    <a:lnTo>
                      <a:pt x="588" y="2704"/>
                    </a:lnTo>
                    <a:lnTo>
                      <a:pt x="478" y="2936"/>
                    </a:lnTo>
                    <a:lnTo>
                      <a:pt x="369" y="3155"/>
                    </a:lnTo>
                    <a:lnTo>
                      <a:pt x="287" y="3387"/>
                    </a:lnTo>
                    <a:lnTo>
                      <a:pt x="205" y="3632"/>
                    </a:lnTo>
                    <a:lnTo>
                      <a:pt x="151" y="3865"/>
                    </a:lnTo>
                    <a:lnTo>
                      <a:pt x="96" y="4097"/>
                    </a:lnTo>
                    <a:lnTo>
                      <a:pt x="55" y="4342"/>
                    </a:lnTo>
                    <a:lnTo>
                      <a:pt x="28" y="4574"/>
                    </a:lnTo>
                    <a:lnTo>
                      <a:pt x="1" y="4820"/>
                    </a:lnTo>
                    <a:lnTo>
                      <a:pt x="1" y="5052"/>
                    </a:lnTo>
                    <a:lnTo>
                      <a:pt x="1" y="5298"/>
                    </a:lnTo>
                    <a:lnTo>
                      <a:pt x="14" y="5544"/>
                    </a:lnTo>
                    <a:lnTo>
                      <a:pt x="55" y="5776"/>
                    </a:lnTo>
                    <a:lnTo>
                      <a:pt x="83" y="6008"/>
                    </a:lnTo>
                    <a:lnTo>
                      <a:pt x="137" y="6240"/>
                    </a:lnTo>
                    <a:lnTo>
                      <a:pt x="205" y="6472"/>
                    </a:lnTo>
                    <a:lnTo>
                      <a:pt x="274" y="6704"/>
                    </a:lnTo>
                    <a:lnTo>
                      <a:pt x="356" y="6936"/>
                    </a:lnTo>
                    <a:lnTo>
                      <a:pt x="451" y="7155"/>
                    </a:lnTo>
                    <a:lnTo>
                      <a:pt x="560" y="7373"/>
                    </a:lnTo>
                    <a:lnTo>
                      <a:pt x="683" y="7578"/>
                    </a:lnTo>
                    <a:lnTo>
                      <a:pt x="806" y="7783"/>
                    </a:lnTo>
                    <a:lnTo>
                      <a:pt x="943" y="7988"/>
                    </a:lnTo>
                    <a:lnTo>
                      <a:pt x="1093" y="8179"/>
                    </a:lnTo>
                    <a:lnTo>
                      <a:pt x="1243" y="8370"/>
                    </a:lnTo>
                    <a:lnTo>
                      <a:pt x="1421" y="8547"/>
                    </a:lnTo>
                    <a:lnTo>
                      <a:pt x="1598" y="8725"/>
                    </a:lnTo>
                    <a:lnTo>
                      <a:pt x="1789" y="8889"/>
                    </a:lnTo>
                    <a:lnTo>
                      <a:pt x="1980" y="9052"/>
                    </a:lnTo>
                    <a:lnTo>
                      <a:pt x="2199" y="9203"/>
                    </a:lnTo>
                    <a:lnTo>
                      <a:pt x="24466" y="24890"/>
                    </a:lnTo>
                    <a:lnTo>
                      <a:pt x="24685" y="25026"/>
                    </a:lnTo>
                    <a:lnTo>
                      <a:pt x="24903" y="25149"/>
                    </a:lnTo>
                    <a:lnTo>
                      <a:pt x="25135" y="25258"/>
                    </a:lnTo>
                    <a:lnTo>
                      <a:pt x="25367" y="25367"/>
                    </a:lnTo>
                    <a:lnTo>
                      <a:pt x="25599" y="25449"/>
                    </a:lnTo>
                    <a:lnTo>
                      <a:pt x="25831" y="25531"/>
                    </a:lnTo>
                    <a:lnTo>
                      <a:pt x="26064" y="25599"/>
                    </a:lnTo>
                    <a:lnTo>
                      <a:pt x="26296" y="25654"/>
                    </a:lnTo>
                    <a:lnTo>
                      <a:pt x="26541" y="25695"/>
                    </a:lnTo>
                    <a:lnTo>
                      <a:pt x="26773" y="25722"/>
                    </a:lnTo>
                    <a:lnTo>
                      <a:pt x="27019" y="25736"/>
                    </a:lnTo>
                    <a:lnTo>
                      <a:pt x="27265" y="25750"/>
                    </a:lnTo>
                    <a:lnTo>
                      <a:pt x="27497" y="25736"/>
                    </a:lnTo>
                    <a:lnTo>
                      <a:pt x="27743" y="25722"/>
                    </a:lnTo>
                    <a:lnTo>
                      <a:pt x="27975" y="25695"/>
                    </a:lnTo>
                    <a:lnTo>
                      <a:pt x="28207" y="25654"/>
                    </a:lnTo>
                    <a:lnTo>
                      <a:pt x="28453" y="25599"/>
                    </a:lnTo>
                    <a:lnTo>
                      <a:pt x="28685" y="25545"/>
                    </a:lnTo>
                    <a:lnTo>
                      <a:pt x="28903" y="25463"/>
                    </a:lnTo>
                    <a:lnTo>
                      <a:pt x="29135" y="25381"/>
                    </a:lnTo>
                    <a:lnTo>
                      <a:pt x="29354" y="25285"/>
                    </a:lnTo>
                    <a:lnTo>
                      <a:pt x="29572" y="25176"/>
                    </a:lnTo>
                    <a:lnTo>
                      <a:pt x="29777" y="25067"/>
                    </a:lnTo>
                    <a:lnTo>
                      <a:pt x="29982" y="24944"/>
                    </a:lnTo>
                    <a:lnTo>
                      <a:pt x="30187" y="24794"/>
                    </a:lnTo>
                    <a:lnTo>
                      <a:pt x="30378" y="24657"/>
                    </a:lnTo>
                    <a:lnTo>
                      <a:pt x="30569" y="24494"/>
                    </a:lnTo>
                    <a:lnTo>
                      <a:pt x="30746" y="24330"/>
                    </a:lnTo>
                    <a:lnTo>
                      <a:pt x="30924" y="24152"/>
                    </a:lnTo>
                    <a:lnTo>
                      <a:pt x="31088" y="23961"/>
                    </a:lnTo>
                    <a:lnTo>
                      <a:pt x="31252" y="23756"/>
                    </a:lnTo>
                    <a:lnTo>
                      <a:pt x="31402" y="23552"/>
                    </a:lnTo>
                    <a:lnTo>
                      <a:pt x="31456" y="23470"/>
                    </a:lnTo>
                    <a:lnTo>
                      <a:pt x="31593" y="23251"/>
                    </a:lnTo>
                    <a:lnTo>
                      <a:pt x="31716" y="23033"/>
                    </a:lnTo>
                    <a:lnTo>
                      <a:pt x="31839" y="22801"/>
                    </a:lnTo>
                    <a:lnTo>
                      <a:pt x="31934" y="22582"/>
                    </a:lnTo>
                    <a:lnTo>
                      <a:pt x="32030" y="22350"/>
                    </a:lnTo>
                    <a:lnTo>
                      <a:pt x="32098" y="22118"/>
                    </a:lnTo>
                    <a:lnTo>
                      <a:pt x="32166" y="21872"/>
                    </a:lnTo>
                    <a:lnTo>
                      <a:pt x="32221" y="21640"/>
                    </a:lnTo>
                    <a:lnTo>
                      <a:pt x="32262" y="21394"/>
                    </a:lnTo>
                    <a:lnTo>
                      <a:pt x="32289" y="21162"/>
                    </a:lnTo>
                    <a:lnTo>
                      <a:pt x="32303" y="20917"/>
                    </a:lnTo>
                    <a:lnTo>
                      <a:pt x="32316" y="20685"/>
                    </a:lnTo>
                    <a:lnTo>
                      <a:pt x="32303" y="20439"/>
                    </a:lnTo>
                    <a:lnTo>
                      <a:pt x="32289" y="20193"/>
                    </a:lnTo>
                    <a:lnTo>
                      <a:pt x="32262" y="19961"/>
                    </a:lnTo>
                    <a:lnTo>
                      <a:pt x="32221" y="19729"/>
                    </a:lnTo>
                    <a:lnTo>
                      <a:pt x="32166" y="19497"/>
                    </a:lnTo>
                    <a:lnTo>
                      <a:pt x="32112" y="19265"/>
                    </a:lnTo>
                    <a:lnTo>
                      <a:pt x="32030" y="19033"/>
                    </a:lnTo>
                    <a:lnTo>
                      <a:pt x="31948" y="18814"/>
                    </a:lnTo>
                    <a:lnTo>
                      <a:pt x="31852" y="18582"/>
                    </a:lnTo>
                    <a:lnTo>
                      <a:pt x="31757" y="18377"/>
                    </a:lnTo>
                    <a:lnTo>
                      <a:pt x="31634" y="18159"/>
                    </a:lnTo>
                    <a:lnTo>
                      <a:pt x="31511" y="17954"/>
                    </a:lnTo>
                    <a:lnTo>
                      <a:pt x="31374" y="17749"/>
                    </a:lnTo>
                    <a:lnTo>
                      <a:pt x="31224" y="17558"/>
                    </a:lnTo>
                    <a:lnTo>
                      <a:pt x="31060" y="17367"/>
                    </a:lnTo>
                    <a:lnTo>
                      <a:pt x="30897" y="17189"/>
                    </a:lnTo>
                    <a:lnTo>
                      <a:pt x="30719" y="17012"/>
                    </a:lnTo>
                    <a:lnTo>
                      <a:pt x="30528" y="16848"/>
                    </a:lnTo>
                    <a:lnTo>
                      <a:pt x="30323" y="16684"/>
                    </a:lnTo>
                    <a:lnTo>
                      <a:pt x="30118" y="16534"/>
                    </a:lnTo>
                    <a:lnTo>
                      <a:pt x="7837" y="847"/>
                    </a:lnTo>
                    <a:lnTo>
                      <a:pt x="7619" y="711"/>
                    </a:lnTo>
                    <a:lnTo>
                      <a:pt x="7400" y="588"/>
                    </a:lnTo>
                    <a:lnTo>
                      <a:pt x="7182" y="479"/>
                    </a:lnTo>
                    <a:lnTo>
                      <a:pt x="6950" y="369"/>
                    </a:lnTo>
                    <a:lnTo>
                      <a:pt x="6718" y="288"/>
                    </a:lnTo>
                    <a:lnTo>
                      <a:pt x="6486" y="206"/>
                    </a:lnTo>
                    <a:lnTo>
                      <a:pt x="6254" y="137"/>
                    </a:lnTo>
                    <a:lnTo>
                      <a:pt x="6008" y="83"/>
                    </a:lnTo>
                    <a:lnTo>
                      <a:pt x="5776" y="42"/>
                    </a:lnTo>
                    <a:lnTo>
                      <a:pt x="5530" y="14"/>
                    </a:lnTo>
                    <a:lnTo>
                      <a:pt x="52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457200" y="2478350"/>
                <a:ext cx="309250" cy="726000"/>
              </a:xfrm>
              <a:custGeom>
                <a:rect b="b" l="l" r="r" t="t"/>
                <a:pathLst>
                  <a:path extrusionOk="0" h="29040" w="12370">
                    <a:moveTo>
                      <a:pt x="7072" y="1"/>
                    </a:moveTo>
                    <a:lnTo>
                      <a:pt x="6826" y="14"/>
                    </a:lnTo>
                    <a:lnTo>
                      <a:pt x="6581" y="42"/>
                    </a:lnTo>
                    <a:lnTo>
                      <a:pt x="6335" y="83"/>
                    </a:lnTo>
                    <a:lnTo>
                      <a:pt x="6089" y="137"/>
                    </a:lnTo>
                    <a:lnTo>
                      <a:pt x="5857" y="192"/>
                    </a:lnTo>
                    <a:lnTo>
                      <a:pt x="5625" y="274"/>
                    </a:lnTo>
                    <a:lnTo>
                      <a:pt x="5393" y="356"/>
                    </a:lnTo>
                    <a:lnTo>
                      <a:pt x="5174" y="451"/>
                    </a:lnTo>
                    <a:lnTo>
                      <a:pt x="4956" y="547"/>
                    </a:lnTo>
                    <a:lnTo>
                      <a:pt x="4737" y="670"/>
                    </a:lnTo>
                    <a:lnTo>
                      <a:pt x="4533" y="793"/>
                    </a:lnTo>
                    <a:lnTo>
                      <a:pt x="4342" y="929"/>
                    </a:lnTo>
                    <a:lnTo>
                      <a:pt x="4150" y="1079"/>
                    </a:lnTo>
                    <a:lnTo>
                      <a:pt x="3959" y="1230"/>
                    </a:lnTo>
                    <a:lnTo>
                      <a:pt x="3782" y="1393"/>
                    </a:lnTo>
                    <a:lnTo>
                      <a:pt x="3618" y="1557"/>
                    </a:lnTo>
                    <a:lnTo>
                      <a:pt x="3454" y="1735"/>
                    </a:lnTo>
                    <a:lnTo>
                      <a:pt x="3304" y="1926"/>
                    </a:lnTo>
                    <a:lnTo>
                      <a:pt x="3154" y="2117"/>
                    </a:lnTo>
                    <a:lnTo>
                      <a:pt x="3017" y="2322"/>
                    </a:lnTo>
                    <a:lnTo>
                      <a:pt x="2894" y="2527"/>
                    </a:lnTo>
                    <a:lnTo>
                      <a:pt x="2771" y="2745"/>
                    </a:lnTo>
                    <a:lnTo>
                      <a:pt x="2676" y="2963"/>
                    </a:lnTo>
                    <a:lnTo>
                      <a:pt x="2580" y="3196"/>
                    </a:lnTo>
                    <a:lnTo>
                      <a:pt x="2498" y="3428"/>
                    </a:lnTo>
                    <a:lnTo>
                      <a:pt x="2417" y="3673"/>
                    </a:lnTo>
                    <a:lnTo>
                      <a:pt x="2362" y="3919"/>
                    </a:lnTo>
                    <a:lnTo>
                      <a:pt x="2307" y="4165"/>
                    </a:lnTo>
                    <a:lnTo>
                      <a:pt x="2266" y="4424"/>
                    </a:lnTo>
                    <a:lnTo>
                      <a:pt x="27" y="23429"/>
                    </a:lnTo>
                    <a:lnTo>
                      <a:pt x="14" y="23688"/>
                    </a:lnTo>
                    <a:lnTo>
                      <a:pt x="0" y="23934"/>
                    </a:lnTo>
                    <a:lnTo>
                      <a:pt x="0" y="24193"/>
                    </a:lnTo>
                    <a:lnTo>
                      <a:pt x="14" y="24439"/>
                    </a:lnTo>
                    <a:lnTo>
                      <a:pt x="41" y="24685"/>
                    </a:lnTo>
                    <a:lnTo>
                      <a:pt x="82" y="24930"/>
                    </a:lnTo>
                    <a:lnTo>
                      <a:pt x="137" y="25176"/>
                    </a:lnTo>
                    <a:lnTo>
                      <a:pt x="191" y="25408"/>
                    </a:lnTo>
                    <a:lnTo>
                      <a:pt x="273" y="25640"/>
                    </a:lnTo>
                    <a:lnTo>
                      <a:pt x="355" y="25873"/>
                    </a:lnTo>
                    <a:lnTo>
                      <a:pt x="451" y="26091"/>
                    </a:lnTo>
                    <a:lnTo>
                      <a:pt x="560" y="26309"/>
                    </a:lnTo>
                    <a:lnTo>
                      <a:pt x="669" y="26528"/>
                    </a:lnTo>
                    <a:lnTo>
                      <a:pt x="792" y="26733"/>
                    </a:lnTo>
                    <a:lnTo>
                      <a:pt x="928" y="26924"/>
                    </a:lnTo>
                    <a:lnTo>
                      <a:pt x="1079" y="27115"/>
                    </a:lnTo>
                    <a:lnTo>
                      <a:pt x="1229" y="27306"/>
                    </a:lnTo>
                    <a:lnTo>
                      <a:pt x="1393" y="27484"/>
                    </a:lnTo>
                    <a:lnTo>
                      <a:pt x="1556" y="27647"/>
                    </a:lnTo>
                    <a:lnTo>
                      <a:pt x="1734" y="27811"/>
                    </a:lnTo>
                    <a:lnTo>
                      <a:pt x="1925" y="27975"/>
                    </a:lnTo>
                    <a:lnTo>
                      <a:pt x="2116" y="28112"/>
                    </a:lnTo>
                    <a:lnTo>
                      <a:pt x="2321" y="28248"/>
                    </a:lnTo>
                    <a:lnTo>
                      <a:pt x="2526" y="28371"/>
                    </a:lnTo>
                    <a:lnTo>
                      <a:pt x="2744" y="28494"/>
                    </a:lnTo>
                    <a:lnTo>
                      <a:pt x="2963" y="28589"/>
                    </a:lnTo>
                    <a:lnTo>
                      <a:pt x="3195" y="28685"/>
                    </a:lnTo>
                    <a:lnTo>
                      <a:pt x="3427" y="28781"/>
                    </a:lnTo>
                    <a:lnTo>
                      <a:pt x="3673" y="28849"/>
                    </a:lnTo>
                    <a:lnTo>
                      <a:pt x="3918" y="28903"/>
                    </a:lnTo>
                    <a:lnTo>
                      <a:pt x="4164" y="28958"/>
                    </a:lnTo>
                    <a:lnTo>
                      <a:pt x="4423" y="28999"/>
                    </a:lnTo>
                    <a:lnTo>
                      <a:pt x="4519" y="29013"/>
                    </a:lnTo>
                    <a:lnTo>
                      <a:pt x="4778" y="29026"/>
                    </a:lnTo>
                    <a:lnTo>
                      <a:pt x="5038" y="29040"/>
                    </a:lnTo>
                    <a:lnTo>
                      <a:pt x="5284" y="29040"/>
                    </a:lnTo>
                    <a:lnTo>
                      <a:pt x="5543" y="29026"/>
                    </a:lnTo>
                    <a:lnTo>
                      <a:pt x="5789" y="28999"/>
                    </a:lnTo>
                    <a:lnTo>
                      <a:pt x="6034" y="28958"/>
                    </a:lnTo>
                    <a:lnTo>
                      <a:pt x="6267" y="28903"/>
                    </a:lnTo>
                    <a:lnTo>
                      <a:pt x="6512" y="28849"/>
                    </a:lnTo>
                    <a:lnTo>
                      <a:pt x="6744" y="28767"/>
                    </a:lnTo>
                    <a:lnTo>
                      <a:pt x="6963" y="28685"/>
                    </a:lnTo>
                    <a:lnTo>
                      <a:pt x="7195" y="28589"/>
                    </a:lnTo>
                    <a:lnTo>
                      <a:pt x="7413" y="28480"/>
                    </a:lnTo>
                    <a:lnTo>
                      <a:pt x="7618" y="28371"/>
                    </a:lnTo>
                    <a:lnTo>
                      <a:pt x="7823" y="28248"/>
                    </a:lnTo>
                    <a:lnTo>
                      <a:pt x="8028" y="28112"/>
                    </a:lnTo>
                    <a:lnTo>
                      <a:pt x="8219" y="27961"/>
                    </a:lnTo>
                    <a:lnTo>
                      <a:pt x="8396" y="27811"/>
                    </a:lnTo>
                    <a:lnTo>
                      <a:pt x="8588" y="27647"/>
                    </a:lnTo>
                    <a:lnTo>
                      <a:pt x="8751" y="27470"/>
                    </a:lnTo>
                    <a:lnTo>
                      <a:pt x="8915" y="27292"/>
                    </a:lnTo>
                    <a:lnTo>
                      <a:pt x="9065" y="27115"/>
                    </a:lnTo>
                    <a:lnTo>
                      <a:pt x="9216" y="26910"/>
                    </a:lnTo>
                    <a:lnTo>
                      <a:pt x="9352" y="26719"/>
                    </a:lnTo>
                    <a:lnTo>
                      <a:pt x="9475" y="26501"/>
                    </a:lnTo>
                    <a:lnTo>
                      <a:pt x="9584" y="26296"/>
                    </a:lnTo>
                    <a:lnTo>
                      <a:pt x="9693" y="26064"/>
                    </a:lnTo>
                    <a:lnTo>
                      <a:pt x="9789" y="25845"/>
                    </a:lnTo>
                    <a:lnTo>
                      <a:pt x="9871" y="25599"/>
                    </a:lnTo>
                    <a:lnTo>
                      <a:pt x="9939" y="25367"/>
                    </a:lnTo>
                    <a:lnTo>
                      <a:pt x="10007" y="25122"/>
                    </a:lnTo>
                    <a:lnTo>
                      <a:pt x="10048" y="24862"/>
                    </a:lnTo>
                    <a:lnTo>
                      <a:pt x="10089" y="24616"/>
                    </a:lnTo>
                    <a:lnTo>
                      <a:pt x="12328" y="5612"/>
                    </a:lnTo>
                    <a:lnTo>
                      <a:pt x="12356" y="5353"/>
                    </a:lnTo>
                    <a:lnTo>
                      <a:pt x="12369" y="5093"/>
                    </a:lnTo>
                    <a:lnTo>
                      <a:pt x="12369" y="4848"/>
                    </a:lnTo>
                    <a:lnTo>
                      <a:pt x="12356" y="4602"/>
                    </a:lnTo>
                    <a:lnTo>
                      <a:pt x="12328" y="4342"/>
                    </a:lnTo>
                    <a:lnTo>
                      <a:pt x="12287" y="4110"/>
                    </a:lnTo>
                    <a:lnTo>
                      <a:pt x="12233" y="3865"/>
                    </a:lnTo>
                    <a:lnTo>
                      <a:pt x="12165" y="3632"/>
                    </a:lnTo>
                    <a:lnTo>
                      <a:pt x="12096" y="3400"/>
                    </a:lnTo>
                    <a:lnTo>
                      <a:pt x="12014" y="3168"/>
                    </a:lnTo>
                    <a:lnTo>
                      <a:pt x="11919" y="2950"/>
                    </a:lnTo>
                    <a:lnTo>
                      <a:pt x="11810" y="2731"/>
                    </a:lnTo>
                    <a:lnTo>
                      <a:pt x="11700" y="2513"/>
                    </a:lnTo>
                    <a:lnTo>
                      <a:pt x="11564" y="2308"/>
                    </a:lnTo>
                    <a:lnTo>
                      <a:pt x="11441" y="2103"/>
                    </a:lnTo>
                    <a:lnTo>
                      <a:pt x="11291" y="1912"/>
                    </a:lnTo>
                    <a:lnTo>
                      <a:pt x="11141" y="1735"/>
                    </a:lnTo>
                    <a:lnTo>
                      <a:pt x="10977" y="1557"/>
                    </a:lnTo>
                    <a:lnTo>
                      <a:pt x="10799" y="1380"/>
                    </a:lnTo>
                    <a:lnTo>
                      <a:pt x="10622" y="1216"/>
                    </a:lnTo>
                    <a:lnTo>
                      <a:pt x="10444" y="1066"/>
                    </a:lnTo>
                    <a:lnTo>
                      <a:pt x="10239" y="929"/>
                    </a:lnTo>
                    <a:lnTo>
                      <a:pt x="10048" y="793"/>
                    </a:lnTo>
                    <a:lnTo>
                      <a:pt x="9830" y="670"/>
                    </a:lnTo>
                    <a:lnTo>
                      <a:pt x="9611" y="547"/>
                    </a:lnTo>
                    <a:lnTo>
                      <a:pt x="9393" y="438"/>
                    </a:lnTo>
                    <a:lnTo>
                      <a:pt x="9161" y="342"/>
                    </a:lnTo>
                    <a:lnTo>
                      <a:pt x="8929" y="260"/>
                    </a:lnTo>
                    <a:lnTo>
                      <a:pt x="8697" y="192"/>
                    </a:lnTo>
                    <a:lnTo>
                      <a:pt x="8451" y="124"/>
                    </a:lnTo>
                    <a:lnTo>
                      <a:pt x="8192" y="83"/>
                    </a:lnTo>
                    <a:lnTo>
                      <a:pt x="7946" y="42"/>
                    </a:lnTo>
                    <a:lnTo>
                      <a:pt x="7837" y="28"/>
                    </a:lnTo>
                    <a:lnTo>
                      <a:pt x="7577" y="14"/>
                    </a:lnTo>
                    <a:lnTo>
                      <a:pt x="7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996475" y="3039825"/>
                <a:ext cx="227325" cy="1659825"/>
              </a:xfrm>
              <a:custGeom>
                <a:rect b="b" l="l" r="r" t="t"/>
                <a:pathLst>
                  <a:path extrusionOk="0" h="66393" w="9093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514175" y="1890625"/>
                <a:ext cx="703150" cy="824300"/>
              </a:xfrm>
              <a:custGeom>
                <a:rect b="b" l="l" r="r" t="t"/>
                <a:pathLst>
                  <a:path extrusionOk="0" h="32972" w="28126">
                    <a:moveTo>
                      <a:pt x="22296" y="0"/>
                    </a:moveTo>
                    <a:lnTo>
                      <a:pt x="22064" y="14"/>
                    </a:lnTo>
                    <a:lnTo>
                      <a:pt x="21818" y="41"/>
                    </a:lnTo>
                    <a:lnTo>
                      <a:pt x="21586" y="82"/>
                    </a:lnTo>
                    <a:lnTo>
                      <a:pt x="21340" y="137"/>
                    </a:lnTo>
                    <a:lnTo>
                      <a:pt x="21108" y="205"/>
                    </a:lnTo>
                    <a:lnTo>
                      <a:pt x="20890" y="273"/>
                    </a:lnTo>
                    <a:lnTo>
                      <a:pt x="20657" y="355"/>
                    </a:lnTo>
                    <a:lnTo>
                      <a:pt x="20439" y="451"/>
                    </a:lnTo>
                    <a:lnTo>
                      <a:pt x="20221" y="560"/>
                    </a:lnTo>
                    <a:lnTo>
                      <a:pt x="20002" y="669"/>
                    </a:lnTo>
                    <a:lnTo>
                      <a:pt x="19797" y="806"/>
                    </a:lnTo>
                    <a:lnTo>
                      <a:pt x="19606" y="942"/>
                    </a:lnTo>
                    <a:lnTo>
                      <a:pt x="19401" y="1092"/>
                    </a:lnTo>
                    <a:lnTo>
                      <a:pt x="19224" y="1242"/>
                    </a:lnTo>
                    <a:lnTo>
                      <a:pt x="19033" y="1406"/>
                    </a:lnTo>
                    <a:lnTo>
                      <a:pt x="18869" y="1584"/>
                    </a:lnTo>
                    <a:lnTo>
                      <a:pt x="18691" y="1775"/>
                    </a:lnTo>
                    <a:lnTo>
                      <a:pt x="18541" y="1980"/>
                    </a:lnTo>
                    <a:lnTo>
                      <a:pt x="18391" y="2184"/>
                    </a:lnTo>
                    <a:lnTo>
                      <a:pt x="18255" y="2403"/>
                    </a:lnTo>
                    <a:lnTo>
                      <a:pt x="1080" y="24547"/>
                    </a:lnTo>
                    <a:lnTo>
                      <a:pt x="861" y="24834"/>
                    </a:lnTo>
                    <a:lnTo>
                      <a:pt x="656" y="25148"/>
                    </a:lnTo>
                    <a:lnTo>
                      <a:pt x="479" y="25476"/>
                    </a:lnTo>
                    <a:lnTo>
                      <a:pt x="411" y="25640"/>
                    </a:lnTo>
                    <a:lnTo>
                      <a:pt x="329" y="25803"/>
                    </a:lnTo>
                    <a:lnTo>
                      <a:pt x="260" y="26022"/>
                    </a:lnTo>
                    <a:lnTo>
                      <a:pt x="192" y="26227"/>
                    </a:lnTo>
                    <a:lnTo>
                      <a:pt x="138" y="26445"/>
                    </a:lnTo>
                    <a:lnTo>
                      <a:pt x="97" y="26650"/>
                    </a:lnTo>
                    <a:lnTo>
                      <a:pt x="56" y="26868"/>
                    </a:lnTo>
                    <a:lnTo>
                      <a:pt x="28" y="27087"/>
                    </a:lnTo>
                    <a:lnTo>
                      <a:pt x="15" y="27292"/>
                    </a:lnTo>
                    <a:lnTo>
                      <a:pt x="1" y="27510"/>
                    </a:lnTo>
                    <a:lnTo>
                      <a:pt x="1" y="27728"/>
                    </a:lnTo>
                    <a:lnTo>
                      <a:pt x="15" y="27947"/>
                    </a:lnTo>
                    <a:lnTo>
                      <a:pt x="28" y="28152"/>
                    </a:lnTo>
                    <a:lnTo>
                      <a:pt x="56" y="28370"/>
                    </a:lnTo>
                    <a:lnTo>
                      <a:pt x="97" y="28575"/>
                    </a:lnTo>
                    <a:lnTo>
                      <a:pt x="138" y="28780"/>
                    </a:lnTo>
                    <a:lnTo>
                      <a:pt x="192" y="28998"/>
                    </a:lnTo>
                    <a:lnTo>
                      <a:pt x="260" y="29189"/>
                    </a:lnTo>
                    <a:lnTo>
                      <a:pt x="329" y="29394"/>
                    </a:lnTo>
                    <a:lnTo>
                      <a:pt x="411" y="29599"/>
                    </a:lnTo>
                    <a:lnTo>
                      <a:pt x="506" y="29790"/>
                    </a:lnTo>
                    <a:lnTo>
                      <a:pt x="602" y="29981"/>
                    </a:lnTo>
                    <a:lnTo>
                      <a:pt x="711" y="30172"/>
                    </a:lnTo>
                    <a:lnTo>
                      <a:pt x="820" y="30350"/>
                    </a:lnTo>
                    <a:lnTo>
                      <a:pt x="943" y="30527"/>
                    </a:lnTo>
                    <a:lnTo>
                      <a:pt x="1080" y="30705"/>
                    </a:lnTo>
                    <a:lnTo>
                      <a:pt x="1216" y="30869"/>
                    </a:lnTo>
                    <a:lnTo>
                      <a:pt x="1366" y="31032"/>
                    </a:lnTo>
                    <a:lnTo>
                      <a:pt x="1516" y="31196"/>
                    </a:lnTo>
                    <a:lnTo>
                      <a:pt x="1680" y="31346"/>
                    </a:lnTo>
                    <a:lnTo>
                      <a:pt x="1844" y="31483"/>
                    </a:lnTo>
                    <a:lnTo>
                      <a:pt x="2022" y="31633"/>
                    </a:lnTo>
                    <a:lnTo>
                      <a:pt x="2213" y="31756"/>
                    </a:lnTo>
                    <a:lnTo>
                      <a:pt x="2404" y="31879"/>
                    </a:lnTo>
                    <a:lnTo>
                      <a:pt x="2991" y="32234"/>
                    </a:lnTo>
                    <a:lnTo>
                      <a:pt x="3209" y="32370"/>
                    </a:lnTo>
                    <a:lnTo>
                      <a:pt x="3441" y="32480"/>
                    </a:lnTo>
                    <a:lnTo>
                      <a:pt x="3674" y="32589"/>
                    </a:lnTo>
                    <a:lnTo>
                      <a:pt x="3906" y="32671"/>
                    </a:lnTo>
                    <a:lnTo>
                      <a:pt x="4138" y="32753"/>
                    </a:lnTo>
                    <a:lnTo>
                      <a:pt x="4383" y="32821"/>
                    </a:lnTo>
                    <a:lnTo>
                      <a:pt x="4616" y="32876"/>
                    </a:lnTo>
                    <a:lnTo>
                      <a:pt x="4861" y="32916"/>
                    </a:lnTo>
                    <a:lnTo>
                      <a:pt x="5107" y="32944"/>
                    </a:lnTo>
                    <a:lnTo>
                      <a:pt x="5339" y="32971"/>
                    </a:lnTo>
                    <a:lnTo>
                      <a:pt x="5831" y="32971"/>
                    </a:lnTo>
                    <a:lnTo>
                      <a:pt x="6063" y="32944"/>
                    </a:lnTo>
                    <a:lnTo>
                      <a:pt x="6309" y="32916"/>
                    </a:lnTo>
                    <a:lnTo>
                      <a:pt x="6541" y="32876"/>
                    </a:lnTo>
                    <a:lnTo>
                      <a:pt x="6773" y="32835"/>
                    </a:lnTo>
                    <a:lnTo>
                      <a:pt x="7005" y="32766"/>
                    </a:lnTo>
                    <a:lnTo>
                      <a:pt x="7237" y="32698"/>
                    </a:lnTo>
                    <a:lnTo>
                      <a:pt x="7469" y="32602"/>
                    </a:lnTo>
                    <a:lnTo>
                      <a:pt x="7687" y="32521"/>
                    </a:lnTo>
                    <a:lnTo>
                      <a:pt x="7906" y="32411"/>
                    </a:lnTo>
                    <a:lnTo>
                      <a:pt x="8111" y="32288"/>
                    </a:lnTo>
                    <a:lnTo>
                      <a:pt x="8315" y="32166"/>
                    </a:lnTo>
                    <a:lnTo>
                      <a:pt x="8520" y="32029"/>
                    </a:lnTo>
                    <a:lnTo>
                      <a:pt x="8725" y="31879"/>
                    </a:lnTo>
                    <a:lnTo>
                      <a:pt x="8903" y="31729"/>
                    </a:lnTo>
                    <a:lnTo>
                      <a:pt x="9094" y="31551"/>
                    </a:lnTo>
                    <a:lnTo>
                      <a:pt x="9257" y="31374"/>
                    </a:lnTo>
                    <a:lnTo>
                      <a:pt x="9421" y="31183"/>
                    </a:lnTo>
                    <a:lnTo>
                      <a:pt x="9585" y="30991"/>
                    </a:lnTo>
                    <a:lnTo>
                      <a:pt x="9735" y="30787"/>
                    </a:lnTo>
                    <a:lnTo>
                      <a:pt x="9872" y="30568"/>
                    </a:lnTo>
                    <a:lnTo>
                      <a:pt x="27033" y="8424"/>
                    </a:lnTo>
                    <a:lnTo>
                      <a:pt x="27265" y="8123"/>
                    </a:lnTo>
                    <a:lnTo>
                      <a:pt x="27456" y="7823"/>
                    </a:lnTo>
                    <a:lnTo>
                      <a:pt x="27648" y="7495"/>
                    </a:lnTo>
                    <a:lnTo>
                      <a:pt x="27716" y="7331"/>
                    </a:lnTo>
                    <a:lnTo>
                      <a:pt x="27784" y="7154"/>
                    </a:lnTo>
                    <a:lnTo>
                      <a:pt x="27866" y="6949"/>
                    </a:lnTo>
                    <a:lnTo>
                      <a:pt x="27934" y="6744"/>
                    </a:lnTo>
                    <a:lnTo>
                      <a:pt x="27989" y="6526"/>
                    </a:lnTo>
                    <a:lnTo>
                      <a:pt x="28030" y="6308"/>
                    </a:lnTo>
                    <a:lnTo>
                      <a:pt x="28071" y="6103"/>
                    </a:lnTo>
                    <a:lnTo>
                      <a:pt x="28098" y="5884"/>
                    </a:lnTo>
                    <a:lnTo>
                      <a:pt x="28112" y="5666"/>
                    </a:lnTo>
                    <a:lnTo>
                      <a:pt x="28125" y="5447"/>
                    </a:lnTo>
                    <a:lnTo>
                      <a:pt x="28125" y="5243"/>
                    </a:lnTo>
                    <a:lnTo>
                      <a:pt x="28112" y="5024"/>
                    </a:lnTo>
                    <a:lnTo>
                      <a:pt x="28098" y="4806"/>
                    </a:lnTo>
                    <a:lnTo>
                      <a:pt x="28071" y="4601"/>
                    </a:lnTo>
                    <a:lnTo>
                      <a:pt x="28030" y="4383"/>
                    </a:lnTo>
                    <a:lnTo>
                      <a:pt x="27975" y="4178"/>
                    </a:lnTo>
                    <a:lnTo>
                      <a:pt x="27921" y="3973"/>
                    </a:lnTo>
                    <a:lnTo>
                      <a:pt x="27866" y="3768"/>
                    </a:lnTo>
                    <a:lnTo>
                      <a:pt x="27784" y="3563"/>
                    </a:lnTo>
                    <a:lnTo>
                      <a:pt x="27716" y="3372"/>
                    </a:lnTo>
                    <a:lnTo>
                      <a:pt x="27620" y="3181"/>
                    </a:lnTo>
                    <a:lnTo>
                      <a:pt x="27525" y="2990"/>
                    </a:lnTo>
                    <a:lnTo>
                      <a:pt x="27416" y="2799"/>
                    </a:lnTo>
                    <a:lnTo>
                      <a:pt x="27306" y="2608"/>
                    </a:lnTo>
                    <a:lnTo>
                      <a:pt x="27183" y="2430"/>
                    </a:lnTo>
                    <a:lnTo>
                      <a:pt x="27047" y="2266"/>
                    </a:lnTo>
                    <a:lnTo>
                      <a:pt x="26910" y="2089"/>
                    </a:lnTo>
                    <a:lnTo>
                      <a:pt x="26760" y="1925"/>
                    </a:lnTo>
                    <a:lnTo>
                      <a:pt x="26610" y="1775"/>
                    </a:lnTo>
                    <a:lnTo>
                      <a:pt x="26446" y="1625"/>
                    </a:lnTo>
                    <a:lnTo>
                      <a:pt x="26282" y="1475"/>
                    </a:lnTo>
                    <a:lnTo>
                      <a:pt x="26105" y="1338"/>
                    </a:lnTo>
                    <a:lnTo>
                      <a:pt x="25914" y="1201"/>
                    </a:lnTo>
                    <a:lnTo>
                      <a:pt x="25723" y="1079"/>
                    </a:lnTo>
                    <a:lnTo>
                      <a:pt x="25136" y="724"/>
                    </a:lnTo>
                    <a:lnTo>
                      <a:pt x="24917" y="601"/>
                    </a:lnTo>
                    <a:lnTo>
                      <a:pt x="24685" y="478"/>
                    </a:lnTo>
                    <a:lnTo>
                      <a:pt x="24453" y="382"/>
                    </a:lnTo>
                    <a:lnTo>
                      <a:pt x="24221" y="287"/>
                    </a:lnTo>
                    <a:lnTo>
                      <a:pt x="23989" y="205"/>
                    </a:lnTo>
                    <a:lnTo>
                      <a:pt x="23743" y="150"/>
                    </a:lnTo>
                    <a:lnTo>
                      <a:pt x="23511" y="96"/>
                    </a:lnTo>
                    <a:lnTo>
                      <a:pt x="23265" y="55"/>
                    </a:lnTo>
                    <a:lnTo>
                      <a:pt x="23019" y="14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336750" y="3039825"/>
                <a:ext cx="227350" cy="1659825"/>
              </a:xfrm>
              <a:custGeom>
                <a:rect b="b" l="l" r="r" t="t"/>
                <a:pathLst>
                  <a:path extrusionOk="0" h="66393" w="9094">
                    <a:moveTo>
                      <a:pt x="1" y="0"/>
                    </a:moveTo>
                    <a:lnTo>
                      <a:pt x="1" y="66393"/>
                    </a:lnTo>
                    <a:lnTo>
                      <a:pt x="9094" y="66393"/>
                    </a:lnTo>
                    <a:lnTo>
                      <a:pt x="90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141525" y="1808350"/>
                <a:ext cx="308925" cy="1179950"/>
              </a:xfrm>
              <a:custGeom>
                <a:rect b="b" l="l" r="r" t="t"/>
                <a:pathLst>
                  <a:path extrusionOk="0" h="47198" w="12357">
                    <a:moveTo>
                      <a:pt x="4301" y="1"/>
                    </a:moveTo>
                    <a:lnTo>
                      <a:pt x="3741" y="14"/>
                    </a:lnTo>
                    <a:lnTo>
                      <a:pt x="3182" y="55"/>
                    </a:lnTo>
                    <a:lnTo>
                      <a:pt x="2636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5" y="369"/>
                    </a:lnTo>
                    <a:lnTo>
                      <a:pt x="1" y="588"/>
                    </a:lnTo>
                    <a:lnTo>
                      <a:pt x="1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3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1141525" y="2988275"/>
                <a:ext cx="308925" cy="178875"/>
              </a:xfrm>
              <a:custGeom>
                <a:rect b="b" l="l" r="r" t="t"/>
                <a:pathLst>
                  <a:path extrusionOk="0" h="7155" w="12357">
                    <a:moveTo>
                      <a:pt x="3182" y="1"/>
                    </a:moveTo>
                    <a:lnTo>
                      <a:pt x="2089" y="14"/>
                    </a:lnTo>
                    <a:lnTo>
                      <a:pt x="1025" y="42"/>
                    </a:lnTo>
                    <a:lnTo>
                      <a:pt x="1" y="69"/>
                    </a:lnTo>
                    <a:lnTo>
                      <a:pt x="1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216000" y="1724050"/>
                <a:ext cx="290125" cy="290150"/>
              </a:xfrm>
              <a:custGeom>
                <a:rect b="b" l="l" r="r" t="t"/>
                <a:pathLst>
                  <a:path extrusionOk="0" h="11606" w="11605">
                    <a:moveTo>
                      <a:pt x="5830" y="1"/>
                    </a:moveTo>
                    <a:lnTo>
                      <a:pt x="5557" y="14"/>
                    </a:lnTo>
                    <a:lnTo>
                      <a:pt x="5270" y="28"/>
                    </a:lnTo>
                    <a:lnTo>
                      <a:pt x="4997" y="55"/>
                    </a:lnTo>
                    <a:lnTo>
                      <a:pt x="4710" y="110"/>
                    </a:lnTo>
                    <a:lnTo>
                      <a:pt x="4437" y="164"/>
                    </a:lnTo>
                    <a:lnTo>
                      <a:pt x="4164" y="246"/>
                    </a:lnTo>
                    <a:lnTo>
                      <a:pt x="3891" y="328"/>
                    </a:lnTo>
                    <a:lnTo>
                      <a:pt x="3618" y="437"/>
                    </a:lnTo>
                    <a:lnTo>
                      <a:pt x="3345" y="547"/>
                    </a:lnTo>
                    <a:lnTo>
                      <a:pt x="3086" y="683"/>
                    </a:lnTo>
                    <a:lnTo>
                      <a:pt x="2826" y="833"/>
                    </a:lnTo>
                    <a:lnTo>
                      <a:pt x="2567" y="997"/>
                    </a:lnTo>
                    <a:lnTo>
                      <a:pt x="2335" y="1161"/>
                    </a:lnTo>
                    <a:lnTo>
                      <a:pt x="2103" y="1339"/>
                    </a:lnTo>
                    <a:lnTo>
                      <a:pt x="1884" y="1530"/>
                    </a:lnTo>
                    <a:lnTo>
                      <a:pt x="1666" y="1734"/>
                    </a:lnTo>
                    <a:lnTo>
                      <a:pt x="1475" y="1939"/>
                    </a:lnTo>
                    <a:lnTo>
                      <a:pt x="1297" y="2158"/>
                    </a:lnTo>
                    <a:lnTo>
                      <a:pt x="1120" y="2376"/>
                    </a:lnTo>
                    <a:lnTo>
                      <a:pt x="956" y="2608"/>
                    </a:lnTo>
                    <a:lnTo>
                      <a:pt x="806" y="2854"/>
                    </a:lnTo>
                    <a:lnTo>
                      <a:pt x="669" y="3100"/>
                    </a:lnTo>
                    <a:lnTo>
                      <a:pt x="546" y="3345"/>
                    </a:lnTo>
                    <a:lnTo>
                      <a:pt x="437" y="3605"/>
                    </a:lnTo>
                    <a:lnTo>
                      <a:pt x="341" y="3864"/>
                    </a:lnTo>
                    <a:lnTo>
                      <a:pt x="246" y="4124"/>
                    </a:lnTo>
                    <a:lnTo>
                      <a:pt x="178" y="4397"/>
                    </a:lnTo>
                    <a:lnTo>
                      <a:pt x="109" y="4670"/>
                    </a:lnTo>
                    <a:lnTo>
                      <a:pt x="68" y="4943"/>
                    </a:lnTo>
                    <a:lnTo>
                      <a:pt x="27" y="5216"/>
                    </a:lnTo>
                    <a:lnTo>
                      <a:pt x="14" y="5503"/>
                    </a:lnTo>
                    <a:lnTo>
                      <a:pt x="0" y="5776"/>
                    </a:lnTo>
                    <a:lnTo>
                      <a:pt x="0" y="6062"/>
                    </a:lnTo>
                    <a:lnTo>
                      <a:pt x="27" y="6335"/>
                    </a:lnTo>
                    <a:lnTo>
                      <a:pt x="55" y="6622"/>
                    </a:lnTo>
                    <a:lnTo>
                      <a:pt x="109" y="6895"/>
                    </a:lnTo>
                    <a:lnTo>
                      <a:pt x="164" y="7168"/>
                    </a:lnTo>
                    <a:lnTo>
                      <a:pt x="232" y="7455"/>
                    </a:lnTo>
                    <a:lnTo>
                      <a:pt x="328" y="7728"/>
                    </a:lnTo>
                    <a:lnTo>
                      <a:pt x="423" y="8001"/>
                    </a:lnTo>
                    <a:lnTo>
                      <a:pt x="546" y="8260"/>
                    </a:lnTo>
                    <a:lnTo>
                      <a:pt x="683" y="8533"/>
                    </a:lnTo>
                    <a:lnTo>
                      <a:pt x="833" y="8793"/>
                    </a:lnTo>
                    <a:lnTo>
                      <a:pt x="983" y="9039"/>
                    </a:lnTo>
                    <a:lnTo>
                      <a:pt x="1161" y="9284"/>
                    </a:lnTo>
                    <a:lnTo>
                      <a:pt x="1338" y="9516"/>
                    </a:lnTo>
                    <a:lnTo>
                      <a:pt x="1529" y="9735"/>
                    </a:lnTo>
                    <a:lnTo>
                      <a:pt x="1734" y="9940"/>
                    </a:lnTo>
                    <a:lnTo>
                      <a:pt x="1939" y="10131"/>
                    </a:lnTo>
                    <a:lnTo>
                      <a:pt x="2157" y="10322"/>
                    </a:lnTo>
                    <a:lnTo>
                      <a:pt x="2376" y="10486"/>
                    </a:lnTo>
                    <a:lnTo>
                      <a:pt x="2608" y="10650"/>
                    </a:lnTo>
                    <a:lnTo>
                      <a:pt x="2854" y="10800"/>
                    </a:lnTo>
                    <a:lnTo>
                      <a:pt x="3099" y="10936"/>
                    </a:lnTo>
                    <a:lnTo>
                      <a:pt x="3345" y="11059"/>
                    </a:lnTo>
                    <a:lnTo>
                      <a:pt x="3604" y="11168"/>
                    </a:lnTo>
                    <a:lnTo>
                      <a:pt x="3864" y="11278"/>
                    </a:lnTo>
                    <a:lnTo>
                      <a:pt x="4123" y="11360"/>
                    </a:lnTo>
                    <a:lnTo>
                      <a:pt x="4396" y="11428"/>
                    </a:lnTo>
                    <a:lnTo>
                      <a:pt x="4669" y="11496"/>
                    </a:lnTo>
                    <a:lnTo>
                      <a:pt x="4942" y="11537"/>
                    </a:lnTo>
                    <a:lnTo>
                      <a:pt x="5215" y="11578"/>
                    </a:lnTo>
                    <a:lnTo>
                      <a:pt x="5488" y="11605"/>
                    </a:lnTo>
                    <a:lnTo>
                      <a:pt x="6048" y="11605"/>
                    </a:lnTo>
                    <a:lnTo>
                      <a:pt x="6335" y="11592"/>
                    </a:lnTo>
                    <a:lnTo>
                      <a:pt x="6608" y="11551"/>
                    </a:lnTo>
                    <a:lnTo>
                      <a:pt x="6895" y="11510"/>
                    </a:lnTo>
                    <a:lnTo>
                      <a:pt x="7168" y="11441"/>
                    </a:lnTo>
                    <a:lnTo>
                      <a:pt x="7441" y="11373"/>
                    </a:lnTo>
                    <a:lnTo>
                      <a:pt x="7714" y="11278"/>
                    </a:lnTo>
                    <a:lnTo>
                      <a:pt x="7987" y="11182"/>
                    </a:lnTo>
                    <a:lnTo>
                      <a:pt x="8260" y="11059"/>
                    </a:lnTo>
                    <a:lnTo>
                      <a:pt x="8519" y="10936"/>
                    </a:lnTo>
                    <a:lnTo>
                      <a:pt x="8779" y="10786"/>
                    </a:lnTo>
                    <a:lnTo>
                      <a:pt x="9038" y="10622"/>
                    </a:lnTo>
                    <a:lnTo>
                      <a:pt x="9284" y="10458"/>
                    </a:lnTo>
                    <a:lnTo>
                      <a:pt x="9502" y="10267"/>
                    </a:lnTo>
                    <a:lnTo>
                      <a:pt x="9721" y="10076"/>
                    </a:lnTo>
                    <a:lnTo>
                      <a:pt x="9939" y="9885"/>
                    </a:lnTo>
                    <a:lnTo>
                      <a:pt x="10130" y="9667"/>
                    </a:lnTo>
                    <a:lnTo>
                      <a:pt x="10308" y="9462"/>
                    </a:lnTo>
                    <a:lnTo>
                      <a:pt x="10485" y="9230"/>
                    </a:lnTo>
                    <a:lnTo>
                      <a:pt x="10649" y="8998"/>
                    </a:lnTo>
                    <a:lnTo>
                      <a:pt x="10799" y="8766"/>
                    </a:lnTo>
                    <a:lnTo>
                      <a:pt x="10936" y="8520"/>
                    </a:lnTo>
                    <a:lnTo>
                      <a:pt x="11059" y="8260"/>
                    </a:lnTo>
                    <a:lnTo>
                      <a:pt x="11168" y="8015"/>
                    </a:lnTo>
                    <a:lnTo>
                      <a:pt x="11264" y="7755"/>
                    </a:lnTo>
                    <a:lnTo>
                      <a:pt x="11359" y="7482"/>
                    </a:lnTo>
                    <a:lnTo>
                      <a:pt x="11427" y="7223"/>
                    </a:lnTo>
                    <a:lnTo>
                      <a:pt x="11496" y="6950"/>
                    </a:lnTo>
                    <a:lnTo>
                      <a:pt x="11537" y="6677"/>
                    </a:lnTo>
                    <a:lnTo>
                      <a:pt x="11578" y="6390"/>
                    </a:lnTo>
                    <a:lnTo>
                      <a:pt x="11591" y="6117"/>
                    </a:lnTo>
                    <a:lnTo>
                      <a:pt x="11605" y="5844"/>
                    </a:lnTo>
                    <a:lnTo>
                      <a:pt x="11605" y="5557"/>
                    </a:lnTo>
                    <a:lnTo>
                      <a:pt x="11578" y="5284"/>
                    </a:lnTo>
                    <a:lnTo>
                      <a:pt x="11550" y="4997"/>
                    </a:lnTo>
                    <a:lnTo>
                      <a:pt x="11496" y="4724"/>
                    </a:lnTo>
                    <a:lnTo>
                      <a:pt x="11441" y="4438"/>
                    </a:lnTo>
                    <a:lnTo>
                      <a:pt x="11373" y="4165"/>
                    </a:lnTo>
                    <a:lnTo>
                      <a:pt x="11277" y="3892"/>
                    </a:lnTo>
                    <a:lnTo>
                      <a:pt x="11182" y="3619"/>
                    </a:lnTo>
                    <a:lnTo>
                      <a:pt x="11059" y="3345"/>
                    </a:lnTo>
                    <a:lnTo>
                      <a:pt x="10922" y="3086"/>
                    </a:lnTo>
                    <a:lnTo>
                      <a:pt x="10786" y="2827"/>
                    </a:lnTo>
                    <a:lnTo>
                      <a:pt x="10622" y="2567"/>
                    </a:lnTo>
                    <a:lnTo>
                      <a:pt x="10444" y="2335"/>
                    </a:lnTo>
                    <a:lnTo>
                      <a:pt x="10267" y="2103"/>
                    </a:lnTo>
                    <a:lnTo>
                      <a:pt x="10076" y="1885"/>
                    </a:lnTo>
                    <a:lnTo>
                      <a:pt x="9871" y="1680"/>
                    </a:lnTo>
                    <a:lnTo>
                      <a:pt x="9666" y="1475"/>
                    </a:lnTo>
                    <a:lnTo>
                      <a:pt x="9448" y="1298"/>
                    </a:lnTo>
                    <a:lnTo>
                      <a:pt x="9229" y="1120"/>
                    </a:lnTo>
                    <a:lnTo>
                      <a:pt x="8997" y="956"/>
                    </a:lnTo>
                    <a:lnTo>
                      <a:pt x="8751" y="820"/>
                    </a:lnTo>
                    <a:lnTo>
                      <a:pt x="8519" y="683"/>
                    </a:lnTo>
                    <a:lnTo>
                      <a:pt x="8260" y="547"/>
                    </a:lnTo>
                    <a:lnTo>
                      <a:pt x="8001" y="437"/>
                    </a:lnTo>
                    <a:lnTo>
                      <a:pt x="7741" y="342"/>
                    </a:lnTo>
                    <a:lnTo>
                      <a:pt x="7482" y="260"/>
                    </a:lnTo>
                    <a:lnTo>
                      <a:pt x="7209" y="178"/>
                    </a:lnTo>
                    <a:lnTo>
                      <a:pt x="6936" y="123"/>
                    </a:lnTo>
                    <a:lnTo>
                      <a:pt x="6663" y="69"/>
                    </a:lnTo>
                    <a:lnTo>
                      <a:pt x="6390" y="42"/>
                    </a:lnTo>
                    <a:lnTo>
                      <a:pt x="6117" y="14"/>
                    </a:lnTo>
                    <a:lnTo>
                      <a:pt x="5830" y="1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838775" y="4682925"/>
                <a:ext cx="385025" cy="49150"/>
              </a:xfrm>
              <a:custGeom>
                <a:rect b="b" l="l" r="r" t="t"/>
                <a:pathLst>
                  <a:path extrusionOk="0" h="1966" w="15401">
                    <a:moveTo>
                      <a:pt x="1" y="0"/>
                    </a:moveTo>
                    <a:lnTo>
                      <a:pt x="1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336750" y="4682925"/>
                <a:ext cx="385050" cy="49150"/>
              </a:xfrm>
              <a:custGeom>
                <a:rect b="b" l="l" r="r" t="t"/>
                <a:pathLst>
                  <a:path extrusionOk="0" h="1966" w="15402">
                    <a:moveTo>
                      <a:pt x="1" y="0"/>
                    </a:moveTo>
                    <a:lnTo>
                      <a:pt x="1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457200" y="3084875"/>
                <a:ext cx="261125" cy="261125"/>
              </a:xfrm>
              <a:custGeom>
                <a:rect b="b" l="l" r="r" t="t"/>
                <a:pathLst>
                  <a:path extrusionOk="0" h="10445" w="10445">
                    <a:moveTo>
                      <a:pt x="4997" y="1"/>
                    </a:moveTo>
                    <a:lnTo>
                      <a:pt x="4737" y="28"/>
                    </a:lnTo>
                    <a:lnTo>
                      <a:pt x="4492" y="55"/>
                    </a:lnTo>
                    <a:lnTo>
                      <a:pt x="4232" y="96"/>
                    </a:lnTo>
                    <a:lnTo>
                      <a:pt x="3987" y="151"/>
                    </a:lnTo>
                    <a:lnTo>
                      <a:pt x="3741" y="219"/>
                    </a:lnTo>
                    <a:lnTo>
                      <a:pt x="3495" y="301"/>
                    </a:lnTo>
                    <a:lnTo>
                      <a:pt x="3249" y="383"/>
                    </a:lnTo>
                    <a:lnTo>
                      <a:pt x="3004" y="492"/>
                    </a:lnTo>
                    <a:lnTo>
                      <a:pt x="2771" y="615"/>
                    </a:lnTo>
                    <a:lnTo>
                      <a:pt x="2539" y="738"/>
                    </a:lnTo>
                    <a:lnTo>
                      <a:pt x="2307" y="888"/>
                    </a:lnTo>
                    <a:lnTo>
                      <a:pt x="2089" y="1038"/>
                    </a:lnTo>
                    <a:lnTo>
                      <a:pt x="1884" y="1202"/>
                    </a:lnTo>
                    <a:lnTo>
                      <a:pt x="1679" y="1379"/>
                    </a:lnTo>
                    <a:lnTo>
                      <a:pt x="1502" y="1557"/>
                    </a:lnTo>
                    <a:lnTo>
                      <a:pt x="1324" y="1748"/>
                    </a:lnTo>
                    <a:lnTo>
                      <a:pt x="1160" y="1939"/>
                    </a:lnTo>
                    <a:lnTo>
                      <a:pt x="997" y="2144"/>
                    </a:lnTo>
                    <a:lnTo>
                      <a:pt x="860" y="2349"/>
                    </a:lnTo>
                    <a:lnTo>
                      <a:pt x="724" y="2567"/>
                    </a:lnTo>
                    <a:lnTo>
                      <a:pt x="601" y="2786"/>
                    </a:lnTo>
                    <a:lnTo>
                      <a:pt x="491" y="3004"/>
                    </a:lnTo>
                    <a:lnTo>
                      <a:pt x="382" y="3236"/>
                    </a:lnTo>
                    <a:lnTo>
                      <a:pt x="300" y="3468"/>
                    </a:lnTo>
                    <a:lnTo>
                      <a:pt x="218" y="3714"/>
                    </a:lnTo>
                    <a:lnTo>
                      <a:pt x="150" y="3960"/>
                    </a:lnTo>
                    <a:lnTo>
                      <a:pt x="96" y="4192"/>
                    </a:lnTo>
                    <a:lnTo>
                      <a:pt x="55" y="4451"/>
                    </a:lnTo>
                    <a:lnTo>
                      <a:pt x="27" y="4697"/>
                    </a:lnTo>
                    <a:lnTo>
                      <a:pt x="0" y="4943"/>
                    </a:lnTo>
                    <a:lnTo>
                      <a:pt x="0" y="5202"/>
                    </a:lnTo>
                    <a:lnTo>
                      <a:pt x="0" y="5448"/>
                    </a:lnTo>
                    <a:lnTo>
                      <a:pt x="14" y="5694"/>
                    </a:lnTo>
                    <a:lnTo>
                      <a:pt x="41" y="5953"/>
                    </a:lnTo>
                    <a:lnTo>
                      <a:pt x="82" y="6199"/>
                    </a:lnTo>
                    <a:lnTo>
                      <a:pt x="137" y="6458"/>
                    </a:lnTo>
                    <a:lnTo>
                      <a:pt x="205" y="6704"/>
                    </a:lnTo>
                    <a:lnTo>
                      <a:pt x="287" y="6950"/>
                    </a:lnTo>
                    <a:lnTo>
                      <a:pt x="382" y="7195"/>
                    </a:lnTo>
                    <a:lnTo>
                      <a:pt x="491" y="7441"/>
                    </a:lnTo>
                    <a:lnTo>
                      <a:pt x="601" y="7673"/>
                    </a:lnTo>
                    <a:lnTo>
                      <a:pt x="737" y="7905"/>
                    </a:lnTo>
                    <a:lnTo>
                      <a:pt x="887" y="8137"/>
                    </a:lnTo>
                    <a:lnTo>
                      <a:pt x="1038" y="8356"/>
                    </a:lnTo>
                    <a:lnTo>
                      <a:pt x="1201" y="8561"/>
                    </a:lnTo>
                    <a:lnTo>
                      <a:pt x="1365" y="8752"/>
                    </a:lnTo>
                    <a:lnTo>
                      <a:pt x="1543" y="8943"/>
                    </a:lnTo>
                    <a:lnTo>
                      <a:pt x="1734" y="9120"/>
                    </a:lnTo>
                    <a:lnTo>
                      <a:pt x="1925" y="9284"/>
                    </a:lnTo>
                    <a:lnTo>
                      <a:pt x="2130" y="9434"/>
                    </a:lnTo>
                    <a:lnTo>
                      <a:pt x="2348" y="9585"/>
                    </a:lnTo>
                    <a:lnTo>
                      <a:pt x="2553" y="9721"/>
                    </a:lnTo>
                    <a:lnTo>
                      <a:pt x="2771" y="9844"/>
                    </a:lnTo>
                    <a:lnTo>
                      <a:pt x="3004" y="9953"/>
                    </a:lnTo>
                    <a:lnTo>
                      <a:pt x="3236" y="10049"/>
                    </a:lnTo>
                    <a:lnTo>
                      <a:pt x="3468" y="10144"/>
                    </a:lnTo>
                    <a:lnTo>
                      <a:pt x="3700" y="10226"/>
                    </a:lnTo>
                    <a:lnTo>
                      <a:pt x="3946" y="10295"/>
                    </a:lnTo>
                    <a:lnTo>
                      <a:pt x="4191" y="10349"/>
                    </a:lnTo>
                    <a:lnTo>
                      <a:pt x="4437" y="10390"/>
                    </a:lnTo>
                    <a:lnTo>
                      <a:pt x="4683" y="10417"/>
                    </a:lnTo>
                    <a:lnTo>
                      <a:pt x="4942" y="10445"/>
                    </a:lnTo>
                    <a:lnTo>
                      <a:pt x="5434" y="10445"/>
                    </a:lnTo>
                    <a:lnTo>
                      <a:pt x="5693" y="10431"/>
                    </a:lnTo>
                    <a:lnTo>
                      <a:pt x="5939" y="10390"/>
                    </a:lnTo>
                    <a:lnTo>
                      <a:pt x="6198" y="10349"/>
                    </a:lnTo>
                    <a:lnTo>
                      <a:pt x="6444" y="10295"/>
                    </a:lnTo>
                    <a:lnTo>
                      <a:pt x="6690" y="10226"/>
                    </a:lnTo>
                    <a:lnTo>
                      <a:pt x="6936" y="10158"/>
                    </a:lnTo>
                    <a:lnTo>
                      <a:pt x="7181" y="10062"/>
                    </a:lnTo>
                    <a:lnTo>
                      <a:pt x="7427" y="9953"/>
                    </a:lnTo>
                    <a:lnTo>
                      <a:pt x="7659" y="9830"/>
                    </a:lnTo>
                    <a:lnTo>
                      <a:pt x="7905" y="9708"/>
                    </a:lnTo>
                    <a:lnTo>
                      <a:pt x="8123" y="9557"/>
                    </a:lnTo>
                    <a:lnTo>
                      <a:pt x="8342" y="9407"/>
                    </a:lnTo>
                    <a:lnTo>
                      <a:pt x="8547" y="9243"/>
                    </a:lnTo>
                    <a:lnTo>
                      <a:pt x="8751" y="9066"/>
                    </a:lnTo>
                    <a:lnTo>
                      <a:pt x="8929" y="8888"/>
                    </a:lnTo>
                    <a:lnTo>
                      <a:pt x="9106" y="8697"/>
                    </a:lnTo>
                    <a:lnTo>
                      <a:pt x="9270" y="8506"/>
                    </a:lnTo>
                    <a:lnTo>
                      <a:pt x="9434" y="8301"/>
                    </a:lnTo>
                    <a:lnTo>
                      <a:pt x="9571" y="8097"/>
                    </a:lnTo>
                    <a:lnTo>
                      <a:pt x="9707" y="7878"/>
                    </a:lnTo>
                    <a:lnTo>
                      <a:pt x="9830" y="7660"/>
                    </a:lnTo>
                    <a:lnTo>
                      <a:pt x="9939" y="7441"/>
                    </a:lnTo>
                    <a:lnTo>
                      <a:pt x="10048" y="7209"/>
                    </a:lnTo>
                    <a:lnTo>
                      <a:pt x="10130" y="6977"/>
                    </a:lnTo>
                    <a:lnTo>
                      <a:pt x="10212" y="6731"/>
                    </a:lnTo>
                    <a:lnTo>
                      <a:pt x="10280" y="6499"/>
                    </a:lnTo>
                    <a:lnTo>
                      <a:pt x="10335" y="6253"/>
                    </a:lnTo>
                    <a:lnTo>
                      <a:pt x="10376" y="6008"/>
                    </a:lnTo>
                    <a:lnTo>
                      <a:pt x="10417" y="5748"/>
                    </a:lnTo>
                    <a:lnTo>
                      <a:pt x="10431" y="5503"/>
                    </a:lnTo>
                    <a:lnTo>
                      <a:pt x="10444" y="5257"/>
                    </a:lnTo>
                    <a:lnTo>
                      <a:pt x="10431" y="4997"/>
                    </a:lnTo>
                    <a:lnTo>
                      <a:pt x="10417" y="4752"/>
                    </a:lnTo>
                    <a:lnTo>
                      <a:pt x="10390" y="4492"/>
                    </a:lnTo>
                    <a:lnTo>
                      <a:pt x="10349" y="4246"/>
                    </a:lnTo>
                    <a:lnTo>
                      <a:pt x="10294" y="3987"/>
                    </a:lnTo>
                    <a:lnTo>
                      <a:pt x="10226" y="3741"/>
                    </a:lnTo>
                    <a:lnTo>
                      <a:pt x="10144" y="3496"/>
                    </a:lnTo>
                    <a:lnTo>
                      <a:pt x="10048" y="3250"/>
                    </a:lnTo>
                    <a:lnTo>
                      <a:pt x="9953" y="3018"/>
                    </a:lnTo>
                    <a:lnTo>
                      <a:pt x="9830" y="2772"/>
                    </a:lnTo>
                    <a:lnTo>
                      <a:pt x="9693" y="2540"/>
                    </a:lnTo>
                    <a:lnTo>
                      <a:pt x="9557" y="2308"/>
                    </a:lnTo>
                    <a:lnTo>
                      <a:pt x="9393" y="2089"/>
                    </a:lnTo>
                    <a:lnTo>
                      <a:pt x="9229" y="1885"/>
                    </a:lnTo>
                    <a:lnTo>
                      <a:pt x="9065" y="1693"/>
                    </a:lnTo>
                    <a:lnTo>
                      <a:pt x="8888" y="1502"/>
                    </a:lnTo>
                    <a:lnTo>
                      <a:pt x="8697" y="1325"/>
                    </a:lnTo>
                    <a:lnTo>
                      <a:pt x="8506" y="1161"/>
                    </a:lnTo>
                    <a:lnTo>
                      <a:pt x="8301" y="1011"/>
                    </a:lnTo>
                    <a:lnTo>
                      <a:pt x="8096" y="861"/>
                    </a:lnTo>
                    <a:lnTo>
                      <a:pt x="7878" y="724"/>
                    </a:lnTo>
                    <a:lnTo>
                      <a:pt x="7659" y="601"/>
                    </a:lnTo>
                    <a:lnTo>
                      <a:pt x="7427" y="492"/>
                    </a:lnTo>
                    <a:lnTo>
                      <a:pt x="7195" y="396"/>
                    </a:lnTo>
                    <a:lnTo>
                      <a:pt x="6963" y="301"/>
                    </a:lnTo>
                    <a:lnTo>
                      <a:pt x="6731" y="219"/>
                    </a:lnTo>
                    <a:lnTo>
                      <a:pt x="6485" y="164"/>
                    </a:lnTo>
                    <a:lnTo>
                      <a:pt x="6239" y="110"/>
                    </a:lnTo>
                    <a:lnTo>
                      <a:pt x="5994" y="55"/>
                    </a:lnTo>
                    <a:lnTo>
                      <a:pt x="5748" y="28"/>
                    </a:lnTo>
                    <a:lnTo>
                      <a:pt x="5502" y="14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2254225" y="1538375"/>
                <a:ext cx="76825" cy="265225"/>
              </a:xfrm>
              <a:custGeom>
                <a:rect b="b" l="l" r="r" t="t"/>
                <a:pathLst>
                  <a:path extrusionOk="0" h="10609" w="3073">
                    <a:moveTo>
                      <a:pt x="1516" y="1"/>
                    </a:moveTo>
                    <a:lnTo>
                      <a:pt x="1365" y="14"/>
                    </a:lnTo>
                    <a:lnTo>
                      <a:pt x="1215" y="41"/>
                    </a:lnTo>
                    <a:lnTo>
                      <a:pt x="1065" y="69"/>
                    </a:lnTo>
                    <a:lnTo>
                      <a:pt x="929" y="123"/>
                    </a:lnTo>
                    <a:lnTo>
                      <a:pt x="792" y="192"/>
                    </a:lnTo>
                    <a:lnTo>
                      <a:pt x="669" y="260"/>
                    </a:lnTo>
                    <a:lnTo>
                      <a:pt x="546" y="356"/>
                    </a:lnTo>
                    <a:lnTo>
                      <a:pt x="437" y="451"/>
                    </a:lnTo>
                    <a:lnTo>
                      <a:pt x="342" y="560"/>
                    </a:lnTo>
                    <a:lnTo>
                      <a:pt x="260" y="683"/>
                    </a:lnTo>
                    <a:lnTo>
                      <a:pt x="178" y="806"/>
                    </a:lnTo>
                    <a:lnTo>
                      <a:pt x="109" y="943"/>
                    </a:lnTo>
                    <a:lnTo>
                      <a:pt x="68" y="1079"/>
                    </a:lnTo>
                    <a:lnTo>
                      <a:pt x="28" y="1229"/>
                    </a:lnTo>
                    <a:lnTo>
                      <a:pt x="0" y="1379"/>
                    </a:lnTo>
                    <a:lnTo>
                      <a:pt x="0" y="1530"/>
                    </a:lnTo>
                    <a:lnTo>
                      <a:pt x="0" y="9080"/>
                    </a:lnTo>
                    <a:lnTo>
                      <a:pt x="0" y="9243"/>
                    </a:lnTo>
                    <a:lnTo>
                      <a:pt x="28" y="9394"/>
                    </a:lnTo>
                    <a:lnTo>
                      <a:pt x="68" y="9530"/>
                    </a:lnTo>
                    <a:lnTo>
                      <a:pt x="109" y="9680"/>
                    </a:lnTo>
                    <a:lnTo>
                      <a:pt x="178" y="9803"/>
                    </a:lnTo>
                    <a:lnTo>
                      <a:pt x="260" y="9940"/>
                    </a:lnTo>
                    <a:lnTo>
                      <a:pt x="342" y="10049"/>
                    </a:lnTo>
                    <a:lnTo>
                      <a:pt x="437" y="10158"/>
                    </a:lnTo>
                    <a:lnTo>
                      <a:pt x="546" y="10254"/>
                    </a:lnTo>
                    <a:lnTo>
                      <a:pt x="669" y="10349"/>
                    </a:lnTo>
                    <a:lnTo>
                      <a:pt x="792" y="10417"/>
                    </a:lnTo>
                    <a:lnTo>
                      <a:pt x="929" y="10486"/>
                    </a:lnTo>
                    <a:lnTo>
                      <a:pt x="1065" y="10540"/>
                    </a:lnTo>
                    <a:lnTo>
                      <a:pt x="1215" y="10581"/>
                    </a:lnTo>
                    <a:lnTo>
                      <a:pt x="1365" y="10595"/>
                    </a:lnTo>
                    <a:lnTo>
                      <a:pt x="1516" y="10609"/>
                    </a:lnTo>
                    <a:lnTo>
                      <a:pt x="1557" y="10609"/>
                    </a:lnTo>
                    <a:lnTo>
                      <a:pt x="1707" y="10595"/>
                    </a:lnTo>
                    <a:lnTo>
                      <a:pt x="1857" y="10581"/>
                    </a:lnTo>
                    <a:lnTo>
                      <a:pt x="2007" y="10540"/>
                    </a:lnTo>
                    <a:lnTo>
                      <a:pt x="2144" y="10486"/>
                    </a:lnTo>
                    <a:lnTo>
                      <a:pt x="2280" y="10417"/>
                    </a:lnTo>
                    <a:lnTo>
                      <a:pt x="2403" y="10349"/>
                    </a:lnTo>
                    <a:lnTo>
                      <a:pt x="2526" y="10254"/>
                    </a:lnTo>
                    <a:lnTo>
                      <a:pt x="2635" y="10158"/>
                    </a:lnTo>
                    <a:lnTo>
                      <a:pt x="2731" y="10049"/>
                    </a:lnTo>
                    <a:lnTo>
                      <a:pt x="2813" y="9940"/>
                    </a:lnTo>
                    <a:lnTo>
                      <a:pt x="2895" y="9803"/>
                    </a:lnTo>
                    <a:lnTo>
                      <a:pt x="2963" y="9680"/>
                    </a:lnTo>
                    <a:lnTo>
                      <a:pt x="3004" y="9530"/>
                    </a:lnTo>
                    <a:lnTo>
                      <a:pt x="3045" y="9394"/>
                    </a:lnTo>
                    <a:lnTo>
                      <a:pt x="3072" y="9243"/>
                    </a:lnTo>
                    <a:lnTo>
                      <a:pt x="3072" y="9080"/>
                    </a:lnTo>
                    <a:lnTo>
                      <a:pt x="3072" y="1530"/>
                    </a:lnTo>
                    <a:lnTo>
                      <a:pt x="3072" y="1379"/>
                    </a:lnTo>
                    <a:lnTo>
                      <a:pt x="3045" y="1229"/>
                    </a:lnTo>
                    <a:lnTo>
                      <a:pt x="3004" y="1079"/>
                    </a:lnTo>
                    <a:lnTo>
                      <a:pt x="2963" y="943"/>
                    </a:lnTo>
                    <a:lnTo>
                      <a:pt x="2895" y="806"/>
                    </a:lnTo>
                    <a:lnTo>
                      <a:pt x="2813" y="683"/>
                    </a:lnTo>
                    <a:lnTo>
                      <a:pt x="2731" y="560"/>
                    </a:lnTo>
                    <a:lnTo>
                      <a:pt x="2635" y="451"/>
                    </a:lnTo>
                    <a:lnTo>
                      <a:pt x="2526" y="356"/>
                    </a:lnTo>
                    <a:lnTo>
                      <a:pt x="2403" y="260"/>
                    </a:lnTo>
                    <a:lnTo>
                      <a:pt x="2280" y="192"/>
                    </a:lnTo>
                    <a:lnTo>
                      <a:pt x="2144" y="123"/>
                    </a:lnTo>
                    <a:lnTo>
                      <a:pt x="2007" y="69"/>
                    </a:lnTo>
                    <a:lnTo>
                      <a:pt x="1857" y="41"/>
                    </a:lnTo>
                    <a:lnTo>
                      <a:pt x="1707" y="14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2285275" y="1728500"/>
                <a:ext cx="88075" cy="213325"/>
              </a:xfrm>
              <a:custGeom>
                <a:rect b="b" l="l" r="r" t="t"/>
                <a:pathLst>
                  <a:path extrusionOk="0" h="8533" w="3523">
                    <a:moveTo>
                      <a:pt x="2977" y="0"/>
                    </a:moveTo>
                    <a:lnTo>
                      <a:pt x="2786" y="109"/>
                    </a:lnTo>
                    <a:lnTo>
                      <a:pt x="2581" y="218"/>
                    </a:lnTo>
                    <a:lnTo>
                      <a:pt x="2403" y="355"/>
                    </a:lnTo>
                    <a:lnTo>
                      <a:pt x="2226" y="505"/>
                    </a:lnTo>
                    <a:lnTo>
                      <a:pt x="2062" y="669"/>
                    </a:lnTo>
                    <a:lnTo>
                      <a:pt x="1898" y="847"/>
                    </a:lnTo>
                    <a:lnTo>
                      <a:pt x="1748" y="1038"/>
                    </a:lnTo>
                    <a:lnTo>
                      <a:pt x="1598" y="1229"/>
                    </a:lnTo>
                    <a:lnTo>
                      <a:pt x="1461" y="1434"/>
                    </a:lnTo>
                    <a:lnTo>
                      <a:pt x="1339" y="1652"/>
                    </a:lnTo>
                    <a:lnTo>
                      <a:pt x="1093" y="2062"/>
                    </a:lnTo>
                    <a:lnTo>
                      <a:pt x="874" y="2485"/>
                    </a:lnTo>
                    <a:lnTo>
                      <a:pt x="683" y="2881"/>
                    </a:lnTo>
                    <a:lnTo>
                      <a:pt x="519" y="3208"/>
                    </a:lnTo>
                    <a:lnTo>
                      <a:pt x="383" y="3550"/>
                    </a:lnTo>
                    <a:lnTo>
                      <a:pt x="274" y="3905"/>
                    </a:lnTo>
                    <a:lnTo>
                      <a:pt x="178" y="4246"/>
                    </a:lnTo>
                    <a:lnTo>
                      <a:pt x="96" y="4601"/>
                    </a:lnTo>
                    <a:lnTo>
                      <a:pt x="42" y="4956"/>
                    </a:lnTo>
                    <a:lnTo>
                      <a:pt x="14" y="5311"/>
                    </a:lnTo>
                    <a:lnTo>
                      <a:pt x="1" y="5652"/>
                    </a:lnTo>
                    <a:lnTo>
                      <a:pt x="14" y="6007"/>
                    </a:lnTo>
                    <a:lnTo>
                      <a:pt x="42" y="6362"/>
                    </a:lnTo>
                    <a:lnTo>
                      <a:pt x="96" y="6717"/>
                    </a:lnTo>
                    <a:lnTo>
                      <a:pt x="178" y="7058"/>
                    </a:lnTo>
                    <a:lnTo>
                      <a:pt x="287" y="7400"/>
                    </a:lnTo>
                    <a:lnTo>
                      <a:pt x="410" y="7741"/>
                    </a:lnTo>
                    <a:lnTo>
                      <a:pt x="574" y="8069"/>
                    </a:lnTo>
                    <a:lnTo>
                      <a:pt x="752" y="8396"/>
                    </a:lnTo>
                    <a:lnTo>
                      <a:pt x="779" y="8424"/>
                    </a:lnTo>
                    <a:lnTo>
                      <a:pt x="806" y="8451"/>
                    </a:lnTo>
                    <a:lnTo>
                      <a:pt x="902" y="8492"/>
                    </a:lnTo>
                    <a:lnTo>
                      <a:pt x="997" y="8519"/>
                    </a:lnTo>
                    <a:lnTo>
                      <a:pt x="1120" y="8533"/>
                    </a:lnTo>
                    <a:lnTo>
                      <a:pt x="1216" y="8533"/>
                    </a:lnTo>
                    <a:lnTo>
                      <a:pt x="1298" y="8519"/>
                    </a:lnTo>
                    <a:lnTo>
                      <a:pt x="1339" y="8492"/>
                    </a:lnTo>
                    <a:lnTo>
                      <a:pt x="1352" y="8465"/>
                    </a:lnTo>
                    <a:lnTo>
                      <a:pt x="1339" y="8451"/>
                    </a:lnTo>
                    <a:lnTo>
                      <a:pt x="1175" y="8137"/>
                    </a:lnTo>
                    <a:lnTo>
                      <a:pt x="1025" y="7837"/>
                    </a:lnTo>
                    <a:lnTo>
                      <a:pt x="902" y="7523"/>
                    </a:lnTo>
                    <a:lnTo>
                      <a:pt x="792" y="7209"/>
                    </a:lnTo>
                    <a:lnTo>
                      <a:pt x="724" y="6881"/>
                    </a:lnTo>
                    <a:lnTo>
                      <a:pt x="670" y="6567"/>
                    </a:lnTo>
                    <a:lnTo>
                      <a:pt x="629" y="6253"/>
                    </a:lnTo>
                    <a:lnTo>
                      <a:pt x="615" y="5925"/>
                    </a:lnTo>
                    <a:lnTo>
                      <a:pt x="615" y="5611"/>
                    </a:lnTo>
                    <a:lnTo>
                      <a:pt x="642" y="5284"/>
                    </a:lnTo>
                    <a:lnTo>
                      <a:pt x="683" y="4956"/>
                    </a:lnTo>
                    <a:lnTo>
                      <a:pt x="738" y="4628"/>
                    </a:lnTo>
                    <a:lnTo>
                      <a:pt x="820" y="4314"/>
                    </a:lnTo>
                    <a:lnTo>
                      <a:pt x="902" y="3987"/>
                    </a:lnTo>
                    <a:lnTo>
                      <a:pt x="1011" y="3659"/>
                    </a:lnTo>
                    <a:lnTo>
                      <a:pt x="1134" y="3331"/>
                    </a:lnTo>
                    <a:lnTo>
                      <a:pt x="1298" y="2922"/>
                    </a:lnTo>
                    <a:lnTo>
                      <a:pt x="1502" y="2485"/>
                    </a:lnTo>
                    <a:lnTo>
                      <a:pt x="1762" y="2034"/>
                    </a:lnTo>
                    <a:lnTo>
                      <a:pt x="1898" y="1802"/>
                    </a:lnTo>
                    <a:lnTo>
                      <a:pt x="2035" y="1570"/>
                    </a:lnTo>
                    <a:lnTo>
                      <a:pt x="2199" y="1352"/>
                    </a:lnTo>
                    <a:lnTo>
                      <a:pt x="2349" y="1147"/>
                    </a:lnTo>
                    <a:lnTo>
                      <a:pt x="2526" y="956"/>
                    </a:lnTo>
                    <a:lnTo>
                      <a:pt x="2704" y="765"/>
                    </a:lnTo>
                    <a:lnTo>
                      <a:pt x="2881" y="601"/>
                    </a:lnTo>
                    <a:lnTo>
                      <a:pt x="3072" y="464"/>
                    </a:lnTo>
                    <a:lnTo>
                      <a:pt x="3264" y="328"/>
                    </a:lnTo>
                    <a:lnTo>
                      <a:pt x="3468" y="232"/>
                    </a:lnTo>
                    <a:lnTo>
                      <a:pt x="3496" y="218"/>
                    </a:lnTo>
                    <a:lnTo>
                      <a:pt x="3523" y="191"/>
                    </a:lnTo>
                    <a:lnTo>
                      <a:pt x="3523" y="178"/>
                    </a:lnTo>
                    <a:lnTo>
                      <a:pt x="3509" y="150"/>
                    </a:lnTo>
                    <a:lnTo>
                      <a:pt x="3441" y="109"/>
                    </a:lnTo>
                    <a:lnTo>
                      <a:pt x="3359" y="68"/>
                    </a:lnTo>
                    <a:lnTo>
                      <a:pt x="3250" y="27"/>
                    </a:lnTo>
                    <a:lnTo>
                      <a:pt x="3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2379825" y="1763975"/>
                <a:ext cx="76475" cy="171725"/>
              </a:xfrm>
              <a:custGeom>
                <a:rect b="b" l="l" r="r" t="t"/>
                <a:pathLst>
                  <a:path extrusionOk="0" h="6869" w="3059">
                    <a:moveTo>
                      <a:pt x="2567" y="1"/>
                    </a:moveTo>
                    <a:lnTo>
                      <a:pt x="2335" y="83"/>
                    </a:lnTo>
                    <a:lnTo>
                      <a:pt x="2117" y="178"/>
                    </a:lnTo>
                    <a:lnTo>
                      <a:pt x="1898" y="288"/>
                    </a:lnTo>
                    <a:lnTo>
                      <a:pt x="1707" y="424"/>
                    </a:lnTo>
                    <a:lnTo>
                      <a:pt x="1529" y="561"/>
                    </a:lnTo>
                    <a:lnTo>
                      <a:pt x="1352" y="725"/>
                    </a:lnTo>
                    <a:lnTo>
                      <a:pt x="1188" y="888"/>
                    </a:lnTo>
                    <a:lnTo>
                      <a:pt x="1038" y="1079"/>
                    </a:lnTo>
                    <a:lnTo>
                      <a:pt x="901" y="1271"/>
                    </a:lnTo>
                    <a:lnTo>
                      <a:pt x="779" y="1475"/>
                    </a:lnTo>
                    <a:lnTo>
                      <a:pt x="656" y="1694"/>
                    </a:lnTo>
                    <a:lnTo>
                      <a:pt x="546" y="1912"/>
                    </a:lnTo>
                    <a:lnTo>
                      <a:pt x="451" y="2144"/>
                    </a:lnTo>
                    <a:lnTo>
                      <a:pt x="369" y="2376"/>
                    </a:lnTo>
                    <a:lnTo>
                      <a:pt x="287" y="2622"/>
                    </a:lnTo>
                    <a:lnTo>
                      <a:pt x="219" y="2868"/>
                    </a:lnTo>
                    <a:lnTo>
                      <a:pt x="164" y="3114"/>
                    </a:lnTo>
                    <a:lnTo>
                      <a:pt x="110" y="3373"/>
                    </a:lnTo>
                    <a:lnTo>
                      <a:pt x="69" y="3633"/>
                    </a:lnTo>
                    <a:lnTo>
                      <a:pt x="41" y="3892"/>
                    </a:lnTo>
                    <a:lnTo>
                      <a:pt x="0" y="4397"/>
                    </a:lnTo>
                    <a:lnTo>
                      <a:pt x="0" y="4902"/>
                    </a:lnTo>
                    <a:lnTo>
                      <a:pt x="14" y="5407"/>
                    </a:lnTo>
                    <a:lnTo>
                      <a:pt x="69" y="5872"/>
                    </a:lnTo>
                    <a:lnTo>
                      <a:pt x="151" y="6322"/>
                    </a:lnTo>
                    <a:lnTo>
                      <a:pt x="246" y="6732"/>
                    </a:lnTo>
                    <a:lnTo>
                      <a:pt x="260" y="6759"/>
                    </a:lnTo>
                    <a:lnTo>
                      <a:pt x="287" y="6786"/>
                    </a:lnTo>
                    <a:lnTo>
                      <a:pt x="369" y="6827"/>
                    </a:lnTo>
                    <a:lnTo>
                      <a:pt x="465" y="6855"/>
                    </a:lnTo>
                    <a:lnTo>
                      <a:pt x="574" y="6868"/>
                    </a:lnTo>
                    <a:lnTo>
                      <a:pt x="683" y="6868"/>
                    </a:lnTo>
                    <a:lnTo>
                      <a:pt x="779" y="6855"/>
                    </a:lnTo>
                    <a:lnTo>
                      <a:pt x="806" y="6841"/>
                    </a:lnTo>
                    <a:lnTo>
                      <a:pt x="833" y="6814"/>
                    </a:lnTo>
                    <a:lnTo>
                      <a:pt x="847" y="6786"/>
                    </a:lnTo>
                    <a:lnTo>
                      <a:pt x="833" y="6759"/>
                    </a:lnTo>
                    <a:lnTo>
                      <a:pt x="765" y="6500"/>
                    </a:lnTo>
                    <a:lnTo>
                      <a:pt x="710" y="6254"/>
                    </a:lnTo>
                    <a:lnTo>
                      <a:pt x="656" y="6008"/>
                    </a:lnTo>
                    <a:lnTo>
                      <a:pt x="628" y="5762"/>
                    </a:lnTo>
                    <a:lnTo>
                      <a:pt x="587" y="5517"/>
                    </a:lnTo>
                    <a:lnTo>
                      <a:pt x="574" y="5271"/>
                    </a:lnTo>
                    <a:lnTo>
                      <a:pt x="560" y="5025"/>
                    </a:lnTo>
                    <a:lnTo>
                      <a:pt x="560" y="4779"/>
                    </a:lnTo>
                    <a:lnTo>
                      <a:pt x="574" y="4534"/>
                    </a:lnTo>
                    <a:lnTo>
                      <a:pt x="587" y="4301"/>
                    </a:lnTo>
                    <a:lnTo>
                      <a:pt x="615" y="4056"/>
                    </a:lnTo>
                    <a:lnTo>
                      <a:pt x="656" y="3810"/>
                    </a:lnTo>
                    <a:lnTo>
                      <a:pt x="697" y="3564"/>
                    </a:lnTo>
                    <a:lnTo>
                      <a:pt x="751" y="3318"/>
                    </a:lnTo>
                    <a:lnTo>
                      <a:pt x="820" y="3073"/>
                    </a:lnTo>
                    <a:lnTo>
                      <a:pt x="901" y="2827"/>
                    </a:lnTo>
                    <a:lnTo>
                      <a:pt x="1024" y="2458"/>
                    </a:lnTo>
                    <a:lnTo>
                      <a:pt x="1202" y="2076"/>
                    </a:lnTo>
                    <a:lnTo>
                      <a:pt x="1297" y="1871"/>
                    </a:lnTo>
                    <a:lnTo>
                      <a:pt x="1407" y="1680"/>
                    </a:lnTo>
                    <a:lnTo>
                      <a:pt x="1529" y="1489"/>
                    </a:lnTo>
                    <a:lnTo>
                      <a:pt x="1652" y="1298"/>
                    </a:lnTo>
                    <a:lnTo>
                      <a:pt x="1789" y="1120"/>
                    </a:lnTo>
                    <a:lnTo>
                      <a:pt x="1939" y="943"/>
                    </a:lnTo>
                    <a:lnTo>
                      <a:pt x="2089" y="793"/>
                    </a:lnTo>
                    <a:lnTo>
                      <a:pt x="2253" y="643"/>
                    </a:lnTo>
                    <a:lnTo>
                      <a:pt x="2417" y="520"/>
                    </a:lnTo>
                    <a:lnTo>
                      <a:pt x="2594" y="410"/>
                    </a:lnTo>
                    <a:lnTo>
                      <a:pt x="2772" y="315"/>
                    </a:lnTo>
                    <a:lnTo>
                      <a:pt x="2963" y="247"/>
                    </a:lnTo>
                    <a:lnTo>
                      <a:pt x="3018" y="233"/>
                    </a:lnTo>
                    <a:lnTo>
                      <a:pt x="3045" y="206"/>
                    </a:lnTo>
                    <a:lnTo>
                      <a:pt x="3059" y="192"/>
                    </a:lnTo>
                    <a:lnTo>
                      <a:pt x="3059" y="165"/>
                    </a:lnTo>
                    <a:lnTo>
                      <a:pt x="3045" y="151"/>
                    </a:lnTo>
                    <a:lnTo>
                      <a:pt x="3018" y="124"/>
                    </a:lnTo>
                    <a:lnTo>
                      <a:pt x="2936" y="83"/>
                    </a:lnTo>
                    <a:lnTo>
                      <a:pt x="2840" y="42"/>
                    </a:lnTo>
                    <a:lnTo>
                      <a:pt x="2731" y="15"/>
                    </a:lnTo>
                    <a:lnTo>
                      <a:pt x="2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2191075" y="1754775"/>
                <a:ext cx="202425" cy="93875"/>
              </a:xfrm>
              <a:custGeom>
                <a:rect b="b" l="l" r="r" t="t"/>
                <a:pathLst>
                  <a:path extrusionOk="0" h="3755" w="8097">
                    <a:moveTo>
                      <a:pt x="1857" y="0"/>
                    </a:moveTo>
                    <a:lnTo>
                      <a:pt x="1666" y="14"/>
                    </a:lnTo>
                    <a:lnTo>
                      <a:pt x="1489" y="41"/>
                    </a:lnTo>
                    <a:lnTo>
                      <a:pt x="1311" y="82"/>
                    </a:lnTo>
                    <a:lnTo>
                      <a:pt x="1134" y="150"/>
                    </a:lnTo>
                    <a:lnTo>
                      <a:pt x="970" y="219"/>
                    </a:lnTo>
                    <a:lnTo>
                      <a:pt x="820" y="314"/>
                    </a:lnTo>
                    <a:lnTo>
                      <a:pt x="669" y="424"/>
                    </a:lnTo>
                    <a:lnTo>
                      <a:pt x="547" y="546"/>
                    </a:lnTo>
                    <a:lnTo>
                      <a:pt x="424" y="669"/>
                    </a:lnTo>
                    <a:lnTo>
                      <a:pt x="314" y="819"/>
                    </a:lnTo>
                    <a:lnTo>
                      <a:pt x="219" y="970"/>
                    </a:lnTo>
                    <a:lnTo>
                      <a:pt x="137" y="1133"/>
                    </a:lnTo>
                    <a:lnTo>
                      <a:pt x="82" y="1311"/>
                    </a:lnTo>
                    <a:lnTo>
                      <a:pt x="28" y="1488"/>
                    </a:lnTo>
                    <a:lnTo>
                      <a:pt x="0" y="1666"/>
                    </a:lnTo>
                    <a:lnTo>
                      <a:pt x="0" y="1857"/>
                    </a:lnTo>
                    <a:lnTo>
                      <a:pt x="0" y="1898"/>
                    </a:lnTo>
                    <a:lnTo>
                      <a:pt x="0" y="2089"/>
                    </a:lnTo>
                    <a:lnTo>
                      <a:pt x="28" y="2280"/>
                    </a:lnTo>
                    <a:lnTo>
                      <a:pt x="82" y="2458"/>
                    </a:lnTo>
                    <a:lnTo>
                      <a:pt x="137" y="2622"/>
                    </a:lnTo>
                    <a:lnTo>
                      <a:pt x="219" y="2785"/>
                    </a:lnTo>
                    <a:lnTo>
                      <a:pt x="314" y="2936"/>
                    </a:lnTo>
                    <a:lnTo>
                      <a:pt x="424" y="3086"/>
                    </a:lnTo>
                    <a:lnTo>
                      <a:pt x="547" y="3209"/>
                    </a:lnTo>
                    <a:lnTo>
                      <a:pt x="669" y="3332"/>
                    </a:lnTo>
                    <a:lnTo>
                      <a:pt x="820" y="3441"/>
                    </a:lnTo>
                    <a:lnTo>
                      <a:pt x="970" y="3536"/>
                    </a:lnTo>
                    <a:lnTo>
                      <a:pt x="1134" y="3618"/>
                    </a:lnTo>
                    <a:lnTo>
                      <a:pt x="1311" y="3673"/>
                    </a:lnTo>
                    <a:lnTo>
                      <a:pt x="1489" y="3727"/>
                    </a:lnTo>
                    <a:lnTo>
                      <a:pt x="1666" y="3755"/>
                    </a:lnTo>
                    <a:lnTo>
                      <a:pt x="6417" y="3755"/>
                    </a:lnTo>
                    <a:lnTo>
                      <a:pt x="6608" y="3727"/>
                    </a:lnTo>
                    <a:lnTo>
                      <a:pt x="6786" y="3673"/>
                    </a:lnTo>
                    <a:lnTo>
                      <a:pt x="6950" y="3618"/>
                    </a:lnTo>
                    <a:lnTo>
                      <a:pt x="7114" y="3536"/>
                    </a:lnTo>
                    <a:lnTo>
                      <a:pt x="7277" y="3441"/>
                    </a:lnTo>
                    <a:lnTo>
                      <a:pt x="7414" y="3332"/>
                    </a:lnTo>
                    <a:lnTo>
                      <a:pt x="7550" y="3209"/>
                    </a:lnTo>
                    <a:lnTo>
                      <a:pt x="7673" y="3086"/>
                    </a:lnTo>
                    <a:lnTo>
                      <a:pt x="7769" y="2936"/>
                    </a:lnTo>
                    <a:lnTo>
                      <a:pt x="7864" y="2785"/>
                    </a:lnTo>
                    <a:lnTo>
                      <a:pt x="7946" y="2622"/>
                    </a:lnTo>
                    <a:lnTo>
                      <a:pt x="8015" y="2458"/>
                    </a:lnTo>
                    <a:lnTo>
                      <a:pt x="8056" y="2280"/>
                    </a:lnTo>
                    <a:lnTo>
                      <a:pt x="8083" y="2089"/>
                    </a:lnTo>
                    <a:lnTo>
                      <a:pt x="8096" y="1898"/>
                    </a:lnTo>
                    <a:lnTo>
                      <a:pt x="8096" y="1857"/>
                    </a:lnTo>
                    <a:lnTo>
                      <a:pt x="8083" y="1666"/>
                    </a:lnTo>
                    <a:lnTo>
                      <a:pt x="8056" y="1488"/>
                    </a:lnTo>
                    <a:lnTo>
                      <a:pt x="8015" y="1311"/>
                    </a:lnTo>
                    <a:lnTo>
                      <a:pt x="7946" y="1133"/>
                    </a:lnTo>
                    <a:lnTo>
                      <a:pt x="7864" y="970"/>
                    </a:lnTo>
                    <a:lnTo>
                      <a:pt x="7769" y="819"/>
                    </a:lnTo>
                    <a:lnTo>
                      <a:pt x="7673" y="669"/>
                    </a:lnTo>
                    <a:lnTo>
                      <a:pt x="7550" y="546"/>
                    </a:lnTo>
                    <a:lnTo>
                      <a:pt x="7414" y="424"/>
                    </a:lnTo>
                    <a:lnTo>
                      <a:pt x="7277" y="314"/>
                    </a:lnTo>
                    <a:lnTo>
                      <a:pt x="7114" y="219"/>
                    </a:lnTo>
                    <a:lnTo>
                      <a:pt x="6950" y="150"/>
                    </a:lnTo>
                    <a:lnTo>
                      <a:pt x="6786" y="82"/>
                    </a:lnTo>
                    <a:lnTo>
                      <a:pt x="6608" y="41"/>
                    </a:lnTo>
                    <a:lnTo>
                      <a:pt x="6417" y="14"/>
                    </a:lnTo>
                    <a:lnTo>
                      <a:pt x="6226" y="0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2319400" y="1779350"/>
                <a:ext cx="60100" cy="56000"/>
              </a:xfrm>
              <a:custGeom>
                <a:rect b="b" l="l" r="r" t="t"/>
                <a:pathLst>
                  <a:path extrusionOk="0" h="2240" w="2404">
                    <a:moveTo>
                      <a:pt x="1" y="0"/>
                    </a:moveTo>
                    <a:lnTo>
                      <a:pt x="1" y="2239"/>
                    </a:lnTo>
                    <a:lnTo>
                      <a:pt x="1298" y="2239"/>
                    </a:lnTo>
                    <a:lnTo>
                      <a:pt x="1421" y="2226"/>
                    </a:lnTo>
                    <a:lnTo>
                      <a:pt x="1530" y="2212"/>
                    </a:lnTo>
                    <a:lnTo>
                      <a:pt x="1626" y="2185"/>
                    </a:lnTo>
                    <a:lnTo>
                      <a:pt x="1735" y="2144"/>
                    </a:lnTo>
                    <a:lnTo>
                      <a:pt x="1830" y="2103"/>
                    </a:lnTo>
                    <a:lnTo>
                      <a:pt x="1926" y="2048"/>
                    </a:lnTo>
                    <a:lnTo>
                      <a:pt x="2008" y="1980"/>
                    </a:lnTo>
                    <a:lnTo>
                      <a:pt x="2090" y="1912"/>
                    </a:lnTo>
                    <a:lnTo>
                      <a:pt x="2158" y="1830"/>
                    </a:lnTo>
                    <a:lnTo>
                      <a:pt x="2226" y="1748"/>
                    </a:lnTo>
                    <a:lnTo>
                      <a:pt x="2281" y="1652"/>
                    </a:lnTo>
                    <a:lnTo>
                      <a:pt x="2322" y="1557"/>
                    </a:lnTo>
                    <a:lnTo>
                      <a:pt x="2363" y="1461"/>
                    </a:lnTo>
                    <a:lnTo>
                      <a:pt x="2390" y="1352"/>
                    </a:lnTo>
                    <a:lnTo>
                      <a:pt x="2404" y="1243"/>
                    </a:lnTo>
                    <a:lnTo>
                      <a:pt x="2404" y="1133"/>
                    </a:lnTo>
                    <a:lnTo>
                      <a:pt x="2404" y="1106"/>
                    </a:lnTo>
                    <a:lnTo>
                      <a:pt x="2404" y="997"/>
                    </a:lnTo>
                    <a:lnTo>
                      <a:pt x="2390" y="888"/>
                    </a:lnTo>
                    <a:lnTo>
                      <a:pt x="2363" y="778"/>
                    </a:lnTo>
                    <a:lnTo>
                      <a:pt x="2322" y="669"/>
                    </a:lnTo>
                    <a:lnTo>
                      <a:pt x="2281" y="574"/>
                    </a:lnTo>
                    <a:lnTo>
                      <a:pt x="2226" y="492"/>
                    </a:lnTo>
                    <a:lnTo>
                      <a:pt x="2158" y="396"/>
                    </a:lnTo>
                    <a:lnTo>
                      <a:pt x="2090" y="314"/>
                    </a:lnTo>
                    <a:lnTo>
                      <a:pt x="2008" y="246"/>
                    </a:lnTo>
                    <a:lnTo>
                      <a:pt x="1926" y="191"/>
                    </a:lnTo>
                    <a:lnTo>
                      <a:pt x="1830" y="137"/>
                    </a:lnTo>
                    <a:lnTo>
                      <a:pt x="1735" y="82"/>
                    </a:lnTo>
                    <a:lnTo>
                      <a:pt x="1626" y="41"/>
                    </a:lnTo>
                    <a:lnTo>
                      <a:pt x="1530" y="14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rgbClr val="A867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200575" y="1810075"/>
                <a:ext cx="18125" cy="2050"/>
              </a:xfrm>
              <a:custGeom>
                <a:rect b="b" l="l" r="r" t="t"/>
                <a:pathLst>
                  <a:path extrusionOk="0" h="82" w="725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897475" y="1826100"/>
                <a:ext cx="244075" cy="1742450"/>
              </a:xfrm>
              <a:custGeom>
                <a:rect b="b" l="l" r="r" t="t"/>
                <a:pathLst>
                  <a:path extrusionOk="0" h="69698" w="9763">
                    <a:moveTo>
                      <a:pt x="8698" y="124"/>
                    </a:moveTo>
                    <a:lnTo>
                      <a:pt x="8534" y="151"/>
                    </a:lnTo>
                    <a:lnTo>
                      <a:pt x="8522" y="163"/>
                    </a:lnTo>
                    <a:lnTo>
                      <a:pt x="8522" y="163"/>
                    </a:lnTo>
                    <a:lnTo>
                      <a:pt x="8526" y="162"/>
                    </a:lnTo>
                    <a:lnTo>
                      <a:pt x="8526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29" y="139"/>
                    </a:lnTo>
                    <a:lnTo>
                      <a:pt x="8698" y="124"/>
                    </a:lnTo>
                    <a:close/>
                    <a:moveTo>
                      <a:pt x="9640" y="1"/>
                    </a:moveTo>
                    <a:lnTo>
                      <a:pt x="9435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629" y="139"/>
                    </a:lnTo>
                    <a:lnTo>
                      <a:pt x="8526" y="162"/>
                    </a:lnTo>
                    <a:lnTo>
                      <a:pt x="8526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2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90" y="1462"/>
                    </a:lnTo>
                    <a:lnTo>
                      <a:pt x="5435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1" y="4561"/>
                    </a:lnTo>
                    <a:lnTo>
                      <a:pt x="2554" y="4984"/>
                    </a:lnTo>
                    <a:lnTo>
                      <a:pt x="2295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5" y="6882"/>
                    </a:lnTo>
                    <a:lnTo>
                      <a:pt x="1366" y="7387"/>
                    </a:lnTo>
                    <a:lnTo>
                      <a:pt x="1189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9" y="11305"/>
                    </a:lnTo>
                    <a:lnTo>
                      <a:pt x="438" y="11919"/>
                    </a:lnTo>
                    <a:lnTo>
                      <a:pt x="424" y="12534"/>
                    </a:lnTo>
                    <a:lnTo>
                      <a:pt x="1" y="69697"/>
                    </a:lnTo>
                    <a:lnTo>
                      <a:pt x="9763" y="69697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450425" y="1815525"/>
                <a:ext cx="251225" cy="1753350"/>
              </a:xfrm>
              <a:custGeom>
                <a:rect b="b" l="l" r="r" t="t"/>
                <a:pathLst>
                  <a:path extrusionOk="0" h="70134" w="10049">
                    <a:moveTo>
                      <a:pt x="0" y="0"/>
                    </a:moveTo>
                    <a:lnTo>
                      <a:pt x="0" y="70120"/>
                    </a:lnTo>
                    <a:lnTo>
                      <a:pt x="9625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0" y="11660"/>
                    </a:lnTo>
                    <a:lnTo>
                      <a:pt x="9898" y="11018"/>
                    </a:lnTo>
                    <a:lnTo>
                      <a:pt x="9803" y="10390"/>
                    </a:lnTo>
                    <a:lnTo>
                      <a:pt x="9666" y="9776"/>
                    </a:lnTo>
                    <a:lnTo>
                      <a:pt x="9502" y="9175"/>
                    </a:lnTo>
                    <a:lnTo>
                      <a:pt x="9311" y="8588"/>
                    </a:lnTo>
                    <a:lnTo>
                      <a:pt x="9107" y="8015"/>
                    </a:lnTo>
                    <a:lnTo>
                      <a:pt x="8874" y="7455"/>
                    </a:lnTo>
                    <a:lnTo>
                      <a:pt x="8615" y="6909"/>
                    </a:lnTo>
                    <a:lnTo>
                      <a:pt x="8342" y="6376"/>
                    </a:lnTo>
                    <a:lnTo>
                      <a:pt x="8055" y="5857"/>
                    </a:lnTo>
                    <a:lnTo>
                      <a:pt x="7741" y="5366"/>
                    </a:lnTo>
                    <a:lnTo>
                      <a:pt x="7414" y="4888"/>
                    </a:lnTo>
                    <a:lnTo>
                      <a:pt x="7072" y="4424"/>
                    </a:lnTo>
                    <a:lnTo>
                      <a:pt x="6704" y="3973"/>
                    </a:lnTo>
                    <a:lnTo>
                      <a:pt x="6335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7" y="2403"/>
                    </a:lnTo>
                    <a:lnTo>
                      <a:pt x="4738" y="2062"/>
                    </a:lnTo>
                    <a:lnTo>
                      <a:pt x="4314" y="1748"/>
                    </a:lnTo>
                    <a:lnTo>
                      <a:pt x="3891" y="1461"/>
                    </a:lnTo>
                    <a:lnTo>
                      <a:pt x="3468" y="1188"/>
                    </a:lnTo>
                    <a:lnTo>
                      <a:pt x="3031" y="942"/>
                    </a:lnTo>
                    <a:lnTo>
                      <a:pt x="2594" y="724"/>
                    </a:lnTo>
                    <a:lnTo>
                      <a:pt x="2157" y="533"/>
                    </a:lnTo>
                    <a:lnTo>
                      <a:pt x="1720" y="369"/>
                    </a:lnTo>
                    <a:lnTo>
                      <a:pt x="1284" y="233"/>
                    </a:lnTo>
                    <a:lnTo>
                      <a:pt x="860" y="123"/>
                    </a:lnTo>
                    <a:lnTo>
                      <a:pt x="423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101600" y="1802550"/>
                <a:ext cx="80900" cy="257375"/>
              </a:xfrm>
              <a:custGeom>
                <a:rect b="b" l="l" r="r" t="t"/>
                <a:pathLst>
                  <a:path extrusionOk="0" h="10295" w="3236">
                    <a:moveTo>
                      <a:pt x="3236" y="1"/>
                    </a:moveTo>
                    <a:lnTo>
                      <a:pt x="2799" y="14"/>
                    </a:lnTo>
                    <a:lnTo>
                      <a:pt x="2389" y="55"/>
                    </a:lnTo>
                    <a:lnTo>
                      <a:pt x="2007" y="124"/>
                    </a:lnTo>
                    <a:lnTo>
                      <a:pt x="1830" y="178"/>
                    </a:lnTo>
                    <a:lnTo>
                      <a:pt x="1652" y="233"/>
                    </a:lnTo>
                    <a:lnTo>
                      <a:pt x="1488" y="287"/>
                    </a:lnTo>
                    <a:lnTo>
                      <a:pt x="1338" y="356"/>
                    </a:lnTo>
                    <a:lnTo>
                      <a:pt x="1188" y="424"/>
                    </a:lnTo>
                    <a:lnTo>
                      <a:pt x="1051" y="506"/>
                    </a:lnTo>
                    <a:lnTo>
                      <a:pt x="915" y="588"/>
                    </a:lnTo>
                    <a:lnTo>
                      <a:pt x="792" y="683"/>
                    </a:lnTo>
                    <a:lnTo>
                      <a:pt x="669" y="779"/>
                    </a:lnTo>
                    <a:lnTo>
                      <a:pt x="560" y="888"/>
                    </a:lnTo>
                    <a:lnTo>
                      <a:pt x="464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2" y="1366"/>
                    </a:lnTo>
                    <a:lnTo>
                      <a:pt x="123" y="1598"/>
                    </a:lnTo>
                    <a:lnTo>
                      <a:pt x="68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0" y="2253"/>
                    </a:lnTo>
                    <a:lnTo>
                      <a:pt x="0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8" y="2049"/>
                    </a:lnTo>
                    <a:lnTo>
                      <a:pt x="656" y="1926"/>
                    </a:lnTo>
                    <a:lnTo>
                      <a:pt x="710" y="1789"/>
                    </a:lnTo>
                    <a:lnTo>
                      <a:pt x="778" y="1639"/>
                    </a:lnTo>
                    <a:lnTo>
                      <a:pt x="874" y="1475"/>
                    </a:lnTo>
                    <a:lnTo>
                      <a:pt x="1011" y="1311"/>
                    </a:lnTo>
                    <a:lnTo>
                      <a:pt x="1092" y="1229"/>
                    </a:lnTo>
                    <a:lnTo>
                      <a:pt x="1188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2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422425" y="1802550"/>
                <a:ext cx="70675" cy="571400"/>
              </a:xfrm>
              <a:custGeom>
                <a:rect b="b" l="l" r="r" t="t"/>
                <a:pathLst>
                  <a:path extrusionOk="0" h="22856" w="2827">
                    <a:moveTo>
                      <a:pt x="1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29"/>
                    </a:lnTo>
                    <a:lnTo>
                      <a:pt x="834" y="683"/>
                    </a:lnTo>
                    <a:lnTo>
                      <a:pt x="956" y="724"/>
                    </a:lnTo>
                    <a:lnTo>
                      <a:pt x="1093" y="765"/>
                    </a:lnTo>
                    <a:lnTo>
                      <a:pt x="1216" y="820"/>
                    </a:lnTo>
                    <a:lnTo>
                      <a:pt x="1339" y="888"/>
                    </a:lnTo>
                    <a:lnTo>
                      <a:pt x="1462" y="970"/>
                    </a:lnTo>
                    <a:lnTo>
                      <a:pt x="1584" y="1066"/>
                    </a:lnTo>
                    <a:lnTo>
                      <a:pt x="1735" y="1216"/>
                    </a:lnTo>
                    <a:lnTo>
                      <a:pt x="1857" y="1393"/>
                    </a:lnTo>
                    <a:lnTo>
                      <a:pt x="1967" y="1584"/>
                    </a:lnTo>
                    <a:lnTo>
                      <a:pt x="2049" y="1789"/>
                    </a:lnTo>
                    <a:lnTo>
                      <a:pt x="2117" y="2021"/>
                    </a:lnTo>
                    <a:lnTo>
                      <a:pt x="2171" y="2267"/>
                    </a:lnTo>
                    <a:lnTo>
                      <a:pt x="2199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7" y="22855"/>
                    </a:lnTo>
                    <a:lnTo>
                      <a:pt x="2827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4" y="1830"/>
                    </a:lnTo>
                    <a:lnTo>
                      <a:pt x="2608" y="1530"/>
                    </a:lnTo>
                    <a:lnTo>
                      <a:pt x="2554" y="1393"/>
                    </a:lnTo>
                    <a:lnTo>
                      <a:pt x="2499" y="1270"/>
                    </a:lnTo>
                    <a:lnTo>
                      <a:pt x="2431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90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9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475675" y="2330900"/>
                <a:ext cx="41675" cy="97650"/>
              </a:xfrm>
              <a:custGeom>
                <a:rect b="b" l="l" r="r" t="t"/>
                <a:pathLst>
                  <a:path extrusionOk="0" h="3906" w="1667">
                    <a:moveTo>
                      <a:pt x="820" y="1"/>
                    </a:moveTo>
                    <a:lnTo>
                      <a:pt x="656" y="15"/>
                    </a:lnTo>
                    <a:lnTo>
                      <a:pt x="492" y="56"/>
                    </a:lnTo>
                    <a:lnTo>
                      <a:pt x="355" y="110"/>
                    </a:lnTo>
                    <a:lnTo>
                      <a:pt x="233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1" y="588"/>
                    </a:lnTo>
                    <a:lnTo>
                      <a:pt x="1" y="643"/>
                    </a:lnTo>
                    <a:lnTo>
                      <a:pt x="1" y="3264"/>
                    </a:lnTo>
                    <a:lnTo>
                      <a:pt x="1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3" y="3714"/>
                    </a:lnTo>
                    <a:lnTo>
                      <a:pt x="355" y="3796"/>
                    </a:lnTo>
                    <a:lnTo>
                      <a:pt x="492" y="3851"/>
                    </a:lnTo>
                    <a:lnTo>
                      <a:pt x="656" y="3892"/>
                    </a:lnTo>
                    <a:lnTo>
                      <a:pt x="820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8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8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8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8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496500" y="2316925"/>
                <a:ext cx="41650" cy="125625"/>
              </a:xfrm>
              <a:custGeom>
                <a:rect b="b" l="l" r="r" t="t"/>
                <a:pathLst>
                  <a:path extrusionOk="0" h="5025" w="1666">
                    <a:moveTo>
                      <a:pt x="819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5" y="68"/>
                    </a:lnTo>
                    <a:lnTo>
                      <a:pt x="355" y="150"/>
                    </a:lnTo>
                    <a:lnTo>
                      <a:pt x="232" y="246"/>
                    </a:lnTo>
                    <a:lnTo>
                      <a:pt x="137" y="369"/>
                    </a:lnTo>
                    <a:lnTo>
                      <a:pt x="55" y="505"/>
                    </a:lnTo>
                    <a:lnTo>
                      <a:pt x="14" y="669"/>
                    </a:lnTo>
                    <a:lnTo>
                      <a:pt x="0" y="751"/>
                    </a:lnTo>
                    <a:lnTo>
                      <a:pt x="0" y="833"/>
                    </a:lnTo>
                    <a:lnTo>
                      <a:pt x="0" y="4205"/>
                    </a:lnTo>
                    <a:lnTo>
                      <a:pt x="0" y="4287"/>
                    </a:lnTo>
                    <a:lnTo>
                      <a:pt x="14" y="4369"/>
                    </a:lnTo>
                    <a:lnTo>
                      <a:pt x="55" y="4519"/>
                    </a:lnTo>
                    <a:lnTo>
                      <a:pt x="137" y="4656"/>
                    </a:lnTo>
                    <a:lnTo>
                      <a:pt x="232" y="4779"/>
                    </a:lnTo>
                    <a:lnTo>
                      <a:pt x="355" y="4888"/>
                    </a:lnTo>
                    <a:lnTo>
                      <a:pt x="505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7" y="4888"/>
                    </a:lnTo>
                    <a:lnTo>
                      <a:pt x="1420" y="4779"/>
                    </a:lnTo>
                    <a:lnTo>
                      <a:pt x="1516" y="4656"/>
                    </a:lnTo>
                    <a:lnTo>
                      <a:pt x="1598" y="4519"/>
                    </a:lnTo>
                    <a:lnTo>
                      <a:pt x="1652" y="4369"/>
                    </a:lnTo>
                    <a:lnTo>
                      <a:pt x="1666" y="4287"/>
                    </a:lnTo>
                    <a:lnTo>
                      <a:pt x="1666" y="4205"/>
                    </a:lnTo>
                    <a:lnTo>
                      <a:pt x="1666" y="833"/>
                    </a:lnTo>
                    <a:lnTo>
                      <a:pt x="1666" y="751"/>
                    </a:lnTo>
                    <a:lnTo>
                      <a:pt x="1652" y="669"/>
                    </a:lnTo>
                    <a:lnTo>
                      <a:pt x="1598" y="505"/>
                    </a:lnTo>
                    <a:lnTo>
                      <a:pt x="1516" y="369"/>
                    </a:lnTo>
                    <a:lnTo>
                      <a:pt x="1420" y="246"/>
                    </a:lnTo>
                    <a:lnTo>
                      <a:pt x="1297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952100" y="2052400"/>
                <a:ext cx="308900" cy="440650"/>
              </a:xfrm>
              <a:custGeom>
                <a:rect b="b" l="l" r="r" t="t"/>
                <a:pathLst>
                  <a:path extrusionOk="0" h="17626" w="12356">
                    <a:moveTo>
                      <a:pt x="5448" y="0"/>
                    </a:moveTo>
                    <a:lnTo>
                      <a:pt x="5161" y="28"/>
                    </a:lnTo>
                    <a:lnTo>
                      <a:pt x="4874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8" y="342"/>
                    </a:lnTo>
                    <a:lnTo>
                      <a:pt x="3509" y="451"/>
                    </a:lnTo>
                    <a:lnTo>
                      <a:pt x="3263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89" y="1311"/>
                    </a:lnTo>
                    <a:lnTo>
                      <a:pt x="1884" y="1489"/>
                    </a:lnTo>
                    <a:lnTo>
                      <a:pt x="1680" y="1680"/>
                    </a:lnTo>
                    <a:lnTo>
                      <a:pt x="1502" y="1884"/>
                    </a:lnTo>
                    <a:lnTo>
                      <a:pt x="1311" y="2089"/>
                    </a:lnTo>
                    <a:lnTo>
                      <a:pt x="1147" y="2308"/>
                    </a:lnTo>
                    <a:lnTo>
                      <a:pt x="983" y="2526"/>
                    </a:lnTo>
                    <a:lnTo>
                      <a:pt x="833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5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3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4" y="5448"/>
                    </a:lnTo>
                    <a:lnTo>
                      <a:pt x="0" y="5748"/>
                    </a:lnTo>
                    <a:lnTo>
                      <a:pt x="0" y="13926"/>
                    </a:lnTo>
                    <a:lnTo>
                      <a:pt x="0" y="14172"/>
                    </a:lnTo>
                    <a:lnTo>
                      <a:pt x="14" y="14404"/>
                    </a:lnTo>
                    <a:lnTo>
                      <a:pt x="41" y="14650"/>
                    </a:lnTo>
                    <a:lnTo>
                      <a:pt x="82" y="14882"/>
                    </a:lnTo>
                    <a:lnTo>
                      <a:pt x="123" y="15127"/>
                    </a:lnTo>
                    <a:lnTo>
                      <a:pt x="178" y="15360"/>
                    </a:lnTo>
                    <a:lnTo>
                      <a:pt x="246" y="15592"/>
                    </a:lnTo>
                    <a:lnTo>
                      <a:pt x="314" y="15810"/>
                    </a:lnTo>
                    <a:lnTo>
                      <a:pt x="396" y="16029"/>
                    </a:lnTo>
                    <a:lnTo>
                      <a:pt x="492" y="16261"/>
                    </a:lnTo>
                    <a:lnTo>
                      <a:pt x="587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6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4" y="16930"/>
                    </a:lnTo>
                    <a:lnTo>
                      <a:pt x="1461" y="16752"/>
                    </a:lnTo>
                    <a:lnTo>
                      <a:pt x="1352" y="16575"/>
                    </a:lnTo>
                    <a:lnTo>
                      <a:pt x="1243" y="16384"/>
                    </a:lnTo>
                    <a:lnTo>
                      <a:pt x="1147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3" y="15414"/>
                    </a:lnTo>
                    <a:lnTo>
                      <a:pt x="779" y="15209"/>
                    </a:lnTo>
                    <a:lnTo>
                      <a:pt x="724" y="14991"/>
                    </a:lnTo>
                    <a:lnTo>
                      <a:pt x="683" y="14786"/>
                    </a:lnTo>
                    <a:lnTo>
                      <a:pt x="656" y="14568"/>
                    </a:lnTo>
                    <a:lnTo>
                      <a:pt x="628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2" y="5216"/>
                    </a:lnTo>
                    <a:lnTo>
                      <a:pt x="669" y="4956"/>
                    </a:lnTo>
                    <a:lnTo>
                      <a:pt x="724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29" y="3291"/>
                    </a:lnTo>
                    <a:lnTo>
                      <a:pt x="1352" y="3086"/>
                    </a:lnTo>
                    <a:lnTo>
                      <a:pt x="1488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4" y="1939"/>
                    </a:lnTo>
                    <a:lnTo>
                      <a:pt x="2485" y="1789"/>
                    </a:lnTo>
                    <a:lnTo>
                      <a:pt x="2676" y="1625"/>
                    </a:lnTo>
                    <a:lnTo>
                      <a:pt x="2881" y="1489"/>
                    </a:lnTo>
                    <a:lnTo>
                      <a:pt x="3086" y="1352"/>
                    </a:lnTo>
                    <a:lnTo>
                      <a:pt x="3304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19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29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6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7" y="833"/>
                    </a:lnTo>
                    <a:lnTo>
                      <a:pt x="8369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2" y="1229"/>
                    </a:lnTo>
                    <a:lnTo>
                      <a:pt x="9270" y="1352"/>
                    </a:lnTo>
                    <a:lnTo>
                      <a:pt x="9475" y="1489"/>
                    </a:lnTo>
                    <a:lnTo>
                      <a:pt x="9680" y="1625"/>
                    </a:lnTo>
                    <a:lnTo>
                      <a:pt x="9871" y="1789"/>
                    </a:lnTo>
                    <a:lnTo>
                      <a:pt x="10062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7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4" y="3086"/>
                    </a:lnTo>
                    <a:lnTo>
                      <a:pt x="11127" y="3291"/>
                    </a:lnTo>
                    <a:lnTo>
                      <a:pt x="11236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6" y="4711"/>
                    </a:lnTo>
                    <a:lnTo>
                      <a:pt x="11687" y="4956"/>
                    </a:lnTo>
                    <a:lnTo>
                      <a:pt x="11714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8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4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8" y="16302"/>
                    </a:lnTo>
                    <a:lnTo>
                      <a:pt x="11059" y="16493"/>
                    </a:lnTo>
                    <a:lnTo>
                      <a:pt x="10936" y="16684"/>
                    </a:lnTo>
                    <a:lnTo>
                      <a:pt x="10813" y="16875"/>
                    </a:lnTo>
                    <a:lnTo>
                      <a:pt x="10677" y="17052"/>
                    </a:lnTo>
                    <a:lnTo>
                      <a:pt x="10540" y="17230"/>
                    </a:lnTo>
                    <a:lnTo>
                      <a:pt x="11004" y="17626"/>
                    </a:lnTo>
                    <a:lnTo>
                      <a:pt x="11168" y="17435"/>
                    </a:lnTo>
                    <a:lnTo>
                      <a:pt x="11318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19" y="16124"/>
                    </a:lnTo>
                    <a:lnTo>
                      <a:pt x="12001" y="15892"/>
                    </a:lnTo>
                    <a:lnTo>
                      <a:pt x="12083" y="15660"/>
                    </a:lnTo>
                    <a:lnTo>
                      <a:pt x="12165" y="15414"/>
                    </a:lnTo>
                    <a:lnTo>
                      <a:pt x="12219" y="15168"/>
                    </a:lnTo>
                    <a:lnTo>
                      <a:pt x="12274" y="14923"/>
                    </a:lnTo>
                    <a:lnTo>
                      <a:pt x="12301" y="14677"/>
                    </a:lnTo>
                    <a:lnTo>
                      <a:pt x="12329" y="14431"/>
                    </a:lnTo>
                    <a:lnTo>
                      <a:pt x="12356" y="14172"/>
                    </a:lnTo>
                    <a:lnTo>
                      <a:pt x="12356" y="13926"/>
                    </a:lnTo>
                    <a:lnTo>
                      <a:pt x="12356" y="5748"/>
                    </a:lnTo>
                    <a:lnTo>
                      <a:pt x="12342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3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1" y="3768"/>
                    </a:lnTo>
                    <a:lnTo>
                      <a:pt x="11905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3" y="2772"/>
                    </a:lnTo>
                    <a:lnTo>
                      <a:pt x="11373" y="2526"/>
                    </a:lnTo>
                    <a:lnTo>
                      <a:pt x="11209" y="2308"/>
                    </a:lnTo>
                    <a:lnTo>
                      <a:pt x="11045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7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2" y="697"/>
                    </a:lnTo>
                    <a:lnTo>
                      <a:pt x="9093" y="560"/>
                    </a:lnTo>
                    <a:lnTo>
                      <a:pt x="8847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2" y="69"/>
                    </a:lnTo>
                    <a:lnTo>
                      <a:pt x="7195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973250" y="2460950"/>
                <a:ext cx="49525" cy="42350"/>
              </a:xfrm>
              <a:custGeom>
                <a:rect b="b" l="l" r="r" t="t"/>
                <a:pathLst>
                  <a:path extrusionOk="0" h="1694" w="1981">
                    <a:moveTo>
                      <a:pt x="1243" y="1"/>
                    </a:moveTo>
                    <a:lnTo>
                      <a:pt x="1107" y="28"/>
                    </a:lnTo>
                    <a:lnTo>
                      <a:pt x="984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1" y="984"/>
                    </a:lnTo>
                    <a:lnTo>
                      <a:pt x="14" y="1106"/>
                    </a:lnTo>
                    <a:lnTo>
                      <a:pt x="42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4" y="1557"/>
                    </a:lnTo>
                    <a:lnTo>
                      <a:pt x="369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5" y="1666"/>
                    </a:lnTo>
                    <a:lnTo>
                      <a:pt x="997" y="1612"/>
                    </a:lnTo>
                    <a:lnTo>
                      <a:pt x="1653" y="1229"/>
                    </a:lnTo>
                    <a:lnTo>
                      <a:pt x="1762" y="1147"/>
                    </a:lnTo>
                    <a:lnTo>
                      <a:pt x="1844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7" y="588"/>
                    </a:lnTo>
                    <a:lnTo>
                      <a:pt x="1939" y="465"/>
                    </a:lnTo>
                    <a:lnTo>
                      <a:pt x="1885" y="342"/>
                    </a:lnTo>
                    <a:lnTo>
                      <a:pt x="1885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2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191025" y="2457550"/>
                <a:ext cx="42350" cy="49150"/>
              </a:xfrm>
              <a:custGeom>
                <a:rect b="b" l="l" r="r" t="t"/>
                <a:pathLst>
                  <a:path extrusionOk="0" h="1966" w="1694">
                    <a:moveTo>
                      <a:pt x="587" y="0"/>
                    </a:moveTo>
                    <a:lnTo>
                      <a:pt x="464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3" y="259"/>
                    </a:lnTo>
                    <a:lnTo>
                      <a:pt x="68" y="369"/>
                    </a:lnTo>
                    <a:lnTo>
                      <a:pt x="14" y="478"/>
                    </a:lnTo>
                    <a:lnTo>
                      <a:pt x="0" y="614"/>
                    </a:lnTo>
                    <a:lnTo>
                      <a:pt x="0" y="737"/>
                    </a:lnTo>
                    <a:lnTo>
                      <a:pt x="28" y="860"/>
                    </a:lnTo>
                    <a:lnTo>
                      <a:pt x="82" y="983"/>
                    </a:lnTo>
                    <a:lnTo>
                      <a:pt x="464" y="1638"/>
                    </a:lnTo>
                    <a:lnTo>
                      <a:pt x="533" y="1748"/>
                    </a:lnTo>
                    <a:lnTo>
                      <a:pt x="628" y="1829"/>
                    </a:lnTo>
                    <a:lnTo>
                      <a:pt x="737" y="1898"/>
                    </a:lnTo>
                    <a:lnTo>
                      <a:pt x="860" y="1939"/>
                    </a:lnTo>
                    <a:lnTo>
                      <a:pt x="983" y="1966"/>
                    </a:lnTo>
                    <a:lnTo>
                      <a:pt x="1106" y="1966"/>
                    </a:lnTo>
                    <a:lnTo>
                      <a:pt x="1229" y="1939"/>
                    </a:lnTo>
                    <a:lnTo>
                      <a:pt x="1352" y="1884"/>
                    </a:lnTo>
                    <a:lnTo>
                      <a:pt x="1365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3" y="1352"/>
                    </a:lnTo>
                    <a:lnTo>
                      <a:pt x="1693" y="1229"/>
                    </a:lnTo>
                    <a:lnTo>
                      <a:pt x="1666" y="1106"/>
                    </a:lnTo>
                    <a:lnTo>
                      <a:pt x="1611" y="983"/>
                    </a:lnTo>
                    <a:lnTo>
                      <a:pt x="1229" y="328"/>
                    </a:lnTo>
                    <a:lnTo>
                      <a:pt x="1147" y="218"/>
                    </a:lnTo>
                    <a:lnTo>
                      <a:pt x="1065" y="123"/>
                    </a:lnTo>
                    <a:lnTo>
                      <a:pt x="956" y="55"/>
                    </a:lnTo>
                    <a:lnTo>
                      <a:pt x="833" y="14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185900" y="1584100"/>
                <a:ext cx="219825" cy="369350"/>
              </a:xfrm>
              <a:custGeom>
                <a:rect b="b" l="l" r="r" t="t"/>
                <a:pathLst>
                  <a:path extrusionOk="0" h="14774" w="8793">
                    <a:moveTo>
                      <a:pt x="4124" y="1"/>
                    </a:moveTo>
                    <a:lnTo>
                      <a:pt x="3905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3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0" y="533"/>
                    </a:lnTo>
                    <a:lnTo>
                      <a:pt x="2089" y="629"/>
                    </a:lnTo>
                    <a:lnTo>
                      <a:pt x="1912" y="738"/>
                    </a:lnTo>
                    <a:lnTo>
                      <a:pt x="1748" y="861"/>
                    </a:lnTo>
                    <a:lnTo>
                      <a:pt x="1584" y="998"/>
                    </a:lnTo>
                    <a:lnTo>
                      <a:pt x="1420" y="1134"/>
                    </a:lnTo>
                    <a:lnTo>
                      <a:pt x="1270" y="1271"/>
                    </a:lnTo>
                    <a:lnTo>
                      <a:pt x="1134" y="1435"/>
                    </a:lnTo>
                    <a:lnTo>
                      <a:pt x="997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8" y="2103"/>
                    </a:lnTo>
                    <a:lnTo>
                      <a:pt x="519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7" y="3264"/>
                    </a:lnTo>
                    <a:lnTo>
                      <a:pt x="82" y="3482"/>
                    </a:lnTo>
                    <a:lnTo>
                      <a:pt x="41" y="3687"/>
                    </a:lnTo>
                    <a:lnTo>
                      <a:pt x="14" y="3906"/>
                    </a:lnTo>
                    <a:lnTo>
                      <a:pt x="0" y="4138"/>
                    </a:lnTo>
                    <a:lnTo>
                      <a:pt x="0" y="4356"/>
                    </a:lnTo>
                    <a:lnTo>
                      <a:pt x="0" y="9312"/>
                    </a:lnTo>
                    <a:lnTo>
                      <a:pt x="0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5" y="11483"/>
                    </a:lnTo>
                    <a:lnTo>
                      <a:pt x="451" y="11783"/>
                    </a:lnTo>
                    <a:lnTo>
                      <a:pt x="601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5" y="13053"/>
                    </a:lnTo>
                    <a:lnTo>
                      <a:pt x="1270" y="13312"/>
                    </a:lnTo>
                    <a:lnTo>
                      <a:pt x="1475" y="13544"/>
                    </a:lnTo>
                    <a:lnTo>
                      <a:pt x="1707" y="13763"/>
                    </a:lnTo>
                    <a:lnTo>
                      <a:pt x="1939" y="13968"/>
                    </a:lnTo>
                    <a:lnTo>
                      <a:pt x="2198" y="14131"/>
                    </a:lnTo>
                    <a:lnTo>
                      <a:pt x="2458" y="14295"/>
                    </a:lnTo>
                    <a:lnTo>
                      <a:pt x="2731" y="14418"/>
                    </a:lnTo>
                    <a:lnTo>
                      <a:pt x="3018" y="14527"/>
                    </a:lnTo>
                    <a:lnTo>
                      <a:pt x="3304" y="14623"/>
                    </a:lnTo>
                    <a:lnTo>
                      <a:pt x="3591" y="14691"/>
                    </a:lnTo>
                    <a:lnTo>
                      <a:pt x="3891" y="14746"/>
                    </a:lnTo>
                    <a:lnTo>
                      <a:pt x="4178" y="14773"/>
                    </a:lnTo>
                    <a:lnTo>
                      <a:pt x="4478" y="14773"/>
                    </a:lnTo>
                    <a:lnTo>
                      <a:pt x="4779" y="14759"/>
                    </a:lnTo>
                    <a:lnTo>
                      <a:pt x="5079" y="14719"/>
                    </a:lnTo>
                    <a:lnTo>
                      <a:pt x="5380" y="14664"/>
                    </a:lnTo>
                    <a:lnTo>
                      <a:pt x="5666" y="14596"/>
                    </a:lnTo>
                    <a:lnTo>
                      <a:pt x="5953" y="14486"/>
                    </a:lnTo>
                    <a:lnTo>
                      <a:pt x="6226" y="14377"/>
                    </a:lnTo>
                    <a:lnTo>
                      <a:pt x="6485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6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7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4" y="11223"/>
                    </a:lnTo>
                    <a:lnTo>
                      <a:pt x="8670" y="10896"/>
                    </a:lnTo>
                    <a:lnTo>
                      <a:pt x="8738" y="10582"/>
                    </a:lnTo>
                    <a:lnTo>
                      <a:pt x="8779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79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6" y="3264"/>
                    </a:lnTo>
                    <a:lnTo>
                      <a:pt x="8602" y="3059"/>
                    </a:lnTo>
                    <a:lnTo>
                      <a:pt x="8533" y="2854"/>
                    </a:lnTo>
                    <a:lnTo>
                      <a:pt x="8451" y="2663"/>
                    </a:lnTo>
                    <a:lnTo>
                      <a:pt x="8369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5" y="1926"/>
                    </a:lnTo>
                    <a:lnTo>
                      <a:pt x="7933" y="1749"/>
                    </a:lnTo>
                    <a:lnTo>
                      <a:pt x="7796" y="1585"/>
                    </a:lnTo>
                    <a:lnTo>
                      <a:pt x="7660" y="1435"/>
                    </a:lnTo>
                    <a:lnTo>
                      <a:pt x="7523" y="1271"/>
                    </a:lnTo>
                    <a:lnTo>
                      <a:pt x="7373" y="1134"/>
                    </a:lnTo>
                    <a:lnTo>
                      <a:pt x="7209" y="998"/>
                    </a:lnTo>
                    <a:lnTo>
                      <a:pt x="7045" y="861"/>
                    </a:lnTo>
                    <a:lnTo>
                      <a:pt x="6881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5" y="424"/>
                    </a:lnTo>
                    <a:lnTo>
                      <a:pt x="6130" y="342"/>
                    </a:lnTo>
                    <a:lnTo>
                      <a:pt x="5939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5" y="83"/>
                    </a:lnTo>
                    <a:lnTo>
                      <a:pt x="5107" y="56"/>
                    </a:lnTo>
                    <a:lnTo>
                      <a:pt x="4888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185900" y="1584100"/>
                <a:ext cx="219825" cy="271725"/>
              </a:xfrm>
              <a:custGeom>
                <a:rect b="b" l="l" r="r" t="t"/>
                <a:pathLst>
                  <a:path extrusionOk="0" h="10869" w="8793">
                    <a:moveTo>
                      <a:pt x="4124" y="1"/>
                    </a:moveTo>
                    <a:lnTo>
                      <a:pt x="3905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3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0" y="533"/>
                    </a:lnTo>
                    <a:lnTo>
                      <a:pt x="2089" y="629"/>
                    </a:lnTo>
                    <a:lnTo>
                      <a:pt x="1912" y="738"/>
                    </a:lnTo>
                    <a:lnTo>
                      <a:pt x="1748" y="861"/>
                    </a:lnTo>
                    <a:lnTo>
                      <a:pt x="1584" y="998"/>
                    </a:lnTo>
                    <a:lnTo>
                      <a:pt x="1420" y="1134"/>
                    </a:lnTo>
                    <a:lnTo>
                      <a:pt x="1270" y="1271"/>
                    </a:lnTo>
                    <a:lnTo>
                      <a:pt x="1134" y="1435"/>
                    </a:lnTo>
                    <a:lnTo>
                      <a:pt x="997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8" y="2103"/>
                    </a:lnTo>
                    <a:lnTo>
                      <a:pt x="519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7" y="3264"/>
                    </a:lnTo>
                    <a:lnTo>
                      <a:pt x="82" y="3482"/>
                    </a:lnTo>
                    <a:lnTo>
                      <a:pt x="41" y="3687"/>
                    </a:lnTo>
                    <a:lnTo>
                      <a:pt x="14" y="3906"/>
                    </a:lnTo>
                    <a:lnTo>
                      <a:pt x="0" y="4138"/>
                    </a:lnTo>
                    <a:lnTo>
                      <a:pt x="0" y="4356"/>
                    </a:lnTo>
                    <a:lnTo>
                      <a:pt x="0" y="9435"/>
                    </a:lnTo>
                    <a:lnTo>
                      <a:pt x="28" y="9490"/>
                    </a:lnTo>
                    <a:lnTo>
                      <a:pt x="96" y="9558"/>
                    </a:lnTo>
                    <a:lnTo>
                      <a:pt x="205" y="9640"/>
                    </a:lnTo>
                    <a:lnTo>
                      <a:pt x="355" y="9735"/>
                    </a:lnTo>
                    <a:lnTo>
                      <a:pt x="751" y="9967"/>
                    </a:lnTo>
                    <a:lnTo>
                      <a:pt x="1243" y="10213"/>
                    </a:lnTo>
                    <a:lnTo>
                      <a:pt x="1502" y="10336"/>
                    </a:lnTo>
                    <a:lnTo>
                      <a:pt x="1789" y="10459"/>
                    </a:lnTo>
                    <a:lnTo>
                      <a:pt x="2062" y="10568"/>
                    </a:lnTo>
                    <a:lnTo>
                      <a:pt x="2349" y="10664"/>
                    </a:lnTo>
                    <a:lnTo>
                      <a:pt x="2622" y="10746"/>
                    </a:lnTo>
                    <a:lnTo>
                      <a:pt x="2895" y="10814"/>
                    </a:lnTo>
                    <a:lnTo>
                      <a:pt x="3154" y="10855"/>
                    </a:lnTo>
                    <a:lnTo>
                      <a:pt x="3400" y="10868"/>
                    </a:lnTo>
                    <a:lnTo>
                      <a:pt x="3810" y="10855"/>
                    </a:lnTo>
                    <a:lnTo>
                      <a:pt x="4205" y="10814"/>
                    </a:lnTo>
                    <a:lnTo>
                      <a:pt x="4601" y="10759"/>
                    </a:lnTo>
                    <a:lnTo>
                      <a:pt x="4997" y="10677"/>
                    </a:lnTo>
                    <a:lnTo>
                      <a:pt x="5380" y="10568"/>
                    </a:lnTo>
                    <a:lnTo>
                      <a:pt x="5748" y="10445"/>
                    </a:lnTo>
                    <a:lnTo>
                      <a:pt x="6103" y="10295"/>
                    </a:lnTo>
                    <a:lnTo>
                      <a:pt x="6458" y="10131"/>
                    </a:lnTo>
                    <a:lnTo>
                      <a:pt x="6799" y="9954"/>
                    </a:lnTo>
                    <a:lnTo>
                      <a:pt x="7127" y="9749"/>
                    </a:lnTo>
                    <a:lnTo>
                      <a:pt x="7441" y="9531"/>
                    </a:lnTo>
                    <a:lnTo>
                      <a:pt x="7741" y="9285"/>
                    </a:lnTo>
                    <a:lnTo>
                      <a:pt x="8028" y="9039"/>
                    </a:lnTo>
                    <a:lnTo>
                      <a:pt x="8301" y="8766"/>
                    </a:lnTo>
                    <a:lnTo>
                      <a:pt x="8561" y="8479"/>
                    </a:lnTo>
                    <a:lnTo>
                      <a:pt x="8793" y="8179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79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6" y="3264"/>
                    </a:lnTo>
                    <a:lnTo>
                      <a:pt x="8602" y="3059"/>
                    </a:lnTo>
                    <a:lnTo>
                      <a:pt x="8533" y="2854"/>
                    </a:lnTo>
                    <a:lnTo>
                      <a:pt x="8451" y="2663"/>
                    </a:lnTo>
                    <a:lnTo>
                      <a:pt x="8369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5" y="1926"/>
                    </a:lnTo>
                    <a:lnTo>
                      <a:pt x="7933" y="1749"/>
                    </a:lnTo>
                    <a:lnTo>
                      <a:pt x="7796" y="1585"/>
                    </a:lnTo>
                    <a:lnTo>
                      <a:pt x="7660" y="1435"/>
                    </a:lnTo>
                    <a:lnTo>
                      <a:pt x="7523" y="1271"/>
                    </a:lnTo>
                    <a:lnTo>
                      <a:pt x="7373" y="1134"/>
                    </a:lnTo>
                    <a:lnTo>
                      <a:pt x="7209" y="998"/>
                    </a:lnTo>
                    <a:lnTo>
                      <a:pt x="7045" y="861"/>
                    </a:lnTo>
                    <a:lnTo>
                      <a:pt x="6881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5" y="424"/>
                    </a:lnTo>
                    <a:lnTo>
                      <a:pt x="6130" y="342"/>
                    </a:lnTo>
                    <a:lnTo>
                      <a:pt x="5939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5" y="83"/>
                    </a:lnTo>
                    <a:lnTo>
                      <a:pt x="5107" y="56"/>
                    </a:lnTo>
                    <a:lnTo>
                      <a:pt x="4888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000000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986900" y="1002500"/>
                <a:ext cx="612700" cy="788125"/>
              </a:xfrm>
              <a:custGeom>
                <a:rect b="b" l="l" r="r" t="t"/>
                <a:pathLst>
                  <a:path extrusionOk="0" h="31525" w="24508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7" y="219"/>
                    </a:lnTo>
                    <a:lnTo>
                      <a:pt x="8138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5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7" y="2486"/>
                    </a:lnTo>
                    <a:lnTo>
                      <a:pt x="3551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8" y="4779"/>
                    </a:lnTo>
                    <a:lnTo>
                      <a:pt x="1571" y="5230"/>
                    </a:lnTo>
                    <a:lnTo>
                      <a:pt x="1312" y="5680"/>
                    </a:lnTo>
                    <a:lnTo>
                      <a:pt x="1066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4" y="9203"/>
                    </a:lnTo>
                    <a:lnTo>
                      <a:pt x="56" y="9735"/>
                    </a:lnTo>
                    <a:lnTo>
                      <a:pt x="15" y="10295"/>
                    </a:lnTo>
                    <a:lnTo>
                      <a:pt x="1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20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30" y="24207"/>
                    </a:lnTo>
                    <a:lnTo>
                      <a:pt x="1462" y="24739"/>
                    </a:lnTo>
                    <a:lnTo>
                      <a:pt x="1735" y="25258"/>
                    </a:lnTo>
                    <a:lnTo>
                      <a:pt x="2022" y="25763"/>
                    </a:lnTo>
                    <a:lnTo>
                      <a:pt x="2336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20" y="28412"/>
                    </a:lnTo>
                    <a:lnTo>
                      <a:pt x="4643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3" y="29791"/>
                    </a:lnTo>
                    <a:lnTo>
                      <a:pt x="6568" y="30078"/>
                    </a:lnTo>
                    <a:lnTo>
                      <a:pt x="7073" y="30351"/>
                    </a:lnTo>
                    <a:lnTo>
                      <a:pt x="7605" y="30583"/>
                    </a:lnTo>
                    <a:lnTo>
                      <a:pt x="8152" y="30801"/>
                    </a:lnTo>
                    <a:lnTo>
                      <a:pt x="8711" y="30992"/>
                    </a:lnTo>
                    <a:lnTo>
                      <a:pt x="9285" y="31156"/>
                    </a:lnTo>
                    <a:lnTo>
                      <a:pt x="9858" y="31279"/>
                    </a:lnTo>
                    <a:lnTo>
                      <a:pt x="10459" y="31388"/>
                    </a:lnTo>
                    <a:lnTo>
                      <a:pt x="11060" y="31470"/>
                    </a:lnTo>
                    <a:lnTo>
                      <a:pt x="11660" y="31511"/>
                    </a:lnTo>
                    <a:lnTo>
                      <a:pt x="12275" y="31525"/>
                    </a:lnTo>
                    <a:lnTo>
                      <a:pt x="12520" y="31525"/>
                    </a:lnTo>
                    <a:lnTo>
                      <a:pt x="13135" y="31511"/>
                    </a:lnTo>
                    <a:lnTo>
                      <a:pt x="13749" y="31457"/>
                    </a:lnTo>
                    <a:lnTo>
                      <a:pt x="14350" y="31388"/>
                    </a:lnTo>
                    <a:lnTo>
                      <a:pt x="14937" y="31279"/>
                    </a:lnTo>
                    <a:lnTo>
                      <a:pt x="15524" y="31143"/>
                    </a:lnTo>
                    <a:lnTo>
                      <a:pt x="16084" y="30979"/>
                    </a:lnTo>
                    <a:lnTo>
                      <a:pt x="16643" y="30801"/>
                    </a:lnTo>
                    <a:lnTo>
                      <a:pt x="17190" y="30583"/>
                    </a:lnTo>
                    <a:lnTo>
                      <a:pt x="17722" y="30337"/>
                    </a:lnTo>
                    <a:lnTo>
                      <a:pt x="18241" y="30078"/>
                    </a:lnTo>
                    <a:lnTo>
                      <a:pt x="18746" y="29791"/>
                    </a:lnTo>
                    <a:lnTo>
                      <a:pt x="19224" y="29477"/>
                    </a:lnTo>
                    <a:lnTo>
                      <a:pt x="19702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9" y="28002"/>
                    </a:lnTo>
                    <a:lnTo>
                      <a:pt x="21395" y="27593"/>
                    </a:lnTo>
                    <a:lnTo>
                      <a:pt x="21777" y="27156"/>
                    </a:lnTo>
                    <a:lnTo>
                      <a:pt x="22132" y="26705"/>
                    </a:lnTo>
                    <a:lnTo>
                      <a:pt x="22460" y="26228"/>
                    </a:lnTo>
                    <a:lnTo>
                      <a:pt x="22774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4" y="23647"/>
                    </a:lnTo>
                    <a:lnTo>
                      <a:pt x="23975" y="23088"/>
                    </a:lnTo>
                    <a:lnTo>
                      <a:pt x="24139" y="22528"/>
                    </a:lnTo>
                    <a:lnTo>
                      <a:pt x="24262" y="21941"/>
                    </a:lnTo>
                    <a:lnTo>
                      <a:pt x="24371" y="21354"/>
                    </a:lnTo>
                    <a:lnTo>
                      <a:pt x="24453" y="20753"/>
                    </a:lnTo>
                    <a:lnTo>
                      <a:pt x="24494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1" y="10281"/>
                    </a:lnTo>
                    <a:lnTo>
                      <a:pt x="24180" y="9722"/>
                    </a:lnTo>
                    <a:lnTo>
                      <a:pt x="24112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3" y="7605"/>
                    </a:lnTo>
                    <a:lnTo>
                      <a:pt x="23579" y="7114"/>
                    </a:lnTo>
                    <a:lnTo>
                      <a:pt x="23388" y="6609"/>
                    </a:lnTo>
                    <a:lnTo>
                      <a:pt x="23169" y="6131"/>
                    </a:lnTo>
                    <a:lnTo>
                      <a:pt x="22924" y="5667"/>
                    </a:lnTo>
                    <a:lnTo>
                      <a:pt x="22664" y="5216"/>
                    </a:lnTo>
                    <a:lnTo>
                      <a:pt x="22378" y="4779"/>
                    </a:lnTo>
                    <a:lnTo>
                      <a:pt x="22077" y="4342"/>
                    </a:lnTo>
                    <a:lnTo>
                      <a:pt x="21750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5" y="2813"/>
                    </a:lnTo>
                    <a:lnTo>
                      <a:pt x="20289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5" y="1298"/>
                    </a:lnTo>
                    <a:lnTo>
                      <a:pt x="18091" y="1066"/>
                    </a:lnTo>
                    <a:lnTo>
                      <a:pt x="17613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9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1" y="1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986900" y="1079300"/>
                <a:ext cx="86050" cy="324975"/>
              </a:xfrm>
              <a:custGeom>
                <a:rect b="b" l="l" r="r" t="t"/>
                <a:pathLst>
                  <a:path extrusionOk="0" h="12999" w="3442">
                    <a:moveTo>
                      <a:pt x="3305" y="1"/>
                    </a:moveTo>
                    <a:lnTo>
                      <a:pt x="2923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4" y="3987"/>
                    </a:lnTo>
                    <a:lnTo>
                      <a:pt x="506" y="4492"/>
                    </a:lnTo>
                    <a:lnTo>
                      <a:pt x="356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5" y="7209"/>
                    </a:lnTo>
                    <a:lnTo>
                      <a:pt x="1" y="7783"/>
                    </a:lnTo>
                    <a:lnTo>
                      <a:pt x="165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6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40" y="7127"/>
                    </a:lnTo>
                    <a:lnTo>
                      <a:pt x="1994" y="6991"/>
                    </a:lnTo>
                    <a:lnTo>
                      <a:pt x="2076" y="6868"/>
                    </a:lnTo>
                    <a:lnTo>
                      <a:pt x="2254" y="6540"/>
                    </a:lnTo>
                    <a:lnTo>
                      <a:pt x="2417" y="6213"/>
                    </a:lnTo>
                    <a:lnTo>
                      <a:pt x="2568" y="5871"/>
                    </a:lnTo>
                    <a:lnTo>
                      <a:pt x="2718" y="5530"/>
                    </a:lnTo>
                    <a:lnTo>
                      <a:pt x="2841" y="5189"/>
                    </a:lnTo>
                    <a:lnTo>
                      <a:pt x="2950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8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8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509800" y="1080675"/>
                <a:ext cx="90825" cy="323600"/>
              </a:xfrm>
              <a:custGeom>
                <a:rect b="b" l="l" r="r" t="t"/>
                <a:pathLst>
                  <a:path extrusionOk="0" h="12944" w="3633">
                    <a:moveTo>
                      <a:pt x="96" y="0"/>
                    </a:moveTo>
                    <a:lnTo>
                      <a:pt x="14" y="915"/>
                    </a:lnTo>
                    <a:lnTo>
                      <a:pt x="1" y="1161"/>
                    </a:lnTo>
                    <a:lnTo>
                      <a:pt x="1" y="1407"/>
                    </a:lnTo>
                    <a:lnTo>
                      <a:pt x="14" y="1762"/>
                    </a:lnTo>
                    <a:lnTo>
                      <a:pt x="42" y="2117"/>
                    </a:lnTo>
                    <a:lnTo>
                      <a:pt x="83" y="2472"/>
                    </a:lnTo>
                    <a:lnTo>
                      <a:pt x="137" y="2826"/>
                    </a:lnTo>
                    <a:lnTo>
                      <a:pt x="192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20" y="4560"/>
                    </a:lnTo>
                    <a:lnTo>
                      <a:pt x="629" y="4902"/>
                    </a:lnTo>
                    <a:lnTo>
                      <a:pt x="752" y="5229"/>
                    </a:lnTo>
                    <a:lnTo>
                      <a:pt x="875" y="5571"/>
                    </a:lnTo>
                    <a:lnTo>
                      <a:pt x="1025" y="5885"/>
                    </a:lnTo>
                    <a:lnTo>
                      <a:pt x="1189" y="6199"/>
                    </a:lnTo>
                    <a:lnTo>
                      <a:pt x="1352" y="6513"/>
                    </a:lnTo>
                    <a:lnTo>
                      <a:pt x="1544" y="6813"/>
                    </a:lnTo>
                    <a:lnTo>
                      <a:pt x="1612" y="6950"/>
                    </a:lnTo>
                    <a:lnTo>
                      <a:pt x="1680" y="7072"/>
                    </a:lnTo>
                    <a:lnTo>
                      <a:pt x="1735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8" y="7646"/>
                    </a:lnTo>
                    <a:lnTo>
                      <a:pt x="1885" y="7796"/>
                    </a:lnTo>
                    <a:lnTo>
                      <a:pt x="1885" y="7960"/>
                    </a:lnTo>
                    <a:lnTo>
                      <a:pt x="2049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7" y="6540"/>
                    </a:lnTo>
                    <a:lnTo>
                      <a:pt x="3455" y="5994"/>
                    </a:lnTo>
                    <a:lnTo>
                      <a:pt x="3332" y="5448"/>
                    </a:lnTo>
                    <a:lnTo>
                      <a:pt x="3196" y="4915"/>
                    </a:lnTo>
                    <a:lnTo>
                      <a:pt x="3018" y="4397"/>
                    </a:lnTo>
                    <a:lnTo>
                      <a:pt x="2827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7" y="2007"/>
                    </a:lnTo>
                    <a:lnTo>
                      <a:pt x="1516" y="1570"/>
                    </a:lnTo>
                    <a:lnTo>
                      <a:pt x="1189" y="1147"/>
                    </a:lnTo>
                    <a:lnTo>
                      <a:pt x="847" y="751"/>
                    </a:lnTo>
                    <a:lnTo>
                      <a:pt x="479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884850" y="1378650"/>
                <a:ext cx="145775" cy="145750"/>
              </a:xfrm>
              <a:custGeom>
                <a:rect b="b" l="l" r="r" t="t"/>
                <a:pathLst>
                  <a:path extrusionOk="0" h="5830" w="5831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74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65" y="1952"/>
                    </a:lnTo>
                    <a:lnTo>
                      <a:pt x="83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410" y="4410"/>
                    </a:lnTo>
                    <a:lnTo>
                      <a:pt x="561" y="4642"/>
                    </a:lnTo>
                    <a:lnTo>
                      <a:pt x="752" y="4860"/>
                    </a:lnTo>
                    <a:lnTo>
                      <a:pt x="956" y="5079"/>
                    </a:lnTo>
                    <a:lnTo>
                      <a:pt x="1189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67" y="5680"/>
                    </a:lnTo>
                    <a:lnTo>
                      <a:pt x="2240" y="5762"/>
                    </a:lnTo>
                    <a:lnTo>
                      <a:pt x="2513" y="5802"/>
                    </a:lnTo>
                    <a:lnTo>
                      <a:pt x="2800" y="5830"/>
                    </a:lnTo>
                    <a:lnTo>
                      <a:pt x="3073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65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7" y="3318"/>
                    </a:lnTo>
                    <a:lnTo>
                      <a:pt x="5830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1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954825" y="1404250"/>
                <a:ext cx="52250" cy="95575"/>
              </a:xfrm>
              <a:custGeom>
                <a:rect b="b" l="l" r="r" t="t"/>
                <a:pathLst>
                  <a:path extrusionOk="0" h="3823" w="2090">
                    <a:moveTo>
                      <a:pt x="123" y="0"/>
                    </a:moveTo>
                    <a:lnTo>
                      <a:pt x="69" y="14"/>
                    </a:lnTo>
                    <a:lnTo>
                      <a:pt x="28" y="41"/>
                    </a:lnTo>
                    <a:lnTo>
                      <a:pt x="14" y="82"/>
                    </a:lnTo>
                    <a:lnTo>
                      <a:pt x="1" y="123"/>
                    </a:lnTo>
                    <a:lnTo>
                      <a:pt x="14" y="178"/>
                    </a:lnTo>
                    <a:lnTo>
                      <a:pt x="42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5" y="696"/>
                    </a:lnTo>
                    <a:lnTo>
                      <a:pt x="1434" y="819"/>
                    </a:lnTo>
                    <a:lnTo>
                      <a:pt x="1530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2" y="1379"/>
                    </a:lnTo>
                    <a:lnTo>
                      <a:pt x="1803" y="1543"/>
                    </a:lnTo>
                    <a:lnTo>
                      <a:pt x="1830" y="1707"/>
                    </a:lnTo>
                    <a:lnTo>
                      <a:pt x="1844" y="1870"/>
                    </a:lnTo>
                    <a:lnTo>
                      <a:pt x="1844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21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9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1" y="3359"/>
                    </a:lnTo>
                    <a:lnTo>
                      <a:pt x="861" y="3441"/>
                    </a:lnTo>
                    <a:lnTo>
                      <a:pt x="711" y="3495"/>
                    </a:lnTo>
                    <a:lnTo>
                      <a:pt x="547" y="3536"/>
                    </a:lnTo>
                    <a:lnTo>
                      <a:pt x="383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10" y="3659"/>
                    </a:lnTo>
                    <a:lnTo>
                      <a:pt x="96" y="3714"/>
                    </a:lnTo>
                    <a:lnTo>
                      <a:pt x="110" y="3741"/>
                    </a:lnTo>
                    <a:lnTo>
                      <a:pt x="123" y="3782"/>
                    </a:lnTo>
                    <a:lnTo>
                      <a:pt x="151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4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70" y="3659"/>
                    </a:lnTo>
                    <a:lnTo>
                      <a:pt x="1134" y="3563"/>
                    </a:lnTo>
                    <a:lnTo>
                      <a:pt x="1284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80" y="3086"/>
                    </a:lnTo>
                    <a:lnTo>
                      <a:pt x="1789" y="2935"/>
                    </a:lnTo>
                    <a:lnTo>
                      <a:pt x="1885" y="2772"/>
                    </a:lnTo>
                    <a:lnTo>
                      <a:pt x="1953" y="2608"/>
                    </a:lnTo>
                    <a:lnTo>
                      <a:pt x="2008" y="2430"/>
                    </a:lnTo>
                    <a:lnTo>
                      <a:pt x="2062" y="2253"/>
                    </a:lnTo>
                    <a:lnTo>
                      <a:pt x="2076" y="2062"/>
                    </a:lnTo>
                    <a:lnTo>
                      <a:pt x="2089" y="1857"/>
                    </a:lnTo>
                    <a:lnTo>
                      <a:pt x="2076" y="1666"/>
                    </a:lnTo>
                    <a:lnTo>
                      <a:pt x="2035" y="1488"/>
                    </a:lnTo>
                    <a:lnTo>
                      <a:pt x="1980" y="1311"/>
                    </a:lnTo>
                    <a:lnTo>
                      <a:pt x="1926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12" y="655"/>
                    </a:lnTo>
                    <a:lnTo>
                      <a:pt x="1489" y="519"/>
                    </a:lnTo>
                    <a:lnTo>
                      <a:pt x="1339" y="396"/>
                    </a:lnTo>
                    <a:lnTo>
                      <a:pt x="1188" y="287"/>
                    </a:lnTo>
                    <a:lnTo>
                      <a:pt x="1025" y="205"/>
                    </a:lnTo>
                    <a:lnTo>
                      <a:pt x="861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955850" y="1446225"/>
                <a:ext cx="47800" cy="12650"/>
              </a:xfrm>
              <a:custGeom>
                <a:rect b="b" l="l" r="r" t="t"/>
                <a:pathLst>
                  <a:path extrusionOk="0" h="506" w="1912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9" y="151"/>
                    </a:lnTo>
                    <a:lnTo>
                      <a:pt x="28" y="178"/>
                    </a:lnTo>
                    <a:lnTo>
                      <a:pt x="1" y="219"/>
                    </a:lnTo>
                    <a:lnTo>
                      <a:pt x="1" y="273"/>
                    </a:lnTo>
                    <a:lnTo>
                      <a:pt x="1" y="314"/>
                    </a:lnTo>
                    <a:lnTo>
                      <a:pt x="28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2" y="410"/>
                    </a:lnTo>
                    <a:lnTo>
                      <a:pt x="1912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6" y="28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1546675" y="1378650"/>
                <a:ext cx="145750" cy="145750"/>
              </a:xfrm>
              <a:custGeom>
                <a:rect b="b" l="l" r="r" t="t"/>
                <a:pathLst>
                  <a:path extrusionOk="0" h="5830" w="5830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20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60" y="1174"/>
                    </a:lnTo>
                    <a:lnTo>
                      <a:pt x="396" y="1434"/>
                    </a:lnTo>
                    <a:lnTo>
                      <a:pt x="260" y="1693"/>
                    </a:lnTo>
                    <a:lnTo>
                      <a:pt x="150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396" y="4410"/>
                    </a:lnTo>
                    <a:lnTo>
                      <a:pt x="560" y="4642"/>
                    </a:lnTo>
                    <a:lnTo>
                      <a:pt x="738" y="4860"/>
                    </a:lnTo>
                    <a:lnTo>
                      <a:pt x="956" y="5079"/>
                    </a:lnTo>
                    <a:lnTo>
                      <a:pt x="1174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2" y="5802"/>
                    </a:lnTo>
                    <a:lnTo>
                      <a:pt x="2785" y="5830"/>
                    </a:lnTo>
                    <a:lnTo>
                      <a:pt x="3072" y="5830"/>
                    </a:lnTo>
                    <a:lnTo>
                      <a:pt x="3345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51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0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6" y="396"/>
                    </a:lnTo>
                    <a:lnTo>
                      <a:pt x="4137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8955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1570550" y="1403225"/>
                <a:ext cx="51925" cy="95575"/>
              </a:xfrm>
              <a:custGeom>
                <a:rect b="b" l="l" r="r" t="t"/>
                <a:pathLst>
                  <a:path extrusionOk="0" h="3823" w="2077">
                    <a:moveTo>
                      <a:pt x="1858" y="0"/>
                    </a:moveTo>
                    <a:lnTo>
                      <a:pt x="1667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7" y="246"/>
                    </a:lnTo>
                    <a:lnTo>
                      <a:pt x="793" y="355"/>
                    </a:lnTo>
                    <a:lnTo>
                      <a:pt x="656" y="464"/>
                    </a:lnTo>
                    <a:lnTo>
                      <a:pt x="520" y="587"/>
                    </a:lnTo>
                    <a:lnTo>
                      <a:pt x="397" y="737"/>
                    </a:lnTo>
                    <a:lnTo>
                      <a:pt x="288" y="888"/>
                    </a:lnTo>
                    <a:lnTo>
                      <a:pt x="206" y="1038"/>
                    </a:lnTo>
                    <a:lnTo>
                      <a:pt x="124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5" y="2144"/>
                    </a:lnTo>
                    <a:lnTo>
                      <a:pt x="42" y="2335"/>
                    </a:lnTo>
                    <a:lnTo>
                      <a:pt x="97" y="2512"/>
                    </a:lnTo>
                    <a:lnTo>
                      <a:pt x="165" y="2690"/>
                    </a:lnTo>
                    <a:lnTo>
                      <a:pt x="247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30" y="3700"/>
                    </a:lnTo>
                    <a:lnTo>
                      <a:pt x="1407" y="3755"/>
                    </a:lnTo>
                    <a:lnTo>
                      <a:pt x="1585" y="3796"/>
                    </a:lnTo>
                    <a:lnTo>
                      <a:pt x="1776" y="3809"/>
                    </a:lnTo>
                    <a:lnTo>
                      <a:pt x="1967" y="3823"/>
                    </a:lnTo>
                    <a:lnTo>
                      <a:pt x="2008" y="3809"/>
                    </a:lnTo>
                    <a:lnTo>
                      <a:pt x="2049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3" y="3645"/>
                    </a:lnTo>
                    <a:lnTo>
                      <a:pt x="2035" y="3604"/>
                    </a:lnTo>
                    <a:lnTo>
                      <a:pt x="2008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6" y="3550"/>
                    </a:lnTo>
                    <a:lnTo>
                      <a:pt x="1462" y="3522"/>
                    </a:lnTo>
                    <a:lnTo>
                      <a:pt x="1312" y="3468"/>
                    </a:lnTo>
                    <a:lnTo>
                      <a:pt x="1161" y="3400"/>
                    </a:lnTo>
                    <a:lnTo>
                      <a:pt x="1025" y="3318"/>
                    </a:lnTo>
                    <a:lnTo>
                      <a:pt x="888" y="3222"/>
                    </a:lnTo>
                    <a:lnTo>
                      <a:pt x="766" y="3127"/>
                    </a:lnTo>
                    <a:lnTo>
                      <a:pt x="643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9" y="2444"/>
                    </a:lnTo>
                    <a:lnTo>
                      <a:pt x="274" y="2280"/>
                    </a:lnTo>
                    <a:lnTo>
                      <a:pt x="247" y="2116"/>
                    </a:lnTo>
                    <a:lnTo>
                      <a:pt x="233" y="1952"/>
                    </a:lnTo>
                    <a:lnTo>
                      <a:pt x="247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6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80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4" y="246"/>
                    </a:lnTo>
                    <a:lnTo>
                      <a:pt x="1858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1" y="109"/>
                    </a:lnTo>
                    <a:lnTo>
                      <a:pt x="1967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573625" y="1443825"/>
                <a:ext cx="48150" cy="13000"/>
              </a:xfrm>
              <a:custGeom>
                <a:rect b="b" l="l" r="r" t="t"/>
                <a:pathLst>
                  <a:path extrusionOk="0" h="520" w="1926">
                    <a:moveTo>
                      <a:pt x="1161" y="1"/>
                    </a:moveTo>
                    <a:lnTo>
                      <a:pt x="929" y="14"/>
                    </a:lnTo>
                    <a:lnTo>
                      <a:pt x="711" y="42"/>
                    </a:lnTo>
                    <a:lnTo>
                      <a:pt x="479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1" y="369"/>
                    </a:lnTo>
                    <a:lnTo>
                      <a:pt x="1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1" y="328"/>
                    </a:lnTo>
                    <a:lnTo>
                      <a:pt x="752" y="274"/>
                    </a:lnTo>
                    <a:lnTo>
                      <a:pt x="957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5" y="369"/>
                    </a:lnTo>
                    <a:lnTo>
                      <a:pt x="1912" y="328"/>
                    </a:lnTo>
                    <a:lnTo>
                      <a:pt x="1926" y="287"/>
                    </a:lnTo>
                    <a:lnTo>
                      <a:pt x="1912" y="233"/>
                    </a:lnTo>
                    <a:lnTo>
                      <a:pt x="1885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197850" y="1355775"/>
                <a:ext cx="45425" cy="45425"/>
              </a:xfrm>
              <a:custGeom>
                <a:rect b="b" l="l" r="r" t="t"/>
                <a:pathLst>
                  <a:path extrusionOk="0" h="1817" w="1817">
                    <a:moveTo>
                      <a:pt x="819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0" y="69"/>
                    </a:lnTo>
                    <a:lnTo>
                      <a:pt x="478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3" y="260"/>
                    </a:lnTo>
                    <a:lnTo>
                      <a:pt x="205" y="328"/>
                    </a:lnTo>
                    <a:lnTo>
                      <a:pt x="164" y="396"/>
                    </a:lnTo>
                    <a:lnTo>
                      <a:pt x="109" y="478"/>
                    </a:lnTo>
                    <a:lnTo>
                      <a:pt x="69" y="560"/>
                    </a:lnTo>
                    <a:lnTo>
                      <a:pt x="41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0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1" y="1175"/>
                    </a:lnTo>
                    <a:lnTo>
                      <a:pt x="69" y="1256"/>
                    </a:lnTo>
                    <a:lnTo>
                      <a:pt x="109" y="1338"/>
                    </a:lnTo>
                    <a:lnTo>
                      <a:pt x="164" y="1420"/>
                    </a:lnTo>
                    <a:lnTo>
                      <a:pt x="205" y="1489"/>
                    </a:lnTo>
                    <a:lnTo>
                      <a:pt x="273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8" y="1707"/>
                    </a:lnTo>
                    <a:lnTo>
                      <a:pt x="560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19" y="1816"/>
                    </a:lnTo>
                    <a:lnTo>
                      <a:pt x="1011" y="1816"/>
                    </a:lnTo>
                    <a:lnTo>
                      <a:pt x="1092" y="1803"/>
                    </a:lnTo>
                    <a:lnTo>
                      <a:pt x="1188" y="1775"/>
                    </a:lnTo>
                    <a:lnTo>
                      <a:pt x="1270" y="1748"/>
                    </a:lnTo>
                    <a:lnTo>
                      <a:pt x="1352" y="1707"/>
                    </a:lnTo>
                    <a:lnTo>
                      <a:pt x="1420" y="1666"/>
                    </a:lnTo>
                    <a:lnTo>
                      <a:pt x="1488" y="1611"/>
                    </a:lnTo>
                    <a:lnTo>
                      <a:pt x="1557" y="1557"/>
                    </a:lnTo>
                    <a:lnTo>
                      <a:pt x="1611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5" y="1175"/>
                    </a:lnTo>
                    <a:lnTo>
                      <a:pt x="1802" y="1093"/>
                    </a:lnTo>
                    <a:lnTo>
                      <a:pt x="1816" y="997"/>
                    </a:lnTo>
                    <a:lnTo>
                      <a:pt x="1816" y="901"/>
                    </a:lnTo>
                    <a:lnTo>
                      <a:pt x="1816" y="820"/>
                    </a:lnTo>
                    <a:lnTo>
                      <a:pt x="1802" y="724"/>
                    </a:lnTo>
                    <a:lnTo>
                      <a:pt x="1775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1" y="328"/>
                    </a:lnTo>
                    <a:lnTo>
                      <a:pt x="1557" y="260"/>
                    </a:lnTo>
                    <a:lnTo>
                      <a:pt x="1488" y="205"/>
                    </a:lnTo>
                    <a:lnTo>
                      <a:pt x="1420" y="151"/>
                    </a:lnTo>
                    <a:lnTo>
                      <a:pt x="1352" y="110"/>
                    </a:lnTo>
                    <a:lnTo>
                      <a:pt x="1270" y="69"/>
                    </a:lnTo>
                    <a:lnTo>
                      <a:pt x="1188" y="41"/>
                    </a:lnTo>
                    <a:lnTo>
                      <a:pt x="1092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358950" y="1355775"/>
                <a:ext cx="45425" cy="45425"/>
              </a:xfrm>
              <a:custGeom>
                <a:rect b="b" l="l" r="r" t="t"/>
                <a:pathLst>
                  <a:path extrusionOk="0" h="1817" w="1817">
                    <a:moveTo>
                      <a:pt x="819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0" y="69"/>
                    </a:lnTo>
                    <a:lnTo>
                      <a:pt x="478" y="110"/>
                    </a:lnTo>
                    <a:lnTo>
                      <a:pt x="396" y="151"/>
                    </a:lnTo>
                    <a:lnTo>
                      <a:pt x="328" y="205"/>
                    </a:lnTo>
                    <a:lnTo>
                      <a:pt x="273" y="260"/>
                    </a:lnTo>
                    <a:lnTo>
                      <a:pt x="205" y="328"/>
                    </a:lnTo>
                    <a:lnTo>
                      <a:pt x="150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1" y="642"/>
                    </a:lnTo>
                    <a:lnTo>
                      <a:pt x="14" y="724"/>
                    </a:lnTo>
                    <a:lnTo>
                      <a:pt x="0" y="820"/>
                    </a:lnTo>
                    <a:lnTo>
                      <a:pt x="0" y="901"/>
                    </a:lnTo>
                    <a:lnTo>
                      <a:pt x="0" y="997"/>
                    </a:lnTo>
                    <a:lnTo>
                      <a:pt x="14" y="1093"/>
                    </a:lnTo>
                    <a:lnTo>
                      <a:pt x="41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0" y="1420"/>
                    </a:lnTo>
                    <a:lnTo>
                      <a:pt x="205" y="1489"/>
                    </a:lnTo>
                    <a:lnTo>
                      <a:pt x="273" y="1557"/>
                    </a:lnTo>
                    <a:lnTo>
                      <a:pt x="328" y="1611"/>
                    </a:lnTo>
                    <a:lnTo>
                      <a:pt x="396" y="1666"/>
                    </a:lnTo>
                    <a:lnTo>
                      <a:pt x="478" y="1707"/>
                    </a:lnTo>
                    <a:lnTo>
                      <a:pt x="560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19" y="1816"/>
                    </a:lnTo>
                    <a:lnTo>
                      <a:pt x="997" y="1816"/>
                    </a:lnTo>
                    <a:lnTo>
                      <a:pt x="1093" y="1803"/>
                    </a:lnTo>
                    <a:lnTo>
                      <a:pt x="1174" y="1775"/>
                    </a:lnTo>
                    <a:lnTo>
                      <a:pt x="1270" y="1748"/>
                    </a:lnTo>
                    <a:lnTo>
                      <a:pt x="1338" y="1707"/>
                    </a:lnTo>
                    <a:lnTo>
                      <a:pt x="1420" y="1666"/>
                    </a:lnTo>
                    <a:lnTo>
                      <a:pt x="1488" y="1611"/>
                    </a:lnTo>
                    <a:lnTo>
                      <a:pt x="1557" y="1557"/>
                    </a:lnTo>
                    <a:lnTo>
                      <a:pt x="1611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5" y="1175"/>
                    </a:lnTo>
                    <a:lnTo>
                      <a:pt x="1802" y="1093"/>
                    </a:lnTo>
                    <a:lnTo>
                      <a:pt x="1816" y="997"/>
                    </a:lnTo>
                    <a:lnTo>
                      <a:pt x="1816" y="901"/>
                    </a:lnTo>
                    <a:lnTo>
                      <a:pt x="1816" y="820"/>
                    </a:lnTo>
                    <a:lnTo>
                      <a:pt x="1802" y="724"/>
                    </a:lnTo>
                    <a:lnTo>
                      <a:pt x="1775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1" y="328"/>
                    </a:lnTo>
                    <a:lnTo>
                      <a:pt x="1557" y="260"/>
                    </a:lnTo>
                    <a:lnTo>
                      <a:pt x="1488" y="205"/>
                    </a:lnTo>
                    <a:lnTo>
                      <a:pt x="1420" y="151"/>
                    </a:lnTo>
                    <a:lnTo>
                      <a:pt x="1338" y="110"/>
                    </a:lnTo>
                    <a:lnTo>
                      <a:pt x="1270" y="69"/>
                    </a:lnTo>
                    <a:lnTo>
                      <a:pt x="1174" y="41"/>
                    </a:lnTo>
                    <a:lnTo>
                      <a:pt x="1093" y="14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196125" y="1524375"/>
                <a:ext cx="209600" cy="89450"/>
              </a:xfrm>
              <a:custGeom>
                <a:rect b="b" l="l" r="r" t="t"/>
                <a:pathLst>
                  <a:path extrusionOk="0" h="3578" w="8384">
                    <a:moveTo>
                      <a:pt x="1" y="1"/>
                    </a:moveTo>
                    <a:lnTo>
                      <a:pt x="1" y="42"/>
                    </a:lnTo>
                    <a:lnTo>
                      <a:pt x="15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3" y="752"/>
                    </a:lnTo>
                    <a:lnTo>
                      <a:pt x="110" y="929"/>
                    </a:lnTo>
                    <a:lnTo>
                      <a:pt x="165" y="1093"/>
                    </a:lnTo>
                    <a:lnTo>
                      <a:pt x="219" y="1257"/>
                    </a:lnTo>
                    <a:lnTo>
                      <a:pt x="288" y="1421"/>
                    </a:lnTo>
                    <a:lnTo>
                      <a:pt x="356" y="1571"/>
                    </a:lnTo>
                    <a:lnTo>
                      <a:pt x="438" y="1735"/>
                    </a:lnTo>
                    <a:lnTo>
                      <a:pt x="520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9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8" y="3073"/>
                    </a:lnTo>
                    <a:lnTo>
                      <a:pt x="1858" y="3155"/>
                    </a:lnTo>
                    <a:lnTo>
                      <a:pt x="2008" y="3236"/>
                    </a:lnTo>
                    <a:lnTo>
                      <a:pt x="2172" y="3305"/>
                    </a:lnTo>
                    <a:lnTo>
                      <a:pt x="2336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5" y="3537"/>
                    </a:lnTo>
                    <a:lnTo>
                      <a:pt x="3182" y="3564"/>
                    </a:lnTo>
                    <a:lnTo>
                      <a:pt x="3360" y="3578"/>
                    </a:lnTo>
                    <a:lnTo>
                      <a:pt x="5025" y="3578"/>
                    </a:lnTo>
                    <a:lnTo>
                      <a:pt x="5203" y="3564"/>
                    </a:lnTo>
                    <a:lnTo>
                      <a:pt x="5380" y="3537"/>
                    </a:lnTo>
                    <a:lnTo>
                      <a:pt x="5558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3" y="3373"/>
                    </a:lnTo>
                    <a:lnTo>
                      <a:pt x="6227" y="3305"/>
                    </a:lnTo>
                    <a:lnTo>
                      <a:pt x="6377" y="3236"/>
                    </a:lnTo>
                    <a:lnTo>
                      <a:pt x="6541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9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1" y="1421"/>
                    </a:lnTo>
                    <a:lnTo>
                      <a:pt x="8179" y="1257"/>
                    </a:lnTo>
                    <a:lnTo>
                      <a:pt x="8234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3" y="588"/>
                    </a:lnTo>
                    <a:lnTo>
                      <a:pt x="8370" y="410"/>
                    </a:lnTo>
                    <a:lnTo>
                      <a:pt x="8384" y="219"/>
                    </a:lnTo>
                    <a:lnTo>
                      <a:pt x="8384" y="42"/>
                    </a:lnTo>
                    <a:lnTo>
                      <a:pt x="83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106700" y="1002500"/>
                <a:ext cx="366600" cy="112325"/>
              </a:xfrm>
              <a:custGeom>
                <a:rect b="b" l="l" r="r" t="t"/>
                <a:pathLst>
                  <a:path extrusionOk="0" h="4493" w="14664">
                    <a:moveTo>
                      <a:pt x="6049" y="1"/>
                    </a:moveTo>
                    <a:lnTo>
                      <a:pt x="5626" y="15"/>
                    </a:lnTo>
                    <a:lnTo>
                      <a:pt x="5216" y="28"/>
                    </a:lnTo>
                    <a:lnTo>
                      <a:pt x="4807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1" y="492"/>
                    </a:lnTo>
                    <a:lnTo>
                      <a:pt x="2458" y="615"/>
                    </a:lnTo>
                    <a:lnTo>
                      <a:pt x="2090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9" y="1639"/>
                    </a:lnTo>
                    <a:lnTo>
                      <a:pt x="1" y="1844"/>
                    </a:lnTo>
                    <a:lnTo>
                      <a:pt x="138" y="2131"/>
                    </a:lnTo>
                    <a:lnTo>
                      <a:pt x="301" y="2404"/>
                    </a:lnTo>
                    <a:lnTo>
                      <a:pt x="479" y="2663"/>
                    </a:lnTo>
                    <a:lnTo>
                      <a:pt x="670" y="2909"/>
                    </a:lnTo>
                    <a:lnTo>
                      <a:pt x="875" y="3155"/>
                    </a:lnTo>
                    <a:lnTo>
                      <a:pt x="1107" y="3359"/>
                    </a:lnTo>
                    <a:lnTo>
                      <a:pt x="1353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5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73" y="4438"/>
                    </a:lnTo>
                    <a:lnTo>
                      <a:pt x="3715" y="4479"/>
                    </a:lnTo>
                    <a:lnTo>
                      <a:pt x="4042" y="4493"/>
                    </a:lnTo>
                    <a:lnTo>
                      <a:pt x="10623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6" y="4383"/>
                    </a:lnTo>
                    <a:lnTo>
                      <a:pt x="11920" y="4302"/>
                    </a:lnTo>
                    <a:lnTo>
                      <a:pt x="12220" y="4192"/>
                    </a:lnTo>
                    <a:lnTo>
                      <a:pt x="12507" y="4069"/>
                    </a:lnTo>
                    <a:lnTo>
                      <a:pt x="12794" y="3919"/>
                    </a:lnTo>
                    <a:lnTo>
                      <a:pt x="13067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4" y="2404"/>
                    </a:lnTo>
                    <a:lnTo>
                      <a:pt x="14514" y="2131"/>
                    </a:lnTo>
                    <a:lnTo>
                      <a:pt x="14664" y="1844"/>
                    </a:lnTo>
                    <a:lnTo>
                      <a:pt x="14323" y="1639"/>
                    </a:lnTo>
                    <a:lnTo>
                      <a:pt x="13995" y="1434"/>
                    </a:lnTo>
                    <a:lnTo>
                      <a:pt x="13654" y="1243"/>
                    </a:lnTo>
                    <a:lnTo>
                      <a:pt x="13299" y="1066"/>
                    </a:lnTo>
                    <a:lnTo>
                      <a:pt x="12944" y="902"/>
                    </a:lnTo>
                    <a:lnTo>
                      <a:pt x="12575" y="752"/>
                    </a:lnTo>
                    <a:lnTo>
                      <a:pt x="12193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5" y="69"/>
                    </a:lnTo>
                    <a:lnTo>
                      <a:pt x="9435" y="28"/>
                    </a:lnTo>
                    <a:lnTo>
                      <a:pt x="9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168500" y="1782425"/>
                <a:ext cx="102400" cy="208900"/>
              </a:xfrm>
              <a:custGeom>
                <a:rect b="b" l="l" r="r" t="t"/>
                <a:pathLst>
                  <a:path extrusionOk="0" h="8356" w="4096">
                    <a:moveTo>
                      <a:pt x="164" y="0"/>
                    </a:moveTo>
                    <a:lnTo>
                      <a:pt x="109" y="14"/>
                    </a:lnTo>
                    <a:lnTo>
                      <a:pt x="68" y="41"/>
                    </a:lnTo>
                    <a:lnTo>
                      <a:pt x="27" y="82"/>
                    </a:lnTo>
                    <a:lnTo>
                      <a:pt x="0" y="123"/>
                    </a:lnTo>
                    <a:lnTo>
                      <a:pt x="0" y="178"/>
                    </a:lnTo>
                    <a:lnTo>
                      <a:pt x="0" y="3482"/>
                    </a:lnTo>
                    <a:lnTo>
                      <a:pt x="4096" y="8356"/>
                    </a:lnTo>
                    <a:lnTo>
                      <a:pt x="4096" y="4028"/>
                    </a:lnTo>
                    <a:lnTo>
                      <a:pt x="314" y="55"/>
                    </a:lnTo>
                    <a:lnTo>
                      <a:pt x="260" y="27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325150" y="1782425"/>
                <a:ext cx="102425" cy="208900"/>
              </a:xfrm>
              <a:custGeom>
                <a:rect b="b" l="l" r="r" t="t"/>
                <a:pathLst>
                  <a:path extrusionOk="0" h="8356" w="4097">
                    <a:moveTo>
                      <a:pt x="3878" y="0"/>
                    </a:moveTo>
                    <a:lnTo>
                      <a:pt x="3823" y="27"/>
                    </a:lnTo>
                    <a:lnTo>
                      <a:pt x="3782" y="55"/>
                    </a:lnTo>
                    <a:lnTo>
                      <a:pt x="1" y="4028"/>
                    </a:lnTo>
                    <a:lnTo>
                      <a:pt x="1" y="8356"/>
                    </a:lnTo>
                    <a:lnTo>
                      <a:pt x="4096" y="3482"/>
                    </a:lnTo>
                    <a:lnTo>
                      <a:pt x="4096" y="178"/>
                    </a:lnTo>
                    <a:lnTo>
                      <a:pt x="4083" y="123"/>
                    </a:lnTo>
                    <a:lnTo>
                      <a:pt x="4069" y="82"/>
                    </a:lnTo>
                    <a:lnTo>
                      <a:pt x="4028" y="41"/>
                    </a:lnTo>
                    <a:lnTo>
                      <a:pt x="3987" y="14"/>
                    </a:lnTo>
                    <a:lnTo>
                      <a:pt x="3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244950" y="1920650"/>
                <a:ext cx="112325" cy="94575"/>
              </a:xfrm>
              <a:custGeom>
                <a:rect b="b" l="l" r="r" t="t"/>
                <a:pathLst>
                  <a:path extrusionOk="0" h="3783" w="4493">
                    <a:moveTo>
                      <a:pt x="560" y="0"/>
                    </a:moveTo>
                    <a:lnTo>
                      <a:pt x="424" y="14"/>
                    </a:lnTo>
                    <a:lnTo>
                      <a:pt x="301" y="55"/>
                    </a:lnTo>
                    <a:lnTo>
                      <a:pt x="205" y="123"/>
                    </a:lnTo>
                    <a:lnTo>
                      <a:pt x="123" y="205"/>
                    </a:lnTo>
                    <a:lnTo>
                      <a:pt x="55" y="314"/>
                    </a:lnTo>
                    <a:lnTo>
                      <a:pt x="14" y="437"/>
                    </a:lnTo>
                    <a:lnTo>
                      <a:pt x="0" y="560"/>
                    </a:lnTo>
                    <a:lnTo>
                      <a:pt x="14" y="683"/>
                    </a:lnTo>
                    <a:lnTo>
                      <a:pt x="642" y="3345"/>
                    </a:lnTo>
                    <a:lnTo>
                      <a:pt x="669" y="3441"/>
                    </a:lnTo>
                    <a:lnTo>
                      <a:pt x="710" y="3523"/>
                    </a:lnTo>
                    <a:lnTo>
                      <a:pt x="765" y="3591"/>
                    </a:lnTo>
                    <a:lnTo>
                      <a:pt x="833" y="3659"/>
                    </a:lnTo>
                    <a:lnTo>
                      <a:pt x="915" y="3714"/>
                    </a:lnTo>
                    <a:lnTo>
                      <a:pt x="997" y="3755"/>
                    </a:lnTo>
                    <a:lnTo>
                      <a:pt x="1093" y="3769"/>
                    </a:lnTo>
                    <a:lnTo>
                      <a:pt x="1188" y="3782"/>
                    </a:lnTo>
                    <a:lnTo>
                      <a:pt x="3304" y="3782"/>
                    </a:lnTo>
                    <a:lnTo>
                      <a:pt x="3400" y="3769"/>
                    </a:lnTo>
                    <a:lnTo>
                      <a:pt x="3495" y="3755"/>
                    </a:lnTo>
                    <a:lnTo>
                      <a:pt x="3577" y="3714"/>
                    </a:lnTo>
                    <a:lnTo>
                      <a:pt x="3646" y="3659"/>
                    </a:lnTo>
                    <a:lnTo>
                      <a:pt x="3714" y="3591"/>
                    </a:lnTo>
                    <a:lnTo>
                      <a:pt x="3768" y="3523"/>
                    </a:lnTo>
                    <a:lnTo>
                      <a:pt x="3809" y="3441"/>
                    </a:lnTo>
                    <a:lnTo>
                      <a:pt x="3850" y="3345"/>
                    </a:lnTo>
                    <a:lnTo>
                      <a:pt x="4478" y="683"/>
                    </a:lnTo>
                    <a:lnTo>
                      <a:pt x="4492" y="560"/>
                    </a:lnTo>
                    <a:lnTo>
                      <a:pt x="4478" y="437"/>
                    </a:lnTo>
                    <a:lnTo>
                      <a:pt x="4437" y="314"/>
                    </a:lnTo>
                    <a:lnTo>
                      <a:pt x="4369" y="205"/>
                    </a:lnTo>
                    <a:lnTo>
                      <a:pt x="4287" y="123"/>
                    </a:lnTo>
                    <a:lnTo>
                      <a:pt x="4178" y="55"/>
                    </a:lnTo>
                    <a:lnTo>
                      <a:pt x="4069" y="14"/>
                    </a:lnTo>
                    <a:lnTo>
                      <a:pt x="3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1250750" y="1994725"/>
                <a:ext cx="100375" cy="690150"/>
              </a:xfrm>
              <a:custGeom>
                <a:rect b="b" l="l" r="r" t="t"/>
                <a:pathLst>
                  <a:path extrusionOk="0" h="27606" w="4015">
                    <a:moveTo>
                      <a:pt x="697" y="0"/>
                    </a:moveTo>
                    <a:lnTo>
                      <a:pt x="0" y="25517"/>
                    </a:lnTo>
                    <a:lnTo>
                      <a:pt x="2048" y="27606"/>
                    </a:lnTo>
                    <a:lnTo>
                      <a:pt x="4014" y="25517"/>
                    </a:lnTo>
                    <a:lnTo>
                      <a:pt x="33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17"/>
            <p:cNvSpPr/>
            <p:nvPr/>
          </p:nvSpPr>
          <p:spPr>
            <a:xfrm>
              <a:off x="1914725" y="3957209"/>
              <a:ext cx="1131099" cy="774877"/>
            </a:xfrm>
            <a:custGeom>
              <a:rect b="b" l="l" r="r" t="t"/>
              <a:pathLst>
                <a:path extrusionOk="0" h="44285" w="61995">
                  <a:moveTo>
                    <a:pt x="12456" y="1"/>
                  </a:moveTo>
                  <a:lnTo>
                    <a:pt x="12133" y="10"/>
                  </a:lnTo>
                  <a:lnTo>
                    <a:pt x="11820" y="20"/>
                  </a:lnTo>
                  <a:lnTo>
                    <a:pt x="11498" y="39"/>
                  </a:lnTo>
                  <a:lnTo>
                    <a:pt x="11185" y="67"/>
                  </a:lnTo>
                  <a:lnTo>
                    <a:pt x="10872" y="105"/>
                  </a:lnTo>
                  <a:lnTo>
                    <a:pt x="10568" y="143"/>
                  </a:lnTo>
                  <a:lnTo>
                    <a:pt x="10255" y="200"/>
                  </a:lnTo>
                  <a:lnTo>
                    <a:pt x="9951" y="257"/>
                  </a:lnTo>
                  <a:lnTo>
                    <a:pt x="9648" y="323"/>
                  </a:lnTo>
                  <a:lnTo>
                    <a:pt x="9354" y="399"/>
                  </a:lnTo>
                  <a:lnTo>
                    <a:pt x="9060" y="475"/>
                  </a:lnTo>
                  <a:lnTo>
                    <a:pt x="8766" y="570"/>
                  </a:lnTo>
                  <a:lnTo>
                    <a:pt x="8472" y="665"/>
                  </a:lnTo>
                  <a:lnTo>
                    <a:pt x="8187" y="760"/>
                  </a:lnTo>
                  <a:lnTo>
                    <a:pt x="7902" y="873"/>
                  </a:lnTo>
                  <a:lnTo>
                    <a:pt x="7618" y="987"/>
                  </a:lnTo>
                  <a:lnTo>
                    <a:pt x="7343" y="1111"/>
                  </a:lnTo>
                  <a:lnTo>
                    <a:pt x="7068" y="1234"/>
                  </a:lnTo>
                  <a:lnTo>
                    <a:pt x="6802" y="1367"/>
                  </a:lnTo>
                  <a:lnTo>
                    <a:pt x="6527" y="1509"/>
                  </a:lnTo>
                  <a:lnTo>
                    <a:pt x="6271" y="1661"/>
                  </a:lnTo>
                  <a:lnTo>
                    <a:pt x="6005" y="1813"/>
                  </a:lnTo>
                  <a:lnTo>
                    <a:pt x="5758" y="1974"/>
                  </a:lnTo>
                  <a:lnTo>
                    <a:pt x="5502" y="2135"/>
                  </a:lnTo>
                  <a:lnTo>
                    <a:pt x="5256" y="2306"/>
                  </a:lnTo>
                  <a:lnTo>
                    <a:pt x="5018" y="2486"/>
                  </a:lnTo>
                  <a:lnTo>
                    <a:pt x="4781" y="2666"/>
                  </a:lnTo>
                  <a:lnTo>
                    <a:pt x="4544" y="2856"/>
                  </a:lnTo>
                  <a:lnTo>
                    <a:pt x="4316" y="3055"/>
                  </a:lnTo>
                  <a:lnTo>
                    <a:pt x="4089" y="3245"/>
                  </a:lnTo>
                  <a:lnTo>
                    <a:pt x="3871" y="3454"/>
                  </a:lnTo>
                  <a:lnTo>
                    <a:pt x="3662" y="3662"/>
                  </a:lnTo>
                  <a:lnTo>
                    <a:pt x="3453" y="3881"/>
                  </a:lnTo>
                  <a:lnTo>
                    <a:pt x="3244" y="4099"/>
                  </a:lnTo>
                  <a:lnTo>
                    <a:pt x="3045" y="4317"/>
                  </a:lnTo>
                  <a:lnTo>
                    <a:pt x="2855" y="4545"/>
                  </a:lnTo>
                  <a:lnTo>
                    <a:pt x="2666" y="4782"/>
                  </a:lnTo>
                  <a:lnTo>
                    <a:pt x="2485" y="5019"/>
                  </a:lnTo>
                  <a:lnTo>
                    <a:pt x="2305" y="5266"/>
                  </a:lnTo>
                  <a:lnTo>
                    <a:pt x="2134" y="5512"/>
                  </a:lnTo>
                  <a:lnTo>
                    <a:pt x="1964" y="5759"/>
                  </a:lnTo>
                  <a:lnTo>
                    <a:pt x="1812" y="6015"/>
                  </a:lnTo>
                  <a:lnTo>
                    <a:pt x="1660" y="6271"/>
                  </a:lnTo>
                  <a:lnTo>
                    <a:pt x="1508" y="6537"/>
                  </a:lnTo>
                  <a:lnTo>
                    <a:pt x="1366" y="6802"/>
                  </a:lnTo>
                  <a:lnTo>
                    <a:pt x="1233" y="7068"/>
                  </a:lnTo>
                  <a:lnTo>
                    <a:pt x="1100" y="7343"/>
                  </a:lnTo>
                  <a:lnTo>
                    <a:pt x="977" y="7628"/>
                  </a:lnTo>
                  <a:lnTo>
                    <a:pt x="863" y="7903"/>
                  </a:lnTo>
                  <a:lnTo>
                    <a:pt x="759" y="8188"/>
                  </a:lnTo>
                  <a:lnTo>
                    <a:pt x="655" y="8472"/>
                  </a:lnTo>
                  <a:lnTo>
                    <a:pt x="560" y="8766"/>
                  </a:lnTo>
                  <a:lnTo>
                    <a:pt x="474" y="9060"/>
                  </a:lnTo>
                  <a:lnTo>
                    <a:pt x="389" y="9354"/>
                  </a:lnTo>
                  <a:lnTo>
                    <a:pt x="323" y="9658"/>
                  </a:lnTo>
                  <a:lnTo>
                    <a:pt x="256" y="9962"/>
                  </a:lnTo>
                  <a:lnTo>
                    <a:pt x="190" y="10265"/>
                  </a:lnTo>
                  <a:lnTo>
                    <a:pt x="142" y="10569"/>
                  </a:lnTo>
                  <a:lnTo>
                    <a:pt x="95" y="10882"/>
                  </a:lnTo>
                  <a:lnTo>
                    <a:pt x="66" y="11195"/>
                  </a:lnTo>
                  <a:lnTo>
                    <a:pt x="38" y="11508"/>
                  </a:lnTo>
                  <a:lnTo>
                    <a:pt x="19" y="11821"/>
                  </a:lnTo>
                  <a:lnTo>
                    <a:pt x="0" y="12143"/>
                  </a:lnTo>
                  <a:lnTo>
                    <a:pt x="0" y="12457"/>
                  </a:lnTo>
                  <a:lnTo>
                    <a:pt x="0" y="31828"/>
                  </a:lnTo>
                  <a:lnTo>
                    <a:pt x="0" y="32151"/>
                  </a:lnTo>
                  <a:lnTo>
                    <a:pt x="19" y="32464"/>
                  </a:lnTo>
                  <a:lnTo>
                    <a:pt x="38" y="32786"/>
                  </a:lnTo>
                  <a:lnTo>
                    <a:pt x="66" y="33099"/>
                  </a:lnTo>
                  <a:lnTo>
                    <a:pt x="95" y="33412"/>
                  </a:lnTo>
                  <a:lnTo>
                    <a:pt x="142" y="33716"/>
                  </a:lnTo>
                  <a:lnTo>
                    <a:pt x="190" y="34029"/>
                  </a:lnTo>
                  <a:lnTo>
                    <a:pt x="256" y="34333"/>
                  </a:lnTo>
                  <a:lnTo>
                    <a:pt x="323" y="34636"/>
                  </a:lnTo>
                  <a:lnTo>
                    <a:pt x="389" y="34930"/>
                  </a:lnTo>
                  <a:lnTo>
                    <a:pt x="474" y="35224"/>
                  </a:lnTo>
                  <a:lnTo>
                    <a:pt x="560" y="35518"/>
                  </a:lnTo>
                  <a:lnTo>
                    <a:pt x="655" y="35813"/>
                  </a:lnTo>
                  <a:lnTo>
                    <a:pt x="759" y="36097"/>
                  </a:lnTo>
                  <a:lnTo>
                    <a:pt x="863" y="36382"/>
                  </a:lnTo>
                  <a:lnTo>
                    <a:pt x="977" y="36666"/>
                  </a:lnTo>
                  <a:lnTo>
                    <a:pt x="1100" y="36941"/>
                  </a:lnTo>
                  <a:lnTo>
                    <a:pt x="1233" y="37217"/>
                  </a:lnTo>
                  <a:lnTo>
                    <a:pt x="1366" y="37492"/>
                  </a:lnTo>
                  <a:lnTo>
                    <a:pt x="1508" y="37757"/>
                  </a:lnTo>
                  <a:lnTo>
                    <a:pt x="1660" y="38013"/>
                  </a:lnTo>
                  <a:lnTo>
                    <a:pt x="1812" y="38279"/>
                  </a:lnTo>
                  <a:lnTo>
                    <a:pt x="1964" y="38535"/>
                  </a:lnTo>
                  <a:lnTo>
                    <a:pt x="2134" y="38782"/>
                  </a:lnTo>
                  <a:lnTo>
                    <a:pt x="2305" y="39029"/>
                  </a:lnTo>
                  <a:lnTo>
                    <a:pt x="2485" y="39266"/>
                  </a:lnTo>
                  <a:lnTo>
                    <a:pt x="2666" y="39512"/>
                  </a:lnTo>
                  <a:lnTo>
                    <a:pt x="2855" y="39740"/>
                  </a:lnTo>
                  <a:lnTo>
                    <a:pt x="3045" y="39968"/>
                  </a:lnTo>
                  <a:lnTo>
                    <a:pt x="3244" y="40195"/>
                  </a:lnTo>
                  <a:lnTo>
                    <a:pt x="3453" y="40414"/>
                  </a:lnTo>
                  <a:lnTo>
                    <a:pt x="3662" y="40622"/>
                  </a:lnTo>
                  <a:lnTo>
                    <a:pt x="3871" y="40840"/>
                  </a:lnTo>
                  <a:lnTo>
                    <a:pt x="4089" y="41040"/>
                  </a:lnTo>
                  <a:lnTo>
                    <a:pt x="4316" y="41239"/>
                  </a:lnTo>
                  <a:lnTo>
                    <a:pt x="4544" y="41429"/>
                  </a:lnTo>
                  <a:lnTo>
                    <a:pt x="4781" y="41618"/>
                  </a:lnTo>
                  <a:lnTo>
                    <a:pt x="5018" y="41799"/>
                  </a:lnTo>
                  <a:lnTo>
                    <a:pt x="5256" y="41979"/>
                  </a:lnTo>
                  <a:lnTo>
                    <a:pt x="5502" y="42150"/>
                  </a:lnTo>
                  <a:lnTo>
                    <a:pt x="5758" y="42320"/>
                  </a:lnTo>
                  <a:lnTo>
                    <a:pt x="6005" y="42472"/>
                  </a:lnTo>
                  <a:lnTo>
                    <a:pt x="6271" y="42633"/>
                  </a:lnTo>
                  <a:lnTo>
                    <a:pt x="6527" y="42776"/>
                  </a:lnTo>
                  <a:lnTo>
                    <a:pt x="6802" y="42918"/>
                  </a:lnTo>
                  <a:lnTo>
                    <a:pt x="7068" y="43051"/>
                  </a:lnTo>
                  <a:lnTo>
                    <a:pt x="7343" y="43184"/>
                  </a:lnTo>
                  <a:lnTo>
                    <a:pt x="7618" y="43307"/>
                  </a:lnTo>
                  <a:lnTo>
                    <a:pt x="7902" y="43421"/>
                  </a:lnTo>
                  <a:lnTo>
                    <a:pt x="8187" y="43525"/>
                  </a:lnTo>
                  <a:lnTo>
                    <a:pt x="8472" y="43630"/>
                  </a:lnTo>
                  <a:lnTo>
                    <a:pt x="8766" y="43724"/>
                  </a:lnTo>
                  <a:lnTo>
                    <a:pt x="9060" y="43810"/>
                  </a:lnTo>
                  <a:lnTo>
                    <a:pt x="9354" y="43895"/>
                  </a:lnTo>
                  <a:lnTo>
                    <a:pt x="9648" y="43962"/>
                  </a:lnTo>
                  <a:lnTo>
                    <a:pt x="9951" y="44028"/>
                  </a:lnTo>
                  <a:lnTo>
                    <a:pt x="10255" y="44094"/>
                  </a:lnTo>
                  <a:lnTo>
                    <a:pt x="10568" y="44142"/>
                  </a:lnTo>
                  <a:lnTo>
                    <a:pt x="10872" y="44189"/>
                  </a:lnTo>
                  <a:lnTo>
                    <a:pt x="11185" y="44218"/>
                  </a:lnTo>
                  <a:lnTo>
                    <a:pt x="11498" y="44246"/>
                  </a:lnTo>
                  <a:lnTo>
                    <a:pt x="11820" y="44275"/>
                  </a:lnTo>
                  <a:lnTo>
                    <a:pt x="12133" y="44284"/>
                  </a:lnTo>
                  <a:lnTo>
                    <a:pt x="49862" y="44284"/>
                  </a:lnTo>
                  <a:lnTo>
                    <a:pt x="50175" y="44275"/>
                  </a:lnTo>
                  <a:lnTo>
                    <a:pt x="50488" y="44246"/>
                  </a:lnTo>
                  <a:lnTo>
                    <a:pt x="50810" y="44218"/>
                  </a:lnTo>
                  <a:lnTo>
                    <a:pt x="51114" y="44189"/>
                  </a:lnTo>
                  <a:lnTo>
                    <a:pt x="51427" y="44142"/>
                  </a:lnTo>
                  <a:lnTo>
                    <a:pt x="51740" y="44094"/>
                  </a:lnTo>
                  <a:lnTo>
                    <a:pt x="52044" y="44028"/>
                  </a:lnTo>
                  <a:lnTo>
                    <a:pt x="52338" y="43962"/>
                  </a:lnTo>
                  <a:lnTo>
                    <a:pt x="52641" y="43895"/>
                  </a:lnTo>
                  <a:lnTo>
                    <a:pt x="52935" y="43810"/>
                  </a:lnTo>
                  <a:lnTo>
                    <a:pt x="53229" y="43724"/>
                  </a:lnTo>
                  <a:lnTo>
                    <a:pt x="53523" y="43630"/>
                  </a:lnTo>
                  <a:lnTo>
                    <a:pt x="53808" y="43525"/>
                  </a:lnTo>
                  <a:lnTo>
                    <a:pt x="54093" y="43421"/>
                  </a:lnTo>
                  <a:lnTo>
                    <a:pt x="54377" y="43307"/>
                  </a:lnTo>
                  <a:lnTo>
                    <a:pt x="54652" y="43184"/>
                  </a:lnTo>
                  <a:lnTo>
                    <a:pt x="54927" y="43051"/>
                  </a:lnTo>
                  <a:lnTo>
                    <a:pt x="55193" y="42918"/>
                  </a:lnTo>
                  <a:lnTo>
                    <a:pt x="55459" y="42776"/>
                  </a:lnTo>
                  <a:lnTo>
                    <a:pt x="55724" y="42633"/>
                  </a:lnTo>
                  <a:lnTo>
                    <a:pt x="55980" y="42472"/>
                  </a:lnTo>
                  <a:lnTo>
                    <a:pt x="56237" y="42320"/>
                  </a:lnTo>
                  <a:lnTo>
                    <a:pt x="56493" y="42150"/>
                  </a:lnTo>
                  <a:lnTo>
                    <a:pt x="56739" y="41979"/>
                  </a:lnTo>
                  <a:lnTo>
                    <a:pt x="56977" y="41799"/>
                  </a:lnTo>
                  <a:lnTo>
                    <a:pt x="57214" y="41618"/>
                  </a:lnTo>
                  <a:lnTo>
                    <a:pt x="57451" y="41429"/>
                  </a:lnTo>
                  <a:lnTo>
                    <a:pt x="57679" y="41239"/>
                  </a:lnTo>
                  <a:lnTo>
                    <a:pt x="57906" y="41040"/>
                  </a:lnTo>
                  <a:lnTo>
                    <a:pt x="58124" y="40840"/>
                  </a:lnTo>
                  <a:lnTo>
                    <a:pt x="58333" y="40622"/>
                  </a:lnTo>
                  <a:lnTo>
                    <a:pt x="58542" y="40414"/>
                  </a:lnTo>
                  <a:lnTo>
                    <a:pt x="58751" y="40195"/>
                  </a:lnTo>
                  <a:lnTo>
                    <a:pt x="58950" y="39968"/>
                  </a:lnTo>
                  <a:lnTo>
                    <a:pt x="59140" y="39740"/>
                  </a:lnTo>
                  <a:lnTo>
                    <a:pt x="59329" y="39512"/>
                  </a:lnTo>
                  <a:lnTo>
                    <a:pt x="59509" y="39266"/>
                  </a:lnTo>
                  <a:lnTo>
                    <a:pt x="59690" y="39029"/>
                  </a:lnTo>
                  <a:lnTo>
                    <a:pt x="59861" y="38782"/>
                  </a:lnTo>
                  <a:lnTo>
                    <a:pt x="60022" y="38535"/>
                  </a:lnTo>
                  <a:lnTo>
                    <a:pt x="60183" y="38279"/>
                  </a:lnTo>
                  <a:lnTo>
                    <a:pt x="60335" y="38013"/>
                  </a:lnTo>
                  <a:lnTo>
                    <a:pt x="60487" y="37757"/>
                  </a:lnTo>
                  <a:lnTo>
                    <a:pt x="60629" y="37492"/>
                  </a:lnTo>
                  <a:lnTo>
                    <a:pt x="60762" y="37217"/>
                  </a:lnTo>
                  <a:lnTo>
                    <a:pt x="60895" y="36941"/>
                  </a:lnTo>
                  <a:lnTo>
                    <a:pt x="61008" y="36666"/>
                  </a:lnTo>
                  <a:lnTo>
                    <a:pt x="61132" y="36382"/>
                  </a:lnTo>
                  <a:lnTo>
                    <a:pt x="61236" y="36097"/>
                  </a:lnTo>
                  <a:lnTo>
                    <a:pt x="61340" y="35813"/>
                  </a:lnTo>
                  <a:lnTo>
                    <a:pt x="61435" y="35518"/>
                  </a:lnTo>
                  <a:lnTo>
                    <a:pt x="61521" y="35224"/>
                  </a:lnTo>
                  <a:lnTo>
                    <a:pt x="61606" y="34930"/>
                  </a:lnTo>
                  <a:lnTo>
                    <a:pt x="61672" y="34636"/>
                  </a:lnTo>
                  <a:lnTo>
                    <a:pt x="61739" y="34333"/>
                  </a:lnTo>
                  <a:lnTo>
                    <a:pt x="61796" y="34029"/>
                  </a:lnTo>
                  <a:lnTo>
                    <a:pt x="61853" y="33716"/>
                  </a:lnTo>
                  <a:lnTo>
                    <a:pt x="61891" y="33412"/>
                  </a:lnTo>
                  <a:lnTo>
                    <a:pt x="61929" y="33099"/>
                  </a:lnTo>
                  <a:lnTo>
                    <a:pt x="61957" y="32786"/>
                  </a:lnTo>
                  <a:lnTo>
                    <a:pt x="61976" y="32464"/>
                  </a:lnTo>
                  <a:lnTo>
                    <a:pt x="61995" y="32151"/>
                  </a:lnTo>
                  <a:lnTo>
                    <a:pt x="61995" y="31828"/>
                  </a:lnTo>
                  <a:lnTo>
                    <a:pt x="61995" y="12457"/>
                  </a:lnTo>
                  <a:lnTo>
                    <a:pt x="61995" y="12143"/>
                  </a:lnTo>
                  <a:lnTo>
                    <a:pt x="61976" y="11821"/>
                  </a:lnTo>
                  <a:lnTo>
                    <a:pt x="61957" y="11508"/>
                  </a:lnTo>
                  <a:lnTo>
                    <a:pt x="61929" y="11195"/>
                  </a:lnTo>
                  <a:lnTo>
                    <a:pt x="61891" y="10882"/>
                  </a:lnTo>
                  <a:lnTo>
                    <a:pt x="61853" y="10569"/>
                  </a:lnTo>
                  <a:lnTo>
                    <a:pt x="61796" y="10265"/>
                  </a:lnTo>
                  <a:lnTo>
                    <a:pt x="61739" y="9962"/>
                  </a:lnTo>
                  <a:lnTo>
                    <a:pt x="61672" y="9658"/>
                  </a:lnTo>
                  <a:lnTo>
                    <a:pt x="61606" y="9354"/>
                  </a:lnTo>
                  <a:lnTo>
                    <a:pt x="61521" y="9060"/>
                  </a:lnTo>
                  <a:lnTo>
                    <a:pt x="61435" y="8766"/>
                  </a:lnTo>
                  <a:lnTo>
                    <a:pt x="61340" y="8472"/>
                  </a:lnTo>
                  <a:lnTo>
                    <a:pt x="61236" y="8188"/>
                  </a:lnTo>
                  <a:lnTo>
                    <a:pt x="61132" y="7903"/>
                  </a:lnTo>
                  <a:lnTo>
                    <a:pt x="61008" y="7628"/>
                  </a:lnTo>
                  <a:lnTo>
                    <a:pt x="60895" y="7343"/>
                  </a:lnTo>
                  <a:lnTo>
                    <a:pt x="60762" y="7068"/>
                  </a:lnTo>
                  <a:lnTo>
                    <a:pt x="60629" y="6802"/>
                  </a:lnTo>
                  <a:lnTo>
                    <a:pt x="60487" y="6537"/>
                  </a:lnTo>
                  <a:lnTo>
                    <a:pt x="60335" y="6271"/>
                  </a:lnTo>
                  <a:lnTo>
                    <a:pt x="60183" y="6015"/>
                  </a:lnTo>
                  <a:lnTo>
                    <a:pt x="60022" y="5759"/>
                  </a:lnTo>
                  <a:lnTo>
                    <a:pt x="59861" y="5512"/>
                  </a:lnTo>
                  <a:lnTo>
                    <a:pt x="59690" y="5266"/>
                  </a:lnTo>
                  <a:lnTo>
                    <a:pt x="59509" y="5019"/>
                  </a:lnTo>
                  <a:lnTo>
                    <a:pt x="59329" y="4782"/>
                  </a:lnTo>
                  <a:lnTo>
                    <a:pt x="59140" y="4545"/>
                  </a:lnTo>
                  <a:lnTo>
                    <a:pt x="58950" y="4317"/>
                  </a:lnTo>
                  <a:lnTo>
                    <a:pt x="58751" y="4099"/>
                  </a:lnTo>
                  <a:lnTo>
                    <a:pt x="58542" y="3881"/>
                  </a:lnTo>
                  <a:lnTo>
                    <a:pt x="58333" y="3662"/>
                  </a:lnTo>
                  <a:lnTo>
                    <a:pt x="58124" y="3454"/>
                  </a:lnTo>
                  <a:lnTo>
                    <a:pt x="57906" y="3245"/>
                  </a:lnTo>
                  <a:lnTo>
                    <a:pt x="57679" y="3055"/>
                  </a:lnTo>
                  <a:lnTo>
                    <a:pt x="57451" y="2856"/>
                  </a:lnTo>
                  <a:lnTo>
                    <a:pt x="57214" y="2666"/>
                  </a:lnTo>
                  <a:lnTo>
                    <a:pt x="56977" y="2486"/>
                  </a:lnTo>
                  <a:lnTo>
                    <a:pt x="56739" y="2306"/>
                  </a:lnTo>
                  <a:lnTo>
                    <a:pt x="56493" y="2135"/>
                  </a:lnTo>
                  <a:lnTo>
                    <a:pt x="56237" y="1974"/>
                  </a:lnTo>
                  <a:lnTo>
                    <a:pt x="55980" y="1813"/>
                  </a:lnTo>
                  <a:lnTo>
                    <a:pt x="55724" y="1661"/>
                  </a:lnTo>
                  <a:lnTo>
                    <a:pt x="55459" y="1509"/>
                  </a:lnTo>
                  <a:lnTo>
                    <a:pt x="55193" y="1367"/>
                  </a:lnTo>
                  <a:lnTo>
                    <a:pt x="54927" y="1234"/>
                  </a:lnTo>
                  <a:lnTo>
                    <a:pt x="54652" y="1111"/>
                  </a:lnTo>
                  <a:lnTo>
                    <a:pt x="54377" y="987"/>
                  </a:lnTo>
                  <a:lnTo>
                    <a:pt x="54093" y="873"/>
                  </a:lnTo>
                  <a:lnTo>
                    <a:pt x="53808" y="760"/>
                  </a:lnTo>
                  <a:lnTo>
                    <a:pt x="53523" y="665"/>
                  </a:lnTo>
                  <a:lnTo>
                    <a:pt x="53229" y="570"/>
                  </a:lnTo>
                  <a:lnTo>
                    <a:pt x="52935" y="475"/>
                  </a:lnTo>
                  <a:lnTo>
                    <a:pt x="52641" y="399"/>
                  </a:lnTo>
                  <a:lnTo>
                    <a:pt x="52338" y="323"/>
                  </a:lnTo>
                  <a:lnTo>
                    <a:pt x="52044" y="257"/>
                  </a:lnTo>
                  <a:lnTo>
                    <a:pt x="51740" y="200"/>
                  </a:lnTo>
                  <a:lnTo>
                    <a:pt x="51427" y="143"/>
                  </a:lnTo>
                  <a:lnTo>
                    <a:pt x="51114" y="105"/>
                  </a:lnTo>
                  <a:lnTo>
                    <a:pt x="50810" y="67"/>
                  </a:lnTo>
                  <a:lnTo>
                    <a:pt x="50488" y="39"/>
                  </a:lnTo>
                  <a:lnTo>
                    <a:pt x="50175" y="20"/>
                  </a:lnTo>
                  <a:lnTo>
                    <a:pt x="49862" y="10"/>
                  </a:lnTo>
                  <a:lnTo>
                    <a:pt x="49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211893" y="3741100"/>
              <a:ext cx="536750" cy="287676"/>
            </a:xfrm>
            <a:custGeom>
              <a:rect b="b" l="l" r="r" t="t"/>
              <a:pathLst>
                <a:path extrusionOk="0" h="16441" w="29419">
                  <a:moveTo>
                    <a:pt x="14325" y="0"/>
                  </a:moveTo>
                  <a:lnTo>
                    <a:pt x="13955" y="9"/>
                  </a:lnTo>
                  <a:lnTo>
                    <a:pt x="13576" y="28"/>
                  </a:lnTo>
                  <a:lnTo>
                    <a:pt x="13206" y="57"/>
                  </a:lnTo>
                  <a:lnTo>
                    <a:pt x="12836" y="95"/>
                  </a:lnTo>
                  <a:lnTo>
                    <a:pt x="12475" y="142"/>
                  </a:lnTo>
                  <a:lnTo>
                    <a:pt x="12115" y="199"/>
                  </a:lnTo>
                  <a:lnTo>
                    <a:pt x="11754" y="266"/>
                  </a:lnTo>
                  <a:lnTo>
                    <a:pt x="11394" y="342"/>
                  </a:lnTo>
                  <a:lnTo>
                    <a:pt x="11043" y="427"/>
                  </a:lnTo>
                  <a:lnTo>
                    <a:pt x="10692" y="522"/>
                  </a:lnTo>
                  <a:lnTo>
                    <a:pt x="10350" y="626"/>
                  </a:lnTo>
                  <a:lnTo>
                    <a:pt x="10009" y="740"/>
                  </a:lnTo>
                  <a:lnTo>
                    <a:pt x="9667" y="863"/>
                  </a:lnTo>
                  <a:lnTo>
                    <a:pt x="9335" y="987"/>
                  </a:lnTo>
                  <a:lnTo>
                    <a:pt x="9013" y="1129"/>
                  </a:lnTo>
                  <a:lnTo>
                    <a:pt x="8681" y="1271"/>
                  </a:lnTo>
                  <a:lnTo>
                    <a:pt x="8358" y="1423"/>
                  </a:lnTo>
                  <a:lnTo>
                    <a:pt x="8045" y="1584"/>
                  </a:lnTo>
                  <a:lnTo>
                    <a:pt x="7732" y="1755"/>
                  </a:lnTo>
                  <a:lnTo>
                    <a:pt x="7429" y="1935"/>
                  </a:lnTo>
                  <a:lnTo>
                    <a:pt x="7125" y="2116"/>
                  </a:lnTo>
                  <a:lnTo>
                    <a:pt x="6821" y="2315"/>
                  </a:lnTo>
                  <a:lnTo>
                    <a:pt x="6527" y="2514"/>
                  </a:lnTo>
                  <a:lnTo>
                    <a:pt x="6243" y="2713"/>
                  </a:lnTo>
                  <a:lnTo>
                    <a:pt x="5958" y="2931"/>
                  </a:lnTo>
                  <a:lnTo>
                    <a:pt x="5683" y="3150"/>
                  </a:lnTo>
                  <a:lnTo>
                    <a:pt x="5408" y="3377"/>
                  </a:lnTo>
                  <a:lnTo>
                    <a:pt x="5142" y="3605"/>
                  </a:lnTo>
                  <a:lnTo>
                    <a:pt x="4877" y="3842"/>
                  </a:lnTo>
                  <a:lnTo>
                    <a:pt x="4620" y="4089"/>
                  </a:lnTo>
                  <a:lnTo>
                    <a:pt x="4364" y="4345"/>
                  </a:lnTo>
                  <a:lnTo>
                    <a:pt x="4127" y="4601"/>
                  </a:lnTo>
                  <a:lnTo>
                    <a:pt x="3881" y="4857"/>
                  </a:lnTo>
                  <a:lnTo>
                    <a:pt x="3653" y="5132"/>
                  </a:lnTo>
                  <a:lnTo>
                    <a:pt x="3425" y="5407"/>
                  </a:lnTo>
                  <a:lnTo>
                    <a:pt x="3207" y="5682"/>
                  </a:lnTo>
                  <a:lnTo>
                    <a:pt x="2989" y="5967"/>
                  </a:lnTo>
                  <a:lnTo>
                    <a:pt x="2780" y="6252"/>
                  </a:lnTo>
                  <a:lnTo>
                    <a:pt x="2581" y="6546"/>
                  </a:lnTo>
                  <a:lnTo>
                    <a:pt x="2391" y="6849"/>
                  </a:lnTo>
                  <a:lnTo>
                    <a:pt x="2201" y="7153"/>
                  </a:lnTo>
                  <a:lnTo>
                    <a:pt x="2021" y="7456"/>
                  </a:lnTo>
                  <a:lnTo>
                    <a:pt x="1850" y="7770"/>
                  </a:lnTo>
                  <a:lnTo>
                    <a:pt x="1680" y="8092"/>
                  </a:lnTo>
                  <a:lnTo>
                    <a:pt x="1518" y="8405"/>
                  </a:lnTo>
                  <a:lnTo>
                    <a:pt x="1367" y="8737"/>
                  </a:lnTo>
                  <a:lnTo>
                    <a:pt x="1224" y="9060"/>
                  </a:lnTo>
                  <a:lnTo>
                    <a:pt x="1082" y="9392"/>
                  </a:lnTo>
                  <a:lnTo>
                    <a:pt x="959" y="9733"/>
                  </a:lnTo>
                  <a:lnTo>
                    <a:pt x="835" y="10065"/>
                  </a:lnTo>
                  <a:lnTo>
                    <a:pt x="721" y="10407"/>
                  </a:lnTo>
                  <a:lnTo>
                    <a:pt x="617" y="10758"/>
                  </a:lnTo>
                  <a:lnTo>
                    <a:pt x="513" y="11099"/>
                  </a:lnTo>
                  <a:lnTo>
                    <a:pt x="427" y="11450"/>
                  </a:lnTo>
                  <a:lnTo>
                    <a:pt x="342" y="11801"/>
                  </a:lnTo>
                  <a:lnTo>
                    <a:pt x="276" y="12162"/>
                  </a:lnTo>
                  <a:lnTo>
                    <a:pt x="209" y="12522"/>
                  </a:lnTo>
                  <a:lnTo>
                    <a:pt x="152" y="12883"/>
                  </a:lnTo>
                  <a:lnTo>
                    <a:pt x="105" y="13243"/>
                  </a:lnTo>
                  <a:lnTo>
                    <a:pt x="67" y="13604"/>
                  </a:lnTo>
                  <a:lnTo>
                    <a:pt x="38" y="13974"/>
                  </a:lnTo>
                  <a:lnTo>
                    <a:pt x="19" y="14344"/>
                  </a:lnTo>
                  <a:lnTo>
                    <a:pt x="1" y="14704"/>
                  </a:lnTo>
                  <a:lnTo>
                    <a:pt x="10" y="14922"/>
                  </a:lnTo>
                  <a:lnTo>
                    <a:pt x="38" y="15112"/>
                  </a:lnTo>
                  <a:lnTo>
                    <a:pt x="86" y="15302"/>
                  </a:lnTo>
                  <a:lnTo>
                    <a:pt x="143" y="15463"/>
                  </a:lnTo>
                  <a:lnTo>
                    <a:pt x="219" y="15624"/>
                  </a:lnTo>
                  <a:lnTo>
                    <a:pt x="314" y="15767"/>
                  </a:lnTo>
                  <a:lnTo>
                    <a:pt x="418" y="15890"/>
                  </a:lnTo>
                  <a:lnTo>
                    <a:pt x="541" y="16013"/>
                  </a:lnTo>
                  <a:lnTo>
                    <a:pt x="674" y="16108"/>
                  </a:lnTo>
                  <a:lnTo>
                    <a:pt x="807" y="16203"/>
                  </a:lnTo>
                  <a:lnTo>
                    <a:pt x="959" y="16270"/>
                  </a:lnTo>
                  <a:lnTo>
                    <a:pt x="1110" y="16336"/>
                  </a:lnTo>
                  <a:lnTo>
                    <a:pt x="1272" y="16383"/>
                  </a:lnTo>
                  <a:lnTo>
                    <a:pt x="1433" y="16412"/>
                  </a:lnTo>
                  <a:lnTo>
                    <a:pt x="1594" y="16440"/>
                  </a:lnTo>
                  <a:lnTo>
                    <a:pt x="1936" y="16440"/>
                  </a:lnTo>
                  <a:lnTo>
                    <a:pt x="2097" y="16412"/>
                  </a:lnTo>
                  <a:lnTo>
                    <a:pt x="2268" y="16383"/>
                  </a:lnTo>
                  <a:lnTo>
                    <a:pt x="2429" y="16336"/>
                  </a:lnTo>
                  <a:lnTo>
                    <a:pt x="2581" y="16270"/>
                  </a:lnTo>
                  <a:lnTo>
                    <a:pt x="2733" y="16194"/>
                  </a:lnTo>
                  <a:lnTo>
                    <a:pt x="2875" y="16108"/>
                  </a:lnTo>
                  <a:lnTo>
                    <a:pt x="3008" y="16004"/>
                  </a:lnTo>
                  <a:lnTo>
                    <a:pt x="3131" y="15890"/>
                  </a:lnTo>
                  <a:lnTo>
                    <a:pt x="3235" y="15767"/>
                  </a:lnTo>
                  <a:lnTo>
                    <a:pt x="3340" y="15624"/>
                  </a:lnTo>
                  <a:lnTo>
                    <a:pt x="3425" y="15463"/>
                  </a:lnTo>
                  <a:lnTo>
                    <a:pt x="3492" y="15302"/>
                  </a:lnTo>
                  <a:lnTo>
                    <a:pt x="3539" y="15112"/>
                  </a:lnTo>
                  <a:lnTo>
                    <a:pt x="3577" y="14922"/>
                  </a:lnTo>
                  <a:lnTo>
                    <a:pt x="3586" y="14704"/>
                  </a:lnTo>
                  <a:lnTo>
                    <a:pt x="3596" y="14420"/>
                  </a:lnTo>
                  <a:lnTo>
                    <a:pt x="3615" y="14135"/>
                  </a:lnTo>
                  <a:lnTo>
                    <a:pt x="3634" y="13850"/>
                  </a:lnTo>
                  <a:lnTo>
                    <a:pt x="3672" y="13575"/>
                  </a:lnTo>
                  <a:lnTo>
                    <a:pt x="3700" y="13291"/>
                  </a:lnTo>
                  <a:lnTo>
                    <a:pt x="3748" y="13016"/>
                  </a:lnTo>
                  <a:lnTo>
                    <a:pt x="3795" y="12741"/>
                  </a:lnTo>
                  <a:lnTo>
                    <a:pt x="3852" y="12465"/>
                  </a:lnTo>
                  <a:lnTo>
                    <a:pt x="3909" y="12200"/>
                  </a:lnTo>
                  <a:lnTo>
                    <a:pt x="3975" y="11934"/>
                  </a:lnTo>
                  <a:lnTo>
                    <a:pt x="4051" y="11669"/>
                  </a:lnTo>
                  <a:lnTo>
                    <a:pt x="4137" y="11412"/>
                  </a:lnTo>
                  <a:lnTo>
                    <a:pt x="4222" y="11147"/>
                  </a:lnTo>
                  <a:lnTo>
                    <a:pt x="4307" y="10891"/>
                  </a:lnTo>
                  <a:lnTo>
                    <a:pt x="4412" y="10644"/>
                  </a:lnTo>
                  <a:lnTo>
                    <a:pt x="4516" y="10397"/>
                  </a:lnTo>
                  <a:lnTo>
                    <a:pt x="4620" y="10151"/>
                  </a:lnTo>
                  <a:lnTo>
                    <a:pt x="4734" y="9904"/>
                  </a:lnTo>
                  <a:lnTo>
                    <a:pt x="4858" y="9667"/>
                  </a:lnTo>
                  <a:lnTo>
                    <a:pt x="4981" y="9430"/>
                  </a:lnTo>
                  <a:lnTo>
                    <a:pt x="5114" y="9193"/>
                  </a:lnTo>
                  <a:lnTo>
                    <a:pt x="5247" y="8965"/>
                  </a:lnTo>
                  <a:lnTo>
                    <a:pt x="5389" y="8737"/>
                  </a:lnTo>
                  <a:lnTo>
                    <a:pt x="5541" y="8519"/>
                  </a:lnTo>
                  <a:lnTo>
                    <a:pt x="5692" y="8301"/>
                  </a:lnTo>
                  <a:lnTo>
                    <a:pt x="5844" y="8083"/>
                  </a:lnTo>
                  <a:lnTo>
                    <a:pt x="6006" y="7874"/>
                  </a:lnTo>
                  <a:lnTo>
                    <a:pt x="6176" y="7665"/>
                  </a:lnTo>
                  <a:lnTo>
                    <a:pt x="6347" y="7466"/>
                  </a:lnTo>
                  <a:lnTo>
                    <a:pt x="6518" y="7267"/>
                  </a:lnTo>
                  <a:lnTo>
                    <a:pt x="6698" y="7077"/>
                  </a:lnTo>
                  <a:lnTo>
                    <a:pt x="6888" y="6887"/>
                  </a:lnTo>
                  <a:lnTo>
                    <a:pt x="7078" y="6698"/>
                  </a:lnTo>
                  <a:lnTo>
                    <a:pt x="7267" y="6517"/>
                  </a:lnTo>
                  <a:lnTo>
                    <a:pt x="7466" y="6347"/>
                  </a:lnTo>
                  <a:lnTo>
                    <a:pt x="7666" y="6176"/>
                  </a:lnTo>
                  <a:lnTo>
                    <a:pt x="7874" y="6005"/>
                  </a:lnTo>
                  <a:lnTo>
                    <a:pt x="8083" y="5844"/>
                  </a:lnTo>
                  <a:lnTo>
                    <a:pt x="8301" y="5692"/>
                  </a:lnTo>
                  <a:lnTo>
                    <a:pt x="8519" y="5540"/>
                  </a:lnTo>
                  <a:lnTo>
                    <a:pt x="8738" y="5388"/>
                  </a:lnTo>
                  <a:lnTo>
                    <a:pt x="8965" y="5246"/>
                  </a:lnTo>
                  <a:lnTo>
                    <a:pt x="9193" y="5113"/>
                  </a:lnTo>
                  <a:lnTo>
                    <a:pt x="9430" y="4980"/>
                  </a:lnTo>
                  <a:lnTo>
                    <a:pt x="9667" y="4857"/>
                  </a:lnTo>
                  <a:lnTo>
                    <a:pt x="9905" y="4734"/>
                  </a:lnTo>
                  <a:lnTo>
                    <a:pt x="10151" y="4620"/>
                  </a:lnTo>
                  <a:lnTo>
                    <a:pt x="10398" y="4516"/>
                  </a:lnTo>
                  <a:lnTo>
                    <a:pt x="10644" y="4411"/>
                  </a:lnTo>
                  <a:lnTo>
                    <a:pt x="10891" y="4307"/>
                  </a:lnTo>
                  <a:lnTo>
                    <a:pt x="11147" y="4222"/>
                  </a:lnTo>
                  <a:lnTo>
                    <a:pt x="11413" y="4136"/>
                  </a:lnTo>
                  <a:lnTo>
                    <a:pt x="11669" y="4051"/>
                  </a:lnTo>
                  <a:lnTo>
                    <a:pt x="11935" y="3975"/>
                  </a:lnTo>
                  <a:lnTo>
                    <a:pt x="12200" y="3908"/>
                  </a:lnTo>
                  <a:lnTo>
                    <a:pt x="12466" y="3852"/>
                  </a:lnTo>
                  <a:lnTo>
                    <a:pt x="12741" y="3795"/>
                  </a:lnTo>
                  <a:lnTo>
                    <a:pt x="13016" y="3747"/>
                  </a:lnTo>
                  <a:lnTo>
                    <a:pt x="13291" y="3700"/>
                  </a:lnTo>
                  <a:lnTo>
                    <a:pt x="13576" y="3671"/>
                  </a:lnTo>
                  <a:lnTo>
                    <a:pt x="13851" y="3633"/>
                  </a:lnTo>
                  <a:lnTo>
                    <a:pt x="14136" y="3614"/>
                  </a:lnTo>
                  <a:lnTo>
                    <a:pt x="14420" y="3595"/>
                  </a:lnTo>
                  <a:lnTo>
                    <a:pt x="14705" y="3586"/>
                  </a:lnTo>
                  <a:lnTo>
                    <a:pt x="14999" y="3586"/>
                  </a:lnTo>
                  <a:lnTo>
                    <a:pt x="15283" y="3595"/>
                  </a:lnTo>
                  <a:lnTo>
                    <a:pt x="15568" y="3605"/>
                  </a:lnTo>
                  <a:lnTo>
                    <a:pt x="15843" y="3633"/>
                  </a:lnTo>
                  <a:lnTo>
                    <a:pt x="16128" y="3662"/>
                  </a:lnTo>
                  <a:lnTo>
                    <a:pt x="16403" y="3700"/>
                  </a:lnTo>
                  <a:lnTo>
                    <a:pt x="16678" y="3738"/>
                  </a:lnTo>
                  <a:lnTo>
                    <a:pt x="16944" y="3785"/>
                  </a:lnTo>
                  <a:lnTo>
                    <a:pt x="17219" y="3852"/>
                  </a:lnTo>
                  <a:lnTo>
                    <a:pt x="17484" y="3908"/>
                  </a:lnTo>
                  <a:lnTo>
                    <a:pt x="17750" y="3984"/>
                  </a:lnTo>
                  <a:lnTo>
                    <a:pt x="18006" y="4060"/>
                  </a:lnTo>
                  <a:lnTo>
                    <a:pt x="18272" y="4146"/>
                  </a:lnTo>
                  <a:lnTo>
                    <a:pt x="18528" y="4241"/>
                  </a:lnTo>
                  <a:lnTo>
                    <a:pt x="18775" y="4335"/>
                  </a:lnTo>
                  <a:lnTo>
                    <a:pt x="19021" y="4440"/>
                  </a:lnTo>
                  <a:lnTo>
                    <a:pt x="19268" y="4544"/>
                  </a:lnTo>
                  <a:lnTo>
                    <a:pt x="19514" y="4667"/>
                  </a:lnTo>
                  <a:lnTo>
                    <a:pt x="19752" y="4791"/>
                  </a:lnTo>
                  <a:lnTo>
                    <a:pt x="19989" y="4914"/>
                  </a:lnTo>
                  <a:lnTo>
                    <a:pt x="20226" y="5047"/>
                  </a:lnTo>
                  <a:lnTo>
                    <a:pt x="20454" y="5189"/>
                  </a:lnTo>
                  <a:lnTo>
                    <a:pt x="20681" y="5331"/>
                  </a:lnTo>
                  <a:lnTo>
                    <a:pt x="20900" y="5483"/>
                  </a:lnTo>
                  <a:lnTo>
                    <a:pt x="21118" y="5635"/>
                  </a:lnTo>
                  <a:lnTo>
                    <a:pt x="21336" y="5796"/>
                  </a:lnTo>
                  <a:lnTo>
                    <a:pt x="21545" y="5967"/>
                  </a:lnTo>
                  <a:lnTo>
                    <a:pt x="21753" y="6138"/>
                  </a:lnTo>
                  <a:lnTo>
                    <a:pt x="21953" y="6309"/>
                  </a:lnTo>
                  <a:lnTo>
                    <a:pt x="22152" y="6489"/>
                  </a:lnTo>
                  <a:lnTo>
                    <a:pt x="22341" y="6679"/>
                  </a:lnTo>
                  <a:lnTo>
                    <a:pt x="22531" y="6868"/>
                  </a:lnTo>
                  <a:lnTo>
                    <a:pt x="22721" y="7058"/>
                  </a:lnTo>
                  <a:lnTo>
                    <a:pt x="22901" y="7257"/>
                  </a:lnTo>
                  <a:lnTo>
                    <a:pt x="23072" y="7456"/>
                  </a:lnTo>
                  <a:lnTo>
                    <a:pt x="23243" y="7665"/>
                  </a:lnTo>
                  <a:lnTo>
                    <a:pt x="23413" y="7874"/>
                  </a:lnTo>
                  <a:lnTo>
                    <a:pt x="23575" y="8092"/>
                  </a:lnTo>
                  <a:lnTo>
                    <a:pt x="23727" y="8310"/>
                  </a:lnTo>
                  <a:lnTo>
                    <a:pt x="23878" y="8538"/>
                  </a:lnTo>
                  <a:lnTo>
                    <a:pt x="24030" y="8756"/>
                  </a:lnTo>
                  <a:lnTo>
                    <a:pt x="24172" y="8993"/>
                  </a:lnTo>
                  <a:lnTo>
                    <a:pt x="24305" y="9221"/>
                  </a:lnTo>
                  <a:lnTo>
                    <a:pt x="24438" y="9458"/>
                  </a:lnTo>
                  <a:lnTo>
                    <a:pt x="24561" y="9695"/>
                  </a:lnTo>
                  <a:lnTo>
                    <a:pt x="24685" y="9942"/>
                  </a:lnTo>
                  <a:lnTo>
                    <a:pt x="24799" y="10189"/>
                  </a:lnTo>
                  <a:lnTo>
                    <a:pt x="24912" y="10435"/>
                  </a:lnTo>
                  <a:lnTo>
                    <a:pt x="25007" y="10682"/>
                  </a:lnTo>
                  <a:lnTo>
                    <a:pt x="25112" y="10938"/>
                  </a:lnTo>
                  <a:lnTo>
                    <a:pt x="25197" y="11194"/>
                  </a:lnTo>
                  <a:lnTo>
                    <a:pt x="25282" y="11450"/>
                  </a:lnTo>
                  <a:lnTo>
                    <a:pt x="25368" y="11716"/>
                  </a:lnTo>
                  <a:lnTo>
                    <a:pt x="25444" y="11982"/>
                  </a:lnTo>
                  <a:lnTo>
                    <a:pt x="25510" y="12247"/>
                  </a:lnTo>
                  <a:lnTo>
                    <a:pt x="25567" y="12513"/>
                  </a:lnTo>
                  <a:lnTo>
                    <a:pt x="25624" y="12778"/>
                  </a:lnTo>
                  <a:lnTo>
                    <a:pt x="25671" y="13054"/>
                  </a:lnTo>
                  <a:lnTo>
                    <a:pt x="25719" y="13319"/>
                  </a:lnTo>
                  <a:lnTo>
                    <a:pt x="25747" y="13594"/>
                  </a:lnTo>
                  <a:lnTo>
                    <a:pt x="25785" y="13869"/>
                  </a:lnTo>
                  <a:lnTo>
                    <a:pt x="25804" y="14154"/>
                  </a:lnTo>
                  <a:lnTo>
                    <a:pt x="25823" y="14429"/>
                  </a:lnTo>
                  <a:lnTo>
                    <a:pt x="25823" y="14704"/>
                  </a:lnTo>
                  <a:lnTo>
                    <a:pt x="25842" y="14922"/>
                  </a:lnTo>
                  <a:lnTo>
                    <a:pt x="25880" y="15112"/>
                  </a:lnTo>
                  <a:lnTo>
                    <a:pt x="25927" y="15302"/>
                  </a:lnTo>
                  <a:lnTo>
                    <a:pt x="25994" y="15463"/>
                  </a:lnTo>
                  <a:lnTo>
                    <a:pt x="26079" y="15624"/>
                  </a:lnTo>
                  <a:lnTo>
                    <a:pt x="26174" y="15767"/>
                  </a:lnTo>
                  <a:lnTo>
                    <a:pt x="26288" y="15890"/>
                  </a:lnTo>
                  <a:lnTo>
                    <a:pt x="26411" y="16004"/>
                  </a:lnTo>
                  <a:lnTo>
                    <a:pt x="26544" y="16108"/>
                  </a:lnTo>
                  <a:lnTo>
                    <a:pt x="26686" y="16194"/>
                  </a:lnTo>
                  <a:lnTo>
                    <a:pt x="26838" y="16270"/>
                  </a:lnTo>
                  <a:lnTo>
                    <a:pt x="26990" y="16336"/>
                  </a:lnTo>
                  <a:lnTo>
                    <a:pt x="27151" y="16383"/>
                  </a:lnTo>
                  <a:lnTo>
                    <a:pt x="27322" y="16412"/>
                  </a:lnTo>
                  <a:lnTo>
                    <a:pt x="27483" y="16440"/>
                  </a:lnTo>
                  <a:lnTo>
                    <a:pt x="27825" y="16440"/>
                  </a:lnTo>
                  <a:lnTo>
                    <a:pt x="27986" y="16412"/>
                  </a:lnTo>
                  <a:lnTo>
                    <a:pt x="28147" y="16383"/>
                  </a:lnTo>
                  <a:lnTo>
                    <a:pt x="28309" y="16336"/>
                  </a:lnTo>
                  <a:lnTo>
                    <a:pt x="28460" y="16270"/>
                  </a:lnTo>
                  <a:lnTo>
                    <a:pt x="28612" y="16203"/>
                  </a:lnTo>
                  <a:lnTo>
                    <a:pt x="28745" y="16108"/>
                  </a:lnTo>
                  <a:lnTo>
                    <a:pt x="28878" y="16013"/>
                  </a:lnTo>
                  <a:lnTo>
                    <a:pt x="29001" y="15890"/>
                  </a:lnTo>
                  <a:lnTo>
                    <a:pt x="29105" y="15767"/>
                  </a:lnTo>
                  <a:lnTo>
                    <a:pt x="29200" y="15624"/>
                  </a:lnTo>
                  <a:lnTo>
                    <a:pt x="29276" y="15463"/>
                  </a:lnTo>
                  <a:lnTo>
                    <a:pt x="29333" y="15302"/>
                  </a:lnTo>
                  <a:lnTo>
                    <a:pt x="29381" y="15112"/>
                  </a:lnTo>
                  <a:lnTo>
                    <a:pt x="29409" y="14922"/>
                  </a:lnTo>
                  <a:lnTo>
                    <a:pt x="29418" y="14704"/>
                  </a:lnTo>
                  <a:lnTo>
                    <a:pt x="29400" y="14325"/>
                  </a:lnTo>
                  <a:lnTo>
                    <a:pt x="29381" y="13955"/>
                  </a:lnTo>
                  <a:lnTo>
                    <a:pt x="29352" y="13575"/>
                  </a:lnTo>
                  <a:lnTo>
                    <a:pt x="29314" y="13205"/>
                  </a:lnTo>
                  <a:lnTo>
                    <a:pt x="29267" y="12835"/>
                  </a:lnTo>
                  <a:lnTo>
                    <a:pt x="29210" y="12475"/>
                  </a:lnTo>
                  <a:lnTo>
                    <a:pt x="29143" y="12114"/>
                  </a:lnTo>
                  <a:lnTo>
                    <a:pt x="29067" y="11754"/>
                  </a:lnTo>
                  <a:lnTo>
                    <a:pt x="28992" y="11393"/>
                  </a:lnTo>
                  <a:lnTo>
                    <a:pt x="28897" y="11042"/>
                  </a:lnTo>
                  <a:lnTo>
                    <a:pt x="28802" y="10691"/>
                  </a:lnTo>
                  <a:lnTo>
                    <a:pt x="28697" y="10350"/>
                  </a:lnTo>
                  <a:lnTo>
                    <a:pt x="28584" y="10008"/>
                  </a:lnTo>
                  <a:lnTo>
                    <a:pt x="28460" y="9667"/>
                  </a:lnTo>
                  <a:lnTo>
                    <a:pt x="28328" y="9335"/>
                  </a:lnTo>
                  <a:lnTo>
                    <a:pt x="28195" y="9012"/>
                  </a:lnTo>
                  <a:lnTo>
                    <a:pt x="28052" y="8680"/>
                  </a:lnTo>
                  <a:lnTo>
                    <a:pt x="27901" y="8358"/>
                  </a:lnTo>
                  <a:lnTo>
                    <a:pt x="27739" y="8045"/>
                  </a:lnTo>
                  <a:lnTo>
                    <a:pt x="27569" y="7732"/>
                  </a:lnTo>
                  <a:lnTo>
                    <a:pt x="27398" y="7428"/>
                  </a:lnTo>
                  <a:lnTo>
                    <a:pt x="27218" y="7124"/>
                  </a:lnTo>
                  <a:lnTo>
                    <a:pt x="27028" y="6821"/>
                  </a:lnTo>
                  <a:lnTo>
                    <a:pt x="26838" y="6527"/>
                  </a:lnTo>
                  <a:lnTo>
                    <a:pt x="26629" y="6242"/>
                  </a:lnTo>
                  <a:lnTo>
                    <a:pt x="26430" y="5958"/>
                  </a:lnTo>
                  <a:lnTo>
                    <a:pt x="26212" y="5682"/>
                  </a:lnTo>
                  <a:lnTo>
                    <a:pt x="25994" y="5407"/>
                  </a:lnTo>
                  <a:lnTo>
                    <a:pt x="25766" y="5142"/>
                  </a:lnTo>
                  <a:lnTo>
                    <a:pt x="25529" y="4876"/>
                  </a:lnTo>
                  <a:lnTo>
                    <a:pt x="25292" y="4620"/>
                  </a:lnTo>
                  <a:lnTo>
                    <a:pt x="25045" y="4373"/>
                  </a:lnTo>
                  <a:lnTo>
                    <a:pt x="24799" y="4127"/>
                  </a:lnTo>
                  <a:lnTo>
                    <a:pt x="24542" y="3890"/>
                  </a:lnTo>
                  <a:lnTo>
                    <a:pt x="24277" y="3652"/>
                  </a:lnTo>
                  <a:lnTo>
                    <a:pt x="24011" y="3425"/>
                  </a:lnTo>
                  <a:lnTo>
                    <a:pt x="23736" y="3206"/>
                  </a:lnTo>
                  <a:lnTo>
                    <a:pt x="23461" y="2988"/>
                  </a:lnTo>
                  <a:lnTo>
                    <a:pt x="23176" y="2789"/>
                  </a:lnTo>
                  <a:lnTo>
                    <a:pt x="22892" y="2580"/>
                  </a:lnTo>
                  <a:lnTo>
                    <a:pt x="22598" y="2391"/>
                  </a:lnTo>
                  <a:lnTo>
                    <a:pt x="22294" y="2201"/>
                  </a:lnTo>
                  <a:lnTo>
                    <a:pt x="21990" y="2021"/>
                  </a:lnTo>
                  <a:lnTo>
                    <a:pt x="21687" y="1850"/>
                  </a:lnTo>
                  <a:lnTo>
                    <a:pt x="21374" y="1679"/>
                  </a:lnTo>
                  <a:lnTo>
                    <a:pt x="21061" y="1518"/>
                  </a:lnTo>
                  <a:lnTo>
                    <a:pt x="20738" y="1366"/>
                  </a:lnTo>
                  <a:lnTo>
                    <a:pt x="20406" y="1224"/>
                  </a:lnTo>
                  <a:lnTo>
                    <a:pt x="20084" y="1091"/>
                  </a:lnTo>
                  <a:lnTo>
                    <a:pt x="19742" y="958"/>
                  </a:lnTo>
                  <a:lnTo>
                    <a:pt x="19410" y="835"/>
                  </a:lnTo>
                  <a:lnTo>
                    <a:pt x="19069" y="721"/>
                  </a:lnTo>
                  <a:lnTo>
                    <a:pt x="18718" y="617"/>
                  </a:lnTo>
                  <a:lnTo>
                    <a:pt x="18376" y="522"/>
                  </a:lnTo>
                  <a:lnTo>
                    <a:pt x="18025" y="427"/>
                  </a:lnTo>
                  <a:lnTo>
                    <a:pt x="17665" y="351"/>
                  </a:lnTo>
                  <a:lnTo>
                    <a:pt x="17304" y="275"/>
                  </a:lnTo>
                  <a:lnTo>
                    <a:pt x="16944" y="209"/>
                  </a:lnTo>
                  <a:lnTo>
                    <a:pt x="16583" y="152"/>
                  </a:lnTo>
                  <a:lnTo>
                    <a:pt x="16213" y="104"/>
                  </a:lnTo>
                  <a:lnTo>
                    <a:pt x="15843" y="66"/>
                  </a:lnTo>
                  <a:lnTo>
                    <a:pt x="15464" y="38"/>
                  </a:lnTo>
                  <a:lnTo>
                    <a:pt x="15084" y="19"/>
                  </a:lnTo>
                  <a:lnTo>
                    <a:pt x="1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222968" y="4097974"/>
              <a:ext cx="514600" cy="493499"/>
            </a:xfrm>
            <a:custGeom>
              <a:rect b="b" l="l" r="r" t="t"/>
              <a:pathLst>
                <a:path extrusionOk="0" h="28204" w="28205">
                  <a:moveTo>
                    <a:pt x="7343" y="0"/>
                  </a:moveTo>
                  <a:lnTo>
                    <a:pt x="7343" y="7343"/>
                  </a:lnTo>
                  <a:lnTo>
                    <a:pt x="1" y="7343"/>
                  </a:lnTo>
                  <a:lnTo>
                    <a:pt x="1" y="20861"/>
                  </a:lnTo>
                  <a:lnTo>
                    <a:pt x="7343" y="20861"/>
                  </a:lnTo>
                  <a:lnTo>
                    <a:pt x="7343" y="28204"/>
                  </a:lnTo>
                  <a:lnTo>
                    <a:pt x="20862" y="28204"/>
                  </a:lnTo>
                  <a:lnTo>
                    <a:pt x="20862" y="20861"/>
                  </a:lnTo>
                  <a:lnTo>
                    <a:pt x="28204" y="20861"/>
                  </a:lnTo>
                  <a:lnTo>
                    <a:pt x="28204" y="7343"/>
                  </a:lnTo>
                  <a:lnTo>
                    <a:pt x="20862" y="7343"/>
                  </a:lnTo>
                  <a:lnTo>
                    <a:pt x="20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395872" y="4342971"/>
              <a:ext cx="168784" cy="84845"/>
            </a:xfrm>
            <a:custGeom>
              <a:rect b="b" l="l" r="r" t="t"/>
              <a:pathLst>
                <a:path extrusionOk="0" h="4849" w="9251">
                  <a:moveTo>
                    <a:pt x="2866" y="0"/>
                  </a:moveTo>
                  <a:lnTo>
                    <a:pt x="2714" y="10"/>
                  </a:lnTo>
                  <a:lnTo>
                    <a:pt x="2562" y="29"/>
                  </a:lnTo>
                  <a:lnTo>
                    <a:pt x="2410" y="48"/>
                  </a:lnTo>
                  <a:lnTo>
                    <a:pt x="2268" y="76"/>
                  </a:lnTo>
                  <a:lnTo>
                    <a:pt x="2126" y="114"/>
                  </a:lnTo>
                  <a:lnTo>
                    <a:pt x="1983" y="152"/>
                  </a:lnTo>
                  <a:lnTo>
                    <a:pt x="1851" y="190"/>
                  </a:lnTo>
                  <a:lnTo>
                    <a:pt x="1708" y="238"/>
                  </a:lnTo>
                  <a:lnTo>
                    <a:pt x="1585" y="295"/>
                  </a:lnTo>
                  <a:lnTo>
                    <a:pt x="1452" y="351"/>
                  </a:lnTo>
                  <a:lnTo>
                    <a:pt x="1329" y="418"/>
                  </a:lnTo>
                  <a:lnTo>
                    <a:pt x="1215" y="484"/>
                  </a:lnTo>
                  <a:lnTo>
                    <a:pt x="1101" y="560"/>
                  </a:lnTo>
                  <a:lnTo>
                    <a:pt x="987" y="636"/>
                  </a:lnTo>
                  <a:lnTo>
                    <a:pt x="883" y="712"/>
                  </a:lnTo>
                  <a:lnTo>
                    <a:pt x="788" y="797"/>
                  </a:lnTo>
                  <a:lnTo>
                    <a:pt x="693" y="883"/>
                  </a:lnTo>
                  <a:lnTo>
                    <a:pt x="598" y="978"/>
                  </a:lnTo>
                  <a:lnTo>
                    <a:pt x="513" y="1072"/>
                  </a:lnTo>
                  <a:lnTo>
                    <a:pt x="437" y="1167"/>
                  </a:lnTo>
                  <a:lnTo>
                    <a:pt x="361" y="1272"/>
                  </a:lnTo>
                  <a:lnTo>
                    <a:pt x="295" y="1376"/>
                  </a:lnTo>
                  <a:lnTo>
                    <a:pt x="238" y="1480"/>
                  </a:lnTo>
                  <a:lnTo>
                    <a:pt x="181" y="1594"/>
                  </a:lnTo>
                  <a:lnTo>
                    <a:pt x="134" y="1708"/>
                  </a:lnTo>
                  <a:lnTo>
                    <a:pt x="96" y="1822"/>
                  </a:lnTo>
                  <a:lnTo>
                    <a:pt x="58" y="1936"/>
                  </a:lnTo>
                  <a:lnTo>
                    <a:pt x="29" y="2059"/>
                  </a:lnTo>
                  <a:lnTo>
                    <a:pt x="10" y="2182"/>
                  </a:lnTo>
                  <a:lnTo>
                    <a:pt x="1" y="2296"/>
                  </a:lnTo>
                  <a:lnTo>
                    <a:pt x="1" y="2429"/>
                  </a:lnTo>
                  <a:lnTo>
                    <a:pt x="1" y="2552"/>
                  </a:lnTo>
                  <a:lnTo>
                    <a:pt x="10" y="2676"/>
                  </a:lnTo>
                  <a:lnTo>
                    <a:pt x="29" y="2790"/>
                  </a:lnTo>
                  <a:lnTo>
                    <a:pt x="58" y="2913"/>
                  </a:lnTo>
                  <a:lnTo>
                    <a:pt x="96" y="3027"/>
                  </a:lnTo>
                  <a:lnTo>
                    <a:pt x="134" y="3141"/>
                  </a:lnTo>
                  <a:lnTo>
                    <a:pt x="181" y="3254"/>
                  </a:lnTo>
                  <a:lnTo>
                    <a:pt x="238" y="3368"/>
                  </a:lnTo>
                  <a:lnTo>
                    <a:pt x="295" y="3473"/>
                  </a:lnTo>
                  <a:lnTo>
                    <a:pt x="361" y="3577"/>
                  </a:lnTo>
                  <a:lnTo>
                    <a:pt x="437" y="3681"/>
                  </a:lnTo>
                  <a:lnTo>
                    <a:pt x="513" y="3776"/>
                  </a:lnTo>
                  <a:lnTo>
                    <a:pt x="598" y="3871"/>
                  </a:lnTo>
                  <a:lnTo>
                    <a:pt x="693" y="3966"/>
                  </a:lnTo>
                  <a:lnTo>
                    <a:pt x="788" y="4051"/>
                  </a:lnTo>
                  <a:lnTo>
                    <a:pt x="883" y="4137"/>
                  </a:lnTo>
                  <a:lnTo>
                    <a:pt x="987" y="4213"/>
                  </a:lnTo>
                  <a:lnTo>
                    <a:pt x="1101" y="4298"/>
                  </a:lnTo>
                  <a:lnTo>
                    <a:pt x="1215" y="4364"/>
                  </a:lnTo>
                  <a:lnTo>
                    <a:pt x="1329" y="4431"/>
                  </a:lnTo>
                  <a:lnTo>
                    <a:pt x="1452" y="4497"/>
                  </a:lnTo>
                  <a:lnTo>
                    <a:pt x="1585" y="4554"/>
                  </a:lnTo>
                  <a:lnTo>
                    <a:pt x="1708" y="4611"/>
                  </a:lnTo>
                  <a:lnTo>
                    <a:pt x="1851" y="4658"/>
                  </a:lnTo>
                  <a:lnTo>
                    <a:pt x="1983" y="4696"/>
                  </a:lnTo>
                  <a:lnTo>
                    <a:pt x="2126" y="4744"/>
                  </a:lnTo>
                  <a:lnTo>
                    <a:pt x="2268" y="4772"/>
                  </a:lnTo>
                  <a:lnTo>
                    <a:pt x="2410" y="4801"/>
                  </a:lnTo>
                  <a:lnTo>
                    <a:pt x="2562" y="4820"/>
                  </a:lnTo>
                  <a:lnTo>
                    <a:pt x="2714" y="4839"/>
                  </a:lnTo>
                  <a:lnTo>
                    <a:pt x="2866" y="4848"/>
                  </a:lnTo>
                  <a:lnTo>
                    <a:pt x="6385" y="4848"/>
                  </a:lnTo>
                  <a:lnTo>
                    <a:pt x="6537" y="4839"/>
                  </a:lnTo>
                  <a:lnTo>
                    <a:pt x="6689" y="4820"/>
                  </a:lnTo>
                  <a:lnTo>
                    <a:pt x="6841" y="4801"/>
                  </a:lnTo>
                  <a:lnTo>
                    <a:pt x="6983" y="4772"/>
                  </a:lnTo>
                  <a:lnTo>
                    <a:pt x="7125" y="4744"/>
                  </a:lnTo>
                  <a:lnTo>
                    <a:pt x="7268" y="4696"/>
                  </a:lnTo>
                  <a:lnTo>
                    <a:pt x="7400" y="4658"/>
                  </a:lnTo>
                  <a:lnTo>
                    <a:pt x="7533" y="4611"/>
                  </a:lnTo>
                  <a:lnTo>
                    <a:pt x="7666" y="4554"/>
                  </a:lnTo>
                  <a:lnTo>
                    <a:pt x="7799" y="4497"/>
                  </a:lnTo>
                  <a:lnTo>
                    <a:pt x="7913" y="4431"/>
                  </a:lnTo>
                  <a:lnTo>
                    <a:pt x="8036" y="4364"/>
                  </a:lnTo>
                  <a:lnTo>
                    <a:pt x="8150" y="4298"/>
                  </a:lnTo>
                  <a:lnTo>
                    <a:pt x="8264" y="4213"/>
                  </a:lnTo>
                  <a:lnTo>
                    <a:pt x="8368" y="4137"/>
                  </a:lnTo>
                  <a:lnTo>
                    <a:pt x="8463" y="4051"/>
                  </a:lnTo>
                  <a:lnTo>
                    <a:pt x="8558" y="3966"/>
                  </a:lnTo>
                  <a:lnTo>
                    <a:pt x="8653" y="3871"/>
                  </a:lnTo>
                  <a:lnTo>
                    <a:pt x="8738" y="3776"/>
                  </a:lnTo>
                  <a:lnTo>
                    <a:pt x="8814" y="3681"/>
                  </a:lnTo>
                  <a:lnTo>
                    <a:pt x="8890" y="3577"/>
                  </a:lnTo>
                  <a:lnTo>
                    <a:pt x="8956" y="3473"/>
                  </a:lnTo>
                  <a:lnTo>
                    <a:pt x="9013" y="3368"/>
                  </a:lnTo>
                  <a:lnTo>
                    <a:pt x="9070" y="3254"/>
                  </a:lnTo>
                  <a:lnTo>
                    <a:pt x="9117" y="3141"/>
                  </a:lnTo>
                  <a:lnTo>
                    <a:pt x="9155" y="3027"/>
                  </a:lnTo>
                  <a:lnTo>
                    <a:pt x="9193" y="2913"/>
                  </a:lnTo>
                  <a:lnTo>
                    <a:pt x="9222" y="2790"/>
                  </a:lnTo>
                  <a:lnTo>
                    <a:pt x="9241" y="2676"/>
                  </a:lnTo>
                  <a:lnTo>
                    <a:pt x="9250" y="2552"/>
                  </a:lnTo>
                  <a:lnTo>
                    <a:pt x="9250" y="2429"/>
                  </a:lnTo>
                  <a:lnTo>
                    <a:pt x="9250" y="2296"/>
                  </a:lnTo>
                  <a:lnTo>
                    <a:pt x="9241" y="2182"/>
                  </a:lnTo>
                  <a:lnTo>
                    <a:pt x="9222" y="2059"/>
                  </a:lnTo>
                  <a:lnTo>
                    <a:pt x="9193" y="1936"/>
                  </a:lnTo>
                  <a:lnTo>
                    <a:pt x="9155" y="1822"/>
                  </a:lnTo>
                  <a:lnTo>
                    <a:pt x="9117" y="1708"/>
                  </a:lnTo>
                  <a:lnTo>
                    <a:pt x="9070" y="1594"/>
                  </a:lnTo>
                  <a:lnTo>
                    <a:pt x="9013" y="1480"/>
                  </a:lnTo>
                  <a:lnTo>
                    <a:pt x="8956" y="1376"/>
                  </a:lnTo>
                  <a:lnTo>
                    <a:pt x="8890" y="1272"/>
                  </a:lnTo>
                  <a:lnTo>
                    <a:pt x="8814" y="1167"/>
                  </a:lnTo>
                  <a:lnTo>
                    <a:pt x="8738" y="1072"/>
                  </a:lnTo>
                  <a:lnTo>
                    <a:pt x="8653" y="978"/>
                  </a:lnTo>
                  <a:lnTo>
                    <a:pt x="8558" y="883"/>
                  </a:lnTo>
                  <a:lnTo>
                    <a:pt x="8463" y="797"/>
                  </a:lnTo>
                  <a:lnTo>
                    <a:pt x="8368" y="712"/>
                  </a:lnTo>
                  <a:lnTo>
                    <a:pt x="8264" y="636"/>
                  </a:lnTo>
                  <a:lnTo>
                    <a:pt x="8150" y="560"/>
                  </a:lnTo>
                  <a:lnTo>
                    <a:pt x="8036" y="484"/>
                  </a:lnTo>
                  <a:lnTo>
                    <a:pt x="7913" y="418"/>
                  </a:lnTo>
                  <a:lnTo>
                    <a:pt x="7799" y="351"/>
                  </a:lnTo>
                  <a:lnTo>
                    <a:pt x="7666" y="295"/>
                  </a:lnTo>
                  <a:lnTo>
                    <a:pt x="7533" y="238"/>
                  </a:lnTo>
                  <a:lnTo>
                    <a:pt x="7400" y="190"/>
                  </a:lnTo>
                  <a:lnTo>
                    <a:pt x="7268" y="152"/>
                  </a:lnTo>
                  <a:lnTo>
                    <a:pt x="7125" y="114"/>
                  </a:lnTo>
                  <a:lnTo>
                    <a:pt x="6983" y="76"/>
                  </a:lnTo>
                  <a:lnTo>
                    <a:pt x="6841" y="48"/>
                  </a:lnTo>
                  <a:lnTo>
                    <a:pt x="6689" y="29"/>
                  </a:lnTo>
                  <a:lnTo>
                    <a:pt x="6537" y="10"/>
                  </a:lnTo>
                  <a:lnTo>
                    <a:pt x="6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415084" y="4254837"/>
              <a:ext cx="60774" cy="69395"/>
            </a:xfrm>
            <a:custGeom>
              <a:rect b="b" l="l" r="r" t="t"/>
              <a:pathLst>
                <a:path extrusionOk="0" h="3966" w="3331">
                  <a:moveTo>
                    <a:pt x="1670" y="0"/>
                  </a:moveTo>
                  <a:lnTo>
                    <a:pt x="1500" y="10"/>
                  </a:lnTo>
                  <a:lnTo>
                    <a:pt x="1329" y="38"/>
                  </a:lnTo>
                  <a:lnTo>
                    <a:pt x="1168" y="95"/>
                  </a:lnTo>
                  <a:lnTo>
                    <a:pt x="1016" y="161"/>
                  </a:lnTo>
                  <a:lnTo>
                    <a:pt x="874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5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77" y="1395"/>
                  </a:lnTo>
                  <a:lnTo>
                    <a:pt x="29" y="1584"/>
                  </a:lnTo>
                  <a:lnTo>
                    <a:pt x="10" y="1784"/>
                  </a:lnTo>
                  <a:lnTo>
                    <a:pt x="1" y="1983"/>
                  </a:lnTo>
                  <a:lnTo>
                    <a:pt x="10" y="2192"/>
                  </a:lnTo>
                  <a:lnTo>
                    <a:pt x="29" y="2381"/>
                  </a:lnTo>
                  <a:lnTo>
                    <a:pt x="7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5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4" y="3728"/>
                  </a:lnTo>
                  <a:lnTo>
                    <a:pt x="1016" y="3814"/>
                  </a:lnTo>
                  <a:lnTo>
                    <a:pt x="1168" y="3880"/>
                  </a:lnTo>
                  <a:lnTo>
                    <a:pt x="1329" y="3928"/>
                  </a:lnTo>
                  <a:lnTo>
                    <a:pt x="1500" y="3956"/>
                  </a:lnTo>
                  <a:lnTo>
                    <a:pt x="1670" y="3966"/>
                  </a:lnTo>
                  <a:lnTo>
                    <a:pt x="1832" y="3956"/>
                  </a:lnTo>
                  <a:lnTo>
                    <a:pt x="2002" y="3928"/>
                  </a:lnTo>
                  <a:lnTo>
                    <a:pt x="2164" y="3880"/>
                  </a:lnTo>
                  <a:lnTo>
                    <a:pt x="2316" y="3814"/>
                  </a:lnTo>
                  <a:lnTo>
                    <a:pt x="2458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7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207" y="2761"/>
                  </a:lnTo>
                  <a:lnTo>
                    <a:pt x="3255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1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5" y="1395"/>
                  </a:lnTo>
                  <a:lnTo>
                    <a:pt x="320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7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8" y="237"/>
                  </a:lnTo>
                  <a:lnTo>
                    <a:pt x="2316" y="161"/>
                  </a:lnTo>
                  <a:lnTo>
                    <a:pt x="2164" y="95"/>
                  </a:lnTo>
                  <a:lnTo>
                    <a:pt x="2002" y="38"/>
                  </a:lnTo>
                  <a:lnTo>
                    <a:pt x="1832" y="1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362119" y="4295326"/>
              <a:ext cx="50904" cy="57952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3" y="10"/>
                  </a:lnTo>
                  <a:lnTo>
                    <a:pt x="1120" y="29"/>
                  </a:lnTo>
                  <a:lnTo>
                    <a:pt x="987" y="77"/>
                  </a:lnTo>
                  <a:lnTo>
                    <a:pt x="855" y="124"/>
                  </a:lnTo>
                  <a:lnTo>
                    <a:pt x="731" y="200"/>
                  </a:lnTo>
                  <a:lnTo>
                    <a:pt x="618" y="285"/>
                  </a:lnTo>
                  <a:lnTo>
                    <a:pt x="513" y="380"/>
                  </a:lnTo>
                  <a:lnTo>
                    <a:pt x="409" y="485"/>
                  </a:lnTo>
                  <a:lnTo>
                    <a:pt x="323" y="598"/>
                  </a:lnTo>
                  <a:lnTo>
                    <a:pt x="238" y="731"/>
                  </a:lnTo>
                  <a:lnTo>
                    <a:pt x="172" y="864"/>
                  </a:lnTo>
                  <a:lnTo>
                    <a:pt x="115" y="1006"/>
                  </a:lnTo>
                  <a:lnTo>
                    <a:pt x="67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1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7" y="2145"/>
                  </a:lnTo>
                  <a:lnTo>
                    <a:pt x="115" y="2297"/>
                  </a:lnTo>
                  <a:lnTo>
                    <a:pt x="172" y="2439"/>
                  </a:lnTo>
                  <a:lnTo>
                    <a:pt x="238" y="2581"/>
                  </a:lnTo>
                  <a:lnTo>
                    <a:pt x="323" y="2705"/>
                  </a:lnTo>
                  <a:lnTo>
                    <a:pt x="409" y="2828"/>
                  </a:lnTo>
                  <a:lnTo>
                    <a:pt x="513" y="2932"/>
                  </a:lnTo>
                  <a:lnTo>
                    <a:pt x="618" y="3027"/>
                  </a:lnTo>
                  <a:lnTo>
                    <a:pt x="731" y="3112"/>
                  </a:lnTo>
                  <a:lnTo>
                    <a:pt x="855" y="3179"/>
                  </a:lnTo>
                  <a:lnTo>
                    <a:pt x="987" y="3236"/>
                  </a:lnTo>
                  <a:lnTo>
                    <a:pt x="1120" y="3274"/>
                  </a:lnTo>
                  <a:lnTo>
                    <a:pt x="1253" y="3302"/>
                  </a:lnTo>
                  <a:lnTo>
                    <a:pt x="1395" y="3312"/>
                  </a:lnTo>
                  <a:lnTo>
                    <a:pt x="1538" y="3302"/>
                  </a:lnTo>
                  <a:lnTo>
                    <a:pt x="1680" y="3274"/>
                  </a:lnTo>
                  <a:lnTo>
                    <a:pt x="1813" y="3236"/>
                  </a:lnTo>
                  <a:lnTo>
                    <a:pt x="1936" y="3179"/>
                  </a:lnTo>
                  <a:lnTo>
                    <a:pt x="2059" y="3112"/>
                  </a:lnTo>
                  <a:lnTo>
                    <a:pt x="2173" y="3027"/>
                  </a:lnTo>
                  <a:lnTo>
                    <a:pt x="2287" y="2932"/>
                  </a:lnTo>
                  <a:lnTo>
                    <a:pt x="2382" y="2828"/>
                  </a:lnTo>
                  <a:lnTo>
                    <a:pt x="2467" y="2705"/>
                  </a:lnTo>
                  <a:lnTo>
                    <a:pt x="2553" y="2581"/>
                  </a:lnTo>
                  <a:lnTo>
                    <a:pt x="2619" y="2439"/>
                  </a:lnTo>
                  <a:lnTo>
                    <a:pt x="2676" y="2297"/>
                  </a:lnTo>
                  <a:lnTo>
                    <a:pt x="2724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90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4" y="1158"/>
                  </a:lnTo>
                  <a:lnTo>
                    <a:pt x="2676" y="1006"/>
                  </a:lnTo>
                  <a:lnTo>
                    <a:pt x="2619" y="864"/>
                  </a:lnTo>
                  <a:lnTo>
                    <a:pt x="2553" y="731"/>
                  </a:lnTo>
                  <a:lnTo>
                    <a:pt x="2467" y="598"/>
                  </a:lnTo>
                  <a:lnTo>
                    <a:pt x="2382" y="485"/>
                  </a:lnTo>
                  <a:lnTo>
                    <a:pt x="2287" y="380"/>
                  </a:lnTo>
                  <a:lnTo>
                    <a:pt x="2173" y="285"/>
                  </a:lnTo>
                  <a:lnTo>
                    <a:pt x="2059" y="200"/>
                  </a:lnTo>
                  <a:lnTo>
                    <a:pt x="1936" y="124"/>
                  </a:lnTo>
                  <a:lnTo>
                    <a:pt x="1813" y="77"/>
                  </a:lnTo>
                  <a:lnTo>
                    <a:pt x="1680" y="29"/>
                  </a:lnTo>
                  <a:lnTo>
                    <a:pt x="1538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84669" y="4254837"/>
              <a:ext cx="60774" cy="69395"/>
            </a:xfrm>
            <a:custGeom>
              <a:rect b="b" l="l" r="r" t="t"/>
              <a:pathLst>
                <a:path extrusionOk="0" h="3966" w="3331">
                  <a:moveTo>
                    <a:pt x="1661" y="0"/>
                  </a:moveTo>
                  <a:lnTo>
                    <a:pt x="1490" y="10"/>
                  </a:lnTo>
                  <a:lnTo>
                    <a:pt x="1329" y="38"/>
                  </a:lnTo>
                  <a:lnTo>
                    <a:pt x="1167" y="95"/>
                  </a:lnTo>
                  <a:lnTo>
                    <a:pt x="1015" y="161"/>
                  </a:lnTo>
                  <a:lnTo>
                    <a:pt x="873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4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67" y="1395"/>
                  </a:lnTo>
                  <a:lnTo>
                    <a:pt x="29" y="1584"/>
                  </a:lnTo>
                  <a:lnTo>
                    <a:pt x="0" y="1784"/>
                  </a:lnTo>
                  <a:lnTo>
                    <a:pt x="0" y="1983"/>
                  </a:lnTo>
                  <a:lnTo>
                    <a:pt x="0" y="2192"/>
                  </a:lnTo>
                  <a:lnTo>
                    <a:pt x="29" y="2381"/>
                  </a:lnTo>
                  <a:lnTo>
                    <a:pt x="6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4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3" y="3728"/>
                  </a:lnTo>
                  <a:lnTo>
                    <a:pt x="1015" y="3814"/>
                  </a:lnTo>
                  <a:lnTo>
                    <a:pt x="1167" y="3880"/>
                  </a:lnTo>
                  <a:lnTo>
                    <a:pt x="1329" y="3928"/>
                  </a:lnTo>
                  <a:lnTo>
                    <a:pt x="1490" y="3956"/>
                  </a:lnTo>
                  <a:lnTo>
                    <a:pt x="1661" y="3966"/>
                  </a:lnTo>
                  <a:lnTo>
                    <a:pt x="1831" y="3956"/>
                  </a:lnTo>
                  <a:lnTo>
                    <a:pt x="2002" y="3928"/>
                  </a:lnTo>
                  <a:lnTo>
                    <a:pt x="2163" y="3880"/>
                  </a:lnTo>
                  <a:lnTo>
                    <a:pt x="2315" y="3814"/>
                  </a:lnTo>
                  <a:lnTo>
                    <a:pt x="2457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6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197" y="2761"/>
                  </a:lnTo>
                  <a:lnTo>
                    <a:pt x="3254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0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4" y="1395"/>
                  </a:lnTo>
                  <a:lnTo>
                    <a:pt x="319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6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7" y="237"/>
                  </a:lnTo>
                  <a:lnTo>
                    <a:pt x="2315" y="161"/>
                  </a:lnTo>
                  <a:lnTo>
                    <a:pt x="2163" y="95"/>
                  </a:lnTo>
                  <a:lnTo>
                    <a:pt x="2002" y="38"/>
                  </a:lnTo>
                  <a:lnTo>
                    <a:pt x="1831" y="10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547503" y="4295326"/>
              <a:ext cx="50904" cy="57952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2" y="10"/>
                  </a:lnTo>
                  <a:lnTo>
                    <a:pt x="1110" y="29"/>
                  </a:lnTo>
                  <a:lnTo>
                    <a:pt x="977" y="77"/>
                  </a:lnTo>
                  <a:lnTo>
                    <a:pt x="854" y="124"/>
                  </a:lnTo>
                  <a:lnTo>
                    <a:pt x="731" y="200"/>
                  </a:lnTo>
                  <a:lnTo>
                    <a:pt x="617" y="285"/>
                  </a:lnTo>
                  <a:lnTo>
                    <a:pt x="503" y="380"/>
                  </a:lnTo>
                  <a:lnTo>
                    <a:pt x="408" y="485"/>
                  </a:lnTo>
                  <a:lnTo>
                    <a:pt x="313" y="598"/>
                  </a:lnTo>
                  <a:lnTo>
                    <a:pt x="237" y="731"/>
                  </a:lnTo>
                  <a:lnTo>
                    <a:pt x="171" y="864"/>
                  </a:lnTo>
                  <a:lnTo>
                    <a:pt x="104" y="1006"/>
                  </a:lnTo>
                  <a:lnTo>
                    <a:pt x="66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0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6" y="2145"/>
                  </a:lnTo>
                  <a:lnTo>
                    <a:pt x="104" y="2297"/>
                  </a:lnTo>
                  <a:lnTo>
                    <a:pt x="171" y="2439"/>
                  </a:lnTo>
                  <a:lnTo>
                    <a:pt x="237" y="2581"/>
                  </a:lnTo>
                  <a:lnTo>
                    <a:pt x="313" y="2705"/>
                  </a:lnTo>
                  <a:lnTo>
                    <a:pt x="408" y="2828"/>
                  </a:lnTo>
                  <a:lnTo>
                    <a:pt x="503" y="2932"/>
                  </a:lnTo>
                  <a:lnTo>
                    <a:pt x="617" y="3027"/>
                  </a:lnTo>
                  <a:lnTo>
                    <a:pt x="731" y="3112"/>
                  </a:lnTo>
                  <a:lnTo>
                    <a:pt x="854" y="3179"/>
                  </a:lnTo>
                  <a:lnTo>
                    <a:pt x="977" y="3236"/>
                  </a:lnTo>
                  <a:lnTo>
                    <a:pt x="1110" y="3274"/>
                  </a:lnTo>
                  <a:lnTo>
                    <a:pt x="1252" y="3302"/>
                  </a:lnTo>
                  <a:lnTo>
                    <a:pt x="1395" y="3312"/>
                  </a:lnTo>
                  <a:lnTo>
                    <a:pt x="1537" y="3302"/>
                  </a:lnTo>
                  <a:lnTo>
                    <a:pt x="1670" y="3274"/>
                  </a:lnTo>
                  <a:lnTo>
                    <a:pt x="1802" y="3236"/>
                  </a:lnTo>
                  <a:lnTo>
                    <a:pt x="1935" y="3179"/>
                  </a:lnTo>
                  <a:lnTo>
                    <a:pt x="2059" y="3112"/>
                  </a:lnTo>
                  <a:lnTo>
                    <a:pt x="2172" y="3027"/>
                  </a:lnTo>
                  <a:lnTo>
                    <a:pt x="2277" y="2932"/>
                  </a:lnTo>
                  <a:lnTo>
                    <a:pt x="2381" y="2828"/>
                  </a:lnTo>
                  <a:lnTo>
                    <a:pt x="2467" y="2705"/>
                  </a:lnTo>
                  <a:lnTo>
                    <a:pt x="2542" y="2581"/>
                  </a:lnTo>
                  <a:lnTo>
                    <a:pt x="2618" y="2439"/>
                  </a:lnTo>
                  <a:lnTo>
                    <a:pt x="2675" y="2297"/>
                  </a:lnTo>
                  <a:lnTo>
                    <a:pt x="2723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89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3" y="1158"/>
                  </a:lnTo>
                  <a:lnTo>
                    <a:pt x="2675" y="1006"/>
                  </a:lnTo>
                  <a:lnTo>
                    <a:pt x="2618" y="864"/>
                  </a:lnTo>
                  <a:lnTo>
                    <a:pt x="2542" y="731"/>
                  </a:lnTo>
                  <a:lnTo>
                    <a:pt x="2467" y="598"/>
                  </a:lnTo>
                  <a:lnTo>
                    <a:pt x="2381" y="485"/>
                  </a:lnTo>
                  <a:lnTo>
                    <a:pt x="2277" y="380"/>
                  </a:lnTo>
                  <a:lnTo>
                    <a:pt x="2172" y="285"/>
                  </a:lnTo>
                  <a:lnTo>
                    <a:pt x="2059" y="200"/>
                  </a:lnTo>
                  <a:lnTo>
                    <a:pt x="1935" y="124"/>
                  </a:lnTo>
                  <a:lnTo>
                    <a:pt x="1802" y="77"/>
                  </a:lnTo>
                  <a:lnTo>
                    <a:pt x="1670" y="29"/>
                  </a:lnTo>
                  <a:lnTo>
                    <a:pt x="1537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7"/>
          <p:cNvSpPr txBox="1"/>
          <p:nvPr/>
        </p:nvSpPr>
        <p:spPr>
          <a:xfrm>
            <a:off x="457275" y="443902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17"/>
          <p:cNvGrpSpPr/>
          <p:nvPr/>
        </p:nvGrpSpPr>
        <p:grpSpPr>
          <a:xfrm>
            <a:off x="6336925" y="881681"/>
            <a:ext cx="2349814" cy="1057029"/>
            <a:chOff x="6336925" y="881681"/>
            <a:chExt cx="2349814" cy="1057029"/>
          </a:xfrm>
        </p:grpSpPr>
        <p:grpSp>
          <p:nvGrpSpPr>
            <p:cNvPr id="295" name="Google Shape;295;p17"/>
            <p:cNvGrpSpPr/>
            <p:nvPr/>
          </p:nvGrpSpPr>
          <p:grpSpPr>
            <a:xfrm>
              <a:off x="7319265" y="881681"/>
              <a:ext cx="1367474" cy="1057029"/>
              <a:chOff x="7200900" y="1073600"/>
              <a:chExt cx="1485900" cy="1019609"/>
            </a:xfrm>
          </p:grpSpPr>
          <p:sp>
            <p:nvSpPr>
              <p:cNvPr id="296" name="Google Shape;296;p17"/>
              <p:cNvSpPr txBox="1"/>
              <p:nvPr/>
            </p:nvSpPr>
            <p:spPr>
              <a:xfrm>
                <a:off x="7200900" y="10736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7" name="Google Shape;297;p17"/>
              <p:cNvSpPr txBox="1"/>
              <p:nvPr/>
            </p:nvSpPr>
            <p:spPr>
              <a:xfrm>
                <a:off x="7200900" y="1415209"/>
                <a:ext cx="1485900" cy="6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8" name="Google Shape;298;p17"/>
            <p:cNvSpPr/>
            <p:nvPr/>
          </p:nvSpPr>
          <p:spPr>
            <a:xfrm>
              <a:off x="6336925" y="1283525"/>
              <a:ext cx="910800" cy="55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/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6336925" y="2038123"/>
            <a:ext cx="2349814" cy="1057014"/>
            <a:chOff x="6336925" y="2038121"/>
            <a:chExt cx="2349814" cy="1057014"/>
          </a:xfrm>
        </p:grpSpPr>
        <p:grpSp>
          <p:nvGrpSpPr>
            <p:cNvPr id="300" name="Google Shape;300;p17"/>
            <p:cNvGrpSpPr/>
            <p:nvPr/>
          </p:nvGrpSpPr>
          <p:grpSpPr>
            <a:xfrm>
              <a:off x="7319265" y="2038121"/>
              <a:ext cx="1367474" cy="1057014"/>
              <a:chOff x="7200900" y="2372300"/>
              <a:chExt cx="1485900" cy="1019594"/>
            </a:xfrm>
          </p:grpSpPr>
          <p:sp>
            <p:nvSpPr>
              <p:cNvPr id="301" name="Google Shape;301;p17"/>
              <p:cNvSpPr txBox="1"/>
              <p:nvPr/>
            </p:nvSpPr>
            <p:spPr>
              <a:xfrm>
                <a:off x="7200900" y="23723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Pluto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7"/>
              <p:cNvSpPr txBox="1"/>
              <p:nvPr/>
            </p:nvSpPr>
            <p:spPr>
              <a:xfrm>
                <a:off x="7200900" y="2713894"/>
                <a:ext cx="1485900" cy="6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now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7"/>
            <p:cNvSpPr/>
            <p:nvPr/>
          </p:nvSpPr>
          <p:spPr>
            <a:xfrm>
              <a:off x="6336925" y="2399043"/>
              <a:ext cx="910800" cy="55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sz="1800"/>
            </a:p>
          </p:txBody>
        </p:sp>
      </p:grpSp>
      <p:grpSp>
        <p:nvGrpSpPr>
          <p:cNvPr id="304" name="Google Shape;304;p17"/>
          <p:cNvGrpSpPr/>
          <p:nvPr/>
        </p:nvGrpSpPr>
        <p:grpSpPr>
          <a:xfrm>
            <a:off x="6336925" y="3194550"/>
            <a:ext cx="2349814" cy="1067293"/>
            <a:chOff x="6336925" y="3194550"/>
            <a:chExt cx="2349814" cy="1067293"/>
          </a:xfrm>
        </p:grpSpPr>
        <p:grpSp>
          <p:nvGrpSpPr>
            <p:cNvPr id="305" name="Google Shape;305;p17"/>
            <p:cNvGrpSpPr/>
            <p:nvPr/>
          </p:nvGrpSpPr>
          <p:grpSpPr>
            <a:xfrm>
              <a:off x="7319265" y="3194550"/>
              <a:ext cx="1367474" cy="1067293"/>
              <a:chOff x="7200900" y="2372300"/>
              <a:chExt cx="1485900" cy="1029510"/>
            </a:xfrm>
          </p:grpSpPr>
          <p:sp>
            <p:nvSpPr>
              <p:cNvPr id="306" name="Google Shape;306;p17"/>
              <p:cNvSpPr txBox="1"/>
              <p:nvPr/>
            </p:nvSpPr>
            <p:spPr>
              <a:xfrm>
                <a:off x="7200900" y="23723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7"/>
              <p:cNvSpPr txBox="1"/>
              <p:nvPr/>
            </p:nvSpPr>
            <p:spPr>
              <a:xfrm>
                <a:off x="7200900" y="2713910"/>
                <a:ext cx="1485900" cy="6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7"/>
            <p:cNvSpPr/>
            <p:nvPr/>
          </p:nvSpPr>
          <p:spPr>
            <a:xfrm>
              <a:off x="6336925" y="3514548"/>
              <a:ext cx="910800" cy="555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sz="18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44"/>
          <p:cNvGrpSpPr/>
          <p:nvPr/>
        </p:nvGrpSpPr>
        <p:grpSpPr>
          <a:xfrm>
            <a:off x="2670600" y="1329150"/>
            <a:ext cx="3778350" cy="3122900"/>
            <a:chOff x="2670600" y="1329150"/>
            <a:chExt cx="3778350" cy="3122900"/>
          </a:xfrm>
        </p:grpSpPr>
        <p:sp>
          <p:nvSpPr>
            <p:cNvPr id="2140" name="Google Shape;2140;p44"/>
            <p:cNvSpPr/>
            <p:nvPr/>
          </p:nvSpPr>
          <p:spPr>
            <a:xfrm>
              <a:off x="2670600" y="1329150"/>
              <a:ext cx="709500" cy="70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4"/>
            <p:cNvSpPr/>
            <p:nvPr/>
          </p:nvSpPr>
          <p:spPr>
            <a:xfrm>
              <a:off x="5739450" y="3740738"/>
              <a:ext cx="709500" cy="70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5734988" y="1329938"/>
              <a:ext cx="709500" cy="70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2670613" y="3742550"/>
              <a:ext cx="709500" cy="70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4329263" y="2572963"/>
              <a:ext cx="485700" cy="485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5" name="Google Shape;2145;p44"/>
            <p:cNvCxnSpPr>
              <a:stCxn id="2144" idx="1"/>
              <a:endCxn id="2140" idx="5"/>
            </p:cNvCxnSpPr>
            <p:nvPr/>
          </p:nvCxnSpPr>
          <p:spPr>
            <a:xfrm flipH="1" rot="5400000">
              <a:off x="3483742" y="1727442"/>
              <a:ext cx="709200" cy="1124100"/>
            </a:xfrm>
            <a:prstGeom prst="curvedConnector3">
              <a:avLst>
                <a:gd fmla="val 477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44"/>
            <p:cNvCxnSpPr>
              <a:stCxn id="2144" idx="3"/>
              <a:endCxn id="2143" idx="7"/>
            </p:cNvCxnSpPr>
            <p:nvPr/>
          </p:nvCxnSpPr>
          <p:spPr>
            <a:xfrm rot="5400000">
              <a:off x="3408892" y="2854933"/>
              <a:ext cx="858900" cy="1124100"/>
            </a:xfrm>
            <a:prstGeom prst="curvedConnector3">
              <a:avLst>
                <a:gd fmla="val 480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44"/>
            <p:cNvCxnSpPr>
              <a:stCxn id="2144" idx="5"/>
              <a:endCxn id="2141" idx="1"/>
            </p:cNvCxnSpPr>
            <p:nvPr/>
          </p:nvCxnSpPr>
          <p:spPr>
            <a:xfrm flipH="1" rot="-5400000">
              <a:off x="4865033" y="2866333"/>
              <a:ext cx="857100" cy="1099500"/>
            </a:xfrm>
            <a:prstGeom prst="curvedConnector3">
              <a:avLst>
                <a:gd fmla="val 4808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44"/>
            <p:cNvCxnSpPr>
              <a:stCxn id="2144" idx="7"/>
              <a:endCxn id="2142" idx="3"/>
            </p:cNvCxnSpPr>
            <p:nvPr/>
          </p:nvCxnSpPr>
          <p:spPr>
            <a:xfrm rot="-5400000">
              <a:off x="4937033" y="1742292"/>
              <a:ext cx="708600" cy="1095000"/>
            </a:xfrm>
            <a:prstGeom prst="curvedConnector3">
              <a:avLst>
                <a:gd fmla="val 4768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9" name="Google Shape;2149;p44"/>
          <p:cNvGrpSpPr/>
          <p:nvPr/>
        </p:nvGrpSpPr>
        <p:grpSpPr>
          <a:xfrm>
            <a:off x="3936000" y="2179825"/>
            <a:ext cx="1272000" cy="1272000"/>
            <a:chOff x="9784400" y="3695425"/>
            <a:chExt cx="1272000" cy="1272000"/>
          </a:xfrm>
        </p:grpSpPr>
        <p:sp>
          <p:nvSpPr>
            <p:cNvPr id="2150" name="Google Shape;2150;p44"/>
            <p:cNvSpPr/>
            <p:nvPr/>
          </p:nvSpPr>
          <p:spPr>
            <a:xfrm>
              <a:off x="10094900" y="3695425"/>
              <a:ext cx="651000" cy="12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 rot="5400000">
              <a:off x="10094900" y="3695425"/>
              <a:ext cx="651000" cy="12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153" name="Google Shape;2153;p44"/>
          <p:cNvGrpSpPr/>
          <p:nvPr/>
        </p:nvGrpSpPr>
        <p:grpSpPr>
          <a:xfrm>
            <a:off x="6625800" y="1186786"/>
            <a:ext cx="2061000" cy="857451"/>
            <a:chOff x="4798400" y="991548"/>
            <a:chExt cx="2061000" cy="857451"/>
          </a:xfrm>
        </p:grpSpPr>
        <p:sp>
          <p:nvSpPr>
            <p:cNvPr id="2154" name="Google Shape;2154;p44"/>
            <p:cNvSpPr txBox="1"/>
            <p:nvPr/>
          </p:nvSpPr>
          <p:spPr>
            <a:xfrm>
              <a:off x="4798400" y="991548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5" name="Google Shape;2155;p44"/>
            <p:cNvSpPr txBox="1"/>
            <p:nvPr/>
          </p:nvSpPr>
          <p:spPr>
            <a:xfrm>
              <a:off x="4798400" y="1363299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6" name="Google Shape;2156;p44"/>
          <p:cNvGrpSpPr/>
          <p:nvPr/>
        </p:nvGrpSpPr>
        <p:grpSpPr>
          <a:xfrm>
            <a:off x="6625800" y="3592873"/>
            <a:ext cx="2061000" cy="857451"/>
            <a:chOff x="5797650" y="2434036"/>
            <a:chExt cx="2061000" cy="857451"/>
          </a:xfrm>
        </p:grpSpPr>
        <p:sp>
          <p:nvSpPr>
            <p:cNvPr id="2157" name="Google Shape;2157;p44"/>
            <p:cNvSpPr txBox="1"/>
            <p:nvPr/>
          </p:nvSpPr>
          <p:spPr>
            <a:xfrm>
              <a:off x="5797650" y="2434036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8" name="Google Shape;2158;p44"/>
            <p:cNvSpPr txBox="1"/>
            <p:nvPr/>
          </p:nvSpPr>
          <p:spPr>
            <a:xfrm>
              <a:off x="5797650" y="2805787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9" name="Google Shape;2159;p44"/>
          <p:cNvGrpSpPr/>
          <p:nvPr/>
        </p:nvGrpSpPr>
        <p:grpSpPr>
          <a:xfrm>
            <a:off x="457200" y="1177664"/>
            <a:ext cx="2061000" cy="858232"/>
            <a:chOff x="457200" y="2416506"/>
            <a:chExt cx="2061000" cy="858232"/>
          </a:xfrm>
        </p:grpSpPr>
        <p:sp>
          <p:nvSpPr>
            <p:cNvPr id="2160" name="Google Shape;2160;p44"/>
            <p:cNvSpPr txBox="1"/>
            <p:nvPr/>
          </p:nvSpPr>
          <p:spPr>
            <a:xfrm>
              <a:off x="867000" y="2416506"/>
              <a:ext cx="165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1" name="Google Shape;2161;p44"/>
            <p:cNvSpPr txBox="1"/>
            <p:nvPr/>
          </p:nvSpPr>
          <p:spPr>
            <a:xfrm>
              <a:off x="457200" y="2789038"/>
              <a:ext cx="2061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2" name="Google Shape;2162;p44"/>
          <p:cNvSpPr txBox="1"/>
          <p:nvPr/>
        </p:nvSpPr>
        <p:spPr>
          <a:xfrm>
            <a:off x="867000" y="3587348"/>
            <a:ext cx="1651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63" name="Google Shape;2163;p44"/>
          <p:cNvSpPr txBox="1"/>
          <p:nvPr/>
        </p:nvSpPr>
        <p:spPr>
          <a:xfrm>
            <a:off x="457200" y="3959913"/>
            <a:ext cx="2061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4" name="Google Shape;2164;p44"/>
          <p:cNvGrpSpPr/>
          <p:nvPr/>
        </p:nvGrpSpPr>
        <p:grpSpPr>
          <a:xfrm>
            <a:off x="2798364" y="1459230"/>
            <a:ext cx="453980" cy="449325"/>
            <a:chOff x="-19396575" y="3708500"/>
            <a:chExt cx="307200" cy="304050"/>
          </a:xfrm>
        </p:grpSpPr>
        <p:sp>
          <p:nvSpPr>
            <p:cNvPr id="2165" name="Google Shape;2165;p44"/>
            <p:cNvSpPr/>
            <p:nvPr/>
          </p:nvSpPr>
          <p:spPr>
            <a:xfrm>
              <a:off x="-19215425" y="3708500"/>
              <a:ext cx="70925" cy="70925"/>
            </a:xfrm>
            <a:custGeom>
              <a:rect b="b" l="l" r="r" t="t"/>
              <a:pathLst>
                <a:path extrusionOk="0" h="2837" w="2837">
                  <a:moveTo>
                    <a:pt x="1419" y="1"/>
                  </a:moveTo>
                  <a:cubicBezTo>
                    <a:pt x="631" y="1"/>
                    <a:pt x="1" y="631"/>
                    <a:pt x="1" y="1419"/>
                  </a:cubicBezTo>
                  <a:cubicBezTo>
                    <a:pt x="1" y="2206"/>
                    <a:pt x="631" y="2836"/>
                    <a:pt x="1419" y="2836"/>
                  </a:cubicBezTo>
                  <a:cubicBezTo>
                    <a:pt x="2206" y="2836"/>
                    <a:pt x="2836" y="2206"/>
                    <a:pt x="2836" y="1419"/>
                  </a:cubicBezTo>
                  <a:cubicBezTo>
                    <a:pt x="2836" y="631"/>
                    <a:pt x="2175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9396575" y="3773100"/>
              <a:ext cx="277275" cy="239450"/>
            </a:xfrm>
            <a:custGeom>
              <a:rect b="b" l="l" r="r" t="t"/>
              <a:pathLst>
                <a:path extrusionOk="0" h="9578" w="11091">
                  <a:moveTo>
                    <a:pt x="5073" y="6207"/>
                  </a:moveTo>
                  <a:lnTo>
                    <a:pt x="5073" y="6774"/>
                  </a:lnTo>
                  <a:lnTo>
                    <a:pt x="4380" y="6774"/>
                  </a:lnTo>
                  <a:lnTo>
                    <a:pt x="5073" y="6207"/>
                  </a:lnTo>
                  <a:close/>
                  <a:moveTo>
                    <a:pt x="6806" y="0"/>
                  </a:moveTo>
                  <a:lnTo>
                    <a:pt x="6806" y="0"/>
                  </a:lnTo>
                  <a:cubicBezTo>
                    <a:pt x="6711" y="662"/>
                    <a:pt x="6900" y="1355"/>
                    <a:pt x="7373" y="1891"/>
                  </a:cubicBezTo>
                  <a:lnTo>
                    <a:pt x="8759" y="3371"/>
                  </a:lnTo>
                  <a:cubicBezTo>
                    <a:pt x="8917" y="3623"/>
                    <a:pt x="8759" y="3938"/>
                    <a:pt x="8444" y="3938"/>
                  </a:cubicBezTo>
                  <a:lnTo>
                    <a:pt x="7814" y="3938"/>
                  </a:lnTo>
                  <a:cubicBezTo>
                    <a:pt x="7499" y="2552"/>
                    <a:pt x="6459" y="1450"/>
                    <a:pt x="5136" y="1166"/>
                  </a:cubicBezTo>
                  <a:cubicBezTo>
                    <a:pt x="4862" y="1101"/>
                    <a:pt x="4592" y="1070"/>
                    <a:pt x="4326" y="1070"/>
                  </a:cubicBezTo>
                  <a:cubicBezTo>
                    <a:pt x="3557" y="1070"/>
                    <a:pt x="2831" y="1335"/>
                    <a:pt x="2175" y="1828"/>
                  </a:cubicBezTo>
                  <a:cubicBezTo>
                    <a:pt x="1419" y="2426"/>
                    <a:pt x="946" y="3245"/>
                    <a:pt x="851" y="4159"/>
                  </a:cubicBezTo>
                  <a:cubicBezTo>
                    <a:pt x="1135" y="4001"/>
                    <a:pt x="1513" y="3907"/>
                    <a:pt x="1860" y="3907"/>
                  </a:cubicBezTo>
                  <a:lnTo>
                    <a:pt x="2238" y="3907"/>
                  </a:lnTo>
                  <a:cubicBezTo>
                    <a:pt x="2427" y="3088"/>
                    <a:pt x="3120" y="2489"/>
                    <a:pt x="4002" y="2489"/>
                  </a:cubicBezTo>
                  <a:lnTo>
                    <a:pt x="4695" y="2489"/>
                  </a:lnTo>
                  <a:cubicBezTo>
                    <a:pt x="4884" y="2489"/>
                    <a:pt x="5042" y="2647"/>
                    <a:pt x="5042" y="2867"/>
                  </a:cubicBezTo>
                  <a:cubicBezTo>
                    <a:pt x="5042" y="3056"/>
                    <a:pt x="4884" y="3214"/>
                    <a:pt x="4695" y="3214"/>
                  </a:cubicBezTo>
                  <a:lnTo>
                    <a:pt x="4002" y="3214"/>
                  </a:lnTo>
                  <a:cubicBezTo>
                    <a:pt x="3498" y="3214"/>
                    <a:pt x="3120" y="3529"/>
                    <a:pt x="2962" y="3907"/>
                  </a:cubicBezTo>
                  <a:lnTo>
                    <a:pt x="5420" y="3907"/>
                  </a:lnTo>
                  <a:cubicBezTo>
                    <a:pt x="5609" y="3907"/>
                    <a:pt x="5766" y="4064"/>
                    <a:pt x="5766" y="4285"/>
                  </a:cubicBezTo>
                  <a:cubicBezTo>
                    <a:pt x="5766" y="4474"/>
                    <a:pt x="5609" y="4632"/>
                    <a:pt x="5420" y="4632"/>
                  </a:cubicBezTo>
                  <a:lnTo>
                    <a:pt x="1828" y="4632"/>
                  </a:lnTo>
                  <a:cubicBezTo>
                    <a:pt x="883" y="4632"/>
                    <a:pt x="1" y="5388"/>
                    <a:pt x="64" y="6427"/>
                  </a:cubicBezTo>
                  <a:cubicBezTo>
                    <a:pt x="84" y="6633"/>
                    <a:pt x="239" y="6745"/>
                    <a:pt x="397" y="6745"/>
                  </a:cubicBezTo>
                  <a:cubicBezTo>
                    <a:pt x="481" y="6745"/>
                    <a:pt x="565" y="6713"/>
                    <a:pt x="631" y="6648"/>
                  </a:cubicBezTo>
                  <a:cubicBezTo>
                    <a:pt x="1041" y="6238"/>
                    <a:pt x="1576" y="6049"/>
                    <a:pt x="2143" y="6049"/>
                  </a:cubicBezTo>
                  <a:lnTo>
                    <a:pt x="4096" y="6049"/>
                  </a:lnTo>
                  <a:lnTo>
                    <a:pt x="3025" y="6837"/>
                  </a:lnTo>
                  <a:cubicBezTo>
                    <a:pt x="2773" y="7026"/>
                    <a:pt x="2931" y="7467"/>
                    <a:pt x="3246" y="7467"/>
                  </a:cubicBezTo>
                  <a:lnTo>
                    <a:pt x="5010" y="7467"/>
                  </a:lnTo>
                  <a:lnTo>
                    <a:pt x="5010" y="9231"/>
                  </a:lnTo>
                  <a:cubicBezTo>
                    <a:pt x="5010" y="9420"/>
                    <a:pt x="5168" y="9578"/>
                    <a:pt x="5357" y="9578"/>
                  </a:cubicBezTo>
                  <a:cubicBezTo>
                    <a:pt x="5577" y="9578"/>
                    <a:pt x="5735" y="9420"/>
                    <a:pt x="5735" y="9231"/>
                  </a:cubicBezTo>
                  <a:lnTo>
                    <a:pt x="5735" y="7467"/>
                  </a:lnTo>
                  <a:lnTo>
                    <a:pt x="6428" y="7467"/>
                  </a:lnTo>
                  <a:lnTo>
                    <a:pt x="6428" y="7814"/>
                  </a:lnTo>
                  <a:cubicBezTo>
                    <a:pt x="6428" y="8003"/>
                    <a:pt x="6585" y="8160"/>
                    <a:pt x="6774" y="8160"/>
                  </a:cubicBezTo>
                  <a:cubicBezTo>
                    <a:pt x="6995" y="8160"/>
                    <a:pt x="7152" y="8003"/>
                    <a:pt x="7152" y="7814"/>
                  </a:cubicBezTo>
                  <a:lnTo>
                    <a:pt x="7152" y="7120"/>
                  </a:lnTo>
                  <a:cubicBezTo>
                    <a:pt x="7152" y="6900"/>
                    <a:pt x="6995" y="6774"/>
                    <a:pt x="6774" y="6774"/>
                  </a:cubicBezTo>
                  <a:lnTo>
                    <a:pt x="5735" y="6774"/>
                  </a:lnTo>
                  <a:lnTo>
                    <a:pt x="5735" y="6049"/>
                  </a:lnTo>
                  <a:lnTo>
                    <a:pt x="8413" y="6049"/>
                  </a:lnTo>
                  <a:cubicBezTo>
                    <a:pt x="9295" y="6049"/>
                    <a:pt x="10177" y="5545"/>
                    <a:pt x="10587" y="4726"/>
                  </a:cubicBezTo>
                  <a:cubicBezTo>
                    <a:pt x="11091" y="3781"/>
                    <a:pt x="10902" y="2584"/>
                    <a:pt x="10208" y="1828"/>
                  </a:cubicBezTo>
                  <a:lnTo>
                    <a:pt x="9389" y="882"/>
                  </a:lnTo>
                  <a:cubicBezTo>
                    <a:pt x="9137" y="977"/>
                    <a:pt x="8917" y="1008"/>
                    <a:pt x="8633" y="1008"/>
                  </a:cubicBezTo>
                  <a:cubicBezTo>
                    <a:pt x="7846" y="1008"/>
                    <a:pt x="7184" y="567"/>
                    <a:pt x="6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19140600" y="3727425"/>
              <a:ext cx="51225" cy="70550"/>
            </a:xfrm>
            <a:custGeom>
              <a:rect b="b" l="l" r="r" t="t"/>
              <a:pathLst>
                <a:path extrusionOk="0" h="2822" w="2049">
                  <a:moveTo>
                    <a:pt x="442" y="0"/>
                  </a:moveTo>
                  <a:lnTo>
                    <a:pt x="442" y="0"/>
                  </a:lnTo>
                  <a:cubicBezTo>
                    <a:pt x="505" y="252"/>
                    <a:pt x="568" y="441"/>
                    <a:pt x="568" y="725"/>
                  </a:cubicBezTo>
                  <a:cubicBezTo>
                    <a:pt x="568" y="1260"/>
                    <a:pt x="316" y="1764"/>
                    <a:pt x="1" y="2142"/>
                  </a:cubicBezTo>
                  <a:cubicBezTo>
                    <a:pt x="505" y="2174"/>
                    <a:pt x="1041" y="2363"/>
                    <a:pt x="1419" y="2709"/>
                  </a:cubicBezTo>
                  <a:cubicBezTo>
                    <a:pt x="1503" y="2793"/>
                    <a:pt x="1601" y="2821"/>
                    <a:pt x="1694" y="2821"/>
                  </a:cubicBezTo>
                  <a:cubicBezTo>
                    <a:pt x="1741" y="2821"/>
                    <a:pt x="1786" y="2814"/>
                    <a:pt x="1828" y="2804"/>
                  </a:cubicBezTo>
                  <a:cubicBezTo>
                    <a:pt x="1923" y="2741"/>
                    <a:pt x="2049" y="2615"/>
                    <a:pt x="2049" y="2489"/>
                  </a:cubicBezTo>
                  <a:lnTo>
                    <a:pt x="2049" y="1764"/>
                  </a:lnTo>
                  <a:cubicBezTo>
                    <a:pt x="2017" y="882"/>
                    <a:pt x="1293" y="126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44"/>
          <p:cNvGrpSpPr/>
          <p:nvPr/>
        </p:nvGrpSpPr>
        <p:grpSpPr>
          <a:xfrm>
            <a:off x="5896323" y="3839577"/>
            <a:ext cx="395755" cy="452835"/>
            <a:chOff x="-16775350" y="3683300"/>
            <a:chExt cx="267800" cy="306425"/>
          </a:xfrm>
        </p:grpSpPr>
        <p:sp>
          <p:nvSpPr>
            <p:cNvPr id="2169" name="Google Shape;2169;p44"/>
            <p:cNvSpPr/>
            <p:nvPr/>
          </p:nvSpPr>
          <p:spPr>
            <a:xfrm>
              <a:off x="-16775350" y="3683300"/>
              <a:ext cx="267800" cy="306425"/>
            </a:xfrm>
            <a:custGeom>
              <a:rect b="b" l="l" r="r" t="t"/>
              <a:pathLst>
                <a:path extrusionOk="0" h="12257" w="10712">
                  <a:moveTo>
                    <a:pt x="5356" y="1"/>
                  </a:moveTo>
                  <a:cubicBezTo>
                    <a:pt x="2395" y="1"/>
                    <a:pt x="0" y="2395"/>
                    <a:pt x="0" y="5357"/>
                  </a:cubicBezTo>
                  <a:lnTo>
                    <a:pt x="0" y="11847"/>
                  </a:lnTo>
                  <a:cubicBezTo>
                    <a:pt x="0" y="12036"/>
                    <a:pt x="158" y="12193"/>
                    <a:pt x="347" y="12193"/>
                  </a:cubicBezTo>
                  <a:lnTo>
                    <a:pt x="1418" y="12193"/>
                  </a:lnTo>
                  <a:lnTo>
                    <a:pt x="1418" y="11153"/>
                  </a:lnTo>
                  <a:cubicBezTo>
                    <a:pt x="1418" y="10303"/>
                    <a:pt x="1702" y="9578"/>
                    <a:pt x="2206" y="8917"/>
                  </a:cubicBezTo>
                  <a:lnTo>
                    <a:pt x="2741" y="8224"/>
                  </a:lnTo>
                  <a:lnTo>
                    <a:pt x="2017" y="7121"/>
                  </a:lnTo>
                  <a:cubicBezTo>
                    <a:pt x="1607" y="6522"/>
                    <a:pt x="1418" y="5829"/>
                    <a:pt x="1418" y="5136"/>
                  </a:cubicBezTo>
                  <a:cubicBezTo>
                    <a:pt x="1418" y="4128"/>
                    <a:pt x="2080" y="3183"/>
                    <a:pt x="3025" y="2994"/>
                  </a:cubicBezTo>
                  <a:cubicBezTo>
                    <a:pt x="3197" y="2953"/>
                    <a:pt x="3371" y="2933"/>
                    <a:pt x="3544" y="2933"/>
                  </a:cubicBezTo>
                  <a:cubicBezTo>
                    <a:pt x="4034" y="2933"/>
                    <a:pt x="4511" y="3092"/>
                    <a:pt x="4884" y="3372"/>
                  </a:cubicBezTo>
                  <a:cubicBezTo>
                    <a:pt x="5041" y="3529"/>
                    <a:pt x="5199" y="3687"/>
                    <a:pt x="5293" y="3844"/>
                  </a:cubicBezTo>
                  <a:cubicBezTo>
                    <a:pt x="5388" y="3687"/>
                    <a:pt x="5514" y="3561"/>
                    <a:pt x="5671" y="3466"/>
                  </a:cubicBezTo>
                  <a:cubicBezTo>
                    <a:pt x="6052" y="3086"/>
                    <a:pt x="6649" y="2896"/>
                    <a:pt x="7187" y="2896"/>
                  </a:cubicBezTo>
                  <a:cubicBezTo>
                    <a:pt x="7228" y="2896"/>
                    <a:pt x="7269" y="2897"/>
                    <a:pt x="7310" y="2899"/>
                  </a:cubicBezTo>
                  <a:cubicBezTo>
                    <a:pt x="8412" y="3025"/>
                    <a:pt x="9263" y="4002"/>
                    <a:pt x="9263" y="5136"/>
                  </a:cubicBezTo>
                  <a:cubicBezTo>
                    <a:pt x="9263" y="5735"/>
                    <a:pt x="9137" y="6302"/>
                    <a:pt x="8885" y="6837"/>
                  </a:cubicBezTo>
                  <a:cubicBezTo>
                    <a:pt x="8664" y="7404"/>
                    <a:pt x="8349" y="7877"/>
                    <a:pt x="7940" y="8255"/>
                  </a:cubicBezTo>
                  <a:cubicBezTo>
                    <a:pt x="8349" y="8665"/>
                    <a:pt x="8664" y="9137"/>
                    <a:pt x="8885" y="9673"/>
                  </a:cubicBezTo>
                  <a:cubicBezTo>
                    <a:pt x="9137" y="10240"/>
                    <a:pt x="9263" y="10775"/>
                    <a:pt x="9263" y="11374"/>
                  </a:cubicBezTo>
                  <a:lnTo>
                    <a:pt x="9263" y="12256"/>
                  </a:lnTo>
                  <a:lnTo>
                    <a:pt x="10302" y="12256"/>
                  </a:lnTo>
                  <a:cubicBezTo>
                    <a:pt x="10523" y="12256"/>
                    <a:pt x="10681" y="12099"/>
                    <a:pt x="10681" y="11878"/>
                  </a:cubicBezTo>
                  <a:lnTo>
                    <a:pt x="10681" y="5420"/>
                  </a:lnTo>
                  <a:cubicBezTo>
                    <a:pt x="10712" y="2395"/>
                    <a:pt x="8286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16648550" y="3847925"/>
              <a:ext cx="13425" cy="21275"/>
            </a:xfrm>
            <a:custGeom>
              <a:rect b="b" l="l" r="r" t="t"/>
              <a:pathLst>
                <a:path extrusionOk="0" h="851" w="537">
                  <a:moveTo>
                    <a:pt x="284" y="0"/>
                  </a:moveTo>
                  <a:lnTo>
                    <a:pt x="1" y="252"/>
                  </a:lnTo>
                  <a:lnTo>
                    <a:pt x="284" y="851"/>
                  </a:lnTo>
                  <a:lnTo>
                    <a:pt x="536" y="2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6722575" y="3771400"/>
              <a:ext cx="161475" cy="215950"/>
            </a:xfrm>
            <a:custGeom>
              <a:rect b="b" l="l" r="r" t="t"/>
              <a:pathLst>
                <a:path extrusionOk="0" h="8638" w="6459">
                  <a:moveTo>
                    <a:pt x="1827" y="1486"/>
                  </a:moveTo>
                  <a:cubicBezTo>
                    <a:pt x="2017" y="1486"/>
                    <a:pt x="2174" y="1644"/>
                    <a:pt x="2174" y="1833"/>
                  </a:cubicBezTo>
                  <a:cubicBezTo>
                    <a:pt x="2174" y="2022"/>
                    <a:pt x="2017" y="2179"/>
                    <a:pt x="1827" y="2179"/>
                  </a:cubicBezTo>
                  <a:cubicBezTo>
                    <a:pt x="1607" y="2179"/>
                    <a:pt x="1449" y="2022"/>
                    <a:pt x="1449" y="1833"/>
                  </a:cubicBezTo>
                  <a:cubicBezTo>
                    <a:pt x="1449" y="1644"/>
                    <a:pt x="1607" y="1486"/>
                    <a:pt x="1827" y="1486"/>
                  </a:cubicBezTo>
                  <a:close/>
                  <a:moveTo>
                    <a:pt x="4663" y="1486"/>
                  </a:moveTo>
                  <a:cubicBezTo>
                    <a:pt x="4852" y="1486"/>
                    <a:pt x="5009" y="1644"/>
                    <a:pt x="5009" y="1833"/>
                  </a:cubicBezTo>
                  <a:cubicBezTo>
                    <a:pt x="5009" y="2022"/>
                    <a:pt x="4852" y="2179"/>
                    <a:pt x="4663" y="2179"/>
                  </a:cubicBezTo>
                  <a:cubicBezTo>
                    <a:pt x="4442" y="2179"/>
                    <a:pt x="4285" y="2022"/>
                    <a:pt x="4285" y="1833"/>
                  </a:cubicBezTo>
                  <a:cubicBezTo>
                    <a:pt x="4285" y="1644"/>
                    <a:pt x="4442" y="1486"/>
                    <a:pt x="4663" y="1486"/>
                  </a:cubicBezTo>
                  <a:close/>
                  <a:moveTo>
                    <a:pt x="3257" y="2219"/>
                  </a:moveTo>
                  <a:cubicBezTo>
                    <a:pt x="3348" y="2219"/>
                    <a:pt x="3434" y="2258"/>
                    <a:pt x="3497" y="2337"/>
                  </a:cubicBezTo>
                  <a:lnTo>
                    <a:pt x="4222" y="3061"/>
                  </a:lnTo>
                  <a:cubicBezTo>
                    <a:pt x="4285" y="3124"/>
                    <a:pt x="4348" y="3282"/>
                    <a:pt x="4253" y="3439"/>
                  </a:cubicBezTo>
                  <a:lnTo>
                    <a:pt x="3560" y="4857"/>
                  </a:lnTo>
                  <a:cubicBezTo>
                    <a:pt x="3466" y="4983"/>
                    <a:pt x="3340" y="5046"/>
                    <a:pt x="3245" y="5046"/>
                  </a:cubicBezTo>
                  <a:cubicBezTo>
                    <a:pt x="3119" y="5046"/>
                    <a:pt x="2962" y="4983"/>
                    <a:pt x="2930" y="4857"/>
                  </a:cubicBezTo>
                  <a:lnTo>
                    <a:pt x="2206" y="3439"/>
                  </a:lnTo>
                  <a:cubicBezTo>
                    <a:pt x="2143" y="3313"/>
                    <a:pt x="2174" y="3124"/>
                    <a:pt x="2300" y="3061"/>
                  </a:cubicBezTo>
                  <a:lnTo>
                    <a:pt x="2993" y="2337"/>
                  </a:lnTo>
                  <a:cubicBezTo>
                    <a:pt x="3072" y="2258"/>
                    <a:pt x="3166" y="2219"/>
                    <a:pt x="3257" y="2219"/>
                  </a:cubicBezTo>
                  <a:close/>
                  <a:moveTo>
                    <a:pt x="5044" y="1"/>
                  </a:moveTo>
                  <a:cubicBezTo>
                    <a:pt x="4682" y="1"/>
                    <a:pt x="4348" y="125"/>
                    <a:pt x="4064" y="352"/>
                  </a:cubicBezTo>
                  <a:cubicBezTo>
                    <a:pt x="3749" y="635"/>
                    <a:pt x="3592" y="1045"/>
                    <a:pt x="3592" y="1423"/>
                  </a:cubicBezTo>
                  <a:cubicBezTo>
                    <a:pt x="3592" y="1612"/>
                    <a:pt x="3434" y="1770"/>
                    <a:pt x="3245" y="1770"/>
                  </a:cubicBezTo>
                  <a:cubicBezTo>
                    <a:pt x="3025" y="1770"/>
                    <a:pt x="2867" y="1612"/>
                    <a:pt x="2867" y="1423"/>
                  </a:cubicBezTo>
                  <a:cubicBezTo>
                    <a:pt x="2867" y="982"/>
                    <a:pt x="2678" y="604"/>
                    <a:pt x="2332" y="320"/>
                  </a:cubicBezTo>
                  <a:cubicBezTo>
                    <a:pt x="2072" y="108"/>
                    <a:pt x="1759" y="1"/>
                    <a:pt x="1419" y="1"/>
                  </a:cubicBezTo>
                  <a:cubicBezTo>
                    <a:pt x="1306" y="1"/>
                    <a:pt x="1190" y="13"/>
                    <a:pt x="1071" y="37"/>
                  </a:cubicBezTo>
                  <a:cubicBezTo>
                    <a:pt x="410" y="194"/>
                    <a:pt x="0" y="887"/>
                    <a:pt x="0" y="1549"/>
                  </a:cubicBezTo>
                  <a:cubicBezTo>
                    <a:pt x="0" y="2085"/>
                    <a:pt x="158" y="2652"/>
                    <a:pt x="473" y="3124"/>
                  </a:cubicBezTo>
                  <a:lnTo>
                    <a:pt x="1386" y="4448"/>
                  </a:lnTo>
                  <a:cubicBezTo>
                    <a:pt x="1449" y="4574"/>
                    <a:pt x="1449" y="4763"/>
                    <a:pt x="1386" y="4889"/>
                  </a:cubicBezTo>
                  <a:lnTo>
                    <a:pt x="662" y="5802"/>
                  </a:lnTo>
                  <a:cubicBezTo>
                    <a:pt x="284" y="6275"/>
                    <a:pt x="32" y="6905"/>
                    <a:pt x="32" y="7566"/>
                  </a:cubicBezTo>
                  <a:lnTo>
                    <a:pt x="32" y="8638"/>
                  </a:lnTo>
                  <a:lnTo>
                    <a:pt x="6459" y="8638"/>
                  </a:lnTo>
                  <a:lnTo>
                    <a:pt x="6459" y="7756"/>
                  </a:lnTo>
                  <a:cubicBezTo>
                    <a:pt x="6459" y="7283"/>
                    <a:pt x="6396" y="6779"/>
                    <a:pt x="6175" y="6338"/>
                  </a:cubicBezTo>
                  <a:cubicBezTo>
                    <a:pt x="5860" y="5708"/>
                    <a:pt x="5545" y="5424"/>
                    <a:pt x="5136" y="4920"/>
                  </a:cubicBezTo>
                  <a:cubicBezTo>
                    <a:pt x="4978" y="4794"/>
                    <a:pt x="4978" y="4574"/>
                    <a:pt x="5136" y="4416"/>
                  </a:cubicBezTo>
                  <a:cubicBezTo>
                    <a:pt x="5608" y="3943"/>
                    <a:pt x="5860" y="3691"/>
                    <a:pt x="6144" y="2967"/>
                  </a:cubicBezTo>
                  <a:cubicBezTo>
                    <a:pt x="6333" y="2526"/>
                    <a:pt x="6427" y="2022"/>
                    <a:pt x="6427" y="1549"/>
                  </a:cubicBezTo>
                  <a:cubicBezTo>
                    <a:pt x="6427" y="793"/>
                    <a:pt x="5860" y="100"/>
                    <a:pt x="5167" y="5"/>
                  </a:cubicBezTo>
                  <a:cubicBezTo>
                    <a:pt x="5126" y="2"/>
                    <a:pt x="5085" y="1"/>
                    <a:pt x="5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44"/>
          <p:cNvGrpSpPr/>
          <p:nvPr/>
        </p:nvGrpSpPr>
        <p:grpSpPr>
          <a:xfrm>
            <a:off x="5891840" y="1458861"/>
            <a:ext cx="395792" cy="451653"/>
            <a:chOff x="-17878025" y="4082625"/>
            <a:chExt cx="267825" cy="305625"/>
          </a:xfrm>
        </p:grpSpPr>
        <p:sp>
          <p:nvSpPr>
            <p:cNvPr id="2173" name="Google Shape;2173;p44"/>
            <p:cNvSpPr/>
            <p:nvPr/>
          </p:nvSpPr>
          <p:spPr>
            <a:xfrm>
              <a:off x="-17660650" y="4191325"/>
              <a:ext cx="50450" cy="52000"/>
            </a:xfrm>
            <a:custGeom>
              <a:rect b="b" l="l" r="r" t="t"/>
              <a:pathLst>
                <a:path extrusionOk="0" h="2080" w="2018">
                  <a:moveTo>
                    <a:pt x="946" y="0"/>
                  </a:moveTo>
                  <a:cubicBezTo>
                    <a:pt x="599" y="0"/>
                    <a:pt x="284" y="126"/>
                    <a:pt x="1" y="284"/>
                  </a:cubicBezTo>
                  <a:cubicBezTo>
                    <a:pt x="316" y="788"/>
                    <a:pt x="505" y="1418"/>
                    <a:pt x="536" y="2080"/>
                  </a:cubicBezTo>
                  <a:cubicBezTo>
                    <a:pt x="1387" y="1922"/>
                    <a:pt x="2017" y="1229"/>
                    <a:pt x="2017" y="347"/>
                  </a:cubicBezTo>
                  <a:cubicBezTo>
                    <a:pt x="2017" y="158"/>
                    <a:pt x="18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7716575" y="4084200"/>
              <a:ext cx="88250" cy="103200"/>
            </a:xfrm>
            <a:custGeom>
              <a:rect b="b" l="l" r="r" t="t"/>
              <a:pathLst>
                <a:path extrusionOk="0" h="4128" w="3530"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040"/>
                  </a:lnTo>
                  <a:cubicBezTo>
                    <a:pt x="2836" y="1261"/>
                    <a:pt x="2679" y="1418"/>
                    <a:pt x="2458" y="1418"/>
                  </a:cubicBezTo>
                  <a:lnTo>
                    <a:pt x="2112" y="1418"/>
                  </a:lnTo>
                  <a:lnTo>
                    <a:pt x="2112" y="1040"/>
                  </a:lnTo>
                  <a:cubicBezTo>
                    <a:pt x="2112" y="851"/>
                    <a:pt x="1954" y="694"/>
                    <a:pt x="1765" y="694"/>
                  </a:cubicBezTo>
                  <a:cubicBezTo>
                    <a:pt x="1576" y="694"/>
                    <a:pt x="1419" y="851"/>
                    <a:pt x="1419" y="1040"/>
                  </a:cubicBezTo>
                  <a:lnTo>
                    <a:pt x="1419" y="2112"/>
                  </a:lnTo>
                  <a:lnTo>
                    <a:pt x="1041" y="2112"/>
                  </a:lnTo>
                  <a:cubicBezTo>
                    <a:pt x="852" y="2112"/>
                    <a:pt x="694" y="1954"/>
                    <a:pt x="694" y="1765"/>
                  </a:cubicBezTo>
                  <a:lnTo>
                    <a:pt x="694" y="1040"/>
                  </a:lnTo>
                  <a:cubicBezTo>
                    <a:pt x="694" y="851"/>
                    <a:pt x="537" y="694"/>
                    <a:pt x="347" y="694"/>
                  </a:cubicBezTo>
                  <a:cubicBezTo>
                    <a:pt x="158" y="694"/>
                    <a:pt x="1" y="851"/>
                    <a:pt x="1" y="1040"/>
                  </a:cubicBezTo>
                  <a:lnTo>
                    <a:pt x="1" y="1765"/>
                  </a:lnTo>
                  <a:cubicBezTo>
                    <a:pt x="1" y="2364"/>
                    <a:pt x="474" y="2836"/>
                    <a:pt x="1041" y="2836"/>
                  </a:cubicBezTo>
                  <a:lnTo>
                    <a:pt x="1419" y="2836"/>
                  </a:lnTo>
                  <a:lnTo>
                    <a:pt x="1419" y="3466"/>
                  </a:lnTo>
                  <a:cubicBezTo>
                    <a:pt x="1419" y="3498"/>
                    <a:pt x="1356" y="3529"/>
                    <a:pt x="1356" y="3624"/>
                  </a:cubicBezTo>
                  <a:cubicBezTo>
                    <a:pt x="1576" y="3781"/>
                    <a:pt x="1734" y="3939"/>
                    <a:pt x="1923" y="4128"/>
                  </a:cubicBezTo>
                  <a:cubicBezTo>
                    <a:pt x="2049" y="3939"/>
                    <a:pt x="2143" y="3718"/>
                    <a:pt x="2143" y="3498"/>
                  </a:cubicBezTo>
                  <a:lnTo>
                    <a:pt x="2143" y="2112"/>
                  </a:lnTo>
                  <a:lnTo>
                    <a:pt x="2521" y="2112"/>
                  </a:lnTo>
                  <a:cubicBezTo>
                    <a:pt x="3057" y="2112"/>
                    <a:pt x="3529" y="1639"/>
                    <a:pt x="3529" y="1040"/>
                  </a:cubicBez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7860700" y="4082625"/>
              <a:ext cx="90600" cy="104000"/>
            </a:xfrm>
            <a:custGeom>
              <a:rect b="b" l="l" r="r" t="t"/>
              <a:pathLst>
                <a:path extrusionOk="0" h="4160" w="3624">
                  <a:moveTo>
                    <a:pt x="442" y="1"/>
                  </a:moveTo>
                  <a:cubicBezTo>
                    <a:pt x="253" y="1"/>
                    <a:pt x="95" y="158"/>
                    <a:pt x="95" y="379"/>
                  </a:cubicBezTo>
                  <a:lnTo>
                    <a:pt x="95" y="1072"/>
                  </a:lnTo>
                  <a:cubicBezTo>
                    <a:pt x="1" y="1702"/>
                    <a:pt x="505" y="2175"/>
                    <a:pt x="1103" y="2175"/>
                  </a:cubicBezTo>
                  <a:lnTo>
                    <a:pt x="1450" y="2175"/>
                  </a:lnTo>
                  <a:lnTo>
                    <a:pt x="1450" y="3529"/>
                  </a:lnTo>
                  <a:cubicBezTo>
                    <a:pt x="1450" y="3750"/>
                    <a:pt x="1544" y="4002"/>
                    <a:pt x="1702" y="4159"/>
                  </a:cubicBezTo>
                  <a:cubicBezTo>
                    <a:pt x="1859" y="3939"/>
                    <a:pt x="2048" y="3781"/>
                    <a:pt x="2237" y="3624"/>
                  </a:cubicBezTo>
                  <a:cubicBezTo>
                    <a:pt x="2206" y="3592"/>
                    <a:pt x="2206" y="3561"/>
                    <a:pt x="2206" y="3466"/>
                  </a:cubicBezTo>
                  <a:lnTo>
                    <a:pt x="2206" y="2836"/>
                  </a:lnTo>
                  <a:lnTo>
                    <a:pt x="2584" y="2836"/>
                  </a:lnTo>
                  <a:cubicBezTo>
                    <a:pt x="3151" y="2836"/>
                    <a:pt x="3624" y="2364"/>
                    <a:pt x="3624" y="1797"/>
                  </a:cubicBezTo>
                  <a:lnTo>
                    <a:pt x="3624" y="1072"/>
                  </a:lnTo>
                  <a:cubicBezTo>
                    <a:pt x="3624" y="883"/>
                    <a:pt x="3466" y="725"/>
                    <a:pt x="3277" y="725"/>
                  </a:cubicBezTo>
                  <a:cubicBezTo>
                    <a:pt x="3088" y="725"/>
                    <a:pt x="2930" y="883"/>
                    <a:pt x="2930" y="1072"/>
                  </a:cubicBezTo>
                  <a:lnTo>
                    <a:pt x="2930" y="1797"/>
                  </a:lnTo>
                  <a:cubicBezTo>
                    <a:pt x="2930" y="1986"/>
                    <a:pt x="2773" y="2143"/>
                    <a:pt x="2552" y="2143"/>
                  </a:cubicBezTo>
                  <a:lnTo>
                    <a:pt x="2206" y="2143"/>
                  </a:lnTo>
                  <a:lnTo>
                    <a:pt x="2206" y="1072"/>
                  </a:lnTo>
                  <a:cubicBezTo>
                    <a:pt x="2206" y="883"/>
                    <a:pt x="2048" y="725"/>
                    <a:pt x="1859" y="725"/>
                  </a:cubicBezTo>
                  <a:cubicBezTo>
                    <a:pt x="1670" y="725"/>
                    <a:pt x="1513" y="883"/>
                    <a:pt x="1513" y="1072"/>
                  </a:cubicBezTo>
                  <a:lnTo>
                    <a:pt x="1513" y="1418"/>
                  </a:lnTo>
                  <a:lnTo>
                    <a:pt x="1135" y="1418"/>
                  </a:lnTo>
                  <a:cubicBezTo>
                    <a:pt x="946" y="1418"/>
                    <a:pt x="788" y="1261"/>
                    <a:pt x="788" y="1072"/>
                  </a:cubicBezTo>
                  <a:lnTo>
                    <a:pt x="788" y="379"/>
                  </a:lnTo>
                  <a:cubicBezTo>
                    <a:pt x="788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-17752000" y="4281300"/>
              <a:ext cx="16550" cy="16375"/>
            </a:xfrm>
            <a:custGeom>
              <a:rect b="b" l="l" r="r" t="t"/>
              <a:pathLst>
                <a:path extrusionOk="0" h="655" w="662">
                  <a:moveTo>
                    <a:pt x="319" y="1"/>
                  </a:moveTo>
                  <a:cubicBezTo>
                    <a:pt x="173" y="1"/>
                    <a:pt x="32" y="72"/>
                    <a:pt x="0" y="213"/>
                  </a:cubicBezTo>
                  <a:lnTo>
                    <a:pt x="347" y="655"/>
                  </a:lnTo>
                  <a:lnTo>
                    <a:pt x="662" y="213"/>
                  </a:lnTo>
                  <a:cubicBezTo>
                    <a:pt x="615" y="72"/>
                    <a:pt x="465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-17825250" y="4173200"/>
              <a:ext cx="161475" cy="161500"/>
            </a:xfrm>
            <a:custGeom>
              <a:rect b="b" l="l" r="r" t="t"/>
              <a:pathLst>
                <a:path extrusionOk="0" h="6460" w="6459">
                  <a:moveTo>
                    <a:pt x="1828" y="2175"/>
                  </a:moveTo>
                  <a:cubicBezTo>
                    <a:pt x="2017" y="2175"/>
                    <a:pt x="2174" y="2332"/>
                    <a:pt x="2174" y="2521"/>
                  </a:cubicBezTo>
                  <a:cubicBezTo>
                    <a:pt x="2174" y="2742"/>
                    <a:pt x="2017" y="2899"/>
                    <a:pt x="1828" y="2899"/>
                  </a:cubicBezTo>
                  <a:cubicBezTo>
                    <a:pt x="1607" y="2899"/>
                    <a:pt x="1449" y="2742"/>
                    <a:pt x="1449" y="2521"/>
                  </a:cubicBezTo>
                  <a:cubicBezTo>
                    <a:pt x="1449" y="2332"/>
                    <a:pt x="1607" y="2175"/>
                    <a:pt x="1828" y="2175"/>
                  </a:cubicBezTo>
                  <a:close/>
                  <a:moveTo>
                    <a:pt x="4663" y="2175"/>
                  </a:moveTo>
                  <a:cubicBezTo>
                    <a:pt x="4852" y="2175"/>
                    <a:pt x="5010" y="2332"/>
                    <a:pt x="5010" y="2521"/>
                  </a:cubicBezTo>
                  <a:cubicBezTo>
                    <a:pt x="5041" y="2742"/>
                    <a:pt x="4852" y="2899"/>
                    <a:pt x="4663" y="2899"/>
                  </a:cubicBezTo>
                  <a:cubicBezTo>
                    <a:pt x="4442" y="2899"/>
                    <a:pt x="4285" y="2742"/>
                    <a:pt x="4285" y="2521"/>
                  </a:cubicBezTo>
                  <a:cubicBezTo>
                    <a:pt x="4285" y="2332"/>
                    <a:pt x="4442" y="2175"/>
                    <a:pt x="4663" y="2175"/>
                  </a:cubicBezTo>
                  <a:close/>
                  <a:moveTo>
                    <a:pt x="3245" y="1"/>
                  </a:moveTo>
                  <a:cubicBezTo>
                    <a:pt x="1260" y="1"/>
                    <a:pt x="0" y="1229"/>
                    <a:pt x="0" y="3246"/>
                  </a:cubicBezTo>
                  <a:cubicBezTo>
                    <a:pt x="0" y="4348"/>
                    <a:pt x="410" y="5546"/>
                    <a:pt x="1040" y="6459"/>
                  </a:cubicBezTo>
                  <a:lnTo>
                    <a:pt x="1229" y="5325"/>
                  </a:lnTo>
                  <a:cubicBezTo>
                    <a:pt x="1386" y="4348"/>
                    <a:pt x="2237" y="3624"/>
                    <a:pt x="3245" y="3624"/>
                  </a:cubicBezTo>
                  <a:cubicBezTo>
                    <a:pt x="4222" y="3624"/>
                    <a:pt x="5073" y="4348"/>
                    <a:pt x="5230" y="5325"/>
                  </a:cubicBezTo>
                  <a:lnTo>
                    <a:pt x="5451" y="6459"/>
                  </a:lnTo>
                  <a:cubicBezTo>
                    <a:pt x="6081" y="5546"/>
                    <a:pt x="6459" y="4348"/>
                    <a:pt x="6459" y="3246"/>
                  </a:cubicBezTo>
                  <a:cubicBezTo>
                    <a:pt x="6459" y="1229"/>
                    <a:pt x="5230" y="1"/>
                    <a:pt x="3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-17787450" y="4293725"/>
              <a:ext cx="84300" cy="94525"/>
            </a:xfrm>
            <a:custGeom>
              <a:rect b="b" l="l" r="r" t="t"/>
              <a:pathLst>
                <a:path extrusionOk="0" h="3781" w="3372">
                  <a:moveTo>
                    <a:pt x="662" y="0"/>
                  </a:moveTo>
                  <a:cubicBezTo>
                    <a:pt x="536" y="158"/>
                    <a:pt x="442" y="378"/>
                    <a:pt x="379" y="599"/>
                  </a:cubicBezTo>
                  <a:lnTo>
                    <a:pt x="32" y="2741"/>
                  </a:lnTo>
                  <a:cubicBezTo>
                    <a:pt x="0" y="2961"/>
                    <a:pt x="63" y="3182"/>
                    <a:pt x="221" y="3308"/>
                  </a:cubicBezTo>
                  <a:cubicBezTo>
                    <a:pt x="631" y="3623"/>
                    <a:pt x="1072" y="3781"/>
                    <a:pt x="1544" y="3781"/>
                  </a:cubicBezTo>
                  <a:lnTo>
                    <a:pt x="1859" y="3781"/>
                  </a:lnTo>
                  <a:cubicBezTo>
                    <a:pt x="2332" y="3781"/>
                    <a:pt x="2804" y="3623"/>
                    <a:pt x="3182" y="3308"/>
                  </a:cubicBezTo>
                  <a:cubicBezTo>
                    <a:pt x="3340" y="3182"/>
                    <a:pt x="3372" y="2993"/>
                    <a:pt x="3372" y="2772"/>
                  </a:cubicBezTo>
                  <a:lnTo>
                    <a:pt x="3025" y="630"/>
                  </a:lnTo>
                  <a:cubicBezTo>
                    <a:pt x="3025" y="347"/>
                    <a:pt x="2899" y="158"/>
                    <a:pt x="2773" y="0"/>
                  </a:cubicBezTo>
                  <a:cubicBezTo>
                    <a:pt x="2773" y="32"/>
                    <a:pt x="2741" y="32"/>
                    <a:pt x="2741" y="63"/>
                  </a:cubicBezTo>
                  <a:lnTo>
                    <a:pt x="2111" y="851"/>
                  </a:lnTo>
                  <a:lnTo>
                    <a:pt x="2111" y="1134"/>
                  </a:lnTo>
                  <a:lnTo>
                    <a:pt x="2710" y="1733"/>
                  </a:lnTo>
                  <a:cubicBezTo>
                    <a:pt x="2867" y="1890"/>
                    <a:pt x="2867" y="2079"/>
                    <a:pt x="2710" y="2237"/>
                  </a:cubicBezTo>
                  <a:cubicBezTo>
                    <a:pt x="2631" y="2316"/>
                    <a:pt x="2545" y="2355"/>
                    <a:pt x="2458" y="2355"/>
                  </a:cubicBezTo>
                  <a:cubicBezTo>
                    <a:pt x="2371" y="2355"/>
                    <a:pt x="2285" y="2316"/>
                    <a:pt x="2206" y="2237"/>
                  </a:cubicBezTo>
                  <a:lnTo>
                    <a:pt x="1733" y="1764"/>
                  </a:lnTo>
                  <a:lnTo>
                    <a:pt x="1261" y="2237"/>
                  </a:lnTo>
                  <a:cubicBezTo>
                    <a:pt x="1182" y="2316"/>
                    <a:pt x="1087" y="2355"/>
                    <a:pt x="997" y="2355"/>
                  </a:cubicBezTo>
                  <a:cubicBezTo>
                    <a:pt x="906" y="2355"/>
                    <a:pt x="820" y="2316"/>
                    <a:pt x="757" y="2237"/>
                  </a:cubicBezTo>
                  <a:cubicBezTo>
                    <a:pt x="568" y="2079"/>
                    <a:pt x="568" y="1890"/>
                    <a:pt x="757" y="1733"/>
                  </a:cubicBezTo>
                  <a:lnTo>
                    <a:pt x="1324" y="1134"/>
                  </a:lnTo>
                  <a:lnTo>
                    <a:pt x="1324" y="851"/>
                  </a:lnTo>
                  <a:lnTo>
                    <a:pt x="694" y="63"/>
                  </a:lnTo>
                  <a:cubicBezTo>
                    <a:pt x="694" y="32"/>
                    <a:pt x="662" y="32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-17878025" y="4191325"/>
              <a:ext cx="49650" cy="52000"/>
            </a:xfrm>
            <a:custGeom>
              <a:rect b="b" l="l" r="r" t="t"/>
              <a:pathLst>
                <a:path extrusionOk="0" h="2080" w="198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1229"/>
                    <a:pt x="631" y="1954"/>
                    <a:pt x="1450" y="2080"/>
                  </a:cubicBezTo>
                  <a:cubicBezTo>
                    <a:pt x="1481" y="1355"/>
                    <a:pt x="1670" y="788"/>
                    <a:pt x="1985" y="252"/>
                  </a:cubicBezTo>
                  <a:cubicBezTo>
                    <a:pt x="1733" y="95"/>
                    <a:pt x="1418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0" name="Google Shape;2180;p44"/>
          <p:cNvGrpSpPr/>
          <p:nvPr/>
        </p:nvGrpSpPr>
        <p:grpSpPr>
          <a:xfrm>
            <a:off x="2798967" y="3872557"/>
            <a:ext cx="452798" cy="449473"/>
            <a:chOff x="5867805" y="4123757"/>
            <a:chExt cx="452798" cy="449473"/>
          </a:xfrm>
        </p:grpSpPr>
        <p:sp>
          <p:nvSpPr>
            <p:cNvPr id="2181" name="Google Shape;2181;p44"/>
            <p:cNvSpPr/>
            <p:nvPr/>
          </p:nvSpPr>
          <p:spPr>
            <a:xfrm>
              <a:off x="6133180" y="4382483"/>
              <a:ext cx="165292" cy="102448"/>
            </a:xfrm>
            <a:custGeom>
              <a:rect b="b" l="l" r="r" t="t"/>
              <a:pathLst>
                <a:path extrusionOk="0" h="2773" w="4474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6134326" y="4123757"/>
              <a:ext cx="186277" cy="178444"/>
            </a:xfrm>
            <a:custGeom>
              <a:rect b="b" l="l" r="r" t="t"/>
              <a:pathLst>
                <a:path extrusionOk="0" h="4830" w="5042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5955106" y="4145038"/>
              <a:ext cx="102448" cy="166474"/>
            </a:xfrm>
            <a:custGeom>
              <a:rect b="b" l="l" r="r" t="t"/>
              <a:pathLst>
                <a:path extrusionOk="0" h="4506" w="2773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5867805" y="4139200"/>
              <a:ext cx="435360" cy="434030"/>
            </a:xfrm>
            <a:custGeom>
              <a:rect b="b" l="l" r="r" t="t"/>
              <a:pathLst>
                <a:path extrusionOk="0" h="11748" w="11784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190" name="Google Shape;2190;p45"/>
          <p:cNvGrpSpPr/>
          <p:nvPr/>
        </p:nvGrpSpPr>
        <p:grpSpPr>
          <a:xfrm>
            <a:off x="2705100" y="1121875"/>
            <a:ext cx="1485900" cy="3406763"/>
            <a:chOff x="2705100" y="1121875"/>
            <a:chExt cx="1485900" cy="3406763"/>
          </a:xfrm>
        </p:grpSpPr>
        <p:cxnSp>
          <p:nvCxnSpPr>
            <p:cNvPr id="2191" name="Google Shape;2191;p45"/>
            <p:cNvCxnSpPr>
              <a:stCxn id="2192" idx="0"/>
            </p:cNvCxnSpPr>
            <p:nvPr/>
          </p:nvCxnSpPr>
          <p:spPr>
            <a:xfrm rot="10800000">
              <a:off x="3448063" y="3361038"/>
              <a:ext cx="0" cy="54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Google Shape;2193;p45"/>
            <p:cNvCxnSpPr>
              <a:stCxn id="2194" idx="2"/>
            </p:cNvCxnSpPr>
            <p:nvPr/>
          </p:nvCxnSpPr>
          <p:spPr>
            <a:xfrm>
              <a:off x="3448050" y="2139375"/>
              <a:ext cx="0" cy="39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5" name="Google Shape;2195;p45"/>
            <p:cNvSpPr txBox="1"/>
            <p:nvPr/>
          </p:nvSpPr>
          <p:spPr>
            <a:xfrm>
              <a:off x="2705100" y="11218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4" name="Google Shape;2194;p45"/>
            <p:cNvSpPr txBox="1"/>
            <p:nvPr/>
          </p:nvSpPr>
          <p:spPr>
            <a:xfrm>
              <a:off x="2705100" y="1463475"/>
              <a:ext cx="1485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3134413" y="3901338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96" name="Google Shape;2196;p45"/>
          <p:cNvGrpSpPr/>
          <p:nvPr/>
        </p:nvGrpSpPr>
        <p:grpSpPr>
          <a:xfrm>
            <a:off x="4953000" y="1195613"/>
            <a:ext cx="1485900" cy="3333038"/>
            <a:chOff x="4953000" y="1195613"/>
            <a:chExt cx="1485900" cy="3333038"/>
          </a:xfrm>
        </p:grpSpPr>
        <p:cxnSp>
          <p:nvCxnSpPr>
            <p:cNvPr id="2197" name="Google Shape;2197;p45"/>
            <p:cNvCxnSpPr>
              <a:stCxn id="2198" idx="0"/>
            </p:cNvCxnSpPr>
            <p:nvPr/>
          </p:nvCxnSpPr>
          <p:spPr>
            <a:xfrm rot="10800000">
              <a:off x="5695950" y="3070750"/>
              <a:ext cx="0" cy="48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9" name="Google Shape;2199;p45"/>
            <p:cNvCxnSpPr>
              <a:stCxn id="2200" idx="4"/>
            </p:cNvCxnSpPr>
            <p:nvPr/>
          </p:nvCxnSpPr>
          <p:spPr>
            <a:xfrm>
              <a:off x="5695950" y="1822913"/>
              <a:ext cx="0" cy="9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1" name="Google Shape;2201;p45"/>
            <p:cNvGrpSpPr/>
            <p:nvPr/>
          </p:nvGrpSpPr>
          <p:grpSpPr>
            <a:xfrm>
              <a:off x="4953000" y="1195613"/>
              <a:ext cx="1485900" cy="3333038"/>
              <a:chOff x="4953000" y="1195613"/>
              <a:chExt cx="1485900" cy="3333038"/>
            </a:xfrm>
          </p:grpSpPr>
          <p:grpSp>
            <p:nvGrpSpPr>
              <p:cNvPr id="2202" name="Google Shape;2202;p45"/>
              <p:cNvGrpSpPr/>
              <p:nvPr/>
            </p:nvGrpSpPr>
            <p:grpSpPr>
              <a:xfrm>
                <a:off x="4953000" y="3559750"/>
                <a:ext cx="1485900" cy="968900"/>
                <a:chOff x="7200900" y="2372300"/>
                <a:chExt cx="1485900" cy="968900"/>
              </a:xfrm>
            </p:grpSpPr>
            <p:sp>
              <p:nvSpPr>
                <p:cNvPr id="2198" name="Google Shape;2198;p45"/>
                <p:cNvSpPr txBox="1"/>
                <p:nvPr/>
              </p:nvSpPr>
              <p:spPr>
                <a:xfrm>
                  <a:off x="7200900" y="2372300"/>
                  <a:ext cx="14859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Pluto</a:t>
                  </a:r>
                  <a:endParaRPr b="1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203" name="Google Shape;2203;p45"/>
                <p:cNvSpPr txBox="1"/>
                <p:nvPr/>
              </p:nvSpPr>
              <p:spPr>
                <a:xfrm>
                  <a:off x="7200900" y="2713900"/>
                  <a:ext cx="1485900" cy="62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Pluto is now considered a dwarf planet</a:t>
                  </a:r>
                  <a:endPara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200" name="Google Shape;2200;p45"/>
              <p:cNvSpPr/>
              <p:nvPr/>
            </p:nvSpPr>
            <p:spPr>
              <a:xfrm>
                <a:off x="5382300" y="1195613"/>
                <a:ext cx="627300" cy="62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2204" name="Google Shape;2204;p45"/>
          <p:cNvGrpSpPr/>
          <p:nvPr/>
        </p:nvGrpSpPr>
        <p:grpSpPr>
          <a:xfrm>
            <a:off x="7200900" y="1121875"/>
            <a:ext cx="1485900" cy="3406763"/>
            <a:chOff x="7200900" y="1121875"/>
            <a:chExt cx="1485900" cy="3406763"/>
          </a:xfrm>
        </p:grpSpPr>
        <p:cxnSp>
          <p:nvCxnSpPr>
            <p:cNvPr id="2205" name="Google Shape;2205;p45"/>
            <p:cNvCxnSpPr>
              <a:stCxn id="2206" idx="0"/>
            </p:cNvCxnSpPr>
            <p:nvPr/>
          </p:nvCxnSpPr>
          <p:spPr>
            <a:xfrm rot="10800000">
              <a:off x="7943838" y="3202638"/>
              <a:ext cx="0" cy="69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45"/>
            <p:cNvCxnSpPr>
              <a:stCxn id="2208" idx="2"/>
            </p:cNvCxnSpPr>
            <p:nvPr/>
          </p:nvCxnSpPr>
          <p:spPr>
            <a:xfrm>
              <a:off x="7943850" y="2139375"/>
              <a:ext cx="0" cy="49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9" name="Google Shape;2209;p45"/>
            <p:cNvSpPr txBox="1"/>
            <p:nvPr/>
          </p:nvSpPr>
          <p:spPr>
            <a:xfrm>
              <a:off x="7200900" y="11218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8" name="Google Shape;2208;p45"/>
            <p:cNvSpPr txBox="1"/>
            <p:nvPr/>
          </p:nvSpPr>
          <p:spPr>
            <a:xfrm>
              <a:off x="7200900" y="1463475"/>
              <a:ext cx="1485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7630188" y="3901338"/>
              <a:ext cx="627300" cy="62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0" name="Google Shape;2210;p45"/>
          <p:cNvGrpSpPr/>
          <p:nvPr/>
        </p:nvGrpSpPr>
        <p:grpSpPr>
          <a:xfrm>
            <a:off x="457200" y="1195613"/>
            <a:ext cx="1485900" cy="3333038"/>
            <a:chOff x="457200" y="1195613"/>
            <a:chExt cx="1485900" cy="3333038"/>
          </a:xfrm>
        </p:grpSpPr>
        <p:cxnSp>
          <p:nvCxnSpPr>
            <p:cNvPr id="2211" name="Google Shape;2211;p45"/>
            <p:cNvCxnSpPr>
              <a:stCxn id="2212" idx="0"/>
            </p:cNvCxnSpPr>
            <p:nvPr/>
          </p:nvCxnSpPr>
          <p:spPr>
            <a:xfrm rot="10800000">
              <a:off x="1200150" y="2970850"/>
              <a:ext cx="0" cy="5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3" name="Google Shape;2213;p45"/>
            <p:cNvGrpSpPr/>
            <p:nvPr/>
          </p:nvGrpSpPr>
          <p:grpSpPr>
            <a:xfrm>
              <a:off x="457200" y="1195613"/>
              <a:ext cx="1485900" cy="3333038"/>
              <a:chOff x="457200" y="1195613"/>
              <a:chExt cx="1485900" cy="3333038"/>
            </a:xfrm>
          </p:grpSpPr>
          <p:grpSp>
            <p:nvGrpSpPr>
              <p:cNvPr id="2214" name="Google Shape;2214;p45"/>
              <p:cNvGrpSpPr/>
              <p:nvPr/>
            </p:nvGrpSpPr>
            <p:grpSpPr>
              <a:xfrm>
                <a:off x="457200" y="3559750"/>
                <a:ext cx="1485900" cy="968900"/>
                <a:chOff x="457200" y="2372300"/>
                <a:chExt cx="1485900" cy="968900"/>
              </a:xfrm>
            </p:grpSpPr>
            <p:sp>
              <p:nvSpPr>
                <p:cNvPr id="2212" name="Google Shape;2212;p45"/>
                <p:cNvSpPr txBox="1"/>
                <p:nvPr/>
              </p:nvSpPr>
              <p:spPr>
                <a:xfrm>
                  <a:off x="457200" y="2372300"/>
                  <a:ext cx="14859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Venus</a:t>
                  </a:r>
                  <a:endParaRPr b="1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215" name="Google Shape;2215;p45"/>
                <p:cNvSpPr txBox="1"/>
                <p:nvPr/>
              </p:nvSpPr>
              <p:spPr>
                <a:xfrm>
                  <a:off x="457200" y="2713900"/>
                  <a:ext cx="1485900" cy="62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</a:t>
                  </a:r>
                  <a:r>
                    <a:rPr lang="en">
                      <a:latin typeface="Roboto"/>
                      <a:ea typeface="Roboto"/>
                      <a:cs typeface="Roboto"/>
                      <a:sym typeface="Roboto"/>
                    </a:rPr>
                    <a:t>name, but</a:t>
                  </a:r>
                  <a:r>
                    <a:rPr lang="en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is hot</a:t>
                  </a:r>
                  <a:endPara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216" name="Google Shape;2216;p45"/>
              <p:cNvSpPr/>
              <p:nvPr/>
            </p:nvSpPr>
            <p:spPr>
              <a:xfrm>
                <a:off x="886500" y="1195613"/>
                <a:ext cx="627300" cy="62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2217" name="Google Shape;2217;p45"/>
            <p:cNvCxnSpPr>
              <a:stCxn id="2216" idx="4"/>
            </p:cNvCxnSpPr>
            <p:nvPr/>
          </p:nvCxnSpPr>
          <p:spPr>
            <a:xfrm>
              <a:off x="1200150" y="1822913"/>
              <a:ext cx="0" cy="9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8" name="Google Shape;2218;p45"/>
          <p:cNvGrpSpPr/>
          <p:nvPr/>
        </p:nvGrpSpPr>
        <p:grpSpPr>
          <a:xfrm>
            <a:off x="515971" y="2686842"/>
            <a:ext cx="1368359" cy="445819"/>
            <a:chOff x="2043550" y="1263600"/>
            <a:chExt cx="781250" cy="254550"/>
          </a:xfrm>
        </p:grpSpPr>
        <p:sp>
          <p:nvSpPr>
            <p:cNvPr id="2219" name="Google Shape;2219;p45"/>
            <p:cNvSpPr/>
            <p:nvPr/>
          </p:nvSpPr>
          <p:spPr>
            <a:xfrm>
              <a:off x="2218025" y="1335850"/>
              <a:ext cx="432050" cy="110025"/>
            </a:xfrm>
            <a:custGeom>
              <a:rect b="b" l="l" r="r" t="t"/>
              <a:pathLst>
                <a:path extrusionOk="0" h="4401" w="17282">
                  <a:moveTo>
                    <a:pt x="1" y="1"/>
                  </a:moveTo>
                  <a:lnTo>
                    <a:pt x="1" y="4401"/>
                  </a:lnTo>
                  <a:lnTo>
                    <a:pt x="17281" y="4401"/>
                  </a:lnTo>
                  <a:lnTo>
                    <a:pt x="17281" y="1"/>
                  </a:ln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2070075" y="1427575"/>
              <a:ext cx="91050" cy="76175"/>
            </a:xfrm>
            <a:custGeom>
              <a:rect b="b" l="l" r="r" t="t"/>
              <a:pathLst>
                <a:path extrusionOk="0" h="3047" w="3642">
                  <a:moveTo>
                    <a:pt x="3641" y="0"/>
                  </a:moveTo>
                  <a:lnTo>
                    <a:pt x="0" y="384"/>
                  </a:lnTo>
                  <a:lnTo>
                    <a:pt x="1043" y="2360"/>
                  </a:lnTo>
                  <a:lnTo>
                    <a:pt x="1098" y="2461"/>
                  </a:lnTo>
                  <a:lnTo>
                    <a:pt x="1162" y="2543"/>
                  </a:lnTo>
                  <a:lnTo>
                    <a:pt x="1226" y="2625"/>
                  </a:lnTo>
                  <a:lnTo>
                    <a:pt x="1299" y="2708"/>
                  </a:lnTo>
                  <a:lnTo>
                    <a:pt x="1382" y="2772"/>
                  </a:lnTo>
                  <a:lnTo>
                    <a:pt x="1464" y="2836"/>
                  </a:lnTo>
                  <a:lnTo>
                    <a:pt x="1555" y="2891"/>
                  </a:lnTo>
                  <a:lnTo>
                    <a:pt x="1647" y="2936"/>
                  </a:lnTo>
                  <a:lnTo>
                    <a:pt x="1747" y="2973"/>
                  </a:lnTo>
                  <a:lnTo>
                    <a:pt x="1848" y="3010"/>
                  </a:lnTo>
                  <a:lnTo>
                    <a:pt x="1949" y="3028"/>
                  </a:lnTo>
                  <a:lnTo>
                    <a:pt x="2049" y="3046"/>
                  </a:lnTo>
                  <a:lnTo>
                    <a:pt x="2269" y="3046"/>
                  </a:lnTo>
                  <a:lnTo>
                    <a:pt x="2369" y="3037"/>
                  </a:lnTo>
                  <a:lnTo>
                    <a:pt x="2479" y="3010"/>
                  </a:lnTo>
                  <a:lnTo>
                    <a:pt x="3641" y="2726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2107800" y="1263600"/>
              <a:ext cx="167200" cy="254550"/>
            </a:xfrm>
            <a:custGeom>
              <a:rect b="b" l="l" r="r" t="t"/>
              <a:pathLst>
                <a:path extrusionOk="0" h="10182" w="6688">
                  <a:moveTo>
                    <a:pt x="979" y="0"/>
                  </a:moveTo>
                  <a:lnTo>
                    <a:pt x="851" y="9"/>
                  </a:lnTo>
                  <a:lnTo>
                    <a:pt x="732" y="37"/>
                  </a:lnTo>
                  <a:lnTo>
                    <a:pt x="613" y="73"/>
                  </a:lnTo>
                  <a:lnTo>
                    <a:pt x="504" y="128"/>
                  </a:lnTo>
                  <a:lnTo>
                    <a:pt x="403" y="192"/>
                  </a:lnTo>
                  <a:lnTo>
                    <a:pt x="312" y="274"/>
                  </a:lnTo>
                  <a:lnTo>
                    <a:pt x="229" y="366"/>
                  </a:lnTo>
                  <a:lnTo>
                    <a:pt x="156" y="457"/>
                  </a:lnTo>
                  <a:lnTo>
                    <a:pt x="92" y="567"/>
                  </a:lnTo>
                  <a:lnTo>
                    <a:pt x="46" y="677"/>
                  </a:lnTo>
                  <a:lnTo>
                    <a:pt x="19" y="805"/>
                  </a:lnTo>
                  <a:lnTo>
                    <a:pt x="1" y="924"/>
                  </a:lnTo>
                  <a:lnTo>
                    <a:pt x="1" y="1061"/>
                  </a:lnTo>
                  <a:lnTo>
                    <a:pt x="19" y="1189"/>
                  </a:lnTo>
                  <a:lnTo>
                    <a:pt x="1711" y="9395"/>
                  </a:lnTo>
                  <a:lnTo>
                    <a:pt x="1748" y="9523"/>
                  </a:lnTo>
                  <a:lnTo>
                    <a:pt x="1803" y="9642"/>
                  </a:lnTo>
                  <a:lnTo>
                    <a:pt x="1867" y="9752"/>
                  </a:lnTo>
                  <a:lnTo>
                    <a:pt x="1940" y="9852"/>
                  </a:lnTo>
                  <a:lnTo>
                    <a:pt x="2031" y="9944"/>
                  </a:lnTo>
                  <a:lnTo>
                    <a:pt x="2132" y="10017"/>
                  </a:lnTo>
                  <a:lnTo>
                    <a:pt x="2233" y="10072"/>
                  </a:lnTo>
                  <a:lnTo>
                    <a:pt x="2342" y="10127"/>
                  </a:lnTo>
                  <a:lnTo>
                    <a:pt x="2461" y="10154"/>
                  </a:lnTo>
                  <a:lnTo>
                    <a:pt x="2580" y="10182"/>
                  </a:lnTo>
                  <a:lnTo>
                    <a:pt x="2708" y="10182"/>
                  </a:lnTo>
                  <a:lnTo>
                    <a:pt x="2827" y="10172"/>
                  </a:lnTo>
                  <a:lnTo>
                    <a:pt x="2946" y="10145"/>
                  </a:lnTo>
                  <a:lnTo>
                    <a:pt x="3074" y="10099"/>
                  </a:lnTo>
                  <a:lnTo>
                    <a:pt x="3184" y="10044"/>
                  </a:lnTo>
                  <a:lnTo>
                    <a:pt x="3294" y="9962"/>
                  </a:lnTo>
                  <a:lnTo>
                    <a:pt x="6322" y="7538"/>
                  </a:lnTo>
                  <a:lnTo>
                    <a:pt x="6404" y="7456"/>
                  </a:lnTo>
                  <a:lnTo>
                    <a:pt x="6477" y="7373"/>
                  </a:lnTo>
                  <a:lnTo>
                    <a:pt x="6541" y="7291"/>
                  </a:lnTo>
                  <a:lnTo>
                    <a:pt x="6596" y="7190"/>
                  </a:lnTo>
                  <a:lnTo>
                    <a:pt x="6633" y="7090"/>
                  </a:lnTo>
                  <a:lnTo>
                    <a:pt x="6669" y="6989"/>
                  </a:lnTo>
                  <a:lnTo>
                    <a:pt x="6688" y="6879"/>
                  </a:lnTo>
                  <a:lnTo>
                    <a:pt x="6688" y="6760"/>
                  </a:lnTo>
                  <a:lnTo>
                    <a:pt x="6688" y="2250"/>
                  </a:lnTo>
                  <a:lnTo>
                    <a:pt x="6688" y="2168"/>
                  </a:lnTo>
                  <a:lnTo>
                    <a:pt x="6679" y="2086"/>
                  </a:lnTo>
                  <a:lnTo>
                    <a:pt x="6660" y="2003"/>
                  </a:lnTo>
                  <a:lnTo>
                    <a:pt x="6642" y="1930"/>
                  </a:lnTo>
                  <a:lnTo>
                    <a:pt x="6605" y="1857"/>
                  </a:lnTo>
                  <a:lnTo>
                    <a:pt x="6578" y="1784"/>
                  </a:lnTo>
                  <a:lnTo>
                    <a:pt x="6532" y="1711"/>
                  </a:lnTo>
                  <a:lnTo>
                    <a:pt x="6486" y="1647"/>
                  </a:lnTo>
                  <a:lnTo>
                    <a:pt x="6441" y="1592"/>
                  </a:lnTo>
                  <a:lnTo>
                    <a:pt x="6377" y="1528"/>
                  </a:lnTo>
                  <a:lnTo>
                    <a:pt x="6322" y="1482"/>
                  </a:lnTo>
                  <a:lnTo>
                    <a:pt x="6258" y="1427"/>
                  </a:lnTo>
                  <a:lnTo>
                    <a:pt x="6185" y="1390"/>
                  </a:lnTo>
                  <a:lnTo>
                    <a:pt x="6111" y="1354"/>
                  </a:lnTo>
                  <a:lnTo>
                    <a:pt x="6038" y="1317"/>
                  </a:lnTo>
                  <a:lnTo>
                    <a:pt x="5956" y="1299"/>
                  </a:lnTo>
                  <a:lnTo>
                    <a:pt x="1245" y="37"/>
                  </a:lnTo>
                  <a:lnTo>
                    <a:pt x="1107" y="9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2043550" y="1293100"/>
              <a:ext cx="95600" cy="154850"/>
            </a:xfrm>
            <a:custGeom>
              <a:rect b="b" l="l" r="r" t="t"/>
              <a:pathLst>
                <a:path extrusionOk="0" h="6194" w="3824">
                  <a:moveTo>
                    <a:pt x="1958" y="0"/>
                  </a:moveTo>
                  <a:lnTo>
                    <a:pt x="1866" y="9"/>
                  </a:lnTo>
                  <a:lnTo>
                    <a:pt x="1775" y="28"/>
                  </a:lnTo>
                  <a:lnTo>
                    <a:pt x="1692" y="46"/>
                  </a:lnTo>
                  <a:lnTo>
                    <a:pt x="1610" y="82"/>
                  </a:lnTo>
                  <a:lnTo>
                    <a:pt x="1528" y="119"/>
                  </a:lnTo>
                  <a:lnTo>
                    <a:pt x="1445" y="165"/>
                  </a:lnTo>
                  <a:lnTo>
                    <a:pt x="1381" y="210"/>
                  </a:lnTo>
                  <a:lnTo>
                    <a:pt x="1308" y="275"/>
                  </a:lnTo>
                  <a:lnTo>
                    <a:pt x="1244" y="329"/>
                  </a:lnTo>
                  <a:lnTo>
                    <a:pt x="1189" y="403"/>
                  </a:lnTo>
                  <a:lnTo>
                    <a:pt x="1134" y="476"/>
                  </a:lnTo>
                  <a:lnTo>
                    <a:pt x="1089" y="549"/>
                  </a:lnTo>
                  <a:lnTo>
                    <a:pt x="1052" y="631"/>
                  </a:lnTo>
                  <a:lnTo>
                    <a:pt x="1025" y="714"/>
                  </a:lnTo>
                  <a:lnTo>
                    <a:pt x="997" y="805"/>
                  </a:lnTo>
                  <a:lnTo>
                    <a:pt x="27" y="4894"/>
                  </a:lnTo>
                  <a:lnTo>
                    <a:pt x="0" y="5022"/>
                  </a:lnTo>
                  <a:lnTo>
                    <a:pt x="0" y="5150"/>
                  </a:lnTo>
                  <a:lnTo>
                    <a:pt x="9" y="5278"/>
                  </a:lnTo>
                  <a:lnTo>
                    <a:pt x="27" y="5397"/>
                  </a:lnTo>
                  <a:lnTo>
                    <a:pt x="64" y="5507"/>
                  </a:lnTo>
                  <a:lnTo>
                    <a:pt x="110" y="5617"/>
                  </a:lnTo>
                  <a:lnTo>
                    <a:pt x="174" y="5727"/>
                  </a:lnTo>
                  <a:lnTo>
                    <a:pt x="247" y="5818"/>
                  </a:lnTo>
                  <a:lnTo>
                    <a:pt x="329" y="5910"/>
                  </a:lnTo>
                  <a:lnTo>
                    <a:pt x="421" y="5983"/>
                  </a:lnTo>
                  <a:lnTo>
                    <a:pt x="521" y="6047"/>
                  </a:lnTo>
                  <a:lnTo>
                    <a:pt x="631" y="6102"/>
                  </a:lnTo>
                  <a:lnTo>
                    <a:pt x="741" y="6147"/>
                  </a:lnTo>
                  <a:lnTo>
                    <a:pt x="860" y="6175"/>
                  </a:lnTo>
                  <a:lnTo>
                    <a:pt x="988" y="6193"/>
                  </a:lnTo>
                  <a:lnTo>
                    <a:pt x="1125" y="6193"/>
                  </a:lnTo>
                  <a:lnTo>
                    <a:pt x="3824" y="6010"/>
                  </a:lnTo>
                  <a:lnTo>
                    <a:pt x="2589" y="9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2706750" y="1427325"/>
              <a:ext cx="91275" cy="76425"/>
            </a:xfrm>
            <a:custGeom>
              <a:rect b="b" l="l" r="r" t="t"/>
              <a:pathLst>
                <a:path extrusionOk="0" h="3057" w="3651">
                  <a:moveTo>
                    <a:pt x="1" y="1"/>
                  </a:moveTo>
                  <a:lnTo>
                    <a:pt x="1" y="2736"/>
                  </a:lnTo>
                  <a:lnTo>
                    <a:pt x="431" y="2846"/>
                  </a:lnTo>
                  <a:lnTo>
                    <a:pt x="1172" y="3020"/>
                  </a:lnTo>
                  <a:lnTo>
                    <a:pt x="1281" y="3047"/>
                  </a:lnTo>
                  <a:lnTo>
                    <a:pt x="1382" y="3056"/>
                  </a:lnTo>
                  <a:lnTo>
                    <a:pt x="1602" y="3056"/>
                  </a:lnTo>
                  <a:lnTo>
                    <a:pt x="1702" y="3038"/>
                  </a:lnTo>
                  <a:lnTo>
                    <a:pt x="1803" y="3011"/>
                  </a:lnTo>
                  <a:lnTo>
                    <a:pt x="1904" y="2983"/>
                  </a:lnTo>
                  <a:lnTo>
                    <a:pt x="2004" y="2946"/>
                  </a:lnTo>
                  <a:lnTo>
                    <a:pt x="2096" y="2901"/>
                  </a:lnTo>
                  <a:lnTo>
                    <a:pt x="2187" y="2846"/>
                  </a:lnTo>
                  <a:lnTo>
                    <a:pt x="2269" y="2782"/>
                  </a:lnTo>
                  <a:lnTo>
                    <a:pt x="2352" y="2709"/>
                  </a:lnTo>
                  <a:lnTo>
                    <a:pt x="2425" y="2635"/>
                  </a:lnTo>
                  <a:lnTo>
                    <a:pt x="2489" y="2553"/>
                  </a:lnTo>
                  <a:lnTo>
                    <a:pt x="2553" y="2471"/>
                  </a:lnTo>
                  <a:lnTo>
                    <a:pt x="2608" y="2370"/>
                  </a:lnTo>
                  <a:lnTo>
                    <a:pt x="3431" y="806"/>
                  </a:lnTo>
                  <a:lnTo>
                    <a:pt x="3651" y="394"/>
                  </a:lnTo>
                  <a:lnTo>
                    <a:pt x="998" y="1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2593100" y="1263600"/>
              <a:ext cx="167200" cy="254550"/>
            </a:xfrm>
            <a:custGeom>
              <a:rect b="b" l="l" r="r" t="t"/>
              <a:pathLst>
                <a:path extrusionOk="0" h="10182" w="6688">
                  <a:moveTo>
                    <a:pt x="5709" y="0"/>
                  </a:moveTo>
                  <a:lnTo>
                    <a:pt x="5580" y="9"/>
                  </a:lnTo>
                  <a:lnTo>
                    <a:pt x="5443" y="37"/>
                  </a:lnTo>
                  <a:lnTo>
                    <a:pt x="732" y="1299"/>
                  </a:lnTo>
                  <a:lnTo>
                    <a:pt x="650" y="1317"/>
                  </a:lnTo>
                  <a:lnTo>
                    <a:pt x="577" y="1354"/>
                  </a:lnTo>
                  <a:lnTo>
                    <a:pt x="503" y="1390"/>
                  </a:lnTo>
                  <a:lnTo>
                    <a:pt x="430" y="1427"/>
                  </a:lnTo>
                  <a:lnTo>
                    <a:pt x="366" y="1482"/>
                  </a:lnTo>
                  <a:lnTo>
                    <a:pt x="311" y="1528"/>
                  </a:lnTo>
                  <a:lnTo>
                    <a:pt x="256" y="1592"/>
                  </a:lnTo>
                  <a:lnTo>
                    <a:pt x="202" y="1647"/>
                  </a:lnTo>
                  <a:lnTo>
                    <a:pt x="156" y="1711"/>
                  </a:lnTo>
                  <a:lnTo>
                    <a:pt x="119" y="1784"/>
                  </a:lnTo>
                  <a:lnTo>
                    <a:pt x="83" y="1857"/>
                  </a:lnTo>
                  <a:lnTo>
                    <a:pt x="55" y="1930"/>
                  </a:lnTo>
                  <a:lnTo>
                    <a:pt x="28" y="2003"/>
                  </a:lnTo>
                  <a:lnTo>
                    <a:pt x="9" y="2086"/>
                  </a:lnTo>
                  <a:lnTo>
                    <a:pt x="0" y="2168"/>
                  </a:lnTo>
                  <a:lnTo>
                    <a:pt x="0" y="2250"/>
                  </a:lnTo>
                  <a:lnTo>
                    <a:pt x="0" y="6760"/>
                  </a:lnTo>
                  <a:lnTo>
                    <a:pt x="9" y="6907"/>
                  </a:lnTo>
                  <a:lnTo>
                    <a:pt x="37" y="7044"/>
                  </a:lnTo>
                  <a:lnTo>
                    <a:pt x="83" y="7172"/>
                  </a:lnTo>
                  <a:lnTo>
                    <a:pt x="156" y="7291"/>
                  </a:lnTo>
                  <a:lnTo>
                    <a:pt x="202" y="7355"/>
                  </a:lnTo>
                  <a:lnTo>
                    <a:pt x="247" y="7419"/>
                  </a:lnTo>
                  <a:lnTo>
                    <a:pt x="302" y="7483"/>
                  </a:lnTo>
                  <a:lnTo>
                    <a:pt x="366" y="7529"/>
                  </a:lnTo>
                  <a:lnTo>
                    <a:pt x="3394" y="9962"/>
                  </a:lnTo>
                  <a:lnTo>
                    <a:pt x="3504" y="10044"/>
                  </a:lnTo>
                  <a:lnTo>
                    <a:pt x="3623" y="10099"/>
                  </a:lnTo>
                  <a:lnTo>
                    <a:pt x="3742" y="10145"/>
                  </a:lnTo>
                  <a:lnTo>
                    <a:pt x="3861" y="10172"/>
                  </a:lnTo>
                  <a:lnTo>
                    <a:pt x="3980" y="10182"/>
                  </a:lnTo>
                  <a:lnTo>
                    <a:pt x="4108" y="10182"/>
                  </a:lnTo>
                  <a:lnTo>
                    <a:pt x="4227" y="10154"/>
                  </a:lnTo>
                  <a:lnTo>
                    <a:pt x="4346" y="10127"/>
                  </a:lnTo>
                  <a:lnTo>
                    <a:pt x="4455" y="10081"/>
                  </a:lnTo>
                  <a:lnTo>
                    <a:pt x="4556" y="10017"/>
                  </a:lnTo>
                  <a:lnTo>
                    <a:pt x="4657" y="9944"/>
                  </a:lnTo>
                  <a:lnTo>
                    <a:pt x="4748" y="9852"/>
                  </a:lnTo>
                  <a:lnTo>
                    <a:pt x="4821" y="9761"/>
                  </a:lnTo>
                  <a:lnTo>
                    <a:pt x="4885" y="9651"/>
                  </a:lnTo>
                  <a:lnTo>
                    <a:pt x="4940" y="9523"/>
                  </a:lnTo>
                  <a:lnTo>
                    <a:pt x="4977" y="9395"/>
                  </a:lnTo>
                  <a:lnTo>
                    <a:pt x="5434" y="7190"/>
                  </a:lnTo>
                  <a:lnTo>
                    <a:pt x="5544" y="6660"/>
                  </a:lnTo>
                  <a:lnTo>
                    <a:pt x="6669" y="1189"/>
                  </a:lnTo>
                  <a:lnTo>
                    <a:pt x="6687" y="1052"/>
                  </a:lnTo>
                  <a:lnTo>
                    <a:pt x="6687" y="924"/>
                  </a:lnTo>
                  <a:lnTo>
                    <a:pt x="6669" y="796"/>
                  </a:lnTo>
                  <a:lnTo>
                    <a:pt x="6642" y="677"/>
                  </a:lnTo>
                  <a:lnTo>
                    <a:pt x="6596" y="567"/>
                  </a:lnTo>
                  <a:lnTo>
                    <a:pt x="6532" y="457"/>
                  </a:lnTo>
                  <a:lnTo>
                    <a:pt x="6459" y="357"/>
                  </a:lnTo>
                  <a:lnTo>
                    <a:pt x="6376" y="274"/>
                  </a:lnTo>
                  <a:lnTo>
                    <a:pt x="6285" y="192"/>
                  </a:lnTo>
                  <a:lnTo>
                    <a:pt x="6184" y="128"/>
                  </a:lnTo>
                  <a:lnTo>
                    <a:pt x="6074" y="73"/>
                  </a:lnTo>
                  <a:lnTo>
                    <a:pt x="5956" y="37"/>
                  </a:lnTo>
                  <a:lnTo>
                    <a:pt x="5837" y="9"/>
                  </a:lnTo>
                  <a:lnTo>
                    <a:pt x="5709" y="0"/>
                  </a:lnTo>
                  <a:close/>
                </a:path>
              </a:pathLst>
            </a:custGeom>
            <a:solidFill>
              <a:srgbClr val="FFD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2728950" y="1292850"/>
              <a:ext cx="95850" cy="155100"/>
            </a:xfrm>
            <a:custGeom>
              <a:rect b="b" l="l" r="r" t="t"/>
              <a:pathLst>
                <a:path extrusionOk="0" h="6204" w="3834">
                  <a:moveTo>
                    <a:pt x="1775" y="1"/>
                  </a:moveTo>
                  <a:lnTo>
                    <a:pt x="1235" y="19"/>
                  </a:lnTo>
                  <a:lnTo>
                    <a:pt x="110" y="5490"/>
                  </a:lnTo>
                  <a:lnTo>
                    <a:pt x="0" y="6020"/>
                  </a:lnTo>
                  <a:lnTo>
                    <a:pt x="2543" y="6185"/>
                  </a:lnTo>
                  <a:lnTo>
                    <a:pt x="2699" y="6194"/>
                  </a:lnTo>
                  <a:lnTo>
                    <a:pt x="2836" y="6203"/>
                  </a:lnTo>
                  <a:lnTo>
                    <a:pt x="2955" y="6185"/>
                  </a:lnTo>
                  <a:lnTo>
                    <a:pt x="3083" y="6157"/>
                  </a:lnTo>
                  <a:lnTo>
                    <a:pt x="3193" y="6112"/>
                  </a:lnTo>
                  <a:lnTo>
                    <a:pt x="3302" y="6057"/>
                  </a:lnTo>
                  <a:lnTo>
                    <a:pt x="3403" y="5993"/>
                  </a:lnTo>
                  <a:lnTo>
                    <a:pt x="3495" y="5920"/>
                  </a:lnTo>
                  <a:lnTo>
                    <a:pt x="3577" y="5828"/>
                  </a:lnTo>
                  <a:lnTo>
                    <a:pt x="3650" y="5737"/>
                  </a:lnTo>
                  <a:lnTo>
                    <a:pt x="3714" y="5636"/>
                  </a:lnTo>
                  <a:lnTo>
                    <a:pt x="3760" y="5526"/>
                  </a:lnTo>
                  <a:lnTo>
                    <a:pt x="3796" y="5407"/>
                  </a:lnTo>
                  <a:lnTo>
                    <a:pt x="3824" y="5288"/>
                  </a:lnTo>
                  <a:lnTo>
                    <a:pt x="3833" y="5160"/>
                  </a:lnTo>
                  <a:lnTo>
                    <a:pt x="3824" y="5032"/>
                  </a:lnTo>
                  <a:lnTo>
                    <a:pt x="3796" y="4904"/>
                  </a:lnTo>
                  <a:lnTo>
                    <a:pt x="2827" y="815"/>
                  </a:lnTo>
                  <a:lnTo>
                    <a:pt x="2799" y="724"/>
                  </a:lnTo>
                  <a:lnTo>
                    <a:pt x="2772" y="641"/>
                  </a:lnTo>
                  <a:lnTo>
                    <a:pt x="2735" y="559"/>
                  </a:lnTo>
                  <a:lnTo>
                    <a:pt x="2690" y="486"/>
                  </a:lnTo>
                  <a:lnTo>
                    <a:pt x="2635" y="413"/>
                  </a:lnTo>
                  <a:lnTo>
                    <a:pt x="2580" y="339"/>
                  </a:lnTo>
                  <a:lnTo>
                    <a:pt x="2516" y="285"/>
                  </a:lnTo>
                  <a:lnTo>
                    <a:pt x="2443" y="220"/>
                  </a:lnTo>
                  <a:lnTo>
                    <a:pt x="2369" y="175"/>
                  </a:lnTo>
                  <a:lnTo>
                    <a:pt x="2296" y="129"/>
                  </a:lnTo>
                  <a:lnTo>
                    <a:pt x="2214" y="92"/>
                  </a:lnTo>
                  <a:lnTo>
                    <a:pt x="2132" y="56"/>
                  </a:lnTo>
                  <a:lnTo>
                    <a:pt x="2049" y="38"/>
                  </a:lnTo>
                  <a:lnTo>
                    <a:pt x="1958" y="19"/>
                  </a:lnTo>
                  <a:lnTo>
                    <a:pt x="1866" y="10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rgbClr val="FFE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45"/>
          <p:cNvGrpSpPr/>
          <p:nvPr/>
        </p:nvGrpSpPr>
        <p:grpSpPr>
          <a:xfrm>
            <a:off x="3050733" y="2393001"/>
            <a:ext cx="794619" cy="1033501"/>
            <a:chOff x="903500" y="1263600"/>
            <a:chExt cx="851225" cy="1107125"/>
          </a:xfrm>
        </p:grpSpPr>
        <p:sp>
          <p:nvSpPr>
            <p:cNvPr id="2227" name="Google Shape;2227;p45"/>
            <p:cNvSpPr/>
            <p:nvPr/>
          </p:nvSpPr>
          <p:spPr>
            <a:xfrm>
              <a:off x="934600" y="1326250"/>
              <a:ext cx="789025" cy="981825"/>
            </a:xfrm>
            <a:custGeom>
              <a:rect b="b" l="l" r="r" t="t"/>
              <a:pathLst>
                <a:path extrusionOk="0" h="39273" w="31561">
                  <a:moveTo>
                    <a:pt x="0" y="1"/>
                  </a:moveTo>
                  <a:lnTo>
                    <a:pt x="0" y="39272"/>
                  </a:lnTo>
                  <a:lnTo>
                    <a:pt x="31560" y="39272"/>
                  </a:lnTo>
                  <a:lnTo>
                    <a:pt x="31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934600" y="1326250"/>
              <a:ext cx="789025" cy="93325"/>
            </a:xfrm>
            <a:custGeom>
              <a:rect b="b" l="l" r="r" t="t"/>
              <a:pathLst>
                <a:path extrusionOk="0" h="3733" w="31561">
                  <a:moveTo>
                    <a:pt x="0" y="1"/>
                  </a:moveTo>
                  <a:lnTo>
                    <a:pt x="0" y="3733"/>
                  </a:lnTo>
                  <a:lnTo>
                    <a:pt x="31560" y="3733"/>
                  </a:lnTo>
                  <a:lnTo>
                    <a:pt x="31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934600" y="2214725"/>
              <a:ext cx="789025" cy="93350"/>
            </a:xfrm>
            <a:custGeom>
              <a:rect b="b" l="l" r="r" t="t"/>
              <a:pathLst>
                <a:path extrusionOk="0" h="3734" w="31561">
                  <a:moveTo>
                    <a:pt x="0" y="1"/>
                  </a:moveTo>
                  <a:lnTo>
                    <a:pt x="0" y="3733"/>
                  </a:lnTo>
                  <a:lnTo>
                    <a:pt x="31560" y="3733"/>
                  </a:lnTo>
                  <a:lnTo>
                    <a:pt x="31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903500" y="1263600"/>
              <a:ext cx="851225" cy="62675"/>
            </a:xfrm>
            <a:custGeom>
              <a:rect b="b" l="l" r="r" t="t"/>
              <a:pathLst>
                <a:path extrusionOk="0" h="2507" w="34049">
                  <a:moveTo>
                    <a:pt x="1253" y="0"/>
                  </a:moveTo>
                  <a:lnTo>
                    <a:pt x="1125" y="9"/>
                  </a:lnTo>
                  <a:lnTo>
                    <a:pt x="997" y="27"/>
                  </a:lnTo>
                  <a:lnTo>
                    <a:pt x="878" y="55"/>
                  </a:lnTo>
                  <a:lnTo>
                    <a:pt x="759" y="101"/>
                  </a:lnTo>
                  <a:lnTo>
                    <a:pt x="649" y="156"/>
                  </a:lnTo>
                  <a:lnTo>
                    <a:pt x="549" y="220"/>
                  </a:lnTo>
                  <a:lnTo>
                    <a:pt x="457" y="284"/>
                  </a:lnTo>
                  <a:lnTo>
                    <a:pt x="366" y="366"/>
                  </a:lnTo>
                  <a:lnTo>
                    <a:pt x="284" y="457"/>
                  </a:lnTo>
                  <a:lnTo>
                    <a:pt x="210" y="558"/>
                  </a:lnTo>
                  <a:lnTo>
                    <a:pt x="146" y="659"/>
                  </a:lnTo>
                  <a:lnTo>
                    <a:pt x="101" y="768"/>
                  </a:lnTo>
                  <a:lnTo>
                    <a:pt x="55" y="878"/>
                  </a:lnTo>
                  <a:lnTo>
                    <a:pt x="27" y="997"/>
                  </a:lnTo>
                  <a:lnTo>
                    <a:pt x="9" y="1125"/>
                  </a:lnTo>
                  <a:lnTo>
                    <a:pt x="0" y="1253"/>
                  </a:lnTo>
                  <a:lnTo>
                    <a:pt x="9" y="1381"/>
                  </a:lnTo>
                  <a:lnTo>
                    <a:pt x="27" y="1500"/>
                  </a:lnTo>
                  <a:lnTo>
                    <a:pt x="55" y="1628"/>
                  </a:lnTo>
                  <a:lnTo>
                    <a:pt x="101" y="1738"/>
                  </a:lnTo>
                  <a:lnTo>
                    <a:pt x="146" y="1848"/>
                  </a:lnTo>
                  <a:lnTo>
                    <a:pt x="210" y="1948"/>
                  </a:lnTo>
                  <a:lnTo>
                    <a:pt x="284" y="2049"/>
                  </a:lnTo>
                  <a:lnTo>
                    <a:pt x="366" y="2131"/>
                  </a:lnTo>
                  <a:lnTo>
                    <a:pt x="457" y="2214"/>
                  </a:lnTo>
                  <a:lnTo>
                    <a:pt x="549" y="2287"/>
                  </a:lnTo>
                  <a:lnTo>
                    <a:pt x="649" y="2351"/>
                  </a:lnTo>
                  <a:lnTo>
                    <a:pt x="759" y="2406"/>
                  </a:lnTo>
                  <a:lnTo>
                    <a:pt x="878" y="2442"/>
                  </a:lnTo>
                  <a:lnTo>
                    <a:pt x="997" y="2479"/>
                  </a:lnTo>
                  <a:lnTo>
                    <a:pt x="1116" y="2497"/>
                  </a:lnTo>
                  <a:lnTo>
                    <a:pt x="1244" y="2507"/>
                  </a:lnTo>
                  <a:lnTo>
                    <a:pt x="32804" y="2507"/>
                  </a:lnTo>
                  <a:lnTo>
                    <a:pt x="32932" y="2497"/>
                  </a:lnTo>
                  <a:lnTo>
                    <a:pt x="33060" y="2479"/>
                  </a:lnTo>
                  <a:lnTo>
                    <a:pt x="33179" y="2442"/>
                  </a:lnTo>
                  <a:lnTo>
                    <a:pt x="33289" y="2406"/>
                  </a:lnTo>
                  <a:lnTo>
                    <a:pt x="33399" y="2351"/>
                  </a:lnTo>
                  <a:lnTo>
                    <a:pt x="33499" y="2287"/>
                  </a:lnTo>
                  <a:lnTo>
                    <a:pt x="33600" y="2214"/>
                  </a:lnTo>
                  <a:lnTo>
                    <a:pt x="33692" y="2131"/>
                  </a:lnTo>
                  <a:lnTo>
                    <a:pt x="33765" y="2049"/>
                  </a:lnTo>
                  <a:lnTo>
                    <a:pt x="33838" y="1948"/>
                  </a:lnTo>
                  <a:lnTo>
                    <a:pt x="33902" y="1848"/>
                  </a:lnTo>
                  <a:lnTo>
                    <a:pt x="33957" y="1738"/>
                  </a:lnTo>
                  <a:lnTo>
                    <a:pt x="33993" y="1628"/>
                  </a:lnTo>
                  <a:lnTo>
                    <a:pt x="34030" y="1500"/>
                  </a:lnTo>
                  <a:lnTo>
                    <a:pt x="34048" y="1381"/>
                  </a:lnTo>
                  <a:lnTo>
                    <a:pt x="34048" y="1253"/>
                  </a:lnTo>
                  <a:lnTo>
                    <a:pt x="34048" y="1125"/>
                  </a:lnTo>
                  <a:lnTo>
                    <a:pt x="34030" y="997"/>
                  </a:lnTo>
                  <a:lnTo>
                    <a:pt x="33993" y="878"/>
                  </a:lnTo>
                  <a:lnTo>
                    <a:pt x="33957" y="768"/>
                  </a:lnTo>
                  <a:lnTo>
                    <a:pt x="33902" y="659"/>
                  </a:lnTo>
                  <a:lnTo>
                    <a:pt x="33838" y="558"/>
                  </a:lnTo>
                  <a:lnTo>
                    <a:pt x="33765" y="457"/>
                  </a:lnTo>
                  <a:lnTo>
                    <a:pt x="33682" y="366"/>
                  </a:lnTo>
                  <a:lnTo>
                    <a:pt x="33600" y="293"/>
                  </a:lnTo>
                  <a:lnTo>
                    <a:pt x="33499" y="220"/>
                  </a:lnTo>
                  <a:lnTo>
                    <a:pt x="33399" y="156"/>
                  </a:lnTo>
                  <a:lnTo>
                    <a:pt x="33289" y="101"/>
                  </a:lnTo>
                  <a:lnTo>
                    <a:pt x="33170" y="55"/>
                  </a:lnTo>
                  <a:lnTo>
                    <a:pt x="33051" y="27"/>
                  </a:lnTo>
                  <a:lnTo>
                    <a:pt x="32932" y="9"/>
                  </a:lnTo>
                  <a:lnTo>
                    <a:pt x="32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903500" y="2308050"/>
              <a:ext cx="851225" cy="62675"/>
            </a:xfrm>
            <a:custGeom>
              <a:rect b="b" l="l" r="r" t="t"/>
              <a:pathLst>
                <a:path extrusionOk="0" h="2507" w="34049">
                  <a:moveTo>
                    <a:pt x="1244" y="0"/>
                  </a:moveTo>
                  <a:lnTo>
                    <a:pt x="1116" y="9"/>
                  </a:lnTo>
                  <a:lnTo>
                    <a:pt x="997" y="28"/>
                  </a:lnTo>
                  <a:lnTo>
                    <a:pt x="869" y="64"/>
                  </a:lnTo>
                  <a:lnTo>
                    <a:pt x="759" y="101"/>
                  </a:lnTo>
                  <a:lnTo>
                    <a:pt x="649" y="156"/>
                  </a:lnTo>
                  <a:lnTo>
                    <a:pt x="549" y="220"/>
                  </a:lnTo>
                  <a:lnTo>
                    <a:pt x="448" y="293"/>
                  </a:lnTo>
                  <a:lnTo>
                    <a:pt x="366" y="366"/>
                  </a:lnTo>
                  <a:lnTo>
                    <a:pt x="284" y="458"/>
                  </a:lnTo>
                  <a:lnTo>
                    <a:pt x="210" y="558"/>
                  </a:lnTo>
                  <a:lnTo>
                    <a:pt x="146" y="659"/>
                  </a:lnTo>
                  <a:lnTo>
                    <a:pt x="101" y="769"/>
                  </a:lnTo>
                  <a:lnTo>
                    <a:pt x="55" y="878"/>
                  </a:lnTo>
                  <a:lnTo>
                    <a:pt x="27" y="997"/>
                  </a:lnTo>
                  <a:lnTo>
                    <a:pt x="9" y="1125"/>
                  </a:lnTo>
                  <a:lnTo>
                    <a:pt x="0" y="1254"/>
                  </a:lnTo>
                  <a:lnTo>
                    <a:pt x="9" y="1382"/>
                  </a:lnTo>
                  <a:lnTo>
                    <a:pt x="27" y="1510"/>
                  </a:lnTo>
                  <a:lnTo>
                    <a:pt x="55" y="1629"/>
                  </a:lnTo>
                  <a:lnTo>
                    <a:pt x="101" y="1748"/>
                  </a:lnTo>
                  <a:lnTo>
                    <a:pt x="146" y="1848"/>
                  </a:lnTo>
                  <a:lnTo>
                    <a:pt x="210" y="1958"/>
                  </a:lnTo>
                  <a:lnTo>
                    <a:pt x="284" y="2049"/>
                  </a:lnTo>
                  <a:lnTo>
                    <a:pt x="366" y="2141"/>
                  </a:lnTo>
                  <a:lnTo>
                    <a:pt x="457" y="2223"/>
                  </a:lnTo>
                  <a:lnTo>
                    <a:pt x="549" y="2296"/>
                  </a:lnTo>
                  <a:lnTo>
                    <a:pt x="649" y="2351"/>
                  </a:lnTo>
                  <a:lnTo>
                    <a:pt x="759" y="2406"/>
                  </a:lnTo>
                  <a:lnTo>
                    <a:pt x="878" y="2452"/>
                  </a:lnTo>
                  <a:lnTo>
                    <a:pt x="997" y="2479"/>
                  </a:lnTo>
                  <a:lnTo>
                    <a:pt x="1125" y="2498"/>
                  </a:lnTo>
                  <a:lnTo>
                    <a:pt x="1253" y="2507"/>
                  </a:lnTo>
                  <a:lnTo>
                    <a:pt x="32804" y="2507"/>
                  </a:lnTo>
                  <a:lnTo>
                    <a:pt x="32932" y="2498"/>
                  </a:lnTo>
                  <a:lnTo>
                    <a:pt x="33051" y="2479"/>
                  </a:lnTo>
                  <a:lnTo>
                    <a:pt x="33170" y="2452"/>
                  </a:lnTo>
                  <a:lnTo>
                    <a:pt x="33289" y="2406"/>
                  </a:lnTo>
                  <a:lnTo>
                    <a:pt x="33399" y="2351"/>
                  </a:lnTo>
                  <a:lnTo>
                    <a:pt x="33499" y="2296"/>
                  </a:lnTo>
                  <a:lnTo>
                    <a:pt x="33600" y="2223"/>
                  </a:lnTo>
                  <a:lnTo>
                    <a:pt x="33682" y="2141"/>
                  </a:lnTo>
                  <a:lnTo>
                    <a:pt x="33765" y="2049"/>
                  </a:lnTo>
                  <a:lnTo>
                    <a:pt x="33838" y="1958"/>
                  </a:lnTo>
                  <a:lnTo>
                    <a:pt x="33902" y="1848"/>
                  </a:lnTo>
                  <a:lnTo>
                    <a:pt x="33957" y="1748"/>
                  </a:lnTo>
                  <a:lnTo>
                    <a:pt x="33993" y="1629"/>
                  </a:lnTo>
                  <a:lnTo>
                    <a:pt x="34030" y="1510"/>
                  </a:lnTo>
                  <a:lnTo>
                    <a:pt x="34048" y="1382"/>
                  </a:lnTo>
                  <a:lnTo>
                    <a:pt x="34048" y="1254"/>
                  </a:lnTo>
                  <a:lnTo>
                    <a:pt x="34048" y="1125"/>
                  </a:lnTo>
                  <a:lnTo>
                    <a:pt x="34030" y="997"/>
                  </a:lnTo>
                  <a:lnTo>
                    <a:pt x="33993" y="878"/>
                  </a:lnTo>
                  <a:lnTo>
                    <a:pt x="33957" y="769"/>
                  </a:lnTo>
                  <a:lnTo>
                    <a:pt x="33902" y="659"/>
                  </a:lnTo>
                  <a:lnTo>
                    <a:pt x="33838" y="558"/>
                  </a:lnTo>
                  <a:lnTo>
                    <a:pt x="33765" y="458"/>
                  </a:lnTo>
                  <a:lnTo>
                    <a:pt x="33692" y="366"/>
                  </a:lnTo>
                  <a:lnTo>
                    <a:pt x="33600" y="293"/>
                  </a:lnTo>
                  <a:lnTo>
                    <a:pt x="33499" y="220"/>
                  </a:lnTo>
                  <a:lnTo>
                    <a:pt x="33399" y="156"/>
                  </a:lnTo>
                  <a:lnTo>
                    <a:pt x="33289" y="101"/>
                  </a:lnTo>
                  <a:lnTo>
                    <a:pt x="33179" y="64"/>
                  </a:lnTo>
                  <a:lnTo>
                    <a:pt x="33060" y="28"/>
                  </a:lnTo>
                  <a:lnTo>
                    <a:pt x="32932" y="9"/>
                  </a:lnTo>
                  <a:lnTo>
                    <a:pt x="32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1103825" y="1762825"/>
              <a:ext cx="334825" cy="307625"/>
            </a:xfrm>
            <a:custGeom>
              <a:rect b="b" l="l" r="r" t="t"/>
              <a:pathLst>
                <a:path extrusionOk="0" h="12305" w="13393">
                  <a:moveTo>
                    <a:pt x="8856" y="1"/>
                  </a:moveTo>
                  <a:lnTo>
                    <a:pt x="8682" y="10"/>
                  </a:lnTo>
                  <a:lnTo>
                    <a:pt x="8508" y="28"/>
                  </a:lnTo>
                  <a:lnTo>
                    <a:pt x="8325" y="56"/>
                  </a:lnTo>
                  <a:lnTo>
                    <a:pt x="8041" y="129"/>
                  </a:lnTo>
                  <a:lnTo>
                    <a:pt x="7758" y="202"/>
                  </a:lnTo>
                  <a:lnTo>
                    <a:pt x="7465" y="294"/>
                  </a:lnTo>
                  <a:lnTo>
                    <a:pt x="7191" y="385"/>
                  </a:lnTo>
                  <a:lnTo>
                    <a:pt x="6907" y="495"/>
                  </a:lnTo>
                  <a:lnTo>
                    <a:pt x="6642" y="614"/>
                  </a:lnTo>
                  <a:lnTo>
                    <a:pt x="6377" y="742"/>
                  </a:lnTo>
                  <a:lnTo>
                    <a:pt x="6111" y="879"/>
                  </a:lnTo>
                  <a:lnTo>
                    <a:pt x="5809" y="1062"/>
                  </a:lnTo>
                  <a:lnTo>
                    <a:pt x="5508" y="1245"/>
                  </a:lnTo>
                  <a:lnTo>
                    <a:pt x="5215" y="1437"/>
                  </a:lnTo>
                  <a:lnTo>
                    <a:pt x="4922" y="1638"/>
                  </a:lnTo>
                  <a:lnTo>
                    <a:pt x="4629" y="1839"/>
                  </a:lnTo>
                  <a:lnTo>
                    <a:pt x="4346" y="2050"/>
                  </a:lnTo>
                  <a:lnTo>
                    <a:pt x="4071" y="2269"/>
                  </a:lnTo>
                  <a:lnTo>
                    <a:pt x="3797" y="2489"/>
                  </a:lnTo>
                  <a:lnTo>
                    <a:pt x="3532" y="2718"/>
                  </a:lnTo>
                  <a:lnTo>
                    <a:pt x="3266" y="2956"/>
                  </a:lnTo>
                  <a:lnTo>
                    <a:pt x="3001" y="3193"/>
                  </a:lnTo>
                  <a:lnTo>
                    <a:pt x="2754" y="3440"/>
                  </a:lnTo>
                  <a:lnTo>
                    <a:pt x="2498" y="3687"/>
                  </a:lnTo>
                  <a:lnTo>
                    <a:pt x="2260" y="3944"/>
                  </a:lnTo>
                  <a:lnTo>
                    <a:pt x="2013" y="4209"/>
                  </a:lnTo>
                  <a:lnTo>
                    <a:pt x="1784" y="4474"/>
                  </a:lnTo>
                  <a:lnTo>
                    <a:pt x="1583" y="4721"/>
                  </a:lnTo>
                  <a:lnTo>
                    <a:pt x="1382" y="4968"/>
                  </a:lnTo>
                  <a:lnTo>
                    <a:pt x="1190" y="5224"/>
                  </a:lnTo>
                  <a:lnTo>
                    <a:pt x="1007" y="5480"/>
                  </a:lnTo>
                  <a:lnTo>
                    <a:pt x="824" y="5746"/>
                  </a:lnTo>
                  <a:lnTo>
                    <a:pt x="659" y="6011"/>
                  </a:lnTo>
                  <a:lnTo>
                    <a:pt x="504" y="6285"/>
                  </a:lnTo>
                  <a:lnTo>
                    <a:pt x="348" y="6569"/>
                  </a:lnTo>
                  <a:lnTo>
                    <a:pt x="284" y="6697"/>
                  </a:lnTo>
                  <a:lnTo>
                    <a:pt x="229" y="6834"/>
                  </a:lnTo>
                  <a:lnTo>
                    <a:pt x="174" y="6962"/>
                  </a:lnTo>
                  <a:lnTo>
                    <a:pt x="129" y="7090"/>
                  </a:lnTo>
                  <a:lnTo>
                    <a:pt x="92" y="7218"/>
                  </a:lnTo>
                  <a:lnTo>
                    <a:pt x="55" y="7347"/>
                  </a:lnTo>
                  <a:lnTo>
                    <a:pt x="37" y="7475"/>
                  </a:lnTo>
                  <a:lnTo>
                    <a:pt x="19" y="7594"/>
                  </a:lnTo>
                  <a:lnTo>
                    <a:pt x="1" y="7722"/>
                  </a:lnTo>
                  <a:lnTo>
                    <a:pt x="1" y="7840"/>
                  </a:lnTo>
                  <a:lnTo>
                    <a:pt x="1" y="7950"/>
                  </a:lnTo>
                  <a:lnTo>
                    <a:pt x="10" y="8069"/>
                  </a:lnTo>
                  <a:lnTo>
                    <a:pt x="28" y="8179"/>
                  </a:lnTo>
                  <a:lnTo>
                    <a:pt x="46" y="8289"/>
                  </a:lnTo>
                  <a:lnTo>
                    <a:pt x="74" y="8399"/>
                  </a:lnTo>
                  <a:lnTo>
                    <a:pt x="110" y="8508"/>
                  </a:lnTo>
                  <a:lnTo>
                    <a:pt x="147" y="8609"/>
                  </a:lnTo>
                  <a:lnTo>
                    <a:pt x="202" y="8710"/>
                  </a:lnTo>
                  <a:lnTo>
                    <a:pt x="257" y="8810"/>
                  </a:lnTo>
                  <a:lnTo>
                    <a:pt x="312" y="8911"/>
                  </a:lnTo>
                  <a:lnTo>
                    <a:pt x="385" y="9002"/>
                  </a:lnTo>
                  <a:lnTo>
                    <a:pt x="458" y="9094"/>
                  </a:lnTo>
                  <a:lnTo>
                    <a:pt x="540" y="9176"/>
                  </a:lnTo>
                  <a:lnTo>
                    <a:pt x="623" y="9258"/>
                  </a:lnTo>
                  <a:lnTo>
                    <a:pt x="714" y="9341"/>
                  </a:lnTo>
                  <a:lnTo>
                    <a:pt x="815" y="9423"/>
                  </a:lnTo>
                  <a:lnTo>
                    <a:pt x="924" y="9496"/>
                  </a:lnTo>
                  <a:lnTo>
                    <a:pt x="1034" y="9569"/>
                  </a:lnTo>
                  <a:lnTo>
                    <a:pt x="1153" y="9633"/>
                  </a:lnTo>
                  <a:lnTo>
                    <a:pt x="1272" y="9707"/>
                  </a:lnTo>
                  <a:lnTo>
                    <a:pt x="1409" y="9762"/>
                  </a:lnTo>
                  <a:lnTo>
                    <a:pt x="1537" y="9826"/>
                  </a:lnTo>
                  <a:lnTo>
                    <a:pt x="1885" y="9954"/>
                  </a:lnTo>
                  <a:lnTo>
                    <a:pt x="2242" y="10073"/>
                  </a:lnTo>
                  <a:lnTo>
                    <a:pt x="2589" y="10173"/>
                  </a:lnTo>
                  <a:lnTo>
                    <a:pt x="2955" y="10274"/>
                  </a:lnTo>
                  <a:lnTo>
                    <a:pt x="3678" y="10448"/>
                  </a:lnTo>
                  <a:lnTo>
                    <a:pt x="4401" y="10612"/>
                  </a:lnTo>
                  <a:lnTo>
                    <a:pt x="4620" y="10658"/>
                  </a:lnTo>
                  <a:lnTo>
                    <a:pt x="4849" y="10704"/>
                  </a:lnTo>
                  <a:lnTo>
                    <a:pt x="5297" y="10777"/>
                  </a:lnTo>
                  <a:lnTo>
                    <a:pt x="5745" y="10850"/>
                  </a:lnTo>
                  <a:lnTo>
                    <a:pt x="6203" y="10923"/>
                  </a:lnTo>
                  <a:lnTo>
                    <a:pt x="6651" y="11006"/>
                  </a:lnTo>
                  <a:lnTo>
                    <a:pt x="6871" y="11051"/>
                  </a:lnTo>
                  <a:lnTo>
                    <a:pt x="7090" y="11106"/>
                  </a:lnTo>
                  <a:lnTo>
                    <a:pt x="7310" y="11170"/>
                  </a:lnTo>
                  <a:lnTo>
                    <a:pt x="7529" y="11243"/>
                  </a:lnTo>
                  <a:lnTo>
                    <a:pt x="7740" y="11317"/>
                  </a:lnTo>
                  <a:lnTo>
                    <a:pt x="7959" y="11408"/>
                  </a:lnTo>
                  <a:lnTo>
                    <a:pt x="8362" y="11600"/>
                  </a:lnTo>
                  <a:lnTo>
                    <a:pt x="8764" y="11792"/>
                  </a:lnTo>
                  <a:lnTo>
                    <a:pt x="8965" y="11884"/>
                  </a:lnTo>
                  <a:lnTo>
                    <a:pt x="9176" y="11966"/>
                  </a:lnTo>
                  <a:lnTo>
                    <a:pt x="9386" y="12049"/>
                  </a:lnTo>
                  <a:lnTo>
                    <a:pt x="9597" y="12113"/>
                  </a:lnTo>
                  <a:lnTo>
                    <a:pt x="9761" y="12167"/>
                  </a:lnTo>
                  <a:lnTo>
                    <a:pt x="9926" y="12204"/>
                  </a:lnTo>
                  <a:lnTo>
                    <a:pt x="10091" y="12241"/>
                  </a:lnTo>
                  <a:lnTo>
                    <a:pt x="10246" y="12268"/>
                  </a:lnTo>
                  <a:lnTo>
                    <a:pt x="10402" y="12286"/>
                  </a:lnTo>
                  <a:lnTo>
                    <a:pt x="10557" y="12305"/>
                  </a:lnTo>
                  <a:lnTo>
                    <a:pt x="10850" y="12305"/>
                  </a:lnTo>
                  <a:lnTo>
                    <a:pt x="10996" y="12296"/>
                  </a:lnTo>
                  <a:lnTo>
                    <a:pt x="11133" y="12286"/>
                  </a:lnTo>
                  <a:lnTo>
                    <a:pt x="11271" y="12259"/>
                  </a:lnTo>
                  <a:lnTo>
                    <a:pt x="11399" y="12231"/>
                  </a:lnTo>
                  <a:lnTo>
                    <a:pt x="11527" y="12195"/>
                  </a:lnTo>
                  <a:lnTo>
                    <a:pt x="11655" y="12149"/>
                  </a:lnTo>
                  <a:lnTo>
                    <a:pt x="11774" y="12094"/>
                  </a:lnTo>
                  <a:lnTo>
                    <a:pt x="11893" y="12039"/>
                  </a:lnTo>
                  <a:lnTo>
                    <a:pt x="12002" y="11975"/>
                  </a:lnTo>
                  <a:lnTo>
                    <a:pt x="12112" y="11902"/>
                  </a:lnTo>
                  <a:lnTo>
                    <a:pt x="12222" y="11820"/>
                  </a:lnTo>
                  <a:lnTo>
                    <a:pt x="12323" y="11737"/>
                  </a:lnTo>
                  <a:lnTo>
                    <a:pt x="12423" y="11637"/>
                  </a:lnTo>
                  <a:lnTo>
                    <a:pt x="12515" y="11536"/>
                  </a:lnTo>
                  <a:lnTo>
                    <a:pt x="12597" y="11436"/>
                  </a:lnTo>
                  <a:lnTo>
                    <a:pt x="12689" y="11317"/>
                  </a:lnTo>
                  <a:lnTo>
                    <a:pt x="12762" y="11198"/>
                  </a:lnTo>
                  <a:lnTo>
                    <a:pt x="12844" y="11070"/>
                  </a:lnTo>
                  <a:lnTo>
                    <a:pt x="12908" y="10932"/>
                  </a:lnTo>
                  <a:lnTo>
                    <a:pt x="12981" y="10795"/>
                  </a:lnTo>
                  <a:lnTo>
                    <a:pt x="13036" y="10640"/>
                  </a:lnTo>
                  <a:lnTo>
                    <a:pt x="13100" y="10484"/>
                  </a:lnTo>
                  <a:lnTo>
                    <a:pt x="13146" y="10329"/>
                  </a:lnTo>
                  <a:lnTo>
                    <a:pt x="13192" y="10155"/>
                  </a:lnTo>
                  <a:lnTo>
                    <a:pt x="13247" y="10027"/>
                  </a:lnTo>
                  <a:lnTo>
                    <a:pt x="13283" y="9890"/>
                  </a:lnTo>
                  <a:lnTo>
                    <a:pt x="13320" y="9752"/>
                  </a:lnTo>
                  <a:lnTo>
                    <a:pt x="13347" y="9615"/>
                  </a:lnTo>
                  <a:lnTo>
                    <a:pt x="13375" y="9469"/>
                  </a:lnTo>
                  <a:lnTo>
                    <a:pt x="13384" y="9332"/>
                  </a:lnTo>
                  <a:lnTo>
                    <a:pt x="13393" y="9185"/>
                  </a:lnTo>
                  <a:lnTo>
                    <a:pt x="13393" y="9039"/>
                  </a:lnTo>
                  <a:lnTo>
                    <a:pt x="13384" y="8883"/>
                  </a:lnTo>
                  <a:lnTo>
                    <a:pt x="13366" y="8737"/>
                  </a:lnTo>
                  <a:lnTo>
                    <a:pt x="13347" y="8591"/>
                  </a:lnTo>
                  <a:lnTo>
                    <a:pt x="13311" y="8435"/>
                  </a:lnTo>
                  <a:lnTo>
                    <a:pt x="13274" y="8289"/>
                  </a:lnTo>
                  <a:lnTo>
                    <a:pt x="13228" y="8142"/>
                  </a:lnTo>
                  <a:lnTo>
                    <a:pt x="13164" y="7987"/>
                  </a:lnTo>
                  <a:lnTo>
                    <a:pt x="13100" y="7840"/>
                  </a:lnTo>
                  <a:lnTo>
                    <a:pt x="12981" y="7566"/>
                  </a:lnTo>
                  <a:lnTo>
                    <a:pt x="12862" y="7282"/>
                  </a:lnTo>
                  <a:lnTo>
                    <a:pt x="12753" y="6999"/>
                  </a:lnTo>
                  <a:lnTo>
                    <a:pt x="12643" y="6715"/>
                  </a:lnTo>
                  <a:lnTo>
                    <a:pt x="12451" y="6139"/>
                  </a:lnTo>
                  <a:lnTo>
                    <a:pt x="12277" y="5563"/>
                  </a:lnTo>
                  <a:lnTo>
                    <a:pt x="12103" y="4986"/>
                  </a:lnTo>
                  <a:lnTo>
                    <a:pt x="11948" y="4401"/>
                  </a:lnTo>
                  <a:lnTo>
                    <a:pt x="11783" y="3815"/>
                  </a:lnTo>
                  <a:lnTo>
                    <a:pt x="11618" y="3239"/>
                  </a:lnTo>
                  <a:lnTo>
                    <a:pt x="11527" y="2956"/>
                  </a:lnTo>
                  <a:lnTo>
                    <a:pt x="11435" y="2672"/>
                  </a:lnTo>
                  <a:lnTo>
                    <a:pt x="11326" y="2398"/>
                  </a:lnTo>
                  <a:lnTo>
                    <a:pt x="11207" y="2123"/>
                  </a:lnTo>
                  <a:lnTo>
                    <a:pt x="11088" y="1849"/>
                  </a:lnTo>
                  <a:lnTo>
                    <a:pt x="10960" y="1583"/>
                  </a:lnTo>
                  <a:lnTo>
                    <a:pt x="10813" y="1327"/>
                  </a:lnTo>
                  <a:lnTo>
                    <a:pt x="10667" y="1071"/>
                  </a:lnTo>
                  <a:lnTo>
                    <a:pt x="10566" y="916"/>
                  </a:lnTo>
                  <a:lnTo>
                    <a:pt x="10466" y="769"/>
                  </a:lnTo>
                  <a:lnTo>
                    <a:pt x="10347" y="641"/>
                  </a:lnTo>
                  <a:lnTo>
                    <a:pt x="10228" y="522"/>
                  </a:lnTo>
                  <a:lnTo>
                    <a:pt x="10091" y="412"/>
                  </a:lnTo>
                  <a:lnTo>
                    <a:pt x="9963" y="321"/>
                  </a:lnTo>
                  <a:lnTo>
                    <a:pt x="9816" y="239"/>
                  </a:lnTo>
                  <a:lnTo>
                    <a:pt x="9670" y="165"/>
                  </a:lnTo>
                  <a:lnTo>
                    <a:pt x="9514" y="111"/>
                  </a:lnTo>
                  <a:lnTo>
                    <a:pt x="9359" y="65"/>
                  </a:lnTo>
                  <a:lnTo>
                    <a:pt x="9194" y="28"/>
                  </a:lnTo>
                  <a:lnTo>
                    <a:pt x="9029" y="10"/>
                  </a:lnTo>
                  <a:lnTo>
                    <a:pt x="8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1075700" y="1642775"/>
              <a:ext cx="132900" cy="194625"/>
            </a:xfrm>
            <a:custGeom>
              <a:rect b="b" l="l" r="r" t="t"/>
              <a:pathLst>
                <a:path extrusionOk="0" h="7785" w="5316">
                  <a:moveTo>
                    <a:pt x="2964" y="0"/>
                  </a:moveTo>
                  <a:lnTo>
                    <a:pt x="2873" y="9"/>
                  </a:lnTo>
                  <a:lnTo>
                    <a:pt x="2772" y="18"/>
                  </a:lnTo>
                  <a:lnTo>
                    <a:pt x="2662" y="28"/>
                  </a:lnTo>
                  <a:lnTo>
                    <a:pt x="2571" y="46"/>
                  </a:lnTo>
                  <a:lnTo>
                    <a:pt x="2470" y="73"/>
                  </a:lnTo>
                  <a:lnTo>
                    <a:pt x="2370" y="110"/>
                  </a:lnTo>
                  <a:lnTo>
                    <a:pt x="2269" y="147"/>
                  </a:lnTo>
                  <a:lnTo>
                    <a:pt x="2168" y="192"/>
                  </a:lnTo>
                  <a:lnTo>
                    <a:pt x="2068" y="238"/>
                  </a:lnTo>
                  <a:lnTo>
                    <a:pt x="1976" y="293"/>
                  </a:lnTo>
                  <a:lnTo>
                    <a:pt x="1885" y="357"/>
                  </a:lnTo>
                  <a:lnTo>
                    <a:pt x="1793" y="421"/>
                  </a:lnTo>
                  <a:lnTo>
                    <a:pt x="1702" y="494"/>
                  </a:lnTo>
                  <a:lnTo>
                    <a:pt x="1610" y="576"/>
                  </a:lnTo>
                  <a:lnTo>
                    <a:pt x="1482" y="705"/>
                  </a:lnTo>
                  <a:lnTo>
                    <a:pt x="1354" y="833"/>
                  </a:lnTo>
                  <a:lnTo>
                    <a:pt x="1235" y="961"/>
                  </a:lnTo>
                  <a:lnTo>
                    <a:pt x="1126" y="1089"/>
                  </a:lnTo>
                  <a:lnTo>
                    <a:pt x="1025" y="1226"/>
                  </a:lnTo>
                  <a:lnTo>
                    <a:pt x="924" y="1372"/>
                  </a:lnTo>
                  <a:lnTo>
                    <a:pt x="824" y="1510"/>
                  </a:lnTo>
                  <a:lnTo>
                    <a:pt x="741" y="1656"/>
                  </a:lnTo>
                  <a:lnTo>
                    <a:pt x="659" y="1802"/>
                  </a:lnTo>
                  <a:lnTo>
                    <a:pt x="586" y="1949"/>
                  </a:lnTo>
                  <a:lnTo>
                    <a:pt x="522" y="2095"/>
                  </a:lnTo>
                  <a:lnTo>
                    <a:pt x="458" y="2251"/>
                  </a:lnTo>
                  <a:lnTo>
                    <a:pt x="412" y="2397"/>
                  </a:lnTo>
                  <a:lnTo>
                    <a:pt x="366" y="2552"/>
                  </a:lnTo>
                  <a:lnTo>
                    <a:pt x="330" y="2708"/>
                  </a:lnTo>
                  <a:lnTo>
                    <a:pt x="302" y="2873"/>
                  </a:lnTo>
                  <a:lnTo>
                    <a:pt x="202" y="3238"/>
                  </a:lnTo>
                  <a:lnTo>
                    <a:pt x="128" y="3522"/>
                  </a:lnTo>
                  <a:lnTo>
                    <a:pt x="92" y="3723"/>
                  </a:lnTo>
                  <a:lnTo>
                    <a:pt x="55" y="3934"/>
                  </a:lnTo>
                  <a:lnTo>
                    <a:pt x="28" y="4135"/>
                  </a:lnTo>
                  <a:lnTo>
                    <a:pt x="9" y="4345"/>
                  </a:lnTo>
                  <a:lnTo>
                    <a:pt x="0" y="4547"/>
                  </a:lnTo>
                  <a:lnTo>
                    <a:pt x="0" y="4748"/>
                  </a:lnTo>
                  <a:lnTo>
                    <a:pt x="9" y="4949"/>
                  </a:lnTo>
                  <a:lnTo>
                    <a:pt x="28" y="5150"/>
                  </a:lnTo>
                  <a:lnTo>
                    <a:pt x="55" y="5343"/>
                  </a:lnTo>
                  <a:lnTo>
                    <a:pt x="92" y="5544"/>
                  </a:lnTo>
                  <a:lnTo>
                    <a:pt x="138" y="5736"/>
                  </a:lnTo>
                  <a:lnTo>
                    <a:pt x="192" y="5928"/>
                  </a:lnTo>
                  <a:lnTo>
                    <a:pt x="266" y="6120"/>
                  </a:lnTo>
                  <a:lnTo>
                    <a:pt x="348" y="6312"/>
                  </a:lnTo>
                  <a:lnTo>
                    <a:pt x="430" y="6504"/>
                  </a:lnTo>
                  <a:lnTo>
                    <a:pt x="540" y="6687"/>
                  </a:lnTo>
                  <a:lnTo>
                    <a:pt x="659" y="6888"/>
                  </a:lnTo>
                  <a:lnTo>
                    <a:pt x="805" y="7071"/>
                  </a:lnTo>
                  <a:lnTo>
                    <a:pt x="952" y="7227"/>
                  </a:lnTo>
                  <a:lnTo>
                    <a:pt x="1116" y="7373"/>
                  </a:lnTo>
                  <a:lnTo>
                    <a:pt x="1281" y="7492"/>
                  </a:lnTo>
                  <a:lnTo>
                    <a:pt x="1464" y="7593"/>
                  </a:lnTo>
                  <a:lnTo>
                    <a:pt x="1647" y="7666"/>
                  </a:lnTo>
                  <a:lnTo>
                    <a:pt x="1848" y="7730"/>
                  </a:lnTo>
                  <a:lnTo>
                    <a:pt x="2040" y="7767"/>
                  </a:lnTo>
                  <a:lnTo>
                    <a:pt x="2251" y="7785"/>
                  </a:lnTo>
                  <a:lnTo>
                    <a:pt x="2452" y="7785"/>
                  </a:lnTo>
                  <a:lnTo>
                    <a:pt x="2662" y="7758"/>
                  </a:lnTo>
                  <a:lnTo>
                    <a:pt x="2873" y="7712"/>
                  </a:lnTo>
                  <a:lnTo>
                    <a:pt x="3083" y="7639"/>
                  </a:lnTo>
                  <a:lnTo>
                    <a:pt x="3294" y="7547"/>
                  </a:lnTo>
                  <a:lnTo>
                    <a:pt x="3495" y="7437"/>
                  </a:lnTo>
                  <a:lnTo>
                    <a:pt x="3678" y="7328"/>
                  </a:lnTo>
                  <a:lnTo>
                    <a:pt x="3842" y="7209"/>
                  </a:lnTo>
                  <a:lnTo>
                    <a:pt x="3989" y="7081"/>
                  </a:lnTo>
                  <a:lnTo>
                    <a:pt x="4135" y="6953"/>
                  </a:lnTo>
                  <a:lnTo>
                    <a:pt x="4272" y="6815"/>
                  </a:lnTo>
                  <a:lnTo>
                    <a:pt x="4400" y="6669"/>
                  </a:lnTo>
                  <a:lnTo>
                    <a:pt x="4519" y="6523"/>
                  </a:lnTo>
                  <a:lnTo>
                    <a:pt x="4620" y="6367"/>
                  </a:lnTo>
                  <a:lnTo>
                    <a:pt x="4721" y="6202"/>
                  </a:lnTo>
                  <a:lnTo>
                    <a:pt x="4812" y="6038"/>
                  </a:lnTo>
                  <a:lnTo>
                    <a:pt x="4894" y="5864"/>
                  </a:lnTo>
                  <a:lnTo>
                    <a:pt x="4968" y="5681"/>
                  </a:lnTo>
                  <a:lnTo>
                    <a:pt x="5041" y="5498"/>
                  </a:lnTo>
                  <a:lnTo>
                    <a:pt x="5096" y="5306"/>
                  </a:lnTo>
                  <a:lnTo>
                    <a:pt x="5151" y="5114"/>
                  </a:lnTo>
                  <a:lnTo>
                    <a:pt x="5196" y="4913"/>
                  </a:lnTo>
                  <a:lnTo>
                    <a:pt x="5242" y="4647"/>
                  </a:lnTo>
                  <a:lnTo>
                    <a:pt x="5279" y="4382"/>
                  </a:lnTo>
                  <a:lnTo>
                    <a:pt x="5306" y="4126"/>
                  </a:lnTo>
                  <a:lnTo>
                    <a:pt x="5315" y="3861"/>
                  </a:lnTo>
                  <a:lnTo>
                    <a:pt x="5315" y="3614"/>
                  </a:lnTo>
                  <a:lnTo>
                    <a:pt x="5306" y="3357"/>
                  </a:lnTo>
                  <a:lnTo>
                    <a:pt x="5288" y="3101"/>
                  </a:lnTo>
                  <a:lnTo>
                    <a:pt x="5251" y="2854"/>
                  </a:lnTo>
                  <a:lnTo>
                    <a:pt x="5205" y="2607"/>
                  </a:lnTo>
                  <a:lnTo>
                    <a:pt x="5151" y="2360"/>
                  </a:lnTo>
                  <a:lnTo>
                    <a:pt x="5077" y="2122"/>
                  </a:lnTo>
                  <a:lnTo>
                    <a:pt x="4995" y="1885"/>
                  </a:lnTo>
                  <a:lnTo>
                    <a:pt x="4904" y="1647"/>
                  </a:lnTo>
                  <a:lnTo>
                    <a:pt x="4794" y="1409"/>
                  </a:lnTo>
                  <a:lnTo>
                    <a:pt x="4675" y="1180"/>
                  </a:lnTo>
                  <a:lnTo>
                    <a:pt x="4538" y="942"/>
                  </a:lnTo>
                  <a:lnTo>
                    <a:pt x="4474" y="842"/>
                  </a:lnTo>
                  <a:lnTo>
                    <a:pt x="4400" y="750"/>
                  </a:lnTo>
                  <a:lnTo>
                    <a:pt x="4327" y="659"/>
                  </a:lnTo>
                  <a:lnTo>
                    <a:pt x="4254" y="576"/>
                  </a:lnTo>
                  <a:lnTo>
                    <a:pt x="4172" y="503"/>
                  </a:lnTo>
                  <a:lnTo>
                    <a:pt x="4089" y="430"/>
                  </a:lnTo>
                  <a:lnTo>
                    <a:pt x="4007" y="357"/>
                  </a:lnTo>
                  <a:lnTo>
                    <a:pt x="3925" y="302"/>
                  </a:lnTo>
                  <a:lnTo>
                    <a:pt x="3833" y="247"/>
                  </a:lnTo>
                  <a:lnTo>
                    <a:pt x="3742" y="192"/>
                  </a:lnTo>
                  <a:lnTo>
                    <a:pt x="3650" y="147"/>
                  </a:lnTo>
                  <a:lnTo>
                    <a:pt x="3559" y="110"/>
                  </a:lnTo>
                  <a:lnTo>
                    <a:pt x="3458" y="82"/>
                  </a:lnTo>
                  <a:lnTo>
                    <a:pt x="3367" y="55"/>
                  </a:lnTo>
                  <a:lnTo>
                    <a:pt x="3266" y="28"/>
                  </a:lnTo>
                  <a:lnTo>
                    <a:pt x="3165" y="18"/>
                  </a:lnTo>
                  <a:lnTo>
                    <a:pt x="3065" y="9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1356075" y="1606625"/>
              <a:ext cx="150050" cy="172700"/>
            </a:xfrm>
            <a:custGeom>
              <a:rect b="b" l="l" r="r" t="t"/>
              <a:pathLst>
                <a:path extrusionOk="0" h="6908" w="6002">
                  <a:moveTo>
                    <a:pt x="4227" y="1"/>
                  </a:moveTo>
                  <a:lnTo>
                    <a:pt x="3943" y="10"/>
                  </a:lnTo>
                  <a:lnTo>
                    <a:pt x="3660" y="47"/>
                  </a:lnTo>
                  <a:lnTo>
                    <a:pt x="3394" y="92"/>
                  </a:lnTo>
                  <a:lnTo>
                    <a:pt x="3129" y="147"/>
                  </a:lnTo>
                  <a:lnTo>
                    <a:pt x="2882" y="229"/>
                  </a:lnTo>
                  <a:lnTo>
                    <a:pt x="2644" y="321"/>
                  </a:lnTo>
                  <a:lnTo>
                    <a:pt x="2406" y="431"/>
                  </a:lnTo>
                  <a:lnTo>
                    <a:pt x="2187" y="550"/>
                  </a:lnTo>
                  <a:lnTo>
                    <a:pt x="1967" y="687"/>
                  </a:lnTo>
                  <a:lnTo>
                    <a:pt x="1766" y="842"/>
                  </a:lnTo>
                  <a:lnTo>
                    <a:pt x="1574" y="1007"/>
                  </a:lnTo>
                  <a:lnTo>
                    <a:pt x="1391" y="1190"/>
                  </a:lnTo>
                  <a:lnTo>
                    <a:pt x="1217" y="1391"/>
                  </a:lnTo>
                  <a:lnTo>
                    <a:pt x="1053" y="1602"/>
                  </a:lnTo>
                  <a:lnTo>
                    <a:pt x="906" y="1830"/>
                  </a:lnTo>
                  <a:lnTo>
                    <a:pt x="760" y="2077"/>
                  </a:lnTo>
                  <a:lnTo>
                    <a:pt x="623" y="2352"/>
                  </a:lnTo>
                  <a:lnTo>
                    <a:pt x="504" y="2635"/>
                  </a:lnTo>
                  <a:lnTo>
                    <a:pt x="394" y="2928"/>
                  </a:lnTo>
                  <a:lnTo>
                    <a:pt x="293" y="3230"/>
                  </a:lnTo>
                  <a:lnTo>
                    <a:pt x="211" y="3532"/>
                  </a:lnTo>
                  <a:lnTo>
                    <a:pt x="138" y="3843"/>
                  </a:lnTo>
                  <a:lnTo>
                    <a:pt x="74" y="4145"/>
                  </a:lnTo>
                  <a:lnTo>
                    <a:pt x="28" y="4456"/>
                  </a:lnTo>
                  <a:lnTo>
                    <a:pt x="10" y="4611"/>
                  </a:lnTo>
                  <a:lnTo>
                    <a:pt x="1" y="4767"/>
                  </a:lnTo>
                  <a:lnTo>
                    <a:pt x="1" y="4913"/>
                  </a:lnTo>
                  <a:lnTo>
                    <a:pt x="10" y="5069"/>
                  </a:lnTo>
                  <a:lnTo>
                    <a:pt x="37" y="5215"/>
                  </a:lnTo>
                  <a:lnTo>
                    <a:pt x="65" y="5371"/>
                  </a:lnTo>
                  <a:lnTo>
                    <a:pt x="110" y="5508"/>
                  </a:lnTo>
                  <a:lnTo>
                    <a:pt x="165" y="5654"/>
                  </a:lnTo>
                  <a:lnTo>
                    <a:pt x="229" y="5782"/>
                  </a:lnTo>
                  <a:lnTo>
                    <a:pt x="302" y="5910"/>
                  </a:lnTo>
                  <a:lnTo>
                    <a:pt x="385" y="6038"/>
                  </a:lnTo>
                  <a:lnTo>
                    <a:pt x="476" y="6148"/>
                  </a:lnTo>
                  <a:lnTo>
                    <a:pt x="586" y="6258"/>
                  </a:lnTo>
                  <a:lnTo>
                    <a:pt x="705" y="6359"/>
                  </a:lnTo>
                  <a:lnTo>
                    <a:pt x="833" y="6450"/>
                  </a:lnTo>
                  <a:lnTo>
                    <a:pt x="979" y="6532"/>
                  </a:lnTo>
                  <a:lnTo>
                    <a:pt x="1144" y="6615"/>
                  </a:lnTo>
                  <a:lnTo>
                    <a:pt x="1309" y="6679"/>
                  </a:lnTo>
                  <a:lnTo>
                    <a:pt x="1473" y="6743"/>
                  </a:lnTo>
                  <a:lnTo>
                    <a:pt x="1638" y="6798"/>
                  </a:lnTo>
                  <a:lnTo>
                    <a:pt x="1812" y="6843"/>
                  </a:lnTo>
                  <a:lnTo>
                    <a:pt x="1986" y="6880"/>
                  </a:lnTo>
                  <a:lnTo>
                    <a:pt x="2150" y="6898"/>
                  </a:lnTo>
                  <a:lnTo>
                    <a:pt x="2324" y="6907"/>
                  </a:lnTo>
                  <a:lnTo>
                    <a:pt x="2498" y="6907"/>
                  </a:lnTo>
                  <a:lnTo>
                    <a:pt x="2681" y="6898"/>
                  </a:lnTo>
                  <a:lnTo>
                    <a:pt x="2855" y="6871"/>
                  </a:lnTo>
                  <a:lnTo>
                    <a:pt x="3029" y="6834"/>
                  </a:lnTo>
                  <a:lnTo>
                    <a:pt x="3202" y="6789"/>
                  </a:lnTo>
                  <a:lnTo>
                    <a:pt x="3385" y="6724"/>
                  </a:lnTo>
                  <a:lnTo>
                    <a:pt x="3559" y="6642"/>
                  </a:lnTo>
                  <a:lnTo>
                    <a:pt x="3733" y="6551"/>
                  </a:lnTo>
                  <a:lnTo>
                    <a:pt x="3952" y="6423"/>
                  </a:lnTo>
                  <a:lnTo>
                    <a:pt x="4163" y="6276"/>
                  </a:lnTo>
                  <a:lnTo>
                    <a:pt x="4355" y="6130"/>
                  </a:lnTo>
                  <a:lnTo>
                    <a:pt x="4529" y="5974"/>
                  </a:lnTo>
                  <a:lnTo>
                    <a:pt x="4693" y="5810"/>
                  </a:lnTo>
                  <a:lnTo>
                    <a:pt x="4849" y="5636"/>
                  </a:lnTo>
                  <a:lnTo>
                    <a:pt x="4986" y="5462"/>
                  </a:lnTo>
                  <a:lnTo>
                    <a:pt x="5114" y="5279"/>
                  </a:lnTo>
                  <a:lnTo>
                    <a:pt x="5233" y="5096"/>
                  </a:lnTo>
                  <a:lnTo>
                    <a:pt x="5343" y="4904"/>
                  </a:lnTo>
                  <a:lnTo>
                    <a:pt x="5444" y="4721"/>
                  </a:lnTo>
                  <a:lnTo>
                    <a:pt x="5526" y="4520"/>
                  </a:lnTo>
                  <a:lnTo>
                    <a:pt x="5608" y="4328"/>
                  </a:lnTo>
                  <a:lnTo>
                    <a:pt x="5672" y="4136"/>
                  </a:lnTo>
                  <a:lnTo>
                    <a:pt x="5736" y="3944"/>
                  </a:lnTo>
                  <a:lnTo>
                    <a:pt x="5791" y="3751"/>
                  </a:lnTo>
                  <a:lnTo>
                    <a:pt x="5837" y="3559"/>
                  </a:lnTo>
                  <a:lnTo>
                    <a:pt x="5874" y="3367"/>
                  </a:lnTo>
                  <a:lnTo>
                    <a:pt x="5938" y="3001"/>
                  </a:lnTo>
                  <a:lnTo>
                    <a:pt x="5974" y="2654"/>
                  </a:lnTo>
                  <a:lnTo>
                    <a:pt x="5992" y="2333"/>
                  </a:lnTo>
                  <a:lnTo>
                    <a:pt x="6002" y="2041"/>
                  </a:lnTo>
                  <a:lnTo>
                    <a:pt x="5992" y="1794"/>
                  </a:lnTo>
                  <a:lnTo>
                    <a:pt x="5983" y="1583"/>
                  </a:lnTo>
                  <a:lnTo>
                    <a:pt x="5965" y="1419"/>
                  </a:lnTo>
                  <a:lnTo>
                    <a:pt x="5947" y="1254"/>
                  </a:lnTo>
                  <a:lnTo>
                    <a:pt x="5901" y="1108"/>
                  </a:lnTo>
                  <a:lnTo>
                    <a:pt x="5846" y="961"/>
                  </a:lnTo>
                  <a:lnTo>
                    <a:pt x="5782" y="824"/>
                  </a:lnTo>
                  <a:lnTo>
                    <a:pt x="5700" y="696"/>
                  </a:lnTo>
                  <a:lnTo>
                    <a:pt x="5608" y="577"/>
                  </a:lnTo>
                  <a:lnTo>
                    <a:pt x="5508" y="467"/>
                  </a:lnTo>
                  <a:lnTo>
                    <a:pt x="5389" y="376"/>
                  </a:lnTo>
                  <a:lnTo>
                    <a:pt x="5270" y="284"/>
                  </a:lnTo>
                  <a:lnTo>
                    <a:pt x="5142" y="211"/>
                  </a:lnTo>
                  <a:lnTo>
                    <a:pt x="4995" y="147"/>
                  </a:lnTo>
                  <a:lnTo>
                    <a:pt x="4858" y="92"/>
                  </a:lnTo>
                  <a:lnTo>
                    <a:pt x="4703" y="47"/>
                  </a:lnTo>
                  <a:lnTo>
                    <a:pt x="4547" y="19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1216800" y="1563875"/>
              <a:ext cx="134275" cy="180925"/>
            </a:xfrm>
            <a:custGeom>
              <a:rect b="b" l="l" r="r" t="t"/>
              <a:pathLst>
                <a:path extrusionOk="0" h="7237" w="5371">
                  <a:moveTo>
                    <a:pt x="2791" y="0"/>
                  </a:moveTo>
                  <a:lnTo>
                    <a:pt x="2653" y="9"/>
                  </a:lnTo>
                  <a:lnTo>
                    <a:pt x="2507" y="18"/>
                  </a:lnTo>
                  <a:lnTo>
                    <a:pt x="2370" y="46"/>
                  </a:lnTo>
                  <a:lnTo>
                    <a:pt x="2233" y="73"/>
                  </a:lnTo>
                  <a:lnTo>
                    <a:pt x="2095" y="119"/>
                  </a:lnTo>
                  <a:lnTo>
                    <a:pt x="1958" y="165"/>
                  </a:lnTo>
                  <a:lnTo>
                    <a:pt x="1830" y="220"/>
                  </a:lnTo>
                  <a:lnTo>
                    <a:pt x="1693" y="284"/>
                  </a:lnTo>
                  <a:lnTo>
                    <a:pt x="1565" y="348"/>
                  </a:lnTo>
                  <a:lnTo>
                    <a:pt x="1418" y="439"/>
                  </a:lnTo>
                  <a:lnTo>
                    <a:pt x="1290" y="540"/>
                  </a:lnTo>
                  <a:lnTo>
                    <a:pt x="1162" y="640"/>
                  </a:lnTo>
                  <a:lnTo>
                    <a:pt x="1053" y="741"/>
                  </a:lnTo>
                  <a:lnTo>
                    <a:pt x="943" y="851"/>
                  </a:lnTo>
                  <a:lnTo>
                    <a:pt x="851" y="970"/>
                  </a:lnTo>
                  <a:lnTo>
                    <a:pt x="760" y="1089"/>
                  </a:lnTo>
                  <a:lnTo>
                    <a:pt x="677" y="1208"/>
                  </a:lnTo>
                  <a:lnTo>
                    <a:pt x="604" y="1336"/>
                  </a:lnTo>
                  <a:lnTo>
                    <a:pt x="540" y="1464"/>
                  </a:lnTo>
                  <a:lnTo>
                    <a:pt x="485" y="1592"/>
                  </a:lnTo>
                  <a:lnTo>
                    <a:pt x="431" y="1729"/>
                  </a:lnTo>
                  <a:lnTo>
                    <a:pt x="394" y="1866"/>
                  </a:lnTo>
                  <a:lnTo>
                    <a:pt x="357" y="2004"/>
                  </a:lnTo>
                  <a:lnTo>
                    <a:pt x="321" y="2141"/>
                  </a:lnTo>
                  <a:lnTo>
                    <a:pt x="302" y="2278"/>
                  </a:lnTo>
                  <a:lnTo>
                    <a:pt x="202" y="2644"/>
                  </a:lnTo>
                  <a:lnTo>
                    <a:pt x="129" y="2927"/>
                  </a:lnTo>
                  <a:lnTo>
                    <a:pt x="92" y="3129"/>
                  </a:lnTo>
                  <a:lnTo>
                    <a:pt x="65" y="3330"/>
                  </a:lnTo>
                  <a:lnTo>
                    <a:pt x="37" y="3531"/>
                  </a:lnTo>
                  <a:lnTo>
                    <a:pt x="19" y="3732"/>
                  </a:lnTo>
                  <a:lnTo>
                    <a:pt x="10" y="3925"/>
                  </a:lnTo>
                  <a:lnTo>
                    <a:pt x="1" y="4126"/>
                  </a:lnTo>
                  <a:lnTo>
                    <a:pt x="10" y="4318"/>
                  </a:lnTo>
                  <a:lnTo>
                    <a:pt x="28" y="4510"/>
                  </a:lnTo>
                  <a:lnTo>
                    <a:pt x="46" y="4702"/>
                  </a:lnTo>
                  <a:lnTo>
                    <a:pt x="83" y="4894"/>
                  </a:lnTo>
                  <a:lnTo>
                    <a:pt x="129" y="5086"/>
                  </a:lnTo>
                  <a:lnTo>
                    <a:pt x="184" y="5278"/>
                  </a:lnTo>
                  <a:lnTo>
                    <a:pt x="248" y="5461"/>
                  </a:lnTo>
                  <a:lnTo>
                    <a:pt x="321" y="5654"/>
                  </a:lnTo>
                  <a:lnTo>
                    <a:pt x="412" y="5836"/>
                  </a:lnTo>
                  <a:lnTo>
                    <a:pt x="513" y="6019"/>
                  </a:lnTo>
                  <a:lnTo>
                    <a:pt x="613" y="6184"/>
                  </a:lnTo>
                  <a:lnTo>
                    <a:pt x="732" y="6330"/>
                  </a:lnTo>
                  <a:lnTo>
                    <a:pt x="842" y="6468"/>
                  </a:lnTo>
                  <a:lnTo>
                    <a:pt x="970" y="6596"/>
                  </a:lnTo>
                  <a:lnTo>
                    <a:pt x="1107" y="6715"/>
                  </a:lnTo>
                  <a:lnTo>
                    <a:pt x="1245" y="6815"/>
                  </a:lnTo>
                  <a:lnTo>
                    <a:pt x="1382" y="6916"/>
                  </a:lnTo>
                  <a:lnTo>
                    <a:pt x="1537" y="6989"/>
                  </a:lnTo>
                  <a:lnTo>
                    <a:pt x="1684" y="7062"/>
                  </a:lnTo>
                  <a:lnTo>
                    <a:pt x="1848" y="7117"/>
                  </a:lnTo>
                  <a:lnTo>
                    <a:pt x="2013" y="7163"/>
                  </a:lnTo>
                  <a:lnTo>
                    <a:pt x="2178" y="7200"/>
                  </a:lnTo>
                  <a:lnTo>
                    <a:pt x="2352" y="7227"/>
                  </a:lnTo>
                  <a:lnTo>
                    <a:pt x="2525" y="7236"/>
                  </a:lnTo>
                  <a:lnTo>
                    <a:pt x="2708" y="7236"/>
                  </a:lnTo>
                  <a:lnTo>
                    <a:pt x="2882" y="7218"/>
                  </a:lnTo>
                  <a:lnTo>
                    <a:pt x="3074" y="7190"/>
                  </a:lnTo>
                  <a:lnTo>
                    <a:pt x="3257" y="7154"/>
                  </a:lnTo>
                  <a:lnTo>
                    <a:pt x="3431" y="7108"/>
                  </a:lnTo>
                  <a:lnTo>
                    <a:pt x="3596" y="7035"/>
                  </a:lnTo>
                  <a:lnTo>
                    <a:pt x="3760" y="6962"/>
                  </a:lnTo>
                  <a:lnTo>
                    <a:pt x="3907" y="6870"/>
                  </a:lnTo>
                  <a:lnTo>
                    <a:pt x="4053" y="6779"/>
                  </a:lnTo>
                  <a:lnTo>
                    <a:pt x="4190" y="6669"/>
                  </a:lnTo>
                  <a:lnTo>
                    <a:pt x="4318" y="6541"/>
                  </a:lnTo>
                  <a:lnTo>
                    <a:pt x="4437" y="6413"/>
                  </a:lnTo>
                  <a:lnTo>
                    <a:pt x="4547" y="6276"/>
                  </a:lnTo>
                  <a:lnTo>
                    <a:pt x="4648" y="6120"/>
                  </a:lnTo>
                  <a:lnTo>
                    <a:pt x="4739" y="5965"/>
                  </a:lnTo>
                  <a:lnTo>
                    <a:pt x="4821" y="5800"/>
                  </a:lnTo>
                  <a:lnTo>
                    <a:pt x="4895" y="5626"/>
                  </a:lnTo>
                  <a:lnTo>
                    <a:pt x="4959" y="5443"/>
                  </a:lnTo>
                  <a:lnTo>
                    <a:pt x="5096" y="4995"/>
                  </a:lnTo>
                  <a:lnTo>
                    <a:pt x="5160" y="4766"/>
                  </a:lnTo>
                  <a:lnTo>
                    <a:pt x="5215" y="4537"/>
                  </a:lnTo>
                  <a:lnTo>
                    <a:pt x="5261" y="4309"/>
                  </a:lnTo>
                  <a:lnTo>
                    <a:pt x="5306" y="4080"/>
                  </a:lnTo>
                  <a:lnTo>
                    <a:pt x="5334" y="3851"/>
                  </a:lnTo>
                  <a:lnTo>
                    <a:pt x="5352" y="3623"/>
                  </a:lnTo>
                  <a:lnTo>
                    <a:pt x="5370" y="3376"/>
                  </a:lnTo>
                  <a:lnTo>
                    <a:pt x="5370" y="3129"/>
                  </a:lnTo>
                  <a:lnTo>
                    <a:pt x="5370" y="2891"/>
                  </a:lnTo>
                  <a:lnTo>
                    <a:pt x="5361" y="2644"/>
                  </a:lnTo>
                  <a:lnTo>
                    <a:pt x="5343" y="2397"/>
                  </a:lnTo>
                  <a:lnTo>
                    <a:pt x="5315" y="2159"/>
                  </a:lnTo>
                  <a:lnTo>
                    <a:pt x="5270" y="1921"/>
                  </a:lnTo>
                  <a:lnTo>
                    <a:pt x="5206" y="1692"/>
                  </a:lnTo>
                  <a:lnTo>
                    <a:pt x="5160" y="1555"/>
                  </a:lnTo>
                  <a:lnTo>
                    <a:pt x="5105" y="1418"/>
                  </a:lnTo>
                  <a:lnTo>
                    <a:pt x="5041" y="1290"/>
                  </a:lnTo>
                  <a:lnTo>
                    <a:pt x="4977" y="1162"/>
                  </a:lnTo>
                  <a:lnTo>
                    <a:pt x="4904" y="1043"/>
                  </a:lnTo>
                  <a:lnTo>
                    <a:pt x="4821" y="933"/>
                  </a:lnTo>
                  <a:lnTo>
                    <a:pt x="4730" y="823"/>
                  </a:lnTo>
                  <a:lnTo>
                    <a:pt x="4639" y="723"/>
                  </a:lnTo>
                  <a:lnTo>
                    <a:pt x="4538" y="631"/>
                  </a:lnTo>
                  <a:lnTo>
                    <a:pt x="4437" y="540"/>
                  </a:lnTo>
                  <a:lnTo>
                    <a:pt x="4327" y="458"/>
                  </a:lnTo>
                  <a:lnTo>
                    <a:pt x="4218" y="384"/>
                  </a:lnTo>
                  <a:lnTo>
                    <a:pt x="4099" y="311"/>
                  </a:lnTo>
                  <a:lnTo>
                    <a:pt x="3980" y="256"/>
                  </a:lnTo>
                  <a:lnTo>
                    <a:pt x="3861" y="192"/>
                  </a:lnTo>
                  <a:lnTo>
                    <a:pt x="3733" y="147"/>
                  </a:lnTo>
                  <a:lnTo>
                    <a:pt x="3605" y="101"/>
                  </a:lnTo>
                  <a:lnTo>
                    <a:pt x="3468" y="64"/>
                  </a:lnTo>
                  <a:lnTo>
                    <a:pt x="3340" y="37"/>
                  </a:lnTo>
                  <a:lnTo>
                    <a:pt x="3202" y="18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1425375" y="1748200"/>
              <a:ext cx="157125" cy="167200"/>
            </a:xfrm>
            <a:custGeom>
              <a:rect b="b" l="l" r="r" t="t"/>
              <a:pathLst>
                <a:path extrusionOk="0" h="6688" w="6285">
                  <a:moveTo>
                    <a:pt x="4840" y="0"/>
                  </a:moveTo>
                  <a:lnTo>
                    <a:pt x="4675" y="9"/>
                  </a:lnTo>
                  <a:lnTo>
                    <a:pt x="4519" y="28"/>
                  </a:lnTo>
                  <a:lnTo>
                    <a:pt x="4346" y="46"/>
                  </a:lnTo>
                  <a:lnTo>
                    <a:pt x="4181" y="83"/>
                  </a:lnTo>
                  <a:lnTo>
                    <a:pt x="4007" y="128"/>
                  </a:lnTo>
                  <a:lnTo>
                    <a:pt x="3833" y="183"/>
                  </a:lnTo>
                  <a:lnTo>
                    <a:pt x="3650" y="238"/>
                  </a:lnTo>
                  <a:lnTo>
                    <a:pt x="3467" y="311"/>
                  </a:lnTo>
                  <a:lnTo>
                    <a:pt x="3294" y="385"/>
                  </a:lnTo>
                  <a:lnTo>
                    <a:pt x="3111" y="476"/>
                  </a:lnTo>
                  <a:lnTo>
                    <a:pt x="2928" y="567"/>
                  </a:lnTo>
                  <a:lnTo>
                    <a:pt x="2745" y="668"/>
                  </a:lnTo>
                  <a:lnTo>
                    <a:pt x="2571" y="769"/>
                  </a:lnTo>
                  <a:lnTo>
                    <a:pt x="2388" y="879"/>
                  </a:lnTo>
                  <a:lnTo>
                    <a:pt x="2214" y="997"/>
                  </a:lnTo>
                  <a:lnTo>
                    <a:pt x="2040" y="1126"/>
                  </a:lnTo>
                  <a:lnTo>
                    <a:pt x="1876" y="1254"/>
                  </a:lnTo>
                  <a:lnTo>
                    <a:pt x="1711" y="1391"/>
                  </a:lnTo>
                  <a:lnTo>
                    <a:pt x="1556" y="1528"/>
                  </a:lnTo>
                  <a:lnTo>
                    <a:pt x="1400" y="1665"/>
                  </a:lnTo>
                  <a:lnTo>
                    <a:pt x="1254" y="1812"/>
                  </a:lnTo>
                  <a:lnTo>
                    <a:pt x="1116" y="1967"/>
                  </a:lnTo>
                  <a:lnTo>
                    <a:pt x="979" y="2123"/>
                  </a:lnTo>
                  <a:lnTo>
                    <a:pt x="851" y="2278"/>
                  </a:lnTo>
                  <a:lnTo>
                    <a:pt x="732" y="2434"/>
                  </a:lnTo>
                  <a:lnTo>
                    <a:pt x="632" y="2598"/>
                  </a:lnTo>
                  <a:lnTo>
                    <a:pt x="531" y="2763"/>
                  </a:lnTo>
                  <a:lnTo>
                    <a:pt x="439" y="2928"/>
                  </a:lnTo>
                  <a:lnTo>
                    <a:pt x="357" y="3092"/>
                  </a:lnTo>
                  <a:lnTo>
                    <a:pt x="293" y="3257"/>
                  </a:lnTo>
                  <a:lnTo>
                    <a:pt x="238" y="3431"/>
                  </a:lnTo>
                  <a:lnTo>
                    <a:pt x="192" y="3595"/>
                  </a:lnTo>
                  <a:lnTo>
                    <a:pt x="165" y="3760"/>
                  </a:lnTo>
                  <a:lnTo>
                    <a:pt x="74" y="4126"/>
                  </a:lnTo>
                  <a:lnTo>
                    <a:pt x="28" y="4355"/>
                  </a:lnTo>
                  <a:lnTo>
                    <a:pt x="0" y="4574"/>
                  </a:lnTo>
                  <a:lnTo>
                    <a:pt x="0" y="4785"/>
                  </a:lnTo>
                  <a:lnTo>
                    <a:pt x="10" y="4986"/>
                  </a:lnTo>
                  <a:lnTo>
                    <a:pt x="46" y="5178"/>
                  </a:lnTo>
                  <a:lnTo>
                    <a:pt x="92" y="5370"/>
                  </a:lnTo>
                  <a:lnTo>
                    <a:pt x="165" y="5544"/>
                  </a:lnTo>
                  <a:lnTo>
                    <a:pt x="257" y="5709"/>
                  </a:lnTo>
                  <a:lnTo>
                    <a:pt x="357" y="5864"/>
                  </a:lnTo>
                  <a:lnTo>
                    <a:pt x="485" y="6001"/>
                  </a:lnTo>
                  <a:lnTo>
                    <a:pt x="622" y="6129"/>
                  </a:lnTo>
                  <a:lnTo>
                    <a:pt x="778" y="6248"/>
                  </a:lnTo>
                  <a:lnTo>
                    <a:pt x="961" y="6358"/>
                  </a:lnTo>
                  <a:lnTo>
                    <a:pt x="1144" y="6450"/>
                  </a:lnTo>
                  <a:lnTo>
                    <a:pt x="1354" y="6523"/>
                  </a:lnTo>
                  <a:lnTo>
                    <a:pt x="1583" y="6587"/>
                  </a:lnTo>
                  <a:lnTo>
                    <a:pt x="1784" y="6633"/>
                  </a:lnTo>
                  <a:lnTo>
                    <a:pt x="1976" y="6660"/>
                  </a:lnTo>
                  <a:lnTo>
                    <a:pt x="2178" y="6678"/>
                  </a:lnTo>
                  <a:lnTo>
                    <a:pt x="2370" y="6687"/>
                  </a:lnTo>
                  <a:lnTo>
                    <a:pt x="2562" y="6678"/>
                  </a:lnTo>
                  <a:lnTo>
                    <a:pt x="2745" y="6669"/>
                  </a:lnTo>
                  <a:lnTo>
                    <a:pt x="2937" y="6642"/>
                  </a:lnTo>
                  <a:lnTo>
                    <a:pt x="3120" y="6605"/>
                  </a:lnTo>
                  <a:lnTo>
                    <a:pt x="3303" y="6550"/>
                  </a:lnTo>
                  <a:lnTo>
                    <a:pt x="3486" y="6495"/>
                  </a:lnTo>
                  <a:lnTo>
                    <a:pt x="3660" y="6422"/>
                  </a:lnTo>
                  <a:lnTo>
                    <a:pt x="3833" y="6349"/>
                  </a:lnTo>
                  <a:lnTo>
                    <a:pt x="4007" y="6257"/>
                  </a:lnTo>
                  <a:lnTo>
                    <a:pt x="4181" y="6166"/>
                  </a:lnTo>
                  <a:lnTo>
                    <a:pt x="4346" y="6056"/>
                  </a:lnTo>
                  <a:lnTo>
                    <a:pt x="4510" y="5946"/>
                  </a:lnTo>
                  <a:lnTo>
                    <a:pt x="4647" y="5846"/>
                  </a:lnTo>
                  <a:lnTo>
                    <a:pt x="4776" y="5736"/>
                  </a:lnTo>
                  <a:lnTo>
                    <a:pt x="4904" y="5617"/>
                  </a:lnTo>
                  <a:lnTo>
                    <a:pt x="5023" y="5498"/>
                  </a:lnTo>
                  <a:lnTo>
                    <a:pt x="5141" y="5379"/>
                  </a:lnTo>
                  <a:lnTo>
                    <a:pt x="5251" y="5251"/>
                  </a:lnTo>
                  <a:lnTo>
                    <a:pt x="5352" y="5114"/>
                  </a:lnTo>
                  <a:lnTo>
                    <a:pt x="5453" y="4977"/>
                  </a:lnTo>
                  <a:lnTo>
                    <a:pt x="5553" y="4840"/>
                  </a:lnTo>
                  <a:lnTo>
                    <a:pt x="5635" y="4693"/>
                  </a:lnTo>
                  <a:lnTo>
                    <a:pt x="5727" y="4547"/>
                  </a:lnTo>
                  <a:lnTo>
                    <a:pt x="5800" y="4391"/>
                  </a:lnTo>
                  <a:lnTo>
                    <a:pt x="5873" y="4236"/>
                  </a:lnTo>
                  <a:lnTo>
                    <a:pt x="5937" y="4080"/>
                  </a:lnTo>
                  <a:lnTo>
                    <a:pt x="6001" y="3916"/>
                  </a:lnTo>
                  <a:lnTo>
                    <a:pt x="6056" y="3751"/>
                  </a:lnTo>
                  <a:lnTo>
                    <a:pt x="6111" y="3586"/>
                  </a:lnTo>
                  <a:lnTo>
                    <a:pt x="6148" y="3422"/>
                  </a:lnTo>
                  <a:lnTo>
                    <a:pt x="6193" y="3257"/>
                  </a:lnTo>
                  <a:lnTo>
                    <a:pt x="6221" y="3083"/>
                  </a:lnTo>
                  <a:lnTo>
                    <a:pt x="6248" y="2909"/>
                  </a:lnTo>
                  <a:lnTo>
                    <a:pt x="6267" y="2736"/>
                  </a:lnTo>
                  <a:lnTo>
                    <a:pt x="6276" y="2562"/>
                  </a:lnTo>
                  <a:lnTo>
                    <a:pt x="6285" y="2388"/>
                  </a:lnTo>
                  <a:lnTo>
                    <a:pt x="6285" y="2214"/>
                  </a:lnTo>
                  <a:lnTo>
                    <a:pt x="6276" y="2040"/>
                  </a:lnTo>
                  <a:lnTo>
                    <a:pt x="6267" y="1866"/>
                  </a:lnTo>
                  <a:lnTo>
                    <a:pt x="6248" y="1693"/>
                  </a:lnTo>
                  <a:lnTo>
                    <a:pt x="6221" y="1519"/>
                  </a:lnTo>
                  <a:lnTo>
                    <a:pt x="6184" y="1345"/>
                  </a:lnTo>
                  <a:lnTo>
                    <a:pt x="6148" y="1171"/>
                  </a:lnTo>
                  <a:lnTo>
                    <a:pt x="6102" y="997"/>
                  </a:lnTo>
                  <a:lnTo>
                    <a:pt x="6056" y="851"/>
                  </a:lnTo>
                  <a:lnTo>
                    <a:pt x="6001" y="714"/>
                  </a:lnTo>
                  <a:lnTo>
                    <a:pt x="5956" y="595"/>
                  </a:lnTo>
                  <a:lnTo>
                    <a:pt x="5901" y="485"/>
                  </a:lnTo>
                  <a:lnTo>
                    <a:pt x="5837" y="385"/>
                  </a:lnTo>
                  <a:lnTo>
                    <a:pt x="5773" y="302"/>
                  </a:lnTo>
                  <a:lnTo>
                    <a:pt x="5700" y="229"/>
                  </a:lnTo>
                  <a:lnTo>
                    <a:pt x="5626" y="174"/>
                  </a:lnTo>
                  <a:lnTo>
                    <a:pt x="5544" y="119"/>
                  </a:lnTo>
                  <a:lnTo>
                    <a:pt x="5443" y="73"/>
                  </a:lnTo>
                  <a:lnTo>
                    <a:pt x="5343" y="46"/>
                  </a:lnTo>
                  <a:lnTo>
                    <a:pt x="5233" y="19"/>
                  </a:lnTo>
                  <a:lnTo>
                    <a:pt x="5114" y="9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45"/>
          <p:cNvGrpSpPr/>
          <p:nvPr/>
        </p:nvGrpSpPr>
        <p:grpSpPr>
          <a:xfrm>
            <a:off x="4915275" y="2678077"/>
            <a:ext cx="1561325" cy="463350"/>
            <a:chOff x="5155175" y="5013525"/>
            <a:chExt cx="1561325" cy="463350"/>
          </a:xfrm>
        </p:grpSpPr>
        <p:sp>
          <p:nvSpPr>
            <p:cNvPr id="2238" name="Google Shape;2238;p45"/>
            <p:cNvSpPr/>
            <p:nvPr/>
          </p:nvSpPr>
          <p:spPr>
            <a:xfrm>
              <a:off x="5155175" y="5377150"/>
              <a:ext cx="1561325" cy="99725"/>
            </a:xfrm>
            <a:custGeom>
              <a:rect b="b" l="l" r="r" t="t"/>
              <a:pathLst>
                <a:path extrusionOk="0" h="3989" w="62453">
                  <a:moveTo>
                    <a:pt x="1794" y="1"/>
                  </a:moveTo>
                  <a:lnTo>
                    <a:pt x="1611" y="10"/>
                  </a:lnTo>
                  <a:lnTo>
                    <a:pt x="1437" y="37"/>
                  </a:lnTo>
                  <a:lnTo>
                    <a:pt x="1263" y="74"/>
                  </a:lnTo>
                  <a:lnTo>
                    <a:pt x="1098" y="138"/>
                  </a:lnTo>
                  <a:lnTo>
                    <a:pt x="943" y="211"/>
                  </a:lnTo>
                  <a:lnTo>
                    <a:pt x="797" y="302"/>
                  </a:lnTo>
                  <a:lnTo>
                    <a:pt x="659" y="403"/>
                  </a:lnTo>
                  <a:lnTo>
                    <a:pt x="531" y="522"/>
                  </a:lnTo>
                  <a:lnTo>
                    <a:pt x="412" y="650"/>
                  </a:lnTo>
                  <a:lnTo>
                    <a:pt x="312" y="787"/>
                  </a:lnTo>
                  <a:lnTo>
                    <a:pt x="220" y="934"/>
                  </a:lnTo>
                  <a:lnTo>
                    <a:pt x="147" y="1089"/>
                  </a:lnTo>
                  <a:lnTo>
                    <a:pt x="83" y="1254"/>
                  </a:lnTo>
                  <a:lnTo>
                    <a:pt x="37" y="1428"/>
                  </a:lnTo>
                  <a:lnTo>
                    <a:pt x="10" y="1611"/>
                  </a:lnTo>
                  <a:lnTo>
                    <a:pt x="1" y="1794"/>
                  </a:lnTo>
                  <a:lnTo>
                    <a:pt x="1" y="2196"/>
                  </a:lnTo>
                  <a:lnTo>
                    <a:pt x="10" y="2379"/>
                  </a:lnTo>
                  <a:lnTo>
                    <a:pt x="37" y="2553"/>
                  </a:lnTo>
                  <a:lnTo>
                    <a:pt x="83" y="2727"/>
                  </a:lnTo>
                  <a:lnTo>
                    <a:pt x="147" y="2891"/>
                  </a:lnTo>
                  <a:lnTo>
                    <a:pt x="220" y="3047"/>
                  </a:lnTo>
                  <a:lnTo>
                    <a:pt x="312" y="3193"/>
                  </a:lnTo>
                  <a:lnTo>
                    <a:pt x="412" y="3330"/>
                  </a:lnTo>
                  <a:lnTo>
                    <a:pt x="531" y="3458"/>
                  </a:lnTo>
                  <a:lnTo>
                    <a:pt x="659" y="3577"/>
                  </a:lnTo>
                  <a:lnTo>
                    <a:pt x="797" y="3678"/>
                  </a:lnTo>
                  <a:lnTo>
                    <a:pt x="943" y="3769"/>
                  </a:lnTo>
                  <a:lnTo>
                    <a:pt x="1098" y="3843"/>
                  </a:lnTo>
                  <a:lnTo>
                    <a:pt x="1263" y="3907"/>
                  </a:lnTo>
                  <a:lnTo>
                    <a:pt x="1437" y="3952"/>
                  </a:lnTo>
                  <a:lnTo>
                    <a:pt x="1611" y="3980"/>
                  </a:lnTo>
                  <a:lnTo>
                    <a:pt x="1794" y="3989"/>
                  </a:lnTo>
                  <a:lnTo>
                    <a:pt x="60660" y="3989"/>
                  </a:lnTo>
                  <a:lnTo>
                    <a:pt x="60843" y="3980"/>
                  </a:lnTo>
                  <a:lnTo>
                    <a:pt x="61026" y="3952"/>
                  </a:lnTo>
                  <a:lnTo>
                    <a:pt x="61191" y="3907"/>
                  </a:lnTo>
                  <a:lnTo>
                    <a:pt x="61355" y="3843"/>
                  </a:lnTo>
                  <a:lnTo>
                    <a:pt x="61511" y="3769"/>
                  </a:lnTo>
                  <a:lnTo>
                    <a:pt x="61666" y="3678"/>
                  </a:lnTo>
                  <a:lnTo>
                    <a:pt x="61804" y="3577"/>
                  </a:lnTo>
                  <a:lnTo>
                    <a:pt x="61932" y="3458"/>
                  </a:lnTo>
                  <a:lnTo>
                    <a:pt x="62041" y="3330"/>
                  </a:lnTo>
                  <a:lnTo>
                    <a:pt x="62151" y="3193"/>
                  </a:lnTo>
                  <a:lnTo>
                    <a:pt x="62233" y="3047"/>
                  </a:lnTo>
                  <a:lnTo>
                    <a:pt x="62316" y="2891"/>
                  </a:lnTo>
                  <a:lnTo>
                    <a:pt x="62371" y="2727"/>
                  </a:lnTo>
                  <a:lnTo>
                    <a:pt x="62416" y="2553"/>
                  </a:lnTo>
                  <a:lnTo>
                    <a:pt x="62444" y="2379"/>
                  </a:lnTo>
                  <a:lnTo>
                    <a:pt x="62453" y="2196"/>
                  </a:lnTo>
                  <a:lnTo>
                    <a:pt x="62453" y="1794"/>
                  </a:lnTo>
                  <a:lnTo>
                    <a:pt x="62444" y="1611"/>
                  </a:lnTo>
                  <a:lnTo>
                    <a:pt x="62416" y="1428"/>
                  </a:lnTo>
                  <a:lnTo>
                    <a:pt x="62371" y="1254"/>
                  </a:lnTo>
                  <a:lnTo>
                    <a:pt x="62316" y="1089"/>
                  </a:lnTo>
                  <a:lnTo>
                    <a:pt x="62233" y="934"/>
                  </a:lnTo>
                  <a:lnTo>
                    <a:pt x="62151" y="787"/>
                  </a:lnTo>
                  <a:lnTo>
                    <a:pt x="62041" y="650"/>
                  </a:lnTo>
                  <a:lnTo>
                    <a:pt x="61932" y="522"/>
                  </a:lnTo>
                  <a:lnTo>
                    <a:pt x="61804" y="403"/>
                  </a:lnTo>
                  <a:lnTo>
                    <a:pt x="61666" y="302"/>
                  </a:lnTo>
                  <a:lnTo>
                    <a:pt x="61511" y="211"/>
                  </a:lnTo>
                  <a:lnTo>
                    <a:pt x="61355" y="138"/>
                  </a:lnTo>
                  <a:lnTo>
                    <a:pt x="61191" y="74"/>
                  </a:lnTo>
                  <a:lnTo>
                    <a:pt x="61026" y="37"/>
                  </a:lnTo>
                  <a:lnTo>
                    <a:pt x="60843" y="10"/>
                  </a:lnTo>
                  <a:lnTo>
                    <a:pt x="60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5155175" y="5377150"/>
              <a:ext cx="1561325" cy="99725"/>
            </a:xfrm>
            <a:custGeom>
              <a:rect b="b" l="l" r="r" t="t"/>
              <a:pathLst>
                <a:path extrusionOk="0" fill="none" h="3989" w="62453">
                  <a:moveTo>
                    <a:pt x="62453" y="1794"/>
                  </a:moveTo>
                  <a:lnTo>
                    <a:pt x="62453" y="2196"/>
                  </a:lnTo>
                  <a:lnTo>
                    <a:pt x="62453" y="2196"/>
                  </a:lnTo>
                  <a:lnTo>
                    <a:pt x="62444" y="2379"/>
                  </a:lnTo>
                  <a:lnTo>
                    <a:pt x="62416" y="2553"/>
                  </a:lnTo>
                  <a:lnTo>
                    <a:pt x="62371" y="2727"/>
                  </a:lnTo>
                  <a:lnTo>
                    <a:pt x="62316" y="2891"/>
                  </a:lnTo>
                  <a:lnTo>
                    <a:pt x="62233" y="3047"/>
                  </a:lnTo>
                  <a:lnTo>
                    <a:pt x="62151" y="3193"/>
                  </a:lnTo>
                  <a:lnTo>
                    <a:pt x="62041" y="3330"/>
                  </a:lnTo>
                  <a:lnTo>
                    <a:pt x="61932" y="3458"/>
                  </a:lnTo>
                  <a:lnTo>
                    <a:pt x="61804" y="3577"/>
                  </a:lnTo>
                  <a:lnTo>
                    <a:pt x="61666" y="3678"/>
                  </a:lnTo>
                  <a:lnTo>
                    <a:pt x="61511" y="3769"/>
                  </a:lnTo>
                  <a:lnTo>
                    <a:pt x="61355" y="3843"/>
                  </a:lnTo>
                  <a:lnTo>
                    <a:pt x="61191" y="3907"/>
                  </a:lnTo>
                  <a:lnTo>
                    <a:pt x="61026" y="3952"/>
                  </a:lnTo>
                  <a:lnTo>
                    <a:pt x="60843" y="3980"/>
                  </a:lnTo>
                  <a:lnTo>
                    <a:pt x="60660" y="3989"/>
                  </a:lnTo>
                  <a:lnTo>
                    <a:pt x="1794" y="3989"/>
                  </a:lnTo>
                  <a:lnTo>
                    <a:pt x="1794" y="3989"/>
                  </a:lnTo>
                  <a:lnTo>
                    <a:pt x="1611" y="3980"/>
                  </a:lnTo>
                  <a:lnTo>
                    <a:pt x="1437" y="3952"/>
                  </a:lnTo>
                  <a:lnTo>
                    <a:pt x="1263" y="3907"/>
                  </a:lnTo>
                  <a:lnTo>
                    <a:pt x="1098" y="3843"/>
                  </a:lnTo>
                  <a:lnTo>
                    <a:pt x="943" y="3769"/>
                  </a:lnTo>
                  <a:lnTo>
                    <a:pt x="797" y="3678"/>
                  </a:lnTo>
                  <a:lnTo>
                    <a:pt x="659" y="3577"/>
                  </a:lnTo>
                  <a:lnTo>
                    <a:pt x="531" y="3458"/>
                  </a:lnTo>
                  <a:lnTo>
                    <a:pt x="412" y="3330"/>
                  </a:lnTo>
                  <a:lnTo>
                    <a:pt x="312" y="3193"/>
                  </a:lnTo>
                  <a:lnTo>
                    <a:pt x="220" y="3047"/>
                  </a:lnTo>
                  <a:lnTo>
                    <a:pt x="147" y="2891"/>
                  </a:lnTo>
                  <a:lnTo>
                    <a:pt x="83" y="2727"/>
                  </a:lnTo>
                  <a:lnTo>
                    <a:pt x="37" y="2553"/>
                  </a:lnTo>
                  <a:lnTo>
                    <a:pt x="10" y="2379"/>
                  </a:lnTo>
                  <a:lnTo>
                    <a:pt x="1" y="2196"/>
                  </a:lnTo>
                  <a:lnTo>
                    <a:pt x="1" y="1794"/>
                  </a:lnTo>
                  <a:lnTo>
                    <a:pt x="1" y="1794"/>
                  </a:lnTo>
                  <a:lnTo>
                    <a:pt x="10" y="1611"/>
                  </a:lnTo>
                  <a:lnTo>
                    <a:pt x="37" y="1428"/>
                  </a:lnTo>
                  <a:lnTo>
                    <a:pt x="83" y="1254"/>
                  </a:lnTo>
                  <a:lnTo>
                    <a:pt x="147" y="1089"/>
                  </a:lnTo>
                  <a:lnTo>
                    <a:pt x="220" y="934"/>
                  </a:lnTo>
                  <a:lnTo>
                    <a:pt x="312" y="787"/>
                  </a:lnTo>
                  <a:lnTo>
                    <a:pt x="412" y="650"/>
                  </a:lnTo>
                  <a:lnTo>
                    <a:pt x="531" y="522"/>
                  </a:lnTo>
                  <a:lnTo>
                    <a:pt x="659" y="403"/>
                  </a:lnTo>
                  <a:lnTo>
                    <a:pt x="797" y="302"/>
                  </a:lnTo>
                  <a:lnTo>
                    <a:pt x="943" y="211"/>
                  </a:lnTo>
                  <a:lnTo>
                    <a:pt x="1098" y="138"/>
                  </a:lnTo>
                  <a:lnTo>
                    <a:pt x="1263" y="74"/>
                  </a:lnTo>
                  <a:lnTo>
                    <a:pt x="1437" y="37"/>
                  </a:lnTo>
                  <a:lnTo>
                    <a:pt x="1611" y="10"/>
                  </a:lnTo>
                  <a:lnTo>
                    <a:pt x="1794" y="1"/>
                  </a:lnTo>
                  <a:lnTo>
                    <a:pt x="60660" y="1"/>
                  </a:lnTo>
                  <a:lnTo>
                    <a:pt x="60660" y="1"/>
                  </a:lnTo>
                  <a:lnTo>
                    <a:pt x="60843" y="10"/>
                  </a:lnTo>
                  <a:lnTo>
                    <a:pt x="61026" y="37"/>
                  </a:lnTo>
                  <a:lnTo>
                    <a:pt x="61191" y="74"/>
                  </a:lnTo>
                  <a:lnTo>
                    <a:pt x="61355" y="138"/>
                  </a:lnTo>
                  <a:lnTo>
                    <a:pt x="61511" y="211"/>
                  </a:lnTo>
                  <a:lnTo>
                    <a:pt x="61666" y="302"/>
                  </a:lnTo>
                  <a:lnTo>
                    <a:pt x="61804" y="403"/>
                  </a:lnTo>
                  <a:lnTo>
                    <a:pt x="61932" y="522"/>
                  </a:lnTo>
                  <a:lnTo>
                    <a:pt x="62041" y="650"/>
                  </a:lnTo>
                  <a:lnTo>
                    <a:pt x="62151" y="787"/>
                  </a:lnTo>
                  <a:lnTo>
                    <a:pt x="62233" y="934"/>
                  </a:lnTo>
                  <a:lnTo>
                    <a:pt x="62316" y="1089"/>
                  </a:lnTo>
                  <a:lnTo>
                    <a:pt x="62371" y="1254"/>
                  </a:lnTo>
                  <a:lnTo>
                    <a:pt x="62416" y="1428"/>
                  </a:lnTo>
                  <a:lnTo>
                    <a:pt x="62444" y="1611"/>
                  </a:lnTo>
                  <a:lnTo>
                    <a:pt x="62453" y="17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5259475" y="5013525"/>
              <a:ext cx="1352750" cy="363650"/>
            </a:xfrm>
            <a:custGeom>
              <a:rect b="b" l="l" r="r" t="t"/>
              <a:pathLst>
                <a:path extrusionOk="0" h="14546" w="54110">
                  <a:moveTo>
                    <a:pt x="9587" y="0"/>
                  </a:moveTo>
                  <a:lnTo>
                    <a:pt x="9331" y="10"/>
                  </a:lnTo>
                  <a:lnTo>
                    <a:pt x="9075" y="28"/>
                  </a:lnTo>
                  <a:lnTo>
                    <a:pt x="8819" y="46"/>
                  </a:lnTo>
                  <a:lnTo>
                    <a:pt x="8562" y="83"/>
                  </a:lnTo>
                  <a:lnTo>
                    <a:pt x="8315" y="129"/>
                  </a:lnTo>
                  <a:lnTo>
                    <a:pt x="8068" y="183"/>
                  </a:lnTo>
                  <a:lnTo>
                    <a:pt x="7821" y="247"/>
                  </a:lnTo>
                  <a:lnTo>
                    <a:pt x="7584" y="321"/>
                  </a:lnTo>
                  <a:lnTo>
                    <a:pt x="7346" y="403"/>
                  </a:lnTo>
                  <a:lnTo>
                    <a:pt x="7117" y="494"/>
                  </a:lnTo>
                  <a:lnTo>
                    <a:pt x="6888" y="595"/>
                  </a:lnTo>
                  <a:lnTo>
                    <a:pt x="6660" y="705"/>
                  </a:lnTo>
                  <a:lnTo>
                    <a:pt x="6440" y="824"/>
                  </a:lnTo>
                  <a:lnTo>
                    <a:pt x="6230" y="943"/>
                  </a:lnTo>
                  <a:lnTo>
                    <a:pt x="6019" y="1080"/>
                  </a:lnTo>
                  <a:lnTo>
                    <a:pt x="5809" y="1217"/>
                  </a:lnTo>
                  <a:lnTo>
                    <a:pt x="5617" y="1363"/>
                  </a:lnTo>
                  <a:lnTo>
                    <a:pt x="5425" y="1519"/>
                  </a:lnTo>
                  <a:lnTo>
                    <a:pt x="5233" y="1684"/>
                  </a:lnTo>
                  <a:lnTo>
                    <a:pt x="5050" y="1857"/>
                  </a:lnTo>
                  <a:lnTo>
                    <a:pt x="4876" y="2031"/>
                  </a:lnTo>
                  <a:lnTo>
                    <a:pt x="4711" y="2214"/>
                  </a:lnTo>
                  <a:lnTo>
                    <a:pt x="4547" y="2406"/>
                  </a:lnTo>
                  <a:lnTo>
                    <a:pt x="4400" y="2608"/>
                  </a:lnTo>
                  <a:lnTo>
                    <a:pt x="4254" y="2809"/>
                  </a:lnTo>
                  <a:lnTo>
                    <a:pt x="4107" y="3019"/>
                  </a:lnTo>
                  <a:lnTo>
                    <a:pt x="3979" y="3239"/>
                  </a:lnTo>
                  <a:lnTo>
                    <a:pt x="3860" y="3458"/>
                  </a:lnTo>
                  <a:lnTo>
                    <a:pt x="3742" y="3687"/>
                  </a:lnTo>
                  <a:lnTo>
                    <a:pt x="3641" y="3916"/>
                  </a:lnTo>
                  <a:lnTo>
                    <a:pt x="3540" y="4163"/>
                  </a:lnTo>
                  <a:lnTo>
                    <a:pt x="3449" y="4401"/>
                  </a:lnTo>
                  <a:lnTo>
                    <a:pt x="0" y="14546"/>
                  </a:lnTo>
                  <a:lnTo>
                    <a:pt x="54110" y="14546"/>
                  </a:lnTo>
                  <a:lnTo>
                    <a:pt x="50661" y="4401"/>
                  </a:lnTo>
                  <a:lnTo>
                    <a:pt x="50588" y="4199"/>
                  </a:lnTo>
                  <a:lnTo>
                    <a:pt x="50505" y="3998"/>
                  </a:lnTo>
                  <a:lnTo>
                    <a:pt x="50423" y="3806"/>
                  </a:lnTo>
                  <a:lnTo>
                    <a:pt x="50332" y="3614"/>
                  </a:lnTo>
                  <a:lnTo>
                    <a:pt x="50240" y="3422"/>
                  </a:lnTo>
                  <a:lnTo>
                    <a:pt x="50130" y="3239"/>
                  </a:lnTo>
                  <a:lnTo>
                    <a:pt x="50030" y="3056"/>
                  </a:lnTo>
                  <a:lnTo>
                    <a:pt x="49911" y="2882"/>
                  </a:lnTo>
                  <a:lnTo>
                    <a:pt x="49792" y="2708"/>
                  </a:lnTo>
                  <a:lnTo>
                    <a:pt x="49673" y="2544"/>
                  </a:lnTo>
                  <a:lnTo>
                    <a:pt x="49545" y="2379"/>
                  </a:lnTo>
                  <a:lnTo>
                    <a:pt x="49408" y="2223"/>
                  </a:lnTo>
                  <a:lnTo>
                    <a:pt x="49270" y="2068"/>
                  </a:lnTo>
                  <a:lnTo>
                    <a:pt x="49124" y="1921"/>
                  </a:lnTo>
                  <a:lnTo>
                    <a:pt x="48978" y="1775"/>
                  </a:lnTo>
                  <a:lnTo>
                    <a:pt x="48822" y="1638"/>
                  </a:lnTo>
                  <a:lnTo>
                    <a:pt x="48667" y="1501"/>
                  </a:lnTo>
                  <a:lnTo>
                    <a:pt x="48511" y="1373"/>
                  </a:lnTo>
                  <a:lnTo>
                    <a:pt x="48346" y="1254"/>
                  </a:lnTo>
                  <a:lnTo>
                    <a:pt x="48173" y="1135"/>
                  </a:lnTo>
                  <a:lnTo>
                    <a:pt x="47999" y="1016"/>
                  </a:lnTo>
                  <a:lnTo>
                    <a:pt x="47825" y="906"/>
                  </a:lnTo>
                  <a:lnTo>
                    <a:pt x="47642" y="805"/>
                  </a:lnTo>
                  <a:lnTo>
                    <a:pt x="47468" y="714"/>
                  </a:lnTo>
                  <a:lnTo>
                    <a:pt x="47276" y="623"/>
                  </a:lnTo>
                  <a:lnTo>
                    <a:pt x="47093" y="540"/>
                  </a:lnTo>
                  <a:lnTo>
                    <a:pt x="46901" y="458"/>
                  </a:lnTo>
                  <a:lnTo>
                    <a:pt x="46700" y="385"/>
                  </a:lnTo>
                  <a:lnTo>
                    <a:pt x="46508" y="321"/>
                  </a:lnTo>
                  <a:lnTo>
                    <a:pt x="46306" y="257"/>
                  </a:lnTo>
                  <a:lnTo>
                    <a:pt x="46105" y="202"/>
                  </a:lnTo>
                  <a:lnTo>
                    <a:pt x="45904" y="156"/>
                  </a:lnTo>
                  <a:lnTo>
                    <a:pt x="45565" y="92"/>
                  </a:lnTo>
                  <a:lnTo>
                    <a:pt x="45218" y="46"/>
                  </a:lnTo>
                  <a:lnTo>
                    <a:pt x="44870" y="10"/>
                  </a:lnTo>
                  <a:lnTo>
                    <a:pt x="44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5259475" y="5013525"/>
              <a:ext cx="1352750" cy="363650"/>
            </a:xfrm>
            <a:custGeom>
              <a:rect b="b" l="l" r="r" t="t"/>
              <a:pathLst>
                <a:path extrusionOk="0" fill="none" h="14546" w="54110">
                  <a:moveTo>
                    <a:pt x="54110" y="14546"/>
                  </a:moveTo>
                  <a:lnTo>
                    <a:pt x="0" y="14546"/>
                  </a:lnTo>
                  <a:lnTo>
                    <a:pt x="3449" y="4401"/>
                  </a:lnTo>
                  <a:lnTo>
                    <a:pt x="3449" y="4401"/>
                  </a:lnTo>
                  <a:lnTo>
                    <a:pt x="3540" y="4163"/>
                  </a:lnTo>
                  <a:lnTo>
                    <a:pt x="3641" y="3916"/>
                  </a:lnTo>
                  <a:lnTo>
                    <a:pt x="3742" y="3687"/>
                  </a:lnTo>
                  <a:lnTo>
                    <a:pt x="3860" y="3458"/>
                  </a:lnTo>
                  <a:lnTo>
                    <a:pt x="3979" y="3239"/>
                  </a:lnTo>
                  <a:lnTo>
                    <a:pt x="4107" y="3019"/>
                  </a:lnTo>
                  <a:lnTo>
                    <a:pt x="4254" y="2809"/>
                  </a:lnTo>
                  <a:lnTo>
                    <a:pt x="4400" y="2608"/>
                  </a:lnTo>
                  <a:lnTo>
                    <a:pt x="4547" y="2406"/>
                  </a:lnTo>
                  <a:lnTo>
                    <a:pt x="4711" y="2214"/>
                  </a:lnTo>
                  <a:lnTo>
                    <a:pt x="4876" y="2031"/>
                  </a:lnTo>
                  <a:lnTo>
                    <a:pt x="5050" y="1857"/>
                  </a:lnTo>
                  <a:lnTo>
                    <a:pt x="5233" y="1684"/>
                  </a:lnTo>
                  <a:lnTo>
                    <a:pt x="5425" y="1519"/>
                  </a:lnTo>
                  <a:lnTo>
                    <a:pt x="5617" y="1363"/>
                  </a:lnTo>
                  <a:lnTo>
                    <a:pt x="5809" y="1217"/>
                  </a:lnTo>
                  <a:lnTo>
                    <a:pt x="6019" y="1080"/>
                  </a:lnTo>
                  <a:lnTo>
                    <a:pt x="6230" y="943"/>
                  </a:lnTo>
                  <a:lnTo>
                    <a:pt x="6440" y="824"/>
                  </a:lnTo>
                  <a:lnTo>
                    <a:pt x="6660" y="705"/>
                  </a:lnTo>
                  <a:lnTo>
                    <a:pt x="6888" y="595"/>
                  </a:lnTo>
                  <a:lnTo>
                    <a:pt x="7117" y="494"/>
                  </a:lnTo>
                  <a:lnTo>
                    <a:pt x="7346" y="403"/>
                  </a:lnTo>
                  <a:lnTo>
                    <a:pt x="7584" y="321"/>
                  </a:lnTo>
                  <a:lnTo>
                    <a:pt x="7821" y="247"/>
                  </a:lnTo>
                  <a:lnTo>
                    <a:pt x="8068" y="183"/>
                  </a:lnTo>
                  <a:lnTo>
                    <a:pt x="8315" y="129"/>
                  </a:lnTo>
                  <a:lnTo>
                    <a:pt x="8562" y="83"/>
                  </a:lnTo>
                  <a:lnTo>
                    <a:pt x="8819" y="46"/>
                  </a:lnTo>
                  <a:lnTo>
                    <a:pt x="9075" y="28"/>
                  </a:lnTo>
                  <a:lnTo>
                    <a:pt x="9331" y="10"/>
                  </a:lnTo>
                  <a:lnTo>
                    <a:pt x="9587" y="0"/>
                  </a:lnTo>
                  <a:lnTo>
                    <a:pt x="44523" y="0"/>
                  </a:lnTo>
                  <a:lnTo>
                    <a:pt x="44523" y="0"/>
                  </a:lnTo>
                  <a:lnTo>
                    <a:pt x="44870" y="10"/>
                  </a:lnTo>
                  <a:lnTo>
                    <a:pt x="45218" y="46"/>
                  </a:lnTo>
                  <a:lnTo>
                    <a:pt x="45565" y="92"/>
                  </a:lnTo>
                  <a:lnTo>
                    <a:pt x="45904" y="156"/>
                  </a:lnTo>
                  <a:lnTo>
                    <a:pt x="45904" y="156"/>
                  </a:lnTo>
                  <a:lnTo>
                    <a:pt x="46105" y="202"/>
                  </a:lnTo>
                  <a:lnTo>
                    <a:pt x="46306" y="257"/>
                  </a:lnTo>
                  <a:lnTo>
                    <a:pt x="46508" y="321"/>
                  </a:lnTo>
                  <a:lnTo>
                    <a:pt x="46700" y="385"/>
                  </a:lnTo>
                  <a:lnTo>
                    <a:pt x="46901" y="458"/>
                  </a:lnTo>
                  <a:lnTo>
                    <a:pt x="47093" y="540"/>
                  </a:lnTo>
                  <a:lnTo>
                    <a:pt x="47276" y="623"/>
                  </a:lnTo>
                  <a:lnTo>
                    <a:pt x="47468" y="714"/>
                  </a:lnTo>
                  <a:lnTo>
                    <a:pt x="47642" y="805"/>
                  </a:lnTo>
                  <a:lnTo>
                    <a:pt x="47825" y="906"/>
                  </a:lnTo>
                  <a:lnTo>
                    <a:pt x="47999" y="1016"/>
                  </a:lnTo>
                  <a:lnTo>
                    <a:pt x="48173" y="1135"/>
                  </a:lnTo>
                  <a:lnTo>
                    <a:pt x="48346" y="1254"/>
                  </a:lnTo>
                  <a:lnTo>
                    <a:pt x="48511" y="1373"/>
                  </a:lnTo>
                  <a:lnTo>
                    <a:pt x="48667" y="1501"/>
                  </a:lnTo>
                  <a:lnTo>
                    <a:pt x="48822" y="1638"/>
                  </a:lnTo>
                  <a:lnTo>
                    <a:pt x="48978" y="1775"/>
                  </a:lnTo>
                  <a:lnTo>
                    <a:pt x="49124" y="1921"/>
                  </a:lnTo>
                  <a:lnTo>
                    <a:pt x="49270" y="2068"/>
                  </a:lnTo>
                  <a:lnTo>
                    <a:pt x="49408" y="2223"/>
                  </a:lnTo>
                  <a:lnTo>
                    <a:pt x="49545" y="2379"/>
                  </a:lnTo>
                  <a:lnTo>
                    <a:pt x="49673" y="2544"/>
                  </a:lnTo>
                  <a:lnTo>
                    <a:pt x="49792" y="2708"/>
                  </a:lnTo>
                  <a:lnTo>
                    <a:pt x="49911" y="2882"/>
                  </a:lnTo>
                  <a:lnTo>
                    <a:pt x="50030" y="3056"/>
                  </a:lnTo>
                  <a:lnTo>
                    <a:pt x="50130" y="3239"/>
                  </a:lnTo>
                  <a:lnTo>
                    <a:pt x="50240" y="3422"/>
                  </a:lnTo>
                  <a:lnTo>
                    <a:pt x="50332" y="3614"/>
                  </a:lnTo>
                  <a:lnTo>
                    <a:pt x="50423" y="3806"/>
                  </a:lnTo>
                  <a:lnTo>
                    <a:pt x="50505" y="3998"/>
                  </a:lnTo>
                  <a:lnTo>
                    <a:pt x="50588" y="4199"/>
                  </a:lnTo>
                  <a:lnTo>
                    <a:pt x="50661" y="4401"/>
                  </a:lnTo>
                  <a:lnTo>
                    <a:pt x="54110" y="145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5925425" y="5013525"/>
              <a:ext cx="288875" cy="363650"/>
            </a:xfrm>
            <a:custGeom>
              <a:rect b="b" l="l" r="r" t="t"/>
              <a:pathLst>
                <a:path extrusionOk="0" h="14546" w="11555">
                  <a:moveTo>
                    <a:pt x="6102" y="0"/>
                  </a:moveTo>
                  <a:lnTo>
                    <a:pt x="1" y="14546"/>
                  </a:lnTo>
                  <a:lnTo>
                    <a:pt x="5453" y="14546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BAD2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5925425" y="5013525"/>
              <a:ext cx="288875" cy="363650"/>
            </a:xfrm>
            <a:custGeom>
              <a:rect b="b" l="l" r="r" t="t"/>
              <a:pathLst>
                <a:path extrusionOk="0" fill="none" h="14546" w="11555">
                  <a:moveTo>
                    <a:pt x="11554" y="0"/>
                  </a:moveTo>
                  <a:lnTo>
                    <a:pt x="6102" y="0"/>
                  </a:lnTo>
                  <a:lnTo>
                    <a:pt x="1" y="14546"/>
                  </a:lnTo>
                  <a:lnTo>
                    <a:pt x="5453" y="14546"/>
                  </a:lnTo>
                  <a:lnTo>
                    <a:pt x="115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6187975" y="5013525"/>
              <a:ext cx="219100" cy="363650"/>
            </a:xfrm>
            <a:custGeom>
              <a:rect b="b" l="l" r="r" t="t"/>
              <a:pathLst>
                <a:path extrusionOk="0" h="14546" w="8764">
                  <a:moveTo>
                    <a:pt x="6102" y="0"/>
                  </a:moveTo>
                  <a:lnTo>
                    <a:pt x="0" y="14546"/>
                  </a:lnTo>
                  <a:lnTo>
                    <a:pt x="2726" y="14546"/>
                  </a:lnTo>
                  <a:lnTo>
                    <a:pt x="8764" y="156"/>
                  </a:lnTo>
                  <a:lnTo>
                    <a:pt x="8425" y="92"/>
                  </a:lnTo>
                  <a:lnTo>
                    <a:pt x="8078" y="46"/>
                  </a:lnTo>
                  <a:lnTo>
                    <a:pt x="7730" y="10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BAD2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6187975" y="5013525"/>
              <a:ext cx="219100" cy="363650"/>
            </a:xfrm>
            <a:custGeom>
              <a:rect b="b" l="l" r="r" t="t"/>
              <a:pathLst>
                <a:path extrusionOk="0" fill="none" h="14546" w="8764">
                  <a:moveTo>
                    <a:pt x="7383" y="0"/>
                  </a:moveTo>
                  <a:lnTo>
                    <a:pt x="6102" y="0"/>
                  </a:lnTo>
                  <a:lnTo>
                    <a:pt x="0" y="14546"/>
                  </a:lnTo>
                  <a:lnTo>
                    <a:pt x="2726" y="14546"/>
                  </a:lnTo>
                  <a:lnTo>
                    <a:pt x="8764" y="156"/>
                  </a:lnTo>
                  <a:lnTo>
                    <a:pt x="8764" y="156"/>
                  </a:lnTo>
                  <a:lnTo>
                    <a:pt x="8425" y="92"/>
                  </a:lnTo>
                  <a:lnTo>
                    <a:pt x="8078" y="46"/>
                  </a:lnTo>
                  <a:lnTo>
                    <a:pt x="7730" y="10"/>
                  </a:lnTo>
                  <a:lnTo>
                    <a:pt x="73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45"/>
          <p:cNvGrpSpPr/>
          <p:nvPr/>
        </p:nvGrpSpPr>
        <p:grpSpPr>
          <a:xfrm>
            <a:off x="7605855" y="2571673"/>
            <a:ext cx="676000" cy="676000"/>
            <a:chOff x="2994925" y="1799200"/>
            <a:chExt cx="571525" cy="571525"/>
          </a:xfrm>
        </p:grpSpPr>
        <p:sp>
          <p:nvSpPr>
            <p:cNvPr id="2247" name="Google Shape;2247;p45"/>
            <p:cNvSpPr/>
            <p:nvPr/>
          </p:nvSpPr>
          <p:spPr>
            <a:xfrm>
              <a:off x="2994925" y="1799200"/>
              <a:ext cx="571525" cy="571525"/>
            </a:xfrm>
            <a:custGeom>
              <a:rect b="b" l="l" r="r" t="t"/>
              <a:pathLst>
                <a:path extrusionOk="0" h="22861" w="22861">
                  <a:moveTo>
                    <a:pt x="11435" y="0"/>
                  </a:moveTo>
                  <a:lnTo>
                    <a:pt x="11133" y="9"/>
                  </a:lnTo>
                  <a:lnTo>
                    <a:pt x="10840" y="19"/>
                  </a:lnTo>
                  <a:lnTo>
                    <a:pt x="10557" y="37"/>
                  </a:lnTo>
                  <a:lnTo>
                    <a:pt x="10264" y="64"/>
                  </a:lnTo>
                  <a:lnTo>
                    <a:pt x="9980" y="92"/>
                  </a:lnTo>
                  <a:lnTo>
                    <a:pt x="9697" y="138"/>
                  </a:lnTo>
                  <a:lnTo>
                    <a:pt x="9413" y="183"/>
                  </a:lnTo>
                  <a:lnTo>
                    <a:pt x="9130" y="238"/>
                  </a:lnTo>
                  <a:lnTo>
                    <a:pt x="8855" y="293"/>
                  </a:lnTo>
                  <a:lnTo>
                    <a:pt x="8581" y="366"/>
                  </a:lnTo>
                  <a:lnTo>
                    <a:pt x="8306" y="439"/>
                  </a:lnTo>
                  <a:lnTo>
                    <a:pt x="8032" y="522"/>
                  </a:lnTo>
                  <a:lnTo>
                    <a:pt x="7767" y="604"/>
                  </a:lnTo>
                  <a:lnTo>
                    <a:pt x="7501" y="696"/>
                  </a:lnTo>
                  <a:lnTo>
                    <a:pt x="7245" y="796"/>
                  </a:lnTo>
                  <a:lnTo>
                    <a:pt x="6989" y="906"/>
                  </a:lnTo>
                  <a:lnTo>
                    <a:pt x="6733" y="1016"/>
                  </a:lnTo>
                  <a:lnTo>
                    <a:pt x="6477" y="1135"/>
                  </a:lnTo>
                  <a:lnTo>
                    <a:pt x="6230" y="1254"/>
                  </a:lnTo>
                  <a:lnTo>
                    <a:pt x="5983" y="1382"/>
                  </a:lnTo>
                  <a:lnTo>
                    <a:pt x="5745" y="1519"/>
                  </a:lnTo>
                  <a:lnTo>
                    <a:pt x="5507" y="1656"/>
                  </a:lnTo>
                  <a:lnTo>
                    <a:pt x="5269" y="1802"/>
                  </a:lnTo>
                  <a:lnTo>
                    <a:pt x="5041" y="1958"/>
                  </a:lnTo>
                  <a:lnTo>
                    <a:pt x="4821" y="2113"/>
                  </a:lnTo>
                  <a:lnTo>
                    <a:pt x="4592" y="2278"/>
                  </a:lnTo>
                  <a:lnTo>
                    <a:pt x="4382" y="2443"/>
                  </a:lnTo>
                  <a:lnTo>
                    <a:pt x="4162" y="2617"/>
                  </a:lnTo>
                  <a:lnTo>
                    <a:pt x="3952" y="2790"/>
                  </a:lnTo>
                  <a:lnTo>
                    <a:pt x="3751" y="2973"/>
                  </a:lnTo>
                  <a:lnTo>
                    <a:pt x="3549" y="3156"/>
                  </a:lnTo>
                  <a:lnTo>
                    <a:pt x="3348" y="3348"/>
                  </a:lnTo>
                  <a:lnTo>
                    <a:pt x="3156" y="3550"/>
                  </a:lnTo>
                  <a:lnTo>
                    <a:pt x="2973" y="3751"/>
                  </a:lnTo>
                  <a:lnTo>
                    <a:pt x="2790" y="3952"/>
                  </a:lnTo>
                  <a:lnTo>
                    <a:pt x="2616" y="4163"/>
                  </a:lnTo>
                  <a:lnTo>
                    <a:pt x="2443" y="4373"/>
                  </a:lnTo>
                  <a:lnTo>
                    <a:pt x="2278" y="4593"/>
                  </a:lnTo>
                  <a:lnTo>
                    <a:pt x="2113" y="4812"/>
                  </a:lnTo>
                  <a:lnTo>
                    <a:pt x="1958" y="5041"/>
                  </a:lnTo>
                  <a:lnTo>
                    <a:pt x="1802" y="5269"/>
                  </a:lnTo>
                  <a:lnTo>
                    <a:pt x="1656" y="5507"/>
                  </a:lnTo>
                  <a:lnTo>
                    <a:pt x="1519" y="5745"/>
                  </a:lnTo>
                  <a:lnTo>
                    <a:pt x="1381" y="5983"/>
                  </a:lnTo>
                  <a:lnTo>
                    <a:pt x="1253" y="6230"/>
                  </a:lnTo>
                  <a:lnTo>
                    <a:pt x="1134" y="6477"/>
                  </a:lnTo>
                  <a:lnTo>
                    <a:pt x="1015" y="6724"/>
                  </a:lnTo>
                  <a:lnTo>
                    <a:pt x="906" y="6980"/>
                  </a:lnTo>
                  <a:lnTo>
                    <a:pt x="796" y="7245"/>
                  </a:lnTo>
                  <a:lnTo>
                    <a:pt x="695" y="7502"/>
                  </a:lnTo>
                  <a:lnTo>
                    <a:pt x="604" y="7767"/>
                  </a:lnTo>
                  <a:lnTo>
                    <a:pt x="522" y="8032"/>
                  </a:lnTo>
                  <a:lnTo>
                    <a:pt x="439" y="8307"/>
                  </a:lnTo>
                  <a:lnTo>
                    <a:pt x="366" y="8572"/>
                  </a:lnTo>
                  <a:lnTo>
                    <a:pt x="293" y="8846"/>
                  </a:lnTo>
                  <a:lnTo>
                    <a:pt x="238" y="9130"/>
                  </a:lnTo>
                  <a:lnTo>
                    <a:pt x="183" y="9404"/>
                  </a:lnTo>
                  <a:lnTo>
                    <a:pt x="137" y="9688"/>
                  </a:lnTo>
                  <a:lnTo>
                    <a:pt x="92" y="9981"/>
                  </a:lnTo>
                  <a:lnTo>
                    <a:pt x="64" y="10264"/>
                  </a:lnTo>
                  <a:lnTo>
                    <a:pt x="37" y="10557"/>
                  </a:lnTo>
                  <a:lnTo>
                    <a:pt x="18" y="10841"/>
                  </a:lnTo>
                  <a:lnTo>
                    <a:pt x="9" y="11133"/>
                  </a:lnTo>
                  <a:lnTo>
                    <a:pt x="0" y="11435"/>
                  </a:lnTo>
                  <a:lnTo>
                    <a:pt x="9" y="11783"/>
                  </a:lnTo>
                  <a:lnTo>
                    <a:pt x="28" y="12130"/>
                  </a:lnTo>
                  <a:lnTo>
                    <a:pt x="55" y="12478"/>
                  </a:lnTo>
                  <a:lnTo>
                    <a:pt x="82" y="12816"/>
                  </a:lnTo>
                  <a:lnTo>
                    <a:pt x="137" y="13155"/>
                  </a:lnTo>
                  <a:lnTo>
                    <a:pt x="192" y="13493"/>
                  </a:lnTo>
                  <a:lnTo>
                    <a:pt x="256" y="13823"/>
                  </a:lnTo>
                  <a:lnTo>
                    <a:pt x="329" y="14152"/>
                  </a:lnTo>
                  <a:lnTo>
                    <a:pt x="412" y="14472"/>
                  </a:lnTo>
                  <a:lnTo>
                    <a:pt x="503" y="14792"/>
                  </a:lnTo>
                  <a:lnTo>
                    <a:pt x="613" y="15113"/>
                  </a:lnTo>
                  <a:lnTo>
                    <a:pt x="723" y="15424"/>
                  </a:lnTo>
                  <a:lnTo>
                    <a:pt x="842" y="15735"/>
                  </a:lnTo>
                  <a:lnTo>
                    <a:pt x="970" y="16036"/>
                  </a:lnTo>
                  <a:lnTo>
                    <a:pt x="1107" y="16338"/>
                  </a:lnTo>
                  <a:lnTo>
                    <a:pt x="1253" y="16631"/>
                  </a:lnTo>
                  <a:lnTo>
                    <a:pt x="1409" y="16924"/>
                  </a:lnTo>
                  <a:lnTo>
                    <a:pt x="1564" y="17207"/>
                  </a:lnTo>
                  <a:lnTo>
                    <a:pt x="1738" y="17491"/>
                  </a:lnTo>
                  <a:lnTo>
                    <a:pt x="1912" y="17765"/>
                  </a:lnTo>
                  <a:lnTo>
                    <a:pt x="2104" y="18031"/>
                  </a:lnTo>
                  <a:lnTo>
                    <a:pt x="2296" y="18296"/>
                  </a:lnTo>
                  <a:lnTo>
                    <a:pt x="2488" y="18552"/>
                  </a:lnTo>
                  <a:lnTo>
                    <a:pt x="2699" y="18808"/>
                  </a:lnTo>
                  <a:lnTo>
                    <a:pt x="2909" y="19046"/>
                  </a:lnTo>
                  <a:lnTo>
                    <a:pt x="3129" y="19293"/>
                  </a:lnTo>
                  <a:lnTo>
                    <a:pt x="3357" y="19522"/>
                  </a:lnTo>
                  <a:lnTo>
                    <a:pt x="3595" y="19751"/>
                  </a:lnTo>
                  <a:lnTo>
                    <a:pt x="3833" y="19970"/>
                  </a:lnTo>
                  <a:lnTo>
                    <a:pt x="4080" y="20180"/>
                  </a:lnTo>
                  <a:lnTo>
                    <a:pt x="4336" y="20391"/>
                  </a:lnTo>
                  <a:lnTo>
                    <a:pt x="4592" y="20583"/>
                  </a:lnTo>
                  <a:lnTo>
                    <a:pt x="4922" y="20821"/>
                  </a:lnTo>
                  <a:lnTo>
                    <a:pt x="5251" y="21050"/>
                  </a:lnTo>
                  <a:lnTo>
                    <a:pt x="5599" y="21260"/>
                  </a:lnTo>
                  <a:lnTo>
                    <a:pt x="5946" y="21461"/>
                  </a:lnTo>
                  <a:lnTo>
                    <a:pt x="6257" y="21626"/>
                  </a:lnTo>
                  <a:lnTo>
                    <a:pt x="6568" y="21781"/>
                  </a:lnTo>
                  <a:lnTo>
                    <a:pt x="6888" y="21919"/>
                  </a:lnTo>
                  <a:lnTo>
                    <a:pt x="7218" y="22056"/>
                  </a:lnTo>
                  <a:lnTo>
                    <a:pt x="7547" y="22184"/>
                  </a:lnTo>
                  <a:lnTo>
                    <a:pt x="7876" y="22294"/>
                  </a:lnTo>
                  <a:lnTo>
                    <a:pt x="8215" y="22403"/>
                  </a:lnTo>
                  <a:lnTo>
                    <a:pt x="8553" y="22495"/>
                  </a:lnTo>
                  <a:lnTo>
                    <a:pt x="8901" y="22577"/>
                  </a:lnTo>
                  <a:lnTo>
                    <a:pt x="9258" y="22650"/>
                  </a:lnTo>
                  <a:lnTo>
                    <a:pt x="9605" y="22714"/>
                  </a:lnTo>
                  <a:lnTo>
                    <a:pt x="9962" y="22769"/>
                  </a:lnTo>
                  <a:lnTo>
                    <a:pt x="10328" y="22806"/>
                  </a:lnTo>
                  <a:lnTo>
                    <a:pt x="10694" y="22833"/>
                  </a:lnTo>
                  <a:lnTo>
                    <a:pt x="11060" y="22852"/>
                  </a:lnTo>
                  <a:lnTo>
                    <a:pt x="11435" y="22861"/>
                  </a:lnTo>
                  <a:lnTo>
                    <a:pt x="11801" y="22852"/>
                  </a:lnTo>
                  <a:lnTo>
                    <a:pt x="12176" y="22833"/>
                  </a:lnTo>
                  <a:lnTo>
                    <a:pt x="12542" y="22806"/>
                  </a:lnTo>
                  <a:lnTo>
                    <a:pt x="12899" y="22769"/>
                  </a:lnTo>
                  <a:lnTo>
                    <a:pt x="13255" y="22714"/>
                  </a:lnTo>
                  <a:lnTo>
                    <a:pt x="13612" y="22650"/>
                  </a:lnTo>
                  <a:lnTo>
                    <a:pt x="13960" y="22577"/>
                  </a:lnTo>
                  <a:lnTo>
                    <a:pt x="14307" y="22495"/>
                  </a:lnTo>
                  <a:lnTo>
                    <a:pt x="14655" y="22403"/>
                  </a:lnTo>
                  <a:lnTo>
                    <a:pt x="14993" y="22294"/>
                  </a:lnTo>
                  <a:lnTo>
                    <a:pt x="15323" y="22184"/>
                  </a:lnTo>
                  <a:lnTo>
                    <a:pt x="15652" y="22056"/>
                  </a:lnTo>
                  <a:lnTo>
                    <a:pt x="15981" y="21919"/>
                  </a:lnTo>
                  <a:lnTo>
                    <a:pt x="16302" y="21781"/>
                  </a:lnTo>
                  <a:lnTo>
                    <a:pt x="16613" y="21626"/>
                  </a:lnTo>
                  <a:lnTo>
                    <a:pt x="16924" y="21461"/>
                  </a:lnTo>
                  <a:lnTo>
                    <a:pt x="17271" y="21260"/>
                  </a:lnTo>
                  <a:lnTo>
                    <a:pt x="17619" y="21050"/>
                  </a:lnTo>
                  <a:lnTo>
                    <a:pt x="17948" y="20821"/>
                  </a:lnTo>
                  <a:lnTo>
                    <a:pt x="18277" y="20583"/>
                  </a:lnTo>
                  <a:lnTo>
                    <a:pt x="18534" y="20391"/>
                  </a:lnTo>
                  <a:lnTo>
                    <a:pt x="18790" y="20180"/>
                  </a:lnTo>
                  <a:lnTo>
                    <a:pt x="19037" y="19970"/>
                  </a:lnTo>
                  <a:lnTo>
                    <a:pt x="19275" y="19751"/>
                  </a:lnTo>
                  <a:lnTo>
                    <a:pt x="19512" y="19522"/>
                  </a:lnTo>
                  <a:lnTo>
                    <a:pt x="19732" y="19293"/>
                  </a:lnTo>
                  <a:lnTo>
                    <a:pt x="19961" y="19046"/>
                  </a:lnTo>
                  <a:lnTo>
                    <a:pt x="20171" y="18808"/>
                  </a:lnTo>
                  <a:lnTo>
                    <a:pt x="20381" y="18552"/>
                  </a:lnTo>
                  <a:lnTo>
                    <a:pt x="20574" y="18296"/>
                  </a:lnTo>
                  <a:lnTo>
                    <a:pt x="20766" y="18031"/>
                  </a:lnTo>
                  <a:lnTo>
                    <a:pt x="20958" y="17765"/>
                  </a:lnTo>
                  <a:lnTo>
                    <a:pt x="21132" y="17491"/>
                  </a:lnTo>
                  <a:lnTo>
                    <a:pt x="21296" y="17207"/>
                  </a:lnTo>
                  <a:lnTo>
                    <a:pt x="21461" y="16924"/>
                  </a:lnTo>
                  <a:lnTo>
                    <a:pt x="21616" y="16631"/>
                  </a:lnTo>
                  <a:lnTo>
                    <a:pt x="21763" y="16338"/>
                  </a:lnTo>
                  <a:lnTo>
                    <a:pt x="21900" y="16036"/>
                  </a:lnTo>
                  <a:lnTo>
                    <a:pt x="22028" y="15735"/>
                  </a:lnTo>
                  <a:lnTo>
                    <a:pt x="22147" y="15424"/>
                  </a:lnTo>
                  <a:lnTo>
                    <a:pt x="22257" y="15113"/>
                  </a:lnTo>
                  <a:lnTo>
                    <a:pt x="22367" y="14792"/>
                  </a:lnTo>
                  <a:lnTo>
                    <a:pt x="22458" y="14472"/>
                  </a:lnTo>
                  <a:lnTo>
                    <a:pt x="22540" y="14152"/>
                  </a:lnTo>
                  <a:lnTo>
                    <a:pt x="22614" y="13823"/>
                  </a:lnTo>
                  <a:lnTo>
                    <a:pt x="22678" y="13493"/>
                  </a:lnTo>
                  <a:lnTo>
                    <a:pt x="22732" y="13155"/>
                  </a:lnTo>
                  <a:lnTo>
                    <a:pt x="22778" y="12816"/>
                  </a:lnTo>
                  <a:lnTo>
                    <a:pt x="22815" y="12478"/>
                  </a:lnTo>
                  <a:lnTo>
                    <a:pt x="22842" y="12130"/>
                  </a:lnTo>
                  <a:lnTo>
                    <a:pt x="22861" y="11783"/>
                  </a:lnTo>
                  <a:lnTo>
                    <a:pt x="22861" y="11435"/>
                  </a:lnTo>
                  <a:lnTo>
                    <a:pt x="22861" y="11133"/>
                  </a:lnTo>
                  <a:lnTo>
                    <a:pt x="22851" y="10841"/>
                  </a:lnTo>
                  <a:lnTo>
                    <a:pt x="22833" y="10557"/>
                  </a:lnTo>
                  <a:lnTo>
                    <a:pt x="22806" y="10264"/>
                  </a:lnTo>
                  <a:lnTo>
                    <a:pt x="22769" y="9981"/>
                  </a:lnTo>
                  <a:lnTo>
                    <a:pt x="22732" y="9688"/>
                  </a:lnTo>
                  <a:lnTo>
                    <a:pt x="22687" y="9404"/>
                  </a:lnTo>
                  <a:lnTo>
                    <a:pt x="22632" y="9130"/>
                  </a:lnTo>
                  <a:lnTo>
                    <a:pt x="22568" y="8846"/>
                  </a:lnTo>
                  <a:lnTo>
                    <a:pt x="22504" y="8572"/>
                  </a:lnTo>
                  <a:lnTo>
                    <a:pt x="22431" y="8307"/>
                  </a:lnTo>
                  <a:lnTo>
                    <a:pt x="22348" y="8032"/>
                  </a:lnTo>
                  <a:lnTo>
                    <a:pt x="22266" y="7767"/>
                  </a:lnTo>
                  <a:lnTo>
                    <a:pt x="22174" y="7502"/>
                  </a:lnTo>
                  <a:lnTo>
                    <a:pt x="22074" y="7245"/>
                  </a:lnTo>
                  <a:lnTo>
                    <a:pt x="21964" y="6980"/>
                  </a:lnTo>
                  <a:lnTo>
                    <a:pt x="21854" y="6724"/>
                  </a:lnTo>
                  <a:lnTo>
                    <a:pt x="21735" y="6477"/>
                  </a:lnTo>
                  <a:lnTo>
                    <a:pt x="21616" y="6230"/>
                  </a:lnTo>
                  <a:lnTo>
                    <a:pt x="21488" y="5983"/>
                  </a:lnTo>
                  <a:lnTo>
                    <a:pt x="21351" y="5745"/>
                  </a:lnTo>
                  <a:lnTo>
                    <a:pt x="21214" y="5507"/>
                  </a:lnTo>
                  <a:lnTo>
                    <a:pt x="21068" y="5269"/>
                  </a:lnTo>
                  <a:lnTo>
                    <a:pt x="20912" y="5041"/>
                  </a:lnTo>
                  <a:lnTo>
                    <a:pt x="20757" y="4812"/>
                  </a:lnTo>
                  <a:lnTo>
                    <a:pt x="20592" y="4593"/>
                  </a:lnTo>
                  <a:lnTo>
                    <a:pt x="20427" y="4373"/>
                  </a:lnTo>
                  <a:lnTo>
                    <a:pt x="20253" y="4163"/>
                  </a:lnTo>
                  <a:lnTo>
                    <a:pt x="20080" y="3952"/>
                  </a:lnTo>
                  <a:lnTo>
                    <a:pt x="19897" y="3751"/>
                  </a:lnTo>
                  <a:lnTo>
                    <a:pt x="19705" y="3550"/>
                  </a:lnTo>
                  <a:lnTo>
                    <a:pt x="19512" y="3348"/>
                  </a:lnTo>
                  <a:lnTo>
                    <a:pt x="19320" y="3156"/>
                  </a:lnTo>
                  <a:lnTo>
                    <a:pt x="19119" y="2973"/>
                  </a:lnTo>
                  <a:lnTo>
                    <a:pt x="18918" y="2790"/>
                  </a:lnTo>
                  <a:lnTo>
                    <a:pt x="18707" y="2617"/>
                  </a:lnTo>
                  <a:lnTo>
                    <a:pt x="18488" y="2443"/>
                  </a:lnTo>
                  <a:lnTo>
                    <a:pt x="18268" y="2278"/>
                  </a:lnTo>
                  <a:lnTo>
                    <a:pt x="18049" y="2113"/>
                  </a:lnTo>
                  <a:lnTo>
                    <a:pt x="17820" y="1958"/>
                  </a:lnTo>
                  <a:lnTo>
                    <a:pt x="17591" y="1802"/>
                  </a:lnTo>
                  <a:lnTo>
                    <a:pt x="17363" y="1656"/>
                  </a:lnTo>
                  <a:lnTo>
                    <a:pt x="17125" y="1519"/>
                  </a:lnTo>
                  <a:lnTo>
                    <a:pt x="16878" y="1382"/>
                  </a:lnTo>
                  <a:lnTo>
                    <a:pt x="16640" y="1254"/>
                  </a:lnTo>
                  <a:lnTo>
                    <a:pt x="16393" y="1135"/>
                  </a:lnTo>
                  <a:lnTo>
                    <a:pt x="16137" y="1016"/>
                  </a:lnTo>
                  <a:lnTo>
                    <a:pt x="15881" y="906"/>
                  </a:lnTo>
                  <a:lnTo>
                    <a:pt x="15625" y="796"/>
                  </a:lnTo>
                  <a:lnTo>
                    <a:pt x="15359" y="696"/>
                  </a:lnTo>
                  <a:lnTo>
                    <a:pt x="15103" y="604"/>
                  </a:lnTo>
                  <a:lnTo>
                    <a:pt x="14829" y="522"/>
                  </a:lnTo>
                  <a:lnTo>
                    <a:pt x="14563" y="439"/>
                  </a:lnTo>
                  <a:lnTo>
                    <a:pt x="14289" y="366"/>
                  </a:lnTo>
                  <a:lnTo>
                    <a:pt x="14015" y="293"/>
                  </a:lnTo>
                  <a:lnTo>
                    <a:pt x="13740" y="238"/>
                  </a:lnTo>
                  <a:lnTo>
                    <a:pt x="13457" y="183"/>
                  </a:lnTo>
                  <a:lnTo>
                    <a:pt x="13173" y="138"/>
                  </a:lnTo>
                  <a:lnTo>
                    <a:pt x="12889" y="92"/>
                  </a:lnTo>
                  <a:lnTo>
                    <a:pt x="12606" y="64"/>
                  </a:lnTo>
                  <a:lnTo>
                    <a:pt x="12313" y="37"/>
                  </a:lnTo>
                  <a:lnTo>
                    <a:pt x="12020" y="19"/>
                  </a:lnTo>
                  <a:lnTo>
                    <a:pt x="11728" y="9"/>
                  </a:lnTo>
                  <a:lnTo>
                    <a:pt x="114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3087525" y="1900050"/>
              <a:ext cx="386525" cy="470675"/>
            </a:xfrm>
            <a:custGeom>
              <a:rect b="b" l="l" r="r" t="t"/>
              <a:pathLst>
                <a:path extrusionOk="0" h="18827" w="15461">
                  <a:moveTo>
                    <a:pt x="7301" y="0"/>
                  </a:moveTo>
                  <a:lnTo>
                    <a:pt x="7045" y="10"/>
                  </a:lnTo>
                  <a:lnTo>
                    <a:pt x="6743" y="37"/>
                  </a:lnTo>
                  <a:lnTo>
                    <a:pt x="6377" y="74"/>
                  </a:lnTo>
                  <a:lnTo>
                    <a:pt x="5984" y="129"/>
                  </a:lnTo>
                  <a:lnTo>
                    <a:pt x="5554" y="202"/>
                  </a:lnTo>
                  <a:lnTo>
                    <a:pt x="5325" y="247"/>
                  </a:lnTo>
                  <a:lnTo>
                    <a:pt x="5096" y="302"/>
                  </a:lnTo>
                  <a:lnTo>
                    <a:pt x="4858" y="357"/>
                  </a:lnTo>
                  <a:lnTo>
                    <a:pt x="4621" y="430"/>
                  </a:lnTo>
                  <a:lnTo>
                    <a:pt x="4383" y="504"/>
                  </a:lnTo>
                  <a:lnTo>
                    <a:pt x="4136" y="586"/>
                  </a:lnTo>
                  <a:lnTo>
                    <a:pt x="3889" y="687"/>
                  </a:lnTo>
                  <a:lnTo>
                    <a:pt x="3642" y="787"/>
                  </a:lnTo>
                  <a:lnTo>
                    <a:pt x="3404" y="897"/>
                  </a:lnTo>
                  <a:lnTo>
                    <a:pt x="3157" y="1025"/>
                  </a:lnTo>
                  <a:lnTo>
                    <a:pt x="2919" y="1153"/>
                  </a:lnTo>
                  <a:lnTo>
                    <a:pt x="2681" y="1299"/>
                  </a:lnTo>
                  <a:lnTo>
                    <a:pt x="2453" y="1455"/>
                  </a:lnTo>
                  <a:lnTo>
                    <a:pt x="2224" y="1620"/>
                  </a:lnTo>
                  <a:lnTo>
                    <a:pt x="2004" y="1803"/>
                  </a:lnTo>
                  <a:lnTo>
                    <a:pt x="1794" y="1995"/>
                  </a:lnTo>
                  <a:lnTo>
                    <a:pt x="1574" y="2214"/>
                  </a:lnTo>
                  <a:lnTo>
                    <a:pt x="1373" y="2443"/>
                  </a:lnTo>
                  <a:lnTo>
                    <a:pt x="1181" y="2681"/>
                  </a:lnTo>
                  <a:lnTo>
                    <a:pt x="1007" y="2937"/>
                  </a:lnTo>
                  <a:lnTo>
                    <a:pt x="852" y="3193"/>
                  </a:lnTo>
                  <a:lnTo>
                    <a:pt x="705" y="3468"/>
                  </a:lnTo>
                  <a:lnTo>
                    <a:pt x="568" y="3751"/>
                  </a:lnTo>
                  <a:lnTo>
                    <a:pt x="449" y="4044"/>
                  </a:lnTo>
                  <a:lnTo>
                    <a:pt x="349" y="4346"/>
                  </a:lnTo>
                  <a:lnTo>
                    <a:pt x="257" y="4657"/>
                  </a:lnTo>
                  <a:lnTo>
                    <a:pt x="175" y="4977"/>
                  </a:lnTo>
                  <a:lnTo>
                    <a:pt x="111" y="5315"/>
                  </a:lnTo>
                  <a:lnTo>
                    <a:pt x="65" y="5654"/>
                  </a:lnTo>
                  <a:lnTo>
                    <a:pt x="28" y="6011"/>
                  </a:lnTo>
                  <a:lnTo>
                    <a:pt x="10" y="6377"/>
                  </a:lnTo>
                  <a:lnTo>
                    <a:pt x="1" y="6752"/>
                  </a:lnTo>
                  <a:lnTo>
                    <a:pt x="10" y="7264"/>
                  </a:lnTo>
                  <a:lnTo>
                    <a:pt x="28" y="7758"/>
                  </a:lnTo>
                  <a:lnTo>
                    <a:pt x="65" y="8234"/>
                  </a:lnTo>
                  <a:lnTo>
                    <a:pt x="111" y="8682"/>
                  </a:lnTo>
                  <a:lnTo>
                    <a:pt x="166" y="9112"/>
                  </a:lnTo>
                  <a:lnTo>
                    <a:pt x="239" y="9533"/>
                  </a:lnTo>
                  <a:lnTo>
                    <a:pt x="312" y="9926"/>
                  </a:lnTo>
                  <a:lnTo>
                    <a:pt x="394" y="10310"/>
                  </a:lnTo>
                  <a:lnTo>
                    <a:pt x="486" y="10685"/>
                  </a:lnTo>
                  <a:lnTo>
                    <a:pt x="586" y="11042"/>
                  </a:lnTo>
                  <a:lnTo>
                    <a:pt x="687" y="11390"/>
                  </a:lnTo>
                  <a:lnTo>
                    <a:pt x="797" y="11728"/>
                  </a:lnTo>
                  <a:lnTo>
                    <a:pt x="1016" y="12387"/>
                  </a:lnTo>
                  <a:lnTo>
                    <a:pt x="1254" y="13036"/>
                  </a:lnTo>
                  <a:lnTo>
                    <a:pt x="1437" y="13548"/>
                  </a:lnTo>
                  <a:lnTo>
                    <a:pt x="1611" y="14070"/>
                  </a:lnTo>
                  <a:lnTo>
                    <a:pt x="1785" y="14591"/>
                  </a:lnTo>
                  <a:lnTo>
                    <a:pt x="1858" y="14857"/>
                  </a:lnTo>
                  <a:lnTo>
                    <a:pt x="1931" y="15122"/>
                  </a:lnTo>
                  <a:lnTo>
                    <a:pt x="1995" y="15387"/>
                  </a:lnTo>
                  <a:lnTo>
                    <a:pt x="2059" y="15662"/>
                  </a:lnTo>
                  <a:lnTo>
                    <a:pt x="2105" y="15945"/>
                  </a:lnTo>
                  <a:lnTo>
                    <a:pt x="2151" y="16229"/>
                  </a:lnTo>
                  <a:lnTo>
                    <a:pt x="2187" y="16512"/>
                  </a:lnTo>
                  <a:lnTo>
                    <a:pt x="2215" y="16814"/>
                  </a:lnTo>
                  <a:lnTo>
                    <a:pt x="2233" y="17116"/>
                  </a:lnTo>
                  <a:lnTo>
                    <a:pt x="2242" y="17427"/>
                  </a:lnTo>
                  <a:lnTo>
                    <a:pt x="2553" y="17592"/>
                  </a:lnTo>
                  <a:lnTo>
                    <a:pt x="2864" y="17747"/>
                  </a:lnTo>
                  <a:lnTo>
                    <a:pt x="3184" y="17885"/>
                  </a:lnTo>
                  <a:lnTo>
                    <a:pt x="3514" y="18022"/>
                  </a:lnTo>
                  <a:lnTo>
                    <a:pt x="3843" y="18150"/>
                  </a:lnTo>
                  <a:lnTo>
                    <a:pt x="4172" y="18260"/>
                  </a:lnTo>
                  <a:lnTo>
                    <a:pt x="4511" y="18369"/>
                  </a:lnTo>
                  <a:lnTo>
                    <a:pt x="4849" y="18461"/>
                  </a:lnTo>
                  <a:lnTo>
                    <a:pt x="5197" y="18543"/>
                  </a:lnTo>
                  <a:lnTo>
                    <a:pt x="5554" y="18616"/>
                  </a:lnTo>
                  <a:lnTo>
                    <a:pt x="5901" y="18680"/>
                  </a:lnTo>
                  <a:lnTo>
                    <a:pt x="6258" y="18735"/>
                  </a:lnTo>
                  <a:lnTo>
                    <a:pt x="6624" y="18772"/>
                  </a:lnTo>
                  <a:lnTo>
                    <a:pt x="6990" y="18799"/>
                  </a:lnTo>
                  <a:lnTo>
                    <a:pt x="7356" y="18818"/>
                  </a:lnTo>
                  <a:lnTo>
                    <a:pt x="7731" y="18827"/>
                  </a:lnTo>
                  <a:lnTo>
                    <a:pt x="8097" y="18818"/>
                  </a:lnTo>
                  <a:lnTo>
                    <a:pt x="8472" y="18799"/>
                  </a:lnTo>
                  <a:lnTo>
                    <a:pt x="8838" y="18772"/>
                  </a:lnTo>
                  <a:lnTo>
                    <a:pt x="9195" y="18735"/>
                  </a:lnTo>
                  <a:lnTo>
                    <a:pt x="9551" y="18680"/>
                  </a:lnTo>
                  <a:lnTo>
                    <a:pt x="9908" y="18616"/>
                  </a:lnTo>
                  <a:lnTo>
                    <a:pt x="10256" y="18543"/>
                  </a:lnTo>
                  <a:lnTo>
                    <a:pt x="10603" y="18461"/>
                  </a:lnTo>
                  <a:lnTo>
                    <a:pt x="10951" y="18369"/>
                  </a:lnTo>
                  <a:lnTo>
                    <a:pt x="11289" y="18260"/>
                  </a:lnTo>
                  <a:lnTo>
                    <a:pt x="11619" y="18150"/>
                  </a:lnTo>
                  <a:lnTo>
                    <a:pt x="11948" y="18022"/>
                  </a:lnTo>
                  <a:lnTo>
                    <a:pt x="12277" y="17885"/>
                  </a:lnTo>
                  <a:lnTo>
                    <a:pt x="12598" y="17747"/>
                  </a:lnTo>
                  <a:lnTo>
                    <a:pt x="12909" y="17592"/>
                  </a:lnTo>
                  <a:lnTo>
                    <a:pt x="13220" y="17427"/>
                  </a:lnTo>
                  <a:lnTo>
                    <a:pt x="13220" y="17116"/>
                  </a:lnTo>
                  <a:lnTo>
                    <a:pt x="13238" y="16814"/>
                  </a:lnTo>
                  <a:lnTo>
                    <a:pt x="13274" y="16512"/>
                  </a:lnTo>
                  <a:lnTo>
                    <a:pt x="13311" y="16229"/>
                  </a:lnTo>
                  <a:lnTo>
                    <a:pt x="13348" y="15945"/>
                  </a:lnTo>
                  <a:lnTo>
                    <a:pt x="13403" y="15662"/>
                  </a:lnTo>
                  <a:lnTo>
                    <a:pt x="13467" y="15387"/>
                  </a:lnTo>
                  <a:lnTo>
                    <a:pt x="13531" y="15122"/>
                  </a:lnTo>
                  <a:lnTo>
                    <a:pt x="13604" y="14857"/>
                  </a:lnTo>
                  <a:lnTo>
                    <a:pt x="13677" y="14591"/>
                  </a:lnTo>
                  <a:lnTo>
                    <a:pt x="13842" y="14070"/>
                  </a:lnTo>
                  <a:lnTo>
                    <a:pt x="14025" y="13548"/>
                  </a:lnTo>
                  <a:lnTo>
                    <a:pt x="14208" y="13036"/>
                  </a:lnTo>
                  <a:lnTo>
                    <a:pt x="14436" y="12387"/>
                  </a:lnTo>
                  <a:lnTo>
                    <a:pt x="14665" y="11728"/>
                  </a:lnTo>
                  <a:lnTo>
                    <a:pt x="14766" y="11390"/>
                  </a:lnTo>
                  <a:lnTo>
                    <a:pt x="14875" y="11042"/>
                  </a:lnTo>
                  <a:lnTo>
                    <a:pt x="14967" y="10685"/>
                  </a:lnTo>
                  <a:lnTo>
                    <a:pt x="15067" y="10310"/>
                  </a:lnTo>
                  <a:lnTo>
                    <a:pt x="15150" y="9926"/>
                  </a:lnTo>
                  <a:lnTo>
                    <a:pt x="15223" y="9533"/>
                  </a:lnTo>
                  <a:lnTo>
                    <a:pt x="15296" y="9112"/>
                  </a:lnTo>
                  <a:lnTo>
                    <a:pt x="15351" y="8682"/>
                  </a:lnTo>
                  <a:lnTo>
                    <a:pt x="15397" y="8234"/>
                  </a:lnTo>
                  <a:lnTo>
                    <a:pt x="15433" y="7758"/>
                  </a:lnTo>
                  <a:lnTo>
                    <a:pt x="15452" y="7264"/>
                  </a:lnTo>
                  <a:lnTo>
                    <a:pt x="15461" y="6752"/>
                  </a:lnTo>
                  <a:lnTo>
                    <a:pt x="15452" y="6377"/>
                  </a:lnTo>
                  <a:lnTo>
                    <a:pt x="15433" y="6011"/>
                  </a:lnTo>
                  <a:lnTo>
                    <a:pt x="15397" y="5654"/>
                  </a:lnTo>
                  <a:lnTo>
                    <a:pt x="15342" y="5315"/>
                  </a:lnTo>
                  <a:lnTo>
                    <a:pt x="15287" y="4977"/>
                  </a:lnTo>
                  <a:lnTo>
                    <a:pt x="15205" y="4657"/>
                  </a:lnTo>
                  <a:lnTo>
                    <a:pt x="15113" y="4346"/>
                  </a:lnTo>
                  <a:lnTo>
                    <a:pt x="15013" y="4044"/>
                  </a:lnTo>
                  <a:lnTo>
                    <a:pt x="14894" y="3751"/>
                  </a:lnTo>
                  <a:lnTo>
                    <a:pt x="14756" y="3468"/>
                  </a:lnTo>
                  <a:lnTo>
                    <a:pt x="14610" y="3193"/>
                  </a:lnTo>
                  <a:lnTo>
                    <a:pt x="14445" y="2937"/>
                  </a:lnTo>
                  <a:lnTo>
                    <a:pt x="14272" y="2681"/>
                  </a:lnTo>
                  <a:lnTo>
                    <a:pt x="14089" y="2443"/>
                  </a:lnTo>
                  <a:lnTo>
                    <a:pt x="13887" y="2214"/>
                  </a:lnTo>
                  <a:lnTo>
                    <a:pt x="13668" y="1995"/>
                  </a:lnTo>
                  <a:lnTo>
                    <a:pt x="13457" y="1803"/>
                  </a:lnTo>
                  <a:lnTo>
                    <a:pt x="13238" y="1620"/>
                  </a:lnTo>
                  <a:lnTo>
                    <a:pt x="13009" y="1455"/>
                  </a:lnTo>
                  <a:lnTo>
                    <a:pt x="12780" y="1299"/>
                  </a:lnTo>
                  <a:lnTo>
                    <a:pt x="12543" y="1153"/>
                  </a:lnTo>
                  <a:lnTo>
                    <a:pt x="12305" y="1025"/>
                  </a:lnTo>
                  <a:lnTo>
                    <a:pt x="12058" y="897"/>
                  </a:lnTo>
                  <a:lnTo>
                    <a:pt x="11811" y="787"/>
                  </a:lnTo>
                  <a:lnTo>
                    <a:pt x="11564" y="687"/>
                  </a:lnTo>
                  <a:lnTo>
                    <a:pt x="11326" y="586"/>
                  </a:lnTo>
                  <a:lnTo>
                    <a:pt x="11079" y="504"/>
                  </a:lnTo>
                  <a:lnTo>
                    <a:pt x="10832" y="430"/>
                  </a:lnTo>
                  <a:lnTo>
                    <a:pt x="10594" y="357"/>
                  </a:lnTo>
                  <a:lnTo>
                    <a:pt x="10365" y="302"/>
                  </a:lnTo>
                  <a:lnTo>
                    <a:pt x="10128" y="247"/>
                  </a:lnTo>
                  <a:lnTo>
                    <a:pt x="9908" y="202"/>
                  </a:lnTo>
                  <a:lnTo>
                    <a:pt x="9478" y="129"/>
                  </a:lnTo>
                  <a:lnTo>
                    <a:pt x="9076" y="74"/>
                  </a:lnTo>
                  <a:lnTo>
                    <a:pt x="8719" y="37"/>
                  </a:lnTo>
                  <a:lnTo>
                    <a:pt x="8408" y="10"/>
                  </a:lnTo>
                  <a:lnTo>
                    <a:pt x="8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3087525" y="1900050"/>
              <a:ext cx="386525" cy="470675"/>
            </a:xfrm>
            <a:custGeom>
              <a:rect b="b" l="l" r="r" t="t"/>
              <a:pathLst>
                <a:path extrusionOk="0" fill="none" h="18827" w="15461">
                  <a:moveTo>
                    <a:pt x="15461" y="6752"/>
                  </a:moveTo>
                  <a:lnTo>
                    <a:pt x="15461" y="6752"/>
                  </a:lnTo>
                  <a:lnTo>
                    <a:pt x="15452" y="7264"/>
                  </a:lnTo>
                  <a:lnTo>
                    <a:pt x="15433" y="7758"/>
                  </a:lnTo>
                  <a:lnTo>
                    <a:pt x="15397" y="8234"/>
                  </a:lnTo>
                  <a:lnTo>
                    <a:pt x="15351" y="8682"/>
                  </a:lnTo>
                  <a:lnTo>
                    <a:pt x="15296" y="9112"/>
                  </a:lnTo>
                  <a:lnTo>
                    <a:pt x="15223" y="9533"/>
                  </a:lnTo>
                  <a:lnTo>
                    <a:pt x="15150" y="9926"/>
                  </a:lnTo>
                  <a:lnTo>
                    <a:pt x="15067" y="10310"/>
                  </a:lnTo>
                  <a:lnTo>
                    <a:pt x="14967" y="10685"/>
                  </a:lnTo>
                  <a:lnTo>
                    <a:pt x="14875" y="11042"/>
                  </a:lnTo>
                  <a:lnTo>
                    <a:pt x="14766" y="11390"/>
                  </a:lnTo>
                  <a:lnTo>
                    <a:pt x="14665" y="11728"/>
                  </a:lnTo>
                  <a:lnTo>
                    <a:pt x="14436" y="12387"/>
                  </a:lnTo>
                  <a:lnTo>
                    <a:pt x="14208" y="13036"/>
                  </a:lnTo>
                  <a:lnTo>
                    <a:pt x="14208" y="13036"/>
                  </a:lnTo>
                  <a:lnTo>
                    <a:pt x="14025" y="13548"/>
                  </a:lnTo>
                  <a:lnTo>
                    <a:pt x="13842" y="14070"/>
                  </a:lnTo>
                  <a:lnTo>
                    <a:pt x="13677" y="14591"/>
                  </a:lnTo>
                  <a:lnTo>
                    <a:pt x="13604" y="14857"/>
                  </a:lnTo>
                  <a:lnTo>
                    <a:pt x="13531" y="15122"/>
                  </a:lnTo>
                  <a:lnTo>
                    <a:pt x="13467" y="15387"/>
                  </a:lnTo>
                  <a:lnTo>
                    <a:pt x="13403" y="15662"/>
                  </a:lnTo>
                  <a:lnTo>
                    <a:pt x="13348" y="15945"/>
                  </a:lnTo>
                  <a:lnTo>
                    <a:pt x="13311" y="16229"/>
                  </a:lnTo>
                  <a:lnTo>
                    <a:pt x="13274" y="16512"/>
                  </a:lnTo>
                  <a:lnTo>
                    <a:pt x="13238" y="16814"/>
                  </a:lnTo>
                  <a:lnTo>
                    <a:pt x="13220" y="17116"/>
                  </a:lnTo>
                  <a:lnTo>
                    <a:pt x="13220" y="17427"/>
                  </a:lnTo>
                  <a:lnTo>
                    <a:pt x="13220" y="17427"/>
                  </a:lnTo>
                  <a:lnTo>
                    <a:pt x="12909" y="17592"/>
                  </a:lnTo>
                  <a:lnTo>
                    <a:pt x="12598" y="17747"/>
                  </a:lnTo>
                  <a:lnTo>
                    <a:pt x="12277" y="17885"/>
                  </a:lnTo>
                  <a:lnTo>
                    <a:pt x="11948" y="18022"/>
                  </a:lnTo>
                  <a:lnTo>
                    <a:pt x="11619" y="18150"/>
                  </a:lnTo>
                  <a:lnTo>
                    <a:pt x="11289" y="18260"/>
                  </a:lnTo>
                  <a:lnTo>
                    <a:pt x="10951" y="18369"/>
                  </a:lnTo>
                  <a:lnTo>
                    <a:pt x="10603" y="18461"/>
                  </a:lnTo>
                  <a:lnTo>
                    <a:pt x="10256" y="18543"/>
                  </a:lnTo>
                  <a:lnTo>
                    <a:pt x="9908" y="18616"/>
                  </a:lnTo>
                  <a:lnTo>
                    <a:pt x="9551" y="18680"/>
                  </a:lnTo>
                  <a:lnTo>
                    <a:pt x="9195" y="18735"/>
                  </a:lnTo>
                  <a:lnTo>
                    <a:pt x="8838" y="18772"/>
                  </a:lnTo>
                  <a:lnTo>
                    <a:pt x="8472" y="18799"/>
                  </a:lnTo>
                  <a:lnTo>
                    <a:pt x="8097" y="18818"/>
                  </a:lnTo>
                  <a:lnTo>
                    <a:pt x="7731" y="18827"/>
                  </a:lnTo>
                  <a:lnTo>
                    <a:pt x="7731" y="18827"/>
                  </a:lnTo>
                  <a:lnTo>
                    <a:pt x="7356" y="18818"/>
                  </a:lnTo>
                  <a:lnTo>
                    <a:pt x="6990" y="18799"/>
                  </a:lnTo>
                  <a:lnTo>
                    <a:pt x="6624" y="18772"/>
                  </a:lnTo>
                  <a:lnTo>
                    <a:pt x="6258" y="18735"/>
                  </a:lnTo>
                  <a:lnTo>
                    <a:pt x="5901" y="18680"/>
                  </a:lnTo>
                  <a:lnTo>
                    <a:pt x="5554" y="18616"/>
                  </a:lnTo>
                  <a:lnTo>
                    <a:pt x="5197" y="18543"/>
                  </a:lnTo>
                  <a:lnTo>
                    <a:pt x="4849" y="18461"/>
                  </a:lnTo>
                  <a:lnTo>
                    <a:pt x="4511" y="18369"/>
                  </a:lnTo>
                  <a:lnTo>
                    <a:pt x="4172" y="18260"/>
                  </a:lnTo>
                  <a:lnTo>
                    <a:pt x="3843" y="18150"/>
                  </a:lnTo>
                  <a:lnTo>
                    <a:pt x="3514" y="18022"/>
                  </a:lnTo>
                  <a:lnTo>
                    <a:pt x="3184" y="17885"/>
                  </a:lnTo>
                  <a:lnTo>
                    <a:pt x="2864" y="17747"/>
                  </a:lnTo>
                  <a:lnTo>
                    <a:pt x="2553" y="17592"/>
                  </a:lnTo>
                  <a:lnTo>
                    <a:pt x="2242" y="17427"/>
                  </a:lnTo>
                  <a:lnTo>
                    <a:pt x="2242" y="17427"/>
                  </a:lnTo>
                  <a:lnTo>
                    <a:pt x="2233" y="17116"/>
                  </a:lnTo>
                  <a:lnTo>
                    <a:pt x="2215" y="16814"/>
                  </a:lnTo>
                  <a:lnTo>
                    <a:pt x="2187" y="16512"/>
                  </a:lnTo>
                  <a:lnTo>
                    <a:pt x="2151" y="16229"/>
                  </a:lnTo>
                  <a:lnTo>
                    <a:pt x="2105" y="15945"/>
                  </a:lnTo>
                  <a:lnTo>
                    <a:pt x="2059" y="15662"/>
                  </a:lnTo>
                  <a:lnTo>
                    <a:pt x="1995" y="15387"/>
                  </a:lnTo>
                  <a:lnTo>
                    <a:pt x="1931" y="15122"/>
                  </a:lnTo>
                  <a:lnTo>
                    <a:pt x="1858" y="14857"/>
                  </a:lnTo>
                  <a:lnTo>
                    <a:pt x="1785" y="14591"/>
                  </a:lnTo>
                  <a:lnTo>
                    <a:pt x="1611" y="14070"/>
                  </a:lnTo>
                  <a:lnTo>
                    <a:pt x="1437" y="13548"/>
                  </a:lnTo>
                  <a:lnTo>
                    <a:pt x="1254" y="13036"/>
                  </a:lnTo>
                  <a:lnTo>
                    <a:pt x="1254" y="13036"/>
                  </a:lnTo>
                  <a:lnTo>
                    <a:pt x="1016" y="12387"/>
                  </a:lnTo>
                  <a:lnTo>
                    <a:pt x="797" y="11728"/>
                  </a:lnTo>
                  <a:lnTo>
                    <a:pt x="687" y="11390"/>
                  </a:lnTo>
                  <a:lnTo>
                    <a:pt x="586" y="11042"/>
                  </a:lnTo>
                  <a:lnTo>
                    <a:pt x="486" y="10685"/>
                  </a:lnTo>
                  <a:lnTo>
                    <a:pt x="394" y="10310"/>
                  </a:lnTo>
                  <a:lnTo>
                    <a:pt x="312" y="9926"/>
                  </a:lnTo>
                  <a:lnTo>
                    <a:pt x="239" y="9533"/>
                  </a:lnTo>
                  <a:lnTo>
                    <a:pt x="166" y="9112"/>
                  </a:lnTo>
                  <a:lnTo>
                    <a:pt x="111" y="8682"/>
                  </a:lnTo>
                  <a:lnTo>
                    <a:pt x="65" y="8234"/>
                  </a:lnTo>
                  <a:lnTo>
                    <a:pt x="28" y="7758"/>
                  </a:lnTo>
                  <a:lnTo>
                    <a:pt x="10" y="7264"/>
                  </a:lnTo>
                  <a:lnTo>
                    <a:pt x="1" y="6752"/>
                  </a:lnTo>
                  <a:lnTo>
                    <a:pt x="1" y="6752"/>
                  </a:lnTo>
                  <a:lnTo>
                    <a:pt x="10" y="6377"/>
                  </a:lnTo>
                  <a:lnTo>
                    <a:pt x="28" y="6011"/>
                  </a:lnTo>
                  <a:lnTo>
                    <a:pt x="65" y="5654"/>
                  </a:lnTo>
                  <a:lnTo>
                    <a:pt x="111" y="5315"/>
                  </a:lnTo>
                  <a:lnTo>
                    <a:pt x="175" y="4977"/>
                  </a:lnTo>
                  <a:lnTo>
                    <a:pt x="257" y="4657"/>
                  </a:lnTo>
                  <a:lnTo>
                    <a:pt x="349" y="4346"/>
                  </a:lnTo>
                  <a:lnTo>
                    <a:pt x="449" y="4044"/>
                  </a:lnTo>
                  <a:lnTo>
                    <a:pt x="568" y="3751"/>
                  </a:lnTo>
                  <a:lnTo>
                    <a:pt x="705" y="3468"/>
                  </a:lnTo>
                  <a:lnTo>
                    <a:pt x="852" y="3193"/>
                  </a:lnTo>
                  <a:lnTo>
                    <a:pt x="1007" y="2937"/>
                  </a:lnTo>
                  <a:lnTo>
                    <a:pt x="1181" y="2681"/>
                  </a:lnTo>
                  <a:lnTo>
                    <a:pt x="1373" y="2443"/>
                  </a:lnTo>
                  <a:lnTo>
                    <a:pt x="1574" y="2214"/>
                  </a:lnTo>
                  <a:lnTo>
                    <a:pt x="1794" y="1995"/>
                  </a:lnTo>
                  <a:lnTo>
                    <a:pt x="1794" y="1995"/>
                  </a:lnTo>
                  <a:lnTo>
                    <a:pt x="2004" y="1803"/>
                  </a:lnTo>
                  <a:lnTo>
                    <a:pt x="2224" y="1620"/>
                  </a:lnTo>
                  <a:lnTo>
                    <a:pt x="2453" y="1455"/>
                  </a:lnTo>
                  <a:lnTo>
                    <a:pt x="2681" y="1299"/>
                  </a:lnTo>
                  <a:lnTo>
                    <a:pt x="2919" y="1153"/>
                  </a:lnTo>
                  <a:lnTo>
                    <a:pt x="3157" y="1025"/>
                  </a:lnTo>
                  <a:lnTo>
                    <a:pt x="3404" y="897"/>
                  </a:lnTo>
                  <a:lnTo>
                    <a:pt x="3642" y="787"/>
                  </a:lnTo>
                  <a:lnTo>
                    <a:pt x="3889" y="687"/>
                  </a:lnTo>
                  <a:lnTo>
                    <a:pt x="4136" y="586"/>
                  </a:lnTo>
                  <a:lnTo>
                    <a:pt x="4383" y="504"/>
                  </a:lnTo>
                  <a:lnTo>
                    <a:pt x="4621" y="430"/>
                  </a:lnTo>
                  <a:lnTo>
                    <a:pt x="4858" y="357"/>
                  </a:lnTo>
                  <a:lnTo>
                    <a:pt x="5096" y="302"/>
                  </a:lnTo>
                  <a:lnTo>
                    <a:pt x="5325" y="247"/>
                  </a:lnTo>
                  <a:lnTo>
                    <a:pt x="5554" y="202"/>
                  </a:lnTo>
                  <a:lnTo>
                    <a:pt x="5984" y="129"/>
                  </a:lnTo>
                  <a:lnTo>
                    <a:pt x="6377" y="74"/>
                  </a:lnTo>
                  <a:lnTo>
                    <a:pt x="6743" y="37"/>
                  </a:lnTo>
                  <a:lnTo>
                    <a:pt x="7045" y="10"/>
                  </a:lnTo>
                  <a:lnTo>
                    <a:pt x="7301" y="0"/>
                  </a:lnTo>
                  <a:lnTo>
                    <a:pt x="7493" y="0"/>
                  </a:lnTo>
                  <a:lnTo>
                    <a:pt x="7667" y="0"/>
                  </a:lnTo>
                  <a:lnTo>
                    <a:pt x="7786" y="0"/>
                  </a:lnTo>
                  <a:lnTo>
                    <a:pt x="7786" y="0"/>
                  </a:lnTo>
                  <a:lnTo>
                    <a:pt x="7960" y="0"/>
                  </a:lnTo>
                  <a:lnTo>
                    <a:pt x="8152" y="0"/>
                  </a:lnTo>
                  <a:lnTo>
                    <a:pt x="8408" y="10"/>
                  </a:lnTo>
                  <a:lnTo>
                    <a:pt x="8719" y="37"/>
                  </a:lnTo>
                  <a:lnTo>
                    <a:pt x="9076" y="74"/>
                  </a:lnTo>
                  <a:lnTo>
                    <a:pt x="9478" y="129"/>
                  </a:lnTo>
                  <a:lnTo>
                    <a:pt x="9908" y="202"/>
                  </a:lnTo>
                  <a:lnTo>
                    <a:pt x="10128" y="247"/>
                  </a:lnTo>
                  <a:lnTo>
                    <a:pt x="10365" y="302"/>
                  </a:lnTo>
                  <a:lnTo>
                    <a:pt x="10594" y="357"/>
                  </a:lnTo>
                  <a:lnTo>
                    <a:pt x="10832" y="430"/>
                  </a:lnTo>
                  <a:lnTo>
                    <a:pt x="11079" y="504"/>
                  </a:lnTo>
                  <a:lnTo>
                    <a:pt x="11326" y="586"/>
                  </a:lnTo>
                  <a:lnTo>
                    <a:pt x="11564" y="687"/>
                  </a:lnTo>
                  <a:lnTo>
                    <a:pt x="11811" y="787"/>
                  </a:lnTo>
                  <a:lnTo>
                    <a:pt x="12058" y="897"/>
                  </a:lnTo>
                  <a:lnTo>
                    <a:pt x="12305" y="1025"/>
                  </a:lnTo>
                  <a:lnTo>
                    <a:pt x="12543" y="1153"/>
                  </a:lnTo>
                  <a:lnTo>
                    <a:pt x="12780" y="1299"/>
                  </a:lnTo>
                  <a:lnTo>
                    <a:pt x="13009" y="1455"/>
                  </a:lnTo>
                  <a:lnTo>
                    <a:pt x="13238" y="1620"/>
                  </a:lnTo>
                  <a:lnTo>
                    <a:pt x="13457" y="1803"/>
                  </a:lnTo>
                  <a:lnTo>
                    <a:pt x="13668" y="1995"/>
                  </a:lnTo>
                  <a:lnTo>
                    <a:pt x="13668" y="1995"/>
                  </a:lnTo>
                  <a:lnTo>
                    <a:pt x="13887" y="2214"/>
                  </a:lnTo>
                  <a:lnTo>
                    <a:pt x="14089" y="2443"/>
                  </a:lnTo>
                  <a:lnTo>
                    <a:pt x="14272" y="2681"/>
                  </a:lnTo>
                  <a:lnTo>
                    <a:pt x="14445" y="2937"/>
                  </a:lnTo>
                  <a:lnTo>
                    <a:pt x="14610" y="3193"/>
                  </a:lnTo>
                  <a:lnTo>
                    <a:pt x="14756" y="3468"/>
                  </a:lnTo>
                  <a:lnTo>
                    <a:pt x="14894" y="3751"/>
                  </a:lnTo>
                  <a:lnTo>
                    <a:pt x="15013" y="4044"/>
                  </a:lnTo>
                  <a:lnTo>
                    <a:pt x="15113" y="4346"/>
                  </a:lnTo>
                  <a:lnTo>
                    <a:pt x="15205" y="4657"/>
                  </a:lnTo>
                  <a:lnTo>
                    <a:pt x="15287" y="4977"/>
                  </a:lnTo>
                  <a:lnTo>
                    <a:pt x="15342" y="5315"/>
                  </a:lnTo>
                  <a:lnTo>
                    <a:pt x="15397" y="5654"/>
                  </a:lnTo>
                  <a:lnTo>
                    <a:pt x="15433" y="6011"/>
                  </a:lnTo>
                  <a:lnTo>
                    <a:pt x="15452" y="6377"/>
                  </a:lnTo>
                  <a:lnTo>
                    <a:pt x="15461" y="67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3055050" y="1867575"/>
              <a:ext cx="451475" cy="468175"/>
            </a:xfrm>
            <a:custGeom>
              <a:rect b="b" l="l" r="r" t="t"/>
              <a:pathLst>
                <a:path extrusionOk="0" h="18727" w="18059">
                  <a:moveTo>
                    <a:pt x="8609" y="0"/>
                  </a:moveTo>
                  <a:lnTo>
                    <a:pt x="8353" y="10"/>
                  </a:lnTo>
                  <a:lnTo>
                    <a:pt x="8060" y="28"/>
                  </a:lnTo>
                  <a:lnTo>
                    <a:pt x="7722" y="55"/>
                  </a:lnTo>
                  <a:lnTo>
                    <a:pt x="7338" y="101"/>
                  </a:lnTo>
                  <a:lnTo>
                    <a:pt x="6935" y="156"/>
                  </a:lnTo>
                  <a:lnTo>
                    <a:pt x="6496" y="238"/>
                  </a:lnTo>
                  <a:lnTo>
                    <a:pt x="6039" y="339"/>
                  </a:lnTo>
                  <a:lnTo>
                    <a:pt x="5801" y="403"/>
                  </a:lnTo>
                  <a:lnTo>
                    <a:pt x="5563" y="476"/>
                  </a:lnTo>
                  <a:lnTo>
                    <a:pt x="5316" y="549"/>
                  </a:lnTo>
                  <a:lnTo>
                    <a:pt x="5069" y="632"/>
                  </a:lnTo>
                  <a:lnTo>
                    <a:pt x="4822" y="723"/>
                  </a:lnTo>
                  <a:lnTo>
                    <a:pt x="4575" y="824"/>
                  </a:lnTo>
                  <a:lnTo>
                    <a:pt x="4328" y="934"/>
                  </a:lnTo>
                  <a:lnTo>
                    <a:pt x="4081" y="1043"/>
                  </a:lnTo>
                  <a:lnTo>
                    <a:pt x="3834" y="1171"/>
                  </a:lnTo>
                  <a:lnTo>
                    <a:pt x="3596" y="1309"/>
                  </a:lnTo>
                  <a:lnTo>
                    <a:pt x="3349" y="1455"/>
                  </a:lnTo>
                  <a:lnTo>
                    <a:pt x="3111" y="1611"/>
                  </a:lnTo>
                  <a:lnTo>
                    <a:pt x="2873" y="1775"/>
                  </a:lnTo>
                  <a:lnTo>
                    <a:pt x="2645" y="1958"/>
                  </a:lnTo>
                  <a:lnTo>
                    <a:pt x="2416" y="2150"/>
                  </a:lnTo>
                  <a:lnTo>
                    <a:pt x="2196" y="2351"/>
                  </a:lnTo>
                  <a:lnTo>
                    <a:pt x="1931" y="2617"/>
                  </a:lnTo>
                  <a:lnTo>
                    <a:pt x="1684" y="2900"/>
                  </a:lnTo>
                  <a:lnTo>
                    <a:pt x="1455" y="3184"/>
                  </a:lnTo>
                  <a:lnTo>
                    <a:pt x="1245" y="3495"/>
                  </a:lnTo>
                  <a:lnTo>
                    <a:pt x="1044" y="3806"/>
                  </a:lnTo>
                  <a:lnTo>
                    <a:pt x="861" y="4135"/>
                  </a:lnTo>
                  <a:lnTo>
                    <a:pt x="705" y="4474"/>
                  </a:lnTo>
                  <a:lnTo>
                    <a:pt x="559" y="4821"/>
                  </a:lnTo>
                  <a:lnTo>
                    <a:pt x="422" y="5187"/>
                  </a:lnTo>
                  <a:lnTo>
                    <a:pt x="312" y="5562"/>
                  </a:lnTo>
                  <a:lnTo>
                    <a:pt x="221" y="5947"/>
                  </a:lnTo>
                  <a:lnTo>
                    <a:pt x="138" y="6349"/>
                  </a:lnTo>
                  <a:lnTo>
                    <a:pt x="83" y="6752"/>
                  </a:lnTo>
                  <a:lnTo>
                    <a:pt x="38" y="7172"/>
                  </a:lnTo>
                  <a:lnTo>
                    <a:pt x="10" y="7602"/>
                  </a:lnTo>
                  <a:lnTo>
                    <a:pt x="1" y="8051"/>
                  </a:lnTo>
                  <a:lnTo>
                    <a:pt x="10" y="8609"/>
                  </a:lnTo>
                  <a:lnTo>
                    <a:pt x="38" y="9139"/>
                  </a:lnTo>
                  <a:lnTo>
                    <a:pt x="74" y="9651"/>
                  </a:lnTo>
                  <a:lnTo>
                    <a:pt x="120" y="10145"/>
                  </a:lnTo>
                  <a:lnTo>
                    <a:pt x="184" y="10612"/>
                  </a:lnTo>
                  <a:lnTo>
                    <a:pt x="257" y="11060"/>
                  </a:lnTo>
                  <a:lnTo>
                    <a:pt x="339" y="11490"/>
                  </a:lnTo>
                  <a:lnTo>
                    <a:pt x="431" y="11911"/>
                  </a:lnTo>
                  <a:lnTo>
                    <a:pt x="532" y="12304"/>
                  </a:lnTo>
                  <a:lnTo>
                    <a:pt x="632" y="12689"/>
                  </a:lnTo>
                  <a:lnTo>
                    <a:pt x="742" y="13064"/>
                  </a:lnTo>
                  <a:lnTo>
                    <a:pt x="861" y="13420"/>
                  </a:lnTo>
                  <a:lnTo>
                    <a:pt x="1090" y="14116"/>
                  </a:lnTo>
                  <a:lnTo>
                    <a:pt x="1327" y="14774"/>
                  </a:lnTo>
                  <a:lnTo>
                    <a:pt x="1602" y="15552"/>
                  </a:lnTo>
                  <a:lnTo>
                    <a:pt x="1730" y="15927"/>
                  </a:lnTo>
                  <a:lnTo>
                    <a:pt x="1849" y="16302"/>
                  </a:lnTo>
                  <a:lnTo>
                    <a:pt x="1959" y="16686"/>
                  </a:lnTo>
                  <a:lnTo>
                    <a:pt x="2050" y="17070"/>
                  </a:lnTo>
                  <a:lnTo>
                    <a:pt x="2123" y="17455"/>
                  </a:lnTo>
                  <a:lnTo>
                    <a:pt x="2187" y="17848"/>
                  </a:lnTo>
                  <a:lnTo>
                    <a:pt x="2517" y="18086"/>
                  </a:lnTo>
                  <a:lnTo>
                    <a:pt x="2846" y="18315"/>
                  </a:lnTo>
                  <a:lnTo>
                    <a:pt x="3194" y="18525"/>
                  </a:lnTo>
                  <a:lnTo>
                    <a:pt x="3541" y="18726"/>
                  </a:lnTo>
                  <a:lnTo>
                    <a:pt x="3532" y="18415"/>
                  </a:lnTo>
                  <a:lnTo>
                    <a:pt x="3514" y="18113"/>
                  </a:lnTo>
                  <a:lnTo>
                    <a:pt x="3486" y="17811"/>
                  </a:lnTo>
                  <a:lnTo>
                    <a:pt x="3450" y="17528"/>
                  </a:lnTo>
                  <a:lnTo>
                    <a:pt x="3404" y="17244"/>
                  </a:lnTo>
                  <a:lnTo>
                    <a:pt x="3358" y="16961"/>
                  </a:lnTo>
                  <a:lnTo>
                    <a:pt x="3294" y="16686"/>
                  </a:lnTo>
                  <a:lnTo>
                    <a:pt x="3230" y="16421"/>
                  </a:lnTo>
                  <a:lnTo>
                    <a:pt x="3157" y="16156"/>
                  </a:lnTo>
                  <a:lnTo>
                    <a:pt x="3084" y="15890"/>
                  </a:lnTo>
                  <a:lnTo>
                    <a:pt x="2910" y="15369"/>
                  </a:lnTo>
                  <a:lnTo>
                    <a:pt x="2736" y="14847"/>
                  </a:lnTo>
                  <a:lnTo>
                    <a:pt x="2553" y="14335"/>
                  </a:lnTo>
                  <a:lnTo>
                    <a:pt x="2315" y="13686"/>
                  </a:lnTo>
                  <a:lnTo>
                    <a:pt x="2096" y="13027"/>
                  </a:lnTo>
                  <a:lnTo>
                    <a:pt x="1986" y="12689"/>
                  </a:lnTo>
                  <a:lnTo>
                    <a:pt x="1885" y="12341"/>
                  </a:lnTo>
                  <a:lnTo>
                    <a:pt x="1785" y="11984"/>
                  </a:lnTo>
                  <a:lnTo>
                    <a:pt x="1693" y="11609"/>
                  </a:lnTo>
                  <a:lnTo>
                    <a:pt x="1611" y="11225"/>
                  </a:lnTo>
                  <a:lnTo>
                    <a:pt x="1538" y="10832"/>
                  </a:lnTo>
                  <a:lnTo>
                    <a:pt x="1465" y="10411"/>
                  </a:lnTo>
                  <a:lnTo>
                    <a:pt x="1410" y="9981"/>
                  </a:lnTo>
                  <a:lnTo>
                    <a:pt x="1364" y="9533"/>
                  </a:lnTo>
                  <a:lnTo>
                    <a:pt x="1327" y="9057"/>
                  </a:lnTo>
                  <a:lnTo>
                    <a:pt x="1309" y="8563"/>
                  </a:lnTo>
                  <a:lnTo>
                    <a:pt x="1300" y="8051"/>
                  </a:lnTo>
                  <a:lnTo>
                    <a:pt x="1309" y="7676"/>
                  </a:lnTo>
                  <a:lnTo>
                    <a:pt x="1327" y="7310"/>
                  </a:lnTo>
                  <a:lnTo>
                    <a:pt x="1364" y="6953"/>
                  </a:lnTo>
                  <a:lnTo>
                    <a:pt x="1410" y="6614"/>
                  </a:lnTo>
                  <a:lnTo>
                    <a:pt x="1474" y="6276"/>
                  </a:lnTo>
                  <a:lnTo>
                    <a:pt x="1556" y="5956"/>
                  </a:lnTo>
                  <a:lnTo>
                    <a:pt x="1648" y="5645"/>
                  </a:lnTo>
                  <a:lnTo>
                    <a:pt x="1748" y="5343"/>
                  </a:lnTo>
                  <a:lnTo>
                    <a:pt x="1867" y="5050"/>
                  </a:lnTo>
                  <a:lnTo>
                    <a:pt x="2004" y="4767"/>
                  </a:lnTo>
                  <a:lnTo>
                    <a:pt x="2151" y="4492"/>
                  </a:lnTo>
                  <a:lnTo>
                    <a:pt x="2306" y="4236"/>
                  </a:lnTo>
                  <a:lnTo>
                    <a:pt x="2480" y="3980"/>
                  </a:lnTo>
                  <a:lnTo>
                    <a:pt x="2672" y="3742"/>
                  </a:lnTo>
                  <a:lnTo>
                    <a:pt x="2873" y="3513"/>
                  </a:lnTo>
                  <a:lnTo>
                    <a:pt x="3093" y="3294"/>
                  </a:lnTo>
                  <a:lnTo>
                    <a:pt x="3303" y="3102"/>
                  </a:lnTo>
                  <a:lnTo>
                    <a:pt x="3523" y="2919"/>
                  </a:lnTo>
                  <a:lnTo>
                    <a:pt x="3752" y="2754"/>
                  </a:lnTo>
                  <a:lnTo>
                    <a:pt x="3980" y="2598"/>
                  </a:lnTo>
                  <a:lnTo>
                    <a:pt x="4218" y="2452"/>
                  </a:lnTo>
                  <a:lnTo>
                    <a:pt x="4456" y="2324"/>
                  </a:lnTo>
                  <a:lnTo>
                    <a:pt x="4703" y="2196"/>
                  </a:lnTo>
                  <a:lnTo>
                    <a:pt x="4941" y="2086"/>
                  </a:lnTo>
                  <a:lnTo>
                    <a:pt x="5188" y="1986"/>
                  </a:lnTo>
                  <a:lnTo>
                    <a:pt x="5435" y="1885"/>
                  </a:lnTo>
                  <a:lnTo>
                    <a:pt x="5682" y="1803"/>
                  </a:lnTo>
                  <a:lnTo>
                    <a:pt x="5920" y="1729"/>
                  </a:lnTo>
                  <a:lnTo>
                    <a:pt x="6157" y="1656"/>
                  </a:lnTo>
                  <a:lnTo>
                    <a:pt x="6395" y="1601"/>
                  </a:lnTo>
                  <a:lnTo>
                    <a:pt x="6624" y="1546"/>
                  </a:lnTo>
                  <a:lnTo>
                    <a:pt x="6853" y="1501"/>
                  </a:lnTo>
                  <a:lnTo>
                    <a:pt x="7283" y="1428"/>
                  </a:lnTo>
                  <a:lnTo>
                    <a:pt x="7676" y="1373"/>
                  </a:lnTo>
                  <a:lnTo>
                    <a:pt x="8042" y="1336"/>
                  </a:lnTo>
                  <a:lnTo>
                    <a:pt x="8344" y="1309"/>
                  </a:lnTo>
                  <a:lnTo>
                    <a:pt x="8600" y="1299"/>
                  </a:lnTo>
                  <a:lnTo>
                    <a:pt x="9451" y="1299"/>
                  </a:lnTo>
                  <a:lnTo>
                    <a:pt x="9707" y="1309"/>
                  </a:lnTo>
                  <a:lnTo>
                    <a:pt x="10018" y="1336"/>
                  </a:lnTo>
                  <a:lnTo>
                    <a:pt x="10375" y="1373"/>
                  </a:lnTo>
                  <a:lnTo>
                    <a:pt x="10777" y="1428"/>
                  </a:lnTo>
                  <a:lnTo>
                    <a:pt x="11207" y="1501"/>
                  </a:lnTo>
                  <a:lnTo>
                    <a:pt x="11427" y="1546"/>
                  </a:lnTo>
                  <a:lnTo>
                    <a:pt x="11664" y="1601"/>
                  </a:lnTo>
                  <a:lnTo>
                    <a:pt x="11893" y="1656"/>
                  </a:lnTo>
                  <a:lnTo>
                    <a:pt x="12131" y="1729"/>
                  </a:lnTo>
                  <a:lnTo>
                    <a:pt x="12378" y="1803"/>
                  </a:lnTo>
                  <a:lnTo>
                    <a:pt x="12625" y="1885"/>
                  </a:lnTo>
                  <a:lnTo>
                    <a:pt x="12863" y="1986"/>
                  </a:lnTo>
                  <a:lnTo>
                    <a:pt x="13110" y="2086"/>
                  </a:lnTo>
                  <a:lnTo>
                    <a:pt x="13357" y="2196"/>
                  </a:lnTo>
                  <a:lnTo>
                    <a:pt x="13604" y="2324"/>
                  </a:lnTo>
                  <a:lnTo>
                    <a:pt x="13842" y="2452"/>
                  </a:lnTo>
                  <a:lnTo>
                    <a:pt x="14079" y="2598"/>
                  </a:lnTo>
                  <a:lnTo>
                    <a:pt x="14308" y="2754"/>
                  </a:lnTo>
                  <a:lnTo>
                    <a:pt x="14537" y="2919"/>
                  </a:lnTo>
                  <a:lnTo>
                    <a:pt x="14756" y="3102"/>
                  </a:lnTo>
                  <a:lnTo>
                    <a:pt x="14967" y="3294"/>
                  </a:lnTo>
                  <a:lnTo>
                    <a:pt x="15186" y="3513"/>
                  </a:lnTo>
                  <a:lnTo>
                    <a:pt x="15388" y="3742"/>
                  </a:lnTo>
                  <a:lnTo>
                    <a:pt x="15571" y="3980"/>
                  </a:lnTo>
                  <a:lnTo>
                    <a:pt x="15744" y="4236"/>
                  </a:lnTo>
                  <a:lnTo>
                    <a:pt x="15909" y="4492"/>
                  </a:lnTo>
                  <a:lnTo>
                    <a:pt x="16055" y="4767"/>
                  </a:lnTo>
                  <a:lnTo>
                    <a:pt x="16193" y="5050"/>
                  </a:lnTo>
                  <a:lnTo>
                    <a:pt x="16312" y="5343"/>
                  </a:lnTo>
                  <a:lnTo>
                    <a:pt x="16412" y="5645"/>
                  </a:lnTo>
                  <a:lnTo>
                    <a:pt x="16504" y="5956"/>
                  </a:lnTo>
                  <a:lnTo>
                    <a:pt x="16586" y="6276"/>
                  </a:lnTo>
                  <a:lnTo>
                    <a:pt x="16641" y="6614"/>
                  </a:lnTo>
                  <a:lnTo>
                    <a:pt x="16696" y="6953"/>
                  </a:lnTo>
                  <a:lnTo>
                    <a:pt x="16732" y="7310"/>
                  </a:lnTo>
                  <a:lnTo>
                    <a:pt x="16751" y="7676"/>
                  </a:lnTo>
                  <a:lnTo>
                    <a:pt x="16760" y="8051"/>
                  </a:lnTo>
                  <a:lnTo>
                    <a:pt x="16751" y="8563"/>
                  </a:lnTo>
                  <a:lnTo>
                    <a:pt x="16732" y="9057"/>
                  </a:lnTo>
                  <a:lnTo>
                    <a:pt x="16696" y="9533"/>
                  </a:lnTo>
                  <a:lnTo>
                    <a:pt x="16650" y="9981"/>
                  </a:lnTo>
                  <a:lnTo>
                    <a:pt x="16595" y="10411"/>
                  </a:lnTo>
                  <a:lnTo>
                    <a:pt x="16522" y="10832"/>
                  </a:lnTo>
                  <a:lnTo>
                    <a:pt x="16449" y="11225"/>
                  </a:lnTo>
                  <a:lnTo>
                    <a:pt x="16366" y="11609"/>
                  </a:lnTo>
                  <a:lnTo>
                    <a:pt x="16266" y="11984"/>
                  </a:lnTo>
                  <a:lnTo>
                    <a:pt x="16174" y="12341"/>
                  </a:lnTo>
                  <a:lnTo>
                    <a:pt x="16065" y="12689"/>
                  </a:lnTo>
                  <a:lnTo>
                    <a:pt x="15964" y="13027"/>
                  </a:lnTo>
                  <a:lnTo>
                    <a:pt x="15735" y="13686"/>
                  </a:lnTo>
                  <a:lnTo>
                    <a:pt x="15507" y="14335"/>
                  </a:lnTo>
                  <a:lnTo>
                    <a:pt x="15324" y="14847"/>
                  </a:lnTo>
                  <a:lnTo>
                    <a:pt x="15141" y="15369"/>
                  </a:lnTo>
                  <a:lnTo>
                    <a:pt x="14976" y="15890"/>
                  </a:lnTo>
                  <a:lnTo>
                    <a:pt x="14903" y="16156"/>
                  </a:lnTo>
                  <a:lnTo>
                    <a:pt x="14830" y="16421"/>
                  </a:lnTo>
                  <a:lnTo>
                    <a:pt x="14766" y="16686"/>
                  </a:lnTo>
                  <a:lnTo>
                    <a:pt x="14702" y="16961"/>
                  </a:lnTo>
                  <a:lnTo>
                    <a:pt x="14647" y="17244"/>
                  </a:lnTo>
                  <a:lnTo>
                    <a:pt x="14610" y="17528"/>
                  </a:lnTo>
                  <a:lnTo>
                    <a:pt x="14573" y="17811"/>
                  </a:lnTo>
                  <a:lnTo>
                    <a:pt x="14537" y="18113"/>
                  </a:lnTo>
                  <a:lnTo>
                    <a:pt x="14519" y="18415"/>
                  </a:lnTo>
                  <a:lnTo>
                    <a:pt x="14519" y="18726"/>
                  </a:lnTo>
                  <a:lnTo>
                    <a:pt x="14866" y="18525"/>
                  </a:lnTo>
                  <a:lnTo>
                    <a:pt x="15214" y="18315"/>
                  </a:lnTo>
                  <a:lnTo>
                    <a:pt x="15543" y="18086"/>
                  </a:lnTo>
                  <a:lnTo>
                    <a:pt x="15872" y="17848"/>
                  </a:lnTo>
                  <a:lnTo>
                    <a:pt x="15937" y="17455"/>
                  </a:lnTo>
                  <a:lnTo>
                    <a:pt x="16010" y="17070"/>
                  </a:lnTo>
                  <a:lnTo>
                    <a:pt x="16101" y="16686"/>
                  </a:lnTo>
                  <a:lnTo>
                    <a:pt x="16211" y="16302"/>
                  </a:lnTo>
                  <a:lnTo>
                    <a:pt x="16330" y="15927"/>
                  </a:lnTo>
                  <a:lnTo>
                    <a:pt x="16458" y="15552"/>
                  </a:lnTo>
                  <a:lnTo>
                    <a:pt x="16732" y="14774"/>
                  </a:lnTo>
                  <a:lnTo>
                    <a:pt x="16970" y="14116"/>
                  </a:lnTo>
                  <a:lnTo>
                    <a:pt x="17199" y="13420"/>
                  </a:lnTo>
                  <a:lnTo>
                    <a:pt x="17309" y="13064"/>
                  </a:lnTo>
                  <a:lnTo>
                    <a:pt x="17418" y="12689"/>
                  </a:lnTo>
                  <a:lnTo>
                    <a:pt x="17528" y="12304"/>
                  </a:lnTo>
                  <a:lnTo>
                    <a:pt x="17629" y="11911"/>
                  </a:lnTo>
                  <a:lnTo>
                    <a:pt x="17720" y="11490"/>
                  </a:lnTo>
                  <a:lnTo>
                    <a:pt x="17803" y="11060"/>
                  </a:lnTo>
                  <a:lnTo>
                    <a:pt x="17876" y="10612"/>
                  </a:lnTo>
                  <a:lnTo>
                    <a:pt x="17940" y="10145"/>
                  </a:lnTo>
                  <a:lnTo>
                    <a:pt x="17986" y="9651"/>
                  </a:lnTo>
                  <a:lnTo>
                    <a:pt x="18022" y="9139"/>
                  </a:lnTo>
                  <a:lnTo>
                    <a:pt x="18050" y="8609"/>
                  </a:lnTo>
                  <a:lnTo>
                    <a:pt x="18059" y="8051"/>
                  </a:lnTo>
                  <a:lnTo>
                    <a:pt x="18050" y="7602"/>
                  </a:lnTo>
                  <a:lnTo>
                    <a:pt x="18022" y="7172"/>
                  </a:lnTo>
                  <a:lnTo>
                    <a:pt x="17976" y="6752"/>
                  </a:lnTo>
                  <a:lnTo>
                    <a:pt x="17922" y="6349"/>
                  </a:lnTo>
                  <a:lnTo>
                    <a:pt x="17839" y="5947"/>
                  </a:lnTo>
                  <a:lnTo>
                    <a:pt x="17748" y="5562"/>
                  </a:lnTo>
                  <a:lnTo>
                    <a:pt x="17629" y="5187"/>
                  </a:lnTo>
                  <a:lnTo>
                    <a:pt x="17501" y="4821"/>
                  </a:lnTo>
                  <a:lnTo>
                    <a:pt x="17354" y="4474"/>
                  </a:lnTo>
                  <a:lnTo>
                    <a:pt x="17190" y="4135"/>
                  </a:lnTo>
                  <a:lnTo>
                    <a:pt x="17016" y="3806"/>
                  </a:lnTo>
                  <a:lnTo>
                    <a:pt x="16815" y="3495"/>
                  </a:lnTo>
                  <a:lnTo>
                    <a:pt x="16604" y="3184"/>
                  </a:lnTo>
                  <a:lnTo>
                    <a:pt x="16366" y="2900"/>
                  </a:lnTo>
                  <a:lnTo>
                    <a:pt x="16119" y="2617"/>
                  </a:lnTo>
                  <a:lnTo>
                    <a:pt x="15854" y="2351"/>
                  </a:lnTo>
                  <a:lnTo>
                    <a:pt x="15635" y="2141"/>
                  </a:lnTo>
                  <a:lnTo>
                    <a:pt x="15397" y="1949"/>
                  </a:lnTo>
                  <a:lnTo>
                    <a:pt x="15159" y="1766"/>
                  </a:lnTo>
                  <a:lnTo>
                    <a:pt x="14921" y="1592"/>
                  </a:lnTo>
                  <a:lnTo>
                    <a:pt x="14674" y="1437"/>
                  </a:lnTo>
                  <a:lnTo>
                    <a:pt x="14427" y="1290"/>
                  </a:lnTo>
                  <a:lnTo>
                    <a:pt x="14171" y="1153"/>
                  </a:lnTo>
                  <a:lnTo>
                    <a:pt x="13924" y="1025"/>
                  </a:lnTo>
                  <a:lnTo>
                    <a:pt x="13668" y="906"/>
                  </a:lnTo>
                  <a:lnTo>
                    <a:pt x="13412" y="796"/>
                  </a:lnTo>
                  <a:lnTo>
                    <a:pt x="13156" y="696"/>
                  </a:lnTo>
                  <a:lnTo>
                    <a:pt x="12909" y="604"/>
                  </a:lnTo>
                  <a:lnTo>
                    <a:pt x="12652" y="522"/>
                  </a:lnTo>
                  <a:lnTo>
                    <a:pt x="12405" y="449"/>
                  </a:lnTo>
                  <a:lnTo>
                    <a:pt x="12168" y="376"/>
                  </a:lnTo>
                  <a:lnTo>
                    <a:pt x="11921" y="321"/>
                  </a:lnTo>
                  <a:lnTo>
                    <a:pt x="11454" y="220"/>
                  </a:lnTo>
                  <a:lnTo>
                    <a:pt x="11015" y="138"/>
                  </a:lnTo>
                  <a:lnTo>
                    <a:pt x="10603" y="83"/>
                  </a:lnTo>
                  <a:lnTo>
                    <a:pt x="10228" y="37"/>
                  </a:lnTo>
                  <a:lnTo>
                    <a:pt x="9890" y="19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3055050" y="1867575"/>
              <a:ext cx="451475" cy="468175"/>
            </a:xfrm>
            <a:custGeom>
              <a:rect b="b" l="l" r="r" t="t"/>
              <a:pathLst>
                <a:path extrusionOk="0" fill="none" h="18727" w="18059">
                  <a:moveTo>
                    <a:pt x="18059" y="8051"/>
                  </a:moveTo>
                  <a:lnTo>
                    <a:pt x="18059" y="8051"/>
                  </a:lnTo>
                  <a:lnTo>
                    <a:pt x="18050" y="8609"/>
                  </a:lnTo>
                  <a:lnTo>
                    <a:pt x="18022" y="9139"/>
                  </a:lnTo>
                  <a:lnTo>
                    <a:pt x="17986" y="9651"/>
                  </a:lnTo>
                  <a:lnTo>
                    <a:pt x="17940" y="10145"/>
                  </a:lnTo>
                  <a:lnTo>
                    <a:pt x="17876" y="10612"/>
                  </a:lnTo>
                  <a:lnTo>
                    <a:pt x="17803" y="11060"/>
                  </a:lnTo>
                  <a:lnTo>
                    <a:pt x="17720" y="11490"/>
                  </a:lnTo>
                  <a:lnTo>
                    <a:pt x="17629" y="11911"/>
                  </a:lnTo>
                  <a:lnTo>
                    <a:pt x="17528" y="12304"/>
                  </a:lnTo>
                  <a:lnTo>
                    <a:pt x="17418" y="12689"/>
                  </a:lnTo>
                  <a:lnTo>
                    <a:pt x="17309" y="13064"/>
                  </a:lnTo>
                  <a:lnTo>
                    <a:pt x="17199" y="13420"/>
                  </a:lnTo>
                  <a:lnTo>
                    <a:pt x="16970" y="14116"/>
                  </a:lnTo>
                  <a:lnTo>
                    <a:pt x="16732" y="14774"/>
                  </a:lnTo>
                  <a:lnTo>
                    <a:pt x="16732" y="14774"/>
                  </a:lnTo>
                  <a:lnTo>
                    <a:pt x="16458" y="15552"/>
                  </a:lnTo>
                  <a:lnTo>
                    <a:pt x="16330" y="15927"/>
                  </a:lnTo>
                  <a:lnTo>
                    <a:pt x="16211" y="16302"/>
                  </a:lnTo>
                  <a:lnTo>
                    <a:pt x="16101" y="16686"/>
                  </a:lnTo>
                  <a:lnTo>
                    <a:pt x="16010" y="17070"/>
                  </a:lnTo>
                  <a:lnTo>
                    <a:pt x="15937" y="17455"/>
                  </a:lnTo>
                  <a:lnTo>
                    <a:pt x="15872" y="17848"/>
                  </a:lnTo>
                  <a:lnTo>
                    <a:pt x="15872" y="17848"/>
                  </a:lnTo>
                  <a:lnTo>
                    <a:pt x="15543" y="18086"/>
                  </a:lnTo>
                  <a:lnTo>
                    <a:pt x="15214" y="18315"/>
                  </a:lnTo>
                  <a:lnTo>
                    <a:pt x="14866" y="18525"/>
                  </a:lnTo>
                  <a:lnTo>
                    <a:pt x="14519" y="18726"/>
                  </a:lnTo>
                  <a:lnTo>
                    <a:pt x="14519" y="18726"/>
                  </a:lnTo>
                  <a:lnTo>
                    <a:pt x="14519" y="18415"/>
                  </a:lnTo>
                  <a:lnTo>
                    <a:pt x="14537" y="18113"/>
                  </a:lnTo>
                  <a:lnTo>
                    <a:pt x="14573" y="17811"/>
                  </a:lnTo>
                  <a:lnTo>
                    <a:pt x="14610" y="17528"/>
                  </a:lnTo>
                  <a:lnTo>
                    <a:pt x="14647" y="17244"/>
                  </a:lnTo>
                  <a:lnTo>
                    <a:pt x="14702" y="16961"/>
                  </a:lnTo>
                  <a:lnTo>
                    <a:pt x="14766" y="16686"/>
                  </a:lnTo>
                  <a:lnTo>
                    <a:pt x="14830" y="16421"/>
                  </a:lnTo>
                  <a:lnTo>
                    <a:pt x="14903" y="16156"/>
                  </a:lnTo>
                  <a:lnTo>
                    <a:pt x="14976" y="15890"/>
                  </a:lnTo>
                  <a:lnTo>
                    <a:pt x="15141" y="15369"/>
                  </a:lnTo>
                  <a:lnTo>
                    <a:pt x="15324" y="14847"/>
                  </a:lnTo>
                  <a:lnTo>
                    <a:pt x="15507" y="14335"/>
                  </a:lnTo>
                  <a:lnTo>
                    <a:pt x="15507" y="14335"/>
                  </a:lnTo>
                  <a:lnTo>
                    <a:pt x="15735" y="13686"/>
                  </a:lnTo>
                  <a:lnTo>
                    <a:pt x="15964" y="13027"/>
                  </a:lnTo>
                  <a:lnTo>
                    <a:pt x="16065" y="12689"/>
                  </a:lnTo>
                  <a:lnTo>
                    <a:pt x="16174" y="12341"/>
                  </a:lnTo>
                  <a:lnTo>
                    <a:pt x="16266" y="11984"/>
                  </a:lnTo>
                  <a:lnTo>
                    <a:pt x="16366" y="11609"/>
                  </a:lnTo>
                  <a:lnTo>
                    <a:pt x="16449" y="11225"/>
                  </a:lnTo>
                  <a:lnTo>
                    <a:pt x="16522" y="10832"/>
                  </a:lnTo>
                  <a:lnTo>
                    <a:pt x="16595" y="10411"/>
                  </a:lnTo>
                  <a:lnTo>
                    <a:pt x="16650" y="9981"/>
                  </a:lnTo>
                  <a:lnTo>
                    <a:pt x="16696" y="9533"/>
                  </a:lnTo>
                  <a:lnTo>
                    <a:pt x="16732" y="9057"/>
                  </a:lnTo>
                  <a:lnTo>
                    <a:pt x="16751" y="8563"/>
                  </a:lnTo>
                  <a:lnTo>
                    <a:pt x="16760" y="8051"/>
                  </a:lnTo>
                  <a:lnTo>
                    <a:pt x="16760" y="8051"/>
                  </a:lnTo>
                  <a:lnTo>
                    <a:pt x="16751" y="7676"/>
                  </a:lnTo>
                  <a:lnTo>
                    <a:pt x="16732" y="7310"/>
                  </a:lnTo>
                  <a:lnTo>
                    <a:pt x="16696" y="6953"/>
                  </a:lnTo>
                  <a:lnTo>
                    <a:pt x="16641" y="6614"/>
                  </a:lnTo>
                  <a:lnTo>
                    <a:pt x="16586" y="6276"/>
                  </a:lnTo>
                  <a:lnTo>
                    <a:pt x="16504" y="5956"/>
                  </a:lnTo>
                  <a:lnTo>
                    <a:pt x="16412" y="5645"/>
                  </a:lnTo>
                  <a:lnTo>
                    <a:pt x="16312" y="5343"/>
                  </a:lnTo>
                  <a:lnTo>
                    <a:pt x="16193" y="5050"/>
                  </a:lnTo>
                  <a:lnTo>
                    <a:pt x="16055" y="4767"/>
                  </a:lnTo>
                  <a:lnTo>
                    <a:pt x="15909" y="4492"/>
                  </a:lnTo>
                  <a:lnTo>
                    <a:pt x="15744" y="4236"/>
                  </a:lnTo>
                  <a:lnTo>
                    <a:pt x="15571" y="3980"/>
                  </a:lnTo>
                  <a:lnTo>
                    <a:pt x="15388" y="3742"/>
                  </a:lnTo>
                  <a:lnTo>
                    <a:pt x="15186" y="3513"/>
                  </a:lnTo>
                  <a:lnTo>
                    <a:pt x="14967" y="3294"/>
                  </a:lnTo>
                  <a:lnTo>
                    <a:pt x="14967" y="3294"/>
                  </a:lnTo>
                  <a:lnTo>
                    <a:pt x="14756" y="3102"/>
                  </a:lnTo>
                  <a:lnTo>
                    <a:pt x="14537" y="2919"/>
                  </a:lnTo>
                  <a:lnTo>
                    <a:pt x="14308" y="2754"/>
                  </a:lnTo>
                  <a:lnTo>
                    <a:pt x="14079" y="2598"/>
                  </a:lnTo>
                  <a:lnTo>
                    <a:pt x="13842" y="2452"/>
                  </a:lnTo>
                  <a:lnTo>
                    <a:pt x="13604" y="2324"/>
                  </a:lnTo>
                  <a:lnTo>
                    <a:pt x="13357" y="2196"/>
                  </a:lnTo>
                  <a:lnTo>
                    <a:pt x="13110" y="2086"/>
                  </a:lnTo>
                  <a:lnTo>
                    <a:pt x="12863" y="1986"/>
                  </a:lnTo>
                  <a:lnTo>
                    <a:pt x="12625" y="1885"/>
                  </a:lnTo>
                  <a:lnTo>
                    <a:pt x="12378" y="1803"/>
                  </a:lnTo>
                  <a:lnTo>
                    <a:pt x="12131" y="1729"/>
                  </a:lnTo>
                  <a:lnTo>
                    <a:pt x="11893" y="1656"/>
                  </a:lnTo>
                  <a:lnTo>
                    <a:pt x="11664" y="1601"/>
                  </a:lnTo>
                  <a:lnTo>
                    <a:pt x="11427" y="1546"/>
                  </a:lnTo>
                  <a:lnTo>
                    <a:pt x="11207" y="1501"/>
                  </a:lnTo>
                  <a:lnTo>
                    <a:pt x="10777" y="1428"/>
                  </a:lnTo>
                  <a:lnTo>
                    <a:pt x="10375" y="1373"/>
                  </a:lnTo>
                  <a:lnTo>
                    <a:pt x="10018" y="1336"/>
                  </a:lnTo>
                  <a:lnTo>
                    <a:pt x="9707" y="1309"/>
                  </a:lnTo>
                  <a:lnTo>
                    <a:pt x="9451" y="1299"/>
                  </a:lnTo>
                  <a:lnTo>
                    <a:pt x="9259" y="1299"/>
                  </a:lnTo>
                  <a:lnTo>
                    <a:pt x="9085" y="1299"/>
                  </a:lnTo>
                  <a:lnTo>
                    <a:pt x="8966" y="1299"/>
                  </a:lnTo>
                  <a:lnTo>
                    <a:pt x="8966" y="1299"/>
                  </a:lnTo>
                  <a:lnTo>
                    <a:pt x="8792" y="1299"/>
                  </a:lnTo>
                  <a:lnTo>
                    <a:pt x="8600" y="1299"/>
                  </a:lnTo>
                  <a:lnTo>
                    <a:pt x="8344" y="1309"/>
                  </a:lnTo>
                  <a:lnTo>
                    <a:pt x="8042" y="1336"/>
                  </a:lnTo>
                  <a:lnTo>
                    <a:pt x="7676" y="1373"/>
                  </a:lnTo>
                  <a:lnTo>
                    <a:pt x="7283" y="1428"/>
                  </a:lnTo>
                  <a:lnTo>
                    <a:pt x="6853" y="1501"/>
                  </a:lnTo>
                  <a:lnTo>
                    <a:pt x="6624" y="1546"/>
                  </a:lnTo>
                  <a:lnTo>
                    <a:pt x="6395" y="1601"/>
                  </a:lnTo>
                  <a:lnTo>
                    <a:pt x="6157" y="1656"/>
                  </a:lnTo>
                  <a:lnTo>
                    <a:pt x="5920" y="1729"/>
                  </a:lnTo>
                  <a:lnTo>
                    <a:pt x="5682" y="1803"/>
                  </a:lnTo>
                  <a:lnTo>
                    <a:pt x="5435" y="1885"/>
                  </a:lnTo>
                  <a:lnTo>
                    <a:pt x="5188" y="1986"/>
                  </a:lnTo>
                  <a:lnTo>
                    <a:pt x="4941" y="2086"/>
                  </a:lnTo>
                  <a:lnTo>
                    <a:pt x="4703" y="2196"/>
                  </a:lnTo>
                  <a:lnTo>
                    <a:pt x="4456" y="2324"/>
                  </a:lnTo>
                  <a:lnTo>
                    <a:pt x="4218" y="2452"/>
                  </a:lnTo>
                  <a:lnTo>
                    <a:pt x="3980" y="2598"/>
                  </a:lnTo>
                  <a:lnTo>
                    <a:pt x="3752" y="2754"/>
                  </a:lnTo>
                  <a:lnTo>
                    <a:pt x="3523" y="2919"/>
                  </a:lnTo>
                  <a:lnTo>
                    <a:pt x="3303" y="3102"/>
                  </a:lnTo>
                  <a:lnTo>
                    <a:pt x="3093" y="3294"/>
                  </a:lnTo>
                  <a:lnTo>
                    <a:pt x="3093" y="3294"/>
                  </a:lnTo>
                  <a:lnTo>
                    <a:pt x="2873" y="3513"/>
                  </a:lnTo>
                  <a:lnTo>
                    <a:pt x="2672" y="3742"/>
                  </a:lnTo>
                  <a:lnTo>
                    <a:pt x="2480" y="3980"/>
                  </a:lnTo>
                  <a:lnTo>
                    <a:pt x="2306" y="4236"/>
                  </a:lnTo>
                  <a:lnTo>
                    <a:pt x="2151" y="4492"/>
                  </a:lnTo>
                  <a:lnTo>
                    <a:pt x="2004" y="4767"/>
                  </a:lnTo>
                  <a:lnTo>
                    <a:pt x="1867" y="5050"/>
                  </a:lnTo>
                  <a:lnTo>
                    <a:pt x="1748" y="5343"/>
                  </a:lnTo>
                  <a:lnTo>
                    <a:pt x="1648" y="5645"/>
                  </a:lnTo>
                  <a:lnTo>
                    <a:pt x="1556" y="5956"/>
                  </a:lnTo>
                  <a:lnTo>
                    <a:pt x="1474" y="6276"/>
                  </a:lnTo>
                  <a:lnTo>
                    <a:pt x="1410" y="6614"/>
                  </a:lnTo>
                  <a:lnTo>
                    <a:pt x="1364" y="6953"/>
                  </a:lnTo>
                  <a:lnTo>
                    <a:pt x="1327" y="7310"/>
                  </a:lnTo>
                  <a:lnTo>
                    <a:pt x="1309" y="7676"/>
                  </a:lnTo>
                  <a:lnTo>
                    <a:pt x="1300" y="8051"/>
                  </a:lnTo>
                  <a:lnTo>
                    <a:pt x="1300" y="8051"/>
                  </a:lnTo>
                  <a:lnTo>
                    <a:pt x="1309" y="8563"/>
                  </a:lnTo>
                  <a:lnTo>
                    <a:pt x="1327" y="9057"/>
                  </a:lnTo>
                  <a:lnTo>
                    <a:pt x="1364" y="9533"/>
                  </a:lnTo>
                  <a:lnTo>
                    <a:pt x="1410" y="9981"/>
                  </a:lnTo>
                  <a:lnTo>
                    <a:pt x="1465" y="10411"/>
                  </a:lnTo>
                  <a:lnTo>
                    <a:pt x="1538" y="10832"/>
                  </a:lnTo>
                  <a:lnTo>
                    <a:pt x="1611" y="11225"/>
                  </a:lnTo>
                  <a:lnTo>
                    <a:pt x="1693" y="11609"/>
                  </a:lnTo>
                  <a:lnTo>
                    <a:pt x="1785" y="11984"/>
                  </a:lnTo>
                  <a:lnTo>
                    <a:pt x="1885" y="12341"/>
                  </a:lnTo>
                  <a:lnTo>
                    <a:pt x="1986" y="12689"/>
                  </a:lnTo>
                  <a:lnTo>
                    <a:pt x="2096" y="13027"/>
                  </a:lnTo>
                  <a:lnTo>
                    <a:pt x="2315" y="13686"/>
                  </a:lnTo>
                  <a:lnTo>
                    <a:pt x="2553" y="14335"/>
                  </a:lnTo>
                  <a:lnTo>
                    <a:pt x="2553" y="14335"/>
                  </a:lnTo>
                  <a:lnTo>
                    <a:pt x="2736" y="14847"/>
                  </a:lnTo>
                  <a:lnTo>
                    <a:pt x="2910" y="15369"/>
                  </a:lnTo>
                  <a:lnTo>
                    <a:pt x="3084" y="15890"/>
                  </a:lnTo>
                  <a:lnTo>
                    <a:pt x="3157" y="16156"/>
                  </a:lnTo>
                  <a:lnTo>
                    <a:pt x="3230" y="16421"/>
                  </a:lnTo>
                  <a:lnTo>
                    <a:pt x="3294" y="16686"/>
                  </a:lnTo>
                  <a:lnTo>
                    <a:pt x="3358" y="16961"/>
                  </a:lnTo>
                  <a:lnTo>
                    <a:pt x="3404" y="17244"/>
                  </a:lnTo>
                  <a:lnTo>
                    <a:pt x="3450" y="17528"/>
                  </a:lnTo>
                  <a:lnTo>
                    <a:pt x="3486" y="17811"/>
                  </a:lnTo>
                  <a:lnTo>
                    <a:pt x="3514" y="18113"/>
                  </a:lnTo>
                  <a:lnTo>
                    <a:pt x="3532" y="18415"/>
                  </a:lnTo>
                  <a:lnTo>
                    <a:pt x="3541" y="18726"/>
                  </a:lnTo>
                  <a:lnTo>
                    <a:pt x="3541" y="18726"/>
                  </a:lnTo>
                  <a:lnTo>
                    <a:pt x="3194" y="18525"/>
                  </a:lnTo>
                  <a:lnTo>
                    <a:pt x="2846" y="18315"/>
                  </a:lnTo>
                  <a:lnTo>
                    <a:pt x="2517" y="18086"/>
                  </a:lnTo>
                  <a:lnTo>
                    <a:pt x="2187" y="17848"/>
                  </a:lnTo>
                  <a:lnTo>
                    <a:pt x="2187" y="17848"/>
                  </a:lnTo>
                  <a:lnTo>
                    <a:pt x="2123" y="17455"/>
                  </a:lnTo>
                  <a:lnTo>
                    <a:pt x="2050" y="17070"/>
                  </a:lnTo>
                  <a:lnTo>
                    <a:pt x="1959" y="16686"/>
                  </a:lnTo>
                  <a:lnTo>
                    <a:pt x="1849" y="16302"/>
                  </a:lnTo>
                  <a:lnTo>
                    <a:pt x="1730" y="15927"/>
                  </a:lnTo>
                  <a:lnTo>
                    <a:pt x="1602" y="15552"/>
                  </a:lnTo>
                  <a:lnTo>
                    <a:pt x="1327" y="14774"/>
                  </a:lnTo>
                  <a:lnTo>
                    <a:pt x="1327" y="14774"/>
                  </a:lnTo>
                  <a:lnTo>
                    <a:pt x="1090" y="14116"/>
                  </a:lnTo>
                  <a:lnTo>
                    <a:pt x="861" y="13420"/>
                  </a:lnTo>
                  <a:lnTo>
                    <a:pt x="742" y="13064"/>
                  </a:lnTo>
                  <a:lnTo>
                    <a:pt x="632" y="12689"/>
                  </a:lnTo>
                  <a:lnTo>
                    <a:pt x="532" y="12304"/>
                  </a:lnTo>
                  <a:lnTo>
                    <a:pt x="431" y="11911"/>
                  </a:lnTo>
                  <a:lnTo>
                    <a:pt x="339" y="11490"/>
                  </a:lnTo>
                  <a:lnTo>
                    <a:pt x="257" y="11060"/>
                  </a:lnTo>
                  <a:lnTo>
                    <a:pt x="184" y="10612"/>
                  </a:lnTo>
                  <a:lnTo>
                    <a:pt x="120" y="10145"/>
                  </a:lnTo>
                  <a:lnTo>
                    <a:pt x="74" y="9651"/>
                  </a:lnTo>
                  <a:lnTo>
                    <a:pt x="38" y="9139"/>
                  </a:lnTo>
                  <a:lnTo>
                    <a:pt x="10" y="8609"/>
                  </a:lnTo>
                  <a:lnTo>
                    <a:pt x="1" y="8051"/>
                  </a:lnTo>
                  <a:lnTo>
                    <a:pt x="1" y="8051"/>
                  </a:lnTo>
                  <a:lnTo>
                    <a:pt x="10" y="7602"/>
                  </a:lnTo>
                  <a:lnTo>
                    <a:pt x="38" y="7172"/>
                  </a:lnTo>
                  <a:lnTo>
                    <a:pt x="83" y="6752"/>
                  </a:lnTo>
                  <a:lnTo>
                    <a:pt x="138" y="6349"/>
                  </a:lnTo>
                  <a:lnTo>
                    <a:pt x="221" y="5947"/>
                  </a:lnTo>
                  <a:lnTo>
                    <a:pt x="312" y="5562"/>
                  </a:lnTo>
                  <a:lnTo>
                    <a:pt x="422" y="5187"/>
                  </a:lnTo>
                  <a:lnTo>
                    <a:pt x="559" y="4821"/>
                  </a:lnTo>
                  <a:lnTo>
                    <a:pt x="705" y="4474"/>
                  </a:lnTo>
                  <a:lnTo>
                    <a:pt x="861" y="4135"/>
                  </a:lnTo>
                  <a:lnTo>
                    <a:pt x="1044" y="3806"/>
                  </a:lnTo>
                  <a:lnTo>
                    <a:pt x="1245" y="3495"/>
                  </a:lnTo>
                  <a:lnTo>
                    <a:pt x="1455" y="3184"/>
                  </a:lnTo>
                  <a:lnTo>
                    <a:pt x="1684" y="2900"/>
                  </a:lnTo>
                  <a:lnTo>
                    <a:pt x="1931" y="2617"/>
                  </a:lnTo>
                  <a:lnTo>
                    <a:pt x="2196" y="2351"/>
                  </a:lnTo>
                  <a:lnTo>
                    <a:pt x="2196" y="2351"/>
                  </a:lnTo>
                  <a:lnTo>
                    <a:pt x="2416" y="2150"/>
                  </a:lnTo>
                  <a:lnTo>
                    <a:pt x="2645" y="1958"/>
                  </a:lnTo>
                  <a:lnTo>
                    <a:pt x="2873" y="1775"/>
                  </a:lnTo>
                  <a:lnTo>
                    <a:pt x="3111" y="1611"/>
                  </a:lnTo>
                  <a:lnTo>
                    <a:pt x="3349" y="1455"/>
                  </a:lnTo>
                  <a:lnTo>
                    <a:pt x="3596" y="1309"/>
                  </a:lnTo>
                  <a:lnTo>
                    <a:pt x="3834" y="1171"/>
                  </a:lnTo>
                  <a:lnTo>
                    <a:pt x="4081" y="1043"/>
                  </a:lnTo>
                  <a:lnTo>
                    <a:pt x="4328" y="934"/>
                  </a:lnTo>
                  <a:lnTo>
                    <a:pt x="4575" y="824"/>
                  </a:lnTo>
                  <a:lnTo>
                    <a:pt x="4822" y="723"/>
                  </a:lnTo>
                  <a:lnTo>
                    <a:pt x="5069" y="632"/>
                  </a:lnTo>
                  <a:lnTo>
                    <a:pt x="5316" y="549"/>
                  </a:lnTo>
                  <a:lnTo>
                    <a:pt x="5563" y="476"/>
                  </a:lnTo>
                  <a:lnTo>
                    <a:pt x="5801" y="403"/>
                  </a:lnTo>
                  <a:lnTo>
                    <a:pt x="6039" y="339"/>
                  </a:lnTo>
                  <a:lnTo>
                    <a:pt x="6496" y="238"/>
                  </a:lnTo>
                  <a:lnTo>
                    <a:pt x="6935" y="156"/>
                  </a:lnTo>
                  <a:lnTo>
                    <a:pt x="7338" y="101"/>
                  </a:lnTo>
                  <a:lnTo>
                    <a:pt x="7722" y="55"/>
                  </a:lnTo>
                  <a:lnTo>
                    <a:pt x="8060" y="28"/>
                  </a:lnTo>
                  <a:lnTo>
                    <a:pt x="8353" y="10"/>
                  </a:lnTo>
                  <a:lnTo>
                    <a:pt x="8609" y="0"/>
                  </a:lnTo>
                  <a:lnTo>
                    <a:pt x="8801" y="0"/>
                  </a:lnTo>
                  <a:lnTo>
                    <a:pt x="9195" y="0"/>
                  </a:lnTo>
                  <a:lnTo>
                    <a:pt x="9195" y="0"/>
                  </a:lnTo>
                  <a:lnTo>
                    <a:pt x="9368" y="0"/>
                  </a:lnTo>
                  <a:lnTo>
                    <a:pt x="9606" y="0"/>
                  </a:lnTo>
                  <a:lnTo>
                    <a:pt x="9890" y="19"/>
                  </a:lnTo>
                  <a:lnTo>
                    <a:pt x="10228" y="37"/>
                  </a:lnTo>
                  <a:lnTo>
                    <a:pt x="10603" y="83"/>
                  </a:lnTo>
                  <a:lnTo>
                    <a:pt x="11015" y="138"/>
                  </a:lnTo>
                  <a:lnTo>
                    <a:pt x="11454" y="220"/>
                  </a:lnTo>
                  <a:lnTo>
                    <a:pt x="11921" y="321"/>
                  </a:lnTo>
                  <a:lnTo>
                    <a:pt x="12168" y="376"/>
                  </a:lnTo>
                  <a:lnTo>
                    <a:pt x="12405" y="449"/>
                  </a:lnTo>
                  <a:lnTo>
                    <a:pt x="12652" y="522"/>
                  </a:lnTo>
                  <a:lnTo>
                    <a:pt x="12909" y="604"/>
                  </a:lnTo>
                  <a:lnTo>
                    <a:pt x="13156" y="696"/>
                  </a:lnTo>
                  <a:lnTo>
                    <a:pt x="13412" y="796"/>
                  </a:lnTo>
                  <a:lnTo>
                    <a:pt x="13668" y="906"/>
                  </a:lnTo>
                  <a:lnTo>
                    <a:pt x="13924" y="1025"/>
                  </a:lnTo>
                  <a:lnTo>
                    <a:pt x="14171" y="1153"/>
                  </a:lnTo>
                  <a:lnTo>
                    <a:pt x="14427" y="1290"/>
                  </a:lnTo>
                  <a:lnTo>
                    <a:pt x="14674" y="1437"/>
                  </a:lnTo>
                  <a:lnTo>
                    <a:pt x="14921" y="1592"/>
                  </a:lnTo>
                  <a:lnTo>
                    <a:pt x="15159" y="1766"/>
                  </a:lnTo>
                  <a:lnTo>
                    <a:pt x="15397" y="1949"/>
                  </a:lnTo>
                  <a:lnTo>
                    <a:pt x="15635" y="2141"/>
                  </a:lnTo>
                  <a:lnTo>
                    <a:pt x="15854" y="2351"/>
                  </a:lnTo>
                  <a:lnTo>
                    <a:pt x="15854" y="2351"/>
                  </a:lnTo>
                  <a:lnTo>
                    <a:pt x="16119" y="2617"/>
                  </a:lnTo>
                  <a:lnTo>
                    <a:pt x="16366" y="2900"/>
                  </a:lnTo>
                  <a:lnTo>
                    <a:pt x="16604" y="3184"/>
                  </a:lnTo>
                  <a:lnTo>
                    <a:pt x="16815" y="3495"/>
                  </a:lnTo>
                  <a:lnTo>
                    <a:pt x="17016" y="3806"/>
                  </a:lnTo>
                  <a:lnTo>
                    <a:pt x="17190" y="4135"/>
                  </a:lnTo>
                  <a:lnTo>
                    <a:pt x="17354" y="4474"/>
                  </a:lnTo>
                  <a:lnTo>
                    <a:pt x="17501" y="4821"/>
                  </a:lnTo>
                  <a:lnTo>
                    <a:pt x="17629" y="5187"/>
                  </a:lnTo>
                  <a:lnTo>
                    <a:pt x="17748" y="5562"/>
                  </a:lnTo>
                  <a:lnTo>
                    <a:pt x="17839" y="5947"/>
                  </a:lnTo>
                  <a:lnTo>
                    <a:pt x="17922" y="6349"/>
                  </a:lnTo>
                  <a:lnTo>
                    <a:pt x="17976" y="6752"/>
                  </a:lnTo>
                  <a:lnTo>
                    <a:pt x="18022" y="7172"/>
                  </a:lnTo>
                  <a:lnTo>
                    <a:pt x="18050" y="7602"/>
                  </a:lnTo>
                  <a:lnTo>
                    <a:pt x="18059" y="80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3184950" y="2072950"/>
              <a:ext cx="184825" cy="159425"/>
            </a:xfrm>
            <a:custGeom>
              <a:rect b="b" l="l" r="r" t="t"/>
              <a:pathLst>
                <a:path extrusionOk="0" h="6377" w="7393">
                  <a:moveTo>
                    <a:pt x="3944" y="0"/>
                  </a:moveTo>
                  <a:lnTo>
                    <a:pt x="3806" y="9"/>
                  </a:lnTo>
                  <a:lnTo>
                    <a:pt x="3660" y="37"/>
                  </a:lnTo>
                  <a:lnTo>
                    <a:pt x="3523" y="83"/>
                  </a:lnTo>
                  <a:lnTo>
                    <a:pt x="3376" y="147"/>
                  </a:lnTo>
                  <a:lnTo>
                    <a:pt x="3093" y="302"/>
                  </a:lnTo>
                  <a:lnTo>
                    <a:pt x="2956" y="394"/>
                  </a:lnTo>
                  <a:lnTo>
                    <a:pt x="2818" y="485"/>
                  </a:lnTo>
                  <a:lnTo>
                    <a:pt x="2681" y="577"/>
                  </a:lnTo>
                  <a:lnTo>
                    <a:pt x="2553" y="677"/>
                  </a:lnTo>
                  <a:lnTo>
                    <a:pt x="2434" y="787"/>
                  </a:lnTo>
                  <a:lnTo>
                    <a:pt x="2315" y="897"/>
                  </a:lnTo>
                  <a:lnTo>
                    <a:pt x="2041" y="1171"/>
                  </a:lnTo>
                  <a:lnTo>
                    <a:pt x="1785" y="1464"/>
                  </a:lnTo>
                  <a:lnTo>
                    <a:pt x="1538" y="1766"/>
                  </a:lnTo>
                  <a:lnTo>
                    <a:pt x="1309" y="2077"/>
                  </a:lnTo>
                  <a:lnTo>
                    <a:pt x="1090" y="2397"/>
                  </a:lnTo>
                  <a:lnTo>
                    <a:pt x="888" y="2726"/>
                  </a:lnTo>
                  <a:lnTo>
                    <a:pt x="696" y="3065"/>
                  </a:lnTo>
                  <a:lnTo>
                    <a:pt x="522" y="3412"/>
                  </a:lnTo>
                  <a:lnTo>
                    <a:pt x="376" y="3733"/>
                  </a:lnTo>
                  <a:lnTo>
                    <a:pt x="248" y="4053"/>
                  </a:lnTo>
                  <a:lnTo>
                    <a:pt x="138" y="4391"/>
                  </a:lnTo>
                  <a:lnTo>
                    <a:pt x="92" y="4556"/>
                  </a:lnTo>
                  <a:lnTo>
                    <a:pt x="47" y="4721"/>
                  </a:lnTo>
                  <a:lnTo>
                    <a:pt x="19" y="4885"/>
                  </a:lnTo>
                  <a:lnTo>
                    <a:pt x="10" y="5032"/>
                  </a:lnTo>
                  <a:lnTo>
                    <a:pt x="1" y="5178"/>
                  </a:lnTo>
                  <a:lnTo>
                    <a:pt x="19" y="5315"/>
                  </a:lnTo>
                  <a:lnTo>
                    <a:pt x="47" y="5452"/>
                  </a:lnTo>
                  <a:lnTo>
                    <a:pt x="83" y="5571"/>
                  </a:lnTo>
                  <a:lnTo>
                    <a:pt x="129" y="5681"/>
                  </a:lnTo>
                  <a:lnTo>
                    <a:pt x="193" y="5791"/>
                  </a:lnTo>
                  <a:lnTo>
                    <a:pt x="275" y="5882"/>
                  </a:lnTo>
                  <a:lnTo>
                    <a:pt x="358" y="5974"/>
                  </a:lnTo>
                  <a:lnTo>
                    <a:pt x="458" y="6047"/>
                  </a:lnTo>
                  <a:lnTo>
                    <a:pt x="577" y="6120"/>
                  </a:lnTo>
                  <a:lnTo>
                    <a:pt x="696" y="6175"/>
                  </a:lnTo>
                  <a:lnTo>
                    <a:pt x="833" y="6221"/>
                  </a:lnTo>
                  <a:lnTo>
                    <a:pt x="980" y="6257"/>
                  </a:lnTo>
                  <a:lnTo>
                    <a:pt x="1144" y="6285"/>
                  </a:lnTo>
                  <a:lnTo>
                    <a:pt x="1327" y="6303"/>
                  </a:lnTo>
                  <a:lnTo>
                    <a:pt x="1510" y="6321"/>
                  </a:lnTo>
                  <a:lnTo>
                    <a:pt x="1885" y="6331"/>
                  </a:lnTo>
                  <a:lnTo>
                    <a:pt x="2324" y="6321"/>
                  </a:lnTo>
                  <a:lnTo>
                    <a:pt x="2773" y="6303"/>
                  </a:lnTo>
                  <a:lnTo>
                    <a:pt x="2956" y="6294"/>
                  </a:lnTo>
                  <a:lnTo>
                    <a:pt x="3148" y="6285"/>
                  </a:lnTo>
                  <a:lnTo>
                    <a:pt x="3514" y="6239"/>
                  </a:lnTo>
                  <a:lnTo>
                    <a:pt x="3889" y="6203"/>
                  </a:lnTo>
                  <a:lnTo>
                    <a:pt x="4081" y="6193"/>
                  </a:lnTo>
                  <a:lnTo>
                    <a:pt x="4264" y="6193"/>
                  </a:lnTo>
                  <a:lnTo>
                    <a:pt x="4520" y="6203"/>
                  </a:lnTo>
                  <a:lnTo>
                    <a:pt x="4648" y="6212"/>
                  </a:lnTo>
                  <a:lnTo>
                    <a:pt x="4776" y="6230"/>
                  </a:lnTo>
                  <a:lnTo>
                    <a:pt x="5252" y="6321"/>
                  </a:lnTo>
                  <a:lnTo>
                    <a:pt x="5499" y="6358"/>
                  </a:lnTo>
                  <a:lnTo>
                    <a:pt x="5737" y="6376"/>
                  </a:lnTo>
                  <a:lnTo>
                    <a:pt x="6039" y="6376"/>
                  </a:lnTo>
                  <a:lnTo>
                    <a:pt x="6203" y="6358"/>
                  </a:lnTo>
                  <a:lnTo>
                    <a:pt x="6359" y="6321"/>
                  </a:lnTo>
                  <a:lnTo>
                    <a:pt x="6505" y="6276"/>
                  </a:lnTo>
                  <a:lnTo>
                    <a:pt x="6642" y="6221"/>
                  </a:lnTo>
                  <a:lnTo>
                    <a:pt x="6770" y="6157"/>
                  </a:lnTo>
                  <a:lnTo>
                    <a:pt x="6880" y="6074"/>
                  </a:lnTo>
                  <a:lnTo>
                    <a:pt x="6981" y="5983"/>
                  </a:lnTo>
                  <a:lnTo>
                    <a:pt x="7072" y="5873"/>
                  </a:lnTo>
                  <a:lnTo>
                    <a:pt x="7155" y="5763"/>
                  </a:lnTo>
                  <a:lnTo>
                    <a:pt x="7228" y="5635"/>
                  </a:lnTo>
                  <a:lnTo>
                    <a:pt x="7283" y="5498"/>
                  </a:lnTo>
                  <a:lnTo>
                    <a:pt x="7319" y="5343"/>
                  </a:lnTo>
                  <a:lnTo>
                    <a:pt x="7356" y="5187"/>
                  </a:lnTo>
                  <a:lnTo>
                    <a:pt x="7374" y="5013"/>
                  </a:lnTo>
                  <a:lnTo>
                    <a:pt x="7383" y="4830"/>
                  </a:lnTo>
                  <a:lnTo>
                    <a:pt x="7392" y="4675"/>
                  </a:lnTo>
                  <a:lnTo>
                    <a:pt x="7383" y="4519"/>
                  </a:lnTo>
                  <a:lnTo>
                    <a:pt x="7365" y="4364"/>
                  </a:lnTo>
                  <a:lnTo>
                    <a:pt x="7328" y="4208"/>
                  </a:lnTo>
                  <a:lnTo>
                    <a:pt x="7273" y="4053"/>
                  </a:lnTo>
                  <a:lnTo>
                    <a:pt x="7200" y="3897"/>
                  </a:lnTo>
                  <a:lnTo>
                    <a:pt x="7109" y="3751"/>
                  </a:lnTo>
                  <a:lnTo>
                    <a:pt x="7008" y="3614"/>
                  </a:lnTo>
                  <a:lnTo>
                    <a:pt x="6798" y="3348"/>
                  </a:lnTo>
                  <a:lnTo>
                    <a:pt x="6606" y="3083"/>
                  </a:lnTo>
                  <a:lnTo>
                    <a:pt x="6423" y="2800"/>
                  </a:lnTo>
                  <a:lnTo>
                    <a:pt x="6249" y="2516"/>
                  </a:lnTo>
                  <a:lnTo>
                    <a:pt x="5910" y="1949"/>
                  </a:lnTo>
                  <a:lnTo>
                    <a:pt x="5572" y="1372"/>
                  </a:lnTo>
                  <a:lnTo>
                    <a:pt x="5398" y="1098"/>
                  </a:lnTo>
                  <a:lnTo>
                    <a:pt x="5197" y="842"/>
                  </a:lnTo>
                  <a:lnTo>
                    <a:pt x="4987" y="586"/>
                  </a:lnTo>
                  <a:lnTo>
                    <a:pt x="4767" y="357"/>
                  </a:lnTo>
                  <a:lnTo>
                    <a:pt x="4675" y="275"/>
                  </a:lnTo>
                  <a:lnTo>
                    <a:pt x="4575" y="202"/>
                  </a:lnTo>
                  <a:lnTo>
                    <a:pt x="4474" y="137"/>
                  </a:lnTo>
                  <a:lnTo>
                    <a:pt x="4374" y="92"/>
                  </a:lnTo>
                  <a:lnTo>
                    <a:pt x="4273" y="55"/>
                  </a:lnTo>
                  <a:lnTo>
                    <a:pt x="4163" y="28"/>
                  </a:lnTo>
                  <a:lnTo>
                    <a:pt x="4053" y="9"/>
                  </a:lnTo>
                  <a:lnTo>
                    <a:pt x="3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3184950" y="2072950"/>
              <a:ext cx="184825" cy="159425"/>
            </a:xfrm>
            <a:custGeom>
              <a:rect b="b" l="l" r="r" t="t"/>
              <a:pathLst>
                <a:path extrusionOk="0" fill="none" h="6377" w="7393">
                  <a:moveTo>
                    <a:pt x="3944" y="0"/>
                  </a:moveTo>
                  <a:lnTo>
                    <a:pt x="3944" y="0"/>
                  </a:lnTo>
                  <a:lnTo>
                    <a:pt x="3806" y="9"/>
                  </a:lnTo>
                  <a:lnTo>
                    <a:pt x="3660" y="37"/>
                  </a:lnTo>
                  <a:lnTo>
                    <a:pt x="3523" y="83"/>
                  </a:lnTo>
                  <a:lnTo>
                    <a:pt x="3376" y="147"/>
                  </a:lnTo>
                  <a:lnTo>
                    <a:pt x="3376" y="147"/>
                  </a:lnTo>
                  <a:lnTo>
                    <a:pt x="3093" y="302"/>
                  </a:lnTo>
                  <a:lnTo>
                    <a:pt x="2956" y="394"/>
                  </a:lnTo>
                  <a:lnTo>
                    <a:pt x="2818" y="485"/>
                  </a:lnTo>
                  <a:lnTo>
                    <a:pt x="2681" y="577"/>
                  </a:lnTo>
                  <a:lnTo>
                    <a:pt x="2553" y="677"/>
                  </a:lnTo>
                  <a:lnTo>
                    <a:pt x="2434" y="787"/>
                  </a:lnTo>
                  <a:lnTo>
                    <a:pt x="2315" y="897"/>
                  </a:lnTo>
                  <a:lnTo>
                    <a:pt x="2315" y="897"/>
                  </a:lnTo>
                  <a:lnTo>
                    <a:pt x="2041" y="1171"/>
                  </a:lnTo>
                  <a:lnTo>
                    <a:pt x="1785" y="1464"/>
                  </a:lnTo>
                  <a:lnTo>
                    <a:pt x="1538" y="1766"/>
                  </a:lnTo>
                  <a:lnTo>
                    <a:pt x="1309" y="2077"/>
                  </a:lnTo>
                  <a:lnTo>
                    <a:pt x="1090" y="2397"/>
                  </a:lnTo>
                  <a:lnTo>
                    <a:pt x="888" y="2726"/>
                  </a:lnTo>
                  <a:lnTo>
                    <a:pt x="696" y="3065"/>
                  </a:lnTo>
                  <a:lnTo>
                    <a:pt x="522" y="3412"/>
                  </a:lnTo>
                  <a:lnTo>
                    <a:pt x="522" y="3412"/>
                  </a:lnTo>
                  <a:lnTo>
                    <a:pt x="376" y="3733"/>
                  </a:lnTo>
                  <a:lnTo>
                    <a:pt x="248" y="4053"/>
                  </a:lnTo>
                  <a:lnTo>
                    <a:pt x="138" y="4391"/>
                  </a:lnTo>
                  <a:lnTo>
                    <a:pt x="92" y="4556"/>
                  </a:lnTo>
                  <a:lnTo>
                    <a:pt x="47" y="4721"/>
                  </a:lnTo>
                  <a:lnTo>
                    <a:pt x="47" y="4721"/>
                  </a:lnTo>
                  <a:lnTo>
                    <a:pt x="19" y="4885"/>
                  </a:lnTo>
                  <a:lnTo>
                    <a:pt x="10" y="5032"/>
                  </a:lnTo>
                  <a:lnTo>
                    <a:pt x="1" y="5178"/>
                  </a:lnTo>
                  <a:lnTo>
                    <a:pt x="19" y="5315"/>
                  </a:lnTo>
                  <a:lnTo>
                    <a:pt x="47" y="5452"/>
                  </a:lnTo>
                  <a:lnTo>
                    <a:pt x="83" y="5571"/>
                  </a:lnTo>
                  <a:lnTo>
                    <a:pt x="129" y="5681"/>
                  </a:lnTo>
                  <a:lnTo>
                    <a:pt x="193" y="5791"/>
                  </a:lnTo>
                  <a:lnTo>
                    <a:pt x="275" y="5882"/>
                  </a:lnTo>
                  <a:lnTo>
                    <a:pt x="358" y="5974"/>
                  </a:lnTo>
                  <a:lnTo>
                    <a:pt x="458" y="6047"/>
                  </a:lnTo>
                  <a:lnTo>
                    <a:pt x="577" y="6120"/>
                  </a:lnTo>
                  <a:lnTo>
                    <a:pt x="696" y="6175"/>
                  </a:lnTo>
                  <a:lnTo>
                    <a:pt x="833" y="6221"/>
                  </a:lnTo>
                  <a:lnTo>
                    <a:pt x="980" y="6257"/>
                  </a:lnTo>
                  <a:lnTo>
                    <a:pt x="1144" y="6285"/>
                  </a:lnTo>
                  <a:lnTo>
                    <a:pt x="1144" y="6285"/>
                  </a:lnTo>
                  <a:lnTo>
                    <a:pt x="1327" y="6303"/>
                  </a:lnTo>
                  <a:lnTo>
                    <a:pt x="1510" y="6321"/>
                  </a:lnTo>
                  <a:lnTo>
                    <a:pt x="1885" y="6331"/>
                  </a:lnTo>
                  <a:lnTo>
                    <a:pt x="1885" y="6331"/>
                  </a:lnTo>
                  <a:lnTo>
                    <a:pt x="2324" y="6321"/>
                  </a:lnTo>
                  <a:lnTo>
                    <a:pt x="2773" y="6303"/>
                  </a:lnTo>
                  <a:lnTo>
                    <a:pt x="2773" y="6303"/>
                  </a:lnTo>
                  <a:lnTo>
                    <a:pt x="2956" y="6294"/>
                  </a:lnTo>
                  <a:lnTo>
                    <a:pt x="3148" y="6285"/>
                  </a:lnTo>
                  <a:lnTo>
                    <a:pt x="3514" y="6239"/>
                  </a:lnTo>
                  <a:lnTo>
                    <a:pt x="3889" y="6203"/>
                  </a:lnTo>
                  <a:lnTo>
                    <a:pt x="4081" y="6193"/>
                  </a:lnTo>
                  <a:lnTo>
                    <a:pt x="4264" y="6193"/>
                  </a:lnTo>
                  <a:lnTo>
                    <a:pt x="4264" y="6193"/>
                  </a:lnTo>
                  <a:lnTo>
                    <a:pt x="4520" y="6203"/>
                  </a:lnTo>
                  <a:lnTo>
                    <a:pt x="4648" y="6212"/>
                  </a:lnTo>
                  <a:lnTo>
                    <a:pt x="4776" y="6230"/>
                  </a:lnTo>
                  <a:lnTo>
                    <a:pt x="4776" y="6230"/>
                  </a:lnTo>
                  <a:lnTo>
                    <a:pt x="5252" y="6321"/>
                  </a:lnTo>
                  <a:lnTo>
                    <a:pt x="5499" y="6358"/>
                  </a:lnTo>
                  <a:lnTo>
                    <a:pt x="5737" y="6376"/>
                  </a:lnTo>
                  <a:lnTo>
                    <a:pt x="5737" y="6376"/>
                  </a:lnTo>
                  <a:lnTo>
                    <a:pt x="5865" y="6376"/>
                  </a:lnTo>
                  <a:lnTo>
                    <a:pt x="5865" y="6376"/>
                  </a:lnTo>
                  <a:lnTo>
                    <a:pt x="6039" y="6376"/>
                  </a:lnTo>
                  <a:lnTo>
                    <a:pt x="6203" y="6358"/>
                  </a:lnTo>
                  <a:lnTo>
                    <a:pt x="6359" y="6321"/>
                  </a:lnTo>
                  <a:lnTo>
                    <a:pt x="6505" y="6276"/>
                  </a:lnTo>
                  <a:lnTo>
                    <a:pt x="6642" y="6221"/>
                  </a:lnTo>
                  <a:lnTo>
                    <a:pt x="6770" y="6157"/>
                  </a:lnTo>
                  <a:lnTo>
                    <a:pt x="6880" y="6074"/>
                  </a:lnTo>
                  <a:lnTo>
                    <a:pt x="6981" y="5983"/>
                  </a:lnTo>
                  <a:lnTo>
                    <a:pt x="7072" y="5873"/>
                  </a:lnTo>
                  <a:lnTo>
                    <a:pt x="7155" y="5763"/>
                  </a:lnTo>
                  <a:lnTo>
                    <a:pt x="7228" y="5635"/>
                  </a:lnTo>
                  <a:lnTo>
                    <a:pt x="7283" y="5498"/>
                  </a:lnTo>
                  <a:lnTo>
                    <a:pt x="7319" y="5343"/>
                  </a:lnTo>
                  <a:lnTo>
                    <a:pt x="7356" y="5187"/>
                  </a:lnTo>
                  <a:lnTo>
                    <a:pt x="7374" y="5013"/>
                  </a:lnTo>
                  <a:lnTo>
                    <a:pt x="7383" y="4830"/>
                  </a:lnTo>
                  <a:lnTo>
                    <a:pt x="7383" y="4830"/>
                  </a:lnTo>
                  <a:lnTo>
                    <a:pt x="7392" y="4675"/>
                  </a:lnTo>
                  <a:lnTo>
                    <a:pt x="7383" y="4519"/>
                  </a:lnTo>
                  <a:lnTo>
                    <a:pt x="7365" y="4364"/>
                  </a:lnTo>
                  <a:lnTo>
                    <a:pt x="7328" y="4208"/>
                  </a:lnTo>
                  <a:lnTo>
                    <a:pt x="7273" y="4053"/>
                  </a:lnTo>
                  <a:lnTo>
                    <a:pt x="7200" y="3897"/>
                  </a:lnTo>
                  <a:lnTo>
                    <a:pt x="7109" y="3751"/>
                  </a:lnTo>
                  <a:lnTo>
                    <a:pt x="7008" y="3614"/>
                  </a:lnTo>
                  <a:lnTo>
                    <a:pt x="7008" y="3614"/>
                  </a:lnTo>
                  <a:lnTo>
                    <a:pt x="6798" y="3348"/>
                  </a:lnTo>
                  <a:lnTo>
                    <a:pt x="6606" y="3083"/>
                  </a:lnTo>
                  <a:lnTo>
                    <a:pt x="6423" y="2800"/>
                  </a:lnTo>
                  <a:lnTo>
                    <a:pt x="6249" y="2516"/>
                  </a:lnTo>
                  <a:lnTo>
                    <a:pt x="5910" y="1949"/>
                  </a:lnTo>
                  <a:lnTo>
                    <a:pt x="5572" y="1372"/>
                  </a:lnTo>
                  <a:lnTo>
                    <a:pt x="5572" y="1372"/>
                  </a:lnTo>
                  <a:lnTo>
                    <a:pt x="5398" y="1098"/>
                  </a:lnTo>
                  <a:lnTo>
                    <a:pt x="5197" y="842"/>
                  </a:lnTo>
                  <a:lnTo>
                    <a:pt x="4987" y="586"/>
                  </a:lnTo>
                  <a:lnTo>
                    <a:pt x="4767" y="357"/>
                  </a:lnTo>
                  <a:lnTo>
                    <a:pt x="4767" y="357"/>
                  </a:lnTo>
                  <a:lnTo>
                    <a:pt x="4675" y="275"/>
                  </a:lnTo>
                  <a:lnTo>
                    <a:pt x="4575" y="202"/>
                  </a:lnTo>
                  <a:lnTo>
                    <a:pt x="4474" y="137"/>
                  </a:lnTo>
                  <a:lnTo>
                    <a:pt x="4374" y="92"/>
                  </a:lnTo>
                  <a:lnTo>
                    <a:pt x="4273" y="55"/>
                  </a:lnTo>
                  <a:lnTo>
                    <a:pt x="4163" y="28"/>
                  </a:lnTo>
                  <a:lnTo>
                    <a:pt x="4053" y="9"/>
                  </a:lnTo>
                  <a:lnTo>
                    <a:pt x="39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3140600" y="2034075"/>
              <a:ext cx="72525" cy="107275"/>
            </a:xfrm>
            <a:custGeom>
              <a:rect b="b" l="l" r="r" t="t"/>
              <a:pathLst>
                <a:path extrusionOk="0" h="4291" w="2901">
                  <a:moveTo>
                    <a:pt x="1263" y="0"/>
                  </a:moveTo>
                  <a:lnTo>
                    <a:pt x="1135" y="9"/>
                  </a:lnTo>
                  <a:lnTo>
                    <a:pt x="1007" y="37"/>
                  </a:lnTo>
                  <a:lnTo>
                    <a:pt x="888" y="73"/>
                  </a:lnTo>
                  <a:lnTo>
                    <a:pt x="778" y="137"/>
                  </a:lnTo>
                  <a:lnTo>
                    <a:pt x="668" y="211"/>
                  </a:lnTo>
                  <a:lnTo>
                    <a:pt x="558" y="302"/>
                  </a:lnTo>
                  <a:lnTo>
                    <a:pt x="467" y="403"/>
                  </a:lnTo>
                  <a:lnTo>
                    <a:pt x="384" y="522"/>
                  </a:lnTo>
                  <a:lnTo>
                    <a:pt x="284" y="695"/>
                  </a:lnTo>
                  <a:lnTo>
                    <a:pt x="202" y="869"/>
                  </a:lnTo>
                  <a:lnTo>
                    <a:pt x="128" y="1043"/>
                  </a:lnTo>
                  <a:lnTo>
                    <a:pt x="73" y="1217"/>
                  </a:lnTo>
                  <a:lnTo>
                    <a:pt x="28" y="1400"/>
                  </a:lnTo>
                  <a:lnTo>
                    <a:pt x="9" y="1574"/>
                  </a:lnTo>
                  <a:lnTo>
                    <a:pt x="0" y="1747"/>
                  </a:lnTo>
                  <a:lnTo>
                    <a:pt x="9" y="1930"/>
                  </a:lnTo>
                  <a:lnTo>
                    <a:pt x="9" y="2296"/>
                  </a:lnTo>
                  <a:lnTo>
                    <a:pt x="28" y="2525"/>
                  </a:lnTo>
                  <a:lnTo>
                    <a:pt x="64" y="2754"/>
                  </a:lnTo>
                  <a:lnTo>
                    <a:pt x="110" y="2964"/>
                  </a:lnTo>
                  <a:lnTo>
                    <a:pt x="183" y="3174"/>
                  </a:lnTo>
                  <a:lnTo>
                    <a:pt x="229" y="3275"/>
                  </a:lnTo>
                  <a:lnTo>
                    <a:pt x="275" y="3376"/>
                  </a:lnTo>
                  <a:lnTo>
                    <a:pt x="320" y="3476"/>
                  </a:lnTo>
                  <a:lnTo>
                    <a:pt x="384" y="3568"/>
                  </a:lnTo>
                  <a:lnTo>
                    <a:pt x="448" y="3659"/>
                  </a:lnTo>
                  <a:lnTo>
                    <a:pt x="513" y="3751"/>
                  </a:lnTo>
                  <a:lnTo>
                    <a:pt x="586" y="3842"/>
                  </a:lnTo>
                  <a:lnTo>
                    <a:pt x="668" y="3925"/>
                  </a:lnTo>
                  <a:lnTo>
                    <a:pt x="760" y="4007"/>
                  </a:lnTo>
                  <a:lnTo>
                    <a:pt x="860" y="4089"/>
                  </a:lnTo>
                  <a:lnTo>
                    <a:pt x="961" y="4153"/>
                  </a:lnTo>
                  <a:lnTo>
                    <a:pt x="1061" y="4199"/>
                  </a:lnTo>
                  <a:lnTo>
                    <a:pt x="1171" y="4245"/>
                  </a:lnTo>
                  <a:lnTo>
                    <a:pt x="1281" y="4272"/>
                  </a:lnTo>
                  <a:lnTo>
                    <a:pt x="1391" y="4290"/>
                  </a:lnTo>
                  <a:lnTo>
                    <a:pt x="1610" y="4290"/>
                  </a:lnTo>
                  <a:lnTo>
                    <a:pt x="1720" y="4272"/>
                  </a:lnTo>
                  <a:lnTo>
                    <a:pt x="1830" y="4236"/>
                  </a:lnTo>
                  <a:lnTo>
                    <a:pt x="1940" y="4199"/>
                  </a:lnTo>
                  <a:lnTo>
                    <a:pt x="2049" y="4144"/>
                  </a:lnTo>
                  <a:lnTo>
                    <a:pt x="2150" y="4071"/>
                  </a:lnTo>
                  <a:lnTo>
                    <a:pt x="2251" y="3998"/>
                  </a:lnTo>
                  <a:lnTo>
                    <a:pt x="2351" y="3906"/>
                  </a:lnTo>
                  <a:lnTo>
                    <a:pt x="2424" y="3824"/>
                  </a:lnTo>
                  <a:lnTo>
                    <a:pt x="2498" y="3732"/>
                  </a:lnTo>
                  <a:lnTo>
                    <a:pt x="2562" y="3650"/>
                  </a:lnTo>
                  <a:lnTo>
                    <a:pt x="2617" y="3559"/>
                  </a:lnTo>
                  <a:lnTo>
                    <a:pt x="2671" y="3467"/>
                  </a:lnTo>
                  <a:lnTo>
                    <a:pt x="2717" y="3376"/>
                  </a:lnTo>
                  <a:lnTo>
                    <a:pt x="2763" y="3275"/>
                  </a:lnTo>
                  <a:lnTo>
                    <a:pt x="2799" y="3184"/>
                  </a:lnTo>
                  <a:lnTo>
                    <a:pt x="2827" y="3083"/>
                  </a:lnTo>
                  <a:lnTo>
                    <a:pt x="2854" y="2973"/>
                  </a:lnTo>
                  <a:lnTo>
                    <a:pt x="2882" y="2772"/>
                  </a:lnTo>
                  <a:lnTo>
                    <a:pt x="2900" y="2552"/>
                  </a:lnTo>
                  <a:lnTo>
                    <a:pt x="2891" y="2324"/>
                  </a:lnTo>
                  <a:lnTo>
                    <a:pt x="2882" y="2177"/>
                  </a:lnTo>
                  <a:lnTo>
                    <a:pt x="2864" y="2031"/>
                  </a:lnTo>
                  <a:lnTo>
                    <a:pt x="2845" y="1894"/>
                  </a:lnTo>
                  <a:lnTo>
                    <a:pt x="2818" y="1757"/>
                  </a:lnTo>
                  <a:lnTo>
                    <a:pt x="2781" y="1619"/>
                  </a:lnTo>
                  <a:lnTo>
                    <a:pt x="2735" y="1482"/>
                  </a:lnTo>
                  <a:lnTo>
                    <a:pt x="2690" y="1354"/>
                  </a:lnTo>
                  <a:lnTo>
                    <a:pt x="2644" y="1226"/>
                  </a:lnTo>
                  <a:lnTo>
                    <a:pt x="2580" y="1098"/>
                  </a:lnTo>
                  <a:lnTo>
                    <a:pt x="2516" y="979"/>
                  </a:lnTo>
                  <a:lnTo>
                    <a:pt x="2443" y="860"/>
                  </a:lnTo>
                  <a:lnTo>
                    <a:pt x="2370" y="741"/>
                  </a:lnTo>
                  <a:lnTo>
                    <a:pt x="2278" y="631"/>
                  </a:lnTo>
                  <a:lnTo>
                    <a:pt x="2196" y="522"/>
                  </a:lnTo>
                  <a:lnTo>
                    <a:pt x="2095" y="412"/>
                  </a:lnTo>
                  <a:lnTo>
                    <a:pt x="1985" y="311"/>
                  </a:lnTo>
                  <a:lnTo>
                    <a:pt x="1903" y="238"/>
                  </a:lnTo>
                  <a:lnTo>
                    <a:pt x="1821" y="174"/>
                  </a:lnTo>
                  <a:lnTo>
                    <a:pt x="1729" y="119"/>
                  </a:lnTo>
                  <a:lnTo>
                    <a:pt x="1638" y="73"/>
                  </a:lnTo>
                  <a:lnTo>
                    <a:pt x="1546" y="46"/>
                  </a:lnTo>
                  <a:lnTo>
                    <a:pt x="1446" y="18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3140600" y="2034075"/>
              <a:ext cx="72525" cy="107275"/>
            </a:xfrm>
            <a:custGeom>
              <a:rect b="b" l="l" r="r" t="t"/>
              <a:pathLst>
                <a:path extrusionOk="0" fill="none" h="4291" w="2901">
                  <a:moveTo>
                    <a:pt x="1263" y="0"/>
                  </a:moveTo>
                  <a:lnTo>
                    <a:pt x="1263" y="0"/>
                  </a:lnTo>
                  <a:lnTo>
                    <a:pt x="1135" y="9"/>
                  </a:lnTo>
                  <a:lnTo>
                    <a:pt x="1007" y="37"/>
                  </a:lnTo>
                  <a:lnTo>
                    <a:pt x="888" y="73"/>
                  </a:lnTo>
                  <a:lnTo>
                    <a:pt x="778" y="137"/>
                  </a:lnTo>
                  <a:lnTo>
                    <a:pt x="668" y="211"/>
                  </a:lnTo>
                  <a:lnTo>
                    <a:pt x="558" y="302"/>
                  </a:lnTo>
                  <a:lnTo>
                    <a:pt x="467" y="403"/>
                  </a:lnTo>
                  <a:lnTo>
                    <a:pt x="384" y="522"/>
                  </a:lnTo>
                  <a:lnTo>
                    <a:pt x="384" y="522"/>
                  </a:lnTo>
                  <a:lnTo>
                    <a:pt x="284" y="695"/>
                  </a:lnTo>
                  <a:lnTo>
                    <a:pt x="202" y="869"/>
                  </a:lnTo>
                  <a:lnTo>
                    <a:pt x="128" y="1043"/>
                  </a:lnTo>
                  <a:lnTo>
                    <a:pt x="73" y="1217"/>
                  </a:lnTo>
                  <a:lnTo>
                    <a:pt x="28" y="1400"/>
                  </a:lnTo>
                  <a:lnTo>
                    <a:pt x="9" y="1574"/>
                  </a:lnTo>
                  <a:lnTo>
                    <a:pt x="0" y="1747"/>
                  </a:lnTo>
                  <a:lnTo>
                    <a:pt x="9" y="1930"/>
                  </a:lnTo>
                  <a:lnTo>
                    <a:pt x="9" y="1930"/>
                  </a:lnTo>
                  <a:lnTo>
                    <a:pt x="9" y="2296"/>
                  </a:lnTo>
                  <a:lnTo>
                    <a:pt x="9" y="2296"/>
                  </a:lnTo>
                  <a:lnTo>
                    <a:pt x="28" y="2525"/>
                  </a:lnTo>
                  <a:lnTo>
                    <a:pt x="64" y="2754"/>
                  </a:lnTo>
                  <a:lnTo>
                    <a:pt x="110" y="2964"/>
                  </a:lnTo>
                  <a:lnTo>
                    <a:pt x="183" y="3174"/>
                  </a:lnTo>
                  <a:lnTo>
                    <a:pt x="229" y="3275"/>
                  </a:lnTo>
                  <a:lnTo>
                    <a:pt x="275" y="3376"/>
                  </a:lnTo>
                  <a:lnTo>
                    <a:pt x="320" y="3476"/>
                  </a:lnTo>
                  <a:lnTo>
                    <a:pt x="384" y="3568"/>
                  </a:lnTo>
                  <a:lnTo>
                    <a:pt x="448" y="3659"/>
                  </a:lnTo>
                  <a:lnTo>
                    <a:pt x="513" y="3751"/>
                  </a:lnTo>
                  <a:lnTo>
                    <a:pt x="586" y="3842"/>
                  </a:lnTo>
                  <a:lnTo>
                    <a:pt x="668" y="3925"/>
                  </a:lnTo>
                  <a:lnTo>
                    <a:pt x="668" y="3925"/>
                  </a:lnTo>
                  <a:lnTo>
                    <a:pt x="760" y="4007"/>
                  </a:lnTo>
                  <a:lnTo>
                    <a:pt x="860" y="4089"/>
                  </a:lnTo>
                  <a:lnTo>
                    <a:pt x="961" y="4153"/>
                  </a:lnTo>
                  <a:lnTo>
                    <a:pt x="1061" y="4199"/>
                  </a:lnTo>
                  <a:lnTo>
                    <a:pt x="1171" y="4245"/>
                  </a:lnTo>
                  <a:lnTo>
                    <a:pt x="1281" y="4272"/>
                  </a:lnTo>
                  <a:lnTo>
                    <a:pt x="1391" y="4290"/>
                  </a:lnTo>
                  <a:lnTo>
                    <a:pt x="1491" y="4290"/>
                  </a:lnTo>
                  <a:lnTo>
                    <a:pt x="1491" y="4290"/>
                  </a:lnTo>
                  <a:lnTo>
                    <a:pt x="1610" y="4290"/>
                  </a:lnTo>
                  <a:lnTo>
                    <a:pt x="1720" y="4272"/>
                  </a:lnTo>
                  <a:lnTo>
                    <a:pt x="1830" y="4236"/>
                  </a:lnTo>
                  <a:lnTo>
                    <a:pt x="1940" y="4199"/>
                  </a:lnTo>
                  <a:lnTo>
                    <a:pt x="2049" y="4144"/>
                  </a:lnTo>
                  <a:lnTo>
                    <a:pt x="2150" y="4071"/>
                  </a:lnTo>
                  <a:lnTo>
                    <a:pt x="2251" y="3998"/>
                  </a:lnTo>
                  <a:lnTo>
                    <a:pt x="2351" y="3906"/>
                  </a:lnTo>
                  <a:lnTo>
                    <a:pt x="2351" y="3906"/>
                  </a:lnTo>
                  <a:lnTo>
                    <a:pt x="2424" y="3824"/>
                  </a:lnTo>
                  <a:lnTo>
                    <a:pt x="2498" y="3732"/>
                  </a:lnTo>
                  <a:lnTo>
                    <a:pt x="2562" y="3650"/>
                  </a:lnTo>
                  <a:lnTo>
                    <a:pt x="2617" y="3559"/>
                  </a:lnTo>
                  <a:lnTo>
                    <a:pt x="2671" y="3467"/>
                  </a:lnTo>
                  <a:lnTo>
                    <a:pt x="2717" y="3376"/>
                  </a:lnTo>
                  <a:lnTo>
                    <a:pt x="2763" y="3275"/>
                  </a:lnTo>
                  <a:lnTo>
                    <a:pt x="2799" y="3184"/>
                  </a:lnTo>
                  <a:lnTo>
                    <a:pt x="2827" y="3083"/>
                  </a:lnTo>
                  <a:lnTo>
                    <a:pt x="2854" y="2973"/>
                  </a:lnTo>
                  <a:lnTo>
                    <a:pt x="2882" y="2772"/>
                  </a:lnTo>
                  <a:lnTo>
                    <a:pt x="2900" y="2552"/>
                  </a:lnTo>
                  <a:lnTo>
                    <a:pt x="2891" y="2324"/>
                  </a:lnTo>
                  <a:lnTo>
                    <a:pt x="2891" y="2324"/>
                  </a:lnTo>
                  <a:lnTo>
                    <a:pt x="2882" y="2177"/>
                  </a:lnTo>
                  <a:lnTo>
                    <a:pt x="2864" y="2031"/>
                  </a:lnTo>
                  <a:lnTo>
                    <a:pt x="2845" y="1894"/>
                  </a:lnTo>
                  <a:lnTo>
                    <a:pt x="2818" y="1757"/>
                  </a:lnTo>
                  <a:lnTo>
                    <a:pt x="2781" y="1619"/>
                  </a:lnTo>
                  <a:lnTo>
                    <a:pt x="2735" y="1482"/>
                  </a:lnTo>
                  <a:lnTo>
                    <a:pt x="2690" y="1354"/>
                  </a:lnTo>
                  <a:lnTo>
                    <a:pt x="2644" y="1226"/>
                  </a:lnTo>
                  <a:lnTo>
                    <a:pt x="2580" y="1098"/>
                  </a:lnTo>
                  <a:lnTo>
                    <a:pt x="2516" y="979"/>
                  </a:lnTo>
                  <a:lnTo>
                    <a:pt x="2443" y="860"/>
                  </a:lnTo>
                  <a:lnTo>
                    <a:pt x="2370" y="741"/>
                  </a:lnTo>
                  <a:lnTo>
                    <a:pt x="2278" y="631"/>
                  </a:lnTo>
                  <a:lnTo>
                    <a:pt x="2196" y="522"/>
                  </a:lnTo>
                  <a:lnTo>
                    <a:pt x="2095" y="412"/>
                  </a:lnTo>
                  <a:lnTo>
                    <a:pt x="1985" y="311"/>
                  </a:lnTo>
                  <a:lnTo>
                    <a:pt x="1985" y="311"/>
                  </a:lnTo>
                  <a:lnTo>
                    <a:pt x="1903" y="238"/>
                  </a:lnTo>
                  <a:lnTo>
                    <a:pt x="1821" y="174"/>
                  </a:lnTo>
                  <a:lnTo>
                    <a:pt x="1729" y="119"/>
                  </a:lnTo>
                  <a:lnTo>
                    <a:pt x="1638" y="73"/>
                  </a:lnTo>
                  <a:lnTo>
                    <a:pt x="1546" y="46"/>
                  </a:lnTo>
                  <a:lnTo>
                    <a:pt x="1446" y="18"/>
                  </a:lnTo>
                  <a:lnTo>
                    <a:pt x="1354" y="0"/>
                  </a:lnTo>
                  <a:lnTo>
                    <a:pt x="12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3285825" y="1970725"/>
              <a:ext cx="75025" cy="100650"/>
            </a:xfrm>
            <a:custGeom>
              <a:rect b="b" l="l" r="r" t="t"/>
              <a:pathLst>
                <a:path extrusionOk="0" h="4026" w="3001">
                  <a:moveTo>
                    <a:pt x="1930" y="0"/>
                  </a:moveTo>
                  <a:lnTo>
                    <a:pt x="1784" y="9"/>
                  </a:lnTo>
                  <a:lnTo>
                    <a:pt x="1638" y="46"/>
                  </a:lnTo>
                  <a:lnTo>
                    <a:pt x="1491" y="92"/>
                  </a:lnTo>
                  <a:lnTo>
                    <a:pt x="1345" y="147"/>
                  </a:lnTo>
                  <a:lnTo>
                    <a:pt x="1208" y="211"/>
                  </a:lnTo>
                  <a:lnTo>
                    <a:pt x="1080" y="275"/>
                  </a:lnTo>
                  <a:lnTo>
                    <a:pt x="961" y="357"/>
                  </a:lnTo>
                  <a:lnTo>
                    <a:pt x="842" y="439"/>
                  </a:lnTo>
                  <a:lnTo>
                    <a:pt x="732" y="531"/>
                  </a:lnTo>
                  <a:lnTo>
                    <a:pt x="631" y="622"/>
                  </a:lnTo>
                  <a:lnTo>
                    <a:pt x="540" y="723"/>
                  </a:lnTo>
                  <a:lnTo>
                    <a:pt x="448" y="833"/>
                  </a:lnTo>
                  <a:lnTo>
                    <a:pt x="375" y="952"/>
                  </a:lnTo>
                  <a:lnTo>
                    <a:pt x="302" y="1080"/>
                  </a:lnTo>
                  <a:lnTo>
                    <a:pt x="238" y="1208"/>
                  </a:lnTo>
                  <a:lnTo>
                    <a:pt x="183" y="1345"/>
                  </a:lnTo>
                  <a:lnTo>
                    <a:pt x="128" y="1482"/>
                  </a:lnTo>
                  <a:lnTo>
                    <a:pt x="92" y="1638"/>
                  </a:lnTo>
                  <a:lnTo>
                    <a:pt x="55" y="1802"/>
                  </a:lnTo>
                  <a:lnTo>
                    <a:pt x="28" y="1967"/>
                  </a:lnTo>
                  <a:lnTo>
                    <a:pt x="18" y="2141"/>
                  </a:lnTo>
                  <a:lnTo>
                    <a:pt x="0" y="2315"/>
                  </a:lnTo>
                  <a:lnTo>
                    <a:pt x="0" y="2488"/>
                  </a:lnTo>
                  <a:lnTo>
                    <a:pt x="9" y="2662"/>
                  </a:lnTo>
                  <a:lnTo>
                    <a:pt x="18" y="2827"/>
                  </a:lnTo>
                  <a:lnTo>
                    <a:pt x="37" y="3001"/>
                  </a:lnTo>
                  <a:lnTo>
                    <a:pt x="64" y="3165"/>
                  </a:lnTo>
                  <a:lnTo>
                    <a:pt x="82" y="3248"/>
                  </a:lnTo>
                  <a:lnTo>
                    <a:pt x="110" y="3330"/>
                  </a:lnTo>
                  <a:lnTo>
                    <a:pt x="147" y="3403"/>
                  </a:lnTo>
                  <a:lnTo>
                    <a:pt x="183" y="3476"/>
                  </a:lnTo>
                  <a:lnTo>
                    <a:pt x="229" y="3550"/>
                  </a:lnTo>
                  <a:lnTo>
                    <a:pt x="275" y="3614"/>
                  </a:lnTo>
                  <a:lnTo>
                    <a:pt x="329" y="3678"/>
                  </a:lnTo>
                  <a:lnTo>
                    <a:pt x="384" y="3742"/>
                  </a:lnTo>
                  <a:lnTo>
                    <a:pt x="448" y="3787"/>
                  </a:lnTo>
                  <a:lnTo>
                    <a:pt x="512" y="3842"/>
                  </a:lnTo>
                  <a:lnTo>
                    <a:pt x="586" y="3879"/>
                  </a:lnTo>
                  <a:lnTo>
                    <a:pt x="659" y="3915"/>
                  </a:lnTo>
                  <a:lnTo>
                    <a:pt x="741" y="3952"/>
                  </a:lnTo>
                  <a:lnTo>
                    <a:pt x="833" y="3970"/>
                  </a:lnTo>
                  <a:lnTo>
                    <a:pt x="933" y="3989"/>
                  </a:lnTo>
                  <a:lnTo>
                    <a:pt x="1043" y="4007"/>
                  </a:lnTo>
                  <a:lnTo>
                    <a:pt x="1153" y="4016"/>
                  </a:lnTo>
                  <a:lnTo>
                    <a:pt x="1253" y="4025"/>
                  </a:lnTo>
                  <a:lnTo>
                    <a:pt x="1400" y="4016"/>
                  </a:lnTo>
                  <a:lnTo>
                    <a:pt x="1537" y="3998"/>
                  </a:lnTo>
                  <a:lnTo>
                    <a:pt x="1665" y="3970"/>
                  </a:lnTo>
                  <a:lnTo>
                    <a:pt x="1802" y="3925"/>
                  </a:lnTo>
                  <a:lnTo>
                    <a:pt x="1930" y="3861"/>
                  </a:lnTo>
                  <a:lnTo>
                    <a:pt x="2058" y="3787"/>
                  </a:lnTo>
                  <a:lnTo>
                    <a:pt x="2177" y="3705"/>
                  </a:lnTo>
                  <a:lnTo>
                    <a:pt x="2296" y="3595"/>
                  </a:lnTo>
                  <a:lnTo>
                    <a:pt x="2397" y="3495"/>
                  </a:lnTo>
                  <a:lnTo>
                    <a:pt x="2488" y="3394"/>
                  </a:lnTo>
                  <a:lnTo>
                    <a:pt x="2571" y="3284"/>
                  </a:lnTo>
                  <a:lnTo>
                    <a:pt x="2644" y="3174"/>
                  </a:lnTo>
                  <a:lnTo>
                    <a:pt x="2708" y="3065"/>
                  </a:lnTo>
                  <a:lnTo>
                    <a:pt x="2763" y="2955"/>
                  </a:lnTo>
                  <a:lnTo>
                    <a:pt x="2809" y="2845"/>
                  </a:lnTo>
                  <a:lnTo>
                    <a:pt x="2854" y="2726"/>
                  </a:lnTo>
                  <a:lnTo>
                    <a:pt x="2891" y="2607"/>
                  </a:lnTo>
                  <a:lnTo>
                    <a:pt x="2918" y="2498"/>
                  </a:lnTo>
                  <a:lnTo>
                    <a:pt x="2964" y="2269"/>
                  </a:lnTo>
                  <a:lnTo>
                    <a:pt x="2991" y="2040"/>
                  </a:lnTo>
                  <a:lnTo>
                    <a:pt x="3001" y="1821"/>
                  </a:lnTo>
                  <a:lnTo>
                    <a:pt x="2991" y="1601"/>
                  </a:lnTo>
                  <a:lnTo>
                    <a:pt x="2973" y="1400"/>
                  </a:lnTo>
                  <a:lnTo>
                    <a:pt x="2946" y="1208"/>
                  </a:lnTo>
                  <a:lnTo>
                    <a:pt x="2909" y="1034"/>
                  </a:lnTo>
                  <a:lnTo>
                    <a:pt x="2873" y="878"/>
                  </a:lnTo>
                  <a:lnTo>
                    <a:pt x="2836" y="750"/>
                  </a:lnTo>
                  <a:lnTo>
                    <a:pt x="2763" y="549"/>
                  </a:lnTo>
                  <a:lnTo>
                    <a:pt x="2735" y="485"/>
                  </a:lnTo>
                  <a:lnTo>
                    <a:pt x="2708" y="430"/>
                  </a:lnTo>
                  <a:lnTo>
                    <a:pt x="2671" y="366"/>
                  </a:lnTo>
                  <a:lnTo>
                    <a:pt x="2626" y="320"/>
                  </a:lnTo>
                  <a:lnTo>
                    <a:pt x="2534" y="220"/>
                  </a:lnTo>
                  <a:lnTo>
                    <a:pt x="2433" y="147"/>
                  </a:lnTo>
                  <a:lnTo>
                    <a:pt x="2324" y="83"/>
                  </a:lnTo>
                  <a:lnTo>
                    <a:pt x="2196" y="37"/>
                  </a:lnTo>
                  <a:lnTo>
                    <a:pt x="2068" y="9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3285825" y="1970725"/>
              <a:ext cx="75025" cy="100650"/>
            </a:xfrm>
            <a:custGeom>
              <a:rect b="b" l="l" r="r" t="t"/>
              <a:pathLst>
                <a:path extrusionOk="0" fill="none" h="4026" w="3001">
                  <a:moveTo>
                    <a:pt x="1930" y="0"/>
                  </a:moveTo>
                  <a:lnTo>
                    <a:pt x="1930" y="0"/>
                  </a:lnTo>
                  <a:lnTo>
                    <a:pt x="1784" y="9"/>
                  </a:lnTo>
                  <a:lnTo>
                    <a:pt x="1638" y="46"/>
                  </a:lnTo>
                  <a:lnTo>
                    <a:pt x="1638" y="46"/>
                  </a:lnTo>
                  <a:lnTo>
                    <a:pt x="1491" y="92"/>
                  </a:lnTo>
                  <a:lnTo>
                    <a:pt x="1345" y="147"/>
                  </a:lnTo>
                  <a:lnTo>
                    <a:pt x="1208" y="211"/>
                  </a:lnTo>
                  <a:lnTo>
                    <a:pt x="1080" y="275"/>
                  </a:lnTo>
                  <a:lnTo>
                    <a:pt x="961" y="357"/>
                  </a:lnTo>
                  <a:lnTo>
                    <a:pt x="842" y="439"/>
                  </a:lnTo>
                  <a:lnTo>
                    <a:pt x="732" y="531"/>
                  </a:lnTo>
                  <a:lnTo>
                    <a:pt x="631" y="622"/>
                  </a:lnTo>
                  <a:lnTo>
                    <a:pt x="540" y="723"/>
                  </a:lnTo>
                  <a:lnTo>
                    <a:pt x="448" y="833"/>
                  </a:lnTo>
                  <a:lnTo>
                    <a:pt x="375" y="952"/>
                  </a:lnTo>
                  <a:lnTo>
                    <a:pt x="302" y="1080"/>
                  </a:lnTo>
                  <a:lnTo>
                    <a:pt x="238" y="1208"/>
                  </a:lnTo>
                  <a:lnTo>
                    <a:pt x="183" y="1345"/>
                  </a:lnTo>
                  <a:lnTo>
                    <a:pt x="128" y="1482"/>
                  </a:lnTo>
                  <a:lnTo>
                    <a:pt x="92" y="1638"/>
                  </a:lnTo>
                  <a:lnTo>
                    <a:pt x="92" y="1638"/>
                  </a:lnTo>
                  <a:lnTo>
                    <a:pt x="55" y="1802"/>
                  </a:lnTo>
                  <a:lnTo>
                    <a:pt x="28" y="1967"/>
                  </a:lnTo>
                  <a:lnTo>
                    <a:pt x="18" y="2141"/>
                  </a:lnTo>
                  <a:lnTo>
                    <a:pt x="0" y="2315"/>
                  </a:lnTo>
                  <a:lnTo>
                    <a:pt x="0" y="2488"/>
                  </a:lnTo>
                  <a:lnTo>
                    <a:pt x="9" y="2662"/>
                  </a:lnTo>
                  <a:lnTo>
                    <a:pt x="18" y="2827"/>
                  </a:lnTo>
                  <a:lnTo>
                    <a:pt x="37" y="3001"/>
                  </a:lnTo>
                  <a:lnTo>
                    <a:pt x="37" y="3001"/>
                  </a:lnTo>
                  <a:lnTo>
                    <a:pt x="64" y="3165"/>
                  </a:lnTo>
                  <a:lnTo>
                    <a:pt x="82" y="3248"/>
                  </a:lnTo>
                  <a:lnTo>
                    <a:pt x="110" y="3330"/>
                  </a:lnTo>
                  <a:lnTo>
                    <a:pt x="147" y="3403"/>
                  </a:lnTo>
                  <a:lnTo>
                    <a:pt x="183" y="3476"/>
                  </a:lnTo>
                  <a:lnTo>
                    <a:pt x="229" y="3550"/>
                  </a:lnTo>
                  <a:lnTo>
                    <a:pt x="275" y="3614"/>
                  </a:lnTo>
                  <a:lnTo>
                    <a:pt x="329" y="3678"/>
                  </a:lnTo>
                  <a:lnTo>
                    <a:pt x="384" y="3742"/>
                  </a:lnTo>
                  <a:lnTo>
                    <a:pt x="448" y="3787"/>
                  </a:lnTo>
                  <a:lnTo>
                    <a:pt x="512" y="3842"/>
                  </a:lnTo>
                  <a:lnTo>
                    <a:pt x="586" y="3879"/>
                  </a:lnTo>
                  <a:lnTo>
                    <a:pt x="659" y="3915"/>
                  </a:lnTo>
                  <a:lnTo>
                    <a:pt x="741" y="3952"/>
                  </a:lnTo>
                  <a:lnTo>
                    <a:pt x="833" y="3970"/>
                  </a:lnTo>
                  <a:lnTo>
                    <a:pt x="833" y="3970"/>
                  </a:lnTo>
                  <a:lnTo>
                    <a:pt x="933" y="3989"/>
                  </a:lnTo>
                  <a:lnTo>
                    <a:pt x="1043" y="4007"/>
                  </a:lnTo>
                  <a:lnTo>
                    <a:pt x="1153" y="4016"/>
                  </a:lnTo>
                  <a:lnTo>
                    <a:pt x="1253" y="4025"/>
                  </a:lnTo>
                  <a:lnTo>
                    <a:pt x="1253" y="4025"/>
                  </a:lnTo>
                  <a:lnTo>
                    <a:pt x="1400" y="4016"/>
                  </a:lnTo>
                  <a:lnTo>
                    <a:pt x="1537" y="3998"/>
                  </a:lnTo>
                  <a:lnTo>
                    <a:pt x="1665" y="3970"/>
                  </a:lnTo>
                  <a:lnTo>
                    <a:pt x="1802" y="3925"/>
                  </a:lnTo>
                  <a:lnTo>
                    <a:pt x="1930" y="3861"/>
                  </a:lnTo>
                  <a:lnTo>
                    <a:pt x="2058" y="3787"/>
                  </a:lnTo>
                  <a:lnTo>
                    <a:pt x="2177" y="3705"/>
                  </a:lnTo>
                  <a:lnTo>
                    <a:pt x="2296" y="3595"/>
                  </a:lnTo>
                  <a:lnTo>
                    <a:pt x="2296" y="3595"/>
                  </a:lnTo>
                  <a:lnTo>
                    <a:pt x="2397" y="3495"/>
                  </a:lnTo>
                  <a:lnTo>
                    <a:pt x="2488" y="3394"/>
                  </a:lnTo>
                  <a:lnTo>
                    <a:pt x="2571" y="3284"/>
                  </a:lnTo>
                  <a:lnTo>
                    <a:pt x="2644" y="3174"/>
                  </a:lnTo>
                  <a:lnTo>
                    <a:pt x="2708" y="3065"/>
                  </a:lnTo>
                  <a:lnTo>
                    <a:pt x="2763" y="2955"/>
                  </a:lnTo>
                  <a:lnTo>
                    <a:pt x="2809" y="2845"/>
                  </a:lnTo>
                  <a:lnTo>
                    <a:pt x="2854" y="2726"/>
                  </a:lnTo>
                  <a:lnTo>
                    <a:pt x="2891" y="2607"/>
                  </a:lnTo>
                  <a:lnTo>
                    <a:pt x="2918" y="2498"/>
                  </a:lnTo>
                  <a:lnTo>
                    <a:pt x="2964" y="2269"/>
                  </a:lnTo>
                  <a:lnTo>
                    <a:pt x="2991" y="2040"/>
                  </a:lnTo>
                  <a:lnTo>
                    <a:pt x="3001" y="1821"/>
                  </a:lnTo>
                  <a:lnTo>
                    <a:pt x="2991" y="1601"/>
                  </a:lnTo>
                  <a:lnTo>
                    <a:pt x="2973" y="1400"/>
                  </a:lnTo>
                  <a:lnTo>
                    <a:pt x="2946" y="1208"/>
                  </a:lnTo>
                  <a:lnTo>
                    <a:pt x="2909" y="1034"/>
                  </a:lnTo>
                  <a:lnTo>
                    <a:pt x="2873" y="878"/>
                  </a:lnTo>
                  <a:lnTo>
                    <a:pt x="2836" y="750"/>
                  </a:lnTo>
                  <a:lnTo>
                    <a:pt x="2763" y="549"/>
                  </a:lnTo>
                  <a:lnTo>
                    <a:pt x="2763" y="549"/>
                  </a:lnTo>
                  <a:lnTo>
                    <a:pt x="2735" y="485"/>
                  </a:lnTo>
                  <a:lnTo>
                    <a:pt x="2708" y="430"/>
                  </a:lnTo>
                  <a:lnTo>
                    <a:pt x="2671" y="366"/>
                  </a:lnTo>
                  <a:lnTo>
                    <a:pt x="2626" y="320"/>
                  </a:lnTo>
                  <a:lnTo>
                    <a:pt x="2534" y="220"/>
                  </a:lnTo>
                  <a:lnTo>
                    <a:pt x="2433" y="147"/>
                  </a:lnTo>
                  <a:lnTo>
                    <a:pt x="2324" y="83"/>
                  </a:lnTo>
                  <a:lnTo>
                    <a:pt x="2196" y="37"/>
                  </a:lnTo>
                  <a:lnTo>
                    <a:pt x="2068" y="9"/>
                  </a:lnTo>
                  <a:lnTo>
                    <a:pt x="19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3202350" y="1972100"/>
              <a:ext cx="73650" cy="99500"/>
            </a:xfrm>
            <a:custGeom>
              <a:rect b="b" l="l" r="r" t="t"/>
              <a:pathLst>
                <a:path extrusionOk="0" h="3980" w="2946">
                  <a:moveTo>
                    <a:pt x="1418" y="0"/>
                  </a:moveTo>
                  <a:lnTo>
                    <a:pt x="1281" y="9"/>
                  </a:lnTo>
                  <a:lnTo>
                    <a:pt x="1144" y="28"/>
                  </a:lnTo>
                  <a:lnTo>
                    <a:pt x="1016" y="64"/>
                  </a:lnTo>
                  <a:lnTo>
                    <a:pt x="888" y="110"/>
                  </a:lnTo>
                  <a:lnTo>
                    <a:pt x="759" y="165"/>
                  </a:lnTo>
                  <a:lnTo>
                    <a:pt x="641" y="238"/>
                  </a:lnTo>
                  <a:lnTo>
                    <a:pt x="522" y="320"/>
                  </a:lnTo>
                  <a:lnTo>
                    <a:pt x="412" y="421"/>
                  </a:lnTo>
                  <a:lnTo>
                    <a:pt x="348" y="494"/>
                  </a:lnTo>
                  <a:lnTo>
                    <a:pt x="293" y="558"/>
                  </a:lnTo>
                  <a:lnTo>
                    <a:pt x="192" y="704"/>
                  </a:lnTo>
                  <a:lnTo>
                    <a:pt x="119" y="851"/>
                  </a:lnTo>
                  <a:lnTo>
                    <a:pt x="64" y="1006"/>
                  </a:lnTo>
                  <a:lnTo>
                    <a:pt x="28" y="1153"/>
                  </a:lnTo>
                  <a:lnTo>
                    <a:pt x="9" y="1308"/>
                  </a:lnTo>
                  <a:lnTo>
                    <a:pt x="0" y="1473"/>
                  </a:lnTo>
                  <a:lnTo>
                    <a:pt x="9" y="1628"/>
                  </a:lnTo>
                  <a:lnTo>
                    <a:pt x="9" y="1830"/>
                  </a:lnTo>
                  <a:lnTo>
                    <a:pt x="18" y="1994"/>
                  </a:lnTo>
                  <a:lnTo>
                    <a:pt x="37" y="2214"/>
                  </a:lnTo>
                  <a:lnTo>
                    <a:pt x="64" y="2433"/>
                  </a:lnTo>
                  <a:lnTo>
                    <a:pt x="110" y="2644"/>
                  </a:lnTo>
                  <a:lnTo>
                    <a:pt x="183" y="2854"/>
                  </a:lnTo>
                  <a:lnTo>
                    <a:pt x="265" y="3046"/>
                  </a:lnTo>
                  <a:lnTo>
                    <a:pt x="311" y="3138"/>
                  </a:lnTo>
                  <a:lnTo>
                    <a:pt x="366" y="3238"/>
                  </a:lnTo>
                  <a:lnTo>
                    <a:pt x="430" y="3321"/>
                  </a:lnTo>
                  <a:lnTo>
                    <a:pt x="494" y="3412"/>
                  </a:lnTo>
                  <a:lnTo>
                    <a:pt x="567" y="3495"/>
                  </a:lnTo>
                  <a:lnTo>
                    <a:pt x="650" y="3577"/>
                  </a:lnTo>
                  <a:lnTo>
                    <a:pt x="759" y="3678"/>
                  </a:lnTo>
                  <a:lnTo>
                    <a:pt x="860" y="3760"/>
                  </a:lnTo>
                  <a:lnTo>
                    <a:pt x="979" y="3824"/>
                  </a:lnTo>
                  <a:lnTo>
                    <a:pt x="1089" y="3879"/>
                  </a:lnTo>
                  <a:lnTo>
                    <a:pt x="1208" y="3925"/>
                  </a:lnTo>
                  <a:lnTo>
                    <a:pt x="1336" y="3961"/>
                  </a:lnTo>
                  <a:lnTo>
                    <a:pt x="1455" y="3979"/>
                  </a:lnTo>
                  <a:lnTo>
                    <a:pt x="1702" y="3979"/>
                  </a:lnTo>
                  <a:lnTo>
                    <a:pt x="1830" y="3961"/>
                  </a:lnTo>
                  <a:lnTo>
                    <a:pt x="1958" y="3925"/>
                  </a:lnTo>
                  <a:lnTo>
                    <a:pt x="2077" y="3888"/>
                  </a:lnTo>
                  <a:lnTo>
                    <a:pt x="2177" y="3851"/>
                  </a:lnTo>
                  <a:lnTo>
                    <a:pt x="2269" y="3796"/>
                  </a:lnTo>
                  <a:lnTo>
                    <a:pt x="2351" y="3751"/>
                  </a:lnTo>
                  <a:lnTo>
                    <a:pt x="2433" y="3687"/>
                  </a:lnTo>
                  <a:lnTo>
                    <a:pt x="2507" y="3632"/>
                  </a:lnTo>
                  <a:lnTo>
                    <a:pt x="2571" y="3559"/>
                  </a:lnTo>
                  <a:lnTo>
                    <a:pt x="2635" y="3485"/>
                  </a:lnTo>
                  <a:lnTo>
                    <a:pt x="2690" y="3412"/>
                  </a:lnTo>
                  <a:lnTo>
                    <a:pt x="2745" y="3330"/>
                  </a:lnTo>
                  <a:lnTo>
                    <a:pt x="2790" y="3238"/>
                  </a:lnTo>
                  <a:lnTo>
                    <a:pt x="2827" y="3147"/>
                  </a:lnTo>
                  <a:lnTo>
                    <a:pt x="2863" y="3055"/>
                  </a:lnTo>
                  <a:lnTo>
                    <a:pt x="2891" y="2964"/>
                  </a:lnTo>
                  <a:lnTo>
                    <a:pt x="2909" y="2863"/>
                  </a:lnTo>
                  <a:lnTo>
                    <a:pt x="2927" y="2754"/>
                  </a:lnTo>
                  <a:lnTo>
                    <a:pt x="2937" y="2653"/>
                  </a:lnTo>
                  <a:lnTo>
                    <a:pt x="2946" y="2397"/>
                  </a:lnTo>
                  <a:lnTo>
                    <a:pt x="2946" y="2141"/>
                  </a:lnTo>
                  <a:lnTo>
                    <a:pt x="2927" y="1875"/>
                  </a:lnTo>
                  <a:lnTo>
                    <a:pt x="2909" y="1756"/>
                  </a:lnTo>
                  <a:lnTo>
                    <a:pt x="2882" y="1628"/>
                  </a:lnTo>
                  <a:lnTo>
                    <a:pt x="2827" y="1363"/>
                  </a:lnTo>
                  <a:lnTo>
                    <a:pt x="2754" y="1107"/>
                  </a:lnTo>
                  <a:lnTo>
                    <a:pt x="2708" y="979"/>
                  </a:lnTo>
                  <a:lnTo>
                    <a:pt x="2662" y="860"/>
                  </a:lnTo>
                  <a:lnTo>
                    <a:pt x="2607" y="741"/>
                  </a:lnTo>
                  <a:lnTo>
                    <a:pt x="2534" y="622"/>
                  </a:lnTo>
                  <a:lnTo>
                    <a:pt x="2488" y="549"/>
                  </a:lnTo>
                  <a:lnTo>
                    <a:pt x="2433" y="476"/>
                  </a:lnTo>
                  <a:lnTo>
                    <a:pt x="2379" y="412"/>
                  </a:lnTo>
                  <a:lnTo>
                    <a:pt x="2315" y="357"/>
                  </a:lnTo>
                  <a:lnTo>
                    <a:pt x="2260" y="302"/>
                  </a:lnTo>
                  <a:lnTo>
                    <a:pt x="2187" y="247"/>
                  </a:lnTo>
                  <a:lnTo>
                    <a:pt x="2049" y="156"/>
                  </a:lnTo>
                  <a:lnTo>
                    <a:pt x="1894" y="92"/>
                  </a:lnTo>
                  <a:lnTo>
                    <a:pt x="1738" y="46"/>
                  </a:lnTo>
                  <a:lnTo>
                    <a:pt x="1583" y="18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3202350" y="1972100"/>
              <a:ext cx="73650" cy="99500"/>
            </a:xfrm>
            <a:custGeom>
              <a:rect b="b" l="l" r="r" t="t"/>
              <a:pathLst>
                <a:path extrusionOk="0" fill="none" h="3980" w="2946">
                  <a:moveTo>
                    <a:pt x="1418" y="0"/>
                  </a:moveTo>
                  <a:lnTo>
                    <a:pt x="1418" y="0"/>
                  </a:lnTo>
                  <a:lnTo>
                    <a:pt x="1281" y="9"/>
                  </a:lnTo>
                  <a:lnTo>
                    <a:pt x="1144" y="28"/>
                  </a:lnTo>
                  <a:lnTo>
                    <a:pt x="1016" y="64"/>
                  </a:lnTo>
                  <a:lnTo>
                    <a:pt x="888" y="110"/>
                  </a:lnTo>
                  <a:lnTo>
                    <a:pt x="759" y="165"/>
                  </a:lnTo>
                  <a:lnTo>
                    <a:pt x="641" y="238"/>
                  </a:lnTo>
                  <a:lnTo>
                    <a:pt x="522" y="320"/>
                  </a:lnTo>
                  <a:lnTo>
                    <a:pt x="412" y="421"/>
                  </a:lnTo>
                  <a:lnTo>
                    <a:pt x="412" y="421"/>
                  </a:lnTo>
                  <a:lnTo>
                    <a:pt x="348" y="494"/>
                  </a:lnTo>
                  <a:lnTo>
                    <a:pt x="293" y="558"/>
                  </a:lnTo>
                  <a:lnTo>
                    <a:pt x="192" y="704"/>
                  </a:lnTo>
                  <a:lnTo>
                    <a:pt x="119" y="851"/>
                  </a:lnTo>
                  <a:lnTo>
                    <a:pt x="64" y="1006"/>
                  </a:lnTo>
                  <a:lnTo>
                    <a:pt x="28" y="1153"/>
                  </a:lnTo>
                  <a:lnTo>
                    <a:pt x="9" y="1308"/>
                  </a:lnTo>
                  <a:lnTo>
                    <a:pt x="0" y="1473"/>
                  </a:lnTo>
                  <a:lnTo>
                    <a:pt x="9" y="1628"/>
                  </a:lnTo>
                  <a:lnTo>
                    <a:pt x="9" y="1628"/>
                  </a:lnTo>
                  <a:lnTo>
                    <a:pt x="9" y="1830"/>
                  </a:lnTo>
                  <a:lnTo>
                    <a:pt x="18" y="1994"/>
                  </a:lnTo>
                  <a:lnTo>
                    <a:pt x="18" y="1994"/>
                  </a:lnTo>
                  <a:lnTo>
                    <a:pt x="37" y="2214"/>
                  </a:lnTo>
                  <a:lnTo>
                    <a:pt x="64" y="2433"/>
                  </a:lnTo>
                  <a:lnTo>
                    <a:pt x="110" y="2644"/>
                  </a:lnTo>
                  <a:lnTo>
                    <a:pt x="183" y="2854"/>
                  </a:lnTo>
                  <a:lnTo>
                    <a:pt x="265" y="3046"/>
                  </a:lnTo>
                  <a:lnTo>
                    <a:pt x="311" y="3138"/>
                  </a:lnTo>
                  <a:lnTo>
                    <a:pt x="366" y="3238"/>
                  </a:lnTo>
                  <a:lnTo>
                    <a:pt x="430" y="3321"/>
                  </a:lnTo>
                  <a:lnTo>
                    <a:pt x="494" y="3412"/>
                  </a:lnTo>
                  <a:lnTo>
                    <a:pt x="567" y="3495"/>
                  </a:lnTo>
                  <a:lnTo>
                    <a:pt x="650" y="3577"/>
                  </a:lnTo>
                  <a:lnTo>
                    <a:pt x="650" y="3577"/>
                  </a:lnTo>
                  <a:lnTo>
                    <a:pt x="759" y="3678"/>
                  </a:lnTo>
                  <a:lnTo>
                    <a:pt x="860" y="3760"/>
                  </a:lnTo>
                  <a:lnTo>
                    <a:pt x="979" y="3824"/>
                  </a:lnTo>
                  <a:lnTo>
                    <a:pt x="1089" y="3879"/>
                  </a:lnTo>
                  <a:lnTo>
                    <a:pt x="1208" y="3925"/>
                  </a:lnTo>
                  <a:lnTo>
                    <a:pt x="1336" y="3961"/>
                  </a:lnTo>
                  <a:lnTo>
                    <a:pt x="1455" y="3979"/>
                  </a:lnTo>
                  <a:lnTo>
                    <a:pt x="1583" y="3979"/>
                  </a:lnTo>
                  <a:lnTo>
                    <a:pt x="1583" y="3979"/>
                  </a:lnTo>
                  <a:lnTo>
                    <a:pt x="1702" y="3979"/>
                  </a:lnTo>
                  <a:lnTo>
                    <a:pt x="1830" y="3961"/>
                  </a:lnTo>
                  <a:lnTo>
                    <a:pt x="1958" y="3925"/>
                  </a:lnTo>
                  <a:lnTo>
                    <a:pt x="2077" y="3888"/>
                  </a:lnTo>
                  <a:lnTo>
                    <a:pt x="2077" y="3888"/>
                  </a:lnTo>
                  <a:lnTo>
                    <a:pt x="2177" y="3851"/>
                  </a:lnTo>
                  <a:lnTo>
                    <a:pt x="2269" y="3796"/>
                  </a:lnTo>
                  <a:lnTo>
                    <a:pt x="2351" y="3751"/>
                  </a:lnTo>
                  <a:lnTo>
                    <a:pt x="2433" y="3687"/>
                  </a:lnTo>
                  <a:lnTo>
                    <a:pt x="2507" y="3632"/>
                  </a:lnTo>
                  <a:lnTo>
                    <a:pt x="2571" y="3559"/>
                  </a:lnTo>
                  <a:lnTo>
                    <a:pt x="2635" y="3485"/>
                  </a:lnTo>
                  <a:lnTo>
                    <a:pt x="2690" y="3412"/>
                  </a:lnTo>
                  <a:lnTo>
                    <a:pt x="2745" y="3330"/>
                  </a:lnTo>
                  <a:lnTo>
                    <a:pt x="2790" y="3238"/>
                  </a:lnTo>
                  <a:lnTo>
                    <a:pt x="2827" y="3147"/>
                  </a:lnTo>
                  <a:lnTo>
                    <a:pt x="2863" y="3055"/>
                  </a:lnTo>
                  <a:lnTo>
                    <a:pt x="2891" y="2964"/>
                  </a:lnTo>
                  <a:lnTo>
                    <a:pt x="2909" y="2863"/>
                  </a:lnTo>
                  <a:lnTo>
                    <a:pt x="2927" y="2754"/>
                  </a:lnTo>
                  <a:lnTo>
                    <a:pt x="2937" y="2653"/>
                  </a:lnTo>
                  <a:lnTo>
                    <a:pt x="2937" y="2653"/>
                  </a:lnTo>
                  <a:lnTo>
                    <a:pt x="2946" y="2397"/>
                  </a:lnTo>
                  <a:lnTo>
                    <a:pt x="2946" y="2141"/>
                  </a:lnTo>
                  <a:lnTo>
                    <a:pt x="2927" y="1875"/>
                  </a:lnTo>
                  <a:lnTo>
                    <a:pt x="2909" y="1756"/>
                  </a:lnTo>
                  <a:lnTo>
                    <a:pt x="2882" y="1628"/>
                  </a:lnTo>
                  <a:lnTo>
                    <a:pt x="2882" y="1628"/>
                  </a:lnTo>
                  <a:lnTo>
                    <a:pt x="2827" y="1363"/>
                  </a:lnTo>
                  <a:lnTo>
                    <a:pt x="2754" y="1107"/>
                  </a:lnTo>
                  <a:lnTo>
                    <a:pt x="2708" y="979"/>
                  </a:lnTo>
                  <a:lnTo>
                    <a:pt x="2662" y="860"/>
                  </a:lnTo>
                  <a:lnTo>
                    <a:pt x="2607" y="741"/>
                  </a:lnTo>
                  <a:lnTo>
                    <a:pt x="2534" y="622"/>
                  </a:lnTo>
                  <a:lnTo>
                    <a:pt x="2534" y="622"/>
                  </a:lnTo>
                  <a:lnTo>
                    <a:pt x="2488" y="549"/>
                  </a:lnTo>
                  <a:lnTo>
                    <a:pt x="2433" y="476"/>
                  </a:lnTo>
                  <a:lnTo>
                    <a:pt x="2379" y="412"/>
                  </a:lnTo>
                  <a:lnTo>
                    <a:pt x="2315" y="357"/>
                  </a:lnTo>
                  <a:lnTo>
                    <a:pt x="2260" y="302"/>
                  </a:lnTo>
                  <a:lnTo>
                    <a:pt x="2187" y="247"/>
                  </a:lnTo>
                  <a:lnTo>
                    <a:pt x="2049" y="156"/>
                  </a:lnTo>
                  <a:lnTo>
                    <a:pt x="1894" y="92"/>
                  </a:lnTo>
                  <a:lnTo>
                    <a:pt x="1738" y="46"/>
                  </a:lnTo>
                  <a:lnTo>
                    <a:pt x="1583" y="18"/>
                  </a:lnTo>
                  <a:lnTo>
                    <a:pt x="14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3342525" y="2034075"/>
              <a:ext cx="78475" cy="100175"/>
            </a:xfrm>
            <a:custGeom>
              <a:rect b="b" l="l" r="r" t="t"/>
              <a:pathLst>
                <a:path extrusionOk="0" h="4007" w="3139">
                  <a:moveTo>
                    <a:pt x="2169" y="0"/>
                  </a:moveTo>
                  <a:lnTo>
                    <a:pt x="2077" y="18"/>
                  </a:lnTo>
                  <a:lnTo>
                    <a:pt x="1986" y="46"/>
                  </a:lnTo>
                  <a:lnTo>
                    <a:pt x="1885" y="73"/>
                  </a:lnTo>
                  <a:lnTo>
                    <a:pt x="1711" y="137"/>
                  </a:lnTo>
                  <a:lnTo>
                    <a:pt x="1538" y="229"/>
                  </a:lnTo>
                  <a:lnTo>
                    <a:pt x="1364" y="339"/>
                  </a:lnTo>
                  <a:lnTo>
                    <a:pt x="1199" y="467"/>
                  </a:lnTo>
                  <a:lnTo>
                    <a:pt x="1025" y="613"/>
                  </a:lnTo>
                  <a:lnTo>
                    <a:pt x="870" y="778"/>
                  </a:lnTo>
                  <a:lnTo>
                    <a:pt x="714" y="942"/>
                  </a:lnTo>
                  <a:lnTo>
                    <a:pt x="568" y="1125"/>
                  </a:lnTo>
                  <a:lnTo>
                    <a:pt x="431" y="1317"/>
                  </a:lnTo>
                  <a:lnTo>
                    <a:pt x="312" y="1510"/>
                  </a:lnTo>
                  <a:lnTo>
                    <a:pt x="211" y="1711"/>
                  </a:lnTo>
                  <a:lnTo>
                    <a:pt x="129" y="1912"/>
                  </a:lnTo>
                  <a:lnTo>
                    <a:pt x="65" y="2113"/>
                  </a:lnTo>
                  <a:lnTo>
                    <a:pt x="37" y="2214"/>
                  </a:lnTo>
                  <a:lnTo>
                    <a:pt x="19" y="2315"/>
                  </a:lnTo>
                  <a:lnTo>
                    <a:pt x="10" y="2415"/>
                  </a:lnTo>
                  <a:lnTo>
                    <a:pt x="1" y="2516"/>
                  </a:lnTo>
                  <a:lnTo>
                    <a:pt x="1" y="2607"/>
                  </a:lnTo>
                  <a:lnTo>
                    <a:pt x="10" y="2699"/>
                  </a:lnTo>
                  <a:lnTo>
                    <a:pt x="10" y="2909"/>
                  </a:lnTo>
                  <a:lnTo>
                    <a:pt x="19" y="3028"/>
                  </a:lnTo>
                  <a:lnTo>
                    <a:pt x="37" y="3147"/>
                  </a:lnTo>
                  <a:lnTo>
                    <a:pt x="65" y="3257"/>
                  </a:lnTo>
                  <a:lnTo>
                    <a:pt x="92" y="3367"/>
                  </a:lnTo>
                  <a:lnTo>
                    <a:pt x="138" y="3467"/>
                  </a:lnTo>
                  <a:lnTo>
                    <a:pt x="193" y="3550"/>
                  </a:lnTo>
                  <a:lnTo>
                    <a:pt x="248" y="3632"/>
                  </a:lnTo>
                  <a:lnTo>
                    <a:pt x="321" y="3714"/>
                  </a:lnTo>
                  <a:lnTo>
                    <a:pt x="394" y="3778"/>
                  </a:lnTo>
                  <a:lnTo>
                    <a:pt x="476" y="3833"/>
                  </a:lnTo>
                  <a:lnTo>
                    <a:pt x="568" y="3888"/>
                  </a:lnTo>
                  <a:lnTo>
                    <a:pt x="659" y="3925"/>
                  </a:lnTo>
                  <a:lnTo>
                    <a:pt x="769" y="3961"/>
                  </a:lnTo>
                  <a:lnTo>
                    <a:pt x="879" y="3989"/>
                  </a:lnTo>
                  <a:lnTo>
                    <a:pt x="998" y="3998"/>
                  </a:lnTo>
                  <a:lnTo>
                    <a:pt x="1117" y="4007"/>
                  </a:lnTo>
                  <a:lnTo>
                    <a:pt x="1153" y="4007"/>
                  </a:lnTo>
                  <a:lnTo>
                    <a:pt x="1272" y="3998"/>
                  </a:lnTo>
                  <a:lnTo>
                    <a:pt x="1382" y="3989"/>
                  </a:lnTo>
                  <a:lnTo>
                    <a:pt x="1483" y="3970"/>
                  </a:lnTo>
                  <a:lnTo>
                    <a:pt x="1593" y="3943"/>
                  </a:lnTo>
                  <a:lnTo>
                    <a:pt x="1693" y="3915"/>
                  </a:lnTo>
                  <a:lnTo>
                    <a:pt x="1785" y="3879"/>
                  </a:lnTo>
                  <a:lnTo>
                    <a:pt x="1885" y="3842"/>
                  </a:lnTo>
                  <a:lnTo>
                    <a:pt x="1977" y="3796"/>
                  </a:lnTo>
                  <a:lnTo>
                    <a:pt x="2068" y="3742"/>
                  </a:lnTo>
                  <a:lnTo>
                    <a:pt x="2151" y="3687"/>
                  </a:lnTo>
                  <a:lnTo>
                    <a:pt x="2324" y="3559"/>
                  </a:lnTo>
                  <a:lnTo>
                    <a:pt x="2480" y="3412"/>
                  </a:lnTo>
                  <a:lnTo>
                    <a:pt x="2626" y="3248"/>
                  </a:lnTo>
                  <a:lnTo>
                    <a:pt x="2736" y="3101"/>
                  </a:lnTo>
                  <a:lnTo>
                    <a:pt x="2837" y="2946"/>
                  </a:lnTo>
                  <a:lnTo>
                    <a:pt x="2919" y="2781"/>
                  </a:lnTo>
                  <a:lnTo>
                    <a:pt x="2992" y="2607"/>
                  </a:lnTo>
                  <a:lnTo>
                    <a:pt x="3047" y="2424"/>
                  </a:lnTo>
                  <a:lnTo>
                    <a:pt x="3093" y="2241"/>
                  </a:lnTo>
                  <a:lnTo>
                    <a:pt x="3120" y="2058"/>
                  </a:lnTo>
                  <a:lnTo>
                    <a:pt x="3139" y="1866"/>
                  </a:lnTo>
                  <a:lnTo>
                    <a:pt x="3139" y="1683"/>
                  </a:lnTo>
                  <a:lnTo>
                    <a:pt x="3129" y="1491"/>
                  </a:lnTo>
                  <a:lnTo>
                    <a:pt x="3111" y="1299"/>
                  </a:lnTo>
                  <a:lnTo>
                    <a:pt x="3065" y="1116"/>
                  </a:lnTo>
                  <a:lnTo>
                    <a:pt x="3020" y="924"/>
                  </a:lnTo>
                  <a:lnTo>
                    <a:pt x="2946" y="750"/>
                  </a:lnTo>
                  <a:lnTo>
                    <a:pt x="2873" y="567"/>
                  </a:lnTo>
                  <a:lnTo>
                    <a:pt x="2773" y="403"/>
                  </a:lnTo>
                  <a:lnTo>
                    <a:pt x="2718" y="302"/>
                  </a:lnTo>
                  <a:lnTo>
                    <a:pt x="2654" y="220"/>
                  </a:lnTo>
                  <a:lnTo>
                    <a:pt x="2590" y="147"/>
                  </a:lnTo>
                  <a:lnTo>
                    <a:pt x="2526" y="92"/>
                  </a:lnTo>
                  <a:lnTo>
                    <a:pt x="2462" y="55"/>
                  </a:lnTo>
                  <a:lnTo>
                    <a:pt x="2398" y="18"/>
                  </a:lnTo>
                  <a:lnTo>
                    <a:pt x="2324" y="9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3342525" y="2034075"/>
              <a:ext cx="78475" cy="100175"/>
            </a:xfrm>
            <a:custGeom>
              <a:rect b="b" l="l" r="r" t="t"/>
              <a:pathLst>
                <a:path extrusionOk="0" fill="none" h="4007" w="3139">
                  <a:moveTo>
                    <a:pt x="2242" y="0"/>
                  </a:moveTo>
                  <a:lnTo>
                    <a:pt x="2242" y="0"/>
                  </a:lnTo>
                  <a:lnTo>
                    <a:pt x="2169" y="0"/>
                  </a:lnTo>
                  <a:lnTo>
                    <a:pt x="2077" y="18"/>
                  </a:lnTo>
                  <a:lnTo>
                    <a:pt x="1986" y="46"/>
                  </a:lnTo>
                  <a:lnTo>
                    <a:pt x="1885" y="73"/>
                  </a:lnTo>
                  <a:lnTo>
                    <a:pt x="1885" y="73"/>
                  </a:lnTo>
                  <a:lnTo>
                    <a:pt x="1711" y="137"/>
                  </a:lnTo>
                  <a:lnTo>
                    <a:pt x="1538" y="229"/>
                  </a:lnTo>
                  <a:lnTo>
                    <a:pt x="1364" y="339"/>
                  </a:lnTo>
                  <a:lnTo>
                    <a:pt x="1199" y="467"/>
                  </a:lnTo>
                  <a:lnTo>
                    <a:pt x="1025" y="613"/>
                  </a:lnTo>
                  <a:lnTo>
                    <a:pt x="870" y="778"/>
                  </a:lnTo>
                  <a:lnTo>
                    <a:pt x="714" y="942"/>
                  </a:lnTo>
                  <a:lnTo>
                    <a:pt x="568" y="1125"/>
                  </a:lnTo>
                  <a:lnTo>
                    <a:pt x="431" y="1317"/>
                  </a:lnTo>
                  <a:lnTo>
                    <a:pt x="312" y="1510"/>
                  </a:lnTo>
                  <a:lnTo>
                    <a:pt x="211" y="1711"/>
                  </a:lnTo>
                  <a:lnTo>
                    <a:pt x="129" y="1912"/>
                  </a:lnTo>
                  <a:lnTo>
                    <a:pt x="65" y="2113"/>
                  </a:lnTo>
                  <a:lnTo>
                    <a:pt x="37" y="2214"/>
                  </a:lnTo>
                  <a:lnTo>
                    <a:pt x="19" y="2315"/>
                  </a:lnTo>
                  <a:lnTo>
                    <a:pt x="10" y="2415"/>
                  </a:lnTo>
                  <a:lnTo>
                    <a:pt x="1" y="2516"/>
                  </a:lnTo>
                  <a:lnTo>
                    <a:pt x="1" y="2607"/>
                  </a:lnTo>
                  <a:lnTo>
                    <a:pt x="10" y="2699"/>
                  </a:lnTo>
                  <a:lnTo>
                    <a:pt x="10" y="2699"/>
                  </a:lnTo>
                  <a:lnTo>
                    <a:pt x="10" y="2909"/>
                  </a:lnTo>
                  <a:lnTo>
                    <a:pt x="10" y="2909"/>
                  </a:lnTo>
                  <a:lnTo>
                    <a:pt x="19" y="3028"/>
                  </a:lnTo>
                  <a:lnTo>
                    <a:pt x="37" y="3147"/>
                  </a:lnTo>
                  <a:lnTo>
                    <a:pt x="65" y="3257"/>
                  </a:lnTo>
                  <a:lnTo>
                    <a:pt x="92" y="3367"/>
                  </a:lnTo>
                  <a:lnTo>
                    <a:pt x="138" y="3467"/>
                  </a:lnTo>
                  <a:lnTo>
                    <a:pt x="193" y="3550"/>
                  </a:lnTo>
                  <a:lnTo>
                    <a:pt x="248" y="3632"/>
                  </a:lnTo>
                  <a:lnTo>
                    <a:pt x="321" y="3714"/>
                  </a:lnTo>
                  <a:lnTo>
                    <a:pt x="394" y="3778"/>
                  </a:lnTo>
                  <a:lnTo>
                    <a:pt x="476" y="3833"/>
                  </a:lnTo>
                  <a:lnTo>
                    <a:pt x="568" y="3888"/>
                  </a:lnTo>
                  <a:lnTo>
                    <a:pt x="659" y="3925"/>
                  </a:lnTo>
                  <a:lnTo>
                    <a:pt x="769" y="3961"/>
                  </a:lnTo>
                  <a:lnTo>
                    <a:pt x="879" y="3989"/>
                  </a:lnTo>
                  <a:lnTo>
                    <a:pt x="998" y="3998"/>
                  </a:lnTo>
                  <a:lnTo>
                    <a:pt x="1117" y="4007"/>
                  </a:lnTo>
                  <a:lnTo>
                    <a:pt x="1117" y="4007"/>
                  </a:lnTo>
                  <a:lnTo>
                    <a:pt x="1153" y="4007"/>
                  </a:lnTo>
                  <a:lnTo>
                    <a:pt x="1153" y="4007"/>
                  </a:lnTo>
                  <a:lnTo>
                    <a:pt x="1272" y="3998"/>
                  </a:lnTo>
                  <a:lnTo>
                    <a:pt x="1382" y="3989"/>
                  </a:lnTo>
                  <a:lnTo>
                    <a:pt x="1483" y="3970"/>
                  </a:lnTo>
                  <a:lnTo>
                    <a:pt x="1593" y="3943"/>
                  </a:lnTo>
                  <a:lnTo>
                    <a:pt x="1693" y="3915"/>
                  </a:lnTo>
                  <a:lnTo>
                    <a:pt x="1785" y="3879"/>
                  </a:lnTo>
                  <a:lnTo>
                    <a:pt x="1885" y="3842"/>
                  </a:lnTo>
                  <a:lnTo>
                    <a:pt x="1977" y="3796"/>
                  </a:lnTo>
                  <a:lnTo>
                    <a:pt x="2068" y="3742"/>
                  </a:lnTo>
                  <a:lnTo>
                    <a:pt x="2151" y="3687"/>
                  </a:lnTo>
                  <a:lnTo>
                    <a:pt x="2324" y="3559"/>
                  </a:lnTo>
                  <a:lnTo>
                    <a:pt x="2480" y="3412"/>
                  </a:lnTo>
                  <a:lnTo>
                    <a:pt x="2626" y="3248"/>
                  </a:lnTo>
                  <a:lnTo>
                    <a:pt x="2626" y="3248"/>
                  </a:lnTo>
                  <a:lnTo>
                    <a:pt x="2736" y="3101"/>
                  </a:lnTo>
                  <a:lnTo>
                    <a:pt x="2837" y="2946"/>
                  </a:lnTo>
                  <a:lnTo>
                    <a:pt x="2919" y="2781"/>
                  </a:lnTo>
                  <a:lnTo>
                    <a:pt x="2992" y="2607"/>
                  </a:lnTo>
                  <a:lnTo>
                    <a:pt x="3047" y="2424"/>
                  </a:lnTo>
                  <a:lnTo>
                    <a:pt x="3093" y="2241"/>
                  </a:lnTo>
                  <a:lnTo>
                    <a:pt x="3120" y="2058"/>
                  </a:lnTo>
                  <a:lnTo>
                    <a:pt x="3139" y="1866"/>
                  </a:lnTo>
                  <a:lnTo>
                    <a:pt x="3139" y="1683"/>
                  </a:lnTo>
                  <a:lnTo>
                    <a:pt x="3129" y="1491"/>
                  </a:lnTo>
                  <a:lnTo>
                    <a:pt x="3111" y="1299"/>
                  </a:lnTo>
                  <a:lnTo>
                    <a:pt x="3065" y="1116"/>
                  </a:lnTo>
                  <a:lnTo>
                    <a:pt x="3020" y="924"/>
                  </a:lnTo>
                  <a:lnTo>
                    <a:pt x="2946" y="750"/>
                  </a:lnTo>
                  <a:lnTo>
                    <a:pt x="2873" y="567"/>
                  </a:lnTo>
                  <a:lnTo>
                    <a:pt x="2773" y="403"/>
                  </a:lnTo>
                  <a:lnTo>
                    <a:pt x="2773" y="403"/>
                  </a:lnTo>
                  <a:lnTo>
                    <a:pt x="2718" y="302"/>
                  </a:lnTo>
                  <a:lnTo>
                    <a:pt x="2654" y="220"/>
                  </a:lnTo>
                  <a:lnTo>
                    <a:pt x="2590" y="147"/>
                  </a:lnTo>
                  <a:lnTo>
                    <a:pt x="2526" y="92"/>
                  </a:lnTo>
                  <a:lnTo>
                    <a:pt x="2462" y="55"/>
                  </a:lnTo>
                  <a:lnTo>
                    <a:pt x="2398" y="18"/>
                  </a:lnTo>
                  <a:lnTo>
                    <a:pt x="2324" y="9"/>
                  </a:lnTo>
                  <a:lnTo>
                    <a:pt x="22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46"/>
          <p:cNvSpPr/>
          <p:nvPr/>
        </p:nvSpPr>
        <p:spPr>
          <a:xfrm>
            <a:off x="4033800" y="1000125"/>
            <a:ext cx="1076400" cy="107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7" name="Google Shape;2267;p46"/>
          <p:cNvGrpSpPr/>
          <p:nvPr/>
        </p:nvGrpSpPr>
        <p:grpSpPr>
          <a:xfrm>
            <a:off x="1473725" y="1538350"/>
            <a:ext cx="2560200" cy="1538100"/>
            <a:chOff x="1473725" y="1538350"/>
            <a:chExt cx="2560200" cy="1538100"/>
          </a:xfrm>
        </p:grpSpPr>
        <p:sp>
          <p:nvSpPr>
            <p:cNvPr id="2268" name="Google Shape;2268;p46"/>
            <p:cNvSpPr/>
            <p:nvPr/>
          </p:nvSpPr>
          <p:spPr>
            <a:xfrm>
              <a:off x="1473725" y="292405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9" name="Google Shape;2269;p46"/>
            <p:cNvCxnSpPr>
              <a:stCxn id="2268" idx="0"/>
              <a:endCxn id="2266" idx="2"/>
            </p:cNvCxnSpPr>
            <p:nvPr/>
          </p:nvCxnSpPr>
          <p:spPr>
            <a:xfrm rot="-5400000">
              <a:off x="2099075" y="989200"/>
              <a:ext cx="1385700" cy="24840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2270" name="Google Shape;2270;p46"/>
          <p:cNvGrpSpPr/>
          <p:nvPr/>
        </p:nvGrpSpPr>
        <p:grpSpPr>
          <a:xfrm>
            <a:off x="5110200" y="1538325"/>
            <a:ext cx="2598075" cy="1538125"/>
            <a:chOff x="5110200" y="1538325"/>
            <a:chExt cx="2598075" cy="1538125"/>
          </a:xfrm>
        </p:grpSpPr>
        <p:sp>
          <p:nvSpPr>
            <p:cNvPr id="2271" name="Google Shape;2271;p46"/>
            <p:cNvSpPr/>
            <p:nvPr/>
          </p:nvSpPr>
          <p:spPr>
            <a:xfrm>
              <a:off x="7555875" y="292405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2" name="Google Shape;2272;p46"/>
            <p:cNvCxnSpPr>
              <a:stCxn id="2266" idx="6"/>
              <a:endCxn id="2271" idx="0"/>
            </p:cNvCxnSpPr>
            <p:nvPr/>
          </p:nvCxnSpPr>
          <p:spPr>
            <a:xfrm>
              <a:off x="5110200" y="1538325"/>
              <a:ext cx="2521800" cy="1385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273" name="Google Shape;2273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2274" name="Google Shape;2274;p46"/>
          <p:cNvGrpSpPr/>
          <p:nvPr/>
        </p:nvGrpSpPr>
        <p:grpSpPr>
          <a:xfrm>
            <a:off x="6729746" y="3076450"/>
            <a:ext cx="1804647" cy="1655634"/>
            <a:chOff x="3401775" y="2856300"/>
            <a:chExt cx="1107825" cy="1016350"/>
          </a:xfrm>
        </p:grpSpPr>
        <p:sp>
          <p:nvSpPr>
            <p:cNvPr id="2275" name="Google Shape;2275;p46"/>
            <p:cNvSpPr/>
            <p:nvPr/>
          </p:nvSpPr>
          <p:spPr>
            <a:xfrm>
              <a:off x="3548125" y="2856300"/>
              <a:ext cx="408025" cy="404800"/>
            </a:xfrm>
            <a:custGeom>
              <a:rect b="b" l="l" r="r" t="t"/>
              <a:pathLst>
                <a:path extrusionOk="0" h="16192" w="16321">
                  <a:moveTo>
                    <a:pt x="2471" y="0"/>
                  </a:moveTo>
                  <a:lnTo>
                    <a:pt x="2297" y="19"/>
                  </a:lnTo>
                  <a:lnTo>
                    <a:pt x="2132" y="46"/>
                  </a:lnTo>
                  <a:lnTo>
                    <a:pt x="1968" y="83"/>
                  </a:lnTo>
                  <a:lnTo>
                    <a:pt x="1812" y="128"/>
                  </a:lnTo>
                  <a:lnTo>
                    <a:pt x="1647" y="183"/>
                  </a:lnTo>
                  <a:lnTo>
                    <a:pt x="1501" y="247"/>
                  </a:lnTo>
                  <a:lnTo>
                    <a:pt x="1345" y="330"/>
                  </a:lnTo>
                  <a:lnTo>
                    <a:pt x="1208" y="412"/>
                  </a:lnTo>
                  <a:lnTo>
                    <a:pt x="1071" y="503"/>
                  </a:lnTo>
                  <a:lnTo>
                    <a:pt x="934" y="604"/>
                  </a:lnTo>
                  <a:lnTo>
                    <a:pt x="806" y="723"/>
                  </a:lnTo>
                  <a:lnTo>
                    <a:pt x="687" y="842"/>
                  </a:lnTo>
                  <a:lnTo>
                    <a:pt x="577" y="970"/>
                  </a:lnTo>
                  <a:lnTo>
                    <a:pt x="476" y="1098"/>
                  </a:lnTo>
                  <a:lnTo>
                    <a:pt x="385" y="1244"/>
                  </a:lnTo>
                  <a:lnTo>
                    <a:pt x="303" y="1391"/>
                  </a:lnTo>
                  <a:lnTo>
                    <a:pt x="220" y="1546"/>
                  </a:lnTo>
                  <a:lnTo>
                    <a:pt x="156" y="1711"/>
                  </a:lnTo>
                  <a:lnTo>
                    <a:pt x="101" y="1876"/>
                  </a:lnTo>
                  <a:lnTo>
                    <a:pt x="65" y="2049"/>
                  </a:lnTo>
                  <a:lnTo>
                    <a:pt x="28" y="2232"/>
                  </a:lnTo>
                  <a:lnTo>
                    <a:pt x="10" y="2415"/>
                  </a:lnTo>
                  <a:lnTo>
                    <a:pt x="1" y="2607"/>
                  </a:lnTo>
                  <a:lnTo>
                    <a:pt x="1" y="16192"/>
                  </a:lnTo>
                  <a:lnTo>
                    <a:pt x="16320" y="8096"/>
                  </a:lnTo>
                  <a:lnTo>
                    <a:pt x="3989" y="403"/>
                  </a:lnTo>
                  <a:lnTo>
                    <a:pt x="3825" y="311"/>
                  </a:lnTo>
                  <a:lnTo>
                    <a:pt x="3660" y="229"/>
                  </a:lnTo>
                  <a:lnTo>
                    <a:pt x="3495" y="156"/>
                  </a:lnTo>
                  <a:lnTo>
                    <a:pt x="3321" y="101"/>
                  </a:lnTo>
                  <a:lnTo>
                    <a:pt x="3157" y="55"/>
                  </a:lnTo>
                  <a:lnTo>
                    <a:pt x="2983" y="28"/>
                  </a:lnTo>
                  <a:lnTo>
                    <a:pt x="2809" y="9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3548125" y="2856300"/>
              <a:ext cx="408025" cy="404800"/>
            </a:xfrm>
            <a:custGeom>
              <a:rect b="b" l="l" r="r" t="t"/>
              <a:pathLst>
                <a:path extrusionOk="0" fill="none" h="16192" w="16321">
                  <a:moveTo>
                    <a:pt x="1" y="16192"/>
                  </a:moveTo>
                  <a:lnTo>
                    <a:pt x="1" y="2607"/>
                  </a:lnTo>
                  <a:lnTo>
                    <a:pt x="1" y="2607"/>
                  </a:lnTo>
                  <a:lnTo>
                    <a:pt x="10" y="2415"/>
                  </a:lnTo>
                  <a:lnTo>
                    <a:pt x="28" y="2232"/>
                  </a:lnTo>
                  <a:lnTo>
                    <a:pt x="65" y="2049"/>
                  </a:lnTo>
                  <a:lnTo>
                    <a:pt x="101" y="1876"/>
                  </a:lnTo>
                  <a:lnTo>
                    <a:pt x="156" y="1711"/>
                  </a:lnTo>
                  <a:lnTo>
                    <a:pt x="220" y="1546"/>
                  </a:lnTo>
                  <a:lnTo>
                    <a:pt x="303" y="1391"/>
                  </a:lnTo>
                  <a:lnTo>
                    <a:pt x="385" y="1244"/>
                  </a:lnTo>
                  <a:lnTo>
                    <a:pt x="476" y="1098"/>
                  </a:lnTo>
                  <a:lnTo>
                    <a:pt x="577" y="970"/>
                  </a:lnTo>
                  <a:lnTo>
                    <a:pt x="687" y="842"/>
                  </a:lnTo>
                  <a:lnTo>
                    <a:pt x="806" y="723"/>
                  </a:lnTo>
                  <a:lnTo>
                    <a:pt x="934" y="604"/>
                  </a:lnTo>
                  <a:lnTo>
                    <a:pt x="1071" y="503"/>
                  </a:lnTo>
                  <a:lnTo>
                    <a:pt x="1208" y="412"/>
                  </a:lnTo>
                  <a:lnTo>
                    <a:pt x="1345" y="330"/>
                  </a:lnTo>
                  <a:lnTo>
                    <a:pt x="1501" y="247"/>
                  </a:lnTo>
                  <a:lnTo>
                    <a:pt x="1647" y="183"/>
                  </a:lnTo>
                  <a:lnTo>
                    <a:pt x="1812" y="128"/>
                  </a:lnTo>
                  <a:lnTo>
                    <a:pt x="1968" y="83"/>
                  </a:lnTo>
                  <a:lnTo>
                    <a:pt x="2132" y="46"/>
                  </a:lnTo>
                  <a:lnTo>
                    <a:pt x="2297" y="19"/>
                  </a:lnTo>
                  <a:lnTo>
                    <a:pt x="2471" y="0"/>
                  </a:lnTo>
                  <a:lnTo>
                    <a:pt x="2635" y="0"/>
                  </a:lnTo>
                  <a:lnTo>
                    <a:pt x="2809" y="9"/>
                  </a:lnTo>
                  <a:lnTo>
                    <a:pt x="2983" y="28"/>
                  </a:lnTo>
                  <a:lnTo>
                    <a:pt x="3157" y="55"/>
                  </a:lnTo>
                  <a:lnTo>
                    <a:pt x="3321" y="101"/>
                  </a:lnTo>
                  <a:lnTo>
                    <a:pt x="3495" y="156"/>
                  </a:lnTo>
                  <a:lnTo>
                    <a:pt x="3660" y="229"/>
                  </a:lnTo>
                  <a:lnTo>
                    <a:pt x="3825" y="311"/>
                  </a:lnTo>
                  <a:lnTo>
                    <a:pt x="3989" y="403"/>
                  </a:lnTo>
                  <a:lnTo>
                    <a:pt x="16320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3587000" y="2923525"/>
              <a:ext cx="258000" cy="405050"/>
            </a:xfrm>
            <a:custGeom>
              <a:rect b="b" l="l" r="r" t="t"/>
              <a:pathLst>
                <a:path extrusionOk="0" h="16202" w="10320">
                  <a:moveTo>
                    <a:pt x="2635" y="1"/>
                  </a:moveTo>
                  <a:lnTo>
                    <a:pt x="2462" y="10"/>
                  </a:lnTo>
                  <a:lnTo>
                    <a:pt x="2297" y="19"/>
                  </a:lnTo>
                  <a:lnTo>
                    <a:pt x="2123" y="46"/>
                  </a:lnTo>
                  <a:lnTo>
                    <a:pt x="1968" y="83"/>
                  </a:lnTo>
                  <a:lnTo>
                    <a:pt x="1803" y="129"/>
                  </a:lnTo>
                  <a:lnTo>
                    <a:pt x="1647" y="193"/>
                  </a:lnTo>
                  <a:lnTo>
                    <a:pt x="1492" y="257"/>
                  </a:lnTo>
                  <a:lnTo>
                    <a:pt x="1346" y="330"/>
                  </a:lnTo>
                  <a:lnTo>
                    <a:pt x="1199" y="412"/>
                  </a:lnTo>
                  <a:lnTo>
                    <a:pt x="1062" y="513"/>
                  </a:lnTo>
                  <a:lnTo>
                    <a:pt x="925" y="614"/>
                  </a:lnTo>
                  <a:lnTo>
                    <a:pt x="806" y="723"/>
                  </a:lnTo>
                  <a:lnTo>
                    <a:pt x="687" y="842"/>
                  </a:lnTo>
                  <a:lnTo>
                    <a:pt x="577" y="970"/>
                  </a:lnTo>
                  <a:lnTo>
                    <a:pt x="467" y="1108"/>
                  </a:lnTo>
                  <a:lnTo>
                    <a:pt x="376" y="1245"/>
                  </a:lnTo>
                  <a:lnTo>
                    <a:pt x="294" y="1391"/>
                  </a:lnTo>
                  <a:lnTo>
                    <a:pt x="220" y="1547"/>
                  </a:lnTo>
                  <a:lnTo>
                    <a:pt x="156" y="1711"/>
                  </a:lnTo>
                  <a:lnTo>
                    <a:pt x="101" y="1885"/>
                  </a:lnTo>
                  <a:lnTo>
                    <a:pt x="56" y="2059"/>
                  </a:lnTo>
                  <a:lnTo>
                    <a:pt x="19" y="2233"/>
                  </a:lnTo>
                  <a:lnTo>
                    <a:pt x="1" y="2416"/>
                  </a:lnTo>
                  <a:lnTo>
                    <a:pt x="1" y="2608"/>
                  </a:lnTo>
                  <a:lnTo>
                    <a:pt x="1" y="16202"/>
                  </a:lnTo>
                  <a:lnTo>
                    <a:pt x="10320" y="4410"/>
                  </a:lnTo>
                  <a:lnTo>
                    <a:pt x="3989" y="412"/>
                  </a:lnTo>
                  <a:lnTo>
                    <a:pt x="3825" y="312"/>
                  </a:lnTo>
                  <a:lnTo>
                    <a:pt x="3660" y="229"/>
                  </a:lnTo>
                  <a:lnTo>
                    <a:pt x="3486" y="165"/>
                  </a:lnTo>
                  <a:lnTo>
                    <a:pt x="3322" y="111"/>
                  </a:lnTo>
                  <a:lnTo>
                    <a:pt x="3148" y="65"/>
                  </a:lnTo>
                  <a:lnTo>
                    <a:pt x="2974" y="28"/>
                  </a:lnTo>
                  <a:lnTo>
                    <a:pt x="2800" y="1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3587000" y="2923525"/>
              <a:ext cx="258000" cy="405050"/>
            </a:xfrm>
            <a:custGeom>
              <a:rect b="b" l="l" r="r" t="t"/>
              <a:pathLst>
                <a:path extrusionOk="0" fill="none" h="16202" w="10320">
                  <a:moveTo>
                    <a:pt x="1" y="16202"/>
                  </a:moveTo>
                  <a:lnTo>
                    <a:pt x="1" y="2608"/>
                  </a:lnTo>
                  <a:lnTo>
                    <a:pt x="1" y="2608"/>
                  </a:lnTo>
                  <a:lnTo>
                    <a:pt x="1" y="2416"/>
                  </a:lnTo>
                  <a:lnTo>
                    <a:pt x="19" y="2233"/>
                  </a:lnTo>
                  <a:lnTo>
                    <a:pt x="56" y="2059"/>
                  </a:lnTo>
                  <a:lnTo>
                    <a:pt x="101" y="1885"/>
                  </a:lnTo>
                  <a:lnTo>
                    <a:pt x="156" y="1711"/>
                  </a:lnTo>
                  <a:lnTo>
                    <a:pt x="220" y="1547"/>
                  </a:lnTo>
                  <a:lnTo>
                    <a:pt x="294" y="1391"/>
                  </a:lnTo>
                  <a:lnTo>
                    <a:pt x="376" y="1245"/>
                  </a:lnTo>
                  <a:lnTo>
                    <a:pt x="467" y="1108"/>
                  </a:lnTo>
                  <a:lnTo>
                    <a:pt x="577" y="970"/>
                  </a:lnTo>
                  <a:lnTo>
                    <a:pt x="687" y="842"/>
                  </a:lnTo>
                  <a:lnTo>
                    <a:pt x="806" y="723"/>
                  </a:lnTo>
                  <a:lnTo>
                    <a:pt x="925" y="614"/>
                  </a:lnTo>
                  <a:lnTo>
                    <a:pt x="1062" y="513"/>
                  </a:lnTo>
                  <a:lnTo>
                    <a:pt x="1199" y="412"/>
                  </a:lnTo>
                  <a:lnTo>
                    <a:pt x="1346" y="330"/>
                  </a:lnTo>
                  <a:lnTo>
                    <a:pt x="1492" y="257"/>
                  </a:lnTo>
                  <a:lnTo>
                    <a:pt x="1647" y="193"/>
                  </a:lnTo>
                  <a:lnTo>
                    <a:pt x="1803" y="129"/>
                  </a:lnTo>
                  <a:lnTo>
                    <a:pt x="1968" y="83"/>
                  </a:lnTo>
                  <a:lnTo>
                    <a:pt x="2123" y="46"/>
                  </a:lnTo>
                  <a:lnTo>
                    <a:pt x="2297" y="19"/>
                  </a:lnTo>
                  <a:lnTo>
                    <a:pt x="2462" y="10"/>
                  </a:lnTo>
                  <a:lnTo>
                    <a:pt x="2635" y="1"/>
                  </a:lnTo>
                  <a:lnTo>
                    <a:pt x="2800" y="10"/>
                  </a:lnTo>
                  <a:lnTo>
                    <a:pt x="2974" y="28"/>
                  </a:lnTo>
                  <a:lnTo>
                    <a:pt x="3148" y="65"/>
                  </a:lnTo>
                  <a:lnTo>
                    <a:pt x="3322" y="111"/>
                  </a:lnTo>
                  <a:lnTo>
                    <a:pt x="3486" y="165"/>
                  </a:lnTo>
                  <a:lnTo>
                    <a:pt x="3660" y="229"/>
                  </a:lnTo>
                  <a:lnTo>
                    <a:pt x="3825" y="312"/>
                  </a:lnTo>
                  <a:lnTo>
                    <a:pt x="3989" y="412"/>
                  </a:lnTo>
                  <a:lnTo>
                    <a:pt x="10320" y="44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3955200" y="2856300"/>
              <a:ext cx="407800" cy="404800"/>
            </a:xfrm>
            <a:custGeom>
              <a:rect b="b" l="l" r="r" t="t"/>
              <a:pathLst>
                <a:path extrusionOk="0" h="16192" w="16312">
                  <a:moveTo>
                    <a:pt x="13677" y="0"/>
                  </a:moveTo>
                  <a:lnTo>
                    <a:pt x="13512" y="9"/>
                  </a:lnTo>
                  <a:lnTo>
                    <a:pt x="13338" y="28"/>
                  </a:lnTo>
                  <a:lnTo>
                    <a:pt x="13165" y="55"/>
                  </a:lnTo>
                  <a:lnTo>
                    <a:pt x="12991" y="101"/>
                  </a:lnTo>
                  <a:lnTo>
                    <a:pt x="12826" y="156"/>
                  </a:lnTo>
                  <a:lnTo>
                    <a:pt x="12652" y="229"/>
                  </a:lnTo>
                  <a:lnTo>
                    <a:pt x="12488" y="311"/>
                  </a:lnTo>
                  <a:lnTo>
                    <a:pt x="12323" y="403"/>
                  </a:lnTo>
                  <a:lnTo>
                    <a:pt x="1" y="8096"/>
                  </a:lnTo>
                  <a:lnTo>
                    <a:pt x="16312" y="16192"/>
                  </a:lnTo>
                  <a:lnTo>
                    <a:pt x="16312" y="2607"/>
                  </a:lnTo>
                  <a:lnTo>
                    <a:pt x="16312" y="2415"/>
                  </a:lnTo>
                  <a:lnTo>
                    <a:pt x="16284" y="2232"/>
                  </a:lnTo>
                  <a:lnTo>
                    <a:pt x="16257" y="2049"/>
                  </a:lnTo>
                  <a:lnTo>
                    <a:pt x="16211" y="1876"/>
                  </a:lnTo>
                  <a:lnTo>
                    <a:pt x="16156" y="1711"/>
                  </a:lnTo>
                  <a:lnTo>
                    <a:pt x="16092" y="1546"/>
                  </a:lnTo>
                  <a:lnTo>
                    <a:pt x="16019" y="1391"/>
                  </a:lnTo>
                  <a:lnTo>
                    <a:pt x="15936" y="1244"/>
                  </a:lnTo>
                  <a:lnTo>
                    <a:pt x="15845" y="1098"/>
                  </a:lnTo>
                  <a:lnTo>
                    <a:pt x="15735" y="970"/>
                  </a:lnTo>
                  <a:lnTo>
                    <a:pt x="15625" y="842"/>
                  </a:lnTo>
                  <a:lnTo>
                    <a:pt x="15506" y="723"/>
                  </a:lnTo>
                  <a:lnTo>
                    <a:pt x="15388" y="604"/>
                  </a:lnTo>
                  <a:lnTo>
                    <a:pt x="15250" y="503"/>
                  </a:lnTo>
                  <a:lnTo>
                    <a:pt x="15113" y="412"/>
                  </a:lnTo>
                  <a:lnTo>
                    <a:pt x="14967" y="330"/>
                  </a:lnTo>
                  <a:lnTo>
                    <a:pt x="14820" y="247"/>
                  </a:lnTo>
                  <a:lnTo>
                    <a:pt x="14665" y="183"/>
                  </a:lnTo>
                  <a:lnTo>
                    <a:pt x="14509" y="128"/>
                  </a:lnTo>
                  <a:lnTo>
                    <a:pt x="14345" y="83"/>
                  </a:lnTo>
                  <a:lnTo>
                    <a:pt x="14189" y="46"/>
                  </a:lnTo>
                  <a:lnTo>
                    <a:pt x="14015" y="19"/>
                  </a:lnTo>
                  <a:lnTo>
                    <a:pt x="138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3955200" y="2856300"/>
              <a:ext cx="407800" cy="404800"/>
            </a:xfrm>
            <a:custGeom>
              <a:rect b="b" l="l" r="r" t="t"/>
              <a:pathLst>
                <a:path extrusionOk="0" fill="none" h="16192" w="16312">
                  <a:moveTo>
                    <a:pt x="16312" y="16192"/>
                  </a:moveTo>
                  <a:lnTo>
                    <a:pt x="16312" y="2607"/>
                  </a:lnTo>
                  <a:lnTo>
                    <a:pt x="16312" y="2607"/>
                  </a:lnTo>
                  <a:lnTo>
                    <a:pt x="16312" y="2415"/>
                  </a:lnTo>
                  <a:lnTo>
                    <a:pt x="16284" y="2232"/>
                  </a:lnTo>
                  <a:lnTo>
                    <a:pt x="16257" y="2049"/>
                  </a:lnTo>
                  <a:lnTo>
                    <a:pt x="16211" y="1876"/>
                  </a:lnTo>
                  <a:lnTo>
                    <a:pt x="16156" y="1711"/>
                  </a:lnTo>
                  <a:lnTo>
                    <a:pt x="16092" y="1546"/>
                  </a:lnTo>
                  <a:lnTo>
                    <a:pt x="16019" y="1391"/>
                  </a:lnTo>
                  <a:lnTo>
                    <a:pt x="15936" y="1244"/>
                  </a:lnTo>
                  <a:lnTo>
                    <a:pt x="15845" y="1098"/>
                  </a:lnTo>
                  <a:lnTo>
                    <a:pt x="15735" y="970"/>
                  </a:lnTo>
                  <a:lnTo>
                    <a:pt x="15625" y="842"/>
                  </a:lnTo>
                  <a:lnTo>
                    <a:pt x="15506" y="723"/>
                  </a:lnTo>
                  <a:lnTo>
                    <a:pt x="15388" y="604"/>
                  </a:lnTo>
                  <a:lnTo>
                    <a:pt x="15250" y="503"/>
                  </a:lnTo>
                  <a:lnTo>
                    <a:pt x="15113" y="412"/>
                  </a:lnTo>
                  <a:lnTo>
                    <a:pt x="14967" y="330"/>
                  </a:lnTo>
                  <a:lnTo>
                    <a:pt x="14820" y="247"/>
                  </a:lnTo>
                  <a:lnTo>
                    <a:pt x="14665" y="183"/>
                  </a:lnTo>
                  <a:lnTo>
                    <a:pt x="14509" y="128"/>
                  </a:lnTo>
                  <a:lnTo>
                    <a:pt x="14345" y="83"/>
                  </a:lnTo>
                  <a:lnTo>
                    <a:pt x="14189" y="46"/>
                  </a:lnTo>
                  <a:lnTo>
                    <a:pt x="14015" y="19"/>
                  </a:lnTo>
                  <a:lnTo>
                    <a:pt x="13851" y="0"/>
                  </a:lnTo>
                  <a:lnTo>
                    <a:pt x="13677" y="0"/>
                  </a:lnTo>
                  <a:lnTo>
                    <a:pt x="13512" y="9"/>
                  </a:lnTo>
                  <a:lnTo>
                    <a:pt x="13338" y="28"/>
                  </a:lnTo>
                  <a:lnTo>
                    <a:pt x="13165" y="55"/>
                  </a:lnTo>
                  <a:lnTo>
                    <a:pt x="12991" y="101"/>
                  </a:lnTo>
                  <a:lnTo>
                    <a:pt x="12826" y="156"/>
                  </a:lnTo>
                  <a:lnTo>
                    <a:pt x="12652" y="229"/>
                  </a:lnTo>
                  <a:lnTo>
                    <a:pt x="12488" y="311"/>
                  </a:lnTo>
                  <a:lnTo>
                    <a:pt x="12323" y="403"/>
                  </a:lnTo>
                  <a:lnTo>
                    <a:pt x="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066350" y="2923525"/>
              <a:ext cx="258000" cy="405050"/>
            </a:xfrm>
            <a:custGeom>
              <a:rect b="b" l="l" r="r" t="t"/>
              <a:pathLst>
                <a:path extrusionOk="0" h="16202" w="10320">
                  <a:moveTo>
                    <a:pt x="7685" y="1"/>
                  </a:moveTo>
                  <a:lnTo>
                    <a:pt x="7511" y="10"/>
                  </a:lnTo>
                  <a:lnTo>
                    <a:pt x="7337" y="28"/>
                  </a:lnTo>
                  <a:lnTo>
                    <a:pt x="7173" y="65"/>
                  </a:lnTo>
                  <a:lnTo>
                    <a:pt x="6999" y="111"/>
                  </a:lnTo>
                  <a:lnTo>
                    <a:pt x="6825" y="165"/>
                  </a:lnTo>
                  <a:lnTo>
                    <a:pt x="6660" y="229"/>
                  </a:lnTo>
                  <a:lnTo>
                    <a:pt x="6496" y="312"/>
                  </a:lnTo>
                  <a:lnTo>
                    <a:pt x="6331" y="412"/>
                  </a:lnTo>
                  <a:lnTo>
                    <a:pt x="1" y="4410"/>
                  </a:lnTo>
                  <a:lnTo>
                    <a:pt x="10320" y="16202"/>
                  </a:lnTo>
                  <a:lnTo>
                    <a:pt x="10320" y="2608"/>
                  </a:lnTo>
                  <a:lnTo>
                    <a:pt x="10310" y="2416"/>
                  </a:lnTo>
                  <a:lnTo>
                    <a:pt x="10292" y="2233"/>
                  </a:lnTo>
                  <a:lnTo>
                    <a:pt x="10265" y="2059"/>
                  </a:lnTo>
                  <a:lnTo>
                    <a:pt x="10219" y="1885"/>
                  </a:lnTo>
                  <a:lnTo>
                    <a:pt x="10164" y="1711"/>
                  </a:lnTo>
                  <a:lnTo>
                    <a:pt x="10100" y="1547"/>
                  </a:lnTo>
                  <a:lnTo>
                    <a:pt x="10027" y="1391"/>
                  </a:lnTo>
                  <a:lnTo>
                    <a:pt x="9935" y="1245"/>
                  </a:lnTo>
                  <a:lnTo>
                    <a:pt x="9844" y="1108"/>
                  </a:lnTo>
                  <a:lnTo>
                    <a:pt x="9743" y="970"/>
                  </a:lnTo>
                  <a:lnTo>
                    <a:pt x="9633" y="842"/>
                  </a:lnTo>
                  <a:lnTo>
                    <a:pt x="9515" y="723"/>
                  </a:lnTo>
                  <a:lnTo>
                    <a:pt x="9386" y="614"/>
                  </a:lnTo>
                  <a:lnTo>
                    <a:pt x="9258" y="513"/>
                  </a:lnTo>
                  <a:lnTo>
                    <a:pt x="9121" y="412"/>
                  </a:lnTo>
                  <a:lnTo>
                    <a:pt x="8975" y="330"/>
                  </a:lnTo>
                  <a:lnTo>
                    <a:pt x="8828" y="257"/>
                  </a:lnTo>
                  <a:lnTo>
                    <a:pt x="8673" y="193"/>
                  </a:lnTo>
                  <a:lnTo>
                    <a:pt x="8517" y="129"/>
                  </a:lnTo>
                  <a:lnTo>
                    <a:pt x="8353" y="83"/>
                  </a:lnTo>
                  <a:lnTo>
                    <a:pt x="8188" y="46"/>
                  </a:lnTo>
                  <a:lnTo>
                    <a:pt x="8023" y="19"/>
                  </a:lnTo>
                  <a:lnTo>
                    <a:pt x="7859" y="10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066350" y="2923525"/>
              <a:ext cx="258000" cy="405050"/>
            </a:xfrm>
            <a:custGeom>
              <a:rect b="b" l="l" r="r" t="t"/>
              <a:pathLst>
                <a:path extrusionOk="0" fill="none" h="16202" w="10320">
                  <a:moveTo>
                    <a:pt x="10320" y="16202"/>
                  </a:moveTo>
                  <a:lnTo>
                    <a:pt x="10320" y="2608"/>
                  </a:lnTo>
                  <a:lnTo>
                    <a:pt x="10320" y="2608"/>
                  </a:lnTo>
                  <a:lnTo>
                    <a:pt x="10310" y="2416"/>
                  </a:lnTo>
                  <a:lnTo>
                    <a:pt x="10292" y="2233"/>
                  </a:lnTo>
                  <a:lnTo>
                    <a:pt x="10265" y="2059"/>
                  </a:lnTo>
                  <a:lnTo>
                    <a:pt x="10219" y="1885"/>
                  </a:lnTo>
                  <a:lnTo>
                    <a:pt x="10164" y="1711"/>
                  </a:lnTo>
                  <a:lnTo>
                    <a:pt x="10100" y="1547"/>
                  </a:lnTo>
                  <a:lnTo>
                    <a:pt x="10027" y="1391"/>
                  </a:lnTo>
                  <a:lnTo>
                    <a:pt x="9935" y="1245"/>
                  </a:lnTo>
                  <a:lnTo>
                    <a:pt x="9844" y="1108"/>
                  </a:lnTo>
                  <a:lnTo>
                    <a:pt x="9743" y="970"/>
                  </a:lnTo>
                  <a:lnTo>
                    <a:pt x="9633" y="842"/>
                  </a:lnTo>
                  <a:lnTo>
                    <a:pt x="9515" y="723"/>
                  </a:lnTo>
                  <a:lnTo>
                    <a:pt x="9386" y="614"/>
                  </a:lnTo>
                  <a:lnTo>
                    <a:pt x="9258" y="513"/>
                  </a:lnTo>
                  <a:lnTo>
                    <a:pt x="9121" y="412"/>
                  </a:lnTo>
                  <a:lnTo>
                    <a:pt x="8975" y="330"/>
                  </a:lnTo>
                  <a:lnTo>
                    <a:pt x="8828" y="257"/>
                  </a:lnTo>
                  <a:lnTo>
                    <a:pt x="8673" y="193"/>
                  </a:lnTo>
                  <a:lnTo>
                    <a:pt x="8517" y="129"/>
                  </a:lnTo>
                  <a:lnTo>
                    <a:pt x="8353" y="83"/>
                  </a:lnTo>
                  <a:lnTo>
                    <a:pt x="8188" y="46"/>
                  </a:lnTo>
                  <a:lnTo>
                    <a:pt x="8023" y="19"/>
                  </a:lnTo>
                  <a:lnTo>
                    <a:pt x="7859" y="10"/>
                  </a:lnTo>
                  <a:lnTo>
                    <a:pt x="7685" y="1"/>
                  </a:lnTo>
                  <a:lnTo>
                    <a:pt x="7511" y="10"/>
                  </a:lnTo>
                  <a:lnTo>
                    <a:pt x="7337" y="28"/>
                  </a:lnTo>
                  <a:lnTo>
                    <a:pt x="7173" y="65"/>
                  </a:lnTo>
                  <a:lnTo>
                    <a:pt x="6999" y="111"/>
                  </a:lnTo>
                  <a:lnTo>
                    <a:pt x="6825" y="165"/>
                  </a:lnTo>
                  <a:lnTo>
                    <a:pt x="6660" y="229"/>
                  </a:lnTo>
                  <a:lnTo>
                    <a:pt x="6496" y="312"/>
                  </a:lnTo>
                  <a:lnTo>
                    <a:pt x="6331" y="412"/>
                  </a:lnTo>
                  <a:lnTo>
                    <a:pt x="1" y="44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3721250" y="3774750"/>
              <a:ext cx="468850" cy="97900"/>
            </a:xfrm>
            <a:custGeom>
              <a:rect b="b" l="l" r="r" t="t"/>
              <a:pathLst>
                <a:path extrusionOk="0" h="3916" w="18754">
                  <a:moveTo>
                    <a:pt x="1656" y="0"/>
                  </a:moveTo>
                  <a:lnTo>
                    <a:pt x="1492" y="9"/>
                  </a:lnTo>
                  <a:lnTo>
                    <a:pt x="1327" y="37"/>
                  </a:lnTo>
                  <a:lnTo>
                    <a:pt x="1162" y="82"/>
                  </a:lnTo>
                  <a:lnTo>
                    <a:pt x="1016" y="137"/>
                  </a:lnTo>
                  <a:lnTo>
                    <a:pt x="870" y="201"/>
                  </a:lnTo>
                  <a:lnTo>
                    <a:pt x="732" y="284"/>
                  </a:lnTo>
                  <a:lnTo>
                    <a:pt x="604" y="384"/>
                  </a:lnTo>
                  <a:lnTo>
                    <a:pt x="485" y="494"/>
                  </a:lnTo>
                  <a:lnTo>
                    <a:pt x="376" y="613"/>
                  </a:lnTo>
                  <a:lnTo>
                    <a:pt x="284" y="732"/>
                  </a:lnTo>
                  <a:lnTo>
                    <a:pt x="202" y="869"/>
                  </a:lnTo>
                  <a:lnTo>
                    <a:pt x="129" y="1015"/>
                  </a:lnTo>
                  <a:lnTo>
                    <a:pt x="74" y="1171"/>
                  </a:lnTo>
                  <a:lnTo>
                    <a:pt x="28" y="1327"/>
                  </a:lnTo>
                  <a:lnTo>
                    <a:pt x="10" y="1491"/>
                  </a:lnTo>
                  <a:lnTo>
                    <a:pt x="1" y="1665"/>
                  </a:lnTo>
                  <a:lnTo>
                    <a:pt x="1" y="2250"/>
                  </a:lnTo>
                  <a:lnTo>
                    <a:pt x="10" y="2424"/>
                  </a:lnTo>
                  <a:lnTo>
                    <a:pt x="28" y="2589"/>
                  </a:lnTo>
                  <a:lnTo>
                    <a:pt x="74" y="2744"/>
                  </a:lnTo>
                  <a:lnTo>
                    <a:pt x="129" y="2900"/>
                  </a:lnTo>
                  <a:lnTo>
                    <a:pt x="202" y="3046"/>
                  </a:lnTo>
                  <a:lnTo>
                    <a:pt x="284" y="3184"/>
                  </a:lnTo>
                  <a:lnTo>
                    <a:pt x="376" y="3312"/>
                  </a:lnTo>
                  <a:lnTo>
                    <a:pt x="485" y="3431"/>
                  </a:lnTo>
                  <a:lnTo>
                    <a:pt x="604" y="3531"/>
                  </a:lnTo>
                  <a:lnTo>
                    <a:pt x="732" y="3632"/>
                  </a:lnTo>
                  <a:lnTo>
                    <a:pt x="870" y="3714"/>
                  </a:lnTo>
                  <a:lnTo>
                    <a:pt x="1016" y="3787"/>
                  </a:lnTo>
                  <a:lnTo>
                    <a:pt x="1162" y="3842"/>
                  </a:lnTo>
                  <a:lnTo>
                    <a:pt x="1327" y="3879"/>
                  </a:lnTo>
                  <a:lnTo>
                    <a:pt x="1492" y="3906"/>
                  </a:lnTo>
                  <a:lnTo>
                    <a:pt x="1656" y="3915"/>
                  </a:lnTo>
                  <a:lnTo>
                    <a:pt x="17089" y="3915"/>
                  </a:lnTo>
                  <a:lnTo>
                    <a:pt x="17263" y="3906"/>
                  </a:lnTo>
                  <a:lnTo>
                    <a:pt x="17427" y="3879"/>
                  </a:lnTo>
                  <a:lnTo>
                    <a:pt x="17583" y="3842"/>
                  </a:lnTo>
                  <a:lnTo>
                    <a:pt x="17738" y="3787"/>
                  </a:lnTo>
                  <a:lnTo>
                    <a:pt x="17885" y="3714"/>
                  </a:lnTo>
                  <a:lnTo>
                    <a:pt x="18022" y="3632"/>
                  </a:lnTo>
                  <a:lnTo>
                    <a:pt x="18150" y="3531"/>
                  </a:lnTo>
                  <a:lnTo>
                    <a:pt x="18269" y="3431"/>
                  </a:lnTo>
                  <a:lnTo>
                    <a:pt x="18370" y="3312"/>
                  </a:lnTo>
                  <a:lnTo>
                    <a:pt x="18470" y="3184"/>
                  </a:lnTo>
                  <a:lnTo>
                    <a:pt x="18552" y="3046"/>
                  </a:lnTo>
                  <a:lnTo>
                    <a:pt x="18626" y="2900"/>
                  </a:lnTo>
                  <a:lnTo>
                    <a:pt x="18681" y="2744"/>
                  </a:lnTo>
                  <a:lnTo>
                    <a:pt x="18717" y="2589"/>
                  </a:lnTo>
                  <a:lnTo>
                    <a:pt x="18745" y="2424"/>
                  </a:lnTo>
                  <a:lnTo>
                    <a:pt x="18754" y="2250"/>
                  </a:lnTo>
                  <a:lnTo>
                    <a:pt x="18754" y="1665"/>
                  </a:lnTo>
                  <a:lnTo>
                    <a:pt x="18745" y="1491"/>
                  </a:lnTo>
                  <a:lnTo>
                    <a:pt x="18717" y="1327"/>
                  </a:lnTo>
                  <a:lnTo>
                    <a:pt x="18681" y="1171"/>
                  </a:lnTo>
                  <a:lnTo>
                    <a:pt x="18626" y="1015"/>
                  </a:lnTo>
                  <a:lnTo>
                    <a:pt x="18552" y="869"/>
                  </a:lnTo>
                  <a:lnTo>
                    <a:pt x="18470" y="732"/>
                  </a:lnTo>
                  <a:lnTo>
                    <a:pt x="18370" y="613"/>
                  </a:lnTo>
                  <a:lnTo>
                    <a:pt x="18269" y="494"/>
                  </a:lnTo>
                  <a:lnTo>
                    <a:pt x="18150" y="384"/>
                  </a:lnTo>
                  <a:lnTo>
                    <a:pt x="18022" y="284"/>
                  </a:lnTo>
                  <a:lnTo>
                    <a:pt x="17885" y="201"/>
                  </a:lnTo>
                  <a:lnTo>
                    <a:pt x="17738" y="137"/>
                  </a:lnTo>
                  <a:lnTo>
                    <a:pt x="17583" y="82"/>
                  </a:lnTo>
                  <a:lnTo>
                    <a:pt x="17427" y="37"/>
                  </a:lnTo>
                  <a:lnTo>
                    <a:pt x="17263" y="9"/>
                  </a:lnTo>
                  <a:lnTo>
                    <a:pt x="17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508100" y="2985975"/>
              <a:ext cx="894925" cy="819675"/>
            </a:xfrm>
            <a:custGeom>
              <a:rect b="b" l="l" r="r" t="t"/>
              <a:pathLst>
                <a:path extrusionOk="0" h="32787" w="35797">
                  <a:moveTo>
                    <a:pt x="11006" y="0"/>
                  </a:moveTo>
                  <a:lnTo>
                    <a:pt x="10722" y="9"/>
                  </a:lnTo>
                  <a:lnTo>
                    <a:pt x="10439" y="18"/>
                  </a:lnTo>
                  <a:lnTo>
                    <a:pt x="10155" y="37"/>
                  </a:lnTo>
                  <a:lnTo>
                    <a:pt x="9881" y="55"/>
                  </a:lnTo>
                  <a:lnTo>
                    <a:pt x="9606" y="92"/>
                  </a:lnTo>
                  <a:lnTo>
                    <a:pt x="9332" y="128"/>
                  </a:lnTo>
                  <a:lnTo>
                    <a:pt x="9057" y="174"/>
                  </a:lnTo>
                  <a:lnTo>
                    <a:pt x="8783" y="229"/>
                  </a:lnTo>
                  <a:lnTo>
                    <a:pt x="8517" y="284"/>
                  </a:lnTo>
                  <a:lnTo>
                    <a:pt x="8252" y="348"/>
                  </a:lnTo>
                  <a:lnTo>
                    <a:pt x="7996" y="421"/>
                  </a:lnTo>
                  <a:lnTo>
                    <a:pt x="7731" y="494"/>
                  </a:lnTo>
                  <a:lnTo>
                    <a:pt x="7475" y="576"/>
                  </a:lnTo>
                  <a:lnTo>
                    <a:pt x="7219" y="668"/>
                  </a:lnTo>
                  <a:lnTo>
                    <a:pt x="6972" y="769"/>
                  </a:lnTo>
                  <a:lnTo>
                    <a:pt x="6725" y="869"/>
                  </a:lnTo>
                  <a:lnTo>
                    <a:pt x="6478" y="970"/>
                  </a:lnTo>
                  <a:lnTo>
                    <a:pt x="6240" y="1089"/>
                  </a:lnTo>
                  <a:lnTo>
                    <a:pt x="5993" y="1208"/>
                  </a:lnTo>
                  <a:lnTo>
                    <a:pt x="5764" y="1327"/>
                  </a:lnTo>
                  <a:lnTo>
                    <a:pt x="5526" y="1464"/>
                  </a:lnTo>
                  <a:lnTo>
                    <a:pt x="5297" y="1592"/>
                  </a:lnTo>
                  <a:lnTo>
                    <a:pt x="5078" y="1738"/>
                  </a:lnTo>
                  <a:lnTo>
                    <a:pt x="4858" y="1885"/>
                  </a:lnTo>
                  <a:lnTo>
                    <a:pt x="4639" y="2031"/>
                  </a:lnTo>
                  <a:lnTo>
                    <a:pt x="4419" y="2186"/>
                  </a:lnTo>
                  <a:lnTo>
                    <a:pt x="4209" y="2351"/>
                  </a:lnTo>
                  <a:lnTo>
                    <a:pt x="4008" y="2516"/>
                  </a:lnTo>
                  <a:lnTo>
                    <a:pt x="3806" y="2680"/>
                  </a:lnTo>
                  <a:lnTo>
                    <a:pt x="3605" y="2863"/>
                  </a:lnTo>
                  <a:lnTo>
                    <a:pt x="3413" y="3037"/>
                  </a:lnTo>
                  <a:lnTo>
                    <a:pt x="3230" y="3220"/>
                  </a:lnTo>
                  <a:lnTo>
                    <a:pt x="3038" y="3412"/>
                  </a:lnTo>
                  <a:lnTo>
                    <a:pt x="2864" y="3604"/>
                  </a:lnTo>
                  <a:lnTo>
                    <a:pt x="2690" y="3806"/>
                  </a:lnTo>
                  <a:lnTo>
                    <a:pt x="2517" y="4007"/>
                  </a:lnTo>
                  <a:lnTo>
                    <a:pt x="2352" y="4208"/>
                  </a:lnTo>
                  <a:lnTo>
                    <a:pt x="2187" y="4419"/>
                  </a:lnTo>
                  <a:lnTo>
                    <a:pt x="2032" y="4638"/>
                  </a:lnTo>
                  <a:lnTo>
                    <a:pt x="1885" y="4848"/>
                  </a:lnTo>
                  <a:lnTo>
                    <a:pt x="1739" y="5077"/>
                  </a:lnTo>
                  <a:lnTo>
                    <a:pt x="1602" y="5297"/>
                  </a:lnTo>
                  <a:lnTo>
                    <a:pt x="1465" y="5525"/>
                  </a:lnTo>
                  <a:lnTo>
                    <a:pt x="1336" y="5754"/>
                  </a:lnTo>
                  <a:lnTo>
                    <a:pt x="1208" y="5992"/>
                  </a:lnTo>
                  <a:lnTo>
                    <a:pt x="1089" y="6230"/>
                  </a:lnTo>
                  <a:lnTo>
                    <a:pt x="980" y="6477"/>
                  </a:lnTo>
                  <a:lnTo>
                    <a:pt x="870" y="6724"/>
                  </a:lnTo>
                  <a:lnTo>
                    <a:pt x="769" y="6971"/>
                  </a:lnTo>
                  <a:lnTo>
                    <a:pt x="669" y="7218"/>
                  </a:lnTo>
                  <a:lnTo>
                    <a:pt x="586" y="7474"/>
                  </a:lnTo>
                  <a:lnTo>
                    <a:pt x="495" y="7730"/>
                  </a:lnTo>
                  <a:lnTo>
                    <a:pt x="422" y="7986"/>
                  </a:lnTo>
                  <a:lnTo>
                    <a:pt x="348" y="8251"/>
                  </a:lnTo>
                  <a:lnTo>
                    <a:pt x="284" y="8517"/>
                  </a:lnTo>
                  <a:lnTo>
                    <a:pt x="230" y="8782"/>
                  </a:lnTo>
                  <a:lnTo>
                    <a:pt x="175" y="9056"/>
                  </a:lnTo>
                  <a:lnTo>
                    <a:pt x="129" y="9322"/>
                  </a:lnTo>
                  <a:lnTo>
                    <a:pt x="92" y="9596"/>
                  </a:lnTo>
                  <a:lnTo>
                    <a:pt x="65" y="9880"/>
                  </a:lnTo>
                  <a:lnTo>
                    <a:pt x="37" y="10154"/>
                  </a:lnTo>
                  <a:lnTo>
                    <a:pt x="19" y="10438"/>
                  </a:lnTo>
                  <a:lnTo>
                    <a:pt x="10" y="10721"/>
                  </a:lnTo>
                  <a:lnTo>
                    <a:pt x="1" y="11005"/>
                  </a:lnTo>
                  <a:lnTo>
                    <a:pt x="1" y="18406"/>
                  </a:lnTo>
                  <a:lnTo>
                    <a:pt x="10" y="18781"/>
                  </a:lnTo>
                  <a:lnTo>
                    <a:pt x="19" y="19147"/>
                  </a:lnTo>
                  <a:lnTo>
                    <a:pt x="47" y="19512"/>
                  </a:lnTo>
                  <a:lnTo>
                    <a:pt x="83" y="19878"/>
                  </a:lnTo>
                  <a:lnTo>
                    <a:pt x="120" y="20235"/>
                  </a:lnTo>
                  <a:lnTo>
                    <a:pt x="175" y="20592"/>
                  </a:lnTo>
                  <a:lnTo>
                    <a:pt x="230" y="20949"/>
                  </a:lnTo>
                  <a:lnTo>
                    <a:pt x="294" y="21305"/>
                  </a:lnTo>
                  <a:lnTo>
                    <a:pt x="376" y="21653"/>
                  </a:lnTo>
                  <a:lnTo>
                    <a:pt x="458" y="22001"/>
                  </a:lnTo>
                  <a:lnTo>
                    <a:pt x="550" y="22339"/>
                  </a:lnTo>
                  <a:lnTo>
                    <a:pt x="650" y="22678"/>
                  </a:lnTo>
                  <a:lnTo>
                    <a:pt x="760" y="23016"/>
                  </a:lnTo>
                  <a:lnTo>
                    <a:pt x="879" y="23345"/>
                  </a:lnTo>
                  <a:lnTo>
                    <a:pt x="998" y="23675"/>
                  </a:lnTo>
                  <a:lnTo>
                    <a:pt x="1135" y="24004"/>
                  </a:lnTo>
                  <a:lnTo>
                    <a:pt x="1272" y="24324"/>
                  </a:lnTo>
                  <a:lnTo>
                    <a:pt x="1419" y="24635"/>
                  </a:lnTo>
                  <a:lnTo>
                    <a:pt x="1574" y="24955"/>
                  </a:lnTo>
                  <a:lnTo>
                    <a:pt x="1739" y="25257"/>
                  </a:lnTo>
                  <a:lnTo>
                    <a:pt x="1913" y="25559"/>
                  </a:lnTo>
                  <a:lnTo>
                    <a:pt x="2087" y="25861"/>
                  </a:lnTo>
                  <a:lnTo>
                    <a:pt x="2270" y="26154"/>
                  </a:lnTo>
                  <a:lnTo>
                    <a:pt x="2462" y="26447"/>
                  </a:lnTo>
                  <a:lnTo>
                    <a:pt x="2654" y="26730"/>
                  </a:lnTo>
                  <a:lnTo>
                    <a:pt x="2864" y="27005"/>
                  </a:lnTo>
                  <a:lnTo>
                    <a:pt x="3075" y="27279"/>
                  </a:lnTo>
                  <a:lnTo>
                    <a:pt x="3285" y="27553"/>
                  </a:lnTo>
                  <a:lnTo>
                    <a:pt x="3514" y="27819"/>
                  </a:lnTo>
                  <a:lnTo>
                    <a:pt x="3742" y="28075"/>
                  </a:lnTo>
                  <a:lnTo>
                    <a:pt x="3971" y="28322"/>
                  </a:lnTo>
                  <a:lnTo>
                    <a:pt x="4218" y="28569"/>
                  </a:lnTo>
                  <a:lnTo>
                    <a:pt x="4465" y="28816"/>
                  </a:lnTo>
                  <a:lnTo>
                    <a:pt x="4712" y="29045"/>
                  </a:lnTo>
                  <a:lnTo>
                    <a:pt x="4968" y="29273"/>
                  </a:lnTo>
                  <a:lnTo>
                    <a:pt x="5233" y="29502"/>
                  </a:lnTo>
                  <a:lnTo>
                    <a:pt x="5508" y="29712"/>
                  </a:lnTo>
                  <a:lnTo>
                    <a:pt x="5782" y="29923"/>
                  </a:lnTo>
                  <a:lnTo>
                    <a:pt x="6057" y="30133"/>
                  </a:lnTo>
                  <a:lnTo>
                    <a:pt x="6340" y="30325"/>
                  </a:lnTo>
                  <a:lnTo>
                    <a:pt x="6633" y="30517"/>
                  </a:lnTo>
                  <a:lnTo>
                    <a:pt x="6926" y="30700"/>
                  </a:lnTo>
                  <a:lnTo>
                    <a:pt x="7228" y="30874"/>
                  </a:lnTo>
                  <a:lnTo>
                    <a:pt x="7530" y="31048"/>
                  </a:lnTo>
                  <a:lnTo>
                    <a:pt x="7831" y="31213"/>
                  </a:lnTo>
                  <a:lnTo>
                    <a:pt x="8152" y="31368"/>
                  </a:lnTo>
                  <a:lnTo>
                    <a:pt x="8463" y="31514"/>
                  </a:lnTo>
                  <a:lnTo>
                    <a:pt x="8783" y="31652"/>
                  </a:lnTo>
                  <a:lnTo>
                    <a:pt x="9112" y="31789"/>
                  </a:lnTo>
                  <a:lnTo>
                    <a:pt x="9441" y="31908"/>
                  </a:lnTo>
                  <a:lnTo>
                    <a:pt x="9771" y="32027"/>
                  </a:lnTo>
                  <a:lnTo>
                    <a:pt x="10109" y="32137"/>
                  </a:lnTo>
                  <a:lnTo>
                    <a:pt x="10448" y="32237"/>
                  </a:lnTo>
                  <a:lnTo>
                    <a:pt x="10786" y="32329"/>
                  </a:lnTo>
                  <a:lnTo>
                    <a:pt x="11134" y="32411"/>
                  </a:lnTo>
                  <a:lnTo>
                    <a:pt x="11481" y="32493"/>
                  </a:lnTo>
                  <a:lnTo>
                    <a:pt x="11838" y="32557"/>
                  </a:lnTo>
                  <a:lnTo>
                    <a:pt x="12195" y="32612"/>
                  </a:lnTo>
                  <a:lnTo>
                    <a:pt x="12552" y="32667"/>
                  </a:lnTo>
                  <a:lnTo>
                    <a:pt x="12908" y="32704"/>
                  </a:lnTo>
                  <a:lnTo>
                    <a:pt x="13274" y="32740"/>
                  </a:lnTo>
                  <a:lnTo>
                    <a:pt x="13640" y="32759"/>
                  </a:lnTo>
                  <a:lnTo>
                    <a:pt x="14006" y="32777"/>
                  </a:lnTo>
                  <a:lnTo>
                    <a:pt x="14381" y="32786"/>
                  </a:lnTo>
                  <a:lnTo>
                    <a:pt x="21425" y="32786"/>
                  </a:lnTo>
                  <a:lnTo>
                    <a:pt x="21791" y="32777"/>
                  </a:lnTo>
                  <a:lnTo>
                    <a:pt x="22166" y="32759"/>
                  </a:lnTo>
                  <a:lnTo>
                    <a:pt x="22532" y="32740"/>
                  </a:lnTo>
                  <a:lnTo>
                    <a:pt x="22889" y="32704"/>
                  </a:lnTo>
                  <a:lnTo>
                    <a:pt x="23255" y="32667"/>
                  </a:lnTo>
                  <a:lnTo>
                    <a:pt x="23611" y="32612"/>
                  </a:lnTo>
                  <a:lnTo>
                    <a:pt x="23968" y="32557"/>
                  </a:lnTo>
                  <a:lnTo>
                    <a:pt x="24316" y="32493"/>
                  </a:lnTo>
                  <a:lnTo>
                    <a:pt x="24673" y="32411"/>
                  </a:lnTo>
                  <a:lnTo>
                    <a:pt x="25020" y="32329"/>
                  </a:lnTo>
                  <a:lnTo>
                    <a:pt x="25359" y="32237"/>
                  </a:lnTo>
                  <a:lnTo>
                    <a:pt x="25697" y="32137"/>
                  </a:lnTo>
                  <a:lnTo>
                    <a:pt x="26036" y="32027"/>
                  </a:lnTo>
                  <a:lnTo>
                    <a:pt x="26365" y="31908"/>
                  </a:lnTo>
                  <a:lnTo>
                    <a:pt x="26694" y="31789"/>
                  </a:lnTo>
                  <a:lnTo>
                    <a:pt x="27014" y="31652"/>
                  </a:lnTo>
                  <a:lnTo>
                    <a:pt x="27335" y="31514"/>
                  </a:lnTo>
                  <a:lnTo>
                    <a:pt x="27655" y="31368"/>
                  </a:lnTo>
                  <a:lnTo>
                    <a:pt x="27966" y="31213"/>
                  </a:lnTo>
                  <a:lnTo>
                    <a:pt x="28277" y="31048"/>
                  </a:lnTo>
                  <a:lnTo>
                    <a:pt x="28579" y="30874"/>
                  </a:lnTo>
                  <a:lnTo>
                    <a:pt x="28881" y="30700"/>
                  </a:lnTo>
                  <a:lnTo>
                    <a:pt x="29173" y="30517"/>
                  </a:lnTo>
                  <a:lnTo>
                    <a:pt x="29457" y="30325"/>
                  </a:lnTo>
                  <a:lnTo>
                    <a:pt x="29741" y="30133"/>
                  </a:lnTo>
                  <a:lnTo>
                    <a:pt x="30024" y="29923"/>
                  </a:lnTo>
                  <a:lnTo>
                    <a:pt x="30299" y="29712"/>
                  </a:lnTo>
                  <a:lnTo>
                    <a:pt x="30564" y="29502"/>
                  </a:lnTo>
                  <a:lnTo>
                    <a:pt x="30829" y="29273"/>
                  </a:lnTo>
                  <a:lnTo>
                    <a:pt x="31085" y="29045"/>
                  </a:lnTo>
                  <a:lnTo>
                    <a:pt x="31341" y="28816"/>
                  </a:lnTo>
                  <a:lnTo>
                    <a:pt x="31588" y="28569"/>
                  </a:lnTo>
                  <a:lnTo>
                    <a:pt x="31826" y="28322"/>
                  </a:lnTo>
                  <a:lnTo>
                    <a:pt x="32064" y="28075"/>
                  </a:lnTo>
                  <a:lnTo>
                    <a:pt x="32293" y="27819"/>
                  </a:lnTo>
                  <a:lnTo>
                    <a:pt x="32512" y="27553"/>
                  </a:lnTo>
                  <a:lnTo>
                    <a:pt x="32732" y="27279"/>
                  </a:lnTo>
                  <a:lnTo>
                    <a:pt x="32942" y="27005"/>
                  </a:lnTo>
                  <a:lnTo>
                    <a:pt x="33144" y="26730"/>
                  </a:lnTo>
                  <a:lnTo>
                    <a:pt x="33345" y="26447"/>
                  </a:lnTo>
                  <a:lnTo>
                    <a:pt x="33537" y="26154"/>
                  </a:lnTo>
                  <a:lnTo>
                    <a:pt x="33720" y="25861"/>
                  </a:lnTo>
                  <a:lnTo>
                    <a:pt x="33894" y="25559"/>
                  </a:lnTo>
                  <a:lnTo>
                    <a:pt x="34067" y="25257"/>
                  </a:lnTo>
                  <a:lnTo>
                    <a:pt x="34223" y="24955"/>
                  </a:lnTo>
                  <a:lnTo>
                    <a:pt x="34378" y="24635"/>
                  </a:lnTo>
                  <a:lnTo>
                    <a:pt x="34525" y="24324"/>
                  </a:lnTo>
                  <a:lnTo>
                    <a:pt x="34671" y="24004"/>
                  </a:lnTo>
                  <a:lnTo>
                    <a:pt x="34799" y="23675"/>
                  </a:lnTo>
                  <a:lnTo>
                    <a:pt x="34927" y="23345"/>
                  </a:lnTo>
                  <a:lnTo>
                    <a:pt x="35046" y="23016"/>
                  </a:lnTo>
                  <a:lnTo>
                    <a:pt x="35156" y="22678"/>
                  </a:lnTo>
                  <a:lnTo>
                    <a:pt x="35257" y="22339"/>
                  </a:lnTo>
                  <a:lnTo>
                    <a:pt x="35348" y="22001"/>
                  </a:lnTo>
                  <a:lnTo>
                    <a:pt x="35430" y="21653"/>
                  </a:lnTo>
                  <a:lnTo>
                    <a:pt x="35504" y="21305"/>
                  </a:lnTo>
                  <a:lnTo>
                    <a:pt x="35577" y="20949"/>
                  </a:lnTo>
                  <a:lnTo>
                    <a:pt x="35632" y="20592"/>
                  </a:lnTo>
                  <a:lnTo>
                    <a:pt x="35687" y="20235"/>
                  </a:lnTo>
                  <a:lnTo>
                    <a:pt x="35723" y="19878"/>
                  </a:lnTo>
                  <a:lnTo>
                    <a:pt x="35760" y="19512"/>
                  </a:lnTo>
                  <a:lnTo>
                    <a:pt x="35778" y="19147"/>
                  </a:lnTo>
                  <a:lnTo>
                    <a:pt x="35796" y="18781"/>
                  </a:lnTo>
                  <a:lnTo>
                    <a:pt x="35796" y="18406"/>
                  </a:lnTo>
                  <a:lnTo>
                    <a:pt x="35796" y="11005"/>
                  </a:lnTo>
                  <a:lnTo>
                    <a:pt x="35796" y="10721"/>
                  </a:lnTo>
                  <a:lnTo>
                    <a:pt x="35787" y="10438"/>
                  </a:lnTo>
                  <a:lnTo>
                    <a:pt x="35769" y="10154"/>
                  </a:lnTo>
                  <a:lnTo>
                    <a:pt x="35741" y="9880"/>
                  </a:lnTo>
                  <a:lnTo>
                    <a:pt x="35714" y="9596"/>
                  </a:lnTo>
                  <a:lnTo>
                    <a:pt x="35668" y="9322"/>
                  </a:lnTo>
                  <a:lnTo>
                    <a:pt x="35623" y="9056"/>
                  </a:lnTo>
                  <a:lnTo>
                    <a:pt x="35577" y="8782"/>
                  </a:lnTo>
                  <a:lnTo>
                    <a:pt x="35513" y="8517"/>
                  </a:lnTo>
                  <a:lnTo>
                    <a:pt x="35449" y="8251"/>
                  </a:lnTo>
                  <a:lnTo>
                    <a:pt x="35385" y="7986"/>
                  </a:lnTo>
                  <a:lnTo>
                    <a:pt x="35302" y="7730"/>
                  </a:lnTo>
                  <a:lnTo>
                    <a:pt x="35220" y="7474"/>
                  </a:lnTo>
                  <a:lnTo>
                    <a:pt x="35129" y="7218"/>
                  </a:lnTo>
                  <a:lnTo>
                    <a:pt x="35037" y="6971"/>
                  </a:lnTo>
                  <a:lnTo>
                    <a:pt x="34936" y="6724"/>
                  </a:lnTo>
                  <a:lnTo>
                    <a:pt x="34827" y="6477"/>
                  </a:lnTo>
                  <a:lnTo>
                    <a:pt x="34717" y="6230"/>
                  </a:lnTo>
                  <a:lnTo>
                    <a:pt x="34598" y="5992"/>
                  </a:lnTo>
                  <a:lnTo>
                    <a:pt x="34470" y="5754"/>
                  </a:lnTo>
                  <a:lnTo>
                    <a:pt x="34342" y="5525"/>
                  </a:lnTo>
                  <a:lnTo>
                    <a:pt x="34205" y="5297"/>
                  </a:lnTo>
                  <a:lnTo>
                    <a:pt x="34067" y="5077"/>
                  </a:lnTo>
                  <a:lnTo>
                    <a:pt x="33921" y="4848"/>
                  </a:lnTo>
                  <a:lnTo>
                    <a:pt x="33766" y="4638"/>
                  </a:lnTo>
                  <a:lnTo>
                    <a:pt x="33610" y="4419"/>
                  </a:lnTo>
                  <a:lnTo>
                    <a:pt x="33455" y="4208"/>
                  </a:lnTo>
                  <a:lnTo>
                    <a:pt x="33290" y="4007"/>
                  </a:lnTo>
                  <a:lnTo>
                    <a:pt x="33116" y="3806"/>
                  </a:lnTo>
                  <a:lnTo>
                    <a:pt x="32942" y="3604"/>
                  </a:lnTo>
                  <a:lnTo>
                    <a:pt x="32759" y="3412"/>
                  </a:lnTo>
                  <a:lnTo>
                    <a:pt x="32576" y="3220"/>
                  </a:lnTo>
                  <a:lnTo>
                    <a:pt x="32384" y="3037"/>
                  </a:lnTo>
                  <a:lnTo>
                    <a:pt x="32192" y="2863"/>
                  </a:lnTo>
                  <a:lnTo>
                    <a:pt x="32000" y="2680"/>
                  </a:lnTo>
                  <a:lnTo>
                    <a:pt x="31799" y="2516"/>
                  </a:lnTo>
                  <a:lnTo>
                    <a:pt x="31588" y="2351"/>
                  </a:lnTo>
                  <a:lnTo>
                    <a:pt x="31378" y="2186"/>
                  </a:lnTo>
                  <a:lnTo>
                    <a:pt x="31168" y="2031"/>
                  </a:lnTo>
                  <a:lnTo>
                    <a:pt x="30948" y="1885"/>
                  </a:lnTo>
                  <a:lnTo>
                    <a:pt x="30728" y="1738"/>
                  </a:lnTo>
                  <a:lnTo>
                    <a:pt x="30500" y="1592"/>
                  </a:lnTo>
                  <a:lnTo>
                    <a:pt x="30271" y="1464"/>
                  </a:lnTo>
                  <a:lnTo>
                    <a:pt x="30042" y="1327"/>
                  </a:lnTo>
                  <a:lnTo>
                    <a:pt x="29805" y="1208"/>
                  </a:lnTo>
                  <a:lnTo>
                    <a:pt x="29567" y="1089"/>
                  </a:lnTo>
                  <a:lnTo>
                    <a:pt x="29329" y="970"/>
                  </a:lnTo>
                  <a:lnTo>
                    <a:pt x="29082" y="869"/>
                  </a:lnTo>
                  <a:lnTo>
                    <a:pt x="28835" y="769"/>
                  </a:lnTo>
                  <a:lnTo>
                    <a:pt x="28579" y="668"/>
                  </a:lnTo>
                  <a:lnTo>
                    <a:pt x="28323" y="576"/>
                  </a:lnTo>
                  <a:lnTo>
                    <a:pt x="28066" y="494"/>
                  </a:lnTo>
                  <a:lnTo>
                    <a:pt x="27810" y="421"/>
                  </a:lnTo>
                  <a:lnTo>
                    <a:pt x="27545" y="348"/>
                  </a:lnTo>
                  <a:lnTo>
                    <a:pt x="27280" y="284"/>
                  </a:lnTo>
                  <a:lnTo>
                    <a:pt x="27014" y="229"/>
                  </a:lnTo>
                  <a:lnTo>
                    <a:pt x="26749" y="174"/>
                  </a:lnTo>
                  <a:lnTo>
                    <a:pt x="26475" y="128"/>
                  </a:lnTo>
                  <a:lnTo>
                    <a:pt x="26200" y="92"/>
                  </a:lnTo>
                  <a:lnTo>
                    <a:pt x="25926" y="55"/>
                  </a:lnTo>
                  <a:lnTo>
                    <a:pt x="25642" y="37"/>
                  </a:lnTo>
                  <a:lnTo>
                    <a:pt x="25368" y="18"/>
                  </a:lnTo>
                  <a:lnTo>
                    <a:pt x="25084" y="9"/>
                  </a:lnTo>
                  <a:lnTo>
                    <a:pt x="24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801750" y="3449750"/>
              <a:ext cx="297575" cy="150750"/>
            </a:xfrm>
            <a:custGeom>
              <a:rect b="b" l="l" r="r" t="t"/>
              <a:pathLst>
                <a:path extrusionOk="0" h="6030" w="11903">
                  <a:moveTo>
                    <a:pt x="2727" y="1"/>
                  </a:moveTo>
                  <a:lnTo>
                    <a:pt x="2580" y="10"/>
                  </a:lnTo>
                  <a:lnTo>
                    <a:pt x="2434" y="28"/>
                  </a:lnTo>
                  <a:lnTo>
                    <a:pt x="2297" y="56"/>
                  </a:lnTo>
                  <a:lnTo>
                    <a:pt x="2150" y="83"/>
                  </a:lnTo>
                  <a:lnTo>
                    <a:pt x="2022" y="129"/>
                  </a:lnTo>
                  <a:lnTo>
                    <a:pt x="1885" y="175"/>
                  </a:lnTo>
                  <a:lnTo>
                    <a:pt x="1757" y="221"/>
                  </a:lnTo>
                  <a:lnTo>
                    <a:pt x="1629" y="275"/>
                  </a:lnTo>
                  <a:lnTo>
                    <a:pt x="1501" y="339"/>
                  </a:lnTo>
                  <a:lnTo>
                    <a:pt x="1382" y="413"/>
                  </a:lnTo>
                  <a:lnTo>
                    <a:pt x="1272" y="486"/>
                  </a:lnTo>
                  <a:lnTo>
                    <a:pt x="1153" y="568"/>
                  </a:lnTo>
                  <a:lnTo>
                    <a:pt x="1044" y="650"/>
                  </a:lnTo>
                  <a:lnTo>
                    <a:pt x="943" y="742"/>
                  </a:lnTo>
                  <a:lnTo>
                    <a:pt x="842" y="833"/>
                  </a:lnTo>
                  <a:lnTo>
                    <a:pt x="751" y="934"/>
                  </a:lnTo>
                  <a:lnTo>
                    <a:pt x="659" y="1044"/>
                  </a:lnTo>
                  <a:lnTo>
                    <a:pt x="577" y="1144"/>
                  </a:lnTo>
                  <a:lnTo>
                    <a:pt x="495" y="1263"/>
                  </a:lnTo>
                  <a:lnTo>
                    <a:pt x="421" y="1373"/>
                  </a:lnTo>
                  <a:lnTo>
                    <a:pt x="348" y="1501"/>
                  </a:lnTo>
                  <a:lnTo>
                    <a:pt x="284" y="1620"/>
                  </a:lnTo>
                  <a:lnTo>
                    <a:pt x="229" y="1748"/>
                  </a:lnTo>
                  <a:lnTo>
                    <a:pt x="174" y="1876"/>
                  </a:lnTo>
                  <a:lnTo>
                    <a:pt x="129" y="2013"/>
                  </a:lnTo>
                  <a:lnTo>
                    <a:pt x="92" y="2151"/>
                  </a:lnTo>
                  <a:lnTo>
                    <a:pt x="65" y="2288"/>
                  </a:lnTo>
                  <a:lnTo>
                    <a:pt x="37" y="2425"/>
                  </a:lnTo>
                  <a:lnTo>
                    <a:pt x="19" y="2572"/>
                  </a:lnTo>
                  <a:lnTo>
                    <a:pt x="10" y="2718"/>
                  </a:lnTo>
                  <a:lnTo>
                    <a:pt x="1" y="2864"/>
                  </a:lnTo>
                  <a:lnTo>
                    <a:pt x="10" y="3011"/>
                  </a:lnTo>
                  <a:lnTo>
                    <a:pt x="19" y="3166"/>
                  </a:lnTo>
                  <a:lnTo>
                    <a:pt x="37" y="3312"/>
                  </a:lnTo>
                  <a:lnTo>
                    <a:pt x="56" y="3459"/>
                  </a:lnTo>
                  <a:lnTo>
                    <a:pt x="92" y="3605"/>
                  </a:lnTo>
                  <a:lnTo>
                    <a:pt x="129" y="3752"/>
                  </a:lnTo>
                  <a:lnTo>
                    <a:pt x="174" y="3889"/>
                  </a:lnTo>
                  <a:lnTo>
                    <a:pt x="220" y="4026"/>
                  </a:lnTo>
                  <a:lnTo>
                    <a:pt x="275" y="4163"/>
                  </a:lnTo>
                  <a:lnTo>
                    <a:pt x="339" y="4291"/>
                  </a:lnTo>
                  <a:lnTo>
                    <a:pt x="403" y="4419"/>
                  </a:lnTo>
                  <a:lnTo>
                    <a:pt x="476" y="4547"/>
                  </a:lnTo>
                  <a:lnTo>
                    <a:pt x="550" y="4666"/>
                  </a:lnTo>
                  <a:lnTo>
                    <a:pt x="632" y="4785"/>
                  </a:lnTo>
                  <a:lnTo>
                    <a:pt x="723" y="4895"/>
                  </a:lnTo>
                  <a:lnTo>
                    <a:pt x="815" y="5005"/>
                  </a:lnTo>
                  <a:lnTo>
                    <a:pt x="915" y="5115"/>
                  </a:lnTo>
                  <a:lnTo>
                    <a:pt x="1016" y="5215"/>
                  </a:lnTo>
                  <a:lnTo>
                    <a:pt x="1117" y="5307"/>
                  </a:lnTo>
                  <a:lnTo>
                    <a:pt x="1226" y="5398"/>
                  </a:lnTo>
                  <a:lnTo>
                    <a:pt x="1345" y="5481"/>
                  </a:lnTo>
                  <a:lnTo>
                    <a:pt x="1464" y="5563"/>
                  </a:lnTo>
                  <a:lnTo>
                    <a:pt x="1583" y="5636"/>
                  </a:lnTo>
                  <a:lnTo>
                    <a:pt x="1711" y="5709"/>
                  </a:lnTo>
                  <a:lnTo>
                    <a:pt x="1839" y="5773"/>
                  </a:lnTo>
                  <a:lnTo>
                    <a:pt x="1977" y="5828"/>
                  </a:lnTo>
                  <a:lnTo>
                    <a:pt x="2114" y="5874"/>
                  </a:lnTo>
                  <a:lnTo>
                    <a:pt x="2251" y="5920"/>
                  </a:lnTo>
                  <a:lnTo>
                    <a:pt x="2397" y="5956"/>
                  </a:lnTo>
                  <a:lnTo>
                    <a:pt x="2535" y="5984"/>
                  </a:lnTo>
                  <a:lnTo>
                    <a:pt x="2690" y="6011"/>
                  </a:lnTo>
                  <a:lnTo>
                    <a:pt x="2837" y="6020"/>
                  </a:lnTo>
                  <a:lnTo>
                    <a:pt x="2974" y="6029"/>
                  </a:lnTo>
                  <a:lnTo>
                    <a:pt x="3230" y="6029"/>
                  </a:lnTo>
                  <a:lnTo>
                    <a:pt x="3367" y="6020"/>
                  </a:lnTo>
                  <a:lnTo>
                    <a:pt x="3614" y="5984"/>
                  </a:lnTo>
                  <a:lnTo>
                    <a:pt x="3861" y="5929"/>
                  </a:lnTo>
                  <a:lnTo>
                    <a:pt x="4099" y="5856"/>
                  </a:lnTo>
                  <a:lnTo>
                    <a:pt x="4337" y="5755"/>
                  </a:lnTo>
                  <a:lnTo>
                    <a:pt x="4556" y="5645"/>
                  </a:lnTo>
                  <a:lnTo>
                    <a:pt x="4767" y="5517"/>
                  </a:lnTo>
                  <a:lnTo>
                    <a:pt x="4959" y="5380"/>
                  </a:lnTo>
                  <a:lnTo>
                    <a:pt x="5151" y="5215"/>
                  </a:lnTo>
                  <a:lnTo>
                    <a:pt x="5325" y="5041"/>
                  </a:lnTo>
                  <a:lnTo>
                    <a:pt x="5480" y="4858"/>
                  </a:lnTo>
                  <a:lnTo>
                    <a:pt x="5627" y="4657"/>
                  </a:lnTo>
                  <a:lnTo>
                    <a:pt x="5755" y="4447"/>
                  </a:lnTo>
                  <a:lnTo>
                    <a:pt x="5864" y="4227"/>
                  </a:lnTo>
                  <a:lnTo>
                    <a:pt x="5956" y="3999"/>
                  </a:lnTo>
                  <a:lnTo>
                    <a:pt x="6047" y="4227"/>
                  </a:lnTo>
                  <a:lnTo>
                    <a:pt x="6157" y="4447"/>
                  </a:lnTo>
                  <a:lnTo>
                    <a:pt x="6285" y="4657"/>
                  </a:lnTo>
                  <a:lnTo>
                    <a:pt x="6432" y="4858"/>
                  </a:lnTo>
                  <a:lnTo>
                    <a:pt x="6587" y="5041"/>
                  </a:lnTo>
                  <a:lnTo>
                    <a:pt x="6761" y="5215"/>
                  </a:lnTo>
                  <a:lnTo>
                    <a:pt x="6944" y="5380"/>
                  </a:lnTo>
                  <a:lnTo>
                    <a:pt x="7145" y="5517"/>
                  </a:lnTo>
                  <a:lnTo>
                    <a:pt x="7356" y="5645"/>
                  </a:lnTo>
                  <a:lnTo>
                    <a:pt x="7575" y="5755"/>
                  </a:lnTo>
                  <a:lnTo>
                    <a:pt x="7804" y="5856"/>
                  </a:lnTo>
                  <a:lnTo>
                    <a:pt x="8042" y="5929"/>
                  </a:lnTo>
                  <a:lnTo>
                    <a:pt x="8289" y="5984"/>
                  </a:lnTo>
                  <a:lnTo>
                    <a:pt x="8545" y="6020"/>
                  </a:lnTo>
                  <a:lnTo>
                    <a:pt x="8673" y="6029"/>
                  </a:lnTo>
                  <a:lnTo>
                    <a:pt x="8938" y="6029"/>
                  </a:lnTo>
                  <a:lnTo>
                    <a:pt x="9075" y="6020"/>
                  </a:lnTo>
                  <a:lnTo>
                    <a:pt x="9222" y="6011"/>
                  </a:lnTo>
                  <a:lnTo>
                    <a:pt x="9368" y="5984"/>
                  </a:lnTo>
                  <a:lnTo>
                    <a:pt x="9514" y="5956"/>
                  </a:lnTo>
                  <a:lnTo>
                    <a:pt x="9661" y="5920"/>
                  </a:lnTo>
                  <a:lnTo>
                    <a:pt x="9798" y="5874"/>
                  </a:lnTo>
                  <a:lnTo>
                    <a:pt x="9935" y="5828"/>
                  </a:lnTo>
                  <a:lnTo>
                    <a:pt x="10063" y="5773"/>
                  </a:lnTo>
                  <a:lnTo>
                    <a:pt x="10201" y="5709"/>
                  </a:lnTo>
                  <a:lnTo>
                    <a:pt x="10319" y="5636"/>
                  </a:lnTo>
                  <a:lnTo>
                    <a:pt x="10448" y="5563"/>
                  </a:lnTo>
                  <a:lnTo>
                    <a:pt x="10566" y="5481"/>
                  </a:lnTo>
                  <a:lnTo>
                    <a:pt x="10676" y="5398"/>
                  </a:lnTo>
                  <a:lnTo>
                    <a:pt x="10786" y="5307"/>
                  </a:lnTo>
                  <a:lnTo>
                    <a:pt x="10896" y="5215"/>
                  </a:lnTo>
                  <a:lnTo>
                    <a:pt x="10996" y="5115"/>
                  </a:lnTo>
                  <a:lnTo>
                    <a:pt x="11097" y="5005"/>
                  </a:lnTo>
                  <a:lnTo>
                    <a:pt x="11189" y="4895"/>
                  </a:lnTo>
                  <a:lnTo>
                    <a:pt x="11271" y="4785"/>
                  </a:lnTo>
                  <a:lnTo>
                    <a:pt x="11353" y="4666"/>
                  </a:lnTo>
                  <a:lnTo>
                    <a:pt x="11435" y="4547"/>
                  </a:lnTo>
                  <a:lnTo>
                    <a:pt x="11509" y="4419"/>
                  </a:lnTo>
                  <a:lnTo>
                    <a:pt x="11573" y="4291"/>
                  </a:lnTo>
                  <a:lnTo>
                    <a:pt x="11637" y="4163"/>
                  </a:lnTo>
                  <a:lnTo>
                    <a:pt x="11692" y="4026"/>
                  </a:lnTo>
                  <a:lnTo>
                    <a:pt x="11737" y="3889"/>
                  </a:lnTo>
                  <a:lnTo>
                    <a:pt x="11783" y="3752"/>
                  </a:lnTo>
                  <a:lnTo>
                    <a:pt x="11820" y="3605"/>
                  </a:lnTo>
                  <a:lnTo>
                    <a:pt x="11847" y="3459"/>
                  </a:lnTo>
                  <a:lnTo>
                    <a:pt x="11875" y="3312"/>
                  </a:lnTo>
                  <a:lnTo>
                    <a:pt x="11893" y="3166"/>
                  </a:lnTo>
                  <a:lnTo>
                    <a:pt x="11902" y="3011"/>
                  </a:lnTo>
                  <a:lnTo>
                    <a:pt x="11902" y="2864"/>
                  </a:lnTo>
                  <a:lnTo>
                    <a:pt x="11902" y="2718"/>
                  </a:lnTo>
                  <a:lnTo>
                    <a:pt x="11893" y="2572"/>
                  </a:lnTo>
                  <a:lnTo>
                    <a:pt x="11875" y="2425"/>
                  </a:lnTo>
                  <a:lnTo>
                    <a:pt x="11847" y="2288"/>
                  </a:lnTo>
                  <a:lnTo>
                    <a:pt x="11811" y="2151"/>
                  </a:lnTo>
                  <a:lnTo>
                    <a:pt x="11774" y="2013"/>
                  </a:lnTo>
                  <a:lnTo>
                    <a:pt x="11728" y="1876"/>
                  </a:lnTo>
                  <a:lnTo>
                    <a:pt x="11682" y="1748"/>
                  </a:lnTo>
                  <a:lnTo>
                    <a:pt x="11618" y="1620"/>
                  </a:lnTo>
                  <a:lnTo>
                    <a:pt x="11554" y="1501"/>
                  </a:lnTo>
                  <a:lnTo>
                    <a:pt x="11490" y="1373"/>
                  </a:lnTo>
                  <a:lnTo>
                    <a:pt x="11417" y="1263"/>
                  </a:lnTo>
                  <a:lnTo>
                    <a:pt x="11335" y="1144"/>
                  </a:lnTo>
                  <a:lnTo>
                    <a:pt x="11253" y="1044"/>
                  </a:lnTo>
                  <a:lnTo>
                    <a:pt x="11161" y="934"/>
                  </a:lnTo>
                  <a:lnTo>
                    <a:pt x="11060" y="833"/>
                  </a:lnTo>
                  <a:lnTo>
                    <a:pt x="10969" y="742"/>
                  </a:lnTo>
                  <a:lnTo>
                    <a:pt x="10859" y="650"/>
                  </a:lnTo>
                  <a:lnTo>
                    <a:pt x="10749" y="568"/>
                  </a:lnTo>
                  <a:lnTo>
                    <a:pt x="10640" y="486"/>
                  </a:lnTo>
                  <a:lnTo>
                    <a:pt x="10521" y="413"/>
                  </a:lnTo>
                  <a:lnTo>
                    <a:pt x="10402" y="339"/>
                  </a:lnTo>
                  <a:lnTo>
                    <a:pt x="10283" y="275"/>
                  </a:lnTo>
                  <a:lnTo>
                    <a:pt x="10155" y="221"/>
                  </a:lnTo>
                  <a:lnTo>
                    <a:pt x="10027" y="175"/>
                  </a:lnTo>
                  <a:lnTo>
                    <a:pt x="9890" y="129"/>
                  </a:lnTo>
                  <a:lnTo>
                    <a:pt x="9752" y="83"/>
                  </a:lnTo>
                  <a:lnTo>
                    <a:pt x="9615" y="56"/>
                  </a:lnTo>
                  <a:lnTo>
                    <a:pt x="9478" y="28"/>
                  </a:lnTo>
                  <a:lnTo>
                    <a:pt x="9331" y="10"/>
                  </a:lnTo>
                  <a:lnTo>
                    <a:pt x="9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882725" y="3403575"/>
              <a:ext cx="145925" cy="92175"/>
            </a:xfrm>
            <a:custGeom>
              <a:rect b="b" l="l" r="r" t="t"/>
              <a:pathLst>
                <a:path extrusionOk="0" h="3687" w="5837">
                  <a:moveTo>
                    <a:pt x="1564" y="0"/>
                  </a:moveTo>
                  <a:lnTo>
                    <a:pt x="1400" y="9"/>
                  </a:lnTo>
                  <a:lnTo>
                    <a:pt x="1244" y="37"/>
                  </a:lnTo>
                  <a:lnTo>
                    <a:pt x="1098" y="73"/>
                  </a:lnTo>
                  <a:lnTo>
                    <a:pt x="951" y="128"/>
                  </a:lnTo>
                  <a:lnTo>
                    <a:pt x="814" y="192"/>
                  </a:lnTo>
                  <a:lnTo>
                    <a:pt x="686" y="275"/>
                  </a:lnTo>
                  <a:lnTo>
                    <a:pt x="567" y="357"/>
                  </a:lnTo>
                  <a:lnTo>
                    <a:pt x="457" y="457"/>
                  </a:lnTo>
                  <a:lnTo>
                    <a:pt x="357" y="576"/>
                  </a:lnTo>
                  <a:lnTo>
                    <a:pt x="265" y="695"/>
                  </a:lnTo>
                  <a:lnTo>
                    <a:pt x="183" y="823"/>
                  </a:lnTo>
                  <a:lnTo>
                    <a:pt x="119" y="961"/>
                  </a:lnTo>
                  <a:lnTo>
                    <a:pt x="64" y="1107"/>
                  </a:lnTo>
                  <a:lnTo>
                    <a:pt x="27" y="1253"/>
                  </a:lnTo>
                  <a:lnTo>
                    <a:pt x="9" y="1409"/>
                  </a:lnTo>
                  <a:lnTo>
                    <a:pt x="0" y="1564"/>
                  </a:lnTo>
                  <a:lnTo>
                    <a:pt x="0" y="2122"/>
                  </a:lnTo>
                  <a:lnTo>
                    <a:pt x="9" y="2278"/>
                  </a:lnTo>
                  <a:lnTo>
                    <a:pt x="27" y="2433"/>
                  </a:lnTo>
                  <a:lnTo>
                    <a:pt x="64" y="2589"/>
                  </a:lnTo>
                  <a:lnTo>
                    <a:pt x="119" y="2726"/>
                  </a:lnTo>
                  <a:lnTo>
                    <a:pt x="183" y="2863"/>
                  </a:lnTo>
                  <a:lnTo>
                    <a:pt x="265" y="2991"/>
                  </a:lnTo>
                  <a:lnTo>
                    <a:pt x="357" y="3120"/>
                  </a:lnTo>
                  <a:lnTo>
                    <a:pt x="457" y="3229"/>
                  </a:lnTo>
                  <a:lnTo>
                    <a:pt x="567" y="3330"/>
                  </a:lnTo>
                  <a:lnTo>
                    <a:pt x="686" y="3421"/>
                  </a:lnTo>
                  <a:lnTo>
                    <a:pt x="814" y="3495"/>
                  </a:lnTo>
                  <a:lnTo>
                    <a:pt x="951" y="3559"/>
                  </a:lnTo>
                  <a:lnTo>
                    <a:pt x="1098" y="3614"/>
                  </a:lnTo>
                  <a:lnTo>
                    <a:pt x="1244" y="3650"/>
                  </a:lnTo>
                  <a:lnTo>
                    <a:pt x="1400" y="3678"/>
                  </a:lnTo>
                  <a:lnTo>
                    <a:pt x="1564" y="3687"/>
                  </a:lnTo>
                  <a:lnTo>
                    <a:pt x="4272" y="3687"/>
                  </a:lnTo>
                  <a:lnTo>
                    <a:pt x="4428" y="3678"/>
                  </a:lnTo>
                  <a:lnTo>
                    <a:pt x="4583" y="3650"/>
                  </a:lnTo>
                  <a:lnTo>
                    <a:pt x="4739" y="3614"/>
                  </a:lnTo>
                  <a:lnTo>
                    <a:pt x="4885" y="3559"/>
                  </a:lnTo>
                  <a:lnTo>
                    <a:pt x="5013" y="3495"/>
                  </a:lnTo>
                  <a:lnTo>
                    <a:pt x="5150" y="3421"/>
                  </a:lnTo>
                  <a:lnTo>
                    <a:pt x="5269" y="3330"/>
                  </a:lnTo>
                  <a:lnTo>
                    <a:pt x="5379" y="3229"/>
                  </a:lnTo>
                  <a:lnTo>
                    <a:pt x="5480" y="3120"/>
                  </a:lnTo>
                  <a:lnTo>
                    <a:pt x="5571" y="2991"/>
                  </a:lnTo>
                  <a:lnTo>
                    <a:pt x="5644" y="2863"/>
                  </a:lnTo>
                  <a:lnTo>
                    <a:pt x="5708" y="2726"/>
                  </a:lnTo>
                  <a:lnTo>
                    <a:pt x="5763" y="2589"/>
                  </a:lnTo>
                  <a:lnTo>
                    <a:pt x="5800" y="2433"/>
                  </a:lnTo>
                  <a:lnTo>
                    <a:pt x="5827" y="2278"/>
                  </a:lnTo>
                  <a:lnTo>
                    <a:pt x="5836" y="2122"/>
                  </a:lnTo>
                  <a:lnTo>
                    <a:pt x="5836" y="1564"/>
                  </a:lnTo>
                  <a:lnTo>
                    <a:pt x="5827" y="1409"/>
                  </a:lnTo>
                  <a:lnTo>
                    <a:pt x="5800" y="1253"/>
                  </a:lnTo>
                  <a:lnTo>
                    <a:pt x="5763" y="1107"/>
                  </a:lnTo>
                  <a:lnTo>
                    <a:pt x="5708" y="961"/>
                  </a:lnTo>
                  <a:lnTo>
                    <a:pt x="5644" y="823"/>
                  </a:lnTo>
                  <a:lnTo>
                    <a:pt x="5571" y="695"/>
                  </a:lnTo>
                  <a:lnTo>
                    <a:pt x="5480" y="576"/>
                  </a:lnTo>
                  <a:lnTo>
                    <a:pt x="5379" y="457"/>
                  </a:lnTo>
                  <a:lnTo>
                    <a:pt x="5269" y="357"/>
                  </a:lnTo>
                  <a:lnTo>
                    <a:pt x="5150" y="275"/>
                  </a:lnTo>
                  <a:lnTo>
                    <a:pt x="5013" y="192"/>
                  </a:lnTo>
                  <a:lnTo>
                    <a:pt x="4885" y="128"/>
                  </a:lnTo>
                  <a:lnTo>
                    <a:pt x="4739" y="73"/>
                  </a:lnTo>
                  <a:lnTo>
                    <a:pt x="4583" y="37"/>
                  </a:lnTo>
                  <a:lnTo>
                    <a:pt x="4428" y="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735425" y="3361725"/>
              <a:ext cx="94025" cy="41875"/>
            </a:xfrm>
            <a:custGeom>
              <a:rect b="b" l="l" r="r" t="t"/>
              <a:pathLst>
                <a:path extrusionOk="0" h="1675" w="3761">
                  <a:moveTo>
                    <a:pt x="641" y="0"/>
                  </a:moveTo>
                  <a:lnTo>
                    <a:pt x="568" y="9"/>
                  </a:lnTo>
                  <a:lnTo>
                    <a:pt x="504" y="27"/>
                  </a:lnTo>
                  <a:lnTo>
                    <a:pt x="440" y="55"/>
                  </a:lnTo>
                  <a:lnTo>
                    <a:pt x="376" y="82"/>
                  </a:lnTo>
                  <a:lnTo>
                    <a:pt x="321" y="119"/>
                  </a:lnTo>
                  <a:lnTo>
                    <a:pt x="266" y="156"/>
                  </a:lnTo>
                  <a:lnTo>
                    <a:pt x="211" y="201"/>
                  </a:lnTo>
                  <a:lnTo>
                    <a:pt x="165" y="256"/>
                  </a:lnTo>
                  <a:lnTo>
                    <a:pt x="120" y="311"/>
                  </a:lnTo>
                  <a:lnTo>
                    <a:pt x="92" y="366"/>
                  </a:lnTo>
                  <a:lnTo>
                    <a:pt x="56" y="430"/>
                  </a:lnTo>
                  <a:lnTo>
                    <a:pt x="37" y="494"/>
                  </a:lnTo>
                  <a:lnTo>
                    <a:pt x="19" y="567"/>
                  </a:lnTo>
                  <a:lnTo>
                    <a:pt x="10" y="640"/>
                  </a:lnTo>
                  <a:lnTo>
                    <a:pt x="1" y="714"/>
                  </a:lnTo>
                  <a:lnTo>
                    <a:pt x="1" y="961"/>
                  </a:lnTo>
                  <a:lnTo>
                    <a:pt x="10" y="1034"/>
                  </a:lnTo>
                  <a:lnTo>
                    <a:pt x="19" y="1107"/>
                  </a:lnTo>
                  <a:lnTo>
                    <a:pt x="37" y="1171"/>
                  </a:lnTo>
                  <a:lnTo>
                    <a:pt x="56" y="1244"/>
                  </a:lnTo>
                  <a:lnTo>
                    <a:pt x="92" y="1299"/>
                  </a:lnTo>
                  <a:lnTo>
                    <a:pt x="120" y="1363"/>
                  </a:lnTo>
                  <a:lnTo>
                    <a:pt x="165" y="1418"/>
                  </a:lnTo>
                  <a:lnTo>
                    <a:pt x="211" y="1464"/>
                  </a:lnTo>
                  <a:lnTo>
                    <a:pt x="266" y="1519"/>
                  </a:lnTo>
                  <a:lnTo>
                    <a:pt x="321" y="1555"/>
                  </a:lnTo>
                  <a:lnTo>
                    <a:pt x="376" y="1592"/>
                  </a:lnTo>
                  <a:lnTo>
                    <a:pt x="440" y="1619"/>
                  </a:lnTo>
                  <a:lnTo>
                    <a:pt x="504" y="1647"/>
                  </a:lnTo>
                  <a:lnTo>
                    <a:pt x="568" y="1665"/>
                  </a:lnTo>
                  <a:lnTo>
                    <a:pt x="641" y="1674"/>
                  </a:lnTo>
                  <a:lnTo>
                    <a:pt x="3120" y="1674"/>
                  </a:lnTo>
                  <a:lnTo>
                    <a:pt x="3193" y="1665"/>
                  </a:lnTo>
                  <a:lnTo>
                    <a:pt x="3257" y="1647"/>
                  </a:lnTo>
                  <a:lnTo>
                    <a:pt x="3331" y="1619"/>
                  </a:lnTo>
                  <a:lnTo>
                    <a:pt x="3386" y="1592"/>
                  </a:lnTo>
                  <a:lnTo>
                    <a:pt x="3450" y="1555"/>
                  </a:lnTo>
                  <a:lnTo>
                    <a:pt x="3504" y="1519"/>
                  </a:lnTo>
                  <a:lnTo>
                    <a:pt x="3550" y="1464"/>
                  </a:lnTo>
                  <a:lnTo>
                    <a:pt x="3596" y="1418"/>
                  </a:lnTo>
                  <a:lnTo>
                    <a:pt x="3642" y="1363"/>
                  </a:lnTo>
                  <a:lnTo>
                    <a:pt x="3678" y="1299"/>
                  </a:lnTo>
                  <a:lnTo>
                    <a:pt x="3706" y="1244"/>
                  </a:lnTo>
                  <a:lnTo>
                    <a:pt x="3733" y="1171"/>
                  </a:lnTo>
                  <a:lnTo>
                    <a:pt x="3751" y="1107"/>
                  </a:lnTo>
                  <a:lnTo>
                    <a:pt x="3761" y="1034"/>
                  </a:lnTo>
                  <a:lnTo>
                    <a:pt x="3761" y="961"/>
                  </a:lnTo>
                  <a:lnTo>
                    <a:pt x="3761" y="714"/>
                  </a:lnTo>
                  <a:lnTo>
                    <a:pt x="3761" y="640"/>
                  </a:lnTo>
                  <a:lnTo>
                    <a:pt x="3751" y="567"/>
                  </a:lnTo>
                  <a:lnTo>
                    <a:pt x="3733" y="494"/>
                  </a:lnTo>
                  <a:lnTo>
                    <a:pt x="3706" y="430"/>
                  </a:lnTo>
                  <a:lnTo>
                    <a:pt x="3678" y="366"/>
                  </a:lnTo>
                  <a:lnTo>
                    <a:pt x="3642" y="311"/>
                  </a:lnTo>
                  <a:lnTo>
                    <a:pt x="3596" y="256"/>
                  </a:lnTo>
                  <a:lnTo>
                    <a:pt x="3550" y="201"/>
                  </a:lnTo>
                  <a:lnTo>
                    <a:pt x="3504" y="156"/>
                  </a:lnTo>
                  <a:lnTo>
                    <a:pt x="3450" y="119"/>
                  </a:lnTo>
                  <a:lnTo>
                    <a:pt x="3386" y="82"/>
                  </a:lnTo>
                  <a:lnTo>
                    <a:pt x="3331" y="55"/>
                  </a:lnTo>
                  <a:lnTo>
                    <a:pt x="3257" y="27"/>
                  </a:lnTo>
                  <a:lnTo>
                    <a:pt x="3193" y="9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4081675" y="3361725"/>
              <a:ext cx="94250" cy="41875"/>
            </a:xfrm>
            <a:custGeom>
              <a:rect b="b" l="l" r="r" t="t"/>
              <a:pathLst>
                <a:path extrusionOk="0" h="1675" w="3770">
                  <a:moveTo>
                    <a:pt x="641" y="0"/>
                  </a:moveTo>
                  <a:lnTo>
                    <a:pt x="577" y="9"/>
                  </a:lnTo>
                  <a:lnTo>
                    <a:pt x="504" y="27"/>
                  </a:lnTo>
                  <a:lnTo>
                    <a:pt x="440" y="55"/>
                  </a:lnTo>
                  <a:lnTo>
                    <a:pt x="376" y="82"/>
                  </a:lnTo>
                  <a:lnTo>
                    <a:pt x="321" y="119"/>
                  </a:lnTo>
                  <a:lnTo>
                    <a:pt x="266" y="156"/>
                  </a:lnTo>
                  <a:lnTo>
                    <a:pt x="211" y="201"/>
                  </a:lnTo>
                  <a:lnTo>
                    <a:pt x="165" y="256"/>
                  </a:lnTo>
                  <a:lnTo>
                    <a:pt x="129" y="311"/>
                  </a:lnTo>
                  <a:lnTo>
                    <a:pt x="92" y="366"/>
                  </a:lnTo>
                  <a:lnTo>
                    <a:pt x="56" y="430"/>
                  </a:lnTo>
                  <a:lnTo>
                    <a:pt x="37" y="494"/>
                  </a:lnTo>
                  <a:lnTo>
                    <a:pt x="19" y="567"/>
                  </a:lnTo>
                  <a:lnTo>
                    <a:pt x="10" y="640"/>
                  </a:lnTo>
                  <a:lnTo>
                    <a:pt x="1" y="714"/>
                  </a:lnTo>
                  <a:lnTo>
                    <a:pt x="1" y="961"/>
                  </a:lnTo>
                  <a:lnTo>
                    <a:pt x="10" y="1034"/>
                  </a:lnTo>
                  <a:lnTo>
                    <a:pt x="19" y="1107"/>
                  </a:lnTo>
                  <a:lnTo>
                    <a:pt x="37" y="1171"/>
                  </a:lnTo>
                  <a:lnTo>
                    <a:pt x="56" y="1244"/>
                  </a:lnTo>
                  <a:lnTo>
                    <a:pt x="92" y="1299"/>
                  </a:lnTo>
                  <a:lnTo>
                    <a:pt x="129" y="1363"/>
                  </a:lnTo>
                  <a:lnTo>
                    <a:pt x="165" y="1418"/>
                  </a:lnTo>
                  <a:lnTo>
                    <a:pt x="211" y="1464"/>
                  </a:lnTo>
                  <a:lnTo>
                    <a:pt x="266" y="1519"/>
                  </a:lnTo>
                  <a:lnTo>
                    <a:pt x="321" y="1555"/>
                  </a:lnTo>
                  <a:lnTo>
                    <a:pt x="376" y="1592"/>
                  </a:lnTo>
                  <a:lnTo>
                    <a:pt x="440" y="1619"/>
                  </a:lnTo>
                  <a:lnTo>
                    <a:pt x="504" y="1647"/>
                  </a:lnTo>
                  <a:lnTo>
                    <a:pt x="577" y="1665"/>
                  </a:lnTo>
                  <a:lnTo>
                    <a:pt x="641" y="1674"/>
                  </a:lnTo>
                  <a:lnTo>
                    <a:pt x="3120" y="1674"/>
                  </a:lnTo>
                  <a:lnTo>
                    <a:pt x="3193" y="1665"/>
                  </a:lnTo>
                  <a:lnTo>
                    <a:pt x="3266" y="1647"/>
                  </a:lnTo>
                  <a:lnTo>
                    <a:pt x="3330" y="1619"/>
                  </a:lnTo>
                  <a:lnTo>
                    <a:pt x="3395" y="1592"/>
                  </a:lnTo>
                  <a:lnTo>
                    <a:pt x="3449" y="1555"/>
                  </a:lnTo>
                  <a:lnTo>
                    <a:pt x="3504" y="1519"/>
                  </a:lnTo>
                  <a:lnTo>
                    <a:pt x="3559" y="1464"/>
                  </a:lnTo>
                  <a:lnTo>
                    <a:pt x="3605" y="1418"/>
                  </a:lnTo>
                  <a:lnTo>
                    <a:pt x="3641" y="1363"/>
                  </a:lnTo>
                  <a:lnTo>
                    <a:pt x="3678" y="1299"/>
                  </a:lnTo>
                  <a:lnTo>
                    <a:pt x="3706" y="1244"/>
                  </a:lnTo>
                  <a:lnTo>
                    <a:pt x="3733" y="1171"/>
                  </a:lnTo>
                  <a:lnTo>
                    <a:pt x="3751" y="1107"/>
                  </a:lnTo>
                  <a:lnTo>
                    <a:pt x="3760" y="1034"/>
                  </a:lnTo>
                  <a:lnTo>
                    <a:pt x="3770" y="961"/>
                  </a:lnTo>
                  <a:lnTo>
                    <a:pt x="3770" y="714"/>
                  </a:lnTo>
                  <a:lnTo>
                    <a:pt x="3760" y="640"/>
                  </a:lnTo>
                  <a:lnTo>
                    <a:pt x="3751" y="567"/>
                  </a:lnTo>
                  <a:lnTo>
                    <a:pt x="3733" y="494"/>
                  </a:lnTo>
                  <a:lnTo>
                    <a:pt x="3706" y="430"/>
                  </a:lnTo>
                  <a:lnTo>
                    <a:pt x="3678" y="366"/>
                  </a:lnTo>
                  <a:lnTo>
                    <a:pt x="3641" y="311"/>
                  </a:lnTo>
                  <a:lnTo>
                    <a:pt x="3605" y="256"/>
                  </a:lnTo>
                  <a:lnTo>
                    <a:pt x="3559" y="201"/>
                  </a:lnTo>
                  <a:lnTo>
                    <a:pt x="3504" y="156"/>
                  </a:lnTo>
                  <a:lnTo>
                    <a:pt x="3449" y="119"/>
                  </a:lnTo>
                  <a:lnTo>
                    <a:pt x="3395" y="82"/>
                  </a:lnTo>
                  <a:lnTo>
                    <a:pt x="3330" y="55"/>
                  </a:lnTo>
                  <a:lnTo>
                    <a:pt x="3266" y="27"/>
                  </a:lnTo>
                  <a:lnTo>
                    <a:pt x="3193" y="9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401775" y="3425300"/>
              <a:ext cx="225050" cy="16950"/>
            </a:xfrm>
            <a:custGeom>
              <a:rect b="b" l="l" r="r" t="t"/>
              <a:pathLst>
                <a:path extrusionOk="0" h="678" w="9002">
                  <a:moveTo>
                    <a:pt x="275" y="0"/>
                  </a:moveTo>
                  <a:lnTo>
                    <a:pt x="210" y="18"/>
                  </a:lnTo>
                  <a:lnTo>
                    <a:pt x="146" y="55"/>
                  </a:lnTo>
                  <a:lnTo>
                    <a:pt x="101" y="92"/>
                  </a:lnTo>
                  <a:lnTo>
                    <a:pt x="55" y="147"/>
                  </a:lnTo>
                  <a:lnTo>
                    <a:pt x="28" y="201"/>
                  </a:lnTo>
                  <a:lnTo>
                    <a:pt x="9" y="265"/>
                  </a:lnTo>
                  <a:lnTo>
                    <a:pt x="0" y="339"/>
                  </a:lnTo>
                  <a:lnTo>
                    <a:pt x="9" y="403"/>
                  </a:lnTo>
                  <a:lnTo>
                    <a:pt x="28" y="467"/>
                  </a:lnTo>
                  <a:lnTo>
                    <a:pt x="55" y="531"/>
                  </a:lnTo>
                  <a:lnTo>
                    <a:pt x="101" y="576"/>
                  </a:lnTo>
                  <a:lnTo>
                    <a:pt x="146" y="622"/>
                  </a:lnTo>
                  <a:lnTo>
                    <a:pt x="210" y="650"/>
                  </a:lnTo>
                  <a:lnTo>
                    <a:pt x="275" y="677"/>
                  </a:lnTo>
                  <a:lnTo>
                    <a:pt x="8727" y="677"/>
                  </a:lnTo>
                  <a:lnTo>
                    <a:pt x="8791" y="650"/>
                  </a:lnTo>
                  <a:lnTo>
                    <a:pt x="8846" y="622"/>
                  </a:lnTo>
                  <a:lnTo>
                    <a:pt x="8901" y="576"/>
                  </a:lnTo>
                  <a:lnTo>
                    <a:pt x="8938" y="531"/>
                  </a:lnTo>
                  <a:lnTo>
                    <a:pt x="8974" y="467"/>
                  </a:lnTo>
                  <a:lnTo>
                    <a:pt x="8992" y="403"/>
                  </a:lnTo>
                  <a:lnTo>
                    <a:pt x="9002" y="339"/>
                  </a:lnTo>
                  <a:lnTo>
                    <a:pt x="8992" y="265"/>
                  </a:lnTo>
                  <a:lnTo>
                    <a:pt x="8974" y="201"/>
                  </a:lnTo>
                  <a:lnTo>
                    <a:pt x="8938" y="147"/>
                  </a:lnTo>
                  <a:lnTo>
                    <a:pt x="8901" y="92"/>
                  </a:lnTo>
                  <a:lnTo>
                    <a:pt x="8846" y="55"/>
                  </a:lnTo>
                  <a:lnTo>
                    <a:pt x="8791" y="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401775" y="3516550"/>
              <a:ext cx="225050" cy="17175"/>
            </a:xfrm>
            <a:custGeom>
              <a:rect b="b" l="l" r="r" t="t"/>
              <a:pathLst>
                <a:path extrusionOk="0" h="687" w="9002">
                  <a:moveTo>
                    <a:pt x="339" y="0"/>
                  </a:moveTo>
                  <a:lnTo>
                    <a:pt x="275" y="9"/>
                  </a:lnTo>
                  <a:lnTo>
                    <a:pt x="210" y="28"/>
                  </a:lnTo>
                  <a:lnTo>
                    <a:pt x="146" y="55"/>
                  </a:lnTo>
                  <a:lnTo>
                    <a:pt x="101" y="101"/>
                  </a:lnTo>
                  <a:lnTo>
                    <a:pt x="55" y="156"/>
                  </a:lnTo>
                  <a:lnTo>
                    <a:pt x="28" y="211"/>
                  </a:lnTo>
                  <a:lnTo>
                    <a:pt x="9" y="275"/>
                  </a:lnTo>
                  <a:lnTo>
                    <a:pt x="0" y="339"/>
                  </a:lnTo>
                  <a:lnTo>
                    <a:pt x="9" y="412"/>
                  </a:lnTo>
                  <a:lnTo>
                    <a:pt x="28" y="476"/>
                  </a:lnTo>
                  <a:lnTo>
                    <a:pt x="55" y="531"/>
                  </a:lnTo>
                  <a:lnTo>
                    <a:pt x="101" y="586"/>
                  </a:lnTo>
                  <a:lnTo>
                    <a:pt x="146" y="622"/>
                  </a:lnTo>
                  <a:lnTo>
                    <a:pt x="210" y="659"/>
                  </a:lnTo>
                  <a:lnTo>
                    <a:pt x="275" y="677"/>
                  </a:lnTo>
                  <a:lnTo>
                    <a:pt x="339" y="686"/>
                  </a:lnTo>
                  <a:lnTo>
                    <a:pt x="8654" y="686"/>
                  </a:lnTo>
                  <a:lnTo>
                    <a:pt x="8727" y="677"/>
                  </a:lnTo>
                  <a:lnTo>
                    <a:pt x="8791" y="659"/>
                  </a:lnTo>
                  <a:lnTo>
                    <a:pt x="8846" y="622"/>
                  </a:lnTo>
                  <a:lnTo>
                    <a:pt x="8901" y="586"/>
                  </a:lnTo>
                  <a:lnTo>
                    <a:pt x="8938" y="531"/>
                  </a:lnTo>
                  <a:lnTo>
                    <a:pt x="8974" y="476"/>
                  </a:lnTo>
                  <a:lnTo>
                    <a:pt x="8992" y="412"/>
                  </a:lnTo>
                  <a:lnTo>
                    <a:pt x="9002" y="339"/>
                  </a:lnTo>
                  <a:lnTo>
                    <a:pt x="8992" y="275"/>
                  </a:lnTo>
                  <a:lnTo>
                    <a:pt x="8974" y="211"/>
                  </a:lnTo>
                  <a:lnTo>
                    <a:pt x="8938" y="156"/>
                  </a:lnTo>
                  <a:lnTo>
                    <a:pt x="8901" y="101"/>
                  </a:lnTo>
                  <a:lnTo>
                    <a:pt x="8846" y="55"/>
                  </a:lnTo>
                  <a:lnTo>
                    <a:pt x="8791" y="28"/>
                  </a:lnTo>
                  <a:lnTo>
                    <a:pt x="8727" y="9"/>
                  </a:lnTo>
                  <a:lnTo>
                    <a:pt x="86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401775" y="3608025"/>
              <a:ext cx="225050" cy="16950"/>
            </a:xfrm>
            <a:custGeom>
              <a:rect b="b" l="l" r="r" t="t"/>
              <a:pathLst>
                <a:path extrusionOk="0" h="678" w="9002">
                  <a:moveTo>
                    <a:pt x="275" y="0"/>
                  </a:moveTo>
                  <a:lnTo>
                    <a:pt x="210" y="19"/>
                  </a:lnTo>
                  <a:lnTo>
                    <a:pt x="146" y="55"/>
                  </a:lnTo>
                  <a:lnTo>
                    <a:pt x="101" y="92"/>
                  </a:lnTo>
                  <a:lnTo>
                    <a:pt x="55" y="147"/>
                  </a:lnTo>
                  <a:lnTo>
                    <a:pt x="28" y="202"/>
                  </a:lnTo>
                  <a:lnTo>
                    <a:pt x="9" y="266"/>
                  </a:lnTo>
                  <a:lnTo>
                    <a:pt x="0" y="339"/>
                  </a:lnTo>
                  <a:lnTo>
                    <a:pt x="9" y="403"/>
                  </a:lnTo>
                  <a:lnTo>
                    <a:pt x="28" y="467"/>
                  </a:lnTo>
                  <a:lnTo>
                    <a:pt x="55" y="531"/>
                  </a:lnTo>
                  <a:lnTo>
                    <a:pt x="101" y="577"/>
                  </a:lnTo>
                  <a:lnTo>
                    <a:pt x="146" y="622"/>
                  </a:lnTo>
                  <a:lnTo>
                    <a:pt x="210" y="650"/>
                  </a:lnTo>
                  <a:lnTo>
                    <a:pt x="275" y="677"/>
                  </a:lnTo>
                  <a:lnTo>
                    <a:pt x="8727" y="677"/>
                  </a:lnTo>
                  <a:lnTo>
                    <a:pt x="8791" y="650"/>
                  </a:lnTo>
                  <a:lnTo>
                    <a:pt x="8846" y="622"/>
                  </a:lnTo>
                  <a:lnTo>
                    <a:pt x="8901" y="577"/>
                  </a:lnTo>
                  <a:lnTo>
                    <a:pt x="8938" y="531"/>
                  </a:lnTo>
                  <a:lnTo>
                    <a:pt x="8974" y="467"/>
                  </a:lnTo>
                  <a:lnTo>
                    <a:pt x="8992" y="403"/>
                  </a:lnTo>
                  <a:lnTo>
                    <a:pt x="9002" y="339"/>
                  </a:lnTo>
                  <a:lnTo>
                    <a:pt x="8992" y="266"/>
                  </a:lnTo>
                  <a:lnTo>
                    <a:pt x="8974" y="202"/>
                  </a:lnTo>
                  <a:lnTo>
                    <a:pt x="8938" y="147"/>
                  </a:lnTo>
                  <a:lnTo>
                    <a:pt x="8901" y="92"/>
                  </a:lnTo>
                  <a:lnTo>
                    <a:pt x="8846" y="55"/>
                  </a:lnTo>
                  <a:lnTo>
                    <a:pt x="8791" y="19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4284525" y="3425300"/>
              <a:ext cx="225075" cy="16950"/>
            </a:xfrm>
            <a:custGeom>
              <a:rect b="b" l="l" r="r" t="t"/>
              <a:pathLst>
                <a:path extrusionOk="0" h="678" w="9003">
                  <a:moveTo>
                    <a:pt x="275" y="0"/>
                  </a:moveTo>
                  <a:lnTo>
                    <a:pt x="211" y="18"/>
                  </a:lnTo>
                  <a:lnTo>
                    <a:pt x="156" y="55"/>
                  </a:lnTo>
                  <a:lnTo>
                    <a:pt x="101" y="92"/>
                  </a:lnTo>
                  <a:lnTo>
                    <a:pt x="56" y="147"/>
                  </a:lnTo>
                  <a:lnTo>
                    <a:pt x="28" y="201"/>
                  </a:lnTo>
                  <a:lnTo>
                    <a:pt x="10" y="265"/>
                  </a:lnTo>
                  <a:lnTo>
                    <a:pt x="1" y="339"/>
                  </a:lnTo>
                  <a:lnTo>
                    <a:pt x="10" y="403"/>
                  </a:lnTo>
                  <a:lnTo>
                    <a:pt x="28" y="467"/>
                  </a:lnTo>
                  <a:lnTo>
                    <a:pt x="56" y="531"/>
                  </a:lnTo>
                  <a:lnTo>
                    <a:pt x="101" y="576"/>
                  </a:lnTo>
                  <a:lnTo>
                    <a:pt x="156" y="622"/>
                  </a:lnTo>
                  <a:lnTo>
                    <a:pt x="211" y="650"/>
                  </a:lnTo>
                  <a:lnTo>
                    <a:pt x="275" y="677"/>
                  </a:lnTo>
                  <a:lnTo>
                    <a:pt x="8728" y="677"/>
                  </a:lnTo>
                  <a:lnTo>
                    <a:pt x="8792" y="650"/>
                  </a:lnTo>
                  <a:lnTo>
                    <a:pt x="8847" y="622"/>
                  </a:lnTo>
                  <a:lnTo>
                    <a:pt x="8902" y="576"/>
                  </a:lnTo>
                  <a:lnTo>
                    <a:pt x="8938" y="531"/>
                  </a:lnTo>
                  <a:lnTo>
                    <a:pt x="8975" y="467"/>
                  </a:lnTo>
                  <a:lnTo>
                    <a:pt x="8993" y="403"/>
                  </a:lnTo>
                  <a:lnTo>
                    <a:pt x="9002" y="339"/>
                  </a:lnTo>
                  <a:lnTo>
                    <a:pt x="8993" y="265"/>
                  </a:lnTo>
                  <a:lnTo>
                    <a:pt x="8975" y="201"/>
                  </a:lnTo>
                  <a:lnTo>
                    <a:pt x="8938" y="147"/>
                  </a:lnTo>
                  <a:lnTo>
                    <a:pt x="8902" y="92"/>
                  </a:lnTo>
                  <a:lnTo>
                    <a:pt x="8847" y="55"/>
                  </a:lnTo>
                  <a:lnTo>
                    <a:pt x="8792" y="18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4284525" y="3516550"/>
              <a:ext cx="225075" cy="17175"/>
            </a:xfrm>
            <a:custGeom>
              <a:rect b="b" l="l" r="r" t="t"/>
              <a:pathLst>
                <a:path extrusionOk="0" h="687" w="9003">
                  <a:moveTo>
                    <a:pt x="339" y="0"/>
                  </a:moveTo>
                  <a:lnTo>
                    <a:pt x="275" y="9"/>
                  </a:lnTo>
                  <a:lnTo>
                    <a:pt x="211" y="28"/>
                  </a:lnTo>
                  <a:lnTo>
                    <a:pt x="156" y="55"/>
                  </a:lnTo>
                  <a:lnTo>
                    <a:pt x="101" y="101"/>
                  </a:lnTo>
                  <a:lnTo>
                    <a:pt x="56" y="156"/>
                  </a:lnTo>
                  <a:lnTo>
                    <a:pt x="28" y="211"/>
                  </a:lnTo>
                  <a:lnTo>
                    <a:pt x="10" y="275"/>
                  </a:lnTo>
                  <a:lnTo>
                    <a:pt x="1" y="339"/>
                  </a:lnTo>
                  <a:lnTo>
                    <a:pt x="10" y="412"/>
                  </a:lnTo>
                  <a:lnTo>
                    <a:pt x="28" y="476"/>
                  </a:lnTo>
                  <a:lnTo>
                    <a:pt x="56" y="531"/>
                  </a:lnTo>
                  <a:lnTo>
                    <a:pt x="101" y="586"/>
                  </a:lnTo>
                  <a:lnTo>
                    <a:pt x="156" y="622"/>
                  </a:lnTo>
                  <a:lnTo>
                    <a:pt x="211" y="659"/>
                  </a:lnTo>
                  <a:lnTo>
                    <a:pt x="275" y="677"/>
                  </a:lnTo>
                  <a:lnTo>
                    <a:pt x="339" y="686"/>
                  </a:lnTo>
                  <a:lnTo>
                    <a:pt x="8655" y="686"/>
                  </a:lnTo>
                  <a:lnTo>
                    <a:pt x="8728" y="677"/>
                  </a:lnTo>
                  <a:lnTo>
                    <a:pt x="8792" y="659"/>
                  </a:lnTo>
                  <a:lnTo>
                    <a:pt x="8847" y="622"/>
                  </a:lnTo>
                  <a:lnTo>
                    <a:pt x="8902" y="586"/>
                  </a:lnTo>
                  <a:lnTo>
                    <a:pt x="8938" y="531"/>
                  </a:lnTo>
                  <a:lnTo>
                    <a:pt x="8975" y="476"/>
                  </a:lnTo>
                  <a:lnTo>
                    <a:pt x="8993" y="412"/>
                  </a:lnTo>
                  <a:lnTo>
                    <a:pt x="9002" y="339"/>
                  </a:lnTo>
                  <a:lnTo>
                    <a:pt x="8993" y="275"/>
                  </a:lnTo>
                  <a:lnTo>
                    <a:pt x="8975" y="211"/>
                  </a:lnTo>
                  <a:lnTo>
                    <a:pt x="8938" y="156"/>
                  </a:lnTo>
                  <a:lnTo>
                    <a:pt x="8902" y="101"/>
                  </a:lnTo>
                  <a:lnTo>
                    <a:pt x="8847" y="55"/>
                  </a:lnTo>
                  <a:lnTo>
                    <a:pt x="8792" y="28"/>
                  </a:lnTo>
                  <a:lnTo>
                    <a:pt x="8728" y="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4284525" y="3608025"/>
              <a:ext cx="225075" cy="16950"/>
            </a:xfrm>
            <a:custGeom>
              <a:rect b="b" l="l" r="r" t="t"/>
              <a:pathLst>
                <a:path extrusionOk="0" h="678" w="9003">
                  <a:moveTo>
                    <a:pt x="275" y="0"/>
                  </a:moveTo>
                  <a:lnTo>
                    <a:pt x="211" y="19"/>
                  </a:lnTo>
                  <a:lnTo>
                    <a:pt x="156" y="55"/>
                  </a:lnTo>
                  <a:lnTo>
                    <a:pt x="101" y="92"/>
                  </a:lnTo>
                  <a:lnTo>
                    <a:pt x="56" y="147"/>
                  </a:lnTo>
                  <a:lnTo>
                    <a:pt x="28" y="202"/>
                  </a:lnTo>
                  <a:lnTo>
                    <a:pt x="10" y="266"/>
                  </a:lnTo>
                  <a:lnTo>
                    <a:pt x="1" y="339"/>
                  </a:lnTo>
                  <a:lnTo>
                    <a:pt x="10" y="403"/>
                  </a:lnTo>
                  <a:lnTo>
                    <a:pt x="28" y="467"/>
                  </a:lnTo>
                  <a:lnTo>
                    <a:pt x="56" y="531"/>
                  </a:lnTo>
                  <a:lnTo>
                    <a:pt x="101" y="577"/>
                  </a:lnTo>
                  <a:lnTo>
                    <a:pt x="156" y="622"/>
                  </a:lnTo>
                  <a:lnTo>
                    <a:pt x="211" y="650"/>
                  </a:lnTo>
                  <a:lnTo>
                    <a:pt x="275" y="677"/>
                  </a:lnTo>
                  <a:lnTo>
                    <a:pt x="8728" y="677"/>
                  </a:lnTo>
                  <a:lnTo>
                    <a:pt x="8792" y="650"/>
                  </a:lnTo>
                  <a:lnTo>
                    <a:pt x="8847" y="622"/>
                  </a:lnTo>
                  <a:lnTo>
                    <a:pt x="8902" y="577"/>
                  </a:lnTo>
                  <a:lnTo>
                    <a:pt x="8938" y="531"/>
                  </a:lnTo>
                  <a:lnTo>
                    <a:pt x="8975" y="467"/>
                  </a:lnTo>
                  <a:lnTo>
                    <a:pt x="8993" y="403"/>
                  </a:lnTo>
                  <a:lnTo>
                    <a:pt x="9002" y="339"/>
                  </a:lnTo>
                  <a:lnTo>
                    <a:pt x="8993" y="266"/>
                  </a:lnTo>
                  <a:lnTo>
                    <a:pt x="8975" y="202"/>
                  </a:lnTo>
                  <a:lnTo>
                    <a:pt x="8938" y="147"/>
                  </a:lnTo>
                  <a:lnTo>
                    <a:pt x="8902" y="92"/>
                  </a:lnTo>
                  <a:lnTo>
                    <a:pt x="8847" y="55"/>
                  </a:lnTo>
                  <a:lnTo>
                    <a:pt x="8792" y="19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99700" y="3022325"/>
              <a:ext cx="311975" cy="72975"/>
            </a:xfrm>
            <a:custGeom>
              <a:rect b="b" l="l" r="r" t="t"/>
              <a:pathLst>
                <a:path extrusionOk="0" h="2919" w="12479">
                  <a:moveTo>
                    <a:pt x="1107" y="1"/>
                  </a:moveTo>
                  <a:lnTo>
                    <a:pt x="988" y="19"/>
                  </a:lnTo>
                  <a:lnTo>
                    <a:pt x="869" y="56"/>
                  </a:lnTo>
                  <a:lnTo>
                    <a:pt x="750" y="92"/>
                  </a:lnTo>
                  <a:lnTo>
                    <a:pt x="641" y="147"/>
                  </a:lnTo>
                  <a:lnTo>
                    <a:pt x="540" y="211"/>
                  </a:lnTo>
                  <a:lnTo>
                    <a:pt x="449" y="275"/>
                  </a:lnTo>
                  <a:lnTo>
                    <a:pt x="357" y="357"/>
                  </a:lnTo>
                  <a:lnTo>
                    <a:pt x="275" y="449"/>
                  </a:lnTo>
                  <a:lnTo>
                    <a:pt x="211" y="540"/>
                  </a:lnTo>
                  <a:lnTo>
                    <a:pt x="147" y="641"/>
                  </a:lnTo>
                  <a:lnTo>
                    <a:pt x="92" y="751"/>
                  </a:lnTo>
                  <a:lnTo>
                    <a:pt x="55" y="870"/>
                  </a:lnTo>
                  <a:lnTo>
                    <a:pt x="19" y="989"/>
                  </a:lnTo>
                  <a:lnTo>
                    <a:pt x="0" y="1108"/>
                  </a:lnTo>
                  <a:lnTo>
                    <a:pt x="0" y="1236"/>
                  </a:lnTo>
                  <a:lnTo>
                    <a:pt x="0" y="1675"/>
                  </a:lnTo>
                  <a:lnTo>
                    <a:pt x="0" y="1803"/>
                  </a:lnTo>
                  <a:lnTo>
                    <a:pt x="19" y="1922"/>
                  </a:lnTo>
                  <a:lnTo>
                    <a:pt x="55" y="2041"/>
                  </a:lnTo>
                  <a:lnTo>
                    <a:pt x="92" y="2160"/>
                  </a:lnTo>
                  <a:lnTo>
                    <a:pt x="147" y="2269"/>
                  </a:lnTo>
                  <a:lnTo>
                    <a:pt x="211" y="2370"/>
                  </a:lnTo>
                  <a:lnTo>
                    <a:pt x="275" y="2461"/>
                  </a:lnTo>
                  <a:lnTo>
                    <a:pt x="357" y="2553"/>
                  </a:lnTo>
                  <a:lnTo>
                    <a:pt x="449" y="2635"/>
                  </a:lnTo>
                  <a:lnTo>
                    <a:pt x="540" y="2699"/>
                  </a:lnTo>
                  <a:lnTo>
                    <a:pt x="641" y="2763"/>
                  </a:lnTo>
                  <a:lnTo>
                    <a:pt x="750" y="2818"/>
                  </a:lnTo>
                  <a:lnTo>
                    <a:pt x="869" y="2855"/>
                  </a:lnTo>
                  <a:lnTo>
                    <a:pt x="988" y="2891"/>
                  </a:lnTo>
                  <a:lnTo>
                    <a:pt x="1107" y="2910"/>
                  </a:lnTo>
                  <a:lnTo>
                    <a:pt x="1235" y="2919"/>
                  </a:lnTo>
                  <a:lnTo>
                    <a:pt x="11243" y="2919"/>
                  </a:lnTo>
                  <a:lnTo>
                    <a:pt x="11362" y="2910"/>
                  </a:lnTo>
                  <a:lnTo>
                    <a:pt x="11490" y="2891"/>
                  </a:lnTo>
                  <a:lnTo>
                    <a:pt x="11609" y="2855"/>
                  </a:lnTo>
                  <a:lnTo>
                    <a:pt x="11719" y="2818"/>
                  </a:lnTo>
                  <a:lnTo>
                    <a:pt x="11829" y="2763"/>
                  </a:lnTo>
                  <a:lnTo>
                    <a:pt x="11929" y="2699"/>
                  </a:lnTo>
                  <a:lnTo>
                    <a:pt x="12030" y="2635"/>
                  </a:lnTo>
                  <a:lnTo>
                    <a:pt x="12112" y="2553"/>
                  </a:lnTo>
                  <a:lnTo>
                    <a:pt x="12194" y="2461"/>
                  </a:lnTo>
                  <a:lnTo>
                    <a:pt x="12268" y="2370"/>
                  </a:lnTo>
                  <a:lnTo>
                    <a:pt x="12332" y="2269"/>
                  </a:lnTo>
                  <a:lnTo>
                    <a:pt x="12377" y="2160"/>
                  </a:lnTo>
                  <a:lnTo>
                    <a:pt x="12423" y="2041"/>
                  </a:lnTo>
                  <a:lnTo>
                    <a:pt x="12451" y="1922"/>
                  </a:lnTo>
                  <a:lnTo>
                    <a:pt x="12469" y="1803"/>
                  </a:lnTo>
                  <a:lnTo>
                    <a:pt x="12478" y="1675"/>
                  </a:lnTo>
                  <a:lnTo>
                    <a:pt x="12478" y="1236"/>
                  </a:lnTo>
                  <a:lnTo>
                    <a:pt x="12469" y="1108"/>
                  </a:lnTo>
                  <a:lnTo>
                    <a:pt x="12451" y="989"/>
                  </a:lnTo>
                  <a:lnTo>
                    <a:pt x="12423" y="870"/>
                  </a:lnTo>
                  <a:lnTo>
                    <a:pt x="12377" y="751"/>
                  </a:lnTo>
                  <a:lnTo>
                    <a:pt x="12332" y="641"/>
                  </a:lnTo>
                  <a:lnTo>
                    <a:pt x="12268" y="540"/>
                  </a:lnTo>
                  <a:lnTo>
                    <a:pt x="12194" y="449"/>
                  </a:lnTo>
                  <a:lnTo>
                    <a:pt x="12112" y="357"/>
                  </a:lnTo>
                  <a:lnTo>
                    <a:pt x="12030" y="275"/>
                  </a:lnTo>
                  <a:lnTo>
                    <a:pt x="11929" y="211"/>
                  </a:lnTo>
                  <a:lnTo>
                    <a:pt x="11829" y="147"/>
                  </a:lnTo>
                  <a:lnTo>
                    <a:pt x="11719" y="92"/>
                  </a:lnTo>
                  <a:lnTo>
                    <a:pt x="11609" y="56"/>
                  </a:lnTo>
                  <a:lnTo>
                    <a:pt x="11490" y="19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rgbClr val="089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855275" y="3155425"/>
              <a:ext cx="200825" cy="72975"/>
            </a:xfrm>
            <a:custGeom>
              <a:rect b="b" l="l" r="r" t="t"/>
              <a:pathLst>
                <a:path extrusionOk="0" h="2919" w="8033">
                  <a:moveTo>
                    <a:pt x="1244" y="1"/>
                  </a:moveTo>
                  <a:lnTo>
                    <a:pt x="1116" y="10"/>
                  </a:lnTo>
                  <a:lnTo>
                    <a:pt x="988" y="28"/>
                  </a:lnTo>
                  <a:lnTo>
                    <a:pt x="869" y="56"/>
                  </a:lnTo>
                  <a:lnTo>
                    <a:pt x="760" y="101"/>
                  </a:lnTo>
                  <a:lnTo>
                    <a:pt x="650" y="156"/>
                  </a:lnTo>
                  <a:lnTo>
                    <a:pt x="549" y="211"/>
                  </a:lnTo>
                  <a:lnTo>
                    <a:pt x="449" y="284"/>
                  </a:lnTo>
                  <a:lnTo>
                    <a:pt x="366" y="367"/>
                  </a:lnTo>
                  <a:lnTo>
                    <a:pt x="284" y="458"/>
                  </a:lnTo>
                  <a:lnTo>
                    <a:pt x="211" y="550"/>
                  </a:lnTo>
                  <a:lnTo>
                    <a:pt x="147" y="650"/>
                  </a:lnTo>
                  <a:lnTo>
                    <a:pt x="101" y="760"/>
                  </a:lnTo>
                  <a:lnTo>
                    <a:pt x="55" y="870"/>
                  </a:lnTo>
                  <a:lnTo>
                    <a:pt x="28" y="989"/>
                  </a:lnTo>
                  <a:lnTo>
                    <a:pt x="9" y="1117"/>
                  </a:lnTo>
                  <a:lnTo>
                    <a:pt x="0" y="1245"/>
                  </a:lnTo>
                  <a:lnTo>
                    <a:pt x="0" y="1684"/>
                  </a:lnTo>
                  <a:lnTo>
                    <a:pt x="9" y="1812"/>
                  </a:lnTo>
                  <a:lnTo>
                    <a:pt x="28" y="1931"/>
                  </a:lnTo>
                  <a:lnTo>
                    <a:pt x="55" y="2050"/>
                  </a:lnTo>
                  <a:lnTo>
                    <a:pt x="101" y="2160"/>
                  </a:lnTo>
                  <a:lnTo>
                    <a:pt x="147" y="2269"/>
                  </a:lnTo>
                  <a:lnTo>
                    <a:pt x="211" y="2370"/>
                  </a:lnTo>
                  <a:lnTo>
                    <a:pt x="284" y="2471"/>
                  </a:lnTo>
                  <a:lnTo>
                    <a:pt x="366" y="2562"/>
                  </a:lnTo>
                  <a:lnTo>
                    <a:pt x="449" y="2635"/>
                  </a:lnTo>
                  <a:lnTo>
                    <a:pt x="549" y="2708"/>
                  </a:lnTo>
                  <a:lnTo>
                    <a:pt x="650" y="2772"/>
                  </a:lnTo>
                  <a:lnTo>
                    <a:pt x="760" y="2827"/>
                  </a:lnTo>
                  <a:lnTo>
                    <a:pt x="869" y="2864"/>
                  </a:lnTo>
                  <a:lnTo>
                    <a:pt x="988" y="2891"/>
                  </a:lnTo>
                  <a:lnTo>
                    <a:pt x="1116" y="2919"/>
                  </a:lnTo>
                  <a:lnTo>
                    <a:pt x="6916" y="2919"/>
                  </a:lnTo>
                  <a:lnTo>
                    <a:pt x="7035" y="2891"/>
                  </a:lnTo>
                  <a:lnTo>
                    <a:pt x="7154" y="2864"/>
                  </a:lnTo>
                  <a:lnTo>
                    <a:pt x="7273" y="2827"/>
                  </a:lnTo>
                  <a:lnTo>
                    <a:pt x="7383" y="2772"/>
                  </a:lnTo>
                  <a:lnTo>
                    <a:pt x="7483" y="2708"/>
                  </a:lnTo>
                  <a:lnTo>
                    <a:pt x="7575" y="2635"/>
                  </a:lnTo>
                  <a:lnTo>
                    <a:pt x="7666" y="2562"/>
                  </a:lnTo>
                  <a:lnTo>
                    <a:pt x="7749" y="2471"/>
                  </a:lnTo>
                  <a:lnTo>
                    <a:pt x="7822" y="2370"/>
                  </a:lnTo>
                  <a:lnTo>
                    <a:pt x="7877" y="2269"/>
                  </a:lnTo>
                  <a:lnTo>
                    <a:pt x="7931" y="2160"/>
                  </a:lnTo>
                  <a:lnTo>
                    <a:pt x="7977" y="2050"/>
                  </a:lnTo>
                  <a:lnTo>
                    <a:pt x="8005" y="1931"/>
                  </a:lnTo>
                  <a:lnTo>
                    <a:pt x="8023" y="1812"/>
                  </a:lnTo>
                  <a:lnTo>
                    <a:pt x="8032" y="1684"/>
                  </a:lnTo>
                  <a:lnTo>
                    <a:pt x="8032" y="1245"/>
                  </a:lnTo>
                  <a:lnTo>
                    <a:pt x="8023" y="1117"/>
                  </a:lnTo>
                  <a:lnTo>
                    <a:pt x="8005" y="989"/>
                  </a:lnTo>
                  <a:lnTo>
                    <a:pt x="7977" y="870"/>
                  </a:lnTo>
                  <a:lnTo>
                    <a:pt x="7931" y="760"/>
                  </a:lnTo>
                  <a:lnTo>
                    <a:pt x="7877" y="650"/>
                  </a:lnTo>
                  <a:lnTo>
                    <a:pt x="7822" y="550"/>
                  </a:lnTo>
                  <a:lnTo>
                    <a:pt x="7749" y="458"/>
                  </a:lnTo>
                  <a:lnTo>
                    <a:pt x="7666" y="367"/>
                  </a:lnTo>
                  <a:lnTo>
                    <a:pt x="7575" y="284"/>
                  </a:lnTo>
                  <a:lnTo>
                    <a:pt x="7483" y="211"/>
                  </a:lnTo>
                  <a:lnTo>
                    <a:pt x="7383" y="156"/>
                  </a:lnTo>
                  <a:lnTo>
                    <a:pt x="7273" y="101"/>
                  </a:lnTo>
                  <a:lnTo>
                    <a:pt x="7154" y="56"/>
                  </a:lnTo>
                  <a:lnTo>
                    <a:pt x="7035" y="28"/>
                  </a:lnTo>
                  <a:lnTo>
                    <a:pt x="6916" y="10"/>
                  </a:lnTo>
                  <a:lnTo>
                    <a:pt x="6788" y="1"/>
                  </a:lnTo>
                  <a:close/>
                </a:path>
              </a:pathLst>
            </a:custGeom>
            <a:solidFill>
              <a:srgbClr val="089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46"/>
          <p:cNvGrpSpPr/>
          <p:nvPr/>
        </p:nvGrpSpPr>
        <p:grpSpPr>
          <a:xfrm>
            <a:off x="457190" y="3076457"/>
            <a:ext cx="2185467" cy="1655622"/>
            <a:chOff x="1155975" y="2799800"/>
            <a:chExt cx="1416100" cy="1072850"/>
          </a:xfrm>
        </p:grpSpPr>
        <p:sp>
          <p:nvSpPr>
            <p:cNvPr id="2298" name="Google Shape;2298;p46"/>
            <p:cNvSpPr/>
            <p:nvPr/>
          </p:nvSpPr>
          <p:spPr>
            <a:xfrm>
              <a:off x="1629600" y="3774750"/>
              <a:ext cx="468850" cy="97900"/>
            </a:xfrm>
            <a:custGeom>
              <a:rect b="b" l="l" r="r" t="t"/>
              <a:pathLst>
                <a:path extrusionOk="0" h="3916" w="18754">
                  <a:moveTo>
                    <a:pt x="1665" y="0"/>
                  </a:moveTo>
                  <a:lnTo>
                    <a:pt x="1492" y="9"/>
                  </a:lnTo>
                  <a:lnTo>
                    <a:pt x="1327" y="37"/>
                  </a:lnTo>
                  <a:lnTo>
                    <a:pt x="1171" y="82"/>
                  </a:lnTo>
                  <a:lnTo>
                    <a:pt x="1016" y="137"/>
                  </a:lnTo>
                  <a:lnTo>
                    <a:pt x="869" y="201"/>
                  </a:lnTo>
                  <a:lnTo>
                    <a:pt x="732" y="284"/>
                  </a:lnTo>
                  <a:lnTo>
                    <a:pt x="604" y="384"/>
                  </a:lnTo>
                  <a:lnTo>
                    <a:pt x="485" y="494"/>
                  </a:lnTo>
                  <a:lnTo>
                    <a:pt x="385" y="613"/>
                  </a:lnTo>
                  <a:lnTo>
                    <a:pt x="284" y="732"/>
                  </a:lnTo>
                  <a:lnTo>
                    <a:pt x="202" y="869"/>
                  </a:lnTo>
                  <a:lnTo>
                    <a:pt x="128" y="1015"/>
                  </a:lnTo>
                  <a:lnTo>
                    <a:pt x="74" y="1171"/>
                  </a:lnTo>
                  <a:lnTo>
                    <a:pt x="37" y="1327"/>
                  </a:lnTo>
                  <a:lnTo>
                    <a:pt x="10" y="1491"/>
                  </a:lnTo>
                  <a:lnTo>
                    <a:pt x="0" y="1665"/>
                  </a:lnTo>
                  <a:lnTo>
                    <a:pt x="0" y="2250"/>
                  </a:lnTo>
                  <a:lnTo>
                    <a:pt x="10" y="2424"/>
                  </a:lnTo>
                  <a:lnTo>
                    <a:pt x="37" y="2589"/>
                  </a:lnTo>
                  <a:lnTo>
                    <a:pt x="74" y="2744"/>
                  </a:lnTo>
                  <a:lnTo>
                    <a:pt x="128" y="2900"/>
                  </a:lnTo>
                  <a:lnTo>
                    <a:pt x="202" y="3046"/>
                  </a:lnTo>
                  <a:lnTo>
                    <a:pt x="284" y="3184"/>
                  </a:lnTo>
                  <a:lnTo>
                    <a:pt x="385" y="3312"/>
                  </a:lnTo>
                  <a:lnTo>
                    <a:pt x="485" y="3431"/>
                  </a:lnTo>
                  <a:lnTo>
                    <a:pt x="604" y="3531"/>
                  </a:lnTo>
                  <a:lnTo>
                    <a:pt x="732" y="3632"/>
                  </a:lnTo>
                  <a:lnTo>
                    <a:pt x="869" y="3714"/>
                  </a:lnTo>
                  <a:lnTo>
                    <a:pt x="1016" y="3787"/>
                  </a:lnTo>
                  <a:lnTo>
                    <a:pt x="1171" y="3842"/>
                  </a:lnTo>
                  <a:lnTo>
                    <a:pt x="1327" y="3879"/>
                  </a:lnTo>
                  <a:lnTo>
                    <a:pt x="1492" y="3906"/>
                  </a:lnTo>
                  <a:lnTo>
                    <a:pt x="1665" y="3915"/>
                  </a:lnTo>
                  <a:lnTo>
                    <a:pt x="17089" y="3915"/>
                  </a:lnTo>
                  <a:lnTo>
                    <a:pt x="17262" y="3906"/>
                  </a:lnTo>
                  <a:lnTo>
                    <a:pt x="17427" y="3879"/>
                  </a:lnTo>
                  <a:lnTo>
                    <a:pt x="17583" y="3842"/>
                  </a:lnTo>
                  <a:lnTo>
                    <a:pt x="17738" y="3787"/>
                  </a:lnTo>
                  <a:lnTo>
                    <a:pt x="17884" y="3714"/>
                  </a:lnTo>
                  <a:lnTo>
                    <a:pt x="18022" y="3632"/>
                  </a:lnTo>
                  <a:lnTo>
                    <a:pt x="18150" y="3531"/>
                  </a:lnTo>
                  <a:lnTo>
                    <a:pt x="18269" y="3431"/>
                  </a:lnTo>
                  <a:lnTo>
                    <a:pt x="18378" y="3312"/>
                  </a:lnTo>
                  <a:lnTo>
                    <a:pt x="18470" y="3184"/>
                  </a:lnTo>
                  <a:lnTo>
                    <a:pt x="18552" y="3046"/>
                  </a:lnTo>
                  <a:lnTo>
                    <a:pt x="18625" y="2900"/>
                  </a:lnTo>
                  <a:lnTo>
                    <a:pt x="18680" y="2744"/>
                  </a:lnTo>
                  <a:lnTo>
                    <a:pt x="18717" y="2589"/>
                  </a:lnTo>
                  <a:lnTo>
                    <a:pt x="18744" y="2424"/>
                  </a:lnTo>
                  <a:lnTo>
                    <a:pt x="18754" y="2250"/>
                  </a:lnTo>
                  <a:lnTo>
                    <a:pt x="18754" y="1665"/>
                  </a:lnTo>
                  <a:lnTo>
                    <a:pt x="18744" y="1491"/>
                  </a:lnTo>
                  <a:lnTo>
                    <a:pt x="18717" y="1327"/>
                  </a:lnTo>
                  <a:lnTo>
                    <a:pt x="18680" y="1171"/>
                  </a:lnTo>
                  <a:lnTo>
                    <a:pt x="18625" y="1015"/>
                  </a:lnTo>
                  <a:lnTo>
                    <a:pt x="18552" y="869"/>
                  </a:lnTo>
                  <a:lnTo>
                    <a:pt x="18470" y="732"/>
                  </a:lnTo>
                  <a:lnTo>
                    <a:pt x="18378" y="613"/>
                  </a:lnTo>
                  <a:lnTo>
                    <a:pt x="18269" y="494"/>
                  </a:lnTo>
                  <a:lnTo>
                    <a:pt x="18150" y="384"/>
                  </a:lnTo>
                  <a:lnTo>
                    <a:pt x="18022" y="284"/>
                  </a:lnTo>
                  <a:lnTo>
                    <a:pt x="17884" y="201"/>
                  </a:lnTo>
                  <a:lnTo>
                    <a:pt x="17738" y="137"/>
                  </a:lnTo>
                  <a:lnTo>
                    <a:pt x="17583" y="82"/>
                  </a:lnTo>
                  <a:lnTo>
                    <a:pt x="17427" y="37"/>
                  </a:lnTo>
                  <a:lnTo>
                    <a:pt x="17262" y="9"/>
                  </a:lnTo>
                  <a:lnTo>
                    <a:pt x="17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2084250" y="2849200"/>
              <a:ext cx="487825" cy="712425"/>
            </a:xfrm>
            <a:custGeom>
              <a:rect b="b" l="l" r="r" t="t"/>
              <a:pathLst>
                <a:path extrusionOk="0" h="28497" w="19513">
                  <a:moveTo>
                    <a:pt x="5645" y="1"/>
                  </a:moveTo>
                  <a:lnTo>
                    <a:pt x="5379" y="10"/>
                  </a:lnTo>
                  <a:lnTo>
                    <a:pt x="5114" y="19"/>
                  </a:lnTo>
                  <a:lnTo>
                    <a:pt x="4849" y="56"/>
                  </a:lnTo>
                  <a:lnTo>
                    <a:pt x="4593" y="92"/>
                  </a:lnTo>
                  <a:lnTo>
                    <a:pt x="4327" y="147"/>
                  </a:lnTo>
                  <a:lnTo>
                    <a:pt x="4062" y="220"/>
                  </a:lnTo>
                  <a:lnTo>
                    <a:pt x="3806" y="303"/>
                  </a:lnTo>
                  <a:lnTo>
                    <a:pt x="3550" y="394"/>
                  </a:lnTo>
                  <a:lnTo>
                    <a:pt x="3294" y="504"/>
                  </a:lnTo>
                  <a:lnTo>
                    <a:pt x="3037" y="623"/>
                  </a:lnTo>
                  <a:lnTo>
                    <a:pt x="2800" y="751"/>
                  </a:lnTo>
                  <a:lnTo>
                    <a:pt x="2562" y="897"/>
                  </a:lnTo>
                  <a:lnTo>
                    <a:pt x="2342" y="1044"/>
                  </a:lnTo>
                  <a:lnTo>
                    <a:pt x="2123" y="1208"/>
                  </a:lnTo>
                  <a:lnTo>
                    <a:pt x="1921" y="1373"/>
                  </a:lnTo>
                  <a:lnTo>
                    <a:pt x="1720" y="1556"/>
                  </a:lnTo>
                  <a:lnTo>
                    <a:pt x="1537" y="1748"/>
                  </a:lnTo>
                  <a:lnTo>
                    <a:pt x="1363" y="1940"/>
                  </a:lnTo>
                  <a:lnTo>
                    <a:pt x="1199" y="2141"/>
                  </a:lnTo>
                  <a:lnTo>
                    <a:pt x="1034" y="2352"/>
                  </a:lnTo>
                  <a:lnTo>
                    <a:pt x="888" y="2571"/>
                  </a:lnTo>
                  <a:lnTo>
                    <a:pt x="760" y="2791"/>
                  </a:lnTo>
                  <a:lnTo>
                    <a:pt x="632" y="3019"/>
                  </a:lnTo>
                  <a:lnTo>
                    <a:pt x="513" y="3248"/>
                  </a:lnTo>
                  <a:lnTo>
                    <a:pt x="412" y="3486"/>
                  </a:lnTo>
                  <a:lnTo>
                    <a:pt x="321" y="3733"/>
                  </a:lnTo>
                  <a:lnTo>
                    <a:pt x="238" y="3980"/>
                  </a:lnTo>
                  <a:lnTo>
                    <a:pt x="165" y="4227"/>
                  </a:lnTo>
                  <a:lnTo>
                    <a:pt x="110" y="4483"/>
                  </a:lnTo>
                  <a:lnTo>
                    <a:pt x="64" y="4739"/>
                  </a:lnTo>
                  <a:lnTo>
                    <a:pt x="28" y="5005"/>
                  </a:lnTo>
                  <a:lnTo>
                    <a:pt x="9" y="5261"/>
                  </a:lnTo>
                  <a:lnTo>
                    <a:pt x="0" y="5526"/>
                  </a:lnTo>
                  <a:lnTo>
                    <a:pt x="0" y="5791"/>
                  </a:lnTo>
                  <a:lnTo>
                    <a:pt x="19" y="6057"/>
                  </a:lnTo>
                  <a:lnTo>
                    <a:pt x="46" y="6322"/>
                  </a:lnTo>
                  <a:lnTo>
                    <a:pt x="83" y="6587"/>
                  </a:lnTo>
                  <a:lnTo>
                    <a:pt x="138" y="6852"/>
                  </a:lnTo>
                  <a:lnTo>
                    <a:pt x="211" y="7118"/>
                  </a:lnTo>
                  <a:lnTo>
                    <a:pt x="293" y="7374"/>
                  </a:lnTo>
                  <a:lnTo>
                    <a:pt x="385" y="7639"/>
                  </a:lnTo>
                  <a:lnTo>
                    <a:pt x="6934" y="24352"/>
                  </a:lnTo>
                  <a:lnTo>
                    <a:pt x="7072" y="24672"/>
                  </a:lnTo>
                  <a:lnTo>
                    <a:pt x="7218" y="24983"/>
                  </a:lnTo>
                  <a:lnTo>
                    <a:pt x="7383" y="25276"/>
                  </a:lnTo>
                  <a:lnTo>
                    <a:pt x="7556" y="25569"/>
                  </a:lnTo>
                  <a:lnTo>
                    <a:pt x="7749" y="25843"/>
                  </a:lnTo>
                  <a:lnTo>
                    <a:pt x="7959" y="26100"/>
                  </a:lnTo>
                  <a:lnTo>
                    <a:pt x="8169" y="26356"/>
                  </a:lnTo>
                  <a:lnTo>
                    <a:pt x="8398" y="26594"/>
                  </a:lnTo>
                  <a:lnTo>
                    <a:pt x="8636" y="26813"/>
                  </a:lnTo>
                  <a:lnTo>
                    <a:pt x="8883" y="27023"/>
                  </a:lnTo>
                  <a:lnTo>
                    <a:pt x="9139" y="27225"/>
                  </a:lnTo>
                  <a:lnTo>
                    <a:pt x="9404" y="27408"/>
                  </a:lnTo>
                  <a:lnTo>
                    <a:pt x="9679" y="27581"/>
                  </a:lnTo>
                  <a:lnTo>
                    <a:pt x="9962" y="27737"/>
                  </a:lnTo>
                  <a:lnTo>
                    <a:pt x="10246" y="27883"/>
                  </a:lnTo>
                  <a:lnTo>
                    <a:pt x="10539" y="28011"/>
                  </a:lnTo>
                  <a:lnTo>
                    <a:pt x="10841" y="28121"/>
                  </a:lnTo>
                  <a:lnTo>
                    <a:pt x="11152" y="28222"/>
                  </a:lnTo>
                  <a:lnTo>
                    <a:pt x="11463" y="28304"/>
                  </a:lnTo>
                  <a:lnTo>
                    <a:pt x="11774" y="28377"/>
                  </a:lnTo>
                  <a:lnTo>
                    <a:pt x="12094" y="28432"/>
                  </a:lnTo>
                  <a:lnTo>
                    <a:pt x="12423" y="28469"/>
                  </a:lnTo>
                  <a:lnTo>
                    <a:pt x="12743" y="28487"/>
                  </a:lnTo>
                  <a:lnTo>
                    <a:pt x="13073" y="28496"/>
                  </a:lnTo>
                  <a:lnTo>
                    <a:pt x="13402" y="28478"/>
                  </a:lnTo>
                  <a:lnTo>
                    <a:pt x="13731" y="28451"/>
                  </a:lnTo>
                  <a:lnTo>
                    <a:pt x="14061" y="28405"/>
                  </a:lnTo>
                  <a:lnTo>
                    <a:pt x="14381" y="28341"/>
                  </a:lnTo>
                  <a:lnTo>
                    <a:pt x="14710" y="28258"/>
                  </a:lnTo>
                  <a:lnTo>
                    <a:pt x="15039" y="28167"/>
                  </a:lnTo>
                  <a:lnTo>
                    <a:pt x="15360" y="28048"/>
                  </a:lnTo>
                  <a:lnTo>
                    <a:pt x="15680" y="27911"/>
                  </a:lnTo>
                  <a:lnTo>
                    <a:pt x="15991" y="27764"/>
                  </a:lnTo>
                  <a:lnTo>
                    <a:pt x="16293" y="27600"/>
                  </a:lnTo>
                  <a:lnTo>
                    <a:pt x="16585" y="27417"/>
                  </a:lnTo>
                  <a:lnTo>
                    <a:pt x="16860" y="27225"/>
                  </a:lnTo>
                  <a:lnTo>
                    <a:pt x="17125" y="27023"/>
                  </a:lnTo>
                  <a:lnTo>
                    <a:pt x="17372" y="26804"/>
                  </a:lnTo>
                  <a:lnTo>
                    <a:pt x="17610" y="26575"/>
                  </a:lnTo>
                  <a:lnTo>
                    <a:pt x="17839" y="26337"/>
                  </a:lnTo>
                  <a:lnTo>
                    <a:pt x="18049" y="26090"/>
                  </a:lnTo>
                  <a:lnTo>
                    <a:pt x="18250" y="25834"/>
                  </a:lnTo>
                  <a:lnTo>
                    <a:pt x="18433" y="25569"/>
                  </a:lnTo>
                  <a:lnTo>
                    <a:pt x="18607" y="25295"/>
                  </a:lnTo>
                  <a:lnTo>
                    <a:pt x="18763" y="25011"/>
                  </a:lnTo>
                  <a:lnTo>
                    <a:pt x="18909" y="24718"/>
                  </a:lnTo>
                  <a:lnTo>
                    <a:pt x="19037" y="24425"/>
                  </a:lnTo>
                  <a:lnTo>
                    <a:pt x="19147" y="24124"/>
                  </a:lnTo>
                  <a:lnTo>
                    <a:pt x="19247" y="23813"/>
                  </a:lnTo>
                  <a:lnTo>
                    <a:pt x="19330" y="23502"/>
                  </a:lnTo>
                  <a:lnTo>
                    <a:pt x="19394" y="23191"/>
                  </a:lnTo>
                  <a:lnTo>
                    <a:pt x="19449" y="22870"/>
                  </a:lnTo>
                  <a:lnTo>
                    <a:pt x="19485" y="22550"/>
                  </a:lnTo>
                  <a:lnTo>
                    <a:pt x="19504" y="22221"/>
                  </a:lnTo>
                  <a:lnTo>
                    <a:pt x="19513" y="21901"/>
                  </a:lnTo>
                  <a:lnTo>
                    <a:pt x="19494" y="21571"/>
                  </a:lnTo>
                  <a:lnTo>
                    <a:pt x="19467" y="21242"/>
                  </a:lnTo>
                  <a:lnTo>
                    <a:pt x="19421" y="20922"/>
                  </a:lnTo>
                  <a:lnTo>
                    <a:pt x="19366" y="20593"/>
                  </a:lnTo>
                  <a:lnTo>
                    <a:pt x="19284" y="20263"/>
                  </a:lnTo>
                  <a:lnTo>
                    <a:pt x="19183" y="19943"/>
                  </a:lnTo>
                  <a:lnTo>
                    <a:pt x="19074" y="19623"/>
                  </a:lnTo>
                  <a:lnTo>
                    <a:pt x="18936" y="19312"/>
                  </a:lnTo>
                  <a:lnTo>
                    <a:pt x="18790" y="18992"/>
                  </a:lnTo>
                  <a:lnTo>
                    <a:pt x="10566" y="3038"/>
                  </a:lnTo>
                  <a:lnTo>
                    <a:pt x="10429" y="2791"/>
                  </a:lnTo>
                  <a:lnTo>
                    <a:pt x="10292" y="2562"/>
                  </a:lnTo>
                  <a:lnTo>
                    <a:pt x="10136" y="2333"/>
                  </a:lnTo>
                  <a:lnTo>
                    <a:pt x="9971" y="2114"/>
                  </a:lnTo>
                  <a:lnTo>
                    <a:pt x="9798" y="1913"/>
                  </a:lnTo>
                  <a:lnTo>
                    <a:pt x="9624" y="1711"/>
                  </a:lnTo>
                  <a:lnTo>
                    <a:pt x="9432" y="1528"/>
                  </a:lnTo>
                  <a:lnTo>
                    <a:pt x="9240" y="1355"/>
                  </a:lnTo>
                  <a:lnTo>
                    <a:pt x="9029" y="1181"/>
                  </a:lnTo>
                  <a:lnTo>
                    <a:pt x="8819" y="1025"/>
                  </a:lnTo>
                  <a:lnTo>
                    <a:pt x="8599" y="879"/>
                  </a:lnTo>
                  <a:lnTo>
                    <a:pt x="8380" y="751"/>
                  </a:lnTo>
                  <a:lnTo>
                    <a:pt x="8151" y="623"/>
                  </a:lnTo>
                  <a:lnTo>
                    <a:pt x="7913" y="513"/>
                  </a:lnTo>
                  <a:lnTo>
                    <a:pt x="7675" y="403"/>
                  </a:lnTo>
                  <a:lnTo>
                    <a:pt x="7438" y="312"/>
                  </a:lnTo>
                  <a:lnTo>
                    <a:pt x="7191" y="239"/>
                  </a:lnTo>
                  <a:lnTo>
                    <a:pt x="6934" y="165"/>
                  </a:lnTo>
                  <a:lnTo>
                    <a:pt x="6678" y="110"/>
                  </a:lnTo>
                  <a:lnTo>
                    <a:pt x="6422" y="65"/>
                  </a:lnTo>
                  <a:lnTo>
                    <a:pt x="6166" y="37"/>
                  </a:lnTo>
                  <a:lnTo>
                    <a:pt x="5901" y="1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1155975" y="2849200"/>
              <a:ext cx="487825" cy="712425"/>
            </a:xfrm>
            <a:custGeom>
              <a:rect b="b" l="l" r="r" t="t"/>
              <a:pathLst>
                <a:path extrusionOk="0" h="28497" w="19513">
                  <a:moveTo>
                    <a:pt x="13868" y="1"/>
                  </a:moveTo>
                  <a:lnTo>
                    <a:pt x="13612" y="10"/>
                  </a:lnTo>
                  <a:lnTo>
                    <a:pt x="13347" y="37"/>
                  </a:lnTo>
                  <a:lnTo>
                    <a:pt x="13091" y="65"/>
                  </a:lnTo>
                  <a:lnTo>
                    <a:pt x="12835" y="110"/>
                  </a:lnTo>
                  <a:lnTo>
                    <a:pt x="12579" y="165"/>
                  </a:lnTo>
                  <a:lnTo>
                    <a:pt x="12332" y="239"/>
                  </a:lnTo>
                  <a:lnTo>
                    <a:pt x="12085" y="312"/>
                  </a:lnTo>
                  <a:lnTo>
                    <a:pt x="11838" y="403"/>
                  </a:lnTo>
                  <a:lnTo>
                    <a:pt x="11600" y="513"/>
                  </a:lnTo>
                  <a:lnTo>
                    <a:pt x="11362" y="623"/>
                  </a:lnTo>
                  <a:lnTo>
                    <a:pt x="11133" y="751"/>
                  </a:lnTo>
                  <a:lnTo>
                    <a:pt x="10914" y="879"/>
                  </a:lnTo>
                  <a:lnTo>
                    <a:pt x="10694" y="1025"/>
                  </a:lnTo>
                  <a:lnTo>
                    <a:pt x="10484" y="1181"/>
                  </a:lnTo>
                  <a:lnTo>
                    <a:pt x="10282" y="1355"/>
                  </a:lnTo>
                  <a:lnTo>
                    <a:pt x="10081" y="1528"/>
                  </a:lnTo>
                  <a:lnTo>
                    <a:pt x="9898" y="1711"/>
                  </a:lnTo>
                  <a:lnTo>
                    <a:pt x="9715" y="1913"/>
                  </a:lnTo>
                  <a:lnTo>
                    <a:pt x="9541" y="2114"/>
                  </a:lnTo>
                  <a:lnTo>
                    <a:pt x="9377" y="2333"/>
                  </a:lnTo>
                  <a:lnTo>
                    <a:pt x="9221" y="2562"/>
                  </a:lnTo>
                  <a:lnTo>
                    <a:pt x="9084" y="2791"/>
                  </a:lnTo>
                  <a:lnTo>
                    <a:pt x="8947" y="3038"/>
                  </a:lnTo>
                  <a:lnTo>
                    <a:pt x="732" y="18992"/>
                  </a:lnTo>
                  <a:lnTo>
                    <a:pt x="577" y="19312"/>
                  </a:lnTo>
                  <a:lnTo>
                    <a:pt x="448" y="19623"/>
                  </a:lnTo>
                  <a:lnTo>
                    <a:pt x="330" y="19943"/>
                  </a:lnTo>
                  <a:lnTo>
                    <a:pt x="229" y="20263"/>
                  </a:lnTo>
                  <a:lnTo>
                    <a:pt x="156" y="20593"/>
                  </a:lnTo>
                  <a:lnTo>
                    <a:pt x="92" y="20922"/>
                  </a:lnTo>
                  <a:lnTo>
                    <a:pt x="46" y="21242"/>
                  </a:lnTo>
                  <a:lnTo>
                    <a:pt x="19" y="21571"/>
                  </a:lnTo>
                  <a:lnTo>
                    <a:pt x="0" y="21901"/>
                  </a:lnTo>
                  <a:lnTo>
                    <a:pt x="9" y="22221"/>
                  </a:lnTo>
                  <a:lnTo>
                    <a:pt x="28" y="22550"/>
                  </a:lnTo>
                  <a:lnTo>
                    <a:pt x="64" y="22870"/>
                  </a:lnTo>
                  <a:lnTo>
                    <a:pt x="119" y="23191"/>
                  </a:lnTo>
                  <a:lnTo>
                    <a:pt x="183" y="23502"/>
                  </a:lnTo>
                  <a:lnTo>
                    <a:pt x="266" y="23813"/>
                  </a:lnTo>
                  <a:lnTo>
                    <a:pt x="366" y="24124"/>
                  </a:lnTo>
                  <a:lnTo>
                    <a:pt x="485" y="24425"/>
                  </a:lnTo>
                  <a:lnTo>
                    <a:pt x="613" y="24718"/>
                  </a:lnTo>
                  <a:lnTo>
                    <a:pt x="750" y="25011"/>
                  </a:lnTo>
                  <a:lnTo>
                    <a:pt x="906" y="25295"/>
                  </a:lnTo>
                  <a:lnTo>
                    <a:pt x="1080" y="25569"/>
                  </a:lnTo>
                  <a:lnTo>
                    <a:pt x="1263" y="25834"/>
                  </a:lnTo>
                  <a:lnTo>
                    <a:pt x="1464" y="26090"/>
                  </a:lnTo>
                  <a:lnTo>
                    <a:pt x="1674" y="26337"/>
                  </a:lnTo>
                  <a:lnTo>
                    <a:pt x="1903" y="26575"/>
                  </a:lnTo>
                  <a:lnTo>
                    <a:pt x="2141" y="26804"/>
                  </a:lnTo>
                  <a:lnTo>
                    <a:pt x="2397" y="27023"/>
                  </a:lnTo>
                  <a:lnTo>
                    <a:pt x="2653" y="27225"/>
                  </a:lnTo>
                  <a:lnTo>
                    <a:pt x="2937" y="27417"/>
                  </a:lnTo>
                  <a:lnTo>
                    <a:pt x="3220" y="27600"/>
                  </a:lnTo>
                  <a:lnTo>
                    <a:pt x="3522" y="27764"/>
                  </a:lnTo>
                  <a:lnTo>
                    <a:pt x="3833" y="27911"/>
                  </a:lnTo>
                  <a:lnTo>
                    <a:pt x="4153" y="28048"/>
                  </a:lnTo>
                  <a:lnTo>
                    <a:pt x="4483" y="28167"/>
                  </a:lnTo>
                  <a:lnTo>
                    <a:pt x="4803" y="28258"/>
                  </a:lnTo>
                  <a:lnTo>
                    <a:pt x="5132" y="28341"/>
                  </a:lnTo>
                  <a:lnTo>
                    <a:pt x="5461" y="28405"/>
                  </a:lnTo>
                  <a:lnTo>
                    <a:pt x="5791" y="28451"/>
                  </a:lnTo>
                  <a:lnTo>
                    <a:pt x="6120" y="28478"/>
                  </a:lnTo>
                  <a:lnTo>
                    <a:pt x="6440" y="28496"/>
                  </a:lnTo>
                  <a:lnTo>
                    <a:pt x="6770" y="28487"/>
                  </a:lnTo>
                  <a:lnTo>
                    <a:pt x="7099" y="28469"/>
                  </a:lnTo>
                  <a:lnTo>
                    <a:pt x="7419" y="28432"/>
                  </a:lnTo>
                  <a:lnTo>
                    <a:pt x="7739" y="28377"/>
                  </a:lnTo>
                  <a:lnTo>
                    <a:pt x="8050" y="28304"/>
                  </a:lnTo>
                  <a:lnTo>
                    <a:pt x="8361" y="28222"/>
                  </a:lnTo>
                  <a:lnTo>
                    <a:pt x="8672" y="28121"/>
                  </a:lnTo>
                  <a:lnTo>
                    <a:pt x="8974" y="28011"/>
                  </a:lnTo>
                  <a:lnTo>
                    <a:pt x="9267" y="27883"/>
                  </a:lnTo>
                  <a:lnTo>
                    <a:pt x="9560" y="27737"/>
                  </a:lnTo>
                  <a:lnTo>
                    <a:pt x="9834" y="27581"/>
                  </a:lnTo>
                  <a:lnTo>
                    <a:pt x="10109" y="27408"/>
                  </a:lnTo>
                  <a:lnTo>
                    <a:pt x="10374" y="27225"/>
                  </a:lnTo>
                  <a:lnTo>
                    <a:pt x="10630" y="27023"/>
                  </a:lnTo>
                  <a:lnTo>
                    <a:pt x="10886" y="26813"/>
                  </a:lnTo>
                  <a:lnTo>
                    <a:pt x="11115" y="26594"/>
                  </a:lnTo>
                  <a:lnTo>
                    <a:pt x="11344" y="26356"/>
                  </a:lnTo>
                  <a:lnTo>
                    <a:pt x="11563" y="26100"/>
                  </a:lnTo>
                  <a:lnTo>
                    <a:pt x="11764" y="25843"/>
                  </a:lnTo>
                  <a:lnTo>
                    <a:pt x="11956" y="25569"/>
                  </a:lnTo>
                  <a:lnTo>
                    <a:pt x="12130" y="25276"/>
                  </a:lnTo>
                  <a:lnTo>
                    <a:pt x="12295" y="24983"/>
                  </a:lnTo>
                  <a:lnTo>
                    <a:pt x="12450" y="24672"/>
                  </a:lnTo>
                  <a:lnTo>
                    <a:pt x="12579" y="24352"/>
                  </a:lnTo>
                  <a:lnTo>
                    <a:pt x="19128" y="7639"/>
                  </a:lnTo>
                  <a:lnTo>
                    <a:pt x="19229" y="7374"/>
                  </a:lnTo>
                  <a:lnTo>
                    <a:pt x="19302" y="7118"/>
                  </a:lnTo>
                  <a:lnTo>
                    <a:pt x="19375" y="6852"/>
                  </a:lnTo>
                  <a:lnTo>
                    <a:pt x="19430" y="6587"/>
                  </a:lnTo>
                  <a:lnTo>
                    <a:pt x="19467" y="6322"/>
                  </a:lnTo>
                  <a:lnTo>
                    <a:pt x="19494" y="6057"/>
                  </a:lnTo>
                  <a:lnTo>
                    <a:pt x="19513" y="5791"/>
                  </a:lnTo>
                  <a:lnTo>
                    <a:pt x="19513" y="5526"/>
                  </a:lnTo>
                  <a:lnTo>
                    <a:pt x="19503" y="5261"/>
                  </a:lnTo>
                  <a:lnTo>
                    <a:pt x="19485" y="5005"/>
                  </a:lnTo>
                  <a:lnTo>
                    <a:pt x="19449" y="4739"/>
                  </a:lnTo>
                  <a:lnTo>
                    <a:pt x="19403" y="4483"/>
                  </a:lnTo>
                  <a:lnTo>
                    <a:pt x="19348" y="4227"/>
                  </a:lnTo>
                  <a:lnTo>
                    <a:pt x="19275" y="3980"/>
                  </a:lnTo>
                  <a:lnTo>
                    <a:pt x="19192" y="3733"/>
                  </a:lnTo>
                  <a:lnTo>
                    <a:pt x="19101" y="3486"/>
                  </a:lnTo>
                  <a:lnTo>
                    <a:pt x="19000" y="3248"/>
                  </a:lnTo>
                  <a:lnTo>
                    <a:pt x="18881" y="3019"/>
                  </a:lnTo>
                  <a:lnTo>
                    <a:pt x="18762" y="2791"/>
                  </a:lnTo>
                  <a:lnTo>
                    <a:pt x="18625" y="2571"/>
                  </a:lnTo>
                  <a:lnTo>
                    <a:pt x="18479" y="2352"/>
                  </a:lnTo>
                  <a:lnTo>
                    <a:pt x="18323" y="2141"/>
                  </a:lnTo>
                  <a:lnTo>
                    <a:pt x="18150" y="1940"/>
                  </a:lnTo>
                  <a:lnTo>
                    <a:pt x="17976" y="1748"/>
                  </a:lnTo>
                  <a:lnTo>
                    <a:pt x="17793" y="1556"/>
                  </a:lnTo>
                  <a:lnTo>
                    <a:pt x="17592" y="1373"/>
                  </a:lnTo>
                  <a:lnTo>
                    <a:pt x="17390" y="1208"/>
                  </a:lnTo>
                  <a:lnTo>
                    <a:pt x="17171" y="1044"/>
                  </a:lnTo>
                  <a:lnTo>
                    <a:pt x="16951" y="897"/>
                  </a:lnTo>
                  <a:lnTo>
                    <a:pt x="16713" y="751"/>
                  </a:lnTo>
                  <a:lnTo>
                    <a:pt x="16476" y="623"/>
                  </a:lnTo>
                  <a:lnTo>
                    <a:pt x="16229" y="504"/>
                  </a:lnTo>
                  <a:lnTo>
                    <a:pt x="15972" y="394"/>
                  </a:lnTo>
                  <a:lnTo>
                    <a:pt x="15707" y="303"/>
                  </a:lnTo>
                  <a:lnTo>
                    <a:pt x="15451" y="220"/>
                  </a:lnTo>
                  <a:lnTo>
                    <a:pt x="15186" y="147"/>
                  </a:lnTo>
                  <a:lnTo>
                    <a:pt x="14930" y="92"/>
                  </a:lnTo>
                  <a:lnTo>
                    <a:pt x="14664" y="56"/>
                  </a:lnTo>
                  <a:lnTo>
                    <a:pt x="14399" y="19"/>
                  </a:lnTo>
                  <a:lnTo>
                    <a:pt x="14134" y="10"/>
                  </a:lnTo>
                  <a:lnTo>
                    <a:pt x="13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1416675" y="2799800"/>
              <a:ext cx="894700" cy="1005850"/>
            </a:xfrm>
            <a:custGeom>
              <a:rect b="b" l="l" r="r" t="t"/>
              <a:pathLst>
                <a:path extrusionOk="0" h="40234" w="35788">
                  <a:moveTo>
                    <a:pt x="14811" y="1"/>
                  </a:moveTo>
                  <a:lnTo>
                    <a:pt x="14427" y="19"/>
                  </a:lnTo>
                  <a:lnTo>
                    <a:pt x="14034" y="46"/>
                  </a:lnTo>
                  <a:lnTo>
                    <a:pt x="13649" y="74"/>
                  </a:lnTo>
                  <a:lnTo>
                    <a:pt x="13274" y="120"/>
                  </a:lnTo>
                  <a:lnTo>
                    <a:pt x="12890" y="175"/>
                  </a:lnTo>
                  <a:lnTo>
                    <a:pt x="12515" y="239"/>
                  </a:lnTo>
                  <a:lnTo>
                    <a:pt x="12140" y="312"/>
                  </a:lnTo>
                  <a:lnTo>
                    <a:pt x="11774" y="385"/>
                  </a:lnTo>
                  <a:lnTo>
                    <a:pt x="11408" y="476"/>
                  </a:lnTo>
                  <a:lnTo>
                    <a:pt x="11042" y="577"/>
                  </a:lnTo>
                  <a:lnTo>
                    <a:pt x="10685" y="687"/>
                  </a:lnTo>
                  <a:lnTo>
                    <a:pt x="10329" y="797"/>
                  </a:lnTo>
                  <a:lnTo>
                    <a:pt x="9981" y="925"/>
                  </a:lnTo>
                  <a:lnTo>
                    <a:pt x="9633" y="1053"/>
                  </a:lnTo>
                  <a:lnTo>
                    <a:pt x="9286" y="1199"/>
                  </a:lnTo>
                  <a:lnTo>
                    <a:pt x="8947" y="1345"/>
                  </a:lnTo>
                  <a:lnTo>
                    <a:pt x="8618" y="1501"/>
                  </a:lnTo>
                  <a:lnTo>
                    <a:pt x="8280" y="1666"/>
                  </a:lnTo>
                  <a:lnTo>
                    <a:pt x="7959" y="1839"/>
                  </a:lnTo>
                  <a:lnTo>
                    <a:pt x="7639" y="2013"/>
                  </a:lnTo>
                  <a:lnTo>
                    <a:pt x="7319" y="2205"/>
                  </a:lnTo>
                  <a:lnTo>
                    <a:pt x="7008" y="2397"/>
                  </a:lnTo>
                  <a:lnTo>
                    <a:pt x="6706" y="2599"/>
                  </a:lnTo>
                  <a:lnTo>
                    <a:pt x="6404" y="2809"/>
                  </a:lnTo>
                  <a:lnTo>
                    <a:pt x="6112" y="3020"/>
                  </a:lnTo>
                  <a:lnTo>
                    <a:pt x="5819" y="3239"/>
                  </a:lnTo>
                  <a:lnTo>
                    <a:pt x="5535" y="3477"/>
                  </a:lnTo>
                  <a:lnTo>
                    <a:pt x="5252" y="3706"/>
                  </a:lnTo>
                  <a:lnTo>
                    <a:pt x="4977" y="3953"/>
                  </a:lnTo>
                  <a:lnTo>
                    <a:pt x="4712" y="4200"/>
                  </a:lnTo>
                  <a:lnTo>
                    <a:pt x="4456" y="4456"/>
                  </a:lnTo>
                  <a:lnTo>
                    <a:pt x="4200" y="4712"/>
                  </a:lnTo>
                  <a:lnTo>
                    <a:pt x="3953" y="4986"/>
                  </a:lnTo>
                  <a:lnTo>
                    <a:pt x="3706" y="5252"/>
                  </a:lnTo>
                  <a:lnTo>
                    <a:pt x="3468" y="5535"/>
                  </a:lnTo>
                  <a:lnTo>
                    <a:pt x="3239" y="5819"/>
                  </a:lnTo>
                  <a:lnTo>
                    <a:pt x="3020" y="6112"/>
                  </a:lnTo>
                  <a:lnTo>
                    <a:pt x="2800" y="6404"/>
                  </a:lnTo>
                  <a:lnTo>
                    <a:pt x="2599" y="6706"/>
                  </a:lnTo>
                  <a:lnTo>
                    <a:pt x="2398" y="7008"/>
                  </a:lnTo>
                  <a:lnTo>
                    <a:pt x="2196" y="7319"/>
                  </a:lnTo>
                  <a:lnTo>
                    <a:pt x="2013" y="7639"/>
                  </a:lnTo>
                  <a:lnTo>
                    <a:pt x="1830" y="7959"/>
                  </a:lnTo>
                  <a:lnTo>
                    <a:pt x="1666" y="8289"/>
                  </a:lnTo>
                  <a:lnTo>
                    <a:pt x="1501" y="8618"/>
                  </a:lnTo>
                  <a:lnTo>
                    <a:pt x="1346" y="8947"/>
                  </a:lnTo>
                  <a:lnTo>
                    <a:pt x="1190" y="9286"/>
                  </a:lnTo>
                  <a:lnTo>
                    <a:pt x="1053" y="9633"/>
                  </a:lnTo>
                  <a:lnTo>
                    <a:pt x="925" y="9981"/>
                  </a:lnTo>
                  <a:lnTo>
                    <a:pt x="797" y="10329"/>
                  </a:lnTo>
                  <a:lnTo>
                    <a:pt x="678" y="10685"/>
                  </a:lnTo>
                  <a:lnTo>
                    <a:pt x="577" y="11042"/>
                  </a:lnTo>
                  <a:lnTo>
                    <a:pt x="476" y="11408"/>
                  </a:lnTo>
                  <a:lnTo>
                    <a:pt x="385" y="11774"/>
                  </a:lnTo>
                  <a:lnTo>
                    <a:pt x="312" y="12140"/>
                  </a:lnTo>
                  <a:lnTo>
                    <a:pt x="239" y="12515"/>
                  </a:lnTo>
                  <a:lnTo>
                    <a:pt x="175" y="12890"/>
                  </a:lnTo>
                  <a:lnTo>
                    <a:pt x="120" y="13274"/>
                  </a:lnTo>
                  <a:lnTo>
                    <a:pt x="74" y="13649"/>
                  </a:lnTo>
                  <a:lnTo>
                    <a:pt x="47" y="14043"/>
                  </a:lnTo>
                  <a:lnTo>
                    <a:pt x="19" y="14427"/>
                  </a:lnTo>
                  <a:lnTo>
                    <a:pt x="1" y="14820"/>
                  </a:lnTo>
                  <a:lnTo>
                    <a:pt x="1" y="15204"/>
                  </a:lnTo>
                  <a:lnTo>
                    <a:pt x="1" y="25853"/>
                  </a:lnTo>
                  <a:lnTo>
                    <a:pt x="1" y="26228"/>
                  </a:lnTo>
                  <a:lnTo>
                    <a:pt x="19" y="26594"/>
                  </a:lnTo>
                  <a:lnTo>
                    <a:pt x="37" y="26959"/>
                  </a:lnTo>
                  <a:lnTo>
                    <a:pt x="74" y="27325"/>
                  </a:lnTo>
                  <a:lnTo>
                    <a:pt x="111" y="27682"/>
                  </a:lnTo>
                  <a:lnTo>
                    <a:pt x="165" y="28039"/>
                  </a:lnTo>
                  <a:lnTo>
                    <a:pt x="220" y="28396"/>
                  </a:lnTo>
                  <a:lnTo>
                    <a:pt x="294" y="28752"/>
                  </a:lnTo>
                  <a:lnTo>
                    <a:pt x="367" y="29100"/>
                  </a:lnTo>
                  <a:lnTo>
                    <a:pt x="449" y="29448"/>
                  </a:lnTo>
                  <a:lnTo>
                    <a:pt x="540" y="29786"/>
                  </a:lnTo>
                  <a:lnTo>
                    <a:pt x="641" y="30125"/>
                  </a:lnTo>
                  <a:lnTo>
                    <a:pt x="751" y="30463"/>
                  </a:lnTo>
                  <a:lnTo>
                    <a:pt x="870" y="30792"/>
                  </a:lnTo>
                  <a:lnTo>
                    <a:pt x="998" y="31122"/>
                  </a:lnTo>
                  <a:lnTo>
                    <a:pt x="1126" y="31451"/>
                  </a:lnTo>
                  <a:lnTo>
                    <a:pt x="1272" y="31771"/>
                  </a:lnTo>
                  <a:lnTo>
                    <a:pt x="1419" y="32082"/>
                  </a:lnTo>
                  <a:lnTo>
                    <a:pt x="1574" y="32402"/>
                  </a:lnTo>
                  <a:lnTo>
                    <a:pt x="1730" y="32704"/>
                  </a:lnTo>
                  <a:lnTo>
                    <a:pt x="1904" y="33006"/>
                  </a:lnTo>
                  <a:lnTo>
                    <a:pt x="2077" y="33308"/>
                  </a:lnTo>
                  <a:lnTo>
                    <a:pt x="2260" y="33601"/>
                  </a:lnTo>
                  <a:lnTo>
                    <a:pt x="2452" y="33894"/>
                  </a:lnTo>
                  <a:lnTo>
                    <a:pt x="2654" y="34177"/>
                  </a:lnTo>
                  <a:lnTo>
                    <a:pt x="2855" y="34452"/>
                  </a:lnTo>
                  <a:lnTo>
                    <a:pt x="3065" y="34726"/>
                  </a:lnTo>
                  <a:lnTo>
                    <a:pt x="3285" y="35000"/>
                  </a:lnTo>
                  <a:lnTo>
                    <a:pt x="3504" y="35266"/>
                  </a:lnTo>
                  <a:lnTo>
                    <a:pt x="3733" y="35522"/>
                  </a:lnTo>
                  <a:lnTo>
                    <a:pt x="3971" y="35769"/>
                  </a:lnTo>
                  <a:lnTo>
                    <a:pt x="4209" y="36016"/>
                  </a:lnTo>
                  <a:lnTo>
                    <a:pt x="4456" y="36263"/>
                  </a:lnTo>
                  <a:lnTo>
                    <a:pt x="4712" y="36492"/>
                  </a:lnTo>
                  <a:lnTo>
                    <a:pt x="4968" y="36720"/>
                  </a:lnTo>
                  <a:lnTo>
                    <a:pt x="5233" y="36949"/>
                  </a:lnTo>
                  <a:lnTo>
                    <a:pt x="5499" y="37159"/>
                  </a:lnTo>
                  <a:lnTo>
                    <a:pt x="5773" y="37370"/>
                  </a:lnTo>
                  <a:lnTo>
                    <a:pt x="6048" y="37580"/>
                  </a:lnTo>
                  <a:lnTo>
                    <a:pt x="6340" y="37772"/>
                  </a:lnTo>
                  <a:lnTo>
                    <a:pt x="6624" y="37964"/>
                  </a:lnTo>
                  <a:lnTo>
                    <a:pt x="6917" y="38147"/>
                  </a:lnTo>
                  <a:lnTo>
                    <a:pt x="7218" y="38321"/>
                  </a:lnTo>
                  <a:lnTo>
                    <a:pt x="7520" y="38495"/>
                  </a:lnTo>
                  <a:lnTo>
                    <a:pt x="7831" y="38660"/>
                  </a:lnTo>
                  <a:lnTo>
                    <a:pt x="8142" y="38815"/>
                  </a:lnTo>
                  <a:lnTo>
                    <a:pt x="8453" y="38961"/>
                  </a:lnTo>
                  <a:lnTo>
                    <a:pt x="8774" y="39099"/>
                  </a:lnTo>
                  <a:lnTo>
                    <a:pt x="9103" y="39236"/>
                  </a:lnTo>
                  <a:lnTo>
                    <a:pt x="9432" y="39355"/>
                  </a:lnTo>
                  <a:lnTo>
                    <a:pt x="9762" y="39474"/>
                  </a:lnTo>
                  <a:lnTo>
                    <a:pt x="10100" y="39584"/>
                  </a:lnTo>
                  <a:lnTo>
                    <a:pt x="10438" y="39684"/>
                  </a:lnTo>
                  <a:lnTo>
                    <a:pt x="10777" y="39776"/>
                  </a:lnTo>
                  <a:lnTo>
                    <a:pt x="11125" y="39858"/>
                  </a:lnTo>
                  <a:lnTo>
                    <a:pt x="11472" y="39940"/>
                  </a:lnTo>
                  <a:lnTo>
                    <a:pt x="11829" y="40004"/>
                  </a:lnTo>
                  <a:lnTo>
                    <a:pt x="12186" y="40059"/>
                  </a:lnTo>
                  <a:lnTo>
                    <a:pt x="12542" y="40114"/>
                  </a:lnTo>
                  <a:lnTo>
                    <a:pt x="12899" y="40151"/>
                  </a:lnTo>
                  <a:lnTo>
                    <a:pt x="13265" y="40187"/>
                  </a:lnTo>
                  <a:lnTo>
                    <a:pt x="13631" y="40206"/>
                  </a:lnTo>
                  <a:lnTo>
                    <a:pt x="14006" y="40224"/>
                  </a:lnTo>
                  <a:lnTo>
                    <a:pt x="14372" y="40233"/>
                  </a:lnTo>
                  <a:lnTo>
                    <a:pt x="21416" y="40233"/>
                  </a:lnTo>
                  <a:lnTo>
                    <a:pt x="21791" y="40224"/>
                  </a:lnTo>
                  <a:lnTo>
                    <a:pt x="22157" y="40206"/>
                  </a:lnTo>
                  <a:lnTo>
                    <a:pt x="22523" y="40187"/>
                  </a:lnTo>
                  <a:lnTo>
                    <a:pt x="22889" y="40151"/>
                  </a:lnTo>
                  <a:lnTo>
                    <a:pt x="23245" y="40114"/>
                  </a:lnTo>
                  <a:lnTo>
                    <a:pt x="23602" y="40059"/>
                  </a:lnTo>
                  <a:lnTo>
                    <a:pt x="23959" y="40004"/>
                  </a:lnTo>
                  <a:lnTo>
                    <a:pt x="24316" y="39940"/>
                  </a:lnTo>
                  <a:lnTo>
                    <a:pt x="24663" y="39858"/>
                  </a:lnTo>
                  <a:lnTo>
                    <a:pt x="25011" y="39776"/>
                  </a:lnTo>
                  <a:lnTo>
                    <a:pt x="25349" y="39684"/>
                  </a:lnTo>
                  <a:lnTo>
                    <a:pt x="25688" y="39584"/>
                  </a:lnTo>
                  <a:lnTo>
                    <a:pt x="26026" y="39474"/>
                  </a:lnTo>
                  <a:lnTo>
                    <a:pt x="26356" y="39355"/>
                  </a:lnTo>
                  <a:lnTo>
                    <a:pt x="26685" y="39236"/>
                  </a:lnTo>
                  <a:lnTo>
                    <a:pt x="27014" y="39099"/>
                  </a:lnTo>
                  <a:lnTo>
                    <a:pt x="27335" y="38961"/>
                  </a:lnTo>
                  <a:lnTo>
                    <a:pt x="27646" y="38815"/>
                  </a:lnTo>
                  <a:lnTo>
                    <a:pt x="27957" y="38660"/>
                  </a:lnTo>
                  <a:lnTo>
                    <a:pt x="28268" y="38495"/>
                  </a:lnTo>
                  <a:lnTo>
                    <a:pt x="28570" y="38321"/>
                  </a:lnTo>
                  <a:lnTo>
                    <a:pt x="28871" y="38147"/>
                  </a:lnTo>
                  <a:lnTo>
                    <a:pt x="29164" y="37964"/>
                  </a:lnTo>
                  <a:lnTo>
                    <a:pt x="29457" y="37772"/>
                  </a:lnTo>
                  <a:lnTo>
                    <a:pt x="29740" y="37580"/>
                  </a:lnTo>
                  <a:lnTo>
                    <a:pt x="30015" y="37370"/>
                  </a:lnTo>
                  <a:lnTo>
                    <a:pt x="30289" y="37159"/>
                  </a:lnTo>
                  <a:lnTo>
                    <a:pt x="30564" y="36949"/>
                  </a:lnTo>
                  <a:lnTo>
                    <a:pt x="30820" y="36720"/>
                  </a:lnTo>
                  <a:lnTo>
                    <a:pt x="31085" y="36492"/>
                  </a:lnTo>
                  <a:lnTo>
                    <a:pt x="31332" y="36263"/>
                  </a:lnTo>
                  <a:lnTo>
                    <a:pt x="31579" y="36016"/>
                  </a:lnTo>
                  <a:lnTo>
                    <a:pt x="31826" y="35769"/>
                  </a:lnTo>
                  <a:lnTo>
                    <a:pt x="32055" y="35522"/>
                  </a:lnTo>
                  <a:lnTo>
                    <a:pt x="32284" y="35266"/>
                  </a:lnTo>
                  <a:lnTo>
                    <a:pt x="32512" y="35000"/>
                  </a:lnTo>
                  <a:lnTo>
                    <a:pt x="32723" y="34726"/>
                  </a:lnTo>
                  <a:lnTo>
                    <a:pt x="32933" y="34452"/>
                  </a:lnTo>
                  <a:lnTo>
                    <a:pt x="33143" y="34177"/>
                  </a:lnTo>
                  <a:lnTo>
                    <a:pt x="33336" y="33894"/>
                  </a:lnTo>
                  <a:lnTo>
                    <a:pt x="33528" y="33601"/>
                  </a:lnTo>
                  <a:lnTo>
                    <a:pt x="33711" y="33308"/>
                  </a:lnTo>
                  <a:lnTo>
                    <a:pt x="33884" y="33006"/>
                  </a:lnTo>
                  <a:lnTo>
                    <a:pt x="34058" y="32704"/>
                  </a:lnTo>
                  <a:lnTo>
                    <a:pt x="34223" y="32402"/>
                  </a:lnTo>
                  <a:lnTo>
                    <a:pt x="34378" y="32082"/>
                  </a:lnTo>
                  <a:lnTo>
                    <a:pt x="34525" y="31771"/>
                  </a:lnTo>
                  <a:lnTo>
                    <a:pt x="34662" y="31451"/>
                  </a:lnTo>
                  <a:lnTo>
                    <a:pt x="34790" y="31122"/>
                  </a:lnTo>
                  <a:lnTo>
                    <a:pt x="34918" y="30792"/>
                  </a:lnTo>
                  <a:lnTo>
                    <a:pt x="35037" y="30463"/>
                  </a:lnTo>
                  <a:lnTo>
                    <a:pt x="35147" y="30125"/>
                  </a:lnTo>
                  <a:lnTo>
                    <a:pt x="35247" y="29786"/>
                  </a:lnTo>
                  <a:lnTo>
                    <a:pt x="35339" y="29448"/>
                  </a:lnTo>
                  <a:lnTo>
                    <a:pt x="35421" y="29100"/>
                  </a:lnTo>
                  <a:lnTo>
                    <a:pt x="35504" y="28752"/>
                  </a:lnTo>
                  <a:lnTo>
                    <a:pt x="35568" y="28396"/>
                  </a:lnTo>
                  <a:lnTo>
                    <a:pt x="35622" y="28039"/>
                  </a:lnTo>
                  <a:lnTo>
                    <a:pt x="35677" y="27682"/>
                  </a:lnTo>
                  <a:lnTo>
                    <a:pt x="35714" y="27325"/>
                  </a:lnTo>
                  <a:lnTo>
                    <a:pt x="35751" y="26959"/>
                  </a:lnTo>
                  <a:lnTo>
                    <a:pt x="35769" y="26594"/>
                  </a:lnTo>
                  <a:lnTo>
                    <a:pt x="35787" y="26228"/>
                  </a:lnTo>
                  <a:lnTo>
                    <a:pt x="35787" y="25853"/>
                  </a:lnTo>
                  <a:lnTo>
                    <a:pt x="35787" y="15204"/>
                  </a:lnTo>
                  <a:lnTo>
                    <a:pt x="35787" y="14820"/>
                  </a:lnTo>
                  <a:lnTo>
                    <a:pt x="35769" y="14427"/>
                  </a:lnTo>
                  <a:lnTo>
                    <a:pt x="35751" y="14043"/>
                  </a:lnTo>
                  <a:lnTo>
                    <a:pt x="35714" y="13649"/>
                  </a:lnTo>
                  <a:lnTo>
                    <a:pt x="35668" y="13274"/>
                  </a:lnTo>
                  <a:lnTo>
                    <a:pt x="35613" y="12890"/>
                  </a:lnTo>
                  <a:lnTo>
                    <a:pt x="35558" y="12515"/>
                  </a:lnTo>
                  <a:lnTo>
                    <a:pt x="35485" y="12140"/>
                  </a:lnTo>
                  <a:lnTo>
                    <a:pt x="35403" y="11774"/>
                  </a:lnTo>
                  <a:lnTo>
                    <a:pt x="35311" y="11408"/>
                  </a:lnTo>
                  <a:lnTo>
                    <a:pt x="35211" y="11042"/>
                  </a:lnTo>
                  <a:lnTo>
                    <a:pt x="35110" y="10685"/>
                  </a:lnTo>
                  <a:lnTo>
                    <a:pt x="34991" y="10329"/>
                  </a:lnTo>
                  <a:lnTo>
                    <a:pt x="34872" y="9981"/>
                  </a:lnTo>
                  <a:lnTo>
                    <a:pt x="34735" y="9633"/>
                  </a:lnTo>
                  <a:lnTo>
                    <a:pt x="34598" y="9286"/>
                  </a:lnTo>
                  <a:lnTo>
                    <a:pt x="34452" y="8947"/>
                  </a:lnTo>
                  <a:lnTo>
                    <a:pt x="34296" y="8618"/>
                  </a:lnTo>
                  <a:lnTo>
                    <a:pt x="34131" y="8289"/>
                  </a:lnTo>
                  <a:lnTo>
                    <a:pt x="33958" y="7959"/>
                  </a:lnTo>
                  <a:lnTo>
                    <a:pt x="33775" y="7639"/>
                  </a:lnTo>
                  <a:lnTo>
                    <a:pt x="33592" y="7319"/>
                  </a:lnTo>
                  <a:lnTo>
                    <a:pt x="33400" y="7008"/>
                  </a:lnTo>
                  <a:lnTo>
                    <a:pt x="33198" y="6706"/>
                  </a:lnTo>
                  <a:lnTo>
                    <a:pt x="32988" y="6404"/>
                  </a:lnTo>
                  <a:lnTo>
                    <a:pt x="32768" y="6112"/>
                  </a:lnTo>
                  <a:lnTo>
                    <a:pt x="32549" y="5819"/>
                  </a:lnTo>
                  <a:lnTo>
                    <a:pt x="32320" y="5535"/>
                  </a:lnTo>
                  <a:lnTo>
                    <a:pt x="32082" y="5252"/>
                  </a:lnTo>
                  <a:lnTo>
                    <a:pt x="31844" y="4986"/>
                  </a:lnTo>
                  <a:lnTo>
                    <a:pt x="31588" y="4712"/>
                  </a:lnTo>
                  <a:lnTo>
                    <a:pt x="31341" y="4456"/>
                  </a:lnTo>
                  <a:lnTo>
                    <a:pt x="31076" y="4200"/>
                  </a:lnTo>
                  <a:lnTo>
                    <a:pt x="30811" y="3953"/>
                  </a:lnTo>
                  <a:lnTo>
                    <a:pt x="30536" y="3706"/>
                  </a:lnTo>
                  <a:lnTo>
                    <a:pt x="30253" y="3477"/>
                  </a:lnTo>
                  <a:lnTo>
                    <a:pt x="29969" y="3239"/>
                  </a:lnTo>
                  <a:lnTo>
                    <a:pt x="29686" y="3020"/>
                  </a:lnTo>
                  <a:lnTo>
                    <a:pt x="29384" y="2809"/>
                  </a:lnTo>
                  <a:lnTo>
                    <a:pt x="29082" y="2599"/>
                  </a:lnTo>
                  <a:lnTo>
                    <a:pt x="28780" y="2397"/>
                  </a:lnTo>
                  <a:lnTo>
                    <a:pt x="28469" y="2205"/>
                  </a:lnTo>
                  <a:lnTo>
                    <a:pt x="28149" y="2013"/>
                  </a:lnTo>
                  <a:lnTo>
                    <a:pt x="27829" y="1839"/>
                  </a:lnTo>
                  <a:lnTo>
                    <a:pt x="27508" y="1666"/>
                  </a:lnTo>
                  <a:lnTo>
                    <a:pt x="27179" y="1501"/>
                  </a:lnTo>
                  <a:lnTo>
                    <a:pt x="26841" y="1345"/>
                  </a:lnTo>
                  <a:lnTo>
                    <a:pt x="26502" y="1199"/>
                  </a:lnTo>
                  <a:lnTo>
                    <a:pt x="26164" y="1053"/>
                  </a:lnTo>
                  <a:lnTo>
                    <a:pt x="25816" y="925"/>
                  </a:lnTo>
                  <a:lnTo>
                    <a:pt x="25459" y="797"/>
                  </a:lnTo>
                  <a:lnTo>
                    <a:pt x="25102" y="687"/>
                  </a:lnTo>
                  <a:lnTo>
                    <a:pt x="24746" y="577"/>
                  </a:lnTo>
                  <a:lnTo>
                    <a:pt x="24380" y="476"/>
                  </a:lnTo>
                  <a:lnTo>
                    <a:pt x="24014" y="385"/>
                  </a:lnTo>
                  <a:lnTo>
                    <a:pt x="23648" y="312"/>
                  </a:lnTo>
                  <a:lnTo>
                    <a:pt x="23273" y="239"/>
                  </a:lnTo>
                  <a:lnTo>
                    <a:pt x="22898" y="175"/>
                  </a:lnTo>
                  <a:lnTo>
                    <a:pt x="22523" y="120"/>
                  </a:lnTo>
                  <a:lnTo>
                    <a:pt x="22139" y="74"/>
                  </a:lnTo>
                  <a:lnTo>
                    <a:pt x="21754" y="46"/>
                  </a:lnTo>
                  <a:lnTo>
                    <a:pt x="21361" y="19"/>
                  </a:lnTo>
                  <a:lnTo>
                    <a:pt x="20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1643775" y="3326275"/>
              <a:ext cx="440500" cy="287950"/>
            </a:xfrm>
            <a:custGeom>
              <a:rect b="b" l="l" r="r" t="t"/>
              <a:pathLst>
                <a:path extrusionOk="0" h="11518" w="17620">
                  <a:moveTo>
                    <a:pt x="3916" y="0"/>
                  </a:moveTo>
                  <a:lnTo>
                    <a:pt x="3705" y="18"/>
                  </a:lnTo>
                  <a:lnTo>
                    <a:pt x="3504" y="46"/>
                  </a:lnTo>
                  <a:lnTo>
                    <a:pt x="3303" y="82"/>
                  </a:lnTo>
                  <a:lnTo>
                    <a:pt x="3102" y="128"/>
                  </a:lnTo>
                  <a:lnTo>
                    <a:pt x="2900" y="183"/>
                  </a:lnTo>
                  <a:lnTo>
                    <a:pt x="2708" y="247"/>
                  </a:lnTo>
                  <a:lnTo>
                    <a:pt x="2525" y="320"/>
                  </a:lnTo>
                  <a:lnTo>
                    <a:pt x="2342" y="403"/>
                  </a:lnTo>
                  <a:lnTo>
                    <a:pt x="2169" y="494"/>
                  </a:lnTo>
                  <a:lnTo>
                    <a:pt x="1995" y="595"/>
                  </a:lnTo>
                  <a:lnTo>
                    <a:pt x="1821" y="705"/>
                  </a:lnTo>
                  <a:lnTo>
                    <a:pt x="1665" y="814"/>
                  </a:lnTo>
                  <a:lnTo>
                    <a:pt x="1510" y="942"/>
                  </a:lnTo>
                  <a:lnTo>
                    <a:pt x="1354" y="1070"/>
                  </a:lnTo>
                  <a:lnTo>
                    <a:pt x="1217" y="1208"/>
                  </a:lnTo>
                  <a:lnTo>
                    <a:pt x="1080" y="1345"/>
                  </a:lnTo>
                  <a:lnTo>
                    <a:pt x="943" y="1500"/>
                  </a:lnTo>
                  <a:lnTo>
                    <a:pt x="824" y="1656"/>
                  </a:lnTo>
                  <a:lnTo>
                    <a:pt x="705" y="1821"/>
                  </a:lnTo>
                  <a:lnTo>
                    <a:pt x="604" y="1985"/>
                  </a:lnTo>
                  <a:lnTo>
                    <a:pt x="504" y="2159"/>
                  </a:lnTo>
                  <a:lnTo>
                    <a:pt x="412" y="2333"/>
                  </a:lnTo>
                  <a:lnTo>
                    <a:pt x="330" y="2516"/>
                  </a:lnTo>
                  <a:lnTo>
                    <a:pt x="257" y="2708"/>
                  </a:lnTo>
                  <a:lnTo>
                    <a:pt x="193" y="2900"/>
                  </a:lnTo>
                  <a:lnTo>
                    <a:pt x="138" y="3092"/>
                  </a:lnTo>
                  <a:lnTo>
                    <a:pt x="92" y="3293"/>
                  </a:lnTo>
                  <a:lnTo>
                    <a:pt x="55" y="3495"/>
                  </a:lnTo>
                  <a:lnTo>
                    <a:pt x="28" y="3705"/>
                  </a:lnTo>
                  <a:lnTo>
                    <a:pt x="10" y="3915"/>
                  </a:lnTo>
                  <a:lnTo>
                    <a:pt x="1" y="4126"/>
                  </a:lnTo>
                  <a:lnTo>
                    <a:pt x="1" y="7236"/>
                  </a:lnTo>
                  <a:lnTo>
                    <a:pt x="19" y="7547"/>
                  </a:lnTo>
                  <a:lnTo>
                    <a:pt x="46" y="7849"/>
                  </a:lnTo>
                  <a:lnTo>
                    <a:pt x="101" y="8142"/>
                  </a:lnTo>
                  <a:lnTo>
                    <a:pt x="174" y="8434"/>
                  </a:lnTo>
                  <a:lnTo>
                    <a:pt x="266" y="8718"/>
                  </a:lnTo>
                  <a:lnTo>
                    <a:pt x="376" y="8992"/>
                  </a:lnTo>
                  <a:lnTo>
                    <a:pt x="504" y="9267"/>
                  </a:lnTo>
                  <a:lnTo>
                    <a:pt x="650" y="9523"/>
                  </a:lnTo>
                  <a:lnTo>
                    <a:pt x="815" y="9770"/>
                  </a:lnTo>
                  <a:lnTo>
                    <a:pt x="998" y="9999"/>
                  </a:lnTo>
                  <a:lnTo>
                    <a:pt x="1190" y="10218"/>
                  </a:lnTo>
                  <a:lnTo>
                    <a:pt x="1300" y="10328"/>
                  </a:lnTo>
                  <a:lnTo>
                    <a:pt x="1409" y="10429"/>
                  </a:lnTo>
                  <a:lnTo>
                    <a:pt x="1519" y="10520"/>
                  </a:lnTo>
                  <a:lnTo>
                    <a:pt x="1638" y="10612"/>
                  </a:lnTo>
                  <a:lnTo>
                    <a:pt x="1757" y="10703"/>
                  </a:lnTo>
                  <a:lnTo>
                    <a:pt x="1876" y="10785"/>
                  </a:lnTo>
                  <a:lnTo>
                    <a:pt x="2004" y="10868"/>
                  </a:lnTo>
                  <a:lnTo>
                    <a:pt x="2141" y="10941"/>
                  </a:lnTo>
                  <a:lnTo>
                    <a:pt x="2269" y="11014"/>
                  </a:lnTo>
                  <a:lnTo>
                    <a:pt x="2416" y="11078"/>
                  </a:lnTo>
                  <a:lnTo>
                    <a:pt x="2717" y="11197"/>
                  </a:lnTo>
                  <a:lnTo>
                    <a:pt x="3019" y="11307"/>
                  </a:lnTo>
                  <a:lnTo>
                    <a:pt x="3321" y="11389"/>
                  </a:lnTo>
                  <a:lnTo>
                    <a:pt x="3623" y="11444"/>
                  </a:lnTo>
                  <a:lnTo>
                    <a:pt x="3916" y="11490"/>
                  </a:lnTo>
                  <a:lnTo>
                    <a:pt x="4209" y="11508"/>
                  </a:lnTo>
                  <a:lnTo>
                    <a:pt x="4501" y="11517"/>
                  </a:lnTo>
                  <a:lnTo>
                    <a:pt x="4785" y="11499"/>
                  </a:lnTo>
                  <a:lnTo>
                    <a:pt x="5059" y="11472"/>
                  </a:lnTo>
                  <a:lnTo>
                    <a:pt x="5334" y="11417"/>
                  </a:lnTo>
                  <a:lnTo>
                    <a:pt x="5599" y="11353"/>
                  </a:lnTo>
                  <a:lnTo>
                    <a:pt x="5864" y="11270"/>
                  </a:lnTo>
                  <a:lnTo>
                    <a:pt x="6120" y="11170"/>
                  </a:lnTo>
                  <a:lnTo>
                    <a:pt x="6367" y="11060"/>
                  </a:lnTo>
                  <a:lnTo>
                    <a:pt x="6605" y="10932"/>
                  </a:lnTo>
                  <a:lnTo>
                    <a:pt x="6834" y="10795"/>
                  </a:lnTo>
                  <a:lnTo>
                    <a:pt x="7044" y="10639"/>
                  </a:lnTo>
                  <a:lnTo>
                    <a:pt x="7255" y="10474"/>
                  </a:lnTo>
                  <a:lnTo>
                    <a:pt x="7456" y="10291"/>
                  </a:lnTo>
                  <a:lnTo>
                    <a:pt x="7639" y="10099"/>
                  </a:lnTo>
                  <a:lnTo>
                    <a:pt x="7822" y="9898"/>
                  </a:lnTo>
                  <a:lnTo>
                    <a:pt x="7978" y="9688"/>
                  </a:lnTo>
                  <a:lnTo>
                    <a:pt x="8133" y="9468"/>
                  </a:lnTo>
                  <a:lnTo>
                    <a:pt x="8270" y="9230"/>
                  </a:lnTo>
                  <a:lnTo>
                    <a:pt x="8389" y="8992"/>
                  </a:lnTo>
                  <a:lnTo>
                    <a:pt x="8499" y="8745"/>
                  </a:lnTo>
                  <a:lnTo>
                    <a:pt x="8590" y="8489"/>
                  </a:lnTo>
                  <a:lnTo>
                    <a:pt x="8673" y="8224"/>
                  </a:lnTo>
                  <a:lnTo>
                    <a:pt x="8728" y="7959"/>
                  </a:lnTo>
                  <a:lnTo>
                    <a:pt x="8773" y="7684"/>
                  </a:lnTo>
                  <a:lnTo>
                    <a:pt x="8801" y="7401"/>
                  </a:lnTo>
                  <a:lnTo>
                    <a:pt x="8810" y="7117"/>
                  </a:lnTo>
                  <a:lnTo>
                    <a:pt x="8819" y="7392"/>
                  </a:lnTo>
                  <a:lnTo>
                    <a:pt x="8847" y="7666"/>
                  </a:lnTo>
                  <a:lnTo>
                    <a:pt x="8892" y="7940"/>
                  </a:lnTo>
                  <a:lnTo>
                    <a:pt x="8947" y="8197"/>
                  </a:lnTo>
                  <a:lnTo>
                    <a:pt x="9020" y="8453"/>
                  </a:lnTo>
                  <a:lnTo>
                    <a:pt x="9112" y="8709"/>
                  </a:lnTo>
                  <a:lnTo>
                    <a:pt x="9212" y="8956"/>
                  </a:lnTo>
                  <a:lnTo>
                    <a:pt x="9331" y="9185"/>
                  </a:lnTo>
                  <a:lnTo>
                    <a:pt x="9459" y="9413"/>
                  </a:lnTo>
                  <a:lnTo>
                    <a:pt x="9606" y="9633"/>
                  </a:lnTo>
                  <a:lnTo>
                    <a:pt x="9761" y="9843"/>
                  </a:lnTo>
                  <a:lnTo>
                    <a:pt x="9926" y="10044"/>
                  </a:lnTo>
                  <a:lnTo>
                    <a:pt x="10109" y="10237"/>
                  </a:lnTo>
                  <a:lnTo>
                    <a:pt x="10301" y="10410"/>
                  </a:lnTo>
                  <a:lnTo>
                    <a:pt x="10493" y="10575"/>
                  </a:lnTo>
                  <a:lnTo>
                    <a:pt x="10704" y="10731"/>
                  </a:lnTo>
                  <a:lnTo>
                    <a:pt x="10923" y="10877"/>
                  </a:lnTo>
                  <a:lnTo>
                    <a:pt x="11152" y="11005"/>
                  </a:lnTo>
                  <a:lnTo>
                    <a:pt x="11390" y="11124"/>
                  </a:lnTo>
                  <a:lnTo>
                    <a:pt x="11637" y="11225"/>
                  </a:lnTo>
                  <a:lnTo>
                    <a:pt x="11884" y="11316"/>
                  </a:lnTo>
                  <a:lnTo>
                    <a:pt x="12149" y="11389"/>
                  </a:lnTo>
                  <a:lnTo>
                    <a:pt x="12405" y="11444"/>
                  </a:lnTo>
                  <a:lnTo>
                    <a:pt x="12680" y="11481"/>
                  </a:lnTo>
                  <a:lnTo>
                    <a:pt x="12954" y="11508"/>
                  </a:lnTo>
                  <a:lnTo>
                    <a:pt x="13228" y="11517"/>
                  </a:lnTo>
                  <a:lnTo>
                    <a:pt x="13512" y="11508"/>
                  </a:lnTo>
                  <a:lnTo>
                    <a:pt x="13805" y="11481"/>
                  </a:lnTo>
                  <a:lnTo>
                    <a:pt x="14097" y="11435"/>
                  </a:lnTo>
                  <a:lnTo>
                    <a:pt x="14390" y="11362"/>
                  </a:lnTo>
                  <a:lnTo>
                    <a:pt x="14683" y="11279"/>
                  </a:lnTo>
                  <a:lnTo>
                    <a:pt x="14976" y="11170"/>
                  </a:lnTo>
                  <a:lnTo>
                    <a:pt x="15122" y="11115"/>
                  </a:lnTo>
                  <a:lnTo>
                    <a:pt x="15268" y="11042"/>
                  </a:lnTo>
                  <a:lnTo>
                    <a:pt x="15415" y="10968"/>
                  </a:lnTo>
                  <a:lnTo>
                    <a:pt x="15552" y="10895"/>
                  </a:lnTo>
                  <a:lnTo>
                    <a:pt x="15689" y="10813"/>
                  </a:lnTo>
                  <a:lnTo>
                    <a:pt x="15817" y="10721"/>
                  </a:lnTo>
                  <a:lnTo>
                    <a:pt x="15945" y="10630"/>
                  </a:lnTo>
                  <a:lnTo>
                    <a:pt x="16064" y="10538"/>
                  </a:lnTo>
                  <a:lnTo>
                    <a:pt x="16183" y="10438"/>
                  </a:lnTo>
                  <a:lnTo>
                    <a:pt x="16302" y="10328"/>
                  </a:lnTo>
                  <a:lnTo>
                    <a:pt x="16412" y="10218"/>
                  </a:lnTo>
                  <a:lnTo>
                    <a:pt x="16522" y="10109"/>
                  </a:lnTo>
                  <a:lnTo>
                    <a:pt x="16622" y="9990"/>
                  </a:lnTo>
                  <a:lnTo>
                    <a:pt x="16723" y="9871"/>
                  </a:lnTo>
                  <a:lnTo>
                    <a:pt x="16814" y="9743"/>
                  </a:lnTo>
                  <a:lnTo>
                    <a:pt x="16897" y="9615"/>
                  </a:lnTo>
                  <a:lnTo>
                    <a:pt x="16988" y="9486"/>
                  </a:lnTo>
                  <a:lnTo>
                    <a:pt x="17061" y="9349"/>
                  </a:lnTo>
                  <a:lnTo>
                    <a:pt x="17135" y="9212"/>
                  </a:lnTo>
                  <a:lnTo>
                    <a:pt x="17208" y="9075"/>
                  </a:lnTo>
                  <a:lnTo>
                    <a:pt x="17272" y="8928"/>
                  </a:lnTo>
                  <a:lnTo>
                    <a:pt x="17327" y="8782"/>
                  </a:lnTo>
                  <a:lnTo>
                    <a:pt x="17381" y="8636"/>
                  </a:lnTo>
                  <a:lnTo>
                    <a:pt x="17427" y="8489"/>
                  </a:lnTo>
                  <a:lnTo>
                    <a:pt x="17473" y="8334"/>
                  </a:lnTo>
                  <a:lnTo>
                    <a:pt x="17510" y="8187"/>
                  </a:lnTo>
                  <a:lnTo>
                    <a:pt x="17546" y="8032"/>
                  </a:lnTo>
                  <a:lnTo>
                    <a:pt x="17574" y="7867"/>
                  </a:lnTo>
                  <a:lnTo>
                    <a:pt x="17592" y="7712"/>
                  </a:lnTo>
                  <a:lnTo>
                    <a:pt x="17610" y="7556"/>
                  </a:lnTo>
                  <a:lnTo>
                    <a:pt x="17610" y="7392"/>
                  </a:lnTo>
                  <a:lnTo>
                    <a:pt x="17619" y="7236"/>
                  </a:lnTo>
                  <a:lnTo>
                    <a:pt x="17619" y="4126"/>
                  </a:lnTo>
                  <a:lnTo>
                    <a:pt x="17610" y="3915"/>
                  </a:lnTo>
                  <a:lnTo>
                    <a:pt x="17592" y="3705"/>
                  </a:lnTo>
                  <a:lnTo>
                    <a:pt x="17574" y="3495"/>
                  </a:lnTo>
                  <a:lnTo>
                    <a:pt x="17537" y="3293"/>
                  </a:lnTo>
                  <a:lnTo>
                    <a:pt x="17491" y="3092"/>
                  </a:lnTo>
                  <a:lnTo>
                    <a:pt x="17436" y="2900"/>
                  </a:lnTo>
                  <a:lnTo>
                    <a:pt x="17363" y="2708"/>
                  </a:lnTo>
                  <a:lnTo>
                    <a:pt x="17290" y="2516"/>
                  </a:lnTo>
                  <a:lnTo>
                    <a:pt x="17208" y="2333"/>
                  </a:lnTo>
                  <a:lnTo>
                    <a:pt x="17116" y="2159"/>
                  </a:lnTo>
                  <a:lnTo>
                    <a:pt x="17025" y="1985"/>
                  </a:lnTo>
                  <a:lnTo>
                    <a:pt x="16915" y="1821"/>
                  </a:lnTo>
                  <a:lnTo>
                    <a:pt x="16796" y="1656"/>
                  </a:lnTo>
                  <a:lnTo>
                    <a:pt x="16677" y="1500"/>
                  </a:lnTo>
                  <a:lnTo>
                    <a:pt x="16549" y="1345"/>
                  </a:lnTo>
                  <a:lnTo>
                    <a:pt x="16412" y="1208"/>
                  </a:lnTo>
                  <a:lnTo>
                    <a:pt x="16265" y="1070"/>
                  </a:lnTo>
                  <a:lnTo>
                    <a:pt x="16119" y="942"/>
                  </a:lnTo>
                  <a:lnTo>
                    <a:pt x="15964" y="814"/>
                  </a:lnTo>
                  <a:lnTo>
                    <a:pt x="15799" y="705"/>
                  </a:lnTo>
                  <a:lnTo>
                    <a:pt x="15634" y="595"/>
                  </a:lnTo>
                  <a:lnTo>
                    <a:pt x="15460" y="494"/>
                  </a:lnTo>
                  <a:lnTo>
                    <a:pt x="15277" y="403"/>
                  </a:lnTo>
                  <a:lnTo>
                    <a:pt x="15095" y="320"/>
                  </a:lnTo>
                  <a:lnTo>
                    <a:pt x="14912" y="247"/>
                  </a:lnTo>
                  <a:lnTo>
                    <a:pt x="14719" y="183"/>
                  </a:lnTo>
                  <a:lnTo>
                    <a:pt x="14518" y="128"/>
                  </a:lnTo>
                  <a:lnTo>
                    <a:pt x="14326" y="82"/>
                  </a:lnTo>
                  <a:lnTo>
                    <a:pt x="14116" y="46"/>
                  </a:lnTo>
                  <a:lnTo>
                    <a:pt x="13914" y="18"/>
                  </a:lnTo>
                  <a:lnTo>
                    <a:pt x="137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1791050" y="3296300"/>
              <a:ext cx="145950" cy="92200"/>
            </a:xfrm>
            <a:custGeom>
              <a:rect b="b" l="l" r="r" t="t"/>
              <a:pathLst>
                <a:path extrusionOk="0" h="3688" w="5838">
                  <a:moveTo>
                    <a:pt x="1565" y="1"/>
                  </a:moveTo>
                  <a:lnTo>
                    <a:pt x="1400" y="10"/>
                  </a:lnTo>
                  <a:lnTo>
                    <a:pt x="1254" y="37"/>
                  </a:lnTo>
                  <a:lnTo>
                    <a:pt x="1099" y="74"/>
                  </a:lnTo>
                  <a:lnTo>
                    <a:pt x="952" y="129"/>
                  </a:lnTo>
                  <a:lnTo>
                    <a:pt x="815" y="193"/>
                  </a:lnTo>
                  <a:lnTo>
                    <a:pt x="687" y="266"/>
                  </a:lnTo>
                  <a:lnTo>
                    <a:pt x="568" y="358"/>
                  </a:lnTo>
                  <a:lnTo>
                    <a:pt x="458" y="458"/>
                  </a:lnTo>
                  <a:lnTo>
                    <a:pt x="358" y="568"/>
                  </a:lnTo>
                  <a:lnTo>
                    <a:pt x="266" y="696"/>
                  </a:lnTo>
                  <a:lnTo>
                    <a:pt x="193" y="824"/>
                  </a:lnTo>
                  <a:lnTo>
                    <a:pt x="120" y="961"/>
                  </a:lnTo>
                  <a:lnTo>
                    <a:pt x="74" y="1098"/>
                  </a:lnTo>
                  <a:lnTo>
                    <a:pt x="28" y="1254"/>
                  </a:lnTo>
                  <a:lnTo>
                    <a:pt x="10" y="1410"/>
                  </a:lnTo>
                  <a:lnTo>
                    <a:pt x="1" y="1565"/>
                  </a:lnTo>
                  <a:lnTo>
                    <a:pt x="1" y="2123"/>
                  </a:lnTo>
                  <a:lnTo>
                    <a:pt x="10" y="2279"/>
                  </a:lnTo>
                  <a:lnTo>
                    <a:pt x="28" y="2434"/>
                  </a:lnTo>
                  <a:lnTo>
                    <a:pt x="74" y="2590"/>
                  </a:lnTo>
                  <a:lnTo>
                    <a:pt x="120" y="2727"/>
                  </a:lnTo>
                  <a:lnTo>
                    <a:pt x="193" y="2864"/>
                  </a:lnTo>
                  <a:lnTo>
                    <a:pt x="266" y="2992"/>
                  </a:lnTo>
                  <a:lnTo>
                    <a:pt x="358" y="3111"/>
                  </a:lnTo>
                  <a:lnTo>
                    <a:pt x="458" y="3230"/>
                  </a:lnTo>
                  <a:lnTo>
                    <a:pt x="568" y="3331"/>
                  </a:lnTo>
                  <a:lnTo>
                    <a:pt x="687" y="3413"/>
                  </a:lnTo>
                  <a:lnTo>
                    <a:pt x="815" y="3495"/>
                  </a:lnTo>
                  <a:lnTo>
                    <a:pt x="952" y="3559"/>
                  </a:lnTo>
                  <a:lnTo>
                    <a:pt x="1099" y="3614"/>
                  </a:lnTo>
                  <a:lnTo>
                    <a:pt x="1254" y="3651"/>
                  </a:lnTo>
                  <a:lnTo>
                    <a:pt x="1400" y="3678"/>
                  </a:lnTo>
                  <a:lnTo>
                    <a:pt x="1565" y="3687"/>
                  </a:lnTo>
                  <a:lnTo>
                    <a:pt x="4273" y="3687"/>
                  </a:lnTo>
                  <a:lnTo>
                    <a:pt x="4438" y="3678"/>
                  </a:lnTo>
                  <a:lnTo>
                    <a:pt x="4593" y="3651"/>
                  </a:lnTo>
                  <a:lnTo>
                    <a:pt x="4739" y="3614"/>
                  </a:lnTo>
                  <a:lnTo>
                    <a:pt x="4886" y="3559"/>
                  </a:lnTo>
                  <a:lnTo>
                    <a:pt x="5023" y="3495"/>
                  </a:lnTo>
                  <a:lnTo>
                    <a:pt x="5151" y="3413"/>
                  </a:lnTo>
                  <a:lnTo>
                    <a:pt x="5270" y="3331"/>
                  </a:lnTo>
                  <a:lnTo>
                    <a:pt x="5380" y="3230"/>
                  </a:lnTo>
                  <a:lnTo>
                    <a:pt x="5480" y="3111"/>
                  </a:lnTo>
                  <a:lnTo>
                    <a:pt x="5572" y="2992"/>
                  </a:lnTo>
                  <a:lnTo>
                    <a:pt x="5654" y="2864"/>
                  </a:lnTo>
                  <a:lnTo>
                    <a:pt x="5718" y="2727"/>
                  </a:lnTo>
                  <a:lnTo>
                    <a:pt x="5773" y="2590"/>
                  </a:lnTo>
                  <a:lnTo>
                    <a:pt x="5810" y="2434"/>
                  </a:lnTo>
                  <a:lnTo>
                    <a:pt x="5828" y="2279"/>
                  </a:lnTo>
                  <a:lnTo>
                    <a:pt x="5837" y="2123"/>
                  </a:lnTo>
                  <a:lnTo>
                    <a:pt x="5837" y="1565"/>
                  </a:lnTo>
                  <a:lnTo>
                    <a:pt x="5828" y="1410"/>
                  </a:lnTo>
                  <a:lnTo>
                    <a:pt x="5810" y="1254"/>
                  </a:lnTo>
                  <a:lnTo>
                    <a:pt x="5773" y="1098"/>
                  </a:lnTo>
                  <a:lnTo>
                    <a:pt x="5718" y="961"/>
                  </a:lnTo>
                  <a:lnTo>
                    <a:pt x="5654" y="824"/>
                  </a:lnTo>
                  <a:lnTo>
                    <a:pt x="5572" y="696"/>
                  </a:lnTo>
                  <a:lnTo>
                    <a:pt x="5480" y="568"/>
                  </a:lnTo>
                  <a:lnTo>
                    <a:pt x="5380" y="458"/>
                  </a:lnTo>
                  <a:lnTo>
                    <a:pt x="5270" y="358"/>
                  </a:lnTo>
                  <a:lnTo>
                    <a:pt x="5151" y="266"/>
                  </a:lnTo>
                  <a:lnTo>
                    <a:pt x="5023" y="193"/>
                  </a:lnTo>
                  <a:lnTo>
                    <a:pt x="4886" y="129"/>
                  </a:lnTo>
                  <a:lnTo>
                    <a:pt x="4739" y="74"/>
                  </a:lnTo>
                  <a:lnTo>
                    <a:pt x="4593" y="37"/>
                  </a:lnTo>
                  <a:lnTo>
                    <a:pt x="4438" y="10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1643775" y="3254225"/>
              <a:ext cx="94250" cy="42100"/>
            </a:xfrm>
            <a:custGeom>
              <a:rect b="b" l="l" r="r" t="t"/>
              <a:pathLst>
                <a:path extrusionOk="0" h="1684" w="3770">
                  <a:moveTo>
                    <a:pt x="723" y="1"/>
                  </a:moveTo>
                  <a:lnTo>
                    <a:pt x="650" y="10"/>
                  </a:lnTo>
                  <a:lnTo>
                    <a:pt x="577" y="19"/>
                  </a:lnTo>
                  <a:lnTo>
                    <a:pt x="504" y="37"/>
                  </a:lnTo>
                  <a:lnTo>
                    <a:pt x="440" y="65"/>
                  </a:lnTo>
                  <a:lnTo>
                    <a:pt x="376" y="92"/>
                  </a:lnTo>
                  <a:lnTo>
                    <a:pt x="321" y="129"/>
                  </a:lnTo>
                  <a:lnTo>
                    <a:pt x="266" y="165"/>
                  </a:lnTo>
                  <a:lnTo>
                    <a:pt x="211" y="211"/>
                  </a:lnTo>
                  <a:lnTo>
                    <a:pt x="165" y="266"/>
                  </a:lnTo>
                  <a:lnTo>
                    <a:pt x="129" y="321"/>
                  </a:lnTo>
                  <a:lnTo>
                    <a:pt x="92" y="376"/>
                  </a:lnTo>
                  <a:lnTo>
                    <a:pt x="65" y="440"/>
                  </a:lnTo>
                  <a:lnTo>
                    <a:pt x="37" y="504"/>
                  </a:lnTo>
                  <a:lnTo>
                    <a:pt x="19" y="577"/>
                  </a:lnTo>
                  <a:lnTo>
                    <a:pt x="10" y="650"/>
                  </a:lnTo>
                  <a:lnTo>
                    <a:pt x="1" y="723"/>
                  </a:lnTo>
                  <a:lnTo>
                    <a:pt x="1" y="970"/>
                  </a:lnTo>
                  <a:lnTo>
                    <a:pt x="10" y="1043"/>
                  </a:lnTo>
                  <a:lnTo>
                    <a:pt x="19" y="1117"/>
                  </a:lnTo>
                  <a:lnTo>
                    <a:pt x="37" y="1181"/>
                  </a:lnTo>
                  <a:lnTo>
                    <a:pt x="65" y="1254"/>
                  </a:lnTo>
                  <a:lnTo>
                    <a:pt x="92" y="1309"/>
                  </a:lnTo>
                  <a:lnTo>
                    <a:pt x="129" y="1373"/>
                  </a:lnTo>
                  <a:lnTo>
                    <a:pt x="165" y="1428"/>
                  </a:lnTo>
                  <a:lnTo>
                    <a:pt x="211" y="1473"/>
                  </a:lnTo>
                  <a:lnTo>
                    <a:pt x="266" y="1519"/>
                  </a:lnTo>
                  <a:lnTo>
                    <a:pt x="321" y="1565"/>
                  </a:lnTo>
                  <a:lnTo>
                    <a:pt x="376" y="1601"/>
                  </a:lnTo>
                  <a:lnTo>
                    <a:pt x="440" y="1629"/>
                  </a:lnTo>
                  <a:lnTo>
                    <a:pt x="504" y="1656"/>
                  </a:lnTo>
                  <a:lnTo>
                    <a:pt x="577" y="1675"/>
                  </a:lnTo>
                  <a:lnTo>
                    <a:pt x="650" y="1684"/>
                  </a:lnTo>
                  <a:lnTo>
                    <a:pt x="3120" y="1684"/>
                  </a:lnTo>
                  <a:lnTo>
                    <a:pt x="3193" y="1675"/>
                  </a:lnTo>
                  <a:lnTo>
                    <a:pt x="3266" y="1656"/>
                  </a:lnTo>
                  <a:lnTo>
                    <a:pt x="3330" y="1629"/>
                  </a:lnTo>
                  <a:lnTo>
                    <a:pt x="3394" y="1601"/>
                  </a:lnTo>
                  <a:lnTo>
                    <a:pt x="3449" y="1565"/>
                  </a:lnTo>
                  <a:lnTo>
                    <a:pt x="3504" y="1519"/>
                  </a:lnTo>
                  <a:lnTo>
                    <a:pt x="3559" y="1473"/>
                  </a:lnTo>
                  <a:lnTo>
                    <a:pt x="3605" y="1428"/>
                  </a:lnTo>
                  <a:lnTo>
                    <a:pt x="3641" y="1373"/>
                  </a:lnTo>
                  <a:lnTo>
                    <a:pt x="3678" y="1309"/>
                  </a:lnTo>
                  <a:lnTo>
                    <a:pt x="3705" y="1254"/>
                  </a:lnTo>
                  <a:lnTo>
                    <a:pt x="3733" y="1181"/>
                  </a:lnTo>
                  <a:lnTo>
                    <a:pt x="3751" y="1117"/>
                  </a:lnTo>
                  <a:lnTo>
                    <a:pt x="3760" y="1043"/>
                  </a:lnTo>
                  <a:lnTo>
                    <a:pt x="3770" y="970"/>
                  </a:lnTo>
                  <a:lnTo>
                    <a:pt x="3770" y="723"/>
                  </a:lnTo>
                  <a:lnTo>
                    <a:pt x="3760" y="650"/>
                  </a:lnTo>
                  <a:lnTo>
                    <a:pt x="3751" y="577"/>
                  </a:lnTo>
                  <a:lnTo>
                    <a:pt x="3733" y="504"/>
                  </a:lnTo>
                  <a:lnTo>
                    <a:pt x="3705" y="440"/>
                  </a:lnTo>
                  <a:lnTo>
                    <a:pt x="3678" y="376"/>
                  </a:lnTo>
                  <a:lnTo>
                    <a:pt x="3641" y="321"/>
                  </a:lnTo>
                  <a:lnTo>
                    <a:pt x="3605" y="266"/>
                  </a:lnTo>
                  <a:lnTo>
                    <a:pt x="3559" y="211"/>
                  </a:lnTo>
                  <a:lnTo>
                    <a:pt x="3504" y="165"/>
                  </a:lnTo>
                  <a:lnTo>
                    <a:pt x="3449" y="129"/>
                  </a:lnTo>
                  <a:lnTo>
                    <a:pt x="3394" y="92"/>
                  </a:lnTo>
                  <a:lnTo>
                    <a:pt x="3330" y="65"/>
                  </a:lnTo>
                  <a:lnTo>
                    <a:pt x="3266" y="37"/>
                  </a:lnTo>
                  <a:lnTo>
                    <a:pt x="3193" y="19"/>
                  </a:lnTo>
                  <a:lnTo>
                    <a:pt x="3120" y="10"/>
                  </a:lnTo>
                  <a:lnTo>
                    <a:pt x="3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990250" y="3254225"/>
              <a:ext cx="94025" cy="42100"/>
            </a:xfrm>
            <a:custGeom>
              <a:rect b="b" l="l" r="r" t="t"/>
              <a:pathLst>
                <a:path extrusionOk="0" h="1684" w="3761">
                  <a:moveTo>
                    <a:pt x="714" y="1"/>
                  </a:moveTo>
                  <a:lnTo>
                    <a:pt x="641" y="10"/>
                  </a:lnTo>
                  <a:lnTo>
                    <a:pt x="568" y="19"/>
                  </a:lnTo>
                  <a:lnTo>
                    <a:pt x="504" y="37"/>
                  </a:lnTo>
                  <a:lnTo>
                    <a:pt x="431" y="65"/>
                  </a:lnTo>
                  <a:lnTo>
                    <a:pt x="376" y="92"/>
                  </a:lnTo>
                  <a:lnTo>
                    <a:pt x="312" y="129"/>
                  </a:lnTo>
                  <a:lnTo>
                    <a:pt x="257" y="165"/>
                  </a:lnTo>
                  <a:lnTo>
                    <a:pt x="211" y="211"/>
                  </a:lnTo>
                  <a:lnTo>
                    <a:pt x="156" y="266"/>
                  </a:lnTo>
                  <a:lnTo>
                    <a:pt x="119" y="321"/>
                  </a:lnTo>
                  <a:lnTo>
                    <a:pt x="83" y="376"/>
                  </a:lnTo>
                  <a:lnTo>
                    <a:pt x="55" y="440"/>
                  </a:lnTo>
                  <a:lnTo>
                    <a:pt x="28" y="504"/>
                  </a:lnTo>
                  <a:lnTo>
                    <a:pt x="10" y="577"/>
                  </a:lnTo>
                  <a:lnTo>
                    <a:pt x="1" y="650"/>
                  </a:lnTo>
                  <a:lnTo>
                    <a:pt x="1" y="723"/>
                  </a:lnTo>
                  <a:lnTo>
                    <a:pt x="1" y="970"/>
                  </a:lnTo>
                  <a:lnTo>
                    <a:pt x="1" y="1043"/>
                  </a:lnTo>
                  <a:lnTo>
                    <a:pt x="10" y="1117"/>
                  </a:lnTo>
                  <a:lnTo>
                    <a:pt x="28" y="1181"/>
                  </a:lnTo>
                  <a:lnTo>
                    <a:pt x="55" y="1254"/>
                  </a:lnTo>
                  <a:lnTo>
                    <a:pt x="83" y="1309"/>
                  </a:lnTo>
                  <a:lnTo>
                    <a:pt x="119" y="1373"/>
                  </a:lnTo>
                  <a:lnTo>
                    <a:pt x="156" y="1428"/>
                  </a:lnTo>
                  <a:lnTo>
                    <a:pt x="211" y="1473"/>
                  </a:lnTo>
                  <a:lnTo>
                    <a:pt x="257" y="1519"/>
                  </a:lnTo>
                  <a:lnTo>
                    <a:pt x="312" y="1565"/>
                  </a:lnTo>
                  <a:lnTo>
                    <a:pt x="376" y="1601"/>
                  </a:lnTo>
                  <a:lnTo>
                    <a:pt x="431" y="1629"/>
                  </a:lnTo>
                  <a:lnTo>
                    <a:pt x="504" y="1656"/>
                  </a:lnTo>
                  <a:lnTo>
                    <a:pt x="568" y="1675"/>
                  </a:lnTo>
                  <a:lnTo>
                    <a:pt x="641" y="1684"/>
                  </a:lnTo>
                  <a:lnTo>
                    <a:pt x="3120" y="1684"/>
                  </a:lnTo>
                  <a:lnTo>
                    <a:pt x="3184" y="1675"/>
                  </a:lnTo>
                  <a:lnTo>
                    <a:pt x="3257" y="1656"/>
                  </a:lnTo>
                  <a:lnTo>
                    <a:pt x="3321" y="1629"/>
                  </a:lnTo>
                  <a:lnTo>
                    <a:pt x="3385" y="1601"/>
                  </a:lnTo>
                  <a:lnTo>
                    <a:pt x="3440" y="1565"/>
                  </a:lnTo>
                  <a:lnTo>
                    <a:pt x="3495" y="1519"/>
                  </a:lnTo>
                  <a:lnTo>
                    <a:pt x="3550" y="1473"/>
                  </a:lnTo>
                  <a:lnTo>
                    <a:pt x="3596" y="1428"/>
                  </a:lnTo>
                  <a:lnTo>
                    <a:pt x="3632" y="1373"/>
                  </a:lnTo>
                  <a:lnTo>
                    <a:pt x="3669" y="1309"/>
                  </a:lnTo>
                  <a:lnTo>
                    <a:pt x="3705" y="1254"/>
                  </a:lnTo>
                  <a:lnTo>
                    <a:pt x="3724" y="1181"/>
                  </a:lnTo>
                  <a:lnTo>
                    <a:pt x="3742" y="1117"/>
                  </a:lnTo>
                  <a:lnTo>
                    <a:pt x="3751" y="1043"/>
                  </a:lnTo>
                  <a:lnTo>
                    <a:pt x="3760" y="970"/>
                  </a:lnTo>
                  <a:lnTo>
                    <a:pt x="3760" y="723"/>
                  </a:lnTo>
                  <a:lnTo>
                    <a:pt x="3751" y="650"/>
                  </a:lnTo>
                  <a:lnTo>
                    <a:pt x="3742" y="577"/>
                  </a:lnTo>
                  <a:lnTo>
                    <a:pt x="3724" y="504"/>
                  </a:lnTo>
                  <a:lnTo>
                    <a:pt x="3705" y="440"/>
                  </a:lnTo>
                  <a:lnTo>
                    <a:pt x="3669" y="376"/>
                  </a:lnTo>
                  <a:lnTo>
                    <a:pt x="3632" y="321"/>
                  </a:lnTo>
                  <a:lnTo>
                    <a:pt x="3596" y="266"/>
                  </a:lnTo>
                  <a:lnTo>
                    <a:pt x="3550" y="211"/>
                  </a:lnTo>
                  <a:lnTo>
                    <a:pt x="3495" y="165"/>
                  </a:lnTo>
                  <a:lnTo>
                    <a:pt x="3440" y="129"/>
                  </a:lnTo>
                  <a:lnTo>
                    <a:pt x="3385" y="92"/>
                  </a:lnTo>
                  <a:lnTo>
                    <a:pt x="3321" y="65"/>
                  </a:lnTo>
                  <a:lnTo>
                    <a:pt x="3257" y="37"/>
                  </a:lnTo>
                  <a:lnTo>
                    <a:pt x="3184" y="19"/>
                  </a:lnTo>
                  <a:lnTo>
                    <a:pt x="3120" y="10"/>
                  </a:lnTo>
                  <a:lnTo>
                    <a:pt x="3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46"/>
          <p:cNvSpPr/>
          <p:nvPr/>
        </p:nvSpPr>
        <p:spPr>
          <a:xfrm>
            <a:off x="4274775" y="1250363"/>
            <a:ext cx="599869" cy="575916"/>
          </a:xfrm>
          <a:custGeom>
            <a:rect b="b" l="l" r="r" t="t"/>
            <a:pathLst>
              <a:path extrusionOk="0" h="56023" w="58353">
                <a:moveTo>
                  <a:pt x="20559" y="1"/>
                </a:moveTo>
                <a:lnTo>
                  <a:pt x="20389" y="14"/>
                </a:lnTo>
                <a:lnTo>
                  <a:pt x="20232" y="40"/>
                </a:lnTo>
                <a:lnTo>
                  <a:pt x="20088" y="66"/>
                </a:lnTo>
                <a:lnTo>
                  <a:pt x="19944" y="118"/>
                </a:lnTo>
                <a:lnTo>
                  <a:pt x="19800" y="184"/>
                </a:lnTo>
                <a:lnTo>
                  <a:pt x="19669" y="263"/>
                </a:lnTo>
                <a:lnTo>
                  <a:pt x="19551" y="354"/>
                </a:lnTo>
                <a:lnTo>
                  <a:pt x="19433" y="446"/>
                </a:lnTo>
                <a:lnTo>
                  <a:pt x="19342" y="551"/>
                </a:lnTo>
                <a:lnTo>
                  <a:pt x="19250" y="668"/>
                </a:lnTo>
                <a:lnTo>
                  <a:pt x="19171" y="799"/>
                </a:lnTo>
                <a:lnTo>
                  <a:pt x="19106" y="930"/>
                </a:lnTo>
                <a:lnTo>
                  <a:pt x="19054" y="1061"/>
                </a:lnTo>
                <a:lnTo>
                  <a:pt x="19014" y="1205"/>
                </a:lnTo>
                <a:lnTo>
                  <a:pt x="18988" y="1363"/>
                </a:lnTo>
                <a:lnTo>
                  <a:pt x="18975" y="1520"/>
                </a:lnTo>
                <a:lnTo>
                  <a:pt x="18975" y="18229"/>
                </a:lnTo>
                <a:lnTo>
                  <a:pt x="1414" y="18229"/>
                </a:lnTo>
                <a:lnTo>
                  <a:pt x="1257" y="18255"/>
                </a:lnTo>
                <a:lnTo>
                  <a:pt x="1100" y="18295"/>
                </a:lnTo>
                <a:lnTo>
                  <a:pt x="956" y="18347"/>
                </a:lnTo>
                <a:lnTo>
                  <a:pt x="825" y="18399"/>
                </a:lnTo>
                <a:lnTo>
                  <a:pt x="694" y="18478"/>
                </a:lnTo>
                <a:lnTo>
                  <a:pt x="576" y="18570"/>
                </a:lnTo>
                <a:lnTo>
                  <a:pt x="458" y="18661"/>
                </a:lnTo>
                <a:lnTo>
                  <a:pt x="354" y="18779"/>
                </a:lnTo>
                <a:lnTo>
                  <a:pt x="262" y="18884"/>
                </a:lnTo>
                <a:lnTo>
                  <a:pt x="183" y="19015"/>
                </a:lnTo>
                <a:lnTo>
                  <a:pt x="118" y="19146"/>
                </a:lnTo>
                <a:lnTo>
                  <a:pt x="65" y="19290"/>
                </a:lnTo>
                <a:lnTo>
                  <a:pt x="26" y="19434"/>
                </a:lnTo>
                <a:lnTo>
                  <a:pt x="13" y="19578"/>
                </a:lnTo>
                <a:lnTo>
                  <a:pt x="0" y="19735"/>
                </a:lnTo>
                <a:lnTo>
                  <a:pt x="0" y="36288"/>
                </a:lnTo>
                <a:lnTo>
                  <a:pt x="13" y="36445"/>
                </a:lnTo>
                <a:lnTo>
                  <a:pt x="26" y="36602"/>
                </a:lnTo>
                <a:lnTo>
                  <a:pt x="65" y="36746"/>
                </a:lnTo>
                <a:lnTo>
                  <a:pt x="118" y="36877"/>
                </a:lnTo>
                <a:lnTo>
                  <a:pt x="183" y="37008"/>
                </a:lnTo>
                <a:lnTo>
                  <a:pt x="262" y="37139"/>
                </a:lnTo>
                <a:lnTo>
                  <a:pt x="354" y="37257"/>
                </a:lnTo>
                <a:lnTo>
                  <a:pt x="458" y="37361"/>
                </a:lnTo>
                <a:lnTo>
                  <a:pt x="576" y="37453"/>
                </a:lnTo>
                <a:lnTo>
                  <a:pt x="694" y="37545"/>
                </a:lnTo>
                <a:lnTo>
                  <a:pt x="825" y="37623"/>
                </a:lnTo>
                <a:lnTo>
                  <a:pt x="956" y="37689"/>
                </a:lnTo>
                <a:lnTo>
                  <a:pt x="1100" y="37741"/>
                </a:lnTo>
                <a:lnTo>
                  <a:pt x="1257" y="37767"/>
                </a:lnTo>
                <a:lnTo>
                  <a:pt x="1414" y="37793"/>
                </a:lnTo>
                <a:lnTo>
                  <a:pt x="1571" y="37807"/>
                </a:lnTo>
                <a:lnTo>
                  <a:pt x="18975" y="37807"/>
                </a:lnTo>
                <a:lnTo>
                  <a:pt x="18975" y="54516"/>
                </a:lnTo>
                <a:lnTo>
                  <a:pt x="18988" y="54660"/>
                </a:lnTo>
                <a:lnTo>
                  <a:pt x="19014" y="54817"/>
                </a:lnTo>
                <a:lnTo>
                  <a:pt x="19054" y="54961"/>
                </a:lnTo>
                <a:lnTo>
                  <a:pt x="19106" y="55092"/>
                </a:lnTo>
                <a:lnTo>
                  <a:pt x="19171" y="55236"/>
                </a:lnTo>
                <a:lnTo>
                  <a:pt x="19250" y="55354"/>
                </a:lnTo>
                <a:lnTo>
                  <a:pt x="19342" y="55472"/>
                </a:lnTo>
                <a:lnTo>
                  <a:pt x="19433" y="55577"/>
                </a:lnTo>
                <a:lnTo>
                  <a:pt x="19551" y="55682"/>
                </a:lnTo>
                <a:lnTo>
                  <a:pt x="19669" y="55760"/>
                </a:lnTo>
                <a:lnTo>
                  <a:pt x="19800" y="55839"/>
                </a:lnTo>
                <a:lnTo>
                  <a:pt x="19944" y="55904"/>
                </a:lnTo>
                <a:lnTo>
                  <a:pt x="20088" y="55957"/>
                </a:lnTo>
                <a:lnTo>
                  <a:pt x="20232" y="55996"/>
                </a:lnTo>
                <a:lnTo>
                  <a:pt x="20389" y="56009"/>
                </a:lnTo>
                <a:lnTo>
                  <a:pt x="20559" y="56022"/>
                </a:lnTo>
                <a:lnTo>
                  <a:pt x="37793" y="56022"/>
                </a:lnTo>
                <a:lnTo>
                  <a:pt x="37963" y="56009"/>
                </a:lnTo>
                <a:lnTo>
                  <a:pt x="38120" y="55996"/>
                </a:lnTo>
                <a:lnTo>
                  <a:pt x="38264" y="55957"/>
                </a:lnTo>
                <a:lnTo>
                  <a:pt x="38408" y="55904"/>
                </a:lnTo>
                <a:lnTo>
                  <a:pt x="38552" y="55839"/>
                </a:lnTo>
                <a:lnTo>
                  <a:pt x="38683" y="55760"/>
                </a:lnTo>
                <a:lnTo>
                  <a:pt x="38801" y="55682"/>
                </a:lnTo>
                <a:lnTo>
                  <a:pt x="38906" y="55577"/>
                </a:lnTo>
                <a:lnTo>
                  <a:pt x="39011" y="55472"/>
                </a:lnTo>
                <a:lnTo>
                  <a:pt x="39102" y="55354"/>
                </a:lnTo>
                <a:lnTo>
                  <a:pt x="39181" y="55236"/>
                </a:lnTo>
                <a:lnTo>
                  <a:pt x="39246" y="55092"/>
                </a:lnTo>
                <a:lnTo>
                  <a:pt x="39299" y="54961"/>
                </a:lnTo>
                <a:lnTo>
                  <a:pt x="39338" y="54817"/>
                </a:lnTo>
                <a:lnTo>
                  <a:pt x="39364" y="54660"/>
                </a:lnTo>
                <a:lnTo>
                  <a:pt x="39377" y="54516"/>
                </a:lnTo>
                <a:lnTo>
                  <a:pt x="39377" y="37807"/>
                </a:lnTo>
                <a:lnTo>
                  <a:pt x="56781" y="37807"/>
                </a:lnTo>
                <a:lnTo>
                  <a:pt x="56938" y="37793"/>
                </a:lnTo>
                <a:lnTo>
                  <a:pt x="57095" y="37767"/>
                </a:lnTo>
                <a:lnTo>
                  <a:pt x="57239" y="37741"/>
                </a:lnTo>
                <a:lnTo>
                  <a:pt x="57383" y="37689"/>
                </a:lnTo>
                <a:lnTo>
                  <a:pt x="57527" y="37623"/>
                </a:lnTo>
                <a:lnTo>
                  <a:pt x="57658" y="37545"/>
                </a:lnTo>
                <a:lnTo>
                  <a:pt x="57776" y="37453"/>
                </a:lnTo>
                <a:lnTo>
                  <a:pt x="57894" y="37361"/>
                </a:lnTo>
                <a:lnTo>
                  <a:pt x="57986" y="37257"/>
                </a:lnTo>
                <a:lnTo>
                  <a:pt x="58077" y="37139"/>
                </a:lnTo>
                <a:lnTo>
                  <a:pt x="58156" y="37008"/>
                </a:lnTo>
                <a:lnTo>
                  <a:pt x="58234" y="36877"/>
                </a:lnTo>
                <a:lnTo>
                  <a:pt x="58287" y="36746"/>
                </a:lnTo>
                <a:lnTo>
                  <a:pt x="58326" y="36602"/>
                </a:lnTo>
                <a:lnTo>
                  <a:pt x="58339" y="36445"/>
                </a:lnTo>
                <a:lnTo>
                  <a:pt x="58352" y="36288"/>
                </a:lnTo>
                <a:lnTo>
                  <a:pt x="58352" y="19735"/>
                </a:lnTo>
                <a:lnTo>
                  <a:pt x="58339" y="19578"/>
                </a:lnTo>
                <a:lnTo>
                  <a:pt x="58326" y="19434"/>
                </a:lnTo>
                <a:lnTo>
                  <a:pt x="58287" y="19290"/>
                </a:lnTo>
                <a:lnTo>
                  <a:pt x="58234" y="19146"/>
                </a:lnTo>
                <a:lnTo>
                  <a:pt x="58156" y="19015"/>
                </a:lnTo>
                <a:lnTo>
                  <a:pt x="58077" y="18884"/>
                </a:lnTo>
                <a:lnTo>
                  <a:pt x="57986" y="18779"/>
                </a:lnTo>
                <a:lnTo>
                  <a:pt x="57894" y="18661"/>
                </a:lnTo>
                <a:lnTo>
                  <a:pt x="57776" y="18570"/>
                </a:lnTo>
                <a:lnTo>
                  <a:pt x="57658" y="18478"/>
                </a:lnTo>
                <a:lnTo>
                  <a:pt x="57527" y="18399"/>
                </a:lnTo>
                <a:lnTo>
                  <a:pt x="57383" y="18347"/>
                </a:lnTo>
                <a:lnTo>
                  <a:pt x="57239" y="18295"/>
                </a:lnTo>
                <a:lnTo>
                  <a:pt x="57095" y="18255"/>
                </a:lnTo>
                <a:lnTo>
                  <a:pt x="56938" y="18229"/>
                </a:lnTo>
                <a:lnTo>
                  <a:pt x="39377" y="18229"/>
                </a:lnTo>
                <a:lnTo>
                  <a:pt x="39377" y="1520"/>
                </a:lnTo>
                <a:lnTo>
                  <a:pt x="39364" y="1363"/>
                </a:lnTo>
                <a:lnTo>
                  <a:pt x="39338" y="1205"/>
                </a:lnTo>
                <a:lnTo>
                  <a:pt x="39299" y="1061"/>
                </a:lnTo>
                <a:lnTo>
                  <a:pt x="39246" y="930"/>
                </a:lnTo>
                <a:lnTo>
                  <a:pt x="39181" y="799"/>
                </a:lnTo>
                <a:lnTo>
                  <a:pt x="39102" y="668"/>
                </a:lnTo>
                <a:lnTo>
                  <a:pt x="39011" y="551"/>
                </a:lnTo>
                <a:lnTo>
                  <a:pt x="38906" y="446"/>
                </a:lnTo>
                <a:lnTo>
                  <a:pt x="38801" y="354"/>
                </a:lnTo>
                <a:lnTo>
                  <a:pt x="38683" y="263"/>
                </a:lnTo>
                <a:lnTo>
                  <a:pt x="38552" y="184"/>
                </a:lnTo>
                <a:lnTo>
                  <a:pt x="38408" y="118"/>
                </a:lnTo>
                <a:lnTo>
                  <a:pt x="38264" y="66"/>
                </a:lnTo>
                <a:lnTo>
                  <a:pt x="38120" y="40"/>
                </a:lnTo>
                <a:lnTo>
                  <a:pt x="37963" y="14"/>
                </a:lnTo>
                <a:lnTo>
                  <a:pt x="377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46"/>
          <p:cNvGrpSpPr/>
          <p:nvPr/>
        </p:nvGrpSpPr>
        <p:grpSpPr>
          <a:xfrm>
            <a:off x="3829051" y="2339361"/>
            <a:ext cx="1485887" cy="1486136"/>
            <a:chOff x="803892" y="1254697"/>
            <a:chExt cx="828300" cy="828300"/>
          </a:xfrm>
        </p:grpSpPr>
        <p:sp>
          <p:nvSpPr>
            <p:cNvPr id="2308" name="Google Shape;2308;p46"/>
            <p:cNvSpPr/>
            <p:nvPr/>
          </p:nvSpPr>
          <p:spPr>
            <a:xfrm>
              <a:off x="803892" y="1254697"/>
              <a:ext cx="828300" cy="828300"/>
            </a:xfrm>
            <a:prstGeom prst="donut">
              <a:avLst>
                <a:gd fmla="val 2541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803892" y="1254697"/>
              <a:ext cx="828300" cy="828300"/>
            </a:xfrm>
            <a:prstGeom prst="blockArc">
              <a:avLst>
                <a:gd fmla="val 9193265" name="adj1"/>
                <a:gd fmla="val 21566296" name="adj2"/>
                <a:gd fmla="val 25710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Google Shape;2310;p46"/>
          <p:cNvGrpSpPr/>
          <p:nvPr/>
        </p:nvGrpSpPr>
        <p:grpSpPr>
          <a:xfrm>
            <a:off x="2440850" y="1429788"/>
            <a:ext cx="1843450" cy="3302288"/>
            <a:chOff x="2440850" y="1429788"/>
            <a:chExt cx="1843450" cy="3302288"/>
          </a:xfrm>
        </p:grpSpPr>
        <p:sp>
          <p:nvSpPr>
            <p:cNvPr id="2311" name="Google Shape;2311;p46"/>
            <p:cNvSpPr/>
            <p:nvPr/>
          </p:nvSpPr>
          <p:spPr>
            <a:xfrm>
              <a:off x="2440850" y="1429788"/>
              <a:ext cx="713700" cy="71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 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12" name="Google Shape;2312;p46"/>
            <p:cNvGrpSpPr/>
            <p:nvPr/>
          </p:nvGrpSpPr>
          <p:grpSpPr>
            <a:xfrm>
              <a:off x="2798388" y="2815575"/>
              <a:ext cx="1485913" cy="1916500"/>
              <a:chOff x="2798388" y="2815575"/>
              <a:chExt cx="1485913" cy="1916500"/>
            </a:xfrm>
          </p:grpSpPr>
          <p:grpSp>
            <p:nvGrpSpPr>
              <p:cNvPr id="2313" name="Google Shape;2313;p46"/>
              <p:cNvGrpSpPr/>
              <p:nvPr/>
            </p:nvGrpSpPr>
            <p:grpSpPr>
              <a:xfrm>
                <a:off x="2798388" y="3901763"/>
                <a:ext cx="1485913" cy="830313"/>
                <a:chOff x="2722188" y="3901763"/>
                <a:chExt cx="1485913" cy="830313"/>
              </a:xfrm>
            </p:grpSpPr>
            <p:sp>
              <p:nvSpPr>
                <p:cNvPr id="2314" name="Google Shape;2314;p46"/>
                <p:cNvSpPr txBox="1"/>
                <p:nvPr/>
              </p:nvSpPr>
              <p:spPr>
                <a:xfrm>
                  <a:off x="2722188" y="3901763"/>
                  <a:ext cx="14859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Neptune</a:t>
                  </a:r>
                  <a:endParaRPr b="1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315" name="Google Shape;2315;p46"/>
                <p:cNvSpPr txBox="1"/>
                <p:nvPr/>
              </p:nvSpPr>
              <p:spPr>
                <a:xfrm>
                  <a:off x="2722200" y="4243375"/>
                  <a:ext cx="1485900" cy="48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</a:t>
                  </a:r>
                  <a:endPara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316" name="Google Shape;2316;p46"/>
              <p:cNvSpPr txBox="1"/>
              <p:nvPr/>
            </p:nvSpPr>
            <p:spPr>
              <a:xfrm>
                <a:off x="2798400" y="2815575"/>
                <a:ext cx="942900" cy="5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60 %</a:t>
                </a:r>
                <a:endParaRPr b="1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2317" name="Google Shape;2317;p46"/>
          <p:cNvGrpSpPr/>
          <p:nvPr/>
        </p:nvGrpSpPr>
        <p:grpSpPr>
          <a:xfrm>
            <a:off x="4865113" y="1429788"/>
            <a:ext cx="1843463" cy="3302288"/>
            <a:chOff x="4865113" y="1429788"/>
            <a:chExt cx="1843463" cy="3302288"/>
          </a:xfrm>
        </p:grpSpPr>
        <p:sp>
          <p:nvSpPr>
            <p:cNvPr id="2318" name="Google Shape;2318;p46"/>
            <p:cNvSpPr/>
            <p:nvPr/>
          </p:nvSpPr>
          <p:spPr>
            <a:xfrm>
              <a:off x="5994875" y="1429788"/>
              <a:ext cx="713700" cy="71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19" name="Google Shape;2319;p46"/>
            <p:cNvGrpSpPr/>
            <p:nvPr/>
          </p:nvGrpSpPr>
          <p:grpSpPr>
            <a:xfrm>
              <a:off x="4865113" y="2815575"/>
              <a:ext cx="1485913" cy="1916500"/>
              <a:chOff x="4865113" y="2815575"/>
              <a:chExt cx="1485913" cy="1916500"/>
            </a:xfrm>
          </p:grpSpPr>
          <p:grpSp>
            <p:nvGrpSpPr>
              <p:cNvPr id="2320" name="Google Shape;2320;p46"/>
              <p:cNvGrpSpPr/>
              <p:nvPr/>
            </p:nvGrpSpPr>
            <p:grpSpPr>
              <a:xfrm>
                <a:off x="4865113" y="3901763"/>
                <a:ext cx="1485913" cy="830313"/>
                <a:chOff x="4941313" y="3901763"/>
                <a:chExt cx="1485913" cy="830313"/>
              </a:xfrm>
            </p:grpSpPr>
            <p:sp>
              <p:nvSpPr>
                <p:cNvPr id="2321" name="Google Shape;2321;p46"/>
                <p:cNvSpPr txBox="1"/>
                <p:nvPr/>
              </p:nvSpPr>
              <p:spPr>
                <a:xfrm>
                  <a:off x="4941313" y="3901763"/>
                  <a:ext cx="14859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Venus</a:t>
                  </a:r>
                  <a:endParaRPr b="1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322" name="Google Shape;2322;p46"/>
                <p:cNvSpPr txBox="1"/>
                <p:nvPr/>
              </p:nvSpPr>
              <p:spPr>
                <a:xfrm>
                  <a:off x="4941325" y="4243375"/>
                  <a:ext cx="1485900" cy="48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</a:t>
                  </a:r>
                  <a:endPara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323" name="Google Shape;2323;p46"/>
              <p:cNvSpPr txBox="1"/>
              <p:nvPr/>
            </p:nvSpPr>
            <p:spPr>
              <a:xfrm>
                <a:off x="5408000" y="2815575"/>
                <a:ext cx="942900" cy="53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40 %</a:t>
                </a:r>
                <a:endParaRPr b="1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29" name="Google Shape;2329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0" name="Google Shape;2330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6" name="Google Shape;2336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37" name="Google Shape;2337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45" name="Google Shape;2345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346" name="Google Shape;2346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47" name="Google Shape;2347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48" name="Google Shape;2348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50" name="Google Shape;2350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1" name="Google Shape;2351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52" name="Google Shape;2352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53" name="Google Shape;2353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5" name="Google Shape;2355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56" name="Google Shape;2356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0" name="Google Shape;2360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61" name="Google Shape;2361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62" name="Google Shape;2362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4" name="Google Shape;2364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65" name="Google Shape;2365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9" name="Google Shape;2369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70" name="Google Shape;2370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71" name="Google Shape;2371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3" name="Google Shape;2373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74" name="Google Shape;2374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76" name="Google Shape;2376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77" name="Google Shape;2377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78" name="Google Shape;2378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80" name="Google Shape;2380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81" name="Google Shape;2381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8"/>
          <p:cNvGrpSpPr/>
          <p:nvPr/>
        </p:nvGrpSpPr>
        <p:grpSpPr>
          <a:xfrm>
            <a:off x="457199" y="995813"/>
            <a:ext cx="8229610" cy="3736200"/>
            <a:chOff x="457199" y="995813"/>
            <a:chExt cx="8229610" cy="3736200"/>
          </a:xfrm>
        </p:grpSpPr>
        <p:sp>
          <p:nvSpPr>
            <p:cNvPr id="314" name="Google Shape;314;p18"/>
            <p:cNvSpPr/>
            <p:nvPr/>
          </p:nvSpPr>
          <p:spPr>
            <a:xfrm>
              <a:off x="4218563" y="4025213"/>
              <a:ext cx="706800" cy="7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519650" y="2729250"/>
              <a:ext cx="104700" cy="10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" name="Google Shape;316;p18"/>
            <p:cNvCxnSpPr>
              <a:stCxn id="315" idx="4"/>
              <a:endCxn id="314" idx="0"/>
            </p:cNvCxnSpPr>
            <p:nvPr/>
          </p:nvCxnSpPr>
          <p:spPr>
            <a:xfrm flipH="1" rot="-5400000">
              <a:off x="3976650" y="3429300"/>
              <a:ext cx="1191300" cy="6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7" name="Google Shape;317;p18"/>
            <p:cNvGrpSpPr/>
            <p:nvPr/>
          </p:nvGrpSpPr>
          <p:grpSpPr>
            <a:xfrm>
              <a:off x="457199" y="995813"/>
              <a:ext cx="8229610" cy="3029487"/>
              <a:chOff x="457199" y="995813"/>
              <a:chExt cx="8229610" cy="3029487"/>
            </a:xfrm>
          </p:grpSpPr>
          <p:grpSp>
            <p:nvGrpSpPr>
              <p:cNvPr id="318" name="Google Shape;318;p18"/>
              <p:cNvGrpSpPr/>
              <p:nvPr/>
            </p:nvGrpSpPr>
            <p:grpSpPr>
              <a:xfrm>
                <a:off x="5924475" y="2052600"/>
                <a:ext cx="1942763" cy="1972675"/>
                <a:chOff x="5924475" y="2052600"/>
                <a:chExt cx="1942763" cy="1972675"/>
              </a:xfrm>
            </p:grpSpPr>
            <p:sp>
              <p:nvSpPr>
                <p:cNvPr id="319" name="Google Shape;319;p18"/>
                <p:cNvSpPr/>
                <p:nvPr/>
              </p:nvSpPr>
              <p:spPr>
                <a:xfrm>
                  <a:off x="5924475" y="2052600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7743338" y="2570725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1" name="Google Shape;321;p18"/>
                <p:cNvCxnSpPr>
                  <a:stCxn id="319" idx="6"/>
                  <a:endCxn id="320" idx="0"/>
                </p:cNvCxnSpPr>
                <p:nvPr/>
              </p:nvCxnSpPr>
              <p:spPr>
                <a:xfrm>
                  <a:off x="6048375" y="2114550"/>
                  <a:ext cx="1756800" cy="4563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2" name="Google Shape;322;p18"/>
                <p:cNvSpPr/>
                <p:nvPr/>
              </p:nvSpPr>
              <p:spPr>
                <a:xfrm>
                  <a:off x="7743338" y="3127675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3" name="Google Shape;323;p18"/>
                <p:cNvCxnSpPr>
                  <a:stCxn id="322" idx="4"/>
                  <a:endCxn id="324" idx="0"/>
                </p:cNvCxnSpPr>
                <p:nvPr/>
              </p:nvCxnSpPr>
              <p:spPr>
                <a:xfrm flipH="1" rot="-5400000">
                  <a:off x="7418738" y="3638125"/>
                  <a:ext cx="773700" cy="600"/>
                </a:xfrm>
                <a:prstGeom prst="bentConnector3">
                  <a:avLst>
                    <a:gd fmla="val 49996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18"/>
              <p:cNvGrpSpPr/>
              <p:nvPr/>
            </p:nvGrpSpPr>
            <p:grpSpPr>
              <a:xfrm>
                <a:off x="1276738" y="2052600"/>
                <a:ext cx="1942788" cy="1972700"/>
                <a:chOff x="1276738" y="2052600"/>
                <a:chExt cx="1942788" cy="1972700"/>
              </a:xfrm>
            </p:grpSpPr>
            <p:sp>
              <p:nvSpPr>
                <p:cNvPr id="326" name="Google Shape;326;p18"/>
                <p:cNvSpPr/>
                <p:nvPr/>
              </p:nvSpPr>
              <p:spPr>
                <a:xfrm>
                  <a:off x="3095625" y="2052600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8"/>
                <p:cNvSpPr/>
                <p:nvPr/>
              </p:nvSpPr>
              <p:spPr>
                <a:xfrm>
                  <a:off x="1276738" y="2570725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8" name="Google Shape;328;p18"/>
                <p:cNvCxnSpPr>
                  <a:stCxn id="327" idx="0"/>
                  <a:endCxn id="326" idx="2"/>
                </p:cNvCxnSpPr>
                <p:nvPr/>
              </p:nvCxnSpPr>
              <p:spPr>
                <a:xfrm rot="-5400000">
                  <a:off x="1988938" y="1464175"/>
                  <a:ext cx="456300" cy="17568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9" name="Google Shape;329;p18"/>
                <p:cNvSpPr/>
                <p:nvPr/>
              </p:nvSpPr>
              <p:spPr>
                <a:xfrm>
                  <a:off x="1276738" y="3127700"/>
                  <a:ext cx="123900" cy="123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0" name="Google Shape;330;p18"/>
                <p:cNvCxnSpPr>
                  <a:stCxn id="329" idx="4"/>
                  <a:endCxn id="331" idx="0"/>
                </p:cNvCxnSpPr>
                <p:nvPr/>
              </p:nvCxnSpPr>
              <p:spPr>
                <a:xfrm flipH="1" rot="-5400000">
                  <a:off x="952138" y="3638150"/>
                  <a:ext cx="773700" cy="600"/>
                </a:xfrm>
                <a:prstGeom prst="bentConnector3">
                  <a:avLst>
                    <a:gd fmla="val 49998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32" name="Google Shape;332;p18"/>
              <p:cNvSpPr/>
              <p:nvPr/>
            </p:nvSpPr>
            <p:spPr>
              <a:xfrm>
                <a:off x="2781312" y="995813"/>
                <a:ext cx="3581384" cy="2237471"/>
              </a:xfrm>
              <a:custGeom>
                <a:rect b="b" l="l" r="r" t="t"/>
                <a:pathLst>
                  <a:path extrusionOk="0" h="52256" w="83643">
                    <a:moveTo>
                      <a:pt x="69617" y="0"/>
                    </a:moveTo>
                    <a:lnTo>
                      <a:pt x="69617" y="0"/>
                    </a:lnTo>
                    <a:lnTo>
                      <a:pt x="69935" y="0"/>
                    </a:lnTo>
                    <a:lnTo>
                      <a:pt x="70262" y="18"/>
                    </a:lnTo>
                    <a:lnTo>
                      <a:pt x="70580" y="45"/>
                    </a:lnTo>
                    <a:lnTo>
                      <a:pt x="70908" y="82"/>
                    </a:lnTo>
                    <a:lnTo>
                      <a:pt x="71226" y="136"/>
                    </a:lnTo>
                    <a:lnTo>
                      <a:pt x="71544" y="191"/>
                    </a:lnTo>
                    <a:lnTo>
                      <a:pt x="71871" y="255"/>
                    </a:lnTo>
                    <a:lnTo>
                      <a:pt x="72189" y="336"/>
                    </a:lnTo>
                    <a:lnTo>
                      <a:pt x="72507" y="427"/>
                    </a:lnTo>
                    <a:lnTo>
                      <a:pt x="72826" y="518"/>
                    </a:lnTo>
                    <a:lnTo>
                      <a:pt x="73144" y="627"/>
                    </a:lnTo>
                    <a:lnTo>
                      <a:pt x="73453" y="736"/>
                    </a:lnTo>
                    <a:lnTo>
                      <a:pt x="73771" y="864"/>
                    </a:lnTo>
                    <a:lnTo>
                      <a:pt x="74080" y="991"/>
                    </a:lnTo>
                    <a:lnTo>
                      <a:pt x="74389" y="1136"/>
                    </a:lnTo>
                    <a:lnTo>
                      <a:pt x="74698" y="1282"/>
                    </a:lnTo>
                    <a:lnTo>
                      <a:pt x="75007" y="1436"/>
                    </a:lnTo>
                    <a:lnTo>
                      <a:pt x="75307" y="1600"/>
                    </a:lnTo>
                    <a:lnTo>
                      <a:pt x="75607" y="1772"/>
                    </a:lnTo>
                    <a:lnTo>
                      <a:pt x="75907" y="1954"/>
                    </a:lnTo>
                    <a:lnTo>
                      <a:pt x="76198" y="2136"/>
                    </a:lnTo>
                    <a:lnTo>
                      <a:pt x="76489" y="2327"/>
                    </a:lnTo>
                    <a:lnTo>
                      <a:pt x="76779" y="2527"/>
                    </a:lnTo>
                    <a:lnTo>
                      <a:pt x="77061" y="2736"/>
                    </a:lnTo>
                    <a:lnTo>
                      <a:pt x="77343" y="2945"/>
                    </a:lnTo>
                    <a:lnTo>
                      <a:pt x="77625" y="3163"/>
                    </a:lnTo>
                    <a:lnTo>
                      <a:pt x="77897" y="3390"/>
                    </a:lnTo>
                    <a:lnTo>
                      <a:pt x="78170" y="3618"/>
                    </a:lnTo>
                    <a:lnTo>
                      <a:pt x="78434" y="3854"/>
                    </a:lnTo>
                    <a:lnTo>
                      <a:pt x="78688" y="4090"/>
                    </a:lnTo>
                    <a:lnTo>
                      <a:pt x="78943" y="4336"/>
                    </a:lnTo>
                    <a:lnTo>
                      <a:pt x="79197" y="4590"/>
                    </a:lnTo>
                    <a:lnTo>
                      <a:pt x="79443" y="4845"/>
                    </a:lnTo>
                    <a:lnTo>
                      <a:pt x="79688" y="5099"/>
                    </a:lnTo>
                    <a:lnTo>
                      <a:pt x="79915" y="5363"/>
                    </a:lnTo>
                    <a:lnTo>
                      <a:pt x="80152" y="5636"/>
                    </a:lnTo>
                    <a:lnTo>
                      <a:pt x="80370" y="5908"/>
                    </a:lnTo>
                    <a:lnTo>
                      <a:pt x="80588" y="6181"/>
                    </a:lnTo>
                    <a:lnTo>
                      <a:pt x="80806" y="6463"/>
                    </a:lnTo>
                    <a:lnTo>
                      <a:pt x="81006" y="6744"/>
                    </a:lnTo>
                    <a:lnTo>
                      <a:pt x="81206" y="7035"/>
                    </a:lnTo>
                    <a:lnTo>
                      <a:pt x="81397" y="7317"/>
                    </a:lnTo>
                    <a:lnTo>
                      <a:pt x="81588" y="7608"/>
                    </a:lnTo>
                    <a:lnTo>
                      <a:pt x="81770" y="7908"/>
                    </a:lnTo>
                    <a:lnTo>
                      <a:pt x="81942" y="8199"/>
                    </a:lnTo>
                    <a:lnTo>
                      <a:pt x="82106" y="8499"/>
                    </a:lnTo>
                    <a:lnTo>
                      <a:pt x="82260" y="8799"/>
                    </a:lnTo>
                    <a:lnTo>
                      <a:pt x="82415" y="9108"/>
                    </a:lnTo>
                    <a:lnTo>
                      <a:pt x="82551" y="9408"/>
                    </a:lnTo>
                    <a:lnTo>
                      <a:pt x="82688" y="9717"/>
                    </a:lnTo>
                    <a:lnTo>
                      <a:pt x="82815" y="10017"/>
                    </a:lnTo>
                    <a:lnTo>
                      <a:pt x="82933" y="10326"/>
                    </a:lnTo>
                    <a:lnTo>
                      <a:pt x="83042" y="10635"/>
                    </a:lnTo>
                    <a:lnTo>
                      <a:pt x="83142" y="10944"/>
                    </a:lnTo>
                    <a:lnTo>
                      <a:pt x="83233" y="11253"/>
                    </a:lnTo>
                    <a:lnTo>
                      <a:pt x="83315" y="11562"/>
                    </a:lnTo>
                    <a:lnTo>
                      <a:pt x="83388" y="11871"/>
                    </a:lnTo>
                    <a:lnTo>
                      <a:pt x="83451" y="12180"/>
                    </a:lnTo>
                    <a:lnTo>
                      <a:pt x="83506" y="12489"/>
                    </a:lnTo>
                    <a:lnTo>
                      <a:pt x="83551" y="12798"/>
                    </a:lnTo>
                    <a:lnTo>
                      <a:pt x="83588" y="13107"/>
                    </a:lnTo>
                    <a:lnTo>
                      <a:pt x="83615" y="13407"/>
                    </a:lnTo>
                    <a:lnTo>
                      <a:pt x="83633" y="13716"/>
                    </a:lnTo>
                    <a:lnTo>
                      <a:pt x="83642" y="14016"/>
                    </a:lnTo>
                    <a:lnTo>
                      <a:pt x="83642" y="14016"/>
                    </a:lnTo>
                    <a:lnTo>
                      <a:pt x="83633" y="14616"/>
                    </a:lnTo>
                    <a:lnTo>
                      <a:pt x="83606" y="15189"/>
                    </a:lnTo>
                    <a:lnTo>
                      <a:pt x="83569" y="15752"/>
                    </a:lnTo>
                    <a:lnTo>
                      <a:pt x="83506" y="16288"/>
                    </a:lnTo>
                    <a:lnTo>
                      <a:pt x="83442" y="16816"/>
                    </a:lnTo>
                    <a:lnTo>
                      <a:pt x="83351" y="17325"/>
                    </a:lnTo>
                    <a:lnTo>
                      <a:pt x="83251" y="17815"/>
                    </a:lnTo>
                    <a:lnTo>
                      <a:pt x="83133" y="18288"/>
                    </a:lnTo>
                    <a:lnTo>
                      <a:pt x="83006" y="18752"/>
                    </a:lnTo>
                    <a:lnTo>
                      <a:pt x="82860" y="19197"/>
                    </a:lnTo>
                    <a:lnTo>
                      <a:pt x="82706" y="19624"/>
                    </a:lnTo>
                    <a:lnTo>
                      <a:pt x="82533" y="20042"/>
                    </a:lnTo>
                    <a:lnTo>
                      <a:pt x="82351" y="20451"/>
                    </a:lnTo>
                    <a:lnTo>
                      <a:pt x="82151" y="20833"/>
                    </a:lnTo>
                    <a:lnTo>
                      <a:pt x="81942" y="21215"/>
                    </a:lnTo>
                    <a:lnTo>
                      <a:pt x="81724" y="21579"/>
                    </a:lnTo>
                    <a:lnTo>
                      <a:pt x="81488" y="21933"/>
                    </a:lnTo>
                    <a:lnTo>
                      <a:pt x="81242" y="22278"/>
                    </a:lnTo>
                    <a:lnTo>
                      <a:pt x="80979" y="22606"/>
                    </a:lnTo>
                    <a:lnTo>
                      <a:pt x="80715" y="22924"/>
                    </a:lnTo>
                    <a:lnTo>
                      <a:pt x="80433" y="23242"/>
                    </a:lnTo>
                    <a:lnTo>
                      <a:pt x="80143" y="23542"/>
                    </a:lnTo>
                    <a:lnTo>
                      <a:pt x="79843" y="23833"/>
                    </a:lnTo>
                    <a:lnTo>
                      <a:pt x="79524" y="24115"/>
                    </a:lnTo>
                    <a:lnTo>
                      <a:pt x="79206" y="24387"/>
                    </a:lnTo>
                    <a:lnTo>
                      <a:pt x="78870" y="24660"/>
                    </a:lnTo>
                    <a:lnTo>
                      <a:pt x="78534" y="24923"/>
                    </a:lnTo>
                    <a:lnTo>
                      <a:pt x="78179" y="25169"/>
                    </a:lnTo>
                    <a:lnTo>
                      <a:pt x="77816" y="25423"/>
                    </a:lnTo>
                    <a:lnTo>
                      <a:pt x="77452" y="25660"/>
                    </a:lnTo>
                    <a:lnTo>
                      <a:pt x="77070" y="25896"/>
                    </a:lnTo>
                    <a:lnTo>
                      <a:pt x="76689" y="26123"/>
                    </a:lnTo>
                    <a:lnTo>
                      <a:pt x="76689" y="26123"/>
                    </a:lnTo>
                    <a:lnTo>
                      <a:pt x="77070" y="26360"/>
                    </a:lnTo>
                    <a:lnTo>
                      <a:pt x="77452" y="26596"/>
                    </a:lnTo>
                    <a:lnTo>
                      <a:pt x="77816" y="26832"/>
                    </a:lnTo>
                    <a:lnTo>
                      <a:pt x="78179" y="27078"/>
                    </a:lnTo>
                    <a:lnTo>
                      <a:pt x="78534" y="27332"/>
                    </a:lnTo>
                    <a:lnTo>
                      <a:pt x="78870" y="27596"/>
                    </a:lnTo>
                    <a:lnTo>
                      <a:pt x="79206" y="27859"/>
                    </a:lnTo>
                    <a:lnTo>
                      <a:pt x="79524" y="28141"/>
                    </a:lnTo>
                    <a:lnTo>
                      <a:pt x="79843" y="28423"/>
                    </a:lnTo>
                    <a:lnTo>
                      <a:pt x="80143" y="28714"/>
                    </a:lnTo>
                    <a:lnTo>
                      <a:pt x="80433" y="29014"/>
                    </a:lnTo>
                    <a:lnTo>
                      <a:pt x="80715" y="29323"/>
                    </a:lnTo>
                    <a:lnTo>
                      <a:pt x="80979" y="29650"/>
                    </a:lnTo>
                    <a:lnTo>
                      <a:pt x="81242" y="29977"/>
                    </a:lnTo>
                    <a:lnTo>
                      <a:pt x="81488" y="30323"/>
                    </a:lnTo>
                    <a:lnTo>
                      <a:pt x="81724" y="30677"/>
                    </a:lnTo>
                    <a:lnTo>
                      <a:pt x="81942" y="31041"/>
                    </a:lnTo>
                    <a:lnTo>
                      <a:pt x="82151" y="31413"/>
                    </a:lnTo>
                    <a:lnTo>
                      <a:pt x="82351" y="31804"/>
                    </a:lnTo>
                    <a:lnTo>
                      <a:pt x="82533" y="32213"/>
                    </a:lnTo>
                    <a:lnTo>
                      <a:pt x="82706" y="32622"/>
                    </a:lnTo>
                    <a:lnTo>
                      <a:pt x="82860" y="33059"/>
                    </a:lnTo>
                    <a:lnTo>
                      <a:pt x="83006" y="33504"/>
                    </a:lnTo>
                    <a:lnTo>
                      <a:pt x="83133" y="33958"/>
                    </a:lnTo>
                    <a:lnTo>
                      <a:pt x="83251" y="34440"/>
                    </a:lnTo>
                    <a:lnTo>
                      <a:pt x="83351" y="34931"/>
                    </a:lnTo>
                    <a:lnTo>
                      <a:pt x="83442" y="35440"/>
                    </a:lnTo>
                    <a:lnTo>
                      <a:pt x="83506" y="35958"/>
                    </a:lnTo>
                    <a:lnTo>
                      <a:pt x="83569" y="36504"/>
                    </a:lnTo>
                    <a:lnTo>
                      <a:pt x="83606" y="37058"/>
                    </a:lnTo>
                    <a:lnTo>
                      <a:pt x="83633" y="37640"/>
                    </a:lnTo>
                    <a:lnTo>
                      <a:pt x="83642" y="38231"/>
                    </a:lnTo>
                    <a:lnTo>
                      <a:pt x="83642" y="38231"/>
                    </a:lnTo>
                    <a:lnTo>
                      <a:pt x="83633" y="38540"/>
                    </a:lnTo>
                    <a:lnTo>
                      <a:pt x="83615" y="38840"/>
                    </a:lnTo>
                    <a:lnTo>
                      <a:pt x="83588" y="39149"/>
                    </a:lnTo>
                    <a:lnTo>
                      <a:pt x="83551" y="39458"/>
                    </a:lnTo>
                    <a:lnTo>
                      <a:pt x="83506" y="39767"/>
                    </a:lnTo>
                    <a:lnTo>
                      <a:pt x="83451" y="40076"/>
                    </a:lnTo>
                    <a:lnTo>
                      <a:pt x="83388" y="40385"/>
                    </a:lnTo>
                    <a:lnTo>
                      <a:pt x="83315" y="40694"/>
                    </a:lnTo>
                    <a:lnTo>
                      <a:pt x="83233" y="41003"/>
                    </a:lnTo>
                    <a:lnTo>
                      <a:pt x="83142" y="41312"/>
                    </a:lnTo>
                    <a:lnTo>
                      <a:pt x="83042" y="41621"/>
                    </a:lnTo>
                    <a:lnTo>
                      <a:pt x="82933" y="41921"/>
                    </a:lnTo>
                    <a:lnTo>
                      <a:pt x="82815" y="42230"/>
                    </a:lnTo>
                    <a:lnTo>
                      <a:pt x="82688" y="42539"/>
                    </a:lnTo>
                    <a:lnTo>
                      <a:pt x="82551" y="42848"/>
                    </a:lnTo>
                    <a:lnTo>
                      <a:pt x="82415" y="43148"/>
                    </a:lnTo>
                    <a:lnTo>
                      <a:pt x="82260" y="43448"/>
                    </a:lnTo>
                    <a:lnTo>
                      <a:pt x="82106" y="43748"/>
                    </a:lnTo>
                    <a:lnTo>
                      <a:pt x="81942" y="44048"/>
                    </a:lnTo>
                    <a:lnTo>
                      <a:pt x="81770" y="44348"/>
                    </a:lnTo>
                    <a:lnTo>
                      <a:pt x="81588" y="44639"/>
                    </a:lnTo>
                    <a:lnTo>
                      <a:pt x="81397" y="44930"/>
                    </a:lnTo>
                    <a:lnTo>
                      <a:pt x="81206" y="45220"/>
                    </a:lnTo>
                    <a:lnTo>
                      <a:pt x="81006" y="45502"/>
                    </a:lnTo>
                    <a:lnTo>
                      <a:pt x="80806" y="45793"/>
                    </a:lnTo>
                    <a:lnTo>
                      <a:pt x="80588" y="46066"/>
                    </a:lnTo>
                    <a:lnTo>
                      <a:pt x="80370" y="46348"/>
                    </a:lnTo>
                    <a:lnTo>
                      <a:pt x="80152" y="46620"/>
                    </a:lnTo>
                    <a:lnTo>
                      <a:pt x="79915" y="46884"/>
                    </a:lnTo>
                    <a:lnTo>
                      <a:pt x="79688" y="47147"/>
                    </a:lnTo>
                    <a:lnTo>
                      <a:pt x="79443" y="47411"/>
                    </a:lnTo>
                    <a:lnTo>
                      <a:pt x="79197" y="47666"/>
                    </a:lnTo>
                    <a:lnTo>
                      <a:pt x="78943" y="47911"/>
                    </a:lnTo>
                    <a:lnTo>
                      <a:pt x="78688" y="48156"/>
                    </a:lnTo>
                    <a:lnTo>
                      <a:pt x="78434" y="48402"/>
                    </a:lnTo>
                    <a:lnTo>
                      <a:pt x="78170" y="48638"/>
                    </a:lnTo>
                    <a:lnTo>
                      <a:pt x="77897" y="48865"/>
                    </a:lnTo>
                    <a:lnTo>
                      <a:pt x="77625" y="49093"/>
                    </a:lnTo>
                    <a:lnTo>
                      <a:pt x="77343" y="49311"/>
                    </a:lnTo>
                    <a:lnTo>
                      <a:pt x="77061" y="49520"/>
                    </a:lnTo>
                    <a:lnTo>
                      <a:pt x="76779" y="49729"/>
                    </a:lnTo>
                    <a:lnTo>
                      <a:pt x="76489" y="49929"/>
                    </a:lnTo>
                    <a:lnTo>
                      <a:pt x="76198" y="50120"/>
                    </a:lnTo>
                    <a:lnTo>
                      <a:pt x="75907" y="50301"/>
                    </a:lnTo>
                    <a:lnTo>
                      <a:pt x="75607" y="50483"/>
                    </a:lnTo>
                    <a:lnTo>
                      <a:pt x="75307" y="50656"/>
                    </a:lnTo>
                    <a:lnTo>
                      <a:pt x="75007" y="50820"/>
                    </a:lnTo>
                    <a:lnTo>
                      <a:pt x="74698" y="50974"/>
                    </a:lnTo>
                    <a:lnTo>
                      <a:pt x="74389" y="51120"/>
                    </a:lnTo>
                    <a:lnTo>
                      <a:pt x="74080" y="51256"/>
                    </a:lnTo>
                    <a:lnTo>
                      <a:pt x="73771" y="51392"/>
                    </a:lnTo>
                    <a:lnTo>
                      <a:pt x="73453" y="51510"/>
                    </a:lnTo>
                    <a:lnTo>
                      <a:pt x="73144" y="51629"/>
                    </a:lnTo>
                    <a:lnTo>
                      <a:pt x="72826" y="51738"/>
                    </a:lnTo>
                    <a:lnTo>
                      <a:pt x="72507" y="51829"/>
                    </a:lnTo>
                    <a:lnTo>
                      <a:pt x="72189" y="51919"/>
                    </a:lnTo>
                    <a:lnTo>
                      <a:pt x="71871" y="51992"/>
                    </a:lnTo>
                    <a:lnTo>
                      <a:pt x="71544" y="52065"/>
                    </a:lnTo>
                    <a:lnTo>
                      <a:pt x="71226" y="52119"/>
                    </a:lnTo>
                    <a:lnTo>
                      <a:pt x="70908" y="52165"/>
                    </a:lnTo>
                    <a:lnTo>
                      <a:pt x="70580" y="52201"/>
                    </a:lnTo>
                    <a:lnTo>
                      <a:pt x="70262" y="52228"/>
                    </a:lnTo>
                    <a:lnTo>
                      <a:pt x="69935" y="52247"/>
                    </a:lnTo>
                    <a:lnTo>
                      <a:pt x="69617" y="52256"/>
                    </a:lnTo>
                    <a:lnTo>
                      <a:pt x="69617" y="52256"/>
                    </a:lnTo>
                    <a:lnTo>
                      <a:pt x="69299" y="52256"/>
                    </a:lnTo>
                    <a:lnTo>
                      <a:pt x="68981" y="52247"/>
                    </a:lnTo>
                    <a:lnTo>
                      <a:pt x="68672" y="52228"/>
                    </a:lnTo>
                    <a:lnTo>
                      <a:pt x="68363" y="52210"/>
                    </a:lnTo>
                    <a:lnTo>
                      <a:pt x="68063" y="52183"/>
                    </a:lnTo>
                    <a:lnTo>
                      <a:pt x="67763" y="52156"/>
                    </a:lnTo>
                    <a:lnTo>
                      <a:pt x="67463" y="52119"/>
                    </a:lnTo>
                    <a:lnTo>
                      <a:pt x="67172" y="52083"/>
                    </a:lnTo>
                    <a:lnTo>
                      <a:pt x="66881" y="52038"/>
                    </a:lnTo>
                    <a:lnTo>
                      <a:pt x="66599" y="51992"/>
                    </a:lnTo>
                    <a:lnTo>
                      <a:pt x="66317" y="51938"/>
                    </a:lnTo>
                    <a:lnTo>
                      <a:pt x="66036" y="51874"/>
                    </a:lnTo>
                    <a:lnTo>
                      <a:pt x="65763" y="51810"/>
                    </a:lnTo>
                    <a:lnTo>
                      <a:pt x="65499" y="51747"/>
                    </a:lnTo>
                    <a:lnTo>
                      <a:pt x="65227" y="51665"/>
                    </a:lnTo>
                    <a:lnTo>
                      <a:pt x="64963" y="51592"/>
                    </a:lnTo>
                    <a:lnTo>
                      <a:pt x="64709" y="51510"/>
                    </a:lnTo>
                    <a:lnTo>
                      <a:pt x="64454" y="51419"/>
                    </a:lnTo>
                    <a:lnTo>
                      <a:pt x="64200" y="51329"/>
                    </a:lnTo>
                    <a:lnTo>
                      <a:pt x="63954" y="51229"/>
                    </a:lnTo>
                    <a:lnTo>
                      <a:pt x="63709" y="51129"/>
                    </a:lnTo>
                    <a:lnTo>
                      <a:pt x="63472" y="51020"/>
                    </a:lnTo>
                    <a:lnTo>
                      <a:pt x="63236" y="50910"/>
                    </a:lnTo>
                    <a:lnTo>
                      <a:pt x="63000" y="50801"/>
                    </a:lnTo>
                    <a:lnTo>
                      <a:pt x="62545" y="50556"/>
                    </a:lnTo>
                    <a:lnTo>
                      <a:pt x="62109" y="50301"/>
                    </a:lnTo>
                    <a:lnTo>
                      <a:pt x="61682" y="50029"/>
                    </a:lnTo>
                    <a:lnTo>
                      <a:pt x="61264" y="49738"/>
                    </a:lnTo>
                    <a:lnTo>
                      <a:pt x="60864" y="49429"/>
                    </a:lnTo>
                    <a:lnTo>
                      <a:pt x="60482" y="49111"/>
                    </a:lnTo>
                    <a:lnTo>
                      <a:pt x="60109" y="48774"/>
                    </a:lnTo>
                    <a:lnTo>
                      <a:pt x="59755" y="48429"/>
                    </a:lnTo>
                    <a:lnTo>
                      <a:pt x="59418" y="48065"/>
                    </a:lnTo>
                    <a:lnTo>
                      <a:pt x="59082" y="47684"/>
                    </a:lnTo>
                    <a:lnTo>
                      <a:pt x="58773" y="47302"/>
                    </a:lnTo>
                    <a:lnTo>
                      <a:pt x="58473" y="46893"/>
                    </a:lnTo>
                    <a:lnTo>
                      <a:pt x="58182" y="46484"/>
                    </a:lnTo>
                    <a:lnTo>
                      <a:pt x="57910" y="46057"/>
                    </a:lnTo>
                    <a:lnTo>
                      <a:pt x="57646" y="45620"/>
                    </a:lnTo>
                    <a:lnTo>
                      <a:pt x="57401" y="45175"/>
                    </a:lnTo>
                    <a:lnTo>
                      <a:pt x="57164" y="44711"/>
                    </a:lnTo>
                    <a:lnTo>
                      <a:pt x="56937" y="44248"/>
                    </a:lnTo>
                    <a:lnTo>
                      <a:pt x="56728" y="43766"/>
                    </a:lnTo>
                    <a:lnTo>
                      <a:pt x="56537" y="43284"/>
                    </a:lnTo>
                    <a:lnTo>
                      <a:pt x="27105" y="43284"/>
                    </a:lnTo>
                    <a:lnTo>
                      <a:pt x="27105" y="43284"/>
                    </a:lnTo>
                    <a:lnTo>
                      <a:pt x="26905" y="43766"/>
                    </a:lnTo>
                    <a:lnTo>
                      <a:pt x="26687" y="44248"/>
                    </a:lnTo>
                    <a:lnTo>
                      <a:pt x="26451" y="44711"/>
                    </a:lnTo>
                    <a:lnTo>
                      <a:pt x="26205" y="45175"/>
                    </a:lnTo>
                    <a:lnTo>
                      <a:pt x="25942" y="45620"/>
                    </a:lnTo>
                    <a:lnTo>
                      <a:pt x="25651" y="46057"/>
                    </a:lnTo>
                    <a:lnTo>
                      <a:pt x="25360" y="46484"/>
                    </a:lnTo>
                    <a:lnTo>
                      <a:pt x="25042" y="46893"/>
                    </a:lnTo>
                    <a:lnTo>
                      <a:pt x="24715" y="47302"/>
                    </a:lnTo>
                    <a:lnTo>
                      <a:pt x="24369" y="47684"/>
                    </a:lnTo>
                    <a:lnTo>
                      <a:pt x="24015" y="48065"/>
                    </a:lnTo>
                    <a:lnTo>
                      <a:pt x="23642" y="48429"/>
                    </a:lnTo>
                    <a:lnTo>
                      <a:pt x="23260" y="48774"/>
                    </a:lnTo>
                    <a:lnTo>
                      <a:pt x="22870" y="49111"/>
                    </a:lnTo>
                    <a:lnTo>
                      <a:pt x="22460" y="49429"/>
                    </a:lnTo>
                    <a:lnTo>
                      <a:pt x="22042" y="49738"/>
                    </a:lnTo>
                    <a:lnTo>
                      <a:pt x="21606" y="50029"/>
                    </a:lnTo>
                    <a:lnTo>
                      <a:pt x="21161" y="50301"/>
                    </a:lnTo>
                    <a:lnTo>
                      <a:pt x="20715" y="50556"/>
                    </a:lnTo>
                    <a:lnTo>
                      <a:pt x="20243" y="50801"/>
                    </a:lnTo>
                    <a:lnTo>
                      <a:pt x="19770" y="51020"/>
                    </a:lnTo>
                    <a:lnTo>
                      <a:pt x="19288" y="51229"/>
                    </a:lnTo>
                    <a:lnTo>
                      <a:pt x="18797" y="51419"/>
                    </a:lnTo>
                    <a:lnTo>
                      <a:pt x="18297" y="51592"/>
                    </a:lnTo>
                    <a:lnTo>
                      <a:pt x="17788" y="51747"/>
                    </a:lnTo>
                    <a:lnTo>
                      <a:pt x="17270" y="51874"/>
                    </a:lnTo>
                    <a:lnTo>
                      <a:pt x="16743" y="51992"/>
                    </a:lnTo>
                    <a:lnTo>
                      <a:pt x="16216" y="52083"/>
                    </a:lnTo>
                    <a:lnTo>
                      <a:pt x="15671" y="52156"/>
                    </a:lnTo>
                    <a:lnTo>
                      <a:pt x="15125" y="52210"/>
                    </a:lnTo>
                    <a:lnTo>
                      <a:pt x="14580" y="52247"/>
                    </a:lnTo>
                    <a:lnTo>
                      <a:pt x="14016" y="52256"/>
                    </a:lnTo>
                    <a:lnTo>
                      <a:pt x="14016" y="52256"/>
                    </a:lnTo>
                    <a:lnTo>
                      <a:pt x="13662" y="52247"/>
                    </a:lnTo>
                    <a:lnTo>
                      <a:pt x="13298" y="52238"/>
                    </a:lnTo>
                    <a:lnTo>
                      <a:pt x="12944" y="52210"/>
                    </a:lnTo>
                    <a:lnTo>
                      <a:pt x="12589" y="52183"/>
                    </a:lnTo>
                    <a:lnTo>
                      <a:pt x="12235" y="52138"/>
                    </a:lnTo>
                    <a:lnTo>
                      <a:pt x="11889" y="52092"/>
                    </a:lnTo>
                    <a:lnTo>
                      <a:pt x="11535" y="52038"/>
                    </a:lnTo>
                    <a:lnTo>
                      <a:pt x="11199" y="51974"/>
                    </a:lnTo>
                    <a:lnTo>
                      <a:pt x="10853" y="51892"/>
                    </a:lnTo>
                    <a:lnTo>
                      <a:pt x="10517" y="51810"/>
                    </a:lnTo>
                    <a:lnTo>
                      <a:pt x="10181" y="51719"/>
                    </a:lnTo>
                    <a:lnTo>
                      <a:pt x="9853" y="51629"/>
                    </a:lnTo>
                    <a:lnTo>
                      <a:pt x="9526" y="51519"/>
                    </a:lnTo>
                    <a:lnTo>
                      <a:pt x="9199" y="51401"/>
                    </a:lnTo>
                    <a:lnTo>
                      <a:pt x="8881" y="51283"/>
                    </a:lnTo>
                    <a:lnTo>
                      <a:pt x="8563" y="51156"/>
                    </a:lnTo>
                    <a:lnTo>
                      <a:pt x="8254" y="51020"/>
                    </a:lnTo>
                    <a:lnTo>
                      <a:pt x="7945" y="50874"/>
                    </a:lnTo>
                    <a:lnTo>
                      <a:pt x="7635" y="50720"/>
                    </a:lnTo>
                    <a:lnTo>
                      <a:pt x="7336" y="50565"/>
                    </a:lnTo>
                    <a:lnTo>
                      <a:pt x="7045" y="50401"/>
                    </a:lnTo>
                    <a:lnTo>
                      <a:pt x="6754" y="50229"/>
                    </a:lnTo>
                    <a:lnTo>
                      <a:pt x="6463" y="50047"/>
                    </a:lnTo>
                    <a:lnTo>
                      <a:pt x="6181" y="49856"/>
                    </a:lnTo>
                    <a:lnTo>
                      <a:pt x="5908" y="49665"/>
                    </a:lnTo>
                    <a:lnTo>
                      <a:pt x="5636" y="49465"/>
                    </a:lnTo>
                    <a:lnTo>
                      <a:pt x="5363" y="49265"/>
                    </a:lnTo>
                    <a:lnTo>
                      <a:pt x="5100" y="49056"/>
                    </a:lnTo>
                    <a:lnTo>
                      <a:pt x="4845" y="48838"/>
                    </a:lnTo>
                    <a:lnTo>
                      <a:pt x="4590" y="48611"/>
                    </a:lnTo>
                    <a:lnTo>
                      <a:pt x="4345" y="48384"/>
                    </a:lnTo>
                    <a:lnTo>
                      <a:pt x="4109" y="48147"/>
                    </a:lnTo>
                    <a:lnTo>
                      <a:pt x="3872" y="47911"/>
                    </a:lnTo>
                    <a:lnTo>
                      <a:pt x="3645" y="47666"/>
                    </a:lnTo>
                    <a:lnTo>
                      <a:pt x="3418" y="47411"/>
                    </a:lnTo>
                    <a:lnTo>
                      <a:pt x="3200" y="47156"/>
                    </a:lnTo>
                    <a:lnTo>
                      <a:pt x="2991" y="46893"/>
                    </a:lnTo>
                    <a:lnTo>
                      <a:pt x="2782" y="46620"/>
                    </a:lnTo>
                    <a:lnTo>
                      <a:pt x="2591" y="46348"/>
                    </a:lnTo>
                    <a:lnTo>
                      <a:pt x="2391" y="46075"/>
                    </a:lnTo>
                    <a:lnTo>
                      <a:pt x="2209" y="45793"/>
                    </a:lnTo>
                    <a:lnTo>
                      <a:pt x="2027" y="45502"/>
                    </a:lnTo>
                    <a:lnTo>
                      <a:pt x="1855" y="45211"/>
                    </a:lnTo>
                    <a:lnTo>
                      <a:pt x="1691" y="44920"/>
                    </a:lnTo>
                    <a:lnTo>
                      <a:pt x="1536" y="44621"/>
                    </a:lnTo>
                    <a:lnTo>
                      <a:pt x="1382" y="44311"/>
                    </a:lnTo>
                    <a:lnTo>
                      <a:pt x="1236" y="44002"/>
                    </a:lnTo>
                    <a:lnTo>
                      <a:pt x="1100" y="43693"/>
                    </a:lnTo>
                    <a:lnTo>
                      <a:pt x="973" y="43375"/>
                    </a:lnTo>
                    <a:lnTo>
                      <a:pt x="855" y="43057"/>
                    </a:lnTo>
                    <a:lnTo>
                      <a:pt x="737" y="42730"/>
                    </a:lnTo>
                    <a:lnTo>
                      <a:pt x="627" y="42403"/>
                    </a:lnTo>
                    <a:lnTo>
                      <a:pt x="537" y="42075"/>
                    </a:lnTo>
                    <a:lnTo>
                      <a:pt x="446" y="41739"/>
                    </a:lnTo>
                    <a:lnTo>
                      <a:pt x="364" y="41403"/>
                    </a:lnTo>
                    <a:lnTo>
                      <a:pt x="282" y="41057"/>
                    </a:lnTo>
                    <a:lnTo>
                      <a:pt x="218" y="40712"/>
                    </a:lnTo>
                    <a:lnTo>
                      <a:pt x="164" y="40367"/>
                    </a:lnTo>
                    <a:lnTo>
                      <a:pt x="109" y="40021"/>
                    </a:lnTo>
                    <a:lnTo>
                      <a:pt x="73" y="39667"/>
                    </a:lnTo>
                    <a:lnTo>
                      <a:pt x="46" y="39312"/>
                    </a:lnTo>
                    <a:lnTo>
                      <a:pt x="18" y="38958"/>
                    </a:lnTo>
                    <a:lnTo>
                      <a:pt x="9" y="38594"/>
                    </a:lnTo>
                    <a:lnTo>
                      <a:pt x="0" y="38231"/>
                    </a:lnTo>
                    <a:lnTo>
                      <a:pt x="0" y="38231"/>
                    </a:lnTo>
                    <a:lnTo>
                      <a:pt x="9" y="37749"/>
                    </a:lnTo>
                    <a:lnTo>
                      <a:pt x="37" y="37276"/>
                    </a:lnTo>
                    <a:lnTo>
                      <a:pt x="73" y="36804"/>
                    </a:lnTo>
                    <a:lnTo>
                      <a:pt x="128" y="36331"/>
                    </a:lnTo>
                    <a:lnTo>
                      <a:pt x="200" y="35867"/>
                    </a:lnTo>
                    <a:lnTo>
                      <a:pt x="282" y="35404"/>
                    </a:lnTo>
                    <a:lnTo>
                      <a:pt x="391" y="34958"/>
                    </a:lnTo>
                    <a:lnTo>
                      <a:pt x="500" y="34504"/>
                    </a:lnTo>
                    <a:lnTo>
                      <a:pt x="627" y="34068"/>
                    </a:lnTo>
                    <a:lnTo>
                      <a:pt x="773" y="33631"/>
                    </a:lnTo>
                    <a:lnTo>
                      <a:pt x="937" y="33195"/>
                    </a:lnTo>
                    <a:lnTo>
                      <a:pt x="1100" y="32777"/>
                    </a:lnTo>
                    <a:lnTo>
                      <a:pt x="1291" y="32359"/>
                    </a:lnTo>
                    <a:lnTo>
                      <a:pt x="1482" y="31950"/>
                    </a:lnTo>
                    <a:lnTo>
                      <a:pt x="1691" y="31550"/>
                    </a:lnTo>
                    <a:lnTo>
                      <a:pt x="1918" y="31159"/>
                    </a:lnTo>
                    <a:lnTo>
                      <a:pt x="2155" y="30768"/>
                    </a:lnTo>
                    <a:lnTo>
                      <a:pt x="2400" y="30395"/>
                    </a:lnTo>
                    <a:lnTo>
                      <a:pt x="2654" y="30023"/>
                    </a:lnTo>
                    <a:lnTo>
                      <a:pt x="2927" y="29668"/>
                    </a:lnTo>
                    <a:lnTo>
                      <a:pt x="3209" y="29314"/>
                    </a:lnTo>
                    <a:lnTo>
                      <a:pt x="3500" y="28968"/>
                    </a:lnTo>
                    <a:lnTo>
                      <a:pt x="3800" y="28641"/>
                    </a:lnTo>
                    <a:lnTo>
                      <a:pt x="4109" y="28314"/>
                    </a:lnTo>
                    <a:lnTo>
                      <a:pt x="4436" y="28005"/>
                    </a:lnTo>
                    <a:lnTo>
                      <a:pt x="4763" y="27705"/>
                    </a:lnTo>
                    <a:lnTo>
                      <a:pt x="5109" y="27414"/>
                    </a:lnTo>
                    <a:lnTo>
                      <a:pt x="5463" y="27132"/>
                    </a:lnTo>
                    <a:lnTo>
                      <a:pt x="5818" y="26869"/>
                    </a:lnTo>
                    <a:lnTo>
                      <a:pt x="6190" y="26605"/>
                    </a:lnTo>
                    <a:lnTo>
                      <a:pt x="6563" y="26360"/>
                    </a:lnTo>
                    <a:lnTo>
                      <a:pt x="6954" y="26123"/>
                    </a:lnTo>
                    <a:lnTo>
                      <a:pt x="6954" y="26123"/>
                    </a:lnTo>
                    <a:lnTo>
                      <a:pt x="6563" y="25896"/>
                    </a:lnTo>
                    <a:lnTo>
                      <a:pt x="6190" y="25651"/>
                    </a:lnTo>
                    <a:lnTo>
                      <a:pt x="5818" y="25387"/>
                    </a:lnTo>
                    <a:lnTo>
                      <a:pt x="5463" y="25123"/>
                    </a:lnTo>
                    <a:lnTo>
                      <a:pt x="5109" y="24842"/>
                    </a:lnTo>
                    <a:lnTo>
                      <a:pt x="4763" y="24551"/>
                    </a:lnTo>
                    <a:lnTo>
                      <a:pt x="4436" y="24251"/>
                    </a:lnTo>
                    <a:lnTo>
                      <a:pt x="4109" y="23933"/>
                    </a:lnTo>
                    <a:lnTo>
                      <a:pt x="3800" y="23615"/>
                    </a:lnTo>
                    <a:lnTo>
                      <a:pt x="3500" y="23278"/>
                    </a:lnTo>
                    <a:lnTo>
                      <a:pt x="3209" y="22942"/>
                    </a:lnTo>
                    <a:lnTo>
                      <a:pt x="2927" y="22587"/>
                    </a:lnTo>
                    <a:lnTo>
                      <a:pt x="2654" y="22224"/>
                    </a:lnTo>
                    <a:lnTo>
                      <a:pt x="2400" y="21860"/>
                    </a:lnTo>
                    <a:lnTo>
                      <a:pt x="2155" y="21479"/>
                    </a:lnTo>
                    <a:lnTo>
                      <a:pt x="1918" y="21097"/>
                    </a:lnTo>
                    <a:lnTo>
                      <a:pt x="1691" y="20706"/>
                    </a:lnTo>
                    <a:lnTo>
                      <a:pt x="1482" y="20306"/>
                    </a:lnTo>
                    <a:lnTo>
                      <a:pt x="1291" y="19897"/>
                    </a:lnTo>
                    <a:lnTo>
                      <a:pt x="1100" y="19479"/>
                    </a:lnTo>
                    <a:lnTo>
                      <a:pt x="937" y="19052"/>
                    </a:lnTo>
                    <a:lnTo>
                      <a:pt x="773" y="18624"/>
                    </a:lnTo>
                    <a:lnTo>
                      <a:pt x="627" y="18188"/>
                    </a:lnTo>
                    <a:lnTo>
                      <a:pt x="500" y="17743"/>
                    </a:lnTo>
                    <a:lnTo>
                      <a:pt x="391" y="17297"/>
                    </a:lnTo>
                    <a:lnTo>
                      <a:pt x="282" y="16843"/>
                    </a:lnTo>
                    <a:lnTo>
                      <a:pt x="200" y="16388"/>
                    </a:lnTo>
                    <a:lnTo>
                      <a:pt x="128" y="15925"/>
                    </a:lnTo>
                    <a:lnTo>
                      <a:pt x="73" y="15452"/>
                    </a:lnTo>
                    <a:lnTo>
                      <a:pt x="37" y="14980"/>
                    </a:lnTo>
                    <a:lnTo>
                      <a:pt x="9" y="14498"/>
                    </a:lnTo>
                    <a:lnTo>
                      <a:pt x="0" y="14016"/>
                    </a:lnTo>
                    <a:lnTo>
                      <a:pt x="0" y="14016"/>
                    </a:lnTo>
                    <a:lnTo>
                      <a:pt x="9" y="13652"/>
                    </a:lnTo>
                    <a:lnTo>
                      <a:pt x="18" y="13298"/>
                    </a:lnTo>
                    <a:lnTo>
                      <a:pt x="46" y="12943"/>
                    </a:lnTo>
                    <a:lnTo>
                      <a:pt x="73" y="12589"/>
                    </a:lnTo>
                    <a:lnTo>
                      <a:pt x="109" y="12235"/>
                    </a:lnTo>
                    <a:lnTo>
                      <a:pt x="164" y="11880"/>
                    </a:lnTo>
                    <a:lnTo>
                      <a:pt x="218" y="11535"/>
                    </a:lnTo>
                    <a:lnTo>
                      <a:pt x="282" y="11189"/>
                    </a:lnTo>
                    <a:lnTo>
                      <a:pt x="364" y="10853"/>
                    </a:lnTo>
                    <a:lnTo>
                      <a:pt x="446" y="10517"/>
                    </a:lnTo>
                    <a:lnTo>
                      <a:pt x="537" y="10180"/>
                    </a:lnTo>
                    <a:lnTo>
                      <a:pt x="627" y="9853"/>
                    </a:lnTo>
                    <a:lnTo>
                      <a:pt x="737" y="9526"/>
                    </a:lnTo>
                    <a:lnTo>
                      <a:pt x="855" y="9199"/>
                    </a:lnTo>
                    <a:lnTo>
                      <a:pt x="973" y="8880"/>
                    </a:lnTo>
                    <a:lnTo>
                      <a:pt x="1100" y="8562"/>
                    </a:lnTo>
                    <a:lnTo>
                      <a:pt x="1236" y="8244"/>
                    </a:lnTo>
                    <a:lnTo>
                      <a:pt x="1382" y="7944"/>
                    </a:lnTo>
                    <a:lnTo>
                      <a:pt x="1536" y="7635"/>
                    </a:lnTo>
                    <a:lnTo>
                      <a:pt x="1691" y="7335"/>
                    </a:lnTo>
                    <a:lnTo>
                      <a:pt x="1855" y="7035"/>
                    </a:lnTo>
                    <a:lnTo>
                      <a:pt x="2027" y="6744"/>
                    </a:lnTo>
                    <a:lnTo>
                      <a:pt x="2209" y="6463"/>
                    </a:lnTo>
                    <a:lnTo>
                      <a:pt x="2391" y="6181"/>
                    </a:lnTo>
                    <a:lnTo>
                      <a:pt x="2591" y="5899"/>
                    </a:lnTo>
                    <a:lnTo>
                      <a:pt x="2782" y="5626"/>
                    </a:lnTo>
                    <a:lnTo>
                      <a:pt x="2991" y="5363"/>
                    </a:lnTo>
                    <a:lnTo>
                      <a:pt x="3200" y="5099"/>
                    </a:lnTo>
                    <a:lnTo>
                      <a:pt x="3418" y="4845"/>
                    </a:lnTo>
                    <a:lnTo>
                      <a:pt x="3645" y="4590"/>
                    </a:lnTo>
                    <a:lnTo>
                      <a:pt x="3872" y="4345"/>
                    </a:lnTo>
                    <a:lnTo>
                      <a:pt x="4109" y="4108"/>
                    </a:lnTo>
                    <a:lnTo>
                      <a:pt x="4345" y="3872"/>
                    </a:lnTo>
                    <a:lnTo>
                      <a:pt x="4590" y="3636"/>
                    </a:lnTo>
                    <a:lnTo>
                      <a:pt x="4845" y="3418"/>
                    </a:lnTo>
                    <a:lnTo>
                      <a:pt x="5100" y="3200"/>
                    </a:lnTo>
                    <a:lnTo>
                      <a:pt x="5363" y="2990"/>
                    </a:lnTo>
                    <a:lnTo>
                      <a:pt x="5636" y="2781"/>
                    </a:lnTo>
                    <a:lnTo>
                      <a:pt x="5908" y="2581"/>
                    </a:lnTo>
                    <a:lnTo>
                      <a:pt x="6181" y="2391"/>
                    </a:lnTo>
                    <a:lnTo>
                      <a:pt x="6463" y="2209"/>
                    </a:lnTo>
                    <a:lnTo>
                      <a:pt x="6754" y="2027"/>
                    </a:lnTo>
                    <a:lnTo>
                      <a:pt x="7045" y="1854"/>
                    </a:lnTo>
                    <a:lnTo>
                      <a:pt x="7336" y="1691"/>
                    </a:lnTo>
                    <a:lnTo>
                      <a:pt x="7635" y="1536"/>
                    </a:lnTo>
                    <a:lnTo>
                      <a:pt x="7945" y="1382"/>
                    </a:lnTo>
                    <a:lnTo>
                      <a:pt x="8254" y="1236"/>
                    </a:lnTo>
                    <a:lnTo>
                      <a:pt x="8563" y="1100"/>
                    </a:lnTo>
                    <a:lnTo>
                      <a:pt x="8881" y="973"/>
                    </a:lnTo>
                    <a:lnTo>
                      <a:pt x="9199" y="845"/>
                    </a:lnTo>
                    <a:lnTo>
                      <a:pt x="9526" y="736"/>
                    </a:lnTo>
                    <a:lnTo>
                      <a:pt x="9853" y="627"/>
                    </a:lnTo>
                    <a:lnTo>
                      <a:pt x="10181" y="527"/>
                    </a:lnTo>
                    <a:lnTo>
                      <a:pt x="10517" y="436"/>
                    </a:lnTo>
                    <a:lnTo>
                      <a:pt x="10853" y="354"/>
                    </a:lnTo>
                    <a:lnTo>
                      <a:pt x="11199" y="282"/>
                    </a:lnTo>
                    <a:lnTo>
                      <a:pt x="11535" y="218"/>
                    </a:lnTo>
                    <a:lnTo>
                      <a:pt x="11889" y="164"/>
                    </a:lnTo>
                    <a:lnTo>
                      <a:pt x="12235" y="109"/>
                    </a:lnTo>
                    <a:lnTo>
                      <a:pt x="12589" y="73"/>
                    </a:lnTo>
                    <a:lnTo>
                      <a:pt x="12944" y="36"/>
                    </a:lnTo>
                    <a:lnTo>
                      <a:pt x="13298" y="18"/>
                    </a:lnTo>
                    <a:lnTo>
                      <a:pt x="13662" y="0"/>
                    </a:lnTo>
                    <a:lnTo>
                      <a:pt x="14016" y="0"/>
                    </a:lnTo>
                    <a:lnTo>
                      <a:pt x="14016" y="0"/>
                    </a:lnTo>
                    <a:lnTo>
                      <a:pt x="14580" y="9"/>
                    </a:lnTo>
                    <a:lnTo>
                      <a:pt x="15125" y="45"/>
                    </a:lnTo>
                    <a:lnTo>
                      <a:pt x="15671" y="91"/>
                    </a:lnTo>
                    <a:lnTo>
                      <a:pt x="16216" y="173"/>
                    </a:lnTo>
                    <a:lnTo>
                      <a:pt x="16743" y="264"/>
                    </a:lnTo>
                    <a:lnTo>
                      <a:pt x="17270" y="373"/>
                    </a:lnTo>
                    <a:lnTo>
                      <a:pt x="17788" y="509"/>
                    </a:lnTo>
                    <a:lnTo>
                      <a:pt x="18297" y="664"/>
                    </a:lnTo>
                    <a:lnTo>
                      <a:pt x="18797" y="836"/>
                    </a:lnTo>
                    <a:lnTo>
                      <a:pt x="19288" y="1018"/>
                    </a:lnTo>
                    <a:lnTo>
                      <a:pt x="19770" y="1227"/>
                    </a:lnTo>
                    <a:lnTo>
                      <a:pt x="20243" y="1454"/>
                    </a:lnTo>
                    <a:lnTo>
                      <a:pt x="20706" y="1691"/>
                    </a:lnTo>
                    <a:lnTo>
                      <a:pt x="21161" y="1954"/>
                    </a:lnTo>
                    <a:lnTo>
                      <a:pt x="21606" y="2227"/>
                    </a:lnTo>
                    <a:lnTo>
                      <a:pt x="22042" y="2518"/>
                    </a:lnTo>
                    <a:lnTo>
                      <a:pt x="22460" y="2818"/>
                    </a:lnTo>
                    <a:lnTo>
                      <a:pt x="22870" y="3145"/>
                    </a:lnTo>
                    <a:lnTo>
                      <a:pt x="23260" y="3481"/>
                    </a:lnTo>
                    <a:lnTo>
                      <a:pt x="23642" y="3827"/>
                    </a:lnTo>
                    <a:lnTo>
                      <a:pt x="24015" y="4190"/>
                    </a:lnTo>
                    <a:lnTo>
                      <a:pt x="24369" y="4563"/>
                    </a:lnTo>
                    <a:lnTo>
                      <a:pt x="24715" y="4954"/>
                    </a:lnTo>
                    <a:lnTo>
                      <a:pt x="25042" y="5354"/>
                    </a:lnTo>
                    <a:lnTo>
                      <a:pt x="25360" y="5772"/>
                    </a:lnTo>
                    <a:lnTo>
                      <a:pt x="25651" y="6199"/>
                    </a:lnTo>
                    <a:lnTo>
                      <a:pt x="25942" y="6635"/>
                    </a:lnTo>
                    <a:lnTo>
                      <a:pt x="26205" y="7081"/>
                    </a:lnTo>
                    <a:lnTo>
                      <a:pt x="26451" y="7535"/>
                    </a:lnTo>
                    <a:lnTo>
                      <a:pt x="26687" y="8008"/>
                    </a:lnTo>
                    <a:lnTo>
                      <a:pt x="26905" y="8481"/>
                    </a:lnTo>
                    <a:lnTo>
                      <a:pt x="27105" y="8971"/>
                    </a:lnTo>
                    <a:lnTo>
                      <a:pt x="56537" y="8971"/>
                    </a:lnTo>
                    <a:lnTo>
                      <a:pt x="56537" y="8971"/>
                    </a:lnTo>
                    <a:lnTo>
                      <a:pt x="56728" y="8481"/>
                    </a:lnTo>
                    <a:lnTo>
                      <a:pt x="56937" y="8008"/>
                    </a:lnTo>
                    <a:lnTo>
                      <a:pt x="57164" y="7535"/>
                    </a:lnTo>
                    <a:lnTo>
                      <a:pt x="57401" y="7081"/>
                    </a:lnTo>
                    <a:lnTo>
                      <a:pt x="57646" y="6635"/>
                    </a:lnTo>
                    <a:lnTo>
                      <a:pt x="57910" y="6199"/>
                    </a:lnTo>
                    <a:lnTo>
                      <a:pt x="58182" y="5772"/>
                    </a:lnTo>
                    <a:lnTo>
                      <a:pt x="58473" y="5354"/>
                    </a:lnTo>
                    <a:lnTo>
                      <a:pt x="58773" y="4954"/>
                    </a:lnTo>
                    <a:lnTo>
                      <a:pt x="59082" y="4563"/>
                    </a:lnTo>
                    <a:lnTo>
                      <a:pt x="59418" y="4190"/>
                    </a:lnTo>
                    <a:lnTo>
                      <a:pt x="59755" y="3827"/>
                    </a:lnTo>
                    <a:lnTo>
                      <a:pt x="60109" y="3481"/>
                    </a:lnTo>
                    <a:lnTo>
                      <a:pt x="60482" y="3145"/>
                    </a:lnTo>
                    <a:lnTo>
                      <a:pt x="60864" y="2818"/>
                    </a:lnTo>
                    <a:lnTo>
                      <a:pt x="61264" y="2518"/>
                    </a:lnTo>
                    <a:lnTo>
                      <a:pt x="61682" y="2227"/>
                    </a:lnTo>
                    <a:lnTo>
                      <a:pt x="62109" y="1954"/>
                    </a:lnTo>
                    <a:lnTo>
                      <a:pt x="62545" y="1691"/>
                    </a:lnTo>
                    <a:lnTo>
                      <a:pt x="63000" y="1454"/>
                    </a:lnTo>
                    <a:lnTo>
                      <a:pt x="63236" y="1336"/>
                    </a:lnTo>
                    <a:lnTo>
                      <a:pt x="63472" y="1227"/>
                    </a:lnTo>
                    <a:lnTo>
                      <a:pt x="63709" y="1127"/>
                    </a:lnTo>
                    <a:lnTo>
                      <a:pt x="63954" y="1018"/>
                    </a:lnTo>
                    <a:lnTo>
                      <a:pt x="64200" y="927"/>
                    </a:lnTo>
                    <a:lnTo>
                      <a:pt x="64454" y="836"/>
                    </a:lnTo>
                    <a:lnTo>
                      <a:pt x="64709" y="745"/>
                    </a:lnTo>
                    <a:lnTo>
                      <a:pt x="64963" y="664"/>
                    </a:lnTo>
                    <a:lnTo>
                      <a:pt x="65227" y="582"/>
                    </a:lnTo>
                    <a:lnTo>
                      <a:pt x="65499" y="509"/>
                    </a:lnTo>
                    <a:lnTo>
                      <a:pt x="65763" y="436"/>
                    </a:lnTo>
                    <a:lnTo>
                      <a:pt x="66036" y="373"/>
                    </a:lnTo>
                    <a:lnTo>
                      <a:pt x="66317" y="318"/>
                    </a:lnTo>
                    <a:lnTo>
                      <a:pt x="66599" y="264"/>
                    </a:lnTo>
                    <a:lnTo>
                      <a:pt x="66881" y="209"/>
                    </a:lnTo>
                    <a:lnTo>
                      <a:pt x="67172" y="173"/>
                    </a:lnTo>
                    <a:lnTo>
                      <a:pt x="67463" y="127"/>
                    </a:lnTo>
                    <a:lnTo>
                      <a:pt x="67763" y="91"/>
                    </a:lnTo>
                    <a:lnTo>
                      <a:pt x="68063" y="64"/>
                    </a:lnTo>
                    <a:lnTo>
                      <a:pt x="68363" y="45"/>
                    </a:lnTo>
                    <a:lnTo>
                      <a:pt x="68672" y="18"/>
                    </a:lnTo>
                    <a:lnTo>
                      <a:pt x="68981" y="9"/>
                    </a:lnTo>
                    <a:lnTo>
                      <a:pt x="69299" y="0"/>
                    </a:lnTo>
                    <a:lnTo>
                      <a:pt x="69617" y="0"/>
                    </a:lnTo>
                    <a:lnTo>
                      <a:pt x="696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457199" y="2360438"/>
                <a:ext cx="1762985" cy="1101426"/>
              </a:xfrm>
              <a:custGeom>
                <a:rect b="b" l="l" r="r" t="t"/>
                <a:pathLst>
                  <a:path extrusionOk="0" h="52256" w="83643">
                    <a:moveTo>
                      <a:pt x="69617" y="0"/>
                    </a:moveTo>
                    <a:lnTo>
                      <a:pt x="69617" y="0"/>
                    </a:lnTo>
                    <a:lnTo>
                      <a:pt x="69935" y="0"/>
                    </a:lnTo>
                    <a:lnTo>
                      <a:pt x="70262" y="18"/>
                    </a:lnTo>
                    <a:lnTo>
                      <a:pt x="70580" y="45"/>
                    </a:lnTo>
                    <a:lnTo>
                      <a:pt x="70908" y="82"/>
                    </a:lnTo>
                    <a:lnTo>
                      <a:pt x="71226" y="136"/>
                    </a:lnTo>
                    <a:lnTo>
                      <a:pt x="71544" y="191"/>
                    </a:lnTo>
                    <a:lnTo>
                      <a:pt x="71871" y="255"/>
                    </a:lnTo>
                    <a:lnTo>
                      <a:pt x="72189" y="336"/>
                    </a:lnTo>
                    <a:lnTo>
                      <a:pt x="72507" y="427"/>
                    </a:lnTo>
                    <a:lnTo>
                      <a:pt x="72826" y="518"/>
                    </a:lnTo>
                    <a:lnTo>
                      <a:pt x="73144" y="627"/>
                    </a:lnTo>
                    <a:lnTo>
                      <a:pt x="73453" y="736"/>
                    </a:lnTo>
                    <a:lnTo>
                      <a:pt x="73771" y="864"/>
                    </a:lnTo>
                    <a:lnTo>
                      <a:pt x="74080" y="991"/>
                    </a:lnTo>
                    <a:lnTo>
                      <a:pt x="74389" y="1136"/>
                    </a:lnTo>
                    <a:lnTo>
                      <a:pt x="74698" y="1282"/>
                    </a:lnTo>
                    <a:lnTo>
                      <a:pt x="75007" y="1436"/>
                    </a:lnTo>
                    <a:lnTo>
                      <a:pt x="75307" y="1600"/>
                    </a:lnTo>
                    <a:lnTo>
                      <a:pt x="75607" y="1772"/>
                    </a:lnTo>
                    <a:lnTo>
                      <a:pt x="75907" y="1954"/>
                    </a:lnTo>
                    <a:lnTo>
                      <a:pt x="76198" y="2136"/>
                    </a:lnTo>
                    <a:lnTo>
                      <a:pt x="76489" y="2327"/>
                    </a:lnTo>
                    <a:lnTo>
                      <a:pt x="76779" y="2527"/>
                    </a:lnTo>
                    <a:lnTo>
                      <a:pt x="77061" y="2736"/>
                    </a:lnTo>
                    <a:lnTo>
                      <a:pt x="77343" y="2945"/>
                    </a:lnTo>
                    <a:lnTo>
                      <a:pt x="77625" y="3163"/>
                    </a:lnTo>
                    <a:lnTo>
                      <a:pt x="77897" y="3390"/>
                    </a:lnTo>
                    <a:lnTo>
                      <a:pt x="78170" y="3618"/>
                    </a:lnTo>
                    <a:lnTo>
                      <a:pt x="78434" y="3854"/>
                    </a:lnTo>
                    <a:lnTo>
                      <a:pt x="78688" y="4090"/>
                    </a:lnTo>
                    <a:lnTo>
                      <a:pt x="78943" y="4336"/>
                    </a:lnTo>
                    <a:lnTo>
                      <a:pt x="79197" y="4590"/>
                    </a:lnTo>
                    <a:lnTo>
                      <a:pt x="79443" y="4845"/>
                    </a:lnTo>
                    <a:lnTo>
                      <a:pt x="79688" y="5099"/>
                    </a:lnTo>
                    <a:lnTo>
                      <a:pt x="79915" y="5363"/>
                    </a:lnTo>
                    <a:lnTo>
                      <a:pt x="80152" y="5636"/>
                    </a:lnTo>
                    <a:lnTo>
                      <a:pt x="80370" y="5908"/>
                    </a:lnTo>
                    <a:lnTo>
                      <a:pt x="80588" y="6181"/>
                    </a:lnTo>
                    <a:lnTo>
                      <a:pt x="80806" y="6463"/>
                    </a:lnTo>
                    <a:lnTo>
                      <a:pt x="81006" y="6744"/>
                    </a:lnTo>
                    <a:lnTo>
                      <a:pt x="81206" y="7035"/>
                    </a:lnTo>
                    <a:lnTo>
                      <a:pt x="81397" y="7317"/>
                    </a:lnTo>
                    <a:lnTo>
                      <a:pt x="81588" y="7608"/>
                    </a:lnTo>
                    <a:lnTo>
                      <a:pt x="81770" y="7908"/>
                    </a:lnTo>
                    <a:lnTo>
                      <a:pt x="81942" y="8199"/>
                    </a:lnTo>
                    <a:lnTo>
                      <a:pt x="82106" y="8499"/>
                    </a:lnTo>
                    <a:lnTo>
                      <a:pt x="82260" y="8799"/>
                    </a:lnTo>
                    <a:lnTo>
                      <a:pt x="82415" y="9108"/>
                    </a:lnTo>
                    <a:lnTo>
                      <a:pt x="82551" y="9408"/>
                    </a:lnTo>
                    <a:lnTo>
                      <a:pt x="82688" y="9717"/>
                    </a:lnTo>
                    <a:lnTo>
                      <a:pt x="82815" y="10017"/>
                    </a:lnTo>
                    <a:lnTo>
                      <a:pt x="82933" y="10326"/>
                    </a:lnTo>
                    <a:lnTo>
                      <a:pt x="83042" y="10635"/>
                    </a:lnTo>
                    <a:lnTo>
                      <a:pt x="83142" y="10944"/>
                    </a:lnTo>
                    <a:lnTo>
                      <a:pt x="83233" y="11253"/>
                    </a:lnTo>
                    <a:lnTo>
                      <a:pt x="83315" y="11562"/>
                    </a:lnTo>
                    <a:lnTo>
                      <a:pt x="83388" y="11871"/>
                    </a:lnTo>
                    <a:lnTo>
                      <a:pt x="83451" y="12180"/>
                    </a:lnTo>
                    <a:lnTo>
                      <a:pt x="83506" y="12489"/>
                    </a:lnTo>
                    <a:lnTo>
                      <a:pt x="83551" y="12798"/>
                    </a:lnTo>
                    <a:lnTo>
                      <a:pt x="83588" y="13107"/>
                    </a:lnTo>
                    <a:lnTo>
                      <a:pt x="83615" y="13407"/>
                    </a:lnTo>
                    <a:lnTo>
                      <a:pt x="83633" y="13716"/>
                    </a:lnTo>
                    <a:lnTo>
                      <a:pt x="83642" y="14016"/>
                    </a:lnTo>
                    <a:lnTo>
                      <a:pt x="83642" y="14016"/>
                    </a:lnTo>
                    <a:lnTo>
                      <a:pt x="83633" y="14616"/>
                    </a:lnTo>
                    <a:lnTo>
                      <a:pt x="83606" y="15189"/>
                    </a:lnTo>
                    <a:lnTo>
                      <a:pt x="83569" y="15752"/>
                    </a:lnTo>
                    <a:lnTo>
                      <a:pt x="83506" y="16288"/>
                    </a:lnTo>
                    <a:lnTo>
                      <a:pt x="83442" y="16816"/>
                    </a:lnTo>
                    <a:lnTo>
                      <a:pt x="83351" y="17325"/>
                    </a:lnTo>
                    <a:lnTo>
                      <a:pt x="83251" y="17815"/>
                    </a:lnTo>
                    <a:lnTo>
                      <a:pt x="83133" y="18288"/>
                    </a:lnTo>
                    <a:lnTo>
                      <a:pt x="83006" y="18752"/>
                    </a:lnTo>
                    <a:lnTo>
                      <a:pt x="82860" y="19197"/>
                    </a:lnTo>
                    <a:lnTo>
                      <a:pt x="82706" y="19624"/>
                    </a:lnTo>
                    <a:lnTo>
                      <a:pt x="82533" y="20042"/>
                    </a:lnTo>
                    <a:lnTo>
                      <a:pt x="82351" y="20451"/>
                    </a:lnTo>
                    <a:lnTo>
                      <a:pt x="82151" y="20833"/>
                    </a:lnTo>
                    <a:lnTo>
                      <a:pt x="81942" y="21215"/>
                    </a:lnTo>
                    <a:lnTo>
                      <a:pt x="81724" y="21579"/>
                    </a:lnTo>
                    <a:lnTo>
                      <a:pt x="81488" y="21933"/>
                    </a:lnTo>
                    <a:lnTo>
                      <a:pt x="81242" y="22278"/>
                    </a:lnTo>
                    <a:lnTo>
                      <a:pt x="80979" y="22606"/>
                    </a:lnTo>
                    <a:lnTo>
                      <a:pt x="80715" y="22924"/>
                    </a:lnTo>
                    <a:lnTo>
                      <a:pt x="80433" y="23242"/>
                    </a:lnTo>
                    <a:lnTo>
                      <a:pt x="80143" y="23542"/>
                    </a:lnTo>
                    <a:lnTo>
                      <a:pt x="79843" y="23833"/>
                    </a:lnTo>
                    <a:lnTo>
                      <a:pt x="79524" y="24115"/>
                    </a:lnTo>
                    <a:lnTo>
                      <a:pt x="79206" y="24387"/>
                    </a:lnTo>
                    <a:lnTo>
                      <a:pt x="78870" y="24660"/>
                    </a:lnTo>
                    <a:lnTo>
                      <a:pt x="78534" y="24923"/>
                    </a:lnTo>
                    <a:lnTo>
                      <a:pt x="78179" y="25169"/>
                    </a:lnTo>
                    <a:lnTo>
                      <a:pt x="77816" y="25423"/>
                    </a:lnTo>
                    <a:lnTo>
                      <a:pt x="77452" y="25660"/>
                    </a:lnTo>
                    <a:lnTo>
                      <a:pt x="77070" y="25896"/>
                    </a:lnTo>
                    <a:lnTo>
                      <a:pt x="76689" y="26123"/>
                    </a:lnTo>
                    <a:lnTo>
                      <a:pt x="76689" y="26123"/>
                    </a:lnTo>
                    <a:lnTo>
                      <a:pt x="77070" y="26360"/>
                    </a:lnTo>
                    <a:lnTo>
                      <a:pt x="77452" y="26596"/>
                    </a:lnTo>
                    <a:lnTo>
                      <a:pt x="77816" y="26832"/>
                    </a:lnTo>
                    <a:lnTo>
                      <a:pt x="78179" y="27078"/>
                    </a:lnTo>
                    <a:lnTo>
                      <a:pt x="78534" y="27332"/>
                    </a:lnTo>
                    <a:lnTo>
                      <a:pt x="78870" y="27596"/>
                    </a:lnTo>
                    <a:lnTo>
                      <a:pt x="79206" y="27859"/>
                    </a:lnTo>
                    <a:lnTo>
                      <a:pt x="79524" y="28141"/>
                    </a:lnTo>
                    <a:lnTo>
                      <a:pt x="79843" y="28423"/>
                    </a:lnTo>
                    <a:lnTo>
                      <a:pt x="80143" y="28714"/>
                    </a:lnTo>
                    <a:lnTo>
                      <a:pt x="80433" y="29014"/>
                    </a:lnTo>
                    <a:lnTo>
                      <a:pt x="80715" y="29323"/>
                    </a:lnTo>
                    <a:lnTo>
                      <a:pt x="80979" y="29650"/>
                    </a:lnTo>
                    <a:lnTo>
                      <a:pt x="81242" y="29977"/>
                    </a:lnTo>
                    <a:lnTo>
                      <a:pt x="81488" y="30323"/>
                    </a:lnTo>
                    <a:lnTo>
                      <a:pt x="81724" y="30677"/>
                    </a:lnTo>
                    <a:lnTo>
                      <a:pt x="81942" y="31041"/>
                    </a:lnTo>
                    <a:lnTo>
                      <a:pt x="82151" y="31413"/>
                    </a:lnTo>
                    <a:lnTo>
                      <a:pt x="82351" y="31804"/>
                    </a:lnTo>
                    <a:lnTo>
                      <a:pt x="82533" y="32213"/>
                    </a:lnTo>
                    <a:lnTo>
                      <a:pt x="82706" y="32622"/>
                    </a:lnTo>
                    <a:lnTo>
                      <a:pt x="82860" y="33059"/>
                    </a:lnTo>
                    <a:lnTo>
                      <a:pt x="83006" y="33504"/>
                    </a:lnTo>
                    <a:lnTo>
                      <a:pt x="83133" y="33958"/>
                    </a:lnTo>
                    <a:lnTo>
                      <a:pt x="83251" y="34440"/>
                    </a:lnTo>
                    <a:lnTo>
                      <a:pt x="83351" y="34931"/>
                    </a:lnTo>
                    <a:lnTo>
                      <a:pt x="83442" y="35440"/>
                    </a:lnTo>
                    <a:lnTo>
                      <a:pt x="83506" y="35958"/>
                    </a:lnTo>
                    <a:lnTo>
                      <a:pt x="83569" y="36504"/>
                    </a:lnTo>
                    <a:lnTo>
                      <a:pt x="83606" y="37058"/>
                    </a:lnTo>
                    <a:lnTo>
                      <a:pt x="83633" y="37640"/>
                    </a:lnTo>
                    <a:lnTo>
                      <a:pt x="83642" y="38231"/>
                    </a:lnTo>
                    <a:lnTo>
                      <a:pt x="83642" y="38231"/>
                    </a:lnTo>
                    <a:lnTo>
                      <a:pt x="83633" y="38540"/>
                    </a:lnTo>
                    <a:lnTo>
                      <a:pt x="83615" y="38840"/>
                    </a:lnTo>
                    <a:lnTo>
                      <a:pt x="83588" y="39149"/>
                    </a:lnTo>
                    <a:lnTo>
                      <a:pt x="83551" y="39458"/>
                    </a:lnTo>
                    <a:lnTo>
                      <a:pt x="83506" y="39767"/>
                    </a:lnTo>
                    <a:lnTo>
                      <a:pt x="83451" y="40076"/>
                    </a:lnTo>
                    <a:lnTo>
                      <a:pt x="83388" y="40385"/>
                    </a:lnTo>
                    <a:lnTo>
                      <a:pt x="83315" y="40694"/>
                    </a:lnTo>
                    <a:lnTo>
                      <a:pt x="83233" y="41003"/>
                    </a:lnTo>
                    <a:lnTo>
                      <a:pt x="83142" y="41312"/>
                    </a:lnTo>
                    <a:lnTo>
                      <a:pt x="83042" y="41621"/>
                    </a:lnTo>
                    <a:lnTo>
                      <a:pt x="82933" y="41921"/>
                    </a:lnTo>
                    <a:lnTo>
                      <a:pt x="82815" y="42230"/>
                    </a:lnTo>
                    <a:lnTo>
                      <a:pt x="82688" y="42539"/>
                    </a:lnTo>
                    <a:lnTo>
                      <a:pt x="82551" y="42848"/>
                    </a:lnTo>
                    <a:lnTo>
                      <a:pt x="82415" y="43148"/>
                    </a:lnTo>
                    <a:lnTo>
                      <a:pt x="82260" y="43448"/>
                    </a:lnTo>
                    <a:lnTo>
                      <a:pt x="82106" y="43748"/>
                    </a:lnTo>
                    <a:lnTo>
                      <a:pt x="81942" y="44048"/>
                    </a:lnTo>
                    <a:lnTo>
                      <a:pt x="81770" y="44348"/>
                    </a:lnTo>
                    <a:lnTo>
                      <a:pt x="81588" y="44639"/>
                    </a:lnTo>
                    <a:lnTo>
                      <a:pt x="81397" y="44930"/>
                    </a:lnTo>
                    <a:lnTo>
                      <a:pt x="81206" y="45220"/>
                    </a:lnTo>
                    <a:lnTo>
                      <a:pt x="81006" y="45502"/>
                    </a:lnTo>
                    <a:lnTo>
                      <a:pt x="80806" y="45793"/>
                    </a:lnTo>
                    <a:lnTo>
                      <a:pt x="80588" y="46066"/>
                    </a:lnTo>
                    <a:lnTo>
                      <a:pt x="80370" y="46348"/>
                    </a:lnTo>
                    <a:lnTo>
                      <a:pt x="80152" y="46620"/>
                    </a:lnTo>
                    <a:lnTo>
                      <a:pt x="79915" y="46884"/>
                    </a:lnTo>
                    <a:lnTo>
                      <a:pt x="79688" y="47147"/>
                    </a:lnTo>
                    <a:lnTo>
                      <a:pt x="79443" y="47411"/>
                    </a:lnTo>
                    <a:lnTo>
                      <a:pt x="79197" y="47666"/>
                    </a:lnTo>
                    <a:lnTo>
                      <a:pt x="78943" y="47911"/>
                    </a:lnTo>
                    <a:lnTo>
                      <a:pt x="78688" y="48156"/>
                    </a:lnTo>
                    <a:lnTo>
                      <a:pt x="78434" y="48402"/>
                    </a:lnTo>
                    <a:lnTo>
                      <a:pt x="78170" y="48638"/>
                    </a:lnTo>
                    <a:lnTo>
                      <a:pt x="77897" y="48865"/>
                    </a:lnTo>
                    <a:lnTo>
                      <a:pt x="77625" y="49093"/>
                    </a:lnTo>
                    <a:lnTo>
                      <a:pt x="77343" y="49311"/>
                    </a:lnTo>
                    <a:lnTo>
                      <a:pt x="77061" y="49520"/>
                    </a:lnTo>
                    <a:lnTo>
                      <a:pt x="76779" y="49729"/>
                    </a:lnTo>
                    <a:lnTo>
                      <a:pt x="76489" y="49929"/>
                    </a:lnTo>
                    <a:lnTo>
                      <a:pt x="76198" y="50120"/>
                    </a:lnTo>
                    <a:lnTo>
                      <a:pt x="75907" y="50301"/>
                    </a:lnTo>
                    <a:lnTo>
                      <a:pt x="75607" y="50483"/>
                    </a:lnTo>
                    <a:lnTo>
                      <a:pt x="75307" y="50656"/>
                    </a:lnTo>
                    <a:lnTo>
                      <a:pt x="75007" y="50820"/>
                    </a:lnTo>
                    <a:lnTo>
                      <a:pt x="74698" y="50974"/>
                    </a:lnTo>
                    <a:lnTo>
                      <a:pt x="74389" y="51120"/>
                    </a:lnTo>
                    <a:lnTo>
                      <a:pt x="74080" y="51256"/>
                    </a:lnTo>
                    <a:lnTo>
                      <a:pt x="73771" y="51392"/>
                    </a:lnTo>
                    <a:lnTo>
                      <a:pt x="73453" y="51510"/>
                    </a:lnTo>
                    <a:lnTo>
                      <a:pt x="73144" y="51629"/>
                    </a:lnTo>
                    <a:lnTo>
                      <a:pt x="72826" y="51738"/>
                    </a:lnTo>
                    <a:lnTo>
                      <a:pt x="72507" y="51829"/>
                    </a:lnTo>
                    <a:lnTo>
                      <a:pt x="72189" y="51919"/>
                    </a:lnTo>
                    <a:lnTo>
                      <a:pt x="71871" y="51992"/>
                    </a:lnTo>
                    <a:lnTo>
                      <a:pt x="71544" y="52065"/>
                    </a:lnTo>
                    <a:lnTo>
                      <a:pt x="71226" y="52119"/>
                    </a:lnTo>
                    <a:lnTo>
                      <a:pt x="70908" y="52165"/>
                    </a:lnTo>
                    <a:lnTo>
                      <a:pt x="70580" y="52201"/>
                    </a:lnTo>
                    <a:lnTo>
                      <a:pt x="70262" y="52228"/>
                    </a:lnTo>
                    <a:lnTo>
                      <a:pt x="69935" y="52247"/>
                    </a:lnTo>
                    <a:lnTo>
                      <a:pt x="69617" y="52256"/>
                    </a:lnTo>
                    <a:lnTo>
                      <a:pt x="69617" y="52256"/>
                    </a:lnTo>
                    <a:lnTo>
                      <a:pt x="69299" y="52256"/>
                    </a:lnTo>
                    <a:lnTo>
                      <a:pt x="68981" y="52247"/>
                    </a:lnTo>
                    <a:lnTo>
                      <a:pt x="68672" y="52228"/>
                    </a:lnTo>
                    <a:lnTo>
                      <a:pt x="68363" y="52210"/>
                    </a:lnTo>
                    <a:lnTo>
                      <a:pt x="68063" y="52183"/>
                    </a:lnTo>
                    <a:lnTo>
                      <a:pt x="67763" y="52156"/>
                    </a:lnTo>
                    <a:lnTo>
                      <a:pt x="67463" y="52119"/>
                    </a:lnTo>
                    <a:lnTo>
                      <a:pt x="67172" y="52083"/>
                    </a:lnTo>
                    <a:lnTo>
                      <a:pt x="66881" y="52038"/>
                    </a:lnTo>
                    <a:lnTo>
                      <a:pt x="66599" y="51992"/>
                    </a:lnTo>
                    <a:lnTo>
                      <a:pt x="66317" y="51938"/>
                    </a:lnTo>
                    <a:lnTo>
                      <a:pt x="66036" y="51874"/>
                    </a:lnTo>
                    <a:lnTo>
                      <a:pt x="65763" y="51810"/>
                    </a:lnTo>
                    <a:lnTo>
                      <a:pt x="65499" y="51747"/>
                    </a:lnTo>
                    <a:lnTo>
                      <a:pt x="65227" y="51665"/>
                    </a:lnTo>
                    <a:lnTo>
                      <a:pt x="64963" y="51592"/>
                    </a:lnTo>
                    <a:lnTo>
                      <a:pt x="64709" y="51510"/>
                    </a:lnTo>
                    <a:lnTo>
                      <a:pt x="64454" y="51419"/>
                    </a:lnTo>
                    <a:lnTo>
                      <a:pt x="64200" y="51329"/>
                    </a:lnTo>
                    <a:lnTo>
                      <a:pt x="63954" y="51229"/>
                    </a:lnTo>
                    <a:lnTo>
                      <a:pt x="63709" y="51129"/>
                    </a:lnTo>
                    <a:lnTo>
                      <a:pt x="63472" y="51020"/>
                    </a:lnTo>
                    <a:lnTo>
                      <a:pt x="63236" y="50910"/>
                    </a:lnTo>
                    <a:lnTo>
                      <a:pt x="63000" y="50801"/>
                    </a:lnTo>
                    <a:lnTo>
                      <a:pt x="62545" y="50556"/>
                    </a:lnTo>
                    <a:lnTo>
                      <a:pt x="62109" y="50301"/>
                    </a:lnTo>
                    <a:lnTo>
                      <a:pt x="61682" y="50029"/>
                    </a:lnTo>
                    <a:lnTo>
                      <a:pt x="61264" y="49738"/>
                    </a:lnTo>
                    <a:lnTo>
                      <a:pt x="60864" y="49429"/>
                    </a:lnTo>
                    <a:lnTo>
                      <a:pt x="60482" y="49111"/>
                    </a:lnTo>
                    <a:lnTo>
                      <a:pt x="60109" y="48774"/>
                    </a:lnTo>
                    <a:lnTo>
                      <a:pt x="59755" y="48429"/>
                    </a:lnTo>
                    <a:lnTo>
                      <a:pt x="59418" y="48065"/>
                    </a:lnTo>
                    <a:lnTo>
                      <a:pt x="59082" y="47684"/>
                    </a:lnTo>
                    <a:lnTo>
                      <a:pt x="58773" y="47302"/>
                    </a:lnTo>
                    <a:lnTo>
                      <a:pt x="58473" y="46893"/>
                    </a:lnTo>
                    <a:lnTo>
                      <a:pt x="58182" y="46484"/>
                    </a:lnTo>
                    <a:lnTo>
                      <a:pt x="57910" y="46057"/>
                    </a:lnTo>
                    <a:lnTo>
                      <a:pt x="57646" y="45620"/>
                    </a:lnTo>
                    <a:lnTo>
                      <a:pt x="57401" y="45175"/>
                    </a:lnTo>
                    <a:lnTo>
                      <a:pt x="57164" y="44711"/>
                    </a:lnTo>
                    <a:lnTo>
                      <a:pt x="56937" y="44248"/>
                    </a:lnTo>
                    <a:lnTo>
                      <a:pt x="56728" y="43766"/>
                    </a:lnTo>
                    <a:lnTo>
                      <a:pt x="56537" y="43284"/>
                    </a:lnTo>
                    <a:lnTo>
                      <a:pt x="27105" y="43284"/>
                    </a:lnTo>
                    <a:lnTo>
                      <a:pt x="27105" y="43284"/>
                    </a:lnTo>
                    <a:lnTo>
                      <a:pt x="26905" y="43766"/>
                    </a:lnTo>
                    <a:lnTo>
                      <a:pt x="26687" y="44248"/>
                    </a:lnTo>
                    <a:lnTo>
                      <a:pt x="26451" y="44711"/>
                    </a:lnTo>
                    <a:lnTo>
                      <a:pt x="26205" y="45175"/>
                    </a:lnTo>
                    <a:lnTo>
                      <a:pt x="25942" y="45620"/>
                    </a:lnTo>
                    <a:lnTo>
                      <a:pt x="25651" y="46057"/>
                    </a:lnTo>
                    <a:lnTo>
                      <a:pt x="25360" y="46484"/>
                    </a:lnTo>
                    <a:lnTo>
                      <a:pt x="25042" y="46893"/>
                    </a:lnTo>
                    <a:lnTo>
                      <a:pt x="24715" y="47302"/>
                    </a:lnTo>
                    <a:lnTo>
                      <a:pt x="24369" y="47684"/>
                    </a:lnTo>
                    <a:lnTo>
                      <a:pt x="24015" y="48065"/>
                    </a:lnTo>
                    <a:lnTo>
                      <a:pt x="23642" y="48429"/>
                    </a:lnTo>
                    <a:lnTo>
                      <a:pt x="23260" y="48774"/>
                    </a:lnTo>
                    <a:lnTo>
                      <a:pt x="22870" y="49111"/>
                    </a:lnTo>
                    <a:lnTo>
                      <a:pt x="22460" y="49429"/>
                    </a:lnTo>
                    <a:lnTo>
                      <a:pt x="22042" y="49738"/>
                    </a:lnTo>
                    <a:lnTo>
                      <a:pt x="21606" y="50029"/>
                    </a:lnTo>
                    <a:lnTo>
                      <a:pt x="21161" y="50301"/>
                    </a:lnTo>
                    <a:lnTo>
                      <a:pt x="20715" y="50556"/>
                    </a:lnTo>
                    <a:lnTo>
                      <a:pt x="20243" y="50801"/>
                    </a:lnTo>
                    <a:lnTo>
                      <a:pt x="19770" y="51020"/>
                    </a:lnTo>
                    <a:lnTo>
                      <a:pt x="19288" y="51229"/>
                    </a:lnTo>
                    <a:lnTo>
                      <a:pt x="18797" y="51419"/>
                    </a:lnTo>
                    <a:lnTo>
                      <a:pt x="18297" y="51592"/>
                    </a:lnTo>
                    <a:lnTo>
                      <a:pt x="17788" y="51747"/>
                    </a:lnTo>
                    <a:lnTo>
                      <a:pt x="17270" y="51874"/>
                    </a:lnTo>
                    <a:lnTo>
                      <a:pt x="16743" y="51992"/>
                    </a:lnTo>
                    <a:lnTo>
                      <a:pt x="16216" y="52083"/>
                    </a:lnTo>
                    <a:lnTo>
                      <a:pt x="15671" y="52156"/>
                    </a:lnTo>
                    <a:lnTo>
                      <a:pt x="15125" y="52210"/>
                    </a:lnTo>
                    <a:lnTo>
                      <a:pt x="14580" y="52247"/>
                    </a:lnTo>
                    <a:lnTo>
                      <a:pt x="14016" y="52256"/>
                    </a:lnTo>
                    <a:lnTo>
                      <a:pt x="14016" y="52256"/>
                    </a:lnTo>
                    <a:lnTo>
                      <a:pt x="13662" y="52247"/>
                    </a:lnTo>
                    <a:lnTo>
                      <a:pt x="13298" y="52238"/>
                    </a:lnTo>
                    <a:lnTo>
                      <a:pt x="12944" y="52210"/>
                    </a:lnTo>
                    <a:lnTo>
                      <a:pt x="12589" y="52183"/>
                    </a:lnTo>
                    <a:lnTo>
                      <a:pt x="12235" y="52138"/>
                    </a:lnTo>
                    <a:lnTo>
                      <a:pt x="11889" y="52092"/>
                    </a:lnTo>
                    <a:lnTo>
                      <a:pt x="11535" y="52038"/>
                    </a:lnTo>
                    <a:lnTo>
                      <a:pt x="11199" y="51974"/>
                    </a:lnTo>
                    <a:lnTo>
                      <a:pt x="10853" y="51892"/>
                    </a:lnTo>
                    <a:lnTo>
                      <a:pt x="10517" y="51810"/>
                    </a:lnTo>
                    <a:lnTo>
                      <a:pt x="10181" y="51719"/>
                    </a:lnTo>
                    <a:lnTo>
                      <a:pt x="9853" y="51629"/>
                    </a:lnTo>
                    <a:lnTo>
                      <a:pt x="9526" y="51519"/>
                    </a:lnTo>
                    <a:lnTo>
                      <a:pt x="9199" y="51401"/>
                    </a:lnTo>
                    <a:lnTo>
                      <a:pt x="8881" y="51283"/>
                    </a:lnTo>
                    <a:lnTo>
                      <a:pt x="8563" y="51156"/>
                    </a:lnTo>
                    <a:lnTo>
                      <a:pt x="8254" y="51020"/>
                    </a:lnTo>
                    <a:lnTo>
                      <a:pt x="7945" y="50874"/>
                    </a:lnTo>
                    <a:lnTo>
                      <a:pt x="7635" y="50720"/>
                    </a:lnTo>
                    <a:lnTo>
                      <a:pt x="7336" y="50565"/>
                    </a:lnTo>
                    <a:lnTo>
                      <a:pt x="7045" y="50401"/>
                    </a:lnTo>
                    <a:lnTo>
                      <a:pt x="6754" y="50229"/>
                    </a:lnTo>
                    <a:lnTo>
                      <a:pt x="6463" y="50047"/>
                    </a:lnTo>
                    <a:lnTo>
                      <a:pt x="6181" y="49856"/>
                    </a:lnTo>
                    <a:lnTo>
                      <a:pt x="5908" y="49665"/>
                    </a:lnTo>
                    <a:lnTo>
                      <a:pt x="5636" y="49465"/>
                    </a:lnTo>
                    <a:lnTo>
                      <a:pt x="5363" y="49265"/>
                    </a:lnTo>
                    <a:lnTo>
                      <a:pt x="5100" y="49056"/>
                    </a:lnTo>
                    <a:lnTo>
                      <a:pt x="4845" y="48838"/>
                    </a:lnTo>
                    <a:lnTo>
                      <a:pt x="4590" y="48611"/>
                    </a:lnTo>
                    <a:lnTo>
                      <a:pt x="4345" y="48384"/>
                    </a:lnTo>
                    <a:lnTo>
                      <a:pt x="4109" y="48147"/>
                    </a:lnTo>
                    <a:lnTo>
                      <a:pt x="3872" y="47911"/>
                    </a:lnTo>
                    <a:lnTo>
                      <a:pt x="3645" y="47666"/>
                    </a:lnTo>
                    <a:lnTo>
                      <a:pt x="3418" y="47411"/>
                    </a:lnTo>
                    <a:lnTo>
                      <a:pt x="3200" y="47156"/>
                    </a:lnTo>
                    <a:lnTo>
                      <a:pt x="2991" y="46893"/>
                    </a:lnTo>
                    <a:lnTo>
                      <a:pt x="2782" y="46620"/>
                    </a:lnTo>
                    <a:lnTo>
                      <a:pt x="2591" y="46348"/>
                    </a:lnTo>
                    <a:lnTo>
                      <a:pt x="2391" y="46075"/>
                    </a:lnTo>
                    <a:lnTo>
                      <a:pt x="2209" y="45793"/>
                    </a:lnTo>
                    <a:lnTo>
                      <a:pt x="2027" y="45502"/>
                    </a:lnTo>
                    <a:lnTo>
                      <a:pt x="1855" y="45211"/>
                    </a:lnTo>
                    <a:lnTo>
                      <a:pt x="1691" y="44920"/>
                    </a:lnTo>
                    <a:lnTo>
                      <a:pt x="1536" y="44621"/>
                    </a:lnTo>
                    <a:lnTo>
                      <a:pt x="1382" y="44311"/>
                    </a:lnTo>
                    <a:lnTo>
                      <a:pt x="1236" y="44002"/>
                    </a:lnTo>
                    <a:lnTo>
                      <a:pt x="1100" y="43693"/>
                    </a:lnTo>
                    <a:lnTo>
                      <a:pt x="973" y="43375"/>
                    </a:lnTo>
                    <a:lnTo>
                      <a:pt x="855" y="43057"/>
                    </a:lnTo>
                    <a:lnTo>
                      <a:pt x="737" y="42730"/>
                    </a:lnTo>
                    <a:lnTo>
                      <a:pt x="627" y="42403"/>
                    </a:lnTo>
                    <a:lnTo>
                      <a:pt x="537" y="42075"/>
                    </a:lnTo>
                    <a:lnTo>
                      <a:pt x="446" y="41739"/>
                    </a:lnTo>
                    <a:lnTo>
                      <a:pt x="364" y="41403"/>
                    </a:lnTo>
                    <a:lnTo>
                      <a:pt x="282" y="41057"/>
                    </a:lnTo>
                    <a:lnTo>
                      <a:pt x="218" y="40712"/>
                    </a:lnTo>
                    <a:lnTo>
                      <a:pt x="164" y="40367"/>
                    </a:lnTo>
                    <a:lnTo>
                      <a:pt x="109" y="40021"/>
                    </a:lnTo>
                    <a:lnTo>
                      <a:pt x="73" y="39667"/>
                    </a:lnTo>
                    <a:lnTo>
                      <a:pt x="46" y="39312"/>
                    </a:lnTo>
                    <a:lnTo>
                      <a:pt x="18" y="38958"/>
                    </a:lnTo>
                    <a:lnTo>
                      <a:pt x="9" y="38594"/>
                    </a:lnTo>
                    <a:lnTo>
                      <a:pt x="0" y="38231"/>
                    </a:lnTo>
                    <a:lnTo>
                      <a:pt x="0" y="38231"/>
                    </a:lnTo>
                    <a:lnTo>
                      <a:pt x="9" y="37749"/>
                    </a:lnTo>
                    <a:lnTo>
                      <a:pt x="37" y="37276"/>
                    </a:lnTo>
                    <a:lnTo>
                      <a:pt x="73" y="36804"/>
                    </a:lnTo>
                    <a:lnTo>
                      <a:pt x="128" y="36331"/>
                    </a:lnTo>
                    <a:lnTo>
                      <a:pt x="200" y="35867"/>
                    </a:lnTo>
                    <a:lnTo>
                      <a:pt x="282" y="35404"/>
                    </a:lnTo>
                    <a:lnTo>
                      <a:pt x="391" y="34958"/>
                    </a:lnTo>
                    <a:lnTo>
                      <a:pt x="500" y="34504"/>
                    </a:lnTo>
                    <a:lnTo>
                      <a:pt x="627" y="34068"/>
                    </a:lnTo>
                    <a:lnTo>
                      <a:pt x="773" y="33631"/>
                    </a:lnTo>
                    <a:lnTo>
                      <a:pt x="937" y="33195"/>
                    </a:lnTo>
                    <a:lnTo>
                      <a:pt x="1100" y="32777"/>
                    </a:lnTo>
                    <a:lnTo>
                      <a:pt x="1291" y="32359"/>
                    </a:lnTo>
                    <a:lnTo>
                      <a:pt x="1482" y="31950"/>
                    </a:lnTo>
                    <a:lnTo>
                      <a:pt x="1691" y="31550"/>
                    </a:lnTo>
                    <a:lnTo>
                      <a:pt x="1918" y="31159"/>
                    </a:lnTo>
                    <a:lnTo>
                      <a:pt x="2155" y="30768"/>
                    </a:lnTo>
                    <a:lnTo>
                      <a:pt x="2400" y="30395"/>
                    </a:lnTo>
                    <a:lnTo>
                      <a:pt x="2654" y="30023"/>
                    </a:lnTo>
                    <a:lnTo>
                      <a:pt x="2927" y="29668"/>
                    </a:lnTo>
                    <a:lnTo>
                      <a:pt x="3209" y="29314"/>
                    </a:lnTo>
                    <a:lnTo>
                      <a:pt x="3500" y="28968"/>
                    </a:lnTo>
                    <a:lnTo>
                      <a:pt x="3800" y="28641"/>
                    </a:lnTo>
                    <a:lnTo>
                      <a:pt x="4109" y="28314"/>
                    </a:lnTo>
                    <a:lnTo>
                      <a:pt x="4436" y="28005"/>
                    </a:lnTo>
                    <a:lnTo>
                      <a:pt x="4763" y="27705"/>
                    </a:lnTo>
                    <a:lnTo>
                      <a:pt x="5109" y="27414"/>
                    </a:lnTo>
                    <a:lnTo>
                      <a:pt x="5463" y="27132"/>
                    </a:lnTo>
                    <a:lnTo>
                      <a:pt x="5818" y="26869"/>
                    </a:lnTo>
                    <a:lnTo>
                      <a:pt x="6190" y="26605"/>
                    </a:lnTo>
                    <a:lnTo>
                      <a:pt x="6563" y="26360"/>
                    </a:lnTo>
                    <a:lnTo>
                      <a:pt x="6954" y="26123"/>
                    </a:lnTo>
                    <a:lnTo>
                      <a:pt x="6954" y="26123"/>
                    </a:lnTo>
                    <a:lnTo>
                      <a:pt x="6563" y="25896"/>
                    </a:lnTo>
                    <a:lnTo>
                      <a:pt x="6190" y="25651"/>
                    </a:lnTo>
                    <a:lnTo>
                      <a:pt x="5818" y="25387"/>
                    </a:lnTo>
                    <a:lnTo>
                      <a:pt x="5463" y="25123"/>
                    </a:lnTo>
                    <a:lnTo>
                      <a:pt x="5109" y="24842"/>
                    </a:lnTo>
                    <a:lnTo>
                      <a:pt x="4763" y="24551"/>
                    </a:lnTo>
                    <a:lnTo>
                      <a:pt x="4436" y="24251"/>
                    </a:lnTo>
                    <a:lnTo>
                      <a:pt x="4109" y="23933"/>
                    </a:lnTo>
                    <a:lnTo>
                      <a:pt x="3800" y="23615"/>
                    </a:lnTo>
                    <a:lnTo>
                      <a:pt x="3500" y="23278"/>
                    </a:lnTo>
                    <a:lnTo>
                      <a:pt x="3209" y="22942"/>
                    </a:lnTo>
                    <a:lnTo>
                      <a:pt x="2927" y="22587"/>
                    </a:lnTo>
                    <a:lnTo>
                      <a:pt x="2654" y="22224"/>
                    </a:lnTo>
                    <a:lnTo>
                      <a:pt x="2400" y="21860"/>
                    </a:lnTo>
                    <a:lnTo>
                      <a:pt x="2155" y="21479"/>
                    </a:lnTo>
                    <a:lnTo>
                      <a:pt x="1918" y="21097"/>
                    </a:lnTo>
                    <a:lnTo>
                      <a:pt x="1691" y="20706"/>
                    </a:lnTo>
                    <a:lnTo>
                      <a:pt x="1482" y="20306"/>
                    </a:lnTo>
                    <a:lnTo>
                      <a:pt x="1291" y="19897"/>
                    </a:lnTo>
                    <a:lnTo>
                      <a:pt x="1100" y="19479"/>
                    </a:lnTo>
                    <a:lnTo>
                      <a:pt x="937" y="19052"/>
                    </a:lnTo>
                    <a:lnTo>
                      <a:pt x="773" y="18624"/>
                    </a:lnTo>
                    <a:lnTo>
                      <a:pt x="627" y="18188"/>
                    </a:lnTo>
                    <a:lnTo>
                      <a:pt x="500" y="17743"/>
                    </a:lnTo>
                    <a:lnTo>
                      <a:pt x="391" y="17297"/>
                    </a:lnTo>
                    <a:lnTo>
                      <a:pt x="282" y="16843"/>
                    </a:lnTo>
                    <a:lnTo>
                      <a:pt x="200" y="16388"/>
                    </a:lnTo>
                    <a:lnTo>
                      <a:pt x="128" y="15925"/>
                    </a:lnTo>
                    <a:lnTo>
                      <a:pt x="73" y="15452"/>
                    </a:lnTo>
                    <a:lnTo>
                      <a:pt x="37" y="14980"/>
                    </a:lnTo>
                    <a:lnTo>
                      <a:pt x="9" y="14498"/>
                    </a:lnTo>
                    <a:lnTo>
                      <a:pt x="0" y="14016"/>
                    </a:lnTo>
                    <a:lnTo>
                      <a:pt x="0" y="14016"/>
                    </a:lnTo>
                    <a:lnTo>
                      <a:pt x="9" y="13652"/>
                    </a:lnTo>
                    <a:lnTo>
                      <a:pt x="18" y="13298"/>
                    </a:lnTo>
                    <a:lnTo>
                      <a:pt x="46" y="12943"/>
                    </a:lnTo>
                    <a:lnTo>
                      <a:pt x="73" y="12589"/>
                    </a:lnTo>
                    <a:lnTo>
                      <a:pt x="109" y="12235"/>
                    </a:lnTo>
                    <a:lnTo>
                      <a:pt x="164" y="11880"/>
                    </a:lnTo>
                    <a:lnTo>
                      <a:pt x="218" y="11535"/>
                    </a:lnTo>
                    <a:lnTo>
                      <a:pt x="282" y="11189"/>
                    </a:lnTo>
                    <a:lnTo>
                      <a:pt x="364" y="10853"/>
                    </a:lnTo>
                    <a:lnTo>
                      <a:pt x="446" y="10517"/>
                    </a:lnTo>
                    <a:lnTo>
                      <a:pt x="537" y="10180"/>
                    </a:lnTo>
                    <a:lnTo>
                      <a:pt x="627" y="9853"/>
                    </a:lnTo>
                    <a:lnTo>
                      <a:pt x="737" y="9526"/>
                    </a:lnTo>
                    <a:lnTo>
                      <a:pt x="855" y="9199"/>
                    </a:lnTo>
                    <a:lnTo>
                      <a:pt x="973" y="8880"/>
                    </a:lnTo>
                    <a:lnTo>
                      <a:pt x="1100" y="8562"/>
                    </a:lnTo>
                    <a:lnTo>
                      <a:pt x="1236" y="8244"/>
                    </a:lnTo>
                    <a:lnTo>
                      <a:pt x="1382" y="7944"/>
                    </a:lnTo>
                    <a:lnTo>
                      <a:pt x="1536" y="7635"/>
                    </a:lnTo>
                    <a:lnTo>
                      <a:pt x="1691" y="7335"/>
                    </a:lnTo>
                    <a:lnTo>
                      <a:pt x="1855" y="7035"/>
                    </a:lnTo>
                    <a:lnTo>
                      <a:pt x="2027" y="6744"/>
                    </a:lnTo>
                    <a:lnTo>
                      <a:pt x="2209" y="6463"/>
                    </a:lnTo>
                    <a:lnTo>
                      <a:pt x="2391" y="6181"/>
                    </a:lnTo>
                    <a:lnTo>
                      <a:pt x="2591" y="5899"/>
                    </a:lnTo>
                    <a:lnTo>
                      <a:pt x="2782" y="5626"/>
                    </a:lnTo>
                    <a:lnTo>
                      <a:pt x="2991" y="5363"/>
                    </a:lnTo>
                    <a:lnTo>
                      <a:pt x="3200" y="5099"/>
                    </a:lnTo>
                    <a:lnTo>
                      <a:pt x="3418" y="4845"/>
                    </a:lnTo>
                    <a:lnTo>
                      <a:pt x="3645" y="4590"/>
                    </a:lnTo>
                    <a:lnTo>
                      <a:pt x="3872" y="4345"/>
                    </a:lnTo>
                    <a:lnTo>
                      <a:pt x="4109" y="4108"/>
                    </a:lnTo>
                    <a:lnTo>
                      <a:pt x="4345" y="3872"/>
                    </a:lnTo>
                    <a:lnTo>
                      <a:pt x="4590" y="3636"/>
                    </a:lnTo>
                    <a:lnTo>
                      <a:pt x="4845" y="3418"/>
                    </a:lnTo>
                    <a:lnTo>
                      <a:pt x="5100" y="3200"/>
                    </a:lnTo>
                    <a:lnTo>
                      <a:pt x="5363" y="2990"/>
                    </a:lnTo>
                    <a:lnTo>
                      <a:pt x="5636" y="2781"/>
                    </a:lnTo>
                    <a:lnTo>
                      <a:pt x="5908" y="2581"/>
                    </a:lnTo>
                    <a:lnTo>
                      <a:pt x="6181" y="2391"/>
                    </a:lnTo>
                    <a:lnTo>
                      <a:pt x="6463" y="2209"/>
                    </a:lnTo>
                    <a:lnTo>
                      <a:pt x="6754" y="2027"/>
                    </a:lnTo>
                    <a:lnTo>
                      <a:pt x="7045" y="1854"/>
                    </a:lnTo>
                    <a:lnTo>
                      <a:pt x="7336" y="1691"/>
                    </a:lnTo>
                    <a:lnTo>
                      <a:pt x="7635" y="1536"/>
                    </a:lnTo>
                    <a:lnTo>
                      <a:pt x="7945" y="1382"/>
                    </a:lnTo>
                    <a:lnTo>
                      <a:pt x="8254" y="1236"/>
                    </a:lnTo>
                    <a:lnTo>
                      <a:pt x="8563" y="1100"/>
                    </a:lnTo>
                    <a:lnTo>
                      <a:pt x="8881" y="973"/>
                    </a:lnTo>
                    <a:lnTo>
                      <a:pt x="9199" y="845"/>
                    </a:lnTo>
                    <a:lnTo>
                      <a:pt x="9526" y="736"/>
                    </a:lnTo>
                    <a:lnTo>
                      <a:pt x="9853" y="627"/>
                    </a:lnTo>
                    <a:lnTo>
                      <a:pt x="10181" y="527"/>
                    </a:lnTo>
                    <a:lnTo>
                      <a:pt x="10517" y="436"/>
                    </a:lnTo>
                    <a:lnTo>
                      <a:pt x="10853" y="354"/>
                    </a:lnTo>
                    <a:lnTo>
                      <a:pt x="11199" y="282"/>
                    </a:lnTo>
                    <a:lnTo>
                      <a:pt x="11535" y="218"/>
                    </a:lnTo>
                    <a:lnTo>
                      <a:pt x="11889" y="164"/>
                    </a:lnTo>
                    <a:lnTo>
                      <a:pt x="12235" y="109"/>
                    </a:lnTo>
                    <a:lnTo>
                      <a:pt x="12589" y="73"/>
                    </a:lnTo>
                    <a:lnTo>
                      <a:pt x="12944" y="36"/>
                    </a:lnTo>
                    <a:lnTo>
                      <a:pt x="13298" y="18"/>
                    </a:lnTo>
                    <a:lnTo>
                      <a:pt x="13662" y="0"/>
                    </a:lnTo>
                    <a:lnTo>
                      <a:pt x="14016" y="0"/>
                    </a:lnTo>
                    <a:lnTo>
                      <a:pt x="14016" y="0"/>
                    </a:lnTo>
                    <a:lnTo>
                      <a:pt x="14580" y="9"/>
                    </a:lnTo>
                    <a:lnTo>
                      <a:pt x="15125" y="45"/>
                    </a:lnTo>
                    <a:lnTo>
                      <a:pt x="15671" y="91"/>
                    </a:lnTo>
                    <a:lnTo>
                      <a:pt x="16216" y="173"/>
                    </a:lnTo>
                    <a:lnTo>
                      <a:pt x="16743" y="264"/>
                    </a:lnTo>
                    <a:lnTo>
                      <a:pt x="17270" y="373"/>
                    </a:lnTo>
                    <a:lnTo>
                      <a:pt x="17788" y="509"/>
                    </a:lnTo>
                    <a:lnTo>
                      <a:pt x="18297" y="664"/>
                    </a:lnTo>
                    <a:lnTo>
                      <a:pt x="18797" y="836"/>
                    </a:lnTo>
                    <a:lnTo>
                      <a:pt x="19288" y="1018"/>
                    </a:lnTo>
                    <a:lnTo>
                      <a:pt x="19770" y="1227"/>
                    </a:lnTo>
                    <a:lnTo>
                      <a:pt x="20243" y="1454"/>
                    </a:lnTo>
                    <a:lnTo>
                      <a:pt x="20706" y="1691"/>
                    </a:lnTo>
                    <a:lnTo>
                      <a:pt x="21161" y="1954"/>
                    </a:lnTo>
                    <a:lnTo>
                      <a:pt x="21606" y="2227"/>
                    </a:lnTo>
                    <a:lnTo>
                      <a:pt x="22042" y="2518"/>
                    </a:lnTo>
                    <a:lnTo>
                      <a:pt x="22460" y="2818"/>
                    </a:lnTo>
                    <a:lnTo>
                      <a:pt x="22870" y="3145"/>
                    </a:lnTo>
                    <a:lnTo>
                      <a:pt x="23260" y="3481"/>
                    </a:lnTo>
                    <a:lnTo>
                      <a:pt x="23642" y="3827"/>
                    </a:lnTo>
                    <a:lnTo>
                      <a:pt x="24015" y="4190"/>
                    </a:lnTo>
                    <a:lnTo>
                      <a:pt x="24369" y="4563"/>
                    </a:lnTo>
                    <a:lnTo>
                      <a:pt x="24715" y="4954"/>
                    </a:lnTo>
                    <a:lnTo>
                      <a:pt x="25042" y="5354"/>
                    </a:lnTo>
                    <a:lnTo>
                      <a:pt x="25360" y="5772"/>
                    </a:lnTo>
                    <a:lnTo>
                      <a:pt x="25651" y="6199"/>
                    </a:lnTo>
                    <a:lnTo>
                      <a:pt x="25942" y="6635"/>
                    </a:lnTo>
                    <a:lnTo>
                      <a:pt x="26205" y="7081"/>
                    </a:lnTo>
                    <a:lnTo>
                      <a:pt x="26451" y="7535"/>
                    </a:lnTo>
                    <a:lnTo>
                      <a:pt x="26687" y="8008"/>
                    </a:lnTo>
                    <a:lnTo>
                      <a:pt x="26905" y="8481"/>
                    </a:lnTo>
                    <a:lnTo>
                      <a:pt x="27105" y="8971"/>
                    </a:lnTo>
                    <a:lnTo>
                      <a:pt x="56537" y="8971"/>
                    </a:lnTo>
                    <a:lnTo>
                      <a:pt x="56537" y="8971"/>
                    </a:lnTo>
                    <a:lnTo>
                      <a:pt x="56728" y="8481"/>
                    </a:lnTo>
                    <a:lnTo>
                      <a:pt x="56937" y="8008"/>
                    </a:lnTo>
                    <a:lnTo>
                      <a:pt x="57164" y="7535"/>
                    </a:lnTo>
                    <a:lnTo>
                      <a:pt x="57401" y="7081"/>
                    </a:lnTo>
                    <a:lnTo>
                      <a:pt x="57646" y="6635"/>
                    </a:lnTo>
                    <a:lnTo>
                      <a:pt x="57910" y="6199"/>
                    </a:lnTo>
                    <a:lnTo>
                      <a:pt x="58182" y="5772"/>
                    </a:lnTo>
                    <a:lnTo>
                      <a:pt x="58473" y="5354"/>
                    </a:lnTo>
                    <a:lnTo>
                      <a:pt x="58773" y="4954"/>
                    </a:lnTo>
                    <a:lnTo>
                      <a:pt x="59082" y="4563"/>
                    </a:lnTo>
                    <a:lnTo>
                      <a:pt x="59418" y="4190"/>
                    </a:lnTo>
                    <a:lnTo>
                      <a:pt x="59755" y="3827"/>
                    </a:lnTo>
                    <a:lnTo>
                      <a:pt x="60109" y="3481"/>
                    </a:lnTo>
                    <a:lnTo>
                      <a:pt x="60482" y="3145"/>
                    </a:lnTo>
                    <a:lnTo>
                      <a:pt x="60864" y="2818"/>
                    </a:lnTo>
                    <a:lnTo>
                      <a:pt x="61264" y="2518"/>
                    </a:lnTo>
                    <a:lnTo>
                      <a:pt x="61682" y="2227"/>
                    </a:lnTo>
                    <a:lnTo>
                      <a:pt x="62109" y="1954"/>
                    </a:lnTo>
                    <a:lnTo>
                      <a:pt x="62545" y="1691"/>
                    </a:lnTo>
                    <a:lnTo>
                      <a:pt x="63000" y="1454"/>
                    </a:lnTo>
                    <a:lnTo>
                      <a:pt x="63236" y="1336"/>
                    </a:lnTo>
                    <a:lnTo>
                      <a:pt x="63472" y="1227"/>
                    </a:lnTo>
                    <a:lnTo>
                      <a:pt x="63709" y="1127"/>
                    </a:lnTo>
                    <a:lnTo>
                      <a:pt x="63954" y="1018"/>
                    </a:lnTo>
                    <a:lnTo>
                      <a:pt x="64200" y="927"/>
                    </a:lnTo>
                    <a:lnTo>
                      <a:pt x="64454" y="836"/>
                    </a:lnTo>
                    <a:lnTo>
                      <a:pt x="64709" y="745"/>
                    </a:lnTo>
                    <a:lnTo>
                      <a:pt x="64963" y="664"/>
                    </a:lnTo>
                    <a:lnTo>
                      <a:pt x="65227" y="582"/>
                    </a:lnTo>
                    <a:lnTo>
                      <a:pt x="65499" y="509"/>
                    </a:lnTo>
                    <a:lnTo>
                      <a:pt x="65763" y="436"/>
                    </a:lnTo>
                    <a:lnTo>
                      <a:pt x="66036" y="373"/>
                    </a:lnTo>
                    <a:lnTo>
                      <a:pt x="66317" y="318"/>
                    </a:lnTo>
                    <a:lnTo>
                      <a:pt x="66599" y="264"/>
                    </a:lnTo>
                    <a:lnTo>
                      <a:pt x="66881" y="209"/>
                    </a:lnTo>
                    <a:lnTo>
                      <a:pt x="67172" y="173"/>
                    </a:lnTo>
                    <a:lnTo>
                      <a:pt x="67463" y="127"/>
                    </a:lnTo>
                    <a:lnTo>
                      <a:pt x="67763" y="91"/>
                    </a:lnTo>
                    <a:lnTo>
                      <a:pt x="68063" y="64"/>
                    </a:lnTo>
                    <a:lnTo>
                      <a:pt x="68363" y="45"/>
                    </a:lnTo>
                    <a:lnTo>
                      <a:pt x="68672" y="18"/>
                    </a:lnTo>
                    <a:lnTo>
                      <a:pt x="68981" y="9"/>
                    </a:lnTo>
                    <a:lnTo>
                      <a:pt x="69299" y="0"/>
                    </a:lnTo>
                    <a:lnTo>
                      <a:pt x="69617" y="0"/>
                    </a:lnTo>
                    <a:lnTo>
                      <a:pt x="696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6923824" y="2360438"/>
                <a:ext cx="1762985" cy="1101426"/>
              </a:xfrm>
              <a:custGeom>
                <a:rect b="b" l="l" r="r" t="t"/>
                <a:pathLst>
                  <a:path extrusionOk="0" h="52256" w="83643">
                    <a:moveTo>
                      <a:pt x="69617" y="0"/>
                    </a:moveTo>
                    <a:lnTo>
                      <a:pt x="69617" y="0"/>
                    </a:lnTo>
                    <a:lnTo>
                      <a:pt x="69935" y="0"/>
                    </a:lnTo>
                    <a:lnTo>
                      <a:pt x="70262" y="18"/>
                    </a:lnTo>
                    <a:lnTo>
                      <a:pt x="70580" y="45"/>
                    </a:lnTo>
                    <a:lnTo>
                      <a:pt x="70908" y="82"/>
                    </a:lnTo>
                    <a:lnTo>
                      <a:pt x="71226" y="136"/>
                    </a:lnTo>
                    <a:lnTo>
                      <a:pt x="71544" y="191"/>
                    </a:lnTo>
                    <a:lnTo>
                      <a:pt x="71871" y="255"/>
                    </a:lnTo>
                    <a:lnTo>
                      <a:pt x="72189" y="336"/>
                    </a:lnTo>
                    <a:lnTo>
                      <a:pt x="72507" y="427"/>
                    </a:lnTo>
                    <a:lnTo>
                      <a:pt x="72826" y="518"/>
                    </a:lnTo>
                    <a:lnTo>
                      <a:pt x="73144" y="627"/>
                    </a:lnTo>
                    <a:lnTo>
                      <a:pt x="73453" y="736"/>
                    </a:lnTo>
                    <a:lnTo>
                      <a:pt x="73771" y="864"/>
                    </a:lnTo>
                    <a:lnTo>
                      <a:pt x="74080" y="991"/>
                    </a:lnTo>
                    <a:lnTo>
                      <a:pt x="74389" y="1136"/>
                    </a:lnTo>
                    <a:lnTo>
                      <a:pt x="74698" y="1282"/>
                    </a:lnTo>
                    <a:lnTo>
                      <a:pt x="75007" y="1436"/>
                    </a:lnTo>
                    <a:lnTo>
                      <a:pt x="75307" y="1600"/>
                    </a:lnTo>
                    <a:lnTo>
                      <a:pt x="75607" y="1772"/>
                    </a:lnTo>
                    <a:lnTo>
                      <a:pt x="75907" y="1954"/>
                    </a:lnTo>
                    <a:lnTo>
                      <a:pt x="76198" y="2136"/>
                    </a:lnTo>
                    <a:lnTo>
                      <a:pt x="76489" y="2327"/>
                    </a:lnTo>
                    <a:lnTo>
                      <a:pt x="76779" y="2527"/>
                    </a:lnTo>
                    <a:lnTo>
                      <a:pt x="77061" y="2736"/>
                    </a:lnTo>
                    <a:lnTo>
                      <a:pt x="77343" y="2945"/>
                    </a:lnTo>
                    <a:lnTo>
                      <a:pt x="77625" y="3163"/>
                    </a:lnTo>
                    <a:lnTo>
                      <a:pt x="77897" y="3390"/>
                    </a:lnTo>
                    <a:lnTo>
                      <a:pt x="78170" y="3618"/>
                    </a:lnTo>
                    <a:lnTo>
                      <a:pt x="78434" y="3854"/>
                    </a:lnTo>
                    <a:lnTo>
                      <a:pt x="78688" y="4090"/>
                    </a:lnTo>
                    <a:lnTo>
                      <a:pt x="78943" y="4336"/>
                    </a:lnTo>
                    <a:lnTo>
                      <a:pt x="79197" y="4590"/>
                    </a:lnTo>
                    <a:lnTo>
                      <a:pt x="79443" y="4845"/>
                    </a:lnTo>
                    <a:lnTo>
                      <a:pt x="79688" y="5099"/>
                    </a:lnTo>
                    <a:lnTo>
                      <a:pt x="79915" y="5363"/>
                    </a:lnTo>
                    <a:lnTo>
                      <a:pt x="80152" y="5636"/>
                    </a:lnTo>
                    <a:lnTo>
                      <a:pt x="80370" y="5908"/>
                    </a:lnTo>
                    <a:lnTo>
                      <a:pt x="80588" y="6181"/>
                    </a:lnTo>
                    <a:lnTo>
                      <a:pt x="80806" y="6463"/>
                    </a:lnTo>
                    <a:lnTo>
                      <a:pt x="81006" y="6744"/>
                    </a:lnTo>
                    <a:lnTo>
                      <a:pt x="81206" y="7035"/>
                    </a:lnTo>
                    <a:lnTo>
                      <a:pt x="81397" y="7317"/>
                    </a:lnTo>
                    <a:lnTo>
                      <a:pt x="81588" y="7608"/>
                    </a:lnTo>
                    <a:lnTo>
                      <a:pt x="81770" y="7908"/>
                    </a:lnTo>
                    <a:lnTo>
                      <a:pt x="81942" y="8199"/>
                    </a:lnTo>
                    <a:lnTo>
                      <a:pt x="82106" y="8499"/>
                    </a:lnTo>
                    <a:lnTo>
                      <a:pt x="82260" y="8799"/>
                    </a:lnTo>
                    <a:lnTo>
                      <a:pt x="82415" y="9108"/>
                    </a:lnTo>
                    <a:lnTo>
                      <a:pt x="82551" y="9408"/>
                    </a:lnTo>
                    <a:lnTo>
                      <a:pt x="82688" y="9717"/>
                    </a:lnTo>
                    <a:lnTo>
                      <a:pt x="82815" y="10017"/>
                    </a:lnTo>
                    <a:lnTo>
                      <a:pt x="82933" y="10326"/>
                    </a:lnTo>
                    <a:lnTo>
                      <a:pt x="83042" y="10635"/>
                    </a:lnTo>
                    <a:lnTo>
                      <a:pt x="83142" y="10944"/>
                    </a:lnTo>
                    <a:lnTo>
                      <a:pt x="83233" y="11253"/>
                    </a:lnTo>
                    <a:lnTo>
                      <a:pt x="83315" y="11562"/>
                    </a:lnTo>
                    <a:lnTo>
                      <a:pt x="83388" y="11871"/>
                    </a:lnTo>
                    <a:lnTo>
                      <a:pt x="83451" y="12180"/>
                    </a:lnTo>
                    <a:lnTo>
                      <a:pt x="83506" y="12489"/>
                    </a:lnTo>
                    <a:lnTo>
                      <a:pt x="83551" y="12798"/>
                    </a:lnTo>
                    <a:lnTo>
                      <a:pt x="83588" y="13107"/>
                    </a:lnTo>
                    <a:lnTo>
                      <a:pt x="83615" y="13407"/>
                    </a:lnTo>
                    <a:lnTo>
                      <a:pt x="83633" y="13716"/>
                    </a:lnTo>
                    <a:lnTo>
                      <a:pt x="83642" y="14016"/>
                    </a:lnTo>
                    <a:lnTo>
                      <a:pt x="83642" y="14016"/>
                    </a:lnTo>
                    <a:lnTo>
                      <a:pt x="83633" y="14616"/>
                    </a:lnTo>
                    <a:lnTo>
                      <a:pt x="83606" y="15189"/>
                    </a:lnTo>
                    <a:lnTo>
                      <a:pt x="83569" y="15752"/>
                    </a:lnTo>
                    <a:lnTo>
                      <a:pt x="83506" y="16288"/>
                    </a:lnTo>
                    <a:lnTo>
                      <a:pt x="83442" y="16816"/>
                    </a:lnTo>
                    <a:lnTo>
                      <a:pt x="83351" y="17325"/>
                    </a:lnTo>
                    <a:lnTo>
                      <a:pt x="83251" y="17815"/>
                    </a:lnTo>
                    <a:lnTo>
                      <a:pt x="83133" y="18288"/>
                    </a:lnTo>
                    <a:lnTo>
                      <a:pt x="83006" y="18752"/>
                    </a:lnTo>
                    <a:lnTo>
                      <a:pt x="82860" y="19197"/>
                    </a:lnTo>
                    <a:lnTo>
                      <a:pt x="82706" y="19624"/>
                    </a:lnTo>
                    <a:lnTo>
                      <a:pt x="82533" y="20042"/>
                    </a:lnTo>
                    <a:lnTo>
                      <a:pt x="82351" y="20451"/>
                    </a:lnTo>
                    <a:lnTo>
                      <a:pt x="82151" y="20833"/>
                    </a:lnTo>
                    <a:lnTo>
                      <a:pt x="81942" y="21215"/>
                    </a:lnTo>
                    <a:lnTo>
                      <a:pt x="81724" y="21579"/>
                    </a:lnTo>
                    <a:lnTo>
                      <a:pt x="81488" y="21933"/>
                    </a:lnTo>
                    <a:lnTo>
                      <a:pt x="81242" y="22278"/>
                    </a:lnTo>
                    <a:lnTo>
                      <a:pt x="80979" y="22606"/>
                    </a:lnTo>
                    <a:lnTo>
                      <a:pt x="80715" y="22924"/>
                    </a:lnTo>
                    <a:lnTo>
                      <a:pt x="80433" y="23242"/>
                    </a:lnTo>
                    <a:lnTo>
                      <a:pt x="80143" y="23542"/>
                    </a:lnTo>
                    <a:lnTo>
                      <a:pt x="79843" y="23833"/>
                    </a:lnTo>
                    <a:lnTo>
                      <a:pt x="79524" y="24115"/>
                    </a:lnTo>
                    <a:lnTo>
                      <a:pt x="79206" y="24387"/>
                    </a:lnTo>
                    <a:lnTo>
                      <a:pt x="78870" y="24660"/>
                    </a:lnTo>
                    <a:lnTo>
                      <a:pt x="78534" y="24923"/>
                    </a:lnTo>
                    <a:lnTo>
                      <a:pt x="78179" y="25169"/>
                    </a:lnTo>
                    <a:lnTo>
                      <a:pt x="77816" y="25423"/>
                    </a:lnTo>
                    <a:lnTo>
                      <a:pt x="77452" y="25660"/>
                    </a:lnTo>
                    <a:lnTo>
                      <a:pt x="77070" y="25896"/>
                    </a:lnTo>
                    <a:lnTo>
                      <a:pt x="76689" y="26123"/>
                    </a:lnTo>
                    <a:lnTo>
                      <a:pt x="76689" y="26123"/>
                    </a:lnTo>
                    <a:lnTo>
                      <a:pt x="77070" y="26360"/>
                    </a:lnTo>
                    <a:lnTo>
                      <a:pt x="77452" y="26596"/>
                    </a:lnTo>
                    <a:lnTo>
                      <a:pt x="77816" y="26832"/>
                    </a:lnTo>
                    <a:lnTo>
                      <a:pt x="78179" y="27078"/>
                    </a:lnTo>
                    <a:lnTo>
                      <a:pt x="78534" y="27332"/>
                    </a:lnTo>
                    <a:lnTo>
                      <a:pt x="78870" y="27596"/>
                    </a:lnTo>
                    <a:lnTo>
                      <a:pt x="79206" y="27859"/>
                    </a:lnTo>
                    <a:lnTo>
                      <a:pt x="79524" y="28141"/>
                    </a:lnTo>
                    <a:lnTo>
                      <a:pt x="79843" y="28423"/>
                    </a:lnTo>
                    <a:lnTo>
                      <a:pt x="80143" y="28714"/>
                    </a:lnTo>
                    <a:lnTo>
                      <a:pt x="80433" y="29014"/>
                    </a:lnTo>
                    <a:lnTo>
                      <a:pt x="80715" y="29323"/>
                    </a:lnTo>
                    <a:lnTo>
                      <a:pt x="80979" y="29650"/>
                    </a:lnTo>
                    <a:lnTo>
                      <a:pt x="81242" y="29977"/>
                    </a:lnTo>
                    <a:lnTo>
                      <a:pt x="81488" y="30323"/>
                    </a:lnTo>
                    <a:lnTo>
                      <a:pt x="81724" y="30677"/>
                    </a:lnTo>
                    <a:lnTo>
                      <a:pt x="81942" y="31041"/>
                    </a:lnTo>
                    <a:lnTo>
                      <a:pt x="82151" y="31413"/>
                    </a:lnTo>
                    <a:lnTo>
                      <a:pt x="82351" y="31804"/>
                    </a:lnTo>
                    <a:lnTo>
                      <a:pt x="82533" y="32213"/>
                    </a:lnTo>
                    <a:lnTo>
                      <a:pt x="82706" y="32622"/>
                    </a:lnTo>
                    <a:lnTo>
                      <a:pt x="82860" y="33059"/>
                    </a:lnTo>
                    <a:lnTo>
                      <a:pt x="83006" y="33504"/>
                    </a:lnTo>
                    <a:lnTo>
                      <a:pt x="83133" y="33958"/>
                    </a:lnTo>
                    <a:lnTo>
                      <a:pt x="83251" y="34440"/>
                    </a:lnTo>
                    <a:lnTo>
                      <a:pt x="83351" y="34931"/>
                    </a:lnTo>
                    <a:lnTo>
                      <a:pt x="83442" y="35440"/>
                    </a:lnTo>
                    <a:lnTo>
                      <a:pt x="83506" y="35958"/>
                    </a:lnTo>
                    <a:lnTo>
                      <a:pt x="83569" y="36504"/>
                    </a:lnTo>
                    <a:lnTo>
                      <a:pt x="83606" y="37058"/>
                    </a:lnTo>
                    <a:lnTo>
                      <a:pt x="83633" y="37640"/>
                    </a:lnTo>
                    <a:lnTo>
                      <a:pt x="83642" y="38231"/>
                    </a:lnTo>
                    <a:lnTo>
                      <a:pt x="83642" y="38231"/>
                    </a:lnTo>
                    <a:lnTo>
                      <a:pt x="83633" y="38540"/>
                    </a:lnTo>
                    <a:lnTo>
                      <a:pt x="83615" y="38840"/>
                    </a:lnTo>
                    <a:lnTo>
                      <a:pt x="83588" y="39149"/>
                    </a:lnTo>
                    <a:lnTo>
                      <a:pt x="83551" y="39458"/>
                    </a:lnTo>
                    <a:lnTo>
                      <a:pt x="83506" y="39767"/>
                    </a:lnTo>
                    <a:lnTo>
                      <a:pt x="83451" y="40076"/>
                    </a:lnTo>
                    <a:lnTo>
                      <a:pt x="83388" y="40385"/>
                    </a:lnTo>
                    <a:lnTo>
                      <a:pt x="83315" y="40694"/>
                    </a:lnTo>
                    <a:lnTo>
                      <a:pt x="83233" y="41003"/>
                    </a:lnTo>
                    <a:lnTo>
                      <a:pt x="83142" y="41312"/>
                    </a:lnTo>
                    <a:lnTo>
                      <a:pt x="83042" y="41621"/>
                    </a:lnTo>
                    <a:lnTo>
                      <a:pt x="82933" y="41921"/>
                    </a:lnTo>
                    <a:lnTo>
                      <a:pt x="82815" y="42230"/>
                    </a:lnTo>
                    <a:lnTo>
                      <a:pt x="82688" y="42539"/>
                    </a:lnTo>
                    <a:lnTo>
                      <a:pt x="82551" y="42848"/>
                    </a:lnTo>
                    <a:lnTo>
                      <a:pt x="82415" y="43148"/>
                    </a:lnTo>
                    <a:lnTo>
                      <a:pt x="82260" y="43448"/>
                    </a:lnTo>
                    <a:lnTo>
                      <a:pt x="82106" y="43748"/>
                    </a:lnTo>
                    <a:lnTo>
                      <a:pt x="81942" y="44048"/>
                    </a:lnTo>
                    <a:lnTo>
                      <a:pt x="81770" y="44348"/>
                    </a:lnTo>
                    <a:lnTo>
                      <a:pt x="81588" y="44639"/>
                    </a:lnTo>
                    <a:lnTo>
                      <a:pt x="81397" y="44930"/>
                    </a:lnTo>
                    <a:lnTo>
                      <a:pt x="81206" y="45220"/>
                    </a:lnTo>
                    <a:lnTo>
                      <a:pt x="81006" y="45502"/>
                    </a:lnTo>
                    <a:lnTo>
                      <a:pt x="80806" y="45793"/>
                    </a:lnTo>
                    <a:lnTo>
                      <a:pt x="80588" y="46066"/>
                    </a:lnTo>
                    <a:lnTo>
                      <a:pt x="80370" y="46348"/>
                    </a:lnTo>
                    <a:lnTo>
                      <a:pt x="80152" y="46620"/>
                    </a:lnTo>
                    <a:lnTo>
                      <a:pt x="79915" y="46884"/>
                    </a:lnTo>
                    <a:lnTo>
                      <a:pt x="79688" y="47147"/>
                    </a:lnTo>
                    <a:lnTo>
                      <a:pt x="79443" y="47411"/>
                    </a:lnTo>
                    <a:lnTo>
                      <a:pt x="79197" y="47666"/>
                    </a:lnTo>
                    <a:lnTo>
                      <a:pt x="78943" y="47911"/>
                    </a:lnTo>
                    <a:lnTo>
                      <a:pt x="78688" y="48156"/>
                    </a:lnTo>
                    <a:lnTo>
                      <a:pt x="78434" y="48402"/>
                    </a:lnTo>
                    <a:lnTo>
                      <a:pt x="78170" y="48638"/>
                    </a:lnTo>
                    <a:lnTo>
                      <a:pt x="77897" y="48865"/>
                    </a:lnTo>
                    <a:lnTo>
                      <a:pt x="77625" y="49093"/>
                    </a:lnTo>
                    <a:lnTo>
                      <a:pt x="77343" y="49311"/>
                    </a:lnTo>
                    <a:lnTo>
                      <a:pt x="77061" y="49520"/>
                    </a:lnTo>
                    <a:lnTo>
                      <a:pt x="76779" y="49729"/>
                    </a:lnTo>
                    <a:lnTo>
                      <a:pt x="76489" y="49929"/>
                    </a:lnTo>
                    <a:lnTo>
                      <a:pt x="76198" y="50120"/>
                    </a:lnTo>
                    <a:lnTo>
                      <a:pt x="75907" y="50301"/>
                    </a:lnTo>
                    <a:lnTo>
                      <a:pt x="75607" y="50483"/>
                    </a:lnTo>
                    <a:lnTo>
                      <a:pt x="75307" y="50656"/>
                    </a:lnTo>
                    <a:lnTo>
                      <a:pt x="75007" y="50820"/>
                    </a:lnTo>
                    <a:lnTo>
                      <a:pt x="74698" y="50974"/>
                    </a:lnTo>
                    <a:lnTo>
                      <a:pt x="74389" y="51120"/>
                    </a:lnTo>
                    <a:lnTo>
                      <a:pt x="74080" y="51256"/>
                    </a:lnTo>
                    <a:lnTo>
                      <a:pt x="73771" y="51392"/>
                    </a:lnTo>
                    <a:lnTo>
                      <a:pt x="73453" y="51510"/>
                    </a:lnTo>
                    <a:lnTo>
                      <a:pt x="73144" y="51629"/>
                    </a:lnTo>
                    <a:lnTo>
                      <a:pt x="72826" y="51738"/>
                    </a:lnTo>
                    <a:lnTo>
                      <a:pt x="72507" y="51829"/>
                    </a:lnTo>
                    <a:lnTo>
                      <a:pt x="72189" y="51919"/>
                    </a:lnTo>
                    <a:lnTo>
                      <a:pt x="71871" y="51992"/>
                    </a:lnTo>
                    <a:lnTo>
                      <a:pt x="71544" y="52065"/>
                    </a:lnTo>
                    <a:lnTo>
                      <a:pt x="71226" y="52119"/>
                    </a:lnTo>
                    <a:lnTo>
                      <a:pt x="70908" y="52165"/>
                    </a:lnTo>
                    <a:lnTo>
                      <a:pt x="70580" y="52201"/>
                    </a:lnTo>
                    <a:lnTo>
                      <a:pt x="70262" y="52228"/>
                    </a:lnTo>
                    <a:lnTo>
                      <a:pt x="69935" y="52247"/>
                    </a:lnTo>
                    <a:lnTo>
                      <a:pt x="69617" y="52256"/>
                    </a:lnTo>
                    <a:lnTo>
                      <a:pt x="69617" y="52256"/>
                    </a:lnTo>
                    <a:lnTo>
                      <a:pt x="69299" y="52256"/>
                    </a:lnTo>
                    <a:lnTo>
                      <a:pt x="68981" y="52247"/>
                    </a:lnTo>
                    <a:lnTo>
                      <a:pt x="68672" y="52228"/>
                    </a:lnTo>
                    <a:lnTo>
                      <a:pt x="68363" y="52210"/>
                    </a:lnTo>
                    <a:lnTo>
                      <a:pt x="68063" y="52183"/>
                    </a:lnTo>
                    <a:lnTo>
                      <a:pt x="67763" y="52156"/>
                    </a:lnTo>
                    <a:lnTo>
                      <a:pt x="67463" y="52119"/>
                    </a:lnTo>
                    <a:lnTo>
                      <a:pt x="67172" y="52083"/>
                    </a:lnTo>
                    <a:lnTo>
                      <a:pt x="66881" y="52038"/>
                    </a:lnTo>
                    <a:lnTo>
                      <a:pt x="66599" y="51992"/>
                    </a:lnTo>
                    <a:lnTo>
                      <a:pt x="66317" y="51938"/>
                    </a:lnTo>
                    <a:lnTo>
                      <a:pt x="66036" y="51874"/>
                    </a:lnTo>
                    <a:lnTo>
                      <a:pt x="65763" y="51810"/>
                    </a:lnTo>
                    <a:lnTo>
                      <a:pt x="65499" y="51747"/>
                    </a:lnTo>
                    <a:lnTo>
                      <a:pt x="65227" y="51665"/>
                    </a:lnTo>
                    <a:lnTo>
                      <a:pt x="64963" y="51592"/>
                    </a:lnTo>
                    <a:lnTo>
                      <a:pt x="64709" y="51510"/>
                    </a:lnTo>
                    <a:lnTo>
                      <a:pt x="64454" y="51419"/>
                    </a:lnTo>
                    <a:lnTo>
                      <a:pt x="64200" y="51329"/>
                    </a:lnTo>
                    <a:lnTo>
                      <a:pt x="63954" y="51229"/>
                    </a:lnTo>
                    <a:lnTo>
                      <a:pt x="63709" y="51129"/>
                    </a:lnTo>
                    <a:lnTo>
                      <a:pt x="63472" y="51020"/>
                    </a:lnTo>
                    <a:lnTo>
                      <a:pt x="63236" y="50910"/>
                    </a:lnTo>
                    <a:lnTo>
                      <a:pt x="63000" y="50801"/>
                    </a:lnTo>
                    <a:lnTo>
                      <a:pt x="62545" y="50556"/>
                    </a:lnTo>
                    <a:lnTo>
                      <a:pt x="62109" y="50301"/>
                    </a:lnTo>
                    <a:lnTo>
                      <a:pt x="61682" y="50029"/>
                    </a:lnTo>
                    <a:lnTo>
                      <a:pt x="61264" y="49738"/>
                    </a:lnTo>
                    <a:lnTo>
                      <a:pt x="60864" y="49429"/>
                    </a:lnTo>
                    <a:lnTo>
                      <a:pt x="60482" y="49111"/>
                    </a:lnTo>
                    <a:lnTo>
                      <a:pt x="60109" y="48774"/>
                    </a:lnTo>
                    <a:lnTo>
                      <a:pt x="59755" y="48429"/>
                    </a:lnTo>
                    <a:lnTo>
                      <a:pt x="59418" y="48065"/>
                    </a:lnTo>
                    <a:lnTo>
                      <a:pt x="59082" y="47684"/>
                    </a:lnTo>
                    <a:lnTo>
                      <a:pt x="58773" y="47302"/>
                    </a:lnTo>
                    <a:lnTo>
                      <a:pt x="58473" y="46893"/>
                    </a:lnTo>
                    <a:lnTo>
                      <a:pt x="58182" y="46484"/>
                    </a:lnTo>
                    <a:lnTo>
                      <a:pt x="57910" y="46057"/>
                    </a:lnTo>
                    <a:lnTo>
                      <a:pt x="57646" y="45620"/>
                    </a:lnTo>
                    <a:lnTo>
                      <a:pt x="57401" y="45175"/>
                    </a:lnTo>
                    <a:lnTo>
                      <a:pt x="57164" y="44711"/>
                    </a:lnTo>
                    <a:lnTo>
                      <a:pt x="56937" y="44248"/>
                    </a:lnTo>
                    <a:lnTo>
                      <a:pt x="56728" y="43766"/>
                    </a:lnTo>
                    <a:lnTo>
                      <a:pt x="56537" y="43284"/>
                    </a:lnTo>
                    <a:lnTo>
                      <a:pt x="27105" y="43284"/>
                    </a:lnTo>
                    <a:lnTo>
                      <a:pt x="27105" y="43284"/>
                    </a:lnTo>
                    <a:lnTo>
                      <a:pt x="26905" y="43766"/>
                    </a:lnTo>
                    <a:lnTo>
                      <a:pt x="26687" y="44248"/>
                    </a:lnTo>
                    <a:lnTo>
                      <a:pt x="26451" y="44711"/>
                    </a:lnTo>
                    <a:lnTo>
                      <a:pt x="26205" y="45175"/>
                    </a:lnTo>
                    <a:lnTo>
                      <a:pt x="25942" y="45620"/>
                    </a:lnTo>
                    <a:lnTo>
                      <a:pt x="25651" y="46057"/>
                    </a:lnTo>
                    <a:lnTo>
                      <a:pt x="25360" y="46484"/>
                    </a:lnTo>
                    <a:lnTo>
                      <a:pt x="25042" y="46893"/>
                    </a:lnTo>
                    <a:lnTo>
                      <a:pt x="24715" y="47302"/>
                    </a:lnTo>
                    <a:lnTo>
                      <a:pt x="24369" y="47684"/>
                    </a:lnTo>
                    <a:lnTo>
                      <a:pt x="24015" y="48065"/>
                    </a:lnTo>
                    <a:lnTo>
                      <a:pt x="23642" y="48429"/>
                    </a:lnTo>
                    <a:lnTo>
                      <a:pt x="23260" y="48774"/>
                    </a:lnTo>
                    <a:lnTo>
                      <a:pt x="22870" y="49111"/>
                    </a:lnTo>
                    <a:lnTo>
                      <a:pt x="22460" y="49429"/>
                    </a:lnTo>
                    <a:lnTo>
                      <a:pt x="22042" y="49738"/>
                    </a:lnTo>
                    <a:lnTo>
                      <a:pt x="21606" y="50029"/>
                    </a:lnTo>
                    <a:lnTo>
                      <a:pt x="21161" y="50301"/>
                    </a:lnTo>
                    <a:lnTo>
                      <a:pt x="20715" y="50556"/>
                    </a:lnTo>
                    <a:lnTo>
                      <a:pt x="20243" y="50801"/>
                    </a:lnTo>
                    <a:lnTo>
                      <a:pt x="19770" y="51020"/>
                    </a:lnTo>
                    <a:lnTo>
                      <a:pt x="19288" y="51229"/>
                    </a:lnTo>
                    <a:lnTo>
                      <a:pt x="18797" y="51419"/>
                    </a:lnTo>
                    <a:lnTo>
                      <a:pt x="18297" y="51592"/>
                    </a:lnTo>
                    <a:lnTo>
                      <a:pt x="17788" y="51747"/>
                    </a:lnTo>
                    <a:lnTo>
                      <a:pt x="17270" y="51874"/>
                    </a:lnTo>
                    <a:lnTo>
                      <a:pt x="16743" y="51992"/>
                    </a:lnTo>
                    <a:lnTo>
                      <a:pt x="16216" y="52083"/>
                    </a:lnTo>
                    <a:lnTo>
                      <a:pt x="15671" y="52156"/>
                    </a:lnTo>
                    <a:lnTo>
                      <a:pt x="15125" y="52210"/>
                    </a:lnTo>
                    <a:lnTo>
                      <a:pt x="14580" y="52247"/>
                    </a:lnTo>
                    <a:lnTo>
                      <a:pt x="14016" y="52256"/>
                    </a:lnTo>
                    <a:lnTo>
                      <a:pt x="14016" y="52256"/>
                    </a:lnTo>
                    <a:lnTo>
                      <a:pt x="13662" y="52247"/>
                    </a:lnTo>
                    <a:lnTo>
                      <a:pt x="13298" y="52238"/>
                    </a:lnTo>
                    <a:lnTo>
                      <a:pt x="12944" y="52210"/>
                    </a:lnTo>
                    <a:lnTo>
                      <a:pt x="12589" y="52183"/>
                    </a:lnTo>
                    <a:lnTo>
                      <a:pt x="12235" y="52138"/>
                    </a:lnTo>
                    <a:lnTo>
                      <a:pt x="11889" y="52092"/>
                    </a:lnTo>
                    <a:lnTo>
                      <a:pt x="11535" y="52038"/>
                    </a:lnTo>
                    <a:lnTo>
                      <a:pt x="11199" y="51974"/>
                    </a:lnTo>
                    <a:lnTo>
                      <a:pt x="10853" y="51892"/>
                    </a:lnTo>
                    <a:lnTo>
                      <a:pt x="10517" y="51810"/>
                    </a:lnTo>
                    <a:lnTo>
                      <a:pt x="10181" y="51719"/>
                    </a:lnTo>
                    <a:lnTo>
                      <a:pt x="9853" y="51629"/>
                    </a:lnTo>
                    <a:lnTo>
                      <a:pt x="9526" y="51519"/>
                    </a:lnTo>
                    <a:lnTo>
                      <a:pt x="9199" y="51401"/>
                    </a:lnTo>
                    <a:lnTo>
                      <a:pt x="8881" y="51283"/>
                    </a:lnTo>
                    <a:lnTo>
                      <a:pt x="8563" y="51156"/>
                    </a:lnTo>
                    <a:lnTo>
                      <a:pt x="8254" y="51020"/>
                    </a:lnTo>
                    <a:lnTo>
                      <a:pt x="7945" y="50874"/>
                    </a:lnTo>
                    <a:lnTo>
                      <a:pt x="7635" y="50720"/>
                    </a:lnTo>
                    <a:lnTo>
                      <a:pt x="7336" y="50565"/>
                    </a:lnTo>
                    <a:lnTo>
                      <a:pt x="7045" y="50401"/>
                    </a:lnTo>
                    <a:lnTo>
                      <a:pt x="6754" y="50229"/>
                    </a:lnTo>
                    <a:lnTo>
                      <a:pt x="6463" y="50047"/>
                    </a:lnTo>
                    <a:lnTo>
                      <a:pt x="6181" y="49856"/>
                    </a:lnTo>
                    <a:lnTo>
                      <a:pt x="5908" y="49665"/>
                    </a:lnTo>
                    <a:lnTo>
                      <a:pt x="5636" y="49465"/>
                    </a:lnTo>
                    <a:lnTo>
                      <a:pt x="5363" y="49265"/>
                    </a:lnTo>
                    <a:lnTo>
                      <a:pt x="5100" y="49056"/>
                    </a:lnTo>
                    <a:lnTo>
                      <a:pt x="4845" y="48838"/>
                    </a:lnTo>
                    <a:lnTo>
                      <a:pt x="4590" y="48611"/>
                    </a:lnTo>
                    <a:lnTo>
                      <a:pt x="4345" y="48384"/>
                    </a:lnTo>
                    <a:lnTo>
                      <a:pt x="4109" y="48147"/>
                    </a:lnTo>
                    <a:lnTo>
                      <a:pt x="3872" y="47911"/>
                    </a:lnTo>
                    <a:lnTo>
                      <a:pt x="3645" y="47666"/>
                    </a:lnTo>
                    <a:lnTo>
                      <a:pt x="3418" y="47411"/>
                    </a:lnTo>
                    <a:lnTo>
                      <a:pt x="3200" y="47156"/>
                    </a:lnTo>
                    <a:lnTo>
                      <a:pt x="2991" y="46893"/>
                    </a:lnTo>
                    <a:lnTo>
                      <a:pt x="2782" y="46620"/>
                    </a:lnTo>
                    <a:lnTo>
                      <a:pt x="2591" y="46348"/>
                    </a:lnTo>
                    <a:lnTo>
                      <a:pt x="2391" y="46075"/>
                    </a:lnTo>
                    <a:lnTo>
                      <a:pt x="2209" y="45793"/>
                    </a:lnTo>
                    <a:lnTo>
                      <a:pt x="2027" y="45502"/>
                    </a:lnTo>
                    <a:lnTo>
                      <a:pt x="1855" y="45211"/>
                    </a:lnTo>
                    <a:lnTo>
                      <a:pt x="1691" y="44920"/>
                    </a:lnTo>
                    <a:lnTo>
                      <a:pt x="1536" y="44621"/>
                    </a:lnTo>
                    <a:lnTo>
                      <a:pt x="1382" y="44311"/>
                    </a:lnTo>
                    <a:lnTo>
                      <a:pt x="1236" y="44002"/>
                    </a:lnTo>
                    <a:lnTo>
                      <a:pt x="1100" y="43693"/>
                    </a:lnTo>
                    <a:lnTo>
                      <a:pt x="973" y="43375"/>
                    </a:lnTo>
                    <a:lnTo>
                      <a:pt x="855" y="43057"/>
                    </a:lnTo>
                    <a:lnTo>
                      <a:pt x="737" y="42730"/>
                    </a:lnTo>
                    <a:lnTo>
                      <a:pt x="627" y="42403"/>
                    </a:lnTo>
                    <a:lnTo>
                      <a:pt x="537" y="42075"/>
                    </a:lnTo>
                    <a:lnTo>
                      <a:pt x="446" y="41739"/>
                    </a:lnTo>
                    <a:lnTo>
                      <a:pt x="364" y="41403"/>
                    </a:lnTo>
                    <a:lnTo>
                      <a:pt x="282" y="41057"/>
                    </a:lnTo>
                    <a:lnTo>
                      <a:pt x="218" y="40712"/>
                    </a:lnTo>
                    <a:lnTo>
                      <a:pt x="164" y="40367"/>
                    </a:lnTo>
                    <a:lnTo>
                      <a:pt x="109" y="40021"/>
                    </a:lnTo>
                    <a:lnTo>
                      <a:pt x="73" y="39667"/>
                    </a:lnTo>
                    <a:lnTo>
                      <a:pt x="46" y="39312"/>
                    </a:lnTo>
                    <a:lnTo>
                      <a:pt x="18" y="38958"/>
                    </a:lnTo>
                    <a:lnTo>
                      <a:pt x="9" y="38594"/>
                    </a:lnTo>
                    <a:lnTo>
                      <a:pt x="0" y="38231"/>
                    </a:lnTo>
                    <a:lnTo>
                      <a:pt x="0" y="38231"/>
                    </a:lnTo>
                    <a:lnTo>
                      <a:pt x="9" y="37749"/>
                    </a:lnTo>
                    <a:lnTo>
                      <a:pt x="37" y="37276"/>
                    </a:lnTo>
                    <a:lnTo>
                      <a:pt x="73" y="36804"/>
                    </a:lnTo>
                    <a:lnTo>
                      <a:pt x="128" y="36331"/>
                    </a:lnTo>
                    <a:lnTo>
                      <a:pt x="200" y="35867"/>
                    </a:lnTo>
                    <a:lnTo>
                      <a:pt x="282" y="35404"/>
                    </a:lnTo>
                    <a:lnTo>
                      <a:pt x="391" y="34958"/>
                    </a:lnTo>
                    <a:lnTo>
                      <a:pt x="500" y="34504"/>
                    </a:lnTo>
                    <a:lnTo>
                      <a:pt x="627" y="34068"/>
                    </a:lnTo>
                    <a:lnTo>
                      <a:pt x="773" y="33631"/>
                    </a:lnTo>
                    <a:lnTo>
                      <a:pt x="937" y="33195"/>
                    </a:lnTo>
                    <a:lnTo>
                      <a:pt x="1100" y="32777"/>
                    </a:lnTo>
                    <a:lnTo>
                      <a:pt x="1291" y="32359"/>
                    </a:lnTo>
                    <a:lnTo>
                      <a:pt x="1482" y="31950"/>
                    </a:lnTo>
                    <a:lnTo>
                      <a:pt x="1691" y="31550"/>
                    </a:lnTo>
                    <a:lnTo>
                      <a:pt x="1918" y="31159"/>
                    </a:lnTo>
                    <a:lnTo>
                      <a:pt x="2155" y="30768"/>
                    </a:lnTo>
                    <a:lnTo>
                      <a:pt x="2400" y="30395"/>
                    </a:lnTo>
                    <a:lnTo>
                      <a:pt x="2654" y="30023"/>
                    </a:lnTo>
                    <a:lnTo>
                      <a:pt x="2927" y="29668"/>
                    </a:lnTo>
                    <a:lnTo>
                      <a:pt x="3209" y="29314"/>
                    </a:lnTo>
                    <a:lnTo>
                      <a:pt x="3500" y="28968"/>
                    </a:lnTo>
                    <a:lnTo>
                      <a:pt x="3800" y="28641"/>
                    </a:lnTo>
                    <a:lnTo>
                      <a:pt x="4109" y="28314"/>
                    </a:lnTo>
                    <a:lnTo>
                      <a:pt x="4436" y="28005"/>
                    </a:lnTo>
                    <a:lnTo>
                      <a:pt x="4763" y="27705"/>
                    </a:lnTo>
                    <a:lnTo>
                      <a:pt x="5109" y="27414"/>
                    </a:lnTo>
                    <a:lnTo>
                      <a:pt x="5463" y="27132"/>
                    </a:lnTo>
                    <a:lnTo>
                      <a:pt x="5818" y="26869"/>
                    </a:lnTo>
                    <a:lnTo>
                      <a:pt x="6190" y="26605"/>
                    </a:lnTo>
                    <a:lnTo>
                      <a:pt x="6563" y="26360"/>
                    </a:lnTo>
                    <a:lnTo>
                      <a:pt x="6954" y="26123"/>
                    </a:lnTo>
                    <a:lnTo>
                      <a:pt x="6954" y="26123"/>
                    </a:lnTo>
                    <a:lnTo>
                      <a:pt x="6563" y="25896"/>
                    </a:lnTo>
                    <a:lnTo>
                      <a:pt x="6190" y="25651"/>
                    </a:lnTo>
                    <a:lnTo>
                      <a:pt x="5818" y="25387"/>
                    </a:lnTo>
                    <a:lnTo>
                      <a:pt x="5463" y="25123"/>
                    </a:lnTo>
                    <a:lnTo>
                      <a:pt x="5109" y="24842"/>
                    </a:lnTo>
                    <a:lnTo>
                      <a:pt x="4763" y="24551"/>
                    </a:lnTo>
                    <a:lnTo>
                      <a:pt x="4436" y="24251"/>
                    </a:lnTo>
                    <a:lnTo>
                      <a:pt x="4109" y="23933"/>
                    </a:lnTo>
                    <a:lnTo>
                      <a:pt x="3800" y="23615"/>
                    </a:lnTo>
                    <a:lnTo>
                      <a:pt x="3500" y="23278"/>
                    </a:lnTo>
                    <a:lnTo>
                      <a:pt x="3209" y="22942"/>
                    </a:lnTo>
                    <a:lnTo>
                      <a:pt x="2927" y="22587"/>
                    </a:lnTo>
                    <a:lnTo>
                      <a:pt x="2654" y="22224"/>
                    </a:lnTo>
                    <a:lnTo>
                      <a:pt x="2400" y="21860"/>
                    </a:lnTo>
                    <a:lnTo>
                      <a:pt x="2155" y="21479"/>
                    </a:lnTo>
                    <a:lnTo>
                      <a:pt x="1918" y="21097"/>
                    </a:lnTo>
                    <a:lnTo>
                      <a:pt x="1691" y="20706"/>
                    </a:lnTo>
                    <a:lnTo>
                      <a:pt x="1482" y="20306"/>
                    </a:lnTo>
                    <a:lnTo>
                      <a:pt x="1291" y="19897"/>
                    </a:lnTo>
                    <a:lnTo>
                      <a:pt x="1100" y="19479"/>
                    </a:lnTo>
                    <a:lnTo>
                      <a:pt x="937" y="19052"/>
                    </a:lnTo>
                    <a:lnTo>
                      <a:pt x="773" y="18624"/>
                    </a:lnTo>
                    <a:lnTo>
                      <a:pt x="627" y="18188"/>
                    </a:lnTo>
                    <a:lnTo>
                      <a:pt x="500" y="17743"/>
                    </a:lnTo>
                    <a:lnTo>
                      <a:pt x="391" y="17297"/>
                    </a:lnTo>
                    <a:lnTo>
                      <a:pt x="282" y="16843"/>
                    </a:lnTo>
                    <a:lnTo>
                      <a:pt x="200" y="16388"/>
                    </a:lnTo>
                    <a:lnTo>
                      <a:pt x="128" y="15925"/>
                    </a:lnTo>
                    <a:lnTo>
                      <a:pt x="73" y="15452"/>
                    </a:lnTo>
                    <a:lnTo>
                      <a:pt x="37" y="14980"/>
                    </a:lnTo>
                    <a:lnTo>
                      <a:pt x="9" y="14498"/>
                    </a:lnTo>
                    <a:lnTo>
                      <a:pt x="0" y="14016"/>
                    </a:lnTo>
                    <a:lnTo>
                      <a:pt x="0" y="14016"/>
                    </a:lnTo>
                    <a:lnTo>
                      <a:pt x="9" y="13652"/>
                    </a:lnTo>
                    <a:lnTo>
                      <a:pt x="18" y="13298"/>
                    </a:lnTo>
                    <a:lnTo>
                      <a:pt x="46" y="12943"/>
                    </a:lnTo>
                    <a:lnTo>
                      <a:pt x="73" y="12589"/>
                    </a:lnTo>
                    <a:lnTo>
                      <a:pt x="109" y="12235"/>
                    </a:lnTo>
                    <a:lnTo>
                      <a:pt x="164" y="11880"/>
                    </a:lnTo>
                    <a:lnTo>
                      <a:pt x="218" y="11535"/>
                    </a:lnTo>
                    <a:lnTo>
                      <a:pt x="282" y="11189"/>
                    </a:lnTo>
                    <a:lnTo>
                      <a:pt x="364" y="10853"/>
                    </a:lnTo>
                    <a:lnTo>
                      <a:pt x="446" y="10517"/>
                    </a:lnTo>
                    <a:lnTo>
                      <a:pt x="537" y="10180"/>
                    </a:lnTo>
                    <a:lnTo>
                      <a:pt x="627" y="9853"/>
                    </a:lnTo>
                    <a:lnTo>
                      <a:pt x="737" y="9526"/>
                    </a:lnTo>
                    <a:lnTo>
                      <a:pt x="855" y="9199"/>
                    </a:lnTo>
                    <a:lnTo>
                      <a:pt x="973" y="8880"/>
                    </a:lnTo>
                    <a:lnTo>
                      <a:pt x="1100" y="8562"/>
                    </a:lnTo>
                    <a:lnTo>
                      <a:pt x="1236" y="8244"/>
                    </a:lnTo>
                    <a:lnTo>
                      <a:pt x="1382" y="7944"/>
                    </a:lnTo>
                    <a:lnTo>
                      <a:pt x="1536" y="7635"/>
                    </a:lnTo>
                    <a:lnTo>
                      <a:pt x="1691" y="7335"/>
                    </a:lnTo>
                    <a:lnTo>
                      <a:pt x="1855" y="7035"/>
                    </a:lnTo>
                    <a:lnTo>
                      <a:pt x="2027" y="6744"/>
                    </a:lnTo>
                    <a:lnTo>
                      <a:pt x="2209" y="6463"/>
                    </a:lnTo>
                    <a:lnTo>
                      <a:pt x="2391" y="6181"/>
                    </a:lnTo>
                    <a:lnTo>
                      <a:pt x="2591" y="5899"/>
                    </a:lnTo>
                    <a:lnTo>
                      <a:pt x="2782" y="5626"/>
                    </a:lnTo>
                    <a:lnTo>
                      <a:pt x="2991" y="5363"/>
                    </a:lnTo>
                    <a:lnTo>
                      <a:pt x="3200" y="5099"/>
                    </a:lnTo>
                    <a:lnTo>
                      <a:pt x="3418" y="4845"/>
                    </a:lnTo>
                    <a:lnTo>
                      <a:pt x="3645" y="4590"/>
                    </a:lnTo>
                    <a:lnTo>
                      <a:pt x="3872" y="4345"/>
                    </a:lnTo>
                    <a:lnTo>
                      <a:pt x="4109" y="4108"/>
                    </a:lnTo>
                    <a:lnTo>
                      <a:pt x="4345" y="3872"/>
                    </a:lnTo>
                    <a:lnTo>
                      <a:pt x="4590" y="3636"/>
                    </a:lnTo>
                    <a:lnTo>
                      <a:pt x="4845" y="3418"/>
                    </a:lnTo>
                    <a:lnTo>
                      <a:pt x="5100" y="3200"/>
                    </a:lnTo>
                    <a:lnTo>
                      <a:pt x="5363" y="2990"/>
                    </a:lnTo>
                    <a:lnTo>
                      <a:pt x="5636" y="2781"/>
                    </a:lnTo>
                    <a:lnTo>
                      <a:pt x="5908" y="2581"/>
                    </a:lnTo>
                    <a:lnTo>
                      <a:pt x="6181" y="2391"/>
                    </a:lnTo>
                    <a:lnTo>
                      <a:pt x="6463" y="2209"/>
                    </a:lnTo>
                    <a:lnTo>
                      <a:pt x="6754" y="2027"/>
                    </a:lnTo>
                    <a:lnTo>
                      <a:pt x="7045" y="1854"/>
                    </a:lnTo>
                    <a:lnTo>
                      <a:pt x="7336" y="1691"/>
                    </a:lnTo>
                    <a:lnTo>
                      <a:pt x="7635" y="1536"/>
                    </a:lnTo>
                    <a:lnTo>
                      <a:pt x="7945" y="1382"/>
                    </a:lnTo>
                    <a:lnTo>
                      <a:pt x="8254" y="1236"/>
                    </a:lnTo>
                    <a:lnTo>
                      <a:pt x="8563" y="1100"/>
                    </a:lnTo>
                    <a:lnTo>
                      <a:pt x="8881" y="973"/>
                    </a:lnTo>
                    <a:lnTo>
                      <a:pt x="9199" y="845"/>
                    </a:lnTo>
                    <a:lnTo>
                      <a:pt x="9526" y="736"/>
                    </a:lnTo>
                    <a:lnTo>
                      <a:pt x="9853" y="627"/>
                    </a:lnTo>
                    <a:lnTo>
                      <a:pt x="10181" y="527"/>
                    </a:lnTo>
                    <a:lnTo>
                      <a:pt x="10517" y="436"/>
                    </a:lnTo>
                    <a:lnTo>
                      <a:pt x="10853" y="354"/>
                    </a:lnTo>
                    <a:lnTo>
                      <a:pt x="11199" y="282"/>
                    </a:lnTo>
                    <a:lnTo>
                      <a:pt x="11535" y="218"/>
                    </a:lnTo>
                    <a:lnTo>
                      <a:pt x="11889" y="164"/>
                    </a:lnTo>
                    <a:lnTo>
                      <a:pt x="12235" y="109"/>
                    </a:lnTo>
                    <a:lnTo>
                      <a:pt x="12589" y="73"/>
                    </a:lnTo>
                    <a:lnTo>
                      <a:pt x="12944" y="36"/>
                    </a:lnTo>
                    <a:lnTo>
                      <a:pt x="13298" y="18"/>
                    </a:lnTo>
                    <a:lnTo>
                      <a:pt x="13662" y="0"/>
                    </a:lnTo>
                    <a:lnTo>
                      <a:pt x="14016" y="0"/>
                    </a:lnTo>
                    <a:lnTo>
                      <a:pt x="14016" y="0"/>
                    </a:lnTo>
                    <a:lnTo>
                      <a:pt x="14580" y="9"/>
                    </a:lnTo>
                    <a:lnTo>
                      <a:pt x="15125" y="45"/>
                    </a:lnTo>
                    <a:lnTo>
                      <a:pt x="15671" y="91"/>
                    </a:lnTo>
                    <a:lnTo>
                      <a:pt x="16216" y="173"/>
                    </a:lnTo>
                    <a:lnTo>
                      <a:pt x="16743" y="264"/>
                    </a:lnTo>
                    <a:lnTo>
                      <a:pt x="17270" y="373"/>
                    </a:lnTo>
                    <a:lnTo>
                      <a:pt x="17788" y="509"/>
                    </a:lnTo>
                    <a:lnTo>
                      <a:pt x="18297" y="664"/>
                    </a:lnTo>
                    <a:lnTo>
                      <a:pt x="18797" y="836"/>
                    </a:lnTo>
                    <a:lnTo>
                      <a:pt x="19288" y="1018"/>
                    </a:lnTo>
                    <a:lnTo>
                      <a:pt x="19770" y="1227"/>
                    </a:lnTo>
                    <a:lnTo>
                      <a:pt x="20243" y="1454"/>
                    </a:lnTo>
                    <a:lnTo>
                      <a:pt x="20706" y="1691"/>
                    </a:lnTo>
                    <a:lnTo>
                      <a:pt x="21161" y="1954"/>
                    </a:lnTo>
                    <a:lnTo>
                      <a:pt x="21606" y="2227"/>
                    </a:lnTo>
                    <a:lnTo>
                      <a:pt x="22042" y="2518"/>
                    </a:lnTo>
                    <a:lnTo>
                      <a:pt x="22460" y="2818"/>
                    </a:lnTo>
                    <a:lnTo>
                      <a:pt x="22870" y="3145"/>
                    </a:lnTo>
                    <a:lnTo>
                      <a:pt x="23260" y="3481"/>
                    </a:lnTo>
                    <a:lnTo>
                      <a:pt x="23642" y="3827"/>
                    </a:lnTo>
                    <a:lnTo>
                      <a:pt x="24015" y="4190"/>
                    </a:lnTo>
                    <a:lnTo>
                      <a:pt x="24369" y="4563"/>
                    </a:lnTo>
                    <a:lnTo>
                      <a:pt x="24715" y="4954"/>
                    </a:lnTo>
                    <a:lnTo>
                      <a:pt x="25042" y="5354"/>
                    </a:lnTo>
                    <a:lnTo>
                      <a:pt x="25360" y="5772"/>
                    </a:lnTo>
                    <a:lnTo>
                      <a:pt x="25651" y="6199"/>
                    </a:lnTo>
                    <a:lnTo>
                      <a:pt x="25942" y="6635"/>
                    </a:lnTo>
                    <a:lnTo>
                      <a:pt x="26205" y="7081"/>
                    </a:lnTo>
                    <a:lnTo>
                      <a:pt x="26451" y="7535"/>
                    </a:lnTo>
                    <a:lnTo>
                      <a:pt x="26687" y="8008"/>
                    </a:lnTo>
                    <a:lnTo>
                      <a:pt x="26905" y="8481"/>
                    </a:lnTo>
                    <a:lnTo>
                      <a:pt x="27105" y="8971"/>
                    </a:lnTo>
                    <a:lnTo>
                      <a:pt x="56537" y="8971"/>
                    </a:lnTo>
                    <a:lnTo>
                      <a:pt x="56537" y="8971"/>
                    </a:lnTo>
                    <a:lnTo>
                      <a:pt x="56728" y="8481"/>
                    </a:lnTo>
                    <a:lnTo>
                      <a:pt x="56937" y="8008"/>
                    </a:lnTo>
                    <a:lnTo>
                      <a:pt x="57164" y="7535"/>
                    </a:lnTo>
                    <a:lnTo>
                      <a:pt x="57401" y="7081"/>
                    </a:lnTo>
                    <a:lnTo>
                      <a:pt x="57646" y="6635"/>
                    </a:lnTo>
                    <a:lnTo>
                      <a:pt x="57910" y="6199"/>
                    </a:lnTo>
                    <a:lnTo>
                      <a:pt x="58182" y="5772"/>
                    </a:lnTo>
                    <a:lnTo>
                      <a:pt x="58473" y="5354"/>
                    </a:lnTo>
                    <a:lnTo>
                      <a:pt x="58773" y="4954"/>
                    </a:lnTo>
                    <a:lnTo>
                      <a:pt x="59082" y="4563"/>
                    </a:lnTo>
                    <a:lnTo>
                      <a:pt x="59418" y="4190"/>
                    </a:lnTo>
                    <a:lnTo>
                      <a:pt x="59755" y="3827"/>
                    </a:lnTo>
                    <a:lnTo>
                      <a:pt x="60109" y="3481"/>
                    </a:lnTo>
                    <a:lnTo>
                      <a:pt x="60482" y="3145"/>
                    </a:lnTo>
                    <a:lnTo>
                      <a:pt x="60864" y="2818"/>
                    </a:lnTo>
                    <a:lnTo>
                      <a:pt x="61264" y="2518"/>
                    </a:lnTo>
                    <a:lnTo>
                      <a:pt x="61682" y="2227"/>
                    </a:lnTo>
                    <a:lnTo>
                      <a:pt x="62109" y="1954"/>
                    </a:lnTo>
                    <a:lnTo>
                      <a:pt x="62545" y="1691"/>
                    </a:lnTo>
                    <a:lnTo>
                      <a:pt x="63000" y="1454"/>
                    </a:lnTo>
                    <a:lnTo>
                      <a:pt x="63236" y="1336"/>
                    </a:lnTo>
                    <a:lnTo>
                      <a:pt x="63472" y="1227"/>
                    </a:lnTo>
                    <a:lnTo>
                      <a:pt x="63709" y="1127"/>
                    </a:lnTo>
                    <a:lnTo>
                      <a:pt x="63954" y="1018"/>
                    </a:lnTo>
                    <a:lnTo>
                      <a:pt x="64200" y="927"/>
                    </a:lnTo>
                    <a:lnTo>
                      <a:pt x="64454" y="836"/>
                    </a:lnTo>
                    <a:lnTo>
                      <a:pt x="64709" y="745"/>
                    </a:lnTo>
                    <a:lnTo>
                      <a:pt x="64963" y="664"/>
                    </a:lnTo>
                    <a:lnTo>
                      <a:pt x="65227" y="582"/>
                    </a:lnTo>
                    <a:lnTo>
                      <a:pt x="65499" y="509"/>
                    </a:lnTo>
                    <a:lnTo>
                      <a:pt x="65763" y="436"/>
                    </a:lnTo>
                    <a:lnTo>
                      <a:pt x="66036" y="373"/>
                    </a:lnTo>
                    <a:lnTo>
                      <a:pt x="66317" y="318"/>
                    </a:lnTo>
                    <a:lnTo>
                      <a:pt x="66599" y="264"/>
                    </a:lnTo>
                    <a:lnTo>
                      <a:pt x="66881" y="209"/>
                    </a:lnTo>
                    <a:lnTo>
                      <a:pt x="67172" y="173"/>
                    </a:lnTo>
                    <a:lnTo>
                      <a:pt x="67463" y="127"/>
                    </a:lnTo>
                    <a:lnTo>
                      <a:pt x="67763" y="91"/>
                    </a:lnTo>
                    <a:lnTo>
                      <a:pt x="68063" y="64"/>
                    </a:lnTo>
                    <a:lnTo>
                      <a:pt x="68363" y="45"/>
                    </a:lnTo>
                    <a:lnTo>
                      <a:pt x="68672" y="18"/>
                    </a:lnTo>
                    <a:lnTo>
                      <a:pt x="68981" y="9"/>
                    </a:lnTo>
                    <a:lnTo>
                      <a:pt x="69299" y="0"/>
                    </a:lnTo>
                    <a:lnTo>
                      <a:pt x="69617" y="0"/>
                    </a:lnTo>
                    <a:lnTo>
                      <a:pt x="69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5" name="Google Shape;335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336" name="Google Shape;336;p18"/>
          <p:cNvGrpSpPr/>
          <p:nvPr/>
        </p:nvGrpSpPr>
        <p:grpSpPr>
          <a:xfrm>
            <a:off x="3409349" y="1495125"/>
            <a:ext cx="2325301" cy="1143600"/>
            <a:chOff x="3409349" y="1495125"/>
            <a:chExt cx="2325301" cy="1143600"/>
          </a:xfrm>
        </p:grpSpPr>
        <p:sp>
          <p:nvSpPr>
            <p:cNvPr id="337" name="Google Shape;337;p18"/>
            <p:cNvSpPr txBox="1"/>
            <p:nvPr/>
          </p:nvSpPr>
          <p:spPr>
            <a:xfrm>
              <a:off x="3409350" y="1826925"/>
              <a:ext cx="2325300" cy="8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is composed mostly of hydrogen and also helium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18"/>
            <p:cNvSpPr txBox="1"/>
            <p:nvPr/>
          </p:nvSpPr>
          <p:spPr>
            <a:xfrm>
              <a:off x="3409349" y="1495125"/>
              <a:ext cx="1831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1157954" y="2729261"/>
            <a:ext cx="361335" cy="363805"/>
            <a:chOff x="3465104" y="3548873"/>
            <a:chExt cx="361335" cy="363805"/>
          </a:xfrm>
        </p:grpSpPr>
        <p:sp>
          <p:nvSpPr>
            <p:cNvPr id="340" name="Google Shape;340;p18"/>
            <p:cNvSpPr/>
            <p:nvPr/>
          </p:nvSpPr>
          <p:spPr>
            <a:xfrm>
              <a:off x="3465104" y="3548873"/>
              <a:ext cx="191276" cy="209682"/>
            </a:xfrm>
            <a:custGeom>
              <a:rect b="b" l="l" r="r" t="t"/>
              <a:pathLst>
                <a:path extrusionOk="0" h="56940" w="52297">
                  <a:moveTo>
                    <a:pt x="26319" y="12543"/>
                  </a:moveTo>
                  <a:lnTo>
                    <a:pt x="26634" y="12569"/>
                  </a:lnTo>
                  <a:lnTo>
                    <a:pt x="26923" y="12648"/>
                  </a:lnTo>
                  <a:lnTo>
                    <a:pt x="27211" y="12726"/>
                  </a:lnTo>
                  <a:lnTo>
                    <a:pt x="27500" y="12831"/>
                  </a:lnTo>
                  <a:lnTo>
                    <a:pt x="27762" y="12989"/>
                  </a:lnTo>
                  <a:lnTo>
                    <a:pt x="27998" y="13146"/>
                  </a:lnTo>
                  <a:lnTo>
                    <a:pt x="28208" y="13330"/>
                  </a:lnTo>
                  <a:lnTo>
                    <a:pt x="28418" y="13540"/>
                  </a:lnTo>
                  <a:lnTo>
                    <a:pt x="28602" y="13776"/>
                  </a:lnTo>
                  <a:lnTo>
                    <a:pt x="28759" y="14012"/>
                  </a:lnTo>
                  <a:lnTo>
                    <a:pt x="28891" y="14274"/>
                  </a:lnTo>
                  <a:lnTo>
                    <a:pt x="28995" y="14563"/>
                  </a:lnTo>
                  <a:lnTo>
                    <a:pt x="29074" y="14852"/>
                  </a:lnTo>
                  <a:lnTo>
                    <a:pt x="29127" y="15167"/>
                  </a:lnTo>
                  <a:lnTo>
                    <a:pt x="29127" y="15455"/>
                  </a:lnTo>
                  <a:lnTo>
                    <a:pt x="29127" y="15718"/>
                  </a:lnTo>
                  <a:lnTo>
                    <a:pt x="29074" y="15980"/>
                  </a:lnTo>
                  <a:lnTo>
                    <a:pt x="29022" y="16242"/>
                  </a:lnTo>
                  <a:lnTo>
                    <a:pt x="28943" y="16505"/>
                  </a:lnTo>
                  <a:lnTo>
                    <a:pt x="28838" y="16741"/>
                  </a:lnTo>
                  <a:lnTo>
                    <a:pt x="28707" y="16977"/>
                  </a:lnTo>
                  <a:lnTo>
                    <a:pt x="28549" y="17187"/>
                  </a:lnTo>
                  <a:lnTo>
                    <a:pt x="28392" y="17371"/>
                  </a:lnTo>
                  <a:lnTo>
                    <a:pt x="28208" y="17554"/>
                  </a:lnTo>
                  <a:lnTo>
                    <a:pt x="28025" y="17738"/>
                  </a:lnTo>
                  <a:lnTo>
                    <a:pt x="27788" y="17869"/>
                  </a:lnTo>
                  <a:lnTo>
                    <a:pt x="27579" y="18000"/>
                  </a:lnTo>
                  <a:lnTo>
                    <a:pt x="27316" y="18132"/>
                  </a:lnTo>
                  <a:lnTo>
                    <a:pt x="27080" y="18210"/>
                  </a:lnTo>
                  <a:lnTo>
                    <a:pt x="26818" y="18289"/>
                  </a:lnTo>
                  <a:lnTo>
                    <a:pt x="26503" y="18315"/>
                  </a:lnTo>
                  <a:lnTo>
                    <a:pt x="26214" y="18342"/>
                  </a:lnTo>
                  <a:lnTo>
                    <a:pt x="25925" y="18315"/>
                  </a:lnTo>
                  <a:lnTo>
                    <a:pt x="25637" y="18263"/>
                  </a:lnTo>
                  <a:lnTo>
                    <a:pt x="25374" y="18210"/>
                  </a:lnTo>
                  <a:lnTo>
                    <a:pt x="25112" y="18105"/>
                  </a:lnTo>
                  <a:lnTo>
                    <a:pt x="24850" y="18000"/>
                  </a:lnTo>
                  <a:lnTo>
                    <a:pt x="24613" y="17843"/>
                  </a:lnTo>
                  <a:lnTo>
                    <a:pt x="24404" y="17686"/>
                  </a:lnTo>
                  <a:lnTo>
                    <a:pt x="24194" y="17502"/>
                  </a:lnTo>
                  <a:lnTo>
                    <a:pt x="24010" y="17292"/>
                  </a:lnTo>
                  <a:lnTo>
                    <a:pt x="23853" y="17056"/>
                  </a:lnTo>
                  <a:lnTo>
                    <a:pt x="23695" y="16820"/>
                  </a:lnTo>
                  <a:lnTo>
                    <a:pt x="23564" y="16557"/>
                  </a:lnTo>
                  <a:lnTo>
                    <a:pt x="23485" y="16295"/>
                  </a:lnTo>
                  <a:lnTo>
                    <a:pt x="23406" y="16006"/>
                  </a:lnTo>
                  <a:lnTo>
                    <a:pt x="23354" y="15718"/>
                  </a:lnTo>
                  <a:lnTo>
                    <a:pt x="23354" y="15403"/>
                  </a:lnTo>
                  <a:lnTo>
                    <a:pt x="23354" y="15114"/>
                  </a:lnTo>
                  <a:lnTo>
                    <a:pt x="23406" y="14852"/>
                  </a:lnTo>
                  <a:lnTo>
                    <a:pt x="23485" y="14563"/>
                  </a:lnTo>
                  <a:lnTo>
                    <a:pt x="23590" y="14301"/>
                  </a:lnTo>
                  <a:lnTo>
                    <a:pt x="23695" y="14064"/>
                  </a:lnTo>
                  <a:lnTo>
                    <a:pt x="23853" y="13828"/>
                  </a:lnTo>
                  <a:lnTo>
                    <a:pt x="24010" y="13592"/>
                  </a:lnTo>
                  <a:lnTo>
                    <a:pt x="24194" y="13408"/>
                  </a:lnTo>
                  <a:lnTo>
                    <a:pt x="24404" y="13225"/>
                  </a:lnTo>
                  <a:lnTo>
                    <a:pt x="24613" y="13041"/>
                  </a:lnTo>
                  <a:lnTo>
                    <a:pt x="24850" y="12910"/>
                  </a:lnTo>
                  <a:lnTo>
                    <a:pt x="25112" y="12779"/>
                  </a:lnTo>
                  <a:lnTo>
                    <a:pt x="25401" y="12674"/>
                  </a:lnTo>
                  <a:lnTo>
                    <a:pt x="25663" y="12595"/>
                  </a:lnTo>
                  <a:lnTo>
                    <a:pt x="26004" y="12569"/>
                  </a:lnTo>
                  <a:lnTo>
                    <a:pt x="26319" y="12543"/>
                  </a:lnTo>
                  <a:close/>
                  <a:moveTo>
                    <a:pt x="17371" y="16426"/>
                  </a:moveTo>
                  <a:lnTo>
                    <a:pt x="17660" y="16505"/>
                  </a:lnTo>
                  <a:lnTo>
                    <a:pt x="17949" y="16583"/>
                  </a:lnTo>
                  <a:lnTo>
                    <a:pt x="18237" y="16688"/>
                  </a:lnTo>
                  <a:lnTo>
                    <a:pt x="18500" y="16846"/>
                  </a:lnTo>
                  <a:lnTo>
                    <a:pt x="18736" y="17003"/>
                  </a:lnTo>
                  <a:lnTo>
                    <a:pt x="18946" y="17187"/>
                  </a:lnTo>
                  <a:lnTo>
                    <a:pt x="19156" y="17397"/>
                  </a:lnTo>
                  <a:lnTo>
                    <a:pt x="19339" y="17633"/>
                  </a:lnTo>
                  <a:lnTo>
                    <a:pt x="19497" y="17869"/>
                  </a:lnTo>
                  <a:lnTo>
                    <a:pt x="19628" y="18132"/>
                  </a:lnTo>
                  <a:lnTo>
                    <a:pt x="19733" y="18420"/>
                  </a:lnTo>
                  <a:lnTo>
                    <a:pt x="19812" y="18709"/>
                  </a:lnTo>
                  <a:lnTo>
                    <a:pt x="19864" y="19024"/>
                  </a:lnTo>
                  <a:lnTo>
                    <a:pt x="19864" y="19339"/>
                  </a:lnTo>
                  <a:lnTo>
                    <a:pt x="19838" y="19627"/>
                  </a:lnTo>
                  <a:lnTo>
                    <a:pt x="19812" y="19942"/>
                  </a:lnTo>
                  <a:lnTo>
                    <a:pt x="19733" y="20205"/>
                  </a:lnTo>
                  <a:lnTo>
                    <a:pt x="19628" y="20467"/>
                  </a:lnTo>
                  <a:lnTo>
                    <a:pt x="19497" y="20729"/>
                  </a:lnTo>
                  <a:lnTo>
                    <a:pt x="19339" y="20965"/>
                  </a:lnTo>
                  <a:lnTo>
                    <a:pt x="19182" y="21175"/>
                  </a:lnTo>
                  <a:lnTo>
                    <a:pt x="18998" y="21385"/>
                  </a:lnTo>
                  <a:lnTo>
                    <a:pt x="18788" y="21569"/>
                  </a:lnTo>
                  <a:lnTo>
                    <a:pt x="18552" y="21726"/>
                  </a:lnTo>
                  <a:lnTo>
                    <a:pt x="18316" y="21858"/>
                  </a:lnTo>
                  <a:lnTo>
                    <a:pt x="18080" y="21989"/>
                  </a:lnTo>
                  <a:lnTo>
                    <a:pt x="17817" y="22068"/>
                  </a:lnTo>
                  <a:lnTo>
                    <a:pt x="17555" y="22146"/>
                  </a:lnTo>
                  <a:lnTo>
                    <a:pt x="17266" y="22172"/>
                  </a:lnTo>
                  <a:lnTo>
                    <a:pt x="16978" y="22199"/>
                  </a:lnTo>
                  <a:lnTo>
                    <a:pt x="16689" y="22199"/>
                  </a:lnTo>
                  <a:lnTo>
                    <a:pt x="16400" y="22146"/>
                  </a:lnTo>
                  <a:lnTo>
                    <a:pt x="16138" y="22068"/>
                  </a:lnTo>
                  <a:lnTo>
                    <a:pt x="15876" y="21989"/>
                  </a:lnTo>
                  <a:lnTo>
                    <a:pt x="15639" y="21858"/>
                  </a:lnTo>
                  <a:lnTo>
                    <a:pt x="15377" y="21726"/>
                  </a:lnTo>
                  <a:lnTo>
                    <a:pt x="15167" y="21569"/>
                  </a:lnTo>
                  <a:lnTo>
                    <a:pt x="14957" y="21385"/>
                  </a:lnTo>
                  <a:lnTo>
                    <a:pt x="14774" y="21175"/>
                  </a:lnTo>
                  <a:lnTo>
                    <a:pt x="14590" y="20939"/>
                  </a:lnTo>
                  <a:lnTo>
                    <a:pt x="14432" y="20703"/>
                  </a:lnTo>
                  <a:lnTo>
                    <a:pt x="14328" y="20441"/>
                  </a:lnTo>
                  <a:lnTo>
                    <a:pt x="14223" y="20178"/>
                  </a:lnTo>
                  <a:lnTo>
                    <a:pt x="14144" y="19890"/>
                  </a:lnTo>
                  <a:lnTo>
                    <a:pt x="14091" y="19601"/>
                  </a:lnTo>
                  <a:lnTo>
                    <a:pt x="14091" y="19339"/>
                  </a:lnTo>
                  <a:lnTo>
                    <a:pt x="14091" y="19076"/>
                  </a:lnTo>
                  <a:lnTo>
                    <a:pt x="14118" y="18814"/>
                  </a:lnTo>
                  <a:lnTo>
                    <a:pt x="14170" y="18551"/>
                  </a:lnTo>
                  <a:lnTo>
                    <a:pt x="14249" y="18315"/>
                  </a:lnTo>
                  <a:lnTo>
                    <a:pt x="14354" y="18079"/>
                  </a:lnTo>
                  <a:lnTo>
                    <a:pt x="14485" y="17843"/>
                  </a:lnTo>
                  <a:lnTo>
                    <a:pt x="14616" y="17607"/>
                  </a:lnTo>
                  <a:lnTo>
                    <a:pt x="14774" y="17423"/>
                  </a:lnTo>
                  <a:lnTo>
                    <a:pt x="14957" y="17213"/>
                  </a:lnTo>
                  <a:lnTo>
                    <a:pt x="15167" y="17056"/>
                  </a:lnTo>
                  <a:lnTo>
                    <a:pt x="15377" y="16898"/>
                  </a:lnTo>
                  <a:lnTo>
                    <a:pt x="15613" y="16741"/>
                  </a:lnTo>
                  <a:lnTo>
                    <a:pt x="15876" y="16636"/>
                  </a:lnTo>
                  <a:lnTo>
                    <a:pt x="16138" y="16531"/>
                  </a:lnTo>
                  <a:lnTo>
                    <a:pt x="16400" y="16452"/>
                  </a:lnTo>
                  <a:lnTo>
                    <a:pt x="16742" y="16426"/>
                  </a:lnTo>
                  <a:close/>
                  <a:moveTo>
                    <a:pt x="35660" y="16426"/>
                  </a:moveTo>
                  <a:lnTo>
                    <a:pt x="35949" y="16452"/>
                  </a:lnTo>
                  <a:lnTo>
                    <a:pt x="36238" y="16505"/>
                  </a:lnTo>
                  <a:lnTo>
                    <a:pt x="36553" y="16610"/>
                  </a:lnTo>
                  <a:lnTo>
                    <a:pt x="36841" y="16741"/>
                  </a:lnTo>
                  <a:lnTo>
                    <a:pt x="37104" y="16898"/>
                  </a:lnTo>
                  <a:lnTo>
                    <a:pt x="37340" y="17082"/>
                  </a:lnTo>
                  <a:lnTo>
                    <a:pt x="37576" y="17266"/>
                  </a:lnTo>
                  <a:lnTo>
                    <a:pt x="37760" y="17476"/>
                  </a:lnTo>
                  <a:lnTo>
                    <a:pt x="37917" y="17712"/>
                  </a:lnTo>
                  <a:lnTo>
                    <a:pt x="38074" y="17948"/>
                  </a:lnTo>
                  <a:lnTo>
                    <a:pt x="38179" y="18210"/>
                  </a:lnTo>
                  <a:lnTo>
                    <a:pt x="38284" y="18473"/>
                  </a:lnTo>
                  <a:lnTo>
                    <a:pt x="38337" y="18735"/>
                  </a:lnTo>
                  <a:lnTo>
                    <a:pt x="38389" y="18997"/>
                  </a:lnTo>
                  <a:lnTo>
                    <a:pt x="38389" y="19286"/>
                  </a:lnTo>
                  <a:lnTo>
                    <a:pt x="38389" y="19575"/>
                  </a:lnTo>
                  <a:lnTo>
                    <a:pt x="38337" y="19837"/>
                  </a:lnTo>
                  <a:lnTo>
                    <a:pt x="38284" y="20126"/>
                  </a:lnTo>
                  <a:lnTo>
                    <a:pt x="38179" y="20388"/>
                  </a:lnTo>
                  <a:lnTo>
                    <a:pt x="38074" y="20651"/>
                  </a:lnTo>
                  <a:lnTo>
                    <a:pt x="37917" y="20913"/>
                  </a:lnTo>
                  <a:lnTo>
                    <a:pt x="37760" y="21123"/>
                  </a:lnTo>
                  <a:lnTo>
                    <a:pt x="37576" y="21333"/>
                  </a:lnTo>
                  <a:lnTo>
                    <a:pt x="37392" y="21490"/>
                  </a:lnTo>
                  <a:lnTo>
                    <a:pt x="37182" y="21674"/>
                  </a:lnTo>
                  <a:lnTo>
                    <a:pt x="36972" y="21805"/>
                  </a:lnTo>
                  <a:lnTo>
                    <a:pt x="36736" y="21936"/>
                  </a:lnTo>
                  <a:lnTo>
                    <a:pt x="36500" y="22015"/>
                  </a:lnTo>
                  <a:lnTo>
                    <a:pt x="36238" y="22094"/>
                  </a:lnTo>
                  <a:lnTo>
                    <a:pt x="35975" y="22146"/>
                  </a:lnTo>
                  <a:lnTo>
                    <a:pt x="35713" y="22199"/>
                  </a:lnTo>
                  <a:lnTo>
                    <a:pt x="35450" y="22199"/>
                  </a:lnTo>
                  <a:lnTo>
                    <a:pt x="35188" y="22172"/>
                  </a:lnTo>
                  <a:lnTo>
                    <a:pt x="34926" y="22146"/>
                  </a:lnTo>
                  <a:lnTo>
                    <a:pt x="34663" y="22068"/>
                  </a:lnTo>
                  <a:lnTo>
                    <a:pt x="34401" y="21989"/>
                  </a:lnTo>
                  <a:lnTo>
                    <a:pt x="34138" y="21858"/>
                  </a:lnTo>
                  <a:lnTo>
                    <a:pt x="33902" y="21726"/>
                  </a:lnTo>
                  <a:lnTo>
                    <a:pt x="33666" y="21543"/>
                  </a:lnTo>
                  <a:lnTo>
                    <a:pt x="33456" y="21359"/>
                  </a:lnTo>
                  <a:lnTo>
                    <a:pt x="33273" y="21149"/>
                  </a:lnTo>
                  <a:lnTo>
                    <a:pt x="33115" y="20939"/>
                  </a:lnTo>
                  <a:lnTo>
                    <a:pt x="32984" y="20703"/>
                  </a:lnTo>
                  <a:lnTo>
                    <a:pt x="32853" y="20467"/>
                  </a:lnTo>
                  <a:lnTo>
                    <a:pt x="32748" y="20205"/>
                  </a:lnTo>
                  <a:lnTo>
                    <a:pt x="32669" y="19942"/>
                  </a:lnTo>
                  <a:lnTo>
                    <a:pt x="32643" y="19653"/>
                  </a:lnTo>
                  <a:lnTo>
                    <a:pt x="32617" y="19365"/>
                  </a:lnTo>
                  <a:lnTo>
                    <a:pt x="32617" y="19076"/>
                  </a:lnTo>
                  <a:lnTo>
                    <a:pt x="32669" y="18788"/>
                  </a:lnTo>
                  <a:lnTo>
                    <a:pt x="32722" y="18499"/>
                  </a:lnTo>
                  <a:lnTo>
                    <a:pt x="32826" y="18237"/>
                  </a:lnTo>
                  <a:lnTo>
                    <a:pt x="32958" y="17948"/>
                  </a:lnTo>
                  <a:lnTo>
                    <a:pt x="33115" y="17686"/>
                  </a:lnTo>
                  <a:lnTo>
                    <a:pt x="33299" y="17423"/>
                  </a:lnTo>
                  <a:lnTo>
                    <a:pt x="33509" y="17213"/>
                  </a:lnTo>
                  <a:lnTo>
                    <a:pt x="33719" y="17003"/>
                  </a:lnTo>
                  <a:lnTo>
                    <a:pt x="33981" y="16846"/>
                  </a:lnTo>
                  <a:lnTo>
                    <a:pt x="34217" y="16715"/>
                  </a:lnTo>
                  <a:lnTo>
                    <a:pt x="34506" y="16583"/>
                  </a:lnTo>
                  <a:lnTo>
                    <a:pt x="34768" y="16505"/>
                  </a:lnTo>
                  <a:lnTo>
                    <a:pt x="35057" y="16452"/>
                  </a:lnTo>
                  <a:lnTo>
                    <a:pt x="35372" y="16426"/>
                  </a:lnTo>
                  <a:close/>
                  <a:moveTo>
                    <a:pt x="26818" y="20965"/>
                  </a:moveTo>
                  <a:lnTo>
                    <a:pt x="27395" y="21018"/>
                  </a:lnTo>
                  <a:lnTo>
                    <a:pt x="27972" y="21097"/>
                  </a:lnTo>
                  <a:lnTo>
                    <a:pt x="28549" y="21202"/>
                  </a:lnTo>
                  <a:lnTo>
                    <a:pt x="29100" y="21307"/>
                  </a:lnTo>
                  <a:lnTo>
                    <a:pt x="29625" y="21464"/>
                  </a:lnTo>
                  <a:lnTo>
                    <a:pt x="30176" y="21648"/>
                  </a:lnTo>
                  <a:lnTo>
                    <a:pt x="30675" y="21858"/>
                  </a:lnTo>
                  <a:lnTo>
                    <a:pt x="31200" y="22094"/>
                  </a:lnTo>
                  <a:lnTo>
                    <a:pt x="31672" y="22330"/>
                  </a:lnTo>
                  <a:lnTo>
                    <a:pt x="32170" y="22619"/>
                  </a:lnTo>
                  <a:lnTo>
                    <a:pt x="32617" y="22907"/>
                  </a:lnTo>
                  <a:lnTo>
                    <a:pt x="33063" y="23222"/>
                  </a:lnTo>
                  <a:lnTo>
                    <a:pt x="33509" y="23563"/>
                  </a:lnTo>
                  <a:lnTo>
                    <a:pt x="33929" y="23931"/>
                  </a:lnTo>
                  <a:lnTo>
                    <a:pt x="34322" y="24298"/>
                  </a:lnTo>
                  <a:lnTo>
                    <a:pt x="34689" y="24718"/>
                  </a:lnTo>
                  <a:lnTo>
                    <a:pt x="35057" y="25111"/>
                  </a:lnTo>
                  <a:lnTo>
                    <a:pt x="35398" y="25557"/>
                  </a:lnTo>
                  <a:lnTo>
                    <a:pt x="35713" y="26003"/>
                  </a:lnTo>
                  <a:lnTo>
                    <a:pt x="36001" y="26476"/>
                  </a:lnTo>
                  <a:lnTo>
                    <a:pt x="36290" y="26948"/>
                  </a:lnTo>
                  <a:lnTo>
                    <a:pt x="36553" y="27447"/>
                  </a:lnTo>
                  <a:lnTo>
                    <a:pt x="36762" y="27945"/>
                  </a:lnTo>
                  <a:lnTo>
                    <a:pt x="36972" y="28470"/>
                  </a:lnTo>
                  <a:lnTo>
                    <a:pt x="37156" y="28995"/>
                  </a:lnTo>
                  <a:lnTo>
                    <a:pt x="37313" y="29546"/>
                  </a:lnTo>
                  <a:lnTo>
                    <a:pt x="37445" y="30097"/>
                  </a:lnTo>
                  <a:lnTo>
                    <a:pt x="37550" y="30648"/>
                  </a:lnTo>
                  <a:lnTo>
                    <a:pt x="37602" y="31225"/>
                  </a:lnTo>
                  <a:lnTo>
                    <a:pt x="37655" y="31802"/>
                  </a:lnTo>
                  <a:lnTo>
                    <a:pt x="37681" y="32380"/>
                  </a:lnTo>
                  <a:lnTo>
                    <a:pt x="37681" y="32800"/>
                  </a:lnTo>
                  <a:lnTo>
                    <a:pt x="37655" y="33193"/>
                  </a:lnTo>
                  <a:lnTo>
                    <a:pt x="37628" y="33560"/>
                  </a:lnTo>
                  <a:lnTo>
                    <a:pt x="37576" y="33928"/>
                  </a:lnTo>
                  <a:lnTo>
                    <a:pt x="37497" y="34269"/>
                  </a:lnTo>
                  <a:lnTo>
                    <a:pt x="37418" y="34636"/>
                  </a:lnTo>
                  <a:lnTo>
                    <a:pt x="37287" y="34977"/>
                  </a:lnTo>
                  <a:lnTo>
                    <a:pt x="37156" y="35319"/>
                  </a:lnTo>
                  <a:lnTo>
                    <a:pt x="36999" y="35660"/>
                  </a:lnTo>
                  <a:lnTo>
                    <a:pt x="36841" y="35975"/>
                  </a:lnTo>
                  <a:lnTo>
                    <a:pt x="36657" y="36289"/>
                  </a:lnTo>
                  <a:lnTo>
                    <a:pt x="36448" y="36578"/>
                  </a:lnTo>
                  <a:lnTo>
                    <a:pt x="36211" y="36867"/>
                  </a:lnTo>
                  <a:lnTo>
                    <a:pt x="35975" y="37155"/>
                  </a:lnTo>
                  <a:lnTo>
                    <a:pt x="35713" y="37418"/>
                  </a:lnTo>
                  <a:lnTo>
                    <a:pt x="35424" y="37654"/>
                  </a:lnTo>
                  <a:lnTo>
                    <a:pt x="35136" y="37890"/>
                  </a:lnTo>
                  <a:lnTo>
                    <a:pt x="34611" y="38231"/>
                  </a:lnTo>
                  <a:lnTo>
                    <a:pt x="34112" y="38520"/>
                  </a:lnTo>
                  <a:lnTo>
                    <a:pt x="33614" y="38756"/>
                  </a:lnTo>
                  <a:lnTo>
                    <a:pt x="33115" y="38913"/>
                  </a:lnTo>
                  <a:lnTo>
                    <a:pt x="32617" y="39045"/>
                  </a:lnTo>
                  <a:lnTo>
                    <a:pt x="32170" y="39123"/>
                  </a:lnTo>
                  <a:lnTo>
                    <a:pt x="31724" y="39176"/>
                  </a:lnTo>
                  <a:lnTo>
                    <a:pt x="30937" y="39176"/>
                  </a:lnTo>
                  <a:lnTo>
                    <a:pt x="30596" y="39150"/>
                  </a:lnTo>
                  <a:lnTo>
                    <a:pt x="30019" y="39071"/>
                  </a:lnTo>
                  <a:lnTo>
                    <a:pt x="29678" y="38966"/>
                  </a:lnTo>
                  <a:lnTo>
                    <a:pt x="29547" y="38940"/>
                  </a:lnTo>
                  <a:lnTo>
                    <a:pt x="28733" y="38730"/>
                  </a:lnTo>
                  <a:lnTo>
                    <a:pt x="27893" y="38598"/>
                  </a:lnTo>
                  <a:lnTo>
                    <a:pt x="27080" y="38494"/>
                  </a:lnTo>
                  <a:lnTo>
                    <a:pt x="26240" y="38467"/>
                  </a:lnTo>
                  <a:lnTo>
                    <a:pt x="25401" y="38494"/>
                  </a:lnTo>
                  <a:lnTo>
                    <a:pt x="24587" y="38598"/>
                  </a:lnTo>
                  <a:lnTo>
                    <a:pt x="23748" y="38730"/>
                  </a:lnTo>
                  <a:lnTo>
                    <a:pt x="22934" y="38940"/>
                  </a:lnTo>
                  <a:lnTo>
                    <a:pt x="22567" y="39045"/>
                  </a:lnTo>
                  <a:lnTo>
                    <a:pt x="22173" y="39097"/>
                  </a:lnTo>
                  <a:lnTo>
                    <a:pt x="21806" y="39150"/>
                  </a:lnTo>
                  <a:lnTo>
                    <a:pt x="21412" y="39176"/>
                  </a:lnTo>
                  <a:lnTo>
                    <a:pt x="20678" y="39176"/>
                  </a:lnTo>
                  <a:lnTo>
                    <a:pt x="20310" y="39123"/>
                  </a:lnTo>
                  <a:lnTo>
                    <a:pt x="19943" y="39071"/>
                  </a:lnTo>
                  <a:lnTo>
                    <a:pt x="19602" y="38992"/>
                  </a:lnTo>
                  <a:lnTo>
                    <a:pt x="19261" y="38887"/>
                  </a:lnTo>
                  <a:lnTo>
                    <a:pt x="18919" y="38756"/>
                  </a:lnTo>
                  <a:lnTo>
                    <a:pt x="18578" y="38625"/>
                  </a:lnTo>
                  <a:lnTo>
                    <a:pt x="18263" y="38467"/>
                  </a:lnTo>
                  <a:lnTo>
                    <a:pt x="17949" y="38284"/>
                  </a:lnTo>
                  <a:lnTo>
                    <a:pt x="17634" y="38100"/>
                  </a:lnTo>
                  <a:lnTo>
                    <a:pt x="17345" y="37890"/>
                  </a:lnTo>
                  <a:lnTo>
                    <a:pt x="17056" y="37680"/>
                  </a:lnTo>
                  <a:lnTo>
                    <a:pt x="16794" y="37444"/>
                  </a:lnTo>
                  <a:lnTo>
                    <a:pt x="16558" y="37182"/>
                  </a:lnTo>
                  <a:lnTo>
                    <a:pt x="16322" y="36919"/>
                  </a:lnTo>
                  <a:lnTo>
                    <a:pt x="16086" y="36631"/>
                  </a:lnTo>
                  <a:lnTo>
                    <a:pt x="15876" y="36342"/>
                  </a:lnTo>
                  <a:lnTo>
                    <a:pt x="15692" y="36027"/>
                  </a:lnTo>
                  <a:lnTo>
                    <a:pt x="15508" y="35712"/>
                  </a:lnTo>
                  <a:lnTo>
                    <a:pt x="15351" y="35397"/>
                  </a:lnTo>
                  <a:lnTo>
                    <a:pt x="15220" y="35056"/>
                  </a:lnTo>
                  <a:lnTo>
                    <a:pt x="15088" y="34689"/>
                  </a:lnTo>
                  <a:lnTo>
                    <a:pt x="14984" y="34321"/>
                  </a:lnTo>
                  <a:lnTo>
                    <a:pt x="14905" y="33954"/>
                  </a:lnTo>
                  <a:lnTo>
                    <a:pt x="14852" y="33587"/>
                  </a:lnTo>
                  <a:lnTo>
                    <a:pt x="14826" y="33193"/>
                  </a:lnTo>
                  <a:lnTo>
                    <a:pt x="14800" y="32800"/>
                  </a:lnTo>
                  <a:lnTo>
                    <a:pt x="14800" y="32380"/>
                  </a:lnTo>
                  <a:lnTo>
                    <a:pt x="14826" y="31802"/>
                  </a:lnTo>
                  <a:lnTo>
                    <a:pt x="14879" y="31225"/>
                  </a:lnTo>
                  <a:lnTo>
                    <a:pt x="14931" y="30648"/>
                  </a:lnTo>
                  <a:lnTo>
                    <a:pt x="15036" y="30097"/>
                  </a:lnTo>
                  <a:lnTo>
                    <a:pt x="15167" y="29546"/>
                  </a:lnTo>
                  <a:lnTo>
                    <a:pt x="15325" y="28995"/>
                  </a:lnTo>
                  <a:lnTo>
                    <a:pt x="15508" y="28470"/>
                  </a:lnTo>
                  <a:lnTo>
                    <a:pt x="15718" y="27945"/>
                  </a:lnTo>
                  <a:lnTo>
                    <a:pt x="15928" y="27447"/>
                  </a:lnTo>
                  <a:lnTo>
                    <a:pt x="16191" y="26948"/>
                  </a:lnTo>
                  <a:lnTo>
                    <a:pt x="16479" y="26476"/>
                  </a:lnTo>
                  <a:lnTo>
                    <a:pt x="16768" y="26003"/>
                  </a:lnTo>
                  <a:lnTo>
                    <a:pt x="17083" y="25557"/>
                  </a:lnTo>
                  <a:lnTo>
                    <a:pt x="17424" y="25111"/>
                  </a:lnTo>
                  <a:lnTo>
                    <a:pt x="17791" y="24718"/>
                  </a:lnTo>
                  <a:lnTo>
                    <a:pt x="18159" y="24298"/>
                  </a:lnTo>
                  <a:lnTo>
                    <a:pt x="18552" y="23931"/>
                  </a:lnTo>
                  <a:lnTo>
                    <a:pt x="18972" y="23563"/>
                  </a:lnTo>
                  <a:lnTo>
                    <a:pt x="19418" y="23222"/>
                  </a:lnTo>
                  <a:lnTo>
                    <a:pt x="19864" y="22907"/>
                  </a:lnTo>
                  <a:lnTo>
                    <a:pt x="20310" y="22619"/>
                  </a:lnTo>
                  <a:lnTo>
                    <a:pt x="20809" y="22330"/>
                  </a:lnTo>
                  <a:lnTo>
                    <a:pt x="21281" y="22094"/>
                  </a:lnTo>
                  <a:lnTo>
                    <a:pt x="21806" y="21858"/>
                  </a:lnTo>
                  <a:lnTo>
                    <a:pt x="22304" y="21648"/>
                  </a:lnTo>
                  <a:lnTo>
                    <a:pt x="22855" y="21464"/>
                  </a:lnTo>
                  <a:lnTo>
                    <a:pt x="23380" y="21307"/>
                  </a:lnTo>
                  <a:lnTo>
                    <a:pt x="23931" y="21202"/>
                  </a:lnTo>
                  <a:lnTo>
                    <a:pt x="24509" y="21097"/>
                  </a:lnTo>
                  <a:lnTo>
                    <a:pt x="25086" y="21018"/>
                  </a:lnTo>
                  <a:lnTo>
                    <a:pt x="25663" y="20965"/>
                  </a:lnTo>
                  <a:close/>
                  <a:moveTo>
                    <a:pt x="2887" y="0"/>
                  </a:moveTo>
                  <a:lnTo>
                    <a:pt x="2598" y="26"/>
                  </a:lnTo>
                  <a:lnTo>
                    <a:pt x="2310" y="52"/>
                  </a:lnTo>
                  <a:lnTo>
                    <a:pt x="2021" y="131"/>
                  </a:lnTo>
                  <a:lnTo>
                    <a:pt x="1759" y="236"/>
                  </a:lnTo>
                  <a:lnTo>
                    <a:pt x="1496" y="367"/>
                  </a:lnTo>
                  <a:lnTo>
                    <a:pt x="1260" y="499"/>
                  </a:lnTo>
                  <a:lnTo>
                    <a:pt x="1050" y="656"/>
                  </a:lnTo>
                  <a:lnTo>
                    <a:pt x="840" y="866"/>
                  </a:lnTo>
                  <a:lnTo>
                    <a:pt x="657" y="1050"/>
                  </a:lnTo>
                  <a:lnTo>
                    <a:pt x="499" y="1286"/>
                  </a:lnTo>
                  <a:lnTo>
                    <a:pt x="342" y="1522"/>
                  </a:lnTo>
                  <a:lnTo>
                    <a:pt x="211" y="1784"/>
                  </a:lnTo>
                  <a:lnTo>
                    <a:pt x="132" y="2047"/>
                  </a:lnTo>
                  <a:lnTo>
                    <a:pt x="53" y="2309"/>
                  </a:lnTo>
                  <a:lnTo>
                    <a:pt x="1" y="2598"/>
                  </a:lnTo>
                  <a:lnTo>
                    <a:pt x="1" y="2913"/>
                  </a:lnTo>
                  <a:lnTo>
                    <a:pt x="1" y="47861"/>
                  </a:lnTo>
                  <a:lnTo>
                    <a:pt x="1" y="48150"/>
                  </a:lnTo>
                  <a:lnTo>
                    <a:pt x="53" y="48438"/>
                  </a:lnTo>
                  <a:lnTo>
                    <a:pt x="132" y="48727"/>
                  </a:lnTo>
                  <a:lnTo>
                    <a:pt x="211" y="48989"/>
                  </a:lnTo>
                  <a:lnTo>
                    <a:pt x="342" y="49252"/>
                  </a:lnTo>
                  <a:lnTo>
                    <a:pt x="499" y="49488"/>
                  </a:lnTo>
                  <a:lnTo>
                    <a:pt x="657" y="49698"/>
                  </a:lnTo>
                  <a:lnTo>
                    <a:pt x="840" y="49908"/>
                  </a:lnTo>
                  <a:lnTo>
                    <a:pt x="1050" y="50091"/>
                  </a:lnTo>
                  <a:lnTo>
                    <a:pt x="1260" y="50275"/>
                  </a:lnTo>
                  <a:lnTo>
                    <a:pt x="1496" y="50406"/>
                  </a:lnTo>
                  <a:lnTo>
                    <a:pt x="1759" y="50538"/>
                  </a:lnTo>
                  <a:lnTo>
                    <a:pt x="2021" y="50642"/>
                  </a:lnTo>
                  <a:lnTo>
                    <a:pt x="2310" y="50695"/>
                  </a:lnTo>
                  <a:lnTo>
                    <a:pt x="2598" y="50747"/>
                  </a:lnTo>
                  <a:lnTo>
                    <a:pt x="17503" y="50747"/>
                  </a:lnTo>
                  <a:lnTo>
                    <a:pt x="24430" y="56310"/>
                  </a:lnTo>
                  <a:lnTo>
                    <a:pt x="24640" y="56441"/>
                  </a:lnTo>
                  <a:lnTo>
                    <a:pt x="24850" y="56573"/>
                  </a:lnTo>
                  <a:lnTo>
                    <a:pt x="25060" y="56678"/>
                  </a:lnTo>
                  <a:lnTo>
                    <a:pt x="25296" y="56783"/>
                  </a:lnTo>
                  <a:lnTo>
                    <a:pt x="25532" y="56835"/>
                  </a:lnTo>
                  <a:lnTo>
                    <a:pt x="25768" y="56888"/>
                  </a:lnTo>
                  <a:lnTo>
                    <a:pt x="26004" y="56914"/>
                  </a:lnTo>
                  <a:lnTo>
                    <a:pt x="26240" y="56940"/>
                  </a:lnTo>
                  <a:lnTo>
                    <a:pt x="26476" y="56914"/>
                  </a:lnTo>
                  <a:lnTo>
                    <a:pt x="26713" y="56888"/>
                  </a:lnTo>
                  <a:lnTo>
                    <a:pt x="26949" y="56835"/>
                  </a:lnTo>
                  <a:lnTo>
                    <a:pt x="27185" y="56783"/>
                  </a:lnTo>
                  <a:lnTo>
                    <a:pt x="27421" y="56678"/>
                  </a:lnTo>
                  <a:lnTo>
                    <a:pt x="27631" y="56573"/>
                  </a:lnTo>
                  <a:lnTo>
                    <a:pt x="27841" y="56441"/>
                  </a:lnTo>
                  <a:lnTo>
                    <a:pt x="28051" y="56310"/>
                  </a:lnTo>
                  <a:lnTo>
                    <a:pt x="34978" y="50747"/>
                  </a:lnTo>
                  <a:lnTo>
                    <a:pt x="49699" y="50747"/>
                  </a:lnTo>
                  <a:lnTo>
                    <a:pt x="49987" y="50695"/>
                  </a:lnTo>
                  <a:lnTo>
                    <a:pt x="50250" y="50642"/>
                  </a:lnTo>
                  <a:lnTo>
                    <a:pt x="50538" y="50538"/>
                  </a:lnTo>
                  <a:lnTo>
                    <a:pt x="50774" y="50406"/>
                  </a:lnTo>
                  <a:lnTo>
                    <a:pt x="51011" y="50275"/>
                  </a:lnTo>
                  <a:lnTo>
                    <a:pt x="51247" y="50091"/>
                  </a:lnTo>
                  <a:lnTo>
                    <a:pt x="51457" y="49908"/>
                  </a:lnTo>
                  <a:lnTo>
                    <a:pt x="51640" y="49698"/>
                  </a:lnTo>
                  <a:lnTo>
                    <a:pt x="51798" y="49488"/>
                  </a:lnTo>
                  <a:lnTo>
                    <a:pt x="51955" y="49252"/>
                  </a:lnTo>
                  <a:lnTo>
                    <a:pt x="52060" y="48989"/>
                  </a:lnTo>
                  <a:lnTo>
                    <a:pt x="52165" y="48727"/>
                  </a:lnTo>
                  <a:lnTo>
                    <a:pt x="52244" y="48438"/>
                  </a:lnTo>
                  <a:lnTo>
                    <a:pt x="52270" y="48150"/>
                  </a:lnTo>
                  <a:lnTo>
                    <a:pt x="52296" y="47861"/>
                  </a:lnTo>
                  <a:lnTo>
                    <a:pt x="52296" y="2913"/>
                  </a:lnTo>
                  <a:lnTo>
                    <a:pt x="52270" y="2598"/>
                  </a:lnTo>
                  <a:lnTo>
                    <a:pt x="52244" y="2309"/>
                  </a:lnTo>
                  <a:lnTo>
                    <a:pt x="52165" y="2047"/>
                  </a:lnTo>
                  <a:lnTo>
                    <a:pt x="52060" y="1784"/>
                  </a:lnTo>
                  <a:lnTo>
                    <a:pt x="51955" y="1522"/>
                  </a:lnTo>
                  <a:lnTo>
                    <a:pt x="51798" y="1286"/>
                  </a:lnTo>
                  <a:lnTo>
                    <a:pt x="51640" y="1050"/>
                  </a:lnTo>
                  <a:lnTo>
                    <a:pt x="51457" y="866"/>
                  </a:lnTo>
                  <a:lnTo>
                    <a:pt x="51247" y="656"/>
                  </a:lnTo>
                  <a:lnTo>
                    <a:pt x="51011" y="499"/>
                  </a:lnTo>
                  <a:lnTo>
                    <a:pt x="50774" y="367"/>
                  </a:lnTo>
                  <a:lnTo>
                    <a:pt x="50538" y="236"/>
                  </a:lnTo>
                  <a:lnTo>
                    <a:pt x="50250" y="131"/>
                  </a:lnTo>
                  <a:lnTo>
                    <a:pt x="49987" y="52"/>
                  </a:lnTo>
                  <a:lnTo>
                    <a:pt x="49699" y="26"/>
                  </a:lnTo>
                  <a:lnTo>
                    <a:pt x="49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537563" y="3621823"/>
              <a:ext cx="288877" cy="290855"/>
            </a:xfrm>
            <a:custGeom>
              <a:rect b="b" l="l" r="r" t="t"/>
              <a:pathLst>
                <a:path extrusionOk="0" h="78983" w="78982">
                  <a:moveTo>
                    <a:pt x="60326" y="1"/>
                  </a:moveTo>
                  <a:lnTo>
                    <a:pt x="59906" y="27"/>
                  </a:lnTo>
                  <a:lnTo>
                    <a:pt x="59486" y="80"/>
                  </a:lnTo>
                  <a:lnTo>
                    <a:pt x="59092" y="158"/>
                  </a:lnTo>
                  <a:lnTo>
                    <a:pt x="58699" y="237"/>
                  </a:lnTo>
                  <a:lnTo>
                    <a:pt x="58279" y="342"/>
                  </a:lnTo>
                  <a:lnTo>
                    <a:pt x="57885" y="473"/>
                  </a:lnTo>
                  <a:lnTo>
                    <a:pt x="57492" y="631"/>
                  </a:lnTo>
                  <a:lnTo>
                    <a:pt x="57124" y="788"/>
                  </a:lnTo>
                  <a:lnTo>
                    <a:pt x="56731" y="972"/>
                  </a:lnTo>
                  <a:lnTo>
                    <a:pt x="56363" y="1182"/>
                  </a:lnTo>
                  <a:lnTo>
                    <a:pt x="56022" y="1418"/>
                  </a:lnTo>
                  <a:lnTo>
                    <a:pt x="55655" y="1654"/>
                  </a:lnTo>
                  <a:lnTo>
                    <a:pt x="55314" y="1916"/>
                  </a:lnTo>
                  <a:lnTo>
                    <a:pt x="54973" y="2205"/>
                  </a:lnTo>
                  <a:lnTo>
                    <a:pt x="54658" y="2520"/>
                  </a:lnTo>
                  <a:lnTo>
                    <a:pt x="44451" y="12727"/>
                  </a:lnTo>
                  <a:lnTo>
                    <a:pt x="44136" y="13042"/>
                  </a:lnTo>
                  <a:lnTo>
                    <a:pt x="43847" y="13383"/>
                  </a:lnTo>
                  <a:lnTo>
                    <a:pt x="43585" y="13724"/>
                  </a:lnTo>
                  <a:lnTo>
                    <a:pt x="43349" y="14065"/>
                  </a:lnTo>
                  <a:lnTo>
                    <a:pt x="43112" y="14433"/>
                  </a:lnTo>
                  <a:lnTo>
                    <a:pt x="42902" y="14800"/>
                  </a:lnTo>
                  <a:lnTo>
                    <a:pt x="42719" y="15194"/>
                  </a:lnTo>
                  <a:lnTo>
                    <a:pt x="42561" y="15561"/>
                  </a:lnTo>
                  <a:lnTo>
                    <a:pt x="42404" y="15955"/>
                  </a:lnTo>
                  <a:lnTo>
                    <a:pt x="42273" y="16348"/>
                  </a:lnTo>
                  <a:lnTo>
                    <a:pt x="42168" y="16768"/>
                  </a:lnTo>
                  <a:lnTo>
                    <a:pt x="42089" y="17162"/>
                  </a:lnTo>
                  <a:lnTo>
                    <a:pt x="42010" y="17581"/>
                  </a:lnTo>
                  <a:lnTo>
                    <a:pt x="41958" y="17975"/>
                  </a:lnTo>
                  <a:lnTo>
                    <a:pt x="41932" y="18395"/>
                  </a:lnTo>
                  <a:lnTo>
                    <a:pt x="41932" y="18815"/>
                  </a:lnTo>
                  <a:lnTo>
                    <a:pt x="41932" y="19208"/>
                  </a:lnTo>
                  <a:lnTo>
                    <a:pt x="41958" y="19628"/>
                  </a:lnTo>
                  <a:lnTo>
                    <a:pt x="42010" y="20048"/>
                  </a:lnTo>
                  <a:lnTo>
                    <a:pt x="42089" y="20442"/>
                  </a:lnTo>
                  <a:lnTo>
                    <a:pt x="42168" y="20861"/>
                  </a:lnTo>
                  <a:lnTo>
                    <a:pt x="42273" y="21255"/>
                  </a:lnTo>
                  <a:lnTo>
                    <a:pt x="42404" y="21649"/>
                  </a:lnTo>
                  <a:lnTo>
                    <a:pt x="42561" y="22042"/>
                  </a:lnTo>
                  <a:lnTo>
                    <a:pt x="42719" y="22436"/>
                  </a:lnTo>
                  <a:lnTo>
                    <a:pt x="42902" y="22803"/>
                  </a:lnTo>
                  <a:lnTo>
                    <a:pt x="43112" y="23171"/>
                  </a:lnTo>
                  <a:lnTo>
                    <a:pt x="43349" y="23538"/>
                  </a:lnTo>
                  <a:lnTo>
                    <a:pt x="43585" y="23879"/>
                  </a:lnTo>
                  <a:lnTo>
                    <a:pt x="43847" y="24220"/>
                  </a:lnTo>
                  <a:lnTo>
                    <a:pt x="44136" y="24561"/>
                  </a:lnTo>
                  <a:lnTo>
                    <a:pt x="44451" y="24876"/>
                  </a:lnTo>
                  <a:lnTo>
                    <a:pt x="47573" y="28025"/>
                  </a:lnTo>
                  <a:lnTo>
                    <a:pt x="47862" y="28340"/>
                  </a:lnTo>
                  <a:lnTo>
                    <a:pt x="48072" y="28681"/>
                  </a:lnTo>
                  <a:lnTo>
                    <a:pt x="48229" y="29048"/>
                  </a:lnTo>
                  <a:lnTo>
                    <a:pt x="48360" y="29416"/>
                  </a:lnTo>
                  <a:lnTo>
                    <a:pt x="48413" y="29835"/>
                  </a:lnTo>
                  <a:lnTo>
                    <a:pt x="48413" y="30229"/>
                  </a:lnTo>
                  <a:lnTo>
                    <a:pt x="48334" y="30623"/>
                  </a:lnTo>
                  <a:lnTo>
                    <a:pt x="48229" y="31016"/>
                  </a:lnTo>
                  <a:lnTo>
                    <a:pt x="47914" y="31777"/>
                  </a:lnTo>
                  <a:lnTo>
                    <a:pt x="47573" y="32538"/>
                  </a:lnTo>
                  <a:lnTo>
                    <a:pt x="47232" y="33273"/>
                  </a:lnTo>
                  <a:lnTo>
                    <a:pt x="46891" y="34007"/>
                  </a:lnTo>
                  <a:lnTo>
                    <a:pt x="46497" y="34716"/>
                  </a:lnTo>
                  <a:lnTo>
                    <a:pt x="46130" y="35398"/>
                  </a:lnTo>
                  <a:lnTo>
                    <a:pt x="45736" y="36080"/>
                  </a:lnTo>
                  <a:lnTo>
                    <a:pt x="45317" y="36736"/>
                  </a:lnTo>
                  <a:lnTo>
                    <a:pt x="44897" y="37392"/>
                  </a:lnTo>
                  <a:lnTo>
                    <a:pt x="44451" y="38022"/>
                  </a:lnTo>
                  <a:lnTo>
                    <a:pt x="44005" y="38652"/>
                  </a:lnTo>
                  <a:lnTo>
                    <a:pt x="43532" y="39229"/>
                  </a:lnTo>
                  <a:lnTo>
                    <a:pt x="43034" y="39833"/>
                  </a:lnTo>
                  <a:lnTo>
                    <a:pt x="42535" y="40410"/>
                  </a:lnTo>
                  <a:lnTo>
                    <a:pt x="42037" y="40961"/>
                  </a:lnTo>
                  <a:lnTo>
                    <a:pt x="41512" y="41512"/>
                  </a:lnTo>
                  <a:lnTo>
                    <a:pt x="40961" y="42037"/>
                  </a:lnTo>
                  <a:lnTo>
                    <a:pt x="40410" y="42535"/>
                  </a:lnTo>
                  <a:lnTo>
                    <a:pt x="39832" y="43034"/>
                  </a:lnTo>
                  <a:lnTo>
                    <a:pt x="39255" y="43532"/>
                  </a:lnTo>
                  <a:lnTo>
                    <a:pt x="38652" y="43979"/>
                  </a:lnTo>
                  <a:lnTo>
                    <a:pt x="38022" y="44451"/>
                  </a:lnTo>
                  <a:lnTo>
                    <a:pt x="37392" y="44897"/>
                  </a:lnTo>
                  <a:lnTo>
                    <a:pt x="36736" y="45317"/>
                  </a:lnTo>
                  <a:lnTo>
                    <a:pt x="36080" y="45737"/>
                  </a:lnTo>
                  <a:lnTo>
                    <a:pt x="35398" y="46130"/>
                  </a:lnTo>
                  <a:lnTo>
                    <a:pt x="34716" y="46498"/>
                  </a:lnTo>
                  <a:lnTo>
                    <a:pt x="34007" y="46865"/>
                  </a:lnTo>
                  <a:lnTo>
                    <a:pt x="33273" y="47232"/>
                  </a:lnTo>
                  <a:lnTo>
                    <a:pt x="32538" y="47573"/>
                  </a:lnTo>
                  <a:lnTo>
                    <a:pt x="31777" y="47888"/>
                  </a:lnTo>
                  <a:lnTo>
                    <a:pt x="31016" y="48203"/>
                  </a:lnTo>
                  <a:lnTo>
                    <a:pt x="30622" y="48334"/>
                  </a:lnTo>
                  <a:lnTo>
                    <a:pt x="30229" y="48387"/>
                  </a:lnTo>
                  <a:lnTo>
                    <a:pt x="29835" y="48413"/>
                  </a:lnTo>
                  <a:lnTo>
                    <a:pt x="29442" y="48334"/>
                  </a:lnTo>
                  <a:lnTo>
                    <a:pt x="29048" y="48229"/>
                  </a:lnTo>
                  <a:lnTo>
                    <a:pt x="28681" y="48072"/>
                  </a:lnTo>
                  <a:lnTo>
                    <a:pt x="28339" y="47862"/>
                  </a:lnTo>
                  <a:lnTo>
                    <a:pt x="28025" y="47573"/>
                  </a:lnTo>
                  <a:lnTo>
                    <a:pt x="24876" y="44451"/>
                  </a:lnTo>
                  <a:lnTo>
                    <a:pt x="24561" y="44136"/>
                  </a:lnTo>
                  <a:lnTo>
                    <a:pt x="24246" y="43847"/>
                  </a:lnTo>
                  <a:lnTo>
                    <a:pt x="23905" y="43585"/>
                  </a:lnTo>
                  <a:lnTo>
                    <a:pt x="23538" y="43349"/>
                  </a:lnTo>
                  <a:lnTo>
                    <a:pt x="23170" y="43113"/>
                  </a:lnTo>
                  <a:lnTo>
                    <a:pt x="22803" y="42903"/>
                  </a:lnTo>
                  <a:lnTo>
                    <a:pt x="22436" y="42719"/>
                  </a:lnTo>
                  <a:lnTo>
                    <a:pt x="22042" y="42562"/>
                  </a:lnTo>
                  <a:lnTo>
                    <a:pt x="21648" y="42404"/>
                  </a:lnTo>
                  <a:lnTo>
                    <a:pt x="21255" y="42273"/>
                  </a:lnTo>
                  <a:lnTo>
                    <a:pt x="20861" y="42168"/>
                  </a:lnTo>
                  <a:lnTo>
                    <a:pt x="20441" y="42089"/>
                  </a:lnTo>
                  <a:lnTo>
                    <a:pt x="20048" y="42011"/>
                  </a:lnTo>
                  <a:lnTo>
                    <a:pt x="19628" y="41958"/>
                  </a:lnTo>
                  <a:lnTo>
                    <a:pt x="19234" y="41932"/>
                  </a:lnTo>
                  <a:lnTo>
                    <a:pt x="18395" y="41932"/>
                  </a:lnTo>
                  <a:lnTo>
                    <a:pt x="17975" y="41958"/>
                  </a:lnTo>
                  <a:lnTo>
                    <a:pt x="17581" y="42011"/>
                  </a:lnTo>
                  <a:lnTo>
                    <a:pt x="17161" y="42089"/>
                  </a:lnTo>
                  <a:lnTo>
                    <a:pt x="16768" y="42168"/>
                  </a:lnTo>
                  <a:lnTo>
                    <a:pt x="16374" y="42273"/>
                  </a:lnTo>
                  <a:lnTo>
                    <a:pt x="15954" y="42404"/>
                  </a:lnTo>
                  <a:lnTo>
                    <a:pt x="15587" y="42562"/>
                  </a:lnTo>
                  <a:lnTo>
                    <a:pt x="15193" y="42719"/>
                  </a:lnTo>
                  <a:lnTo>
                    <a:pt x="14800" y="42903"/>
                  </a:lnTo>
                  <a:lnTo>
                    <a:pt x="14432" y="43113"/>
                  </a:lnTo>
                  <a:lnTo>
                    <a:pt x="14091" y="43349"/>
                  </a:lnTo>
                  <a:lnTo>
                    <a:pt x="13724" y="43585"/>
                  </a:lnTo>
                  <a:lnTo>
                    <a:pt x="13383" y="43847"/>
                  </a:lnTo>
                  <a:lnTo>
                    <a:pt x="13042" y="44136"/>
                  </a:lnTo>
                  <a:lnTo>
                    <a:pt x="12727" y="44451"/>
                  </a:lnTo>
                  <a:lnTo>
                    <a:pt x="2520" y="54658"/>
                  </a:lnTo>
                  <a:lnTo>
                    <a:pt x="2205" y="54973"/>
                  </a:lnTo>
                  <a:lnTo>
                    <a:pt x="1916" y="55314"/>
                  </a:lnTo>
                  <a:lnTo>
                    <a:pt x="1654" y="55655"/>
                  </a:lnTo>
                  <a:lnTo>
                    <a:pt x="1418" y="55996"/>
                  </a:lnTo>
                  <a:lnTo>
                    <a:pt x="1181" y="56364"/>
                  </a:lnTo>
                  <a:lnTo>
                    <a:pt x="998" y="56731"/>
                  </a:lnTo>
                  <a:lnTo>
                    <a:pt x="788" y="57125"/>
                  </a:lnTo>
                  <a:lnTo>
                    <a:pt x="630" y="57492"/>
                  </a:lnTo>
                  <a:lnTo>
                    <a:pt x="473" y="57886"/>
                  </a:lnTo>
                  <a:lnTo>
                    <a:pt x="368" y="58279"/>
                  </a:lnTo>
                  <a:lnTo>
                    <a:pt x="237" y="58673"/>
                  </a:lnTo>
                  <a:lnTo>
                    <a:pt x="158" y="59093"/>
                  </a:lnTo>
                  <a:lnTo>
                    <a:pt x="79" y="59486"/>
                  </a:lnTo>
                  <a:lnTo>
                    <a:pt x="53" y="59906"/>
                  </a:lnTo>
                  <a:lnTo>
                    <a:pt x="1" y="60326"/>
                  </a:lnTo>
                  <a:lnTo>
                    <a:pt x="1" y="60719"/>
                  </a:lnTo>
                  <a:lnTo>
                    <a:pt x="1" y="61139"/>
                  </a:lnTo>
                  <a:lnTo>
                    <a:pt x="53" y="61559"/>
                  </a:lnTo>
                  <a:lnTo>
                    <a:pt x="79" y="61953"/>
                  </a:lnTo>
                  <a:lnTo>
                    <a:pt x="158" y="62373"/>
                  </a:lnTo>
                  <a:lnTo>
                    <a:pt x="237" y="62766"/>
                  </a:lnTo>
                  <a:lnTo>
                    <a:pt x="342" y="63186"/>
                  </a:lnTo>
                  <a:lnTo>
                    <a:pt x="473" y="63580"/>
                  </a:lnTo>
                  <a:lnTo>
                    <a:pt x="630" y="63973"/>
                  </a:lnTo>
                  <a:lnTo>
                    <a:pt x="788" y="64341"/>
                  </a:lnTo>
                  <a:lnTo>
                    <a:pt x="971" y="64734"/>
                  </a:lnTo>
                  <a:lnTo>
                    <a:pt x="1181" y="65101"/>
                  </a:lnTo>
                  <a:lnTo>
                    <a:pt x="1418" y="65443"/>
                  </a:lnTo>
                  <a:lnTo>
                    <a:pt x="1654" y="65810"/>
                  </a:lnTo>
                  <a:lnTo>
                    <a:pt x="1916" y="66151"/>
                  </a:lnTo>
                  <a:lnTo>
                    <a:pt x="2205" y="66492"/>
                  </a:lnTo>
                  <a:lnTo>
                    <a:pt x="2493" y="66807"/>
                  </a:lnTo>
                  <a:lnTo>
                    <a:pt x="8161" y="72658"/>
                  </a:lnTo>
                  <a:lnTo>
                    <a:pt x="8476" y="72973"/>
                  </a:lnTo>
                  <a:lnTo>
                    <a:pt x="9001" y="73472"/>
                  </a:lnTo>
                  <a:lnTo>
                    <a:pt x="9526" y="73970"/>
                  </a:lnTo>
                  <a:lnTo>
                    <a:pt x="10077" y="74417"/>
                  </a:lnTo>
                  <a:lnTo>
                    <a:pt x="10654" y="74863"/>
                  </a:lnTo>
                  <a:lnTo>
                    <a:pt x="11231" y="75282"/>
                  </a:lnTo>
                  <a:lnTo>
                    <a:pt x="11808" y="75676"/>
                  </a:lnTo>
                  <a:lnTo>
                    <a:pt x="12412" y="76043"/>
                  </a:lnTo>
                  <a:lnTo>
                    <a:pt x="13015" y="76411"/>
                  </a:lnTo>
                  <a:lnTo>
                    <a:pt x="13645" y="76726"/>
                  </a:lnTo>
                  <a:lnTo>
                    <a:pt x="14275" y="77040"/>
                  </a:lnTo>
                  <a:lnTo>
                    <a:pt x="14905" y="77329"/>
                  </a:lnTo>
                  <a:lnTo>
                    <a:pt x="15561" y="77592"/>
                  </a:lnTo>
                  <a:lnTo>
                    <a:pt x="16217" y="77828"/>
                  </a:lnTo>
                  <a:lnTo>
                    <a:pt x="16873" y="78064"/>
                  </a:lnTo>
                  <a:lnTo>
                    <a:pt x="17529" y="78248"/>
                  </a:lnTo>
                  <a:lnTo>
                    <a:pt x="18211" y="78431"/>
                  </a:lnTo>
                  <a:lnTo>
                    <a:pt x="18893" y="78589"/>
                  </a:lnTo>
                  <a:lnTo>
                    <a:pt x="19575" y="78720"/>
                  </a:lnTo>
                  <a:lnTo>
                    <a:pt x="20284" y="78825"/>
                  </a:lnTo>
                  <a:lnTo>
                    <a:pt x="20966" y="78903"/>
                  </a:lnTo>
                  <a:lnTo>
                    <a:pt x="21675" y="78956"/>
                  </a:lnTo>
                  <a:lnTo>
                    <a:pt x="22383" y="78982"/>
                  </a:lnTo>
                  <a:lnTo>
                    <a:pt x="23800" y="78982"/>
                  </a:lnTo>
                  <a:lnTo>
                    <a:pt x="24482" y="78930"/>
                  </a:lnTo>
                  <a:lnTo>
                    <a:pt x="25191" y="78877"/>
                  </a:lnTo>
                  <a:lnTo>
                    <a:pt x="25899" y="78772"/>
                  </a:lnTo>
                  <a:lnTo>
                    <a:pt x="26608" y="78667"/>
                  </a:lnTo>
                  <a:lnTo>
                    <a:pt x="27316" y="78510"/>
                  </a:lnTo>
                  <a:lnTo>
                    <a:pt x="28025" y="78352"/>
                  </a:lnTo>
                  <a:lnTo>
                    <a:pt x="28707" y="78143"/>
                  </a:lnTo>
                  <a:lnTo>
                    <a:pt x="29415" y="77933"/>
                  </a:lnTo>
                  <a:lnTo>
                    <a:pt x="31646" y="77145"/>
                  </a:lnTo>
                  <a:lnTo>
                    <a:pt x="33824" y="76306"/>
                  </a:lnTo>
                  <a:lnTo>
                    <a:pt x="35975" y="75440"/>
                  </a:lnTo>
                  <a:lnTo>
                    <a:pt x="38074" y="74521"/>
                  </a:lnTo>
                  <a:lnTo>
                    <a:pt x="40121" y="73524"/>
                  </a:lnTo>
                  <a:lnTo>
                    <a:pt x="41144" y="73026"/>
                  </a:lnTo>
                  <a:lnTo>
                    <a:pt x="42142" y="72501"/>
                  </a:lnTo>
                  <a:lnTo>
                    <a:pt x="43112" y="71976"/>
                  </a:lnTo>
                  <a:lnTo>
                    <a:pt x="44109" y="71451"/>
                  </a:lnTo>
                  <a:lnTo>
                    <a:pt x="45054" y="70874"/>
                  </a:lnTo>
                  <a:lnTo>
                    <a:pt x="46025" y="70323"/>
                  </a:lnTo>
                  <a:lnTo>
                    <a:pt x="46943" y="69746"/>
                  </a:lnTo>
                  <a:lnTo>
                    <a:pt x="47888" y="69142"/>
                  </a:lnTo>
                  <a:lnTo>
                    <a:pt x="48806" y="68565"/>
                  </a:lnTo>
                  <a:lnTo>
                    <a:pt x="49699" y="67935"/>
                  </a:lnTo>
                  <a:lnTo>
                    <a:pt x="50591" y="67306"/>
                  </a:lnTo>
                  <a:lnTo>
                    <a:pt x="51483" y="66676"/>
                  </a:lnTo>
                  <a:lnTo>
                    <a:pt x="52349" y="66020"/>
                  </a:lnTo>
                  <a:lnTo>
                    <a:pt x="53215" y="65364"/>
                  </a:lnTo>
                  <a:lnTo>
                    <a:pt x="54054" y="64708"/>
                  </a:lnTo>
                  <a:lnTo>
                    <a:pt x="54894" y="64026"/>
                  </a:lnTo>
                  <a:lnTo>
                    <a:pt x="55734" y="63317"/>
                  </a:lnTo>
                  <a:lnTo>
                    <a:pt x="56547" y="62609"/>
                  </a:lnTo>
                  <a:lnTo>
                    <a:pt x="57334" y="61900"/>
                  </a:lnTo>
                  <a:lnTo>
                    <a:pt x="58121" y="61166"/>
                  </a:lnTo>
                  <a:lnTo>
                    <a:pt x="58909" y="60431"/>
                  </a:lnTo>
                  <a:lnTo>
                    <a:pt x="59670" y="59670"/>
                  </a:lnTo>
                  <a:lnTo>
                    <a:pt x="60431" y="58909"/>
                  </a:lnTo>
                  <a:lnTo>
                    <a:pt x="61165" y="58122"/>
                  </a:lnTo>
                  <a:lnTo>
                    <a:pt x="61900" y="57335"/>
                  </a:lnTo>
                  <a:lnTo>
                    <a:pt x="62608" y="56521"/>
                  </a:lnTo>
                  <a:lnTo>
                    <a:pt x="63317" y="55708"/>
                  </a:lnTo>
                  <a:lnTo>
                    <a:pt x="64025" y="54894"/>
                  </a:lnTo>
                  <a:lnTo>
                    <a:pt x="64708" y="54055"/>
                  </a:lnTo>
                  <a:lnTo>
                    <a:pt x="65364" y="53215"/>
                  </a:lnTo>
                  <a:lnTo>
                    <a:pt x="66046" y="52349"/>
                  </a:lnTo>
                  <a:lnTo>
                    <a:pt x="66676" y="51483"/>
                  </a:lnTo>
                  <a:lnTo>
                    <a:pt x="67305" y="50591"/>
                  </a:lnTo>
                  <a:lnTo>
                    <a:pt x="67935" y="49699"/>
                  </a:lnTo>
                  <a:lnTo>
                    <a:pt x="68565" y="48807"/>
                  </a:lnTo>
                  <a:lnTo>
                    <a:pt x="69168" y="47888"/>
                  </a:lnTo>
                  <a:lnTo>
                    <a:pt x="69746" y="46944"/>
                  </a:lnTo>
                  <a:lnTo>
                    <a:pt x="70323" y="46025"/>
                  </a:lnTo>
                  <a:lnTo>
                    <a:pt x="70900" y="45054"/>
                  </a:lnTo>
                  <a:lnTo>
                    <a:pt x="71451" y="44110"/>
                  </a:lnTo>
                  <a:lnTo>
                    <a:pt x="71976" y="43113"/>
                  </a:lnTo>
                  <a:lnTo>
                    <a:pt x="72501" y="42142"/>
                  </a:lnTo>
                  <a:lnTo>
                    <a:pt x="73026" y="41145"/>
                  </a:lnTo>
                  <a:lnTo>
                    <a:pt x="73524" y="40121"/>
                  </a:lnTo>
                  <a:lnTo>
                    <a:pt x="74521" y="38075"/>
                  </a:lnTo>
                  <a:lnTo>
                    <a:pt x="75440" y="35975"/>
                  </a:lnTo>
                  <a:lnTo>
                    <a:pt x="76332" y="33824"/>
                  </a:lnTo>
                  <a:lnTo>
                    <a:pt x="77145" y="31646"/>
                  </a:lnTo>
                  <a:lnTo>
                    <a:pt x="77932" y="29416"/>
                  </a:lnTo>
                  <a:lnTo>
                    <a:pt x="78169" y="28707"/>
                  </a:lnTo>
                  <a:lnTo>
                    <a:pt x="78352" y="27999"/>
                  </a:lnTo>
                  <a:lnTo>
                    <a:pt x="78510" y="27290"/>
                  </a:lnTo>
                  <a:lnTo>
                    <a:pt x="78667" y="26582"/>
                  </a:lnTo>
                  <a:lnTo>
                    <a:pt x="78772" y="25873"/>
                  </a:lnTo>
                  <a:lnTo>
                    <a:pt x="78877" y="25165"/>
                  </a:lnTo>
                  <a:lnTo>
                    <a:pt x="78930" y="24456"/>
                  </a:lnTo>
                  <a:lnTo>
                    <a:pt x="78982" y="23748"/>
                  </a:lnTo>
                  <a:lnTo>
                    <a:pt x="78982" y="23039"/>
                  </a:lnTo>
                  <a:lnTo>
                    <a:pt x="78982" y="22331"/>
                  </a:lnTo>
                  <a:lnTo>
                    <a:pt x="78956" y="21622"/>
                  </a:lnTo>
                  <a:lnTo>
                    <a:pt x="78903" y="20940"/>
                  </a:lnTo>
                  <a:lnTo>
                    <a:pt x="78798" y="20232"/>
                  </a:lnTo>
                  <a:lnTo>
                    <a:pt x="78693" y="19549"/>
                  </a:lnTo>
                  <a:lnTo>
                    <a:pt x="78562" y="18841"/>
                  </a:lnTo>
                  <a:lnTo>
                    <a:pt x="78431" y="18159"/>
                  </a:lnTo>
                  <a:lnTo>
                    <a:pt x="78247" y="17503"/>
                  </a:lnTo>
                  <a:lnTo>
                    <a:pt x="78037" y="16821"/>
                  </a:lnTo>
                  <a:lnTo>
                    <a:pt x="77827" y="16165"/>
                  </a:lnTo>
                  <a:lnTo>
                    <a:pt x="77591" y="15509"/>
                  </a:lnTo>
                  <a:lnTo>
                    <a:pt x="77303" y="14853"/>
                  </a:lnTo>
                  <a:lnTo>
                    <a:pt x="77014" y="14223"/>
                  </a:lnTo>
                  <a:lnTo>
                    <a:pt x="76725" y="13593"/>
                  </a:lnTo>
                  <a:lnTo>
                    <a:pt x="76384" y="12990"/>
                  </a:lnTo>
                  <a:lnTo>
                    <a:pt x="76043" y="12360"/>
                  </a:lnTo>
                  <a:lnTo>
                    <a:pt x="75650" y="11783"/>
                  </a:lnTo>
                  <a:lnTo>
                    <a:pt x="75256" y="11205"/>
                  </a:lnTo>
                  <a:lnTo>
                    <a:pt x="74836" y="10628"/>
                  </a:lnTo>
                  <a:lnTo>
                    <a:pt x="74416" y="10077"/>
                  </a:lnTo>
                  <a:lnTo>
                    <a:pt x="73944" y="9526"/>
                  </a:lnTo>
                  <a:lnTo>
                    <a:pt x="73472" y="9001"/>
                  </a:lnTo>
                  <a:lnTo>
                    <a:pt x="72973" y="8476"/>
                  </a:lnTo>
                  <a:lnTo>
                    <a:pt x="72737" y="8240"/>
                  </a:lnTo>
                  <a:lnTo>
                    <a:pt x="66807" y="2494"/>
                  </a:lnTo>
                  <a:lnTo>
                    <a:pt x="66492" y="2205"/>
                  </a:lnTo>
                  <a:lnTo>
                    <a:pt x="66151" y="1916"/>
                  </a:lnTo>
                  <a:lnTo>
                    <a:pt x="65810" y="1654"/>
                  </a:lnTo>
                  <a:lnTo>
                    <a:pt x="65442" y="1392"/>
                  </a:lnTo>
                  <a:lnTo>
                    <a:pt x="65101" y="1182"/>
                  </a:lnTo>
                  <a:lnTo>
                    <a:pt x="64734" y="972"/>
                  </a:lnTo>
                  <a:lnTo>
                    <a:pt x="64340" y="788"/>
                  </a:lnTo>
                  <a:lnTo>
                    <a:pt x="63947" y="604"/>
                  </a:lnTo>
                  <a:lnTo>
                    <a:pt x="63579" y="473"/>
                  </a:lnTo>
                  <a:lnTo>
                    <a:pt x="63186" y="342"/>
                  </a:lnTo>
                  <a:lnTo>
                    <a:pt x="62766" y="237"/>
                  </a:lnTo>
                  <a:lnTo>
                    <a:pt x="62372" y="158"/>
                  </a:lnTo>
                  <a:lnTo>
                    <a:pt x="61952" y="80"/>
                  </a:lnTo>
                  <a:lnTo>
                    <a:pt x="61559" y="27"/>
                  </a:lnTo>
                  <a:lnTo>
                    <a:pt x="61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540441" y="3648396"/>
              <a:ext cx="41370" cy="24452"/>
            </a:xfrm>
            <a:custGeom>
              <a:rect b="b" l="l" r="r" t="t"/>
              <a:pathLst>
                <a:path extrusionOk="0" h="6640" w="11311">
                  <a:moveTo>
                    <a:pt x="5669" y="1"/>
                  </a:moveTo>
                  <a:lnTo>
                    <a:pt x="5091" y="27"/>
                  </a:lnTo>
                  <a:lnTo>
                    <a:pt x="4514" y="132"/>
                  </a:lnTo>
                  <a:lnTo>
                    <a:pt x="3989" y="263"/>
                  </a:lnTo>
                  <a:lnTo>
                    <a:pt x="3464" y="447"/>
                  </a:lnTo>
                  <a:lnTo>
                    <a:pt x="2966" y="683"/>
                  </a:lnTo>
                  <a:lnTo>
                    <a:pt x="2494" y="972"/>
                  </a:lnTo>
                  <a:lnTo>
                    <a:pt x="2074" y="1287"/>
                  </a:lnTo>
                  <a:lnTo>
                    <a:pt x="1680" y="1654"/>
                  </a:lnTo>
                  <a:lnTo>
                    <a:pt x="1313" y="2074"/>
                  </a:lnTo>
                  <a:lnTo>
                    <a:pt x="972" y="2494"/>
                  </a:lnTo>
                  <a:lnTo>
                    <a:pt x="709" y="2966"/>
                  </a:lnTo>
                  <a:lnTo>
                    <a:pt x="473" y="3464"/>
                  </a:lnTo>
                  <a:lnTo>
                    <a:pt x="263" y="3963"/>
                  </a:lnTo>
                  <a:lnTo>
                    <a:pt x="132" y="4514"/>
                  </a:lnTo>
                  <a:lnTo>
                    <a:pt x="53" y="5065"/>
                  </a:lnTo>
                  <a:lnTo>
                    <a:pt x="27" y="5642"/>
                  </a:lnTo>
                  <a:lnTo>
                    <a:pt x="1" y="5931"/>
                  </a:lnTo>
                  <a:lnTo>
                    <a:pt x="27" y="6167"/>
                  </a:lnTo>
                  <a:lnTo>
                    <a:pt x="53" y="6272"/>
                  </a:lnTo>
                  <a:lnTo>
                    <a:pt x="106" y="6351"/>
                  </a:lnTo>
                  <a:lnTo>
                    <a:pt x="158" y="6456"/>
                  </a:lnTo>
                  <a:lnTo>
                    <a:pt x="263" y="6534"/>
                  </a:lnTo>
                  <a:lnTo>
                    <a:pt x="342" y="6587"/>
                  </a:lnTo>
                  <a:lnTo>
                    <a:pt x="473" y="6639"/>
                  </a:lnTo>
                  <a:lnTo>
                    <a:pt x="762" y="6639"/>
                  </a:lnTo>
                  <a:lnTo>
                    <a:pt x="1365" y="6456"/>
                  </a:lnTo>
                  <a:lnTo>
                    <a:pt x="1969" y="6325"/>
                  </a:lnTo>
                  <a:lnTo>
                    <a:pt x="2572" y="6220"/>
                  </a:lnTo>
                  <a:lnTo>
                    <a:pt x="3202" y="6115"/>
                  </a:lnTo>
                  <a:lnTo>
                    <a:pt x="3806" y="6036"/>
                  </a:lnTo>
                  <a:lnTo>
                    <a:pt x="4435" y="5983"/>
                  </a:lnTo>
                  <a:lnTo>
                    <a:pt x="5039" y="5957"/>
                  </a:lnTo>
                  <a:lnTo>
                    <a:pt x="5669" y="5931"/>
                  </a:lnTo>
                  <a:lnTo>
                    <a:pt x="6272" y="5957"/>
                  </a:lnTo>
                  <a:lnTo>
                    <a:pt x="6902" y="5983"/>
                  </a:lnTo>
                  <a:lnTo>
                    <a:pt x="7505" y="6036"/>
                  </a:lnTo>
                  <a:lnTo>
                    <a:pt x="8109" y="6115"/>
                  </a:lnTo>
                  <a:lnTo>
                    <a:pt x="8739" y="6220"/>
                  </a:lnTo>
                  <a:lnTo>
                    <a:pt x="9342" y="6325"/>
                  </a:lnTo>
                  <a:lnTo>
                    <a:pt x="9946" y="6456"/>
                  </a:lnTo>
                  <a:lnTo>
                    <a:pt x="10549" y="6639"/>
                  </a:lnTo>
                  <a:lnTo>
                    <a:pt x="10838" y="6639"/>
                  </a:lnTo>
                  <a:lnTo>
                    <a:pt x="10943" y="6587"/>
                  </a:lnTo>
                  <a:lnTo>
                    <a:pt x="11074" y="6534"/>
                  </a:lnTo>
                  <a:lnTo>
                    <a:pt x="11153" y="6430"/>
                  </a:lnTo>
                  <a:lnTo>
                    <a:pt x="11231" y="6325"/>
                  </a:lnTo>
                  <a:lnTo>
                    <a:pt x="11284" y="6193"/>
                  </a:lnTo>
                  <a:lnTo>
                    <a:pt x="11310" y="6062"/>
                  </a:lnTo>
                  <a:lnTo>
                    <a:pt x="11310" y="5642"/>
                  </a:lnTo>
                  <a:lnTo>
                    <a:pt x="11258" y="5065"/>
                  </a:lnTo>
                  <a:lnTo>
                    <a:pt x="11179" y="4514"/>
                  </a:lnTo>
                  <a:lnTo>
                    <a:pt x="11048" y="3963"/>
                  </a:lnTo>
                  <a:lnTo>
                    <a:pt x="10864" y="3464"/>
                  </a:lnTo>
                  <a:lnTo>
                    <a:pt x="10628" y="2966"/>
                  </a:lnTo>
                  <a:lnTo>
                    <a:pt x="10339" y="2494"/>
                  </a:lnTo>
                  <a:lnTo>
                    <a:pt x="9998" y="2074"/>
                  </a:lnTo>
                  <a:lnTo>
                    <a:pt x="9657" y="1654"/>
                  </a:lnTo>
                  <a:lnTo>
                    <a:pt x="9237" y="1287"/>
                  </a:lnTo>
                  <a:lnTo>
                    <a:pt x="8817" y="972"/>
                  </a:lnTo>
                  <a:lnTo>
                    <a:pt x="8345" y="683"/>
                  </a:lnTo>
                  <a:lnTo>
                    <a:pt x="7846" y="447"/>
                  </a:lnTo>
                  <a:lnTo>
                    <a:pt x="7322" y="263"/>
                  </a:lnTo>
                  <a:lnTo>
                    <a:pt x="6797" y="132"/>
                  </a:lnTo>
                  <a:lnTo>
                    <a:pt x="6246" y="27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5238492" y="3907413"/>
            <a:ext cx="2920208" cy="824600"/>
            <a:chOff x="5238492" y="3907413"/>
            <a:chExt cx="2920208" cy="824600"/>
          </a:xfrm>
        </p:grpSpPr>
        <p:grpSp>
          <p:nvGrpSpPr>
            <p:cNvPr id="344" name="Google Shape;344;p18"/>
            <p:cNvGrpSpPr/>
            <p:nvPr/>
          </p:nvGrpSpPr>
          <p:grpSpPr>
            <a:xfrm>
              <a:off x="5238492" y="3907413"/>
              <a:ext cx="2061000" cy="824600"/>
              <a:chOff x="6625817" y="1132050"/>
              <a:chExt cx="2061000" cy="824600"/>
            </a:xfrm>
          </p:grpSpPr>
          <p:sp>
            <p:nvSpPr>
              <p:cNvPr id="345" name="Google Shape;345;p18"/>
              <p:cNvSpPr txBox="1"/>
              <p:nvPr/>
            </p:nvSpPr>
            <p:spPr>
              <a:xfrm>
                <a:off x="6625817" y="11320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6625817" y="14736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4" name="Google Shape;324;p18"/>
            <p:cNvSpPr/>
            <p:nvPr/>
          </p:nvSpPr>
          <p:spPr>
            <a:xfrm>
              <a:off x="7451900" y="4025213"/>
              <a:ext cx="706800" cy="7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7" name="Google Shape;347;p18"/>
          <p:cNvGrpSpPr/>
          <p:nvPr/>
        </p:nvGrpSpPr>
        <p:grpSpPr>
          <a:xfrm>
            <a:off x="985213" y="3907338"/>
            <a:ext cx="2920205" cy="824725"/>
            <a:chOff x="985213" y="3907338"/>
            <a:chExt cx="2920205" cy="824725"/>
          </a:xfrm>
        </p:grpSpPr>
        <p:grpSp>
          <p:nvGrpSpPr>
            <p:cNvPr id="348" name="Google Shape;348;p18"/>
            <p:cNvGrpSpPr/>
            <p:nvPr/>
          </p:nvGrpSpPr>
          <p:grpSpPr>
            <a:xfrm>
              <a:off x="1844417" y="3907338"/>
              <a:ext cx="2061000" cy="824600"/>
              <a:chOff x="6625817" y="2887075"/>
              <a:chExt cx="2061000" cy="824600"/>
            </a:xfrm>
          </p:grpSpPr>
          <p:sp>
            <p:nvSpPr>
              <p:cNvPr id="349" name="Google Shape;349;p18"/>
              <p:cNvSpPr txBox="1"/>
              <p:nvPr/>
            </p:nvSpPr>
            <p:spPr>
              <a:xfrm>
                <a:off x="6625817" y="28870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6625817" y="322867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1" name="Google Shape;331;p18"/>
            <p:cNvSpPr/>
            <p:nvPr/>
          </p:nvSpPr>
          <p:spPr>
            <a:xfrm>
              <a:off x="985213" y="4025263"/>
              <a:ext cx="706800" cy="7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51" name="Google Shape;351;p18"/>
          <p:cNvGrpSpPr/>
          <p:nvPr/>
        </p:nvGrpSpPr>
        <p:grpSpPr>
          <a:xfrm>
            <a:off x="7624696" y="2729253"/>
            <a:ext cx="361240" cy="363805"/>
            <a:chOff x="2781309" y="3550803"/>
            <a:chExt cx="361240" cy="363805"/>
          </a:xfrm>
        </p:grpSpPr>
        <p:sp>
          <p:nvSpPr>
            <p:cNvPr id="352" name="Google Shape;352;p18"/>
            <p:cNvSpPr/>
            <p:nvPr/>
          </p:nvSpPr>
          <p:spPr>
            <a:xfrm>
              <a:off x="2894841" y="3670138"/>
              <a:ext cx="21213" cy="21263"/>
            </a:xfrm>
            <a:custGeom>
              <a:rect b="b" l="l" r="r" t="t"/>
              <a:pathLst>
                <a:path extrusionOk="0" h="5774" w="5800">
                  <a:moveTo>
                    <a:pt x="2651" y="1"/>
                  </a:moveTo>
                  <a:lnTo>
                    <a:pt x="2362" y="27"/>
                  </a:lnTo>
                  <a:lnTo>
                    <a:pt x="2073" y="106"/>
                  </a:lnTo>
                  <a:lnTo>
                    <a:pt x="1785" y="211"/>
                  </a:lnTo>
                  <a:lnTo>
                    <a:pt x="1522" y="342"/>
                  </a:lnTo>
                  <a:lnTo>
                    <a:pt x="1286" y="473"/>
                  </a:lnTo>
                  <a:lnTo>
                    <a:pt x="1076" y="630"/>
                  </a:lnTo>
                  <a:lnTo>
                    <a:pt x="866" y="840"/>
                  </a:lnTo>
                  <a:lnTo>
                    <a:pt x="683" y="1024"/>
                  </a:lnTo>
                  <a:lnTo>
                    <a:pt x="499" y="1260"/>
                  </a:lnTo>
                  <a:lnTo>
                    <a:pt x="368" y="1496"/>
                  </a:lnTo>
                  <a:lnTo>
                    <a:pt x="237" y="1759"/>
                  </a:lnTo>
                  <a:lnTo>
                    <a:pt x="132" y="2021"/>
                  </a:lnTo>
                  <a:lnTo>
                    <a:pt x="79" y="2284"/>
                  </a:lnTo>
                  <a:lnTo>
                    <a:pt x="27" y="2572"/>
                  </a:lnTo>
                  <a:lnTo>
                    <a:pt x="1" y="2835"/>
                  </a:lnTo>
                  <a:lnTo>
                    <a:pt x="27" y="3123"/>
                  </a:lnTo>
                  <a:lnTo>
                    <a:pt x="53" y="3412"/>
                  </a:lnTo>
                  <a:lnTo>
                    <a:pt x="132" y="3701"/>
                  </a:lnTo>
                  <a:lnTo>
                    <a:pt x="237" y="3989"/>
                  </a:lnTo>
                  <a:lnTo>
                    <a:pt x="368" y="4278"/>
                  </a:lnTo>
                  <a:lnTo>
                    <a:pt x="525" y="4540"/>
                  </a:lnTo>
                  <a:lnTo>
                    <a:pt x="709" y="4750"/>
                  </a:lnTo>
                  <a:lnTo>
                    <a:pt x="893" y="4986"/>
                  </a:lnTo>
                  <a:lnTo>
                    <a:pt x="1129" y="5170"/>
                  </a:lnTo>
                  <a:lnTo>
                    <a:pt x="1339" y="5327"/>
                  </a:lnTo>
                  <a:lnTo>
                    <a:pt x="1601" y="5459"/>
                  </a:lnTo>
                  <a:lnTo>
                    <a:pt x="1837" y="5564"/>
                  </a:lnTo>
                  <a:lnTo>
                    <a:pt x="2100" y="5668"/>
                  </a:lnTo>
                  <a:lnTo>
                    <a:pt x="2362" y="5721"/>
                  </a:lnTo>
                  <a:lnTo>
                    <a:pt x="2651" y="5773"/>
                  </a:lnTo>
                  <a:lnTo>
                    <a:pt x="3202" y="5773"/>
                  </a:lnTo>
                  <a:lnTo>
                    <a:pt x="3464" y="5721"/>
                  </a:lnTo>
                  <a:lnTo>
                    <a:pt x="3753" y="5642"/>
                  </a:lnTo>
                  <a:lnTo>
                    <a:pt x="4015" y="5564"/>
                  </a:lnTo>
                  <a:lnTo>
                    <a:pt x="4278" y="5432"/>
                  </a:lnTo>
                  <a:lnTo>
                    <a:pt x="4514" y="5275"/>
                  </a:lnTo>
                  <a:lnTo>
                    <a:pt x="4724" y="5117"/>
                  </a:lnTo>
                  <a:lnTo>
                    <a:pt x="4934" y="4934"/>
                  </a:lnTo>
                  <a:lnTo>
                    <a:pt x="5117" y="4750"/>
                  </a:lnTo>
                  <a:lnTo>
                    <a:pt x="5275" y="4540"/>
                  </a:lnTo>
                  <a:lnTo>
                    <a:pt x="5406" y="4330"/>
                  </a:lnTo>
                  <a:lnTo>
                    <a:pt x="5537" y="4094"/>
                  </a:lnTo>
                  <a:lnTo>
                    <a:pt x="5642" y="3858"/>
                  </a:lnTo>
                  <a:lnTo>
                    <a:pt x="5695" y="3596"/>
                  </a:lnTo>
                  <a:lnTo>
                    <a:pt x="5747" y="3333"/>
                  </a:lnTo>
                  <a:lnTo>
                    <a:pt x="5799" y="3097"/>
                  </a:lnTo>
                  <a:lnTo>
                    <a:pt x="5799" y="2835"/>
                  </a:lnTo>
                  <a:lnTo>
                    <a:pt x="5773" y="2572"/>
                  </a:lnTo>
                  <a:lnTo>
                    <a:pt x="5747" y="2310"/>
                  </a:lnTo>
                  <a:lnTo>
                    <a:pt x="5668" y="2047"/>
                  </a:lnTo>
                  <a:lnTo>
                    <a:pt x="5563" y="1733"/>
                  </a:lnTo>
                  <a:lnTo>
                    <a:pt x="5406" y="1444"/>
                  </a:lnTo>
                  <a:lnTo>
                    <a:pt x="5222" y="1182"/>
                  </a:lnTo>
                  <a:lnTo>
                    <a:pt x="5039" y="945"/>
                  </a:lnTo>
                  <a:lnTo>
                    <a:pt x="4829" y="735"/>
                  </a:lnTo>
                  <a:lnTo>
                    <a:pt x="4592" y="552"/>
                  </a:lnTo>
                  <a:lnTo>
                    <a:pt x="4356" y="368"/>
                  </a:lnTo>
                  <a:lnTo>
                    <a:pt x="4094" y="237"/>
                  </a:lnTo>
                  <a:lnTo>
                    <a:pt x="3805" y="132"/>
                  </a:lnTo>
                  <a:lnTo>
                    <a:pt x="3543" y="53"/>
                  </a:lnTo>
                  <a:lnTo>
                    <a:pt x="32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928721" y="3655934"/>
              <a:ext cx="21213" cy="21263"/>
            </a:xfrm>
            <a:custGeom>
              <a:rect b="b" l="l" r="r" t="t"/>
              <a:pathLst>
                <a:path extrusionOk="0" h="5774" w="5800">
                  <a:moveTo>
                    <a:pt x="2598" y="1"/>
                  </a:moveTo>
                  <a:lnTo>
                    <a:pt x="2335" y="53"/>
                  </a:lnTo>
                  <a:lnTo>
                    <a:pt x="2047" y="105"/>
                  </a:lnTo>
                  <a:lnTo>
                    <a:pt x="1784" y="210"/>
                  </a:lnTo>
                  <a:lnTo>
                    <a:pt x="1522" y="342"/>
                  </a:lnTo>
                  <a:lnTo>
                    <a:pt x="1286" y="473"/>
                  </a:lnTo>
                  <a:lnTo>
                    <a:pt x="1076" y="630"/>
                  </a:lnTo>
                  <a:lnTo>
                    <a:pt x="866" y="814"/>
                  </a:lnTo>
                  <a:lnTo>
                    <a:pt x="682" y="1024"/>
                  </a:lnTo>
                  <a:lnTo>
                    <a:pt x="499" y="1260"/>
                  </a:lnTo>
                  <a:lnTo>
                    <a:pt x="367" y="1496"/>
                  </a:lnTo>
                  <a:lnTo>
                    <a:pt x="236" y="1732"/>
                  </a:lnTo>
                  <a:lnTo>
                    <a:pt x="131" y="1995"/>
                  </a:lnTo>
                  <a:lnTo>
                    <a:pt x="79" y="2257"/>
                  </a:lnTo>
                  <a:lnTo>
                    <a:pt x="26" y="2546"/>
                  </a:lnTo>
                  <a:lnTo>
                    <a:pt x="0" y="2834"/>
                  </a:lnTo>
                  <a:lnTo>
                    <a:pt x="26" y="3123"/>
                  </a:lnTo>
                  <a:lnTo>
                    <a:pt x="53" y="3438"/>
                  </a:lnTo>
                  <a:lnTo>
                    <a:pt x="131" y="3727"/>
                  </a:lnTo>
                  <a:lnTo>
                    <a:pt x="236" y="4015"/>
                  </a:lnTo>
                  <a:lnTo>
                    <a:pt x="394" y="4304"/>
                  </a:lnTo>
                  <a:lnTo>
                    <a:pt x="551" y="4566"/>
                  </a:lnTo>
                  <a:lnTo>
                    <a:pt x="735" y="4776"/>
                  </a:lnTo>
                  <a:lnTo>
                    <a:pt x="919" y="4986"/>
                  </a:lnTo>
                  <a:lnTo>
                    <a:pt x="1128" y="5170"/>
                  </a:lnTo>
                  <a:lnTo>
                    <a:pt x="1365" y="5327"/>
                  </a:lnTo>
                  <a:lnTo>
                    <a:pt x="1601" y="5485"/>
                  </a:lnTo>
                  <a:lnTo>
                    <a:pt x="1863" y="5590"/>
                  </a:lnTo>
                  <a:lnTo>
                    <a:pt x="2126" y="5668"/>
                  </a:lnTo>
                  <a:lnTo>
                    <a:pt x="2388" y="5721"/>
                  </a:lnTo>
                  <a:lnTo>
                    <a:pt x="2650" y="5773"/>
                  </a:lnTo>
                  <a:lnTo>
                    <a:pt x="2913" y="5773"/>
                  </a:lnTo>
                  <a:lnTo>
                    <a:pt x="3201" y="5747"/>
                  </a:lnTo>
                  <a:lnTo>
                    <a:pt x="3464" y="5721"/>
                  </a:lnTo>
                  <a:lnTo>
                    <a:pt x="3726" y="5642"/>
                  </a:lnTo>
                  <a:lnTo>
                    <a:pt x="4041" y="5537"/>
                  </a:lnTo>
                  <a:lnTo>
                    <a:pt x="4303" y="5406"/>
                  </a:lnTo>
                  <a:lnTo>
                    <a:pt x="4540" y="5248"/>
                  </a:lnTo>
                  <a:lnTo>
                    <a:pt x="4776" y="5065"/>
                  </a:lnTo>
                  <a:lnTo>
                    <a:pt x="4986" y="4881"/>
                  </a:lnTo>
                  <a:lnTo>
                    <a:pt x="5169" y="4671"/>
                  </a:lnTo>
                  <a:lnTo>
                    <a:pt x="5327" y="4435"/>
                  </a:lnTo>
                  <a:lnTo>
                    <a:pt x="5458" y="4199"/>
                  </a:lnTo>
                  <a:lnTo>
                    <a:pt x="5589" y="3963"/>
                  </a:lnTo>
                  <a:lnTo>
                    <a:pt x="5668" y="3700"/>
                  </a:lnTo>
                  <a:lnTo>
                    <a:pt x="5747" y="3438"/>
                  </a:lnTo>
                  <a:lnTo>
                    <a:pt x="5773" y="3149"/>
                  </a:lnTo>
                  <a:lnTo>
                    <a:pt x="5799" y="2887"/>
                  </a:lnTo>
                  <a:lnTo>
                    <a:pt x="5773" y="2598"/>
                  </a:lnTo>
                  <a:lnTo>
                    <a:pt x="5747" y="2310"/>
                  </a:lnTo>
                  <a:lnTo>
                    <a:pt x="5668" y="2047"/>
                  </a:lnTo>
                  <a:lnTo>
                    <a:pt x="5563" y="1732"/>
                  </a:lnTo>
                  <a:lnTo>
                    <a:pt x="5406" y="1470"/>
                  </a:lnTo>
                  <a:lnTo>
                    <a:pt x="5248" y="1208"/>
                  </a:lnTo>
                  <a:lnTo>
                    <a:pt x="5064" y="971"/>
                  </a:lnTo>
                  <a:lnTo>
                    <a:pt x="4881" y="788"/>
                  </a:lnTo>
                  <a:lnTo>
                    <a:pt x="4671" y="604"/>
                  </a:lnTo>
                  <a:lnTo>
                    <a:pt x="4435" y="420"/>
                  </a:lnTo>
                  <a:lnTo>
                    <a:pt x="4198" y="289"/>
                  </a:lnTo>
                  <a:lnTo>
                    <a:pt x="3936" y="184"/>
                  </a:lnTo>
                  <a:lnTo>
                    <a:pt x="3674" y="105"/>
                  </a:lnTo>
                  <a:lnTo>
                    <a:pt x="3411" y="27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962596" y="3670138"/>
              <a:ext cx="21118" cy="21263"/>
            </a:xfrm>
            <a:custGeom>
              <a:rect b="b" l="l" r="r" t="t"/>
              <a:pathLst>
                <a:path extrusionOk="0" h="5774" w="5774">
                  <a:moveTo>
                    <a:pt x="2598" y="1"/>
                  </a:moveTo>
                  <a:lnTo>
                    <a:pt x="2231" y="79"/>
                  </a:lnTo>
                  <a:lnTo>
                    <a:pt x="1864" y="184"/>
                  </a:lnTo>
                  <a:lnTo>
                    <a:pt x="1496" y="342"/>
                  </a:lnTo>
                  <a:lnTo>
                    <a:pt x="1155" y="552"/>
                  </a:lnTo>
                  <a:lnTo>
                    <a:pt x="840" y="840"/>
                  </a:lnTo>
                  <a:lnTo>
                    <a:pt x="683" y="998"/>
                  </a:lnTo>
                  <a:lnTo>
                    <a:pt x="552" y="1182"/>
                  </a:lnTo>
                  <a:lnTo>
                    <a:pt x="447" y="1365"/>
                  </a:lnTo>
                  <a:lnTo>
                    <a:pt x="342" y="1549"/>
                  </a:lnTo>
                  <a:lnTo>
                    <a:pt x="158" y="1942"/>
                  </a:lnTo>
                  <a:lnTo>
                    <a:pt x="53" y="2310"/>
                  </a:lnTo>
                  <a:lnTo>
                    <a:pt x="1" y="2730"/>
                  </a:lnTo>
                  <a:lnTo>
                    <a:pt x="1" y="3123"/>
                  </a:lnTo>
                  <a:lnTo>
                    <a:pt x="79" y="3491"/>
                  </a:lnTo>
                  <a:lnTo>
                    <a:pt x="184" y="3884"/>
                  </a:lnTo>
                  <a:lnTo>
                    <a:pt x="342" y="4225"/>
                  </a:lnTo>
                  <a:lnTo>
                    <a:pt x="526" y="4566"/>
                  </a:lnTo>
                  <a:lnTo>
                    <a:pt x="788" y="4881"/>
                  </a:lnTo>
                  <a:lnTo>
                    <a:pt x="1077" y="5144"/>
                  </a:lnTo>
                  <a:lnTo>
                    <a:pt x="1391" y="5380"/>
                  </a:lnTo>
                  <a:lnTo>
                    <a:pt x="1759" y="5564"/>
                  </a:lnTo>
                  <a:lnTo>
                    <a:pt x="2179" y="5695"/>
                  </a:lnTo>
                  <a:lnTo>
                    <a:pt x="2389" y="5721"/>
                  </a:lnTo>
                  <a:lnTo>
                    <a:pt x="2598" y="5773"/>
                  </a:lnTo>
                  <a:lnTo>
                    <a:pt x="2966" y="5773"/>
                  </a:lnTo>
                  <a:lnTo>
                    <a:pt x="3281" y="5747"/>
                  </a:lnTo>
                  <a:lnTo>
                    <a:pt x="3622" y="5695"/>
                  </a:lnTo>
                  <a:lnTo>
                    <a:pt x="3937" y="5590"/>
                  </a:lnTo>
                  <a:lnTo>
                    <a:pt x="4225" y="5459"/>
                  </a:lnTo>
                  <a:lnTo>
                    <a:pt x="4514" y="5275"/>
                  </a:lnTo>
                  <a:lnTo>
                    <a:pt x="4776" y="5091"/>
                  </a:lnTo>
                  <a:lnTo>
                    <a:pt x="5013" y="4855"/>
                  </a:lnTo>
                  <a:lnTo>
                    <a:pt x="5222" y="4619"/>
                  </a:lnTo>
                  <a:lnTo>
                    <a:pt x="5406" y="4330"/>
                  </a:lnTo>
                  <a:lnTo>
                    <a:pt x="5537" y="4042"/>
                  </a:lnTo>
                  <a:lnTo>
                    <a:pt x="5669" y="3727"/>
                  </a:lnTo>
                  <a:lnTo>
                    <a:pt x="5747" y="3386"/>
                  </a:lnTo>
                  <a:lnTo>
                    <a:pt x="5773" y="3045"/>
                  </a:lnTo>
                  <a:lnTo>
                    <a:pt x="5773" y="2677"/>
                  </a:lnTo>
                  <a:lnTo>
                    <a:pt x="5721" y="2310"/>
                  </a:lnTo>
                  <a:lnTo>
                    <a:pt x="5616" y="1916"/>
                  </a:lnTo>
                  <a:lnTo>
                    <a:pt x="5459" y="1523"/>
                  </a:lnTo>
                  <a:lnTo>
                    <a:pt x="5249" y="1182"/>
                  </a:lnTo>
                  <a:lnTo>
                    <a:pt x="4986" y="893"/>
                  </a:lnTo>
                  <a:lnTo>
                    <a:pt x="4698" y="630"/>
                  </a:lnTo>
                  <a:lnTo>
                    <a:pt x="4409" y="421"/>
                  </a:lnTo>
                  <a:lnTo>
                    <a:pt x="4068" y="237"/>
                  </a:lnTo>
                  <a:lnTo>
                    <a:pt x="3701" y="106"/>
                  </a:lnTo>
                  <a:lnTo>
                    <a:pt x="3333" y="27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897529" y="3686856"/>
              <a:ext cx="83592" cy="67062"/>
            </a:xfrm>
            <a:custGeom>
              <a:rect b="b" l="l" r="r" t="t"/>
              <a:pathLst>
                <a:path extrusionOk="0" h="18211" w="22855">
                  <a:moveTo>
                    <a:pt x="10837" y="0"/>
                  </a:moveTo>
                  <a:lnTo>
                    <a:pt x="10260" y="53"/>
                  </a:lnTo>
                  <a:lnTo>
                    <a:pt x="9683" y="131"/>
                  </a:lnTo>
                  <a:lnTo>
                    <a:pt x="9132" y="236"/>
                  </a:lnTo>
                  <a:lnTo>
                    <a:pt x="8581" y="368"/>
                  </a:lnTo>
                  <a:lnTo>
                    <a:pt x="8030" y="525"/>
                  </a:lnTo>
                  <a:lnTo>
                    <a:pt x="7505" y="682"/>
                  </a:lnTo>
                  <a:lnTo>
                    <a:pt x="6980" y="892"/>
                  </a:lnTo>
                  <a:lnTo>
                    <a:pt x="6481" y="1128"/>
                  </a:lnTo>
                  <a:lnTo>
                    <a:pt x="5983" y="1391"/>
                  </a:lnTo>
                  <a:lnTo>
                    <a:pt x="5511" y="1653"/>
                  </a:lnTo>
                  <a:lnTo>
                    <a:pt x="5038" y="1942"/>
                  </a:lnTo>
                  <a:lnTo>
                    <a:pt x="4592" y="2283"/>
                  </a:lnTo>
                  <a:lnTo>
                    <a:pt x="4172" y="2598"/>
                  </a:lnTo>
                  <a:lnTo>
                    <a:pt x="3753" y="2965"/>
                  </a:lnTo>
                  <a:lnTo>
                    <a:pt x="3359" y="3359"/>
                  </a:lnTo>
                  <a:lnTo>
                    <a:pt x="2965" y="3752"/>
                  </a:lnTo>
                  <a:lnTo>
                    <a:pt x="2624" y="4172"/>
                  </a:lnTo>
                  <a:lnTo>
                    <a:pt x="2283" y="4592"/>
                  </a:lnTo>
                  <a:lnTo>
                    <a:pt x="1942" y="5038"/>
                  </a:lnTo>
                  <a:lnTo>
                    <a:pt x="1653" y="5511"/>
                  </a:lnTo>
                  <a:lnTo>
                    <a:pt x="1391" y="5983"/>
                  </a:lnTo>
                  <a:lnTo>
                    <a:pt x="1129" y="6481"/>
                  </a:lnTo>
                  <a:lnTo>
                    <a:pt x="892" y="6980"/>
                  </a:lnTo>
                  <a:lnTo>
                    <a:pt x="682" y="7505"/>
                  </a:lnTo>
                  <a:lnTo>
                    <a:pt x="525" y="8030"/>
                  </a:lnTo>
                  <a:lnTo>
                    <a:pt x="368" y="8581"/>
                  </a:lnTo>
                  <a:lnTo>
                    <a:pt x="236" y="9132"/>
                  </a:lnTo>
                  <a:lnTo>
                    <a:pt x="131" y="9683"/>
                  </a:lnTo>
                  <a:lnTo>
                    <a:pt x="53" y="10260"/>
                  </a:lnTo>
                  <a:lnTo>
                    <a:pt x="0" y="10837"/>
                  </a:lnTo>
                  <a:lnTo>
                    <a:pt x="0" y="11414"/>
                  </a:lnTo>
                  <a:lnTo>
                    <a:pt x="0" y="11834"/>
                  </a:lnTo>
                  <a:lnTo>
                    <a:pt x="0" y="12228"/>
                  </a:lnTo>
                  <a:lnTo>
                    <a:pt x="53" y="12621"/>
                  </a:lnTo>
                  <a:lnTo>
                    <a:pt x="105" y="12989"/>
                  </a:lnTo>
                  <a:lnTo>
                    <a:pt x="184" y="13356"/>
                  </a:lnTo>
                  <a:lnTo>
                    <a:pt x="289" y="13724"/>
                  </a:lnTo>
                  <a:lnTo>
                    <a:pt x="394" y="14065"/>
                  </a:lnTo>
                  <a:lnTo>
                    <a:pt x="525" y="14406"/>
                  </a:lnTo>
                  <a:lnTo>
                    <a:pt x="682" y="14747"/>
                  </a:lnTo>
                  <a:lnTo>
                    <a:pt x="866" y="15062"/>
                  </a:lnTo>
                  <a:lnTo>
                    <a:pt x="1050" y="15377"/>
                  </a:lnTo>
                  <a:lnTo>
                    <a:pt x="1260" y="15665"/>
                  </a:lnTo>
                  <a:lnTo>
                    <a:pt x="1496" y="15954"/>
                  </a:lnTo>
                  <a:lnTo>
                    <a:pt x="1732" y="16216"/>
                  </a:lnTo>
                  <a:lnTo>
                    <a:pt x="1994" y="16452"/>
                  </a:lnTo>
                  <a:lnTo>
                    <a:pt x="2257" y="16715"/>
                  </a:lnTo>
                  <a:lnTo>
                    <a:pt x="2545" y="16925"/>
                  </a:lnTo>
                  <a:lnTo>
                    <a:pt x="2834" y="17135"/>
                  </a:lnTo>
                  <a:lnTo>
                    <a:pt x="3123" y="17318"/>
                  </a:lnTo>
                  <a:lnTo>
                    <a:pt x="3438" y="17502"/>
                  </a:lnTo>
                  <a:lnTo>
                    <a:pt x="3753" y="17659"/>
                  </a:lnTo>
                  <a:lnTo>
                    <a:pt x="4094" y="17791"/>
                  </a:lnTo>
                  <a:lnTo>
                    <a:pt x="4435" y="17922"/>
                  </a:lnTo>
                  <a:lnTo>
                    <a:pt x="4776" y="18027"/>
                  </a:lnTo>
                  <a:lnTo>
                    <a:pt x="5143" y="18106"/>
                  </a:lnTo>
                  <a:lnTo>
                    <a:pt x="5484" y="18158"/>
                  </a:lnTo>
                  <a:lnTo>
                    <a:pt x="5852" y="18184"/>
                  </a:lnTo>
                  <a:lnTo>
                    <a:pt x="6219" y="18210"/>
                  </a:lnTo>
                  <a:lnTo>
                    <a:pt x="6613" y="18210"/>
                  </a:lnTo>
                  <a:lnTo>
                    <a:pt x="6980" y="18184"/>
                  </a:lnTo>
                  <a:lnTo>
                    <a:pt x="7374" y="18132"/>
                  </a:lnTo>
                  <a:lnTo>
                    <a:pt x="7741" y="18053"/>
                  </a:lnTo>
                  <a:lnTo>
                    <a:pt x="8135" y="17974"/>
                  </a:lnTo>
                  <a:lnTo>
                    <a:pt x="8948" y="17764"/>
                  </a:lnTo>
                  <a:lnTo>
                    <a:pt x="9761" y="17607"/>
                  </a:lnTo>
                  <a:lnTo>
                    <a:pt x="10601" y="17528"/>
                  </a:lnTo>
                  <a:lnTo>
                    <a:pt x="11414" y="17502"/>
                  </a:lnTo>
                  <a:lnTo>
                    <a:pt x="12254" y="17528"/>
                  </a:lnTo>
                  <a:lnTo>
                    <a:pt x="13094" y="17607"/>
                  </a:lnTo>
                  <a:lnTo>
                    <a:pt x="13907" y="17764"/>
                  </a:lnTo>
                  <a:lnTo>
                    <a:pt x="14721" y="17974"/>
                  </a:lnTo>
                  <a:lnTo>
                    <a:pt x="15114" y="18053"/>
                  </a:lnTo>
                  <a:lnTo>
                    <a:pt x="15482" y="18132"/>
                  </a:lnTo>
                  <a:lnTo>
                    <a:pt x="15875" y="18184"/>
                  </a:lnTo>
                  <a:lnTo>
                    <a:pt x="16243" y="18210"/>
                  </a:lnTo>
                  <a:lnTo>
                    <a:pt x="16610" y="18210"/>
                  </a:lnTo>
                  <a:lnTo>
                    <a:pt x="16977" y="18184"/>
                  </a:lnTo>
                  <a:lnTo>
                    <a:pt x="17345" y="18158"/>
                  </a:lnTo>
                  <a:lnTo>
                    <a:pt x="17712" y="18106"/>
                  </a:lnTo>
                  <a:lnTo>
                    <a:pt x="18079" y="18027"/>
                  </a:lnTo>
                  <a:lnTo>
                    <a:pt x="18420" y="17922"/>
                  </a:lnTo>
                  <a:lnTo>
                    <a:pt x="18762" y="17791"/>
                  </a:lnTo>
                  <a:lnTo>
                    <a:pt x="19076" y="17659"/>
                  </a:lnTo>
                  <a:lnTo>
                    <a:pt x="19418" y="17502"/>
                  </a:lnTo>
                  <a:lnTo>
                    <a:pt x="19732" y="17318"/>
                  </a:lnTo>
                  <a:lnTo>
                    <a:pt x="20021" y="17135"/>
                  </a:lnTo>
                  <a:lnTo>
                    <a:pt x="20310" y="16925"/>
                  </a:lnTo>
                  <a:lnTo>
                    <a:pt x="20598" y="16715"/>
                  </a:lnTo>
                  <a:lnTo>
                    <a:pt x="20861" y="16452"/>
                  </a:lnTo>
                  <a:lnTo>
                    <a:pt x="21123" y="16216"/>
                  </a:lnTo>
                  <a:lnTo>
                    <a:pt x="21359" y="15954"/>
                  </a:lnTo>
                  <a:lnTo>
                    <a:pt x="21569" y="15665"/>
                  </a:lnTo>
                  <a:lnTo>
                    <a:pt x="21779" y="15377"/>
                  </a:lnTo>
                  <a:lnTo>
                    <a:pt x="21989" y="15062"/>
                  </a:lnTo>
                  <a:lnTo>
                    <a:pt x="22147" y="14747"/>
                  </a:lnTo>
                  <a:lnTo>
                    <a:pt x="22304" y="14406"/>
                  </a:lnTo>
                  <a:lnTo>
                    <a:pt x="22461" y="14065"/>
                  </a:lnTo>
                  <a:lnTo>
                    <a:pt x="22566" y="13724"/>
                  </a:lnTo>
                  <a:lnTo>
                    <a:pt x="22671" y="13356"/>
                  </a:lnTo>
                  <a:lnTo>
                    <a:pt x="22750" y="12989"/>
                  </a:lnTo>
                  <a:lnTo>
                    <a:pt x="22803" y="12621"/>
                  </a:lnTo>
                  <a:lnTo>
                    <a:pt x="22829" y="12228"/>
                  </a:lnTo>
                  <a:lnTo>
                    <a:pt x="22855" y="11834"/>
                  </a:lnTo>
                  <a:lnTo>
                    <a:pt x="22855" y="11414"/>
                  </a:lnTo>
                  <a:lnTo>
                    <a:pt x="22829" y="10837"/>
                  </a:lnTo>
                  <a:lnTo>
                    <a:pt x="22803" y="10260"/>
                  </a:lnTo>
                  <a:lnTo>
                    <a:pt x="22724" y="9683"/>
                  </a:lnTo>
                  <a:lnTo>
                    <a:pt x="22619" y="9132"/>
                  </a:lnTo>
                  <a:lnTo>
                    <a:pt x="22488" y="8581"/>
                  </a:lnTo>
                  <a:lnTo>
                    <a:pt x="22330" y="8030"/>
                  </a:lnTo>
                  <a:lnTo>
                    <a:pt x="22147" y="7505"/>
                  </a:lnTo>
                  <a:lnTo>
                    <a:pt x="21963" y="6980"/>
                  </a:lnTo>
                  <a:lnTo>
                    <a:pt x="21727" y="6481"/>
                  </a:lnTo>
                  <a:lnTo>
                    <a:pt x="21464" y="5983"/>
                  </a:lnTo>
                  <a:lnTo>
                    <a:pt x="21202" y="5511"/>
                  </a:lnTo>
                  <a:lnTo>
                    <a:pt x="20887" y="5038"/>
                  </a:lnTo>
                  <a:lnTo>
                    <a:pt x="20572" y="4592"/>
                  </a:lnTo>
                  <a:lnTo>
                    <a:pt x="20231" y="4172"/>
                  </a:lnTo>
                  <a:lnTo>
                    <a:pt x="19890" y="3752"/>
                  </a:lnTo>
                  <a:lnTo>
                    <a:pt x="19496" y="3359"/>
                  </a:lnTo>
                  <a:lnTo>
                    <a:pt x="19103" y="2965"/>
                  </a:lnTo>
                  <a:lnTo>
                    <a:pt x="18683" y="2598"/>
                  </a:lnTo>
                  <a:lnTo>
                    <a:pt x="18263" y="2283"/>
                  </a:lnTo>
                  <a:lnTo>
                    <a:pt x="17817" y="1942"/>
                  </a:lnTo>
                  <a:lnTo>
                    <a:pt x="17345" y="1653"/>
                  </a:lnTo>
                  <a:lnTo>
                    <a:pt x="16872" y="1391"/>
                  </a:lnTo>
                  <a:lnTo>
                    <a:pt x="16374" y="1128"/>
                  </a:lnTo>
                  <a:lnTo>
                    <a:pt x="15875" y="892"/>
                  </a:lnTo>
                  <a:lnTo>
                    <a:pt x="15350" y="682"/>
                  </a:lnTo>
                  <a:lnTo>
                    <a:pt x="14826" y="525"/>
                  </a:lnTo>
                  <a:lnTo>
                    <a:pt x="14275" y="368"/>
                  </a:lnTo>
                  <a:lnTo>
                    <a:pt x="13724" y="236"/>
                  </a:lnTo>
                  <a:lnTo>
                    <a:pt x="13173" y="131"/>
                  </a:lnTo>
                  <a:lnTo>
                    <a:pt x="12595" y="53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781309" y="3550803"/>
              <a:ext cx="337148" cy="316073"/>
            </a:xfrm>
            <a:custGeom>
              <a:rect b="b" l="l" r="r" t="t"/>
              <a:pathLst>
                <a:path extrusionOk="0" h="85831" w="92180">
                  <a:moveTo>
                    <a:pt x="42115" y="1"/>
                  </a:moveTo>
                  <a:lnTo>
                    <a:pt x="41013" y="53"/>
                  </a:lnTo>
                  <a:lnTo>
                    <a:pt x="39911" y="106"/>
                  </a:lnTo>
                  <a:lnTo>
                    <a:pt x="38835" y="211"/>
                  </a:lnTo>
                  <a:lnTo>
                    <a:pt x="37759" y="342"/>
                  </a:lnTo>
                  <a:lnTo>
                    <a:pt x="36683" y="499"/>
                  </a:lnTo>
                  <a:lnTo>
                    <a:pt x="35607" y="657"/>
                  </a:lnTo>
                  <a:lnTo>
                    <a:pt x="34558" y="867"/>
                  </a:lnTo>
                  <a:lnTo>
                    <a:pt x="33508" y="1103"/>
                  </a:lnTo>
                  <a:lnTo>
                    <a:pt x="32485" y="1365"/>
                  </a:lnTo>
                  <a:lnTo>
                    <a:pt x="31461" y="1654"/>
                  </a:lnTo>
                  <a:lnTo>
                    <a:pt x="30438" y="1943"/>
                  </a:lnTo>
                  <a:lnTo>
                    <a:pt x="29415" y="2284"/>
                  </a:lnTo>
                  <a:lnTo>
                    <a:pt x="28444" y="2625"/>
                  </a:lnTo>
                  <a:lnTo>
                    <a:pt x="27447" y="3018"/>
                  </a:lnTo>
                  <a:lnTo>
                    <a:pt x="26476" y="3412"/>
                  </a:lnTo>
                  <a:lnTo>
                    <a:pt x="25505" y="3832"/>
                  </a:lnTo>
                  <a:lnTo>
                    <a:pt x="24560" y="4278"/>
                  </a:lnTo>
                  <a:lnTo>
                    <a:pt x="23616" y="4750"/>
                  </a:lnTo>
                  <a:lnTo>
                    <a:pt x="22697" y="5249"/>
                  </a:lnTo>
                  <a:lnTo>
                    <a:pt x="21779" y="5747"/>
                  </a:lnTo>
                  <a:lnTo>
                    <a:pt x="20887" y="6298"/>
                  </a:lnTo>
                  <a:lnTo>
                    <a:pt x="19995" y="6849"/>
                  </a:lnTo>
                  <a:lnTo>
                    <a:pt x="19129" y="7427"/>
                  </a:lnTo>
                  <a:lnTo>
                    <a:pt x="18289" y="8004"/>
                  </a:lnTo>
                  <a:lnTo>
                    <a:pt x="17449" y="8634"/>
                  </a:lnTo>
                  <a:lnTo>
                    <a:pt x="16610" y="9263"/>
                  </a:lnTo>
                  <a:lnTo>
                    <a:pt x="15796" y="9919"/>
                  </a:lnTo>
                  <a:lnTo>
                    <a:pt x="15009" y="10602"/>
                  </a:lnTo>
                  <a:lnTo>
                    <a:pt x="14222" y="11284"/>
                  </a:lnTo>
                  <a:lnTo>
                    <a:pt x="13461" y="11992"/>
                  </a:lnTo>
                  <a:lnTo>
                    <a:pt x="12726" y="12727"/>
                  </a:lnTo>
                  <a:lnTo>
                    <a:pt x="11992" y="13462"/>
                  </a:lnTo>
                  <a:lnTo>
                    <a:pt x="11283" y="14223"/>
                  </a:lnTo>
                  <a:lnTo>
                    <a:pt x="10601" y="15010"/>
                  </a:lnTo>
                  <a:lnTo>
                    <a:pt x="9919" y="15797"/>
                  </a:lnTo>
                  <a:lnTo>
                    <a:pt x="9263" y="16610"/>
                  </a:lnTo>
                  <a:lnTo>
                    <a:pt x="8633" y="17424"/>
                  </a:lnTo>
                  <a:lnTo>
                    <a:pt x="8029" y="18264"/>
                  </a:lnTo>
                  <a:lnTo>
                    <a:pt x="7426" y="19129"/>
                  </a:lnTo>
                  <a:lnTo>
                    <a:pt x="6849" y="19995"/>
                  </a:lnTo>
                  <a:lnTo>
                    <a:pt x="6298" y="20888"/>
                  </a:lnTo>
                  <a:lnTo>
                    <a:pt x="5746" y="21780"/>
                  </a:lnTo>
                  <a:lnTo>
                    <a:pt x="5248" y="22698"/>
                  </a:lnTo>
                  <a:lnTo>
                    <a:pt x="4749" y="23616"/>
                  </a:lnTo>
                  <a:lnTo>
                    <a:pt x="4277" y="24561"/>
                  </a:lnTo>
                  <a:lnTo>
                    <a:pt x="3831" y="25506"/>
                  </a:lnTo>
                  <a:lnTo>
                    <a:pt x="3411" y="26450"/>
                  </a:lnTo>
                  <a:lnTo>
                    <a:pt x="3018" y="27421"/>
                  </a:lnTo>
                  <a:lnTo>
                    <a:pt x="2624" y="28418"/>
                  </a:lnTo>
                  <a:lnTo>
                    <a:pt x="2283" y="29415"/>
                  </a:lnTo>
                  <a:lnTo>
                    <a:pt x="1942" y="30413"/>
                  </a:lnTo>
                  <a:lnTo>
                    <a:pt x="1653" y="31436"/>
                  </a:lnTo>
                  <a:lnTo>
                    <a:pt x="1364" y="32459"/>
                  </a:lnTo>
                  <a:lnTo>
                    <a:pt x="1102" y="33509"/>
                  </a:lnTo>
                  <a:lnTo>
                    <a:pt x="866" y="34532"/>
                  </a:lnTo>
                  <a:lnTo>
                    <a:pt x="682" y="35608"/>
                  </a:lnTo>
                  <a:lnTo>
                    <a:pt x="499" y="36658"/>
                  </a:lnTo>
                  <a:lnTo>
                    <a:pt x="341" y="37733"/>
                  </a:lnTo>
                  <a:lnTo>
                    <a:pt x="210" y="38809"/>
                  </a:lnTo>
                  <a:lnTo>
                    <a:pt x="105" y="39911"/>
                  </a:lnTo>
                  <a:lnTo>
                    <a:pt x="52" y="40987"/>
                  </a:lnTo>
                  <a:lnTo>
                    <a:pt x="0" y="42089"/>
                  </a:lnTo>
                  <a:lnTo>
                    <a:pt x="0" y="43191"/>
                  </a:lnTo>
                  <a:lnTo>
                    <a:pt x="0" y="44293"/>
                  </a:lnTo>
                  <a:lnTo>
                    <a:pt x="52" y="45395"/>
                  </a:lnTo>
                  <a:lnTo>
                    <a:pt x="105" y="46471"/>
                  </a:lnTo>
                  <a:lnTo>
                    <a:pt x="210" y="47547"/>
                  </a:lnTo>
                  <a:lnTo>
                    <a:pt x="341" y="48623"/>
                  </a:lnTo>
                  <a:lnTo>
                    <a:pt x="499" y="49672"/>
                  </a:lnTo>
                  <a:lnTo>
                    <a:pt x="656" y="50748"/>
                  </a:lnTo>
                  <a:lnTo>
                    <a:pt x="866" y="51772"/>
                  </a:lnTo>
                  <a:lnTo>
                    <a:pt x="1102" y="52821"/>
                  </a:lnTo>
                  <a:lnTo>
                    <a:pt x="1364" y="53845"/>
                  </a:lnTo>
                  <a:lnTo>
                    <a:pt x="1627" y="54868"/>
                  </a:lnTo>
                  <a:lnTo>
                    <a:pt x="1942" y="55865"/>
                  </a:lnTo>
                  <a:lnTo>
                    <a:pt x="2257" y="56862"/>
                  </a:lnTo>
                  <a:lnTo>
                    <a:pt x="2624" y="57833"/>
                  </a:lnTo>
                  <a:lnTo>
                    <a:pt x="2991" y="58804"/>
                  </a:lnTo>
                  <a:lnTo>
                    <a:pt x="3385" y="59775"/>
                  </a:lnTo>
                  <a:lnTo>
                    <a:pt x="3805" y="60719"/>
                  </a:lnTo>
                  <a:lnTo>
                    <a:pt x="4251" y="61664"/>
                  </a:lnTo>
                  <a:lnTo>
                    <a:pt x="4723" y="62582"/>
                  </a:lnTo>
                  <a:lnTo>
                    <a:pt x="5222" y="63501"/>
                  </a:lnTo>
                  <a:lnTo>
                    <a:pt x="5720" y="64393"/>
                  </a:lnTo>
                  <a:lnTo>
                    <a:pt x="6245" y="65285"/>
                  </a:lnTo>
                  <a:lnTo>
                    <a:pt x="6822" y="66151"/>
                  </a:lnTo>
                  <a:lnTo>
                    <a:pt x="7373" y="67017"/>
                  </a:lnTo>
                  <a:lnTo>
                    <a:pt x="7977" y="67856"/>
                  </a:lnTo>
                  <a:lnTo>
                    <a:pt x="8580" y="68696"/>
                  </a:lnTo>
                  <a:lnTo>
                    <a:pt x="9210" y="69510"/>
                  </a:lnTo>
                  <a:lnTo>
                    <a:pt x="9866" y="70297"/>
                  </a:lnTo>
                  <a:lnTo>
                    <a:pt x="10548" y="71084"/>
                  </a:lnTo>
                  <a:lnTo>
                    <a:pt x="11231" y="71845"/>
                  </a:lnTo>
                  <a:lnTo>
                    <a:pt x="11939" y="72606"/>
                  </a:lnTo>
                  <a:lnTo>
                    <a:pt x="12674" y="73341"/>
                  </a:lnTo>
                  <a:lnTo>
                    <a:pt x="13408" y="74049"/>
                  </a:lnTo>
                  <a:lnTo>
                    <a:pt x="14169" y="74731"/>
                  </a:lnTo>
                  <a:lnTo>
                    <a:pt x="14930" y="75413"/>
                  </a:lnTo>
                  <a:lnTo>
                    <a:pt x="15744" y="76096"/>
                  </a:lnTo>
                  <a:lnTo>
                    <a:pt x="16557" y="76725"/>
                  </a:lnTo>
                  <a:lnTo>
                    <a:pt x="17371" y="77355"/>
                  </a:lnTo>
                  <a:lnTo>
                    <a:pt x="18210" y="77959"/>
                  </a:lnTo>
                  <a:lnTo>
                    <a:pt x="19076" y="78536"/>
                  </a:lnTo>
                  <a:lnTo>
                    <a:pt x="19942" y="79113"/>
                  </a:lnTo>
                  <a:lnTo>
                    <a:pt x="20808" y="79638"/>
                  </a:lnTo>
                  <a:lnTo>
                    <a:pt x="21726" y="80163"/>
                  </a:lnTo>
                  <a:lnTo>
                    <a:pt x="22619" y="80688"/>
                  </a:lnTo>
                  <a:lnTo>
                    <a:pt x="23563" y="81160"/>
                  </a:lnTo>
                  <a:lnTo>
                    <a:pt x="24482" y="81632"/>
                  </a:lnTo>
                  <a:lnTo>
                    <a:pt x="25452" y="82052"/>
                  </a:lnTo>
                  <a:lnTo>
                    <a:pt x="26397" y="82472"/>
                  </a:lnTo>
                  <a:lnTo>
                    <a:pt x="27394" y="82866"/>
                  </a:lnTo>
                  <a:lnTo>
                    <a:pt x="28365" y="83233"/>
                  </a:lnTo>
                  <a:lnTo>
                    <a:pt x="29362" y="83574"/>
                  </a:lnTo>
                  <a:lnTo>
                    <a:pt x="30386" y="83915"/>
                  </a:lnTo>
                  <a:lnTo>
                    <a:pt x="31383" y="84204"/>
                  </a:lnTo>
                  <a:lnTo>
                    <a:pt x="32432" y="84492"/>
                  </a:lnTo>
                  <a:lnTo>
                    <a:pt x="33456" y="84729"/>
                  </a:lnTo>
                  <a:lnTo>
                    <a:pt x="34505" y="84965"/>
                  </a:lnTo>
                  <a:lnTo>
                    <a:pt x="35581" y="85175"/>
                  </a:lnTo>
                  <a:lnTo>
                    <a:pt x="36631" y="85332"/>
                  </a:lnTo>
                  <a:lnTo>
                    <a:pt x="37706" y="85490"/>
                  </a:lnTo>
                  <a:lnTo>
                    <a:pt x="38808" y="85621"/>
                  </a:lnTo>
                  <a:lnTo>
                    <a:pt x="39884" y="85699"/>
                  </a:lnTo>
                  <a:lnTo>
                    <a:pt x="40986" y="85778"/>
                  </a:lnTo>
                  <a:lnTo>
                    <a:pt x="42088" y="85804"/>
                  </a:lnTo>
                  <a:lnTo>
                    <a:pt x="43217" y="85831"/>
                  </a:lnTo>
                  <a:lnTo>
                    <a:pt x="43505" y="85804"/>
                  </a:lnTo>
                  <a:lnTo>
                    <a:pt x="43794" y="85778"/>
                  </a:lnTo>
                  <a:lnTo>
                    <a:pt x="44083" y="85699"/>
                  </a:lnTo>
                  <a:lnTo>
                    <a:pt x="44345" y="85594"/>
                  </a:lnTo>
                  <a:lnTo>
                    <a:pt x="44607" y="85490"/>
                  </a:lnTo>
                  <a:lnTo>
                    <a:pt x="44844" y="85332"/>
                  </a:lnTo>
                  <a:lnTo>
                    <a:pt x="45054" y="85175"/>
                  </a:lnTo>
                  <a:lnTo>
                    <a:pt x="45263" y="84991"/>
                  </a:lnTo>
                  <a:lnTo>
                    <a:pt x="45447" y="84781"/>
                  </a:lnTo>
                  <a:lnTo>
                    <a:pt x="45605" y="84545"/>
                  </a:lnTo>
                  <a:lnTo>
                    <a:pt x="45762" y="84309"/>
                  </a:lnTo>
                  <a:lnTo>
                    <a:pt x="45893" y="84073"/>
                  </a:lnTo>
                  <a:lnTo>
                    <a:pt x="45972" y="83810"/>
                  </a:lnTo>
                  <a:lnTo>
                    <a:pt x="46051" y="83522"/>
                  </a:lnTo>
                  <a:lnTo>
                    <a:pt x="46103" y="83233"/>
                  </a:lnTo>
                  <a:lnTo>
                    <a:pt x="46103" y="82944"/>
                  </a:lnTo>
                  <a:lnTo>
                    <a:pt x="46103" y="82629"/>
                  </a:lnTo>
                  <a:lnTo>
                    <a:pt x="46051" y="82367"/>
                  </a:lnTo>
                  <a:lnTo>
                    <a:pt x="45972" y="82078"/>
                  </a:lnTo>
                  <a:lnTo>
                    <a:pt x="45893" y="81816"/>
                  </a:lnTo>
                  <a:lnTo>
                    <a:pt x="45762" y="81554"/>
                  </a:lnTo>
                  <a:lnTo>
                    <a:pt x="45605" y="81317"/>
                  </a:lnTo>
                  <a:lnTo>
                    <a:pt x="45447" y="81107"/>
                  </a:lnTo>
                  <a:lnTo>
                    <a:pt x="45263" y="80898"/>
                  </a:lnTo>
                  <a:lnTo>
                    <a:pt x="45054" y="80714"/>
                  </a:lnTo>
                  <a:lnTo>
                    <a:pt x="44844" y="80530"/>
                  </a:lnTo>
                  <a:lnTo>
                    <a:pt x="44607" y="80399"/>
                  </a:lnTo>
                  <a:lnTo>
                    <a:pt x="44345" y="80268"/>
                  </a:lnTo>
                  <a:lnTo>
                    <a:pt x="44083" y="80163"/>
                  </a:lnTo>
                  <a:lnTo>
                    <a:pt x="43794" y="80110"/>
                  </a:lnTo>
                  <a:lnTo>
                    <a:pt x="43505" y="80058"/>
                  </a:lnTo>
                  <a:lnTo>
                    <a:pt x="43217" y="80032"/>
                  </a:lnTo>
                  <a:lnTo>
                    <a:pt x="42298" y="80032"/>
                  </a:lnTo>
                  <a:lnTo>
                    <a:pt x="41380" y="80005"/>
                  </a:lnTo>
                  <a:lnTo>
                    <a:pt x="40488" y="79953"/>
                  </a:lnTo>
                  <a:lnTo>
                    <a:pt x="39569" y="79874"/>
                  </a:lnTo>
                  <a:lnTo>
                    <a:pt x="38677" y="79769"/>
                  </a:lnTo>
                  <a:lnTo>
                    <a:pt x="37785" y="79664"/>
                  </a:lnTo>
                  <a:lnTo>
                    <a:pt x="36919" y="79533"/>
                  </a:lnTo>
                  <a:lnTo>
                    <a:pt x="36027" y="79376"/>
                  </a:lnTo>
                  <a:lnTo>
                    <a:pt x="35161" y="79192"/>
                  </a:lnTo>
                  <a:lnTo>
                    <a:pt x="34295" y="78982"/>
                  </a:lnTo>
                  <a:lnTo>
                    <a:pt x="33456" y="78772"/>
                  </a:lnTo>
                  <a:lnTo>
                    <a:pt x="32590" y="78536"/>
                  </a:lnTo>
                  <a:lnTo>
                    <a:pt x="31776" y="78274"/>
                  </a:lnTo>
                  <a:lnTo>
                    <a:pt x="30937" y="78011"/>
                  </a:lnTo>
                  <a:lnTo>
                    <a:pt x="30123" y="77723"/>
                  </a:lnTo>
                  <a:lnTo>
                    <a:pt x="29310" y="77408"/>
                  </a:lnTo>
                  <a:lnTo>
                    <a:pt x="28496" y="77067"/>
                  </a:lnTo>
                  <a:lnTo>
                    <a:pt x="27709" y="76725"/>
                  </a:lnTo>
                  <a:lnTo>
                    <a:pt x="26922" y="76358"/>
                  </a:lnTo>
                  <a:lnTo>
                    <a:pt x="26161" y="75991"/>
                  </a:lnTo>
                  <a:lnTo>
                    <a:pt x="25400" y="75597"/>
                  </a:lnTo>
                  <a:lnTo>
                    <a:pt x="24639" y="75177"/>
                  </a:lnTo>
                  <a:lnTo>
                    <a:pt x="23904" y="74758"/>
                  </a:lnTo>
                  <a:lnTo>
                    <a:pt x="23170" y="74311"/>
                  </a:lnTo>
                  <a:lnTo>
                    <a:pt x="22435" y="73839"/>
                  </a:lnTo>
                  <a:lnTo>
                    <a:pt x="21726" y="73367"/>
                  </a:lnTo>
                  <a:lnTo>
                    <a:pt x="21044" y="72868"/>
                  </a:lnTo>
                  <a:lnTo>
                    <a:pt x="20362" y="72370"/>
                  </a:lnTo>
                  <a:lnTo>
                    <a:pt x="19680" y="71845"/>
                  </a:lnTo>
                  <a:lnTo>
                    <a:pt x="19024" y="71294"/>
                  </a:lnTo>
                  <a:lnTo>
                    <a:pt x="18394" y="70743"/>
                  </a:lnTo>
                  <a:lnTo>
                    <a:pt x="17738" y="70192"/>
                  </a:lnTo>
                  <a:lnTo>
                    <a:pt x="17135" y="69588"/>
                  </a:lnTo>
                  <a:lnTo>
                    <a:pt x="16531" y="69011"/>
                  </a:lnTo>
                  <a:lnTo>
                    <a:pt x="15927" y="68408"/>
                  </a:lnTo>
                  <a:lnTo>
                    <a:pt x="15350" y="67778"/>
                  </a:lnTo>
                  <a:lnTo>
                    <a:pt x="14773" y="67148"/>
                  </a:lnTo>
                  <a:lnTo>
                    <a:pt x="14248" y="66492"/>
                  </a:lnTo>
                  <a:lnTo>
                    <a:pt x="13697" y="65836"/>
                  </a:lnTo>
                  <a:lnTo>
                    <a:pt x="13172" y="65180"/>
                  </a:lnTo>
                  <a:lnTo>
                    <a:pt x="12674" y="64498"/>
                  </a:lnTo>
                  <a:lnTo>
                    <a:pt x="12175" y="63789"/>
                  </a:lnTo>
                  <a:lnTo>
                    <a:pt x="11703" y="63081"/>
                  </a:lnTo>
                  <a:lnTo>
                    <a:pt x="11257" y="62372"/>
                  </a:lnTo>
                  <a:lnTo>
                    <a:pt x="10811" y="61638"/>
                  </a:lnTo>
                  <a:lnTo>
                    <a:pt x="10391" y="60903"/>
                  </a:lnTo>
                  <a:lnTo>
                    <a:pt x="9997" y="60168"/>
                  </a:lnTo>
                  <a:lnTo>
                    <a:pt x="9604" y="59407"/>
                  </a:lnTo>
                  <a:lnTo>
                    <a:pt x="9210" y="58620"/>
                  </a:lnTo>
                  <a:lnTo>
                    <a:pt x="8869" y="57859"/>
                  </a:lnTo>
                  <a:lnTo>
                    <a:pt x="8528" y="57072"/>
                  </a:lnTo>
                  <a:lnTo>
                    <a:pt x="8213" y="56259"/>
                  </a:lnTo>
                  <a:lnTo>
                    <a:pt x="7898" y="55471"/>
                  </a:lnTo>
                  <a:lnTo>
                    <a:pt x="7636" y="54658"/>
                  </a:lnTo>
                  <a:lnTo>
                    <a:pt x="7373" y="53818"/>
                  </a:lnTo>
                  <a:lnTo>
                    <a:pt x="7111" y="53005"/>
                  </a:lnTo>
                  <a:lnTo>
                    <a:pt x="6901" y="52165"/>
                  </a:lnTo>
                  <a:lnTo>
                    <a:pt x="6691" y="51326"/>
                  </a:lnTo>
                  <a:lnTo>
                    <a:pt x="6507" y="50460"/>
                  </a:lnTo>
                  <a:lnTo>
                    <a:pt x="6350" y="49594"/>
                  </a:lnTo>
                  <a:lnTo>
                    <a:pt x="6193" y="48728"/>
                  </a:lnTo>
                  <a:lnTo>
                    <a:pt x="6088" y="47862"/>
                  </a:lnTo>
                  <a:lnTo>
                    <a:pt x="5983" y="46970"/>
                  </a:lnTo>
                  <a:lnTo>
                    <a:pt x="5904" y="46104"/>
                  </a:lnTo>
                  <a:lnTo>
                    <a:pt x="12333" y="46104"/>
                  </a:lnTo>
                  <a:lnTo>
                    <a:pt x="12621" y="46078"/>
                  </a:lnTo>
                  <a:lnTo>
                    <a:pt x="12910" y="46025"/>
                  </a:lnTo>
                  <a:lnTo>
                    <a:pt x="13199" y="45973"/>
                  </a:lnTo>
                  <a:lnTo>
                    <a:pt x="13461" y="45868"/>
                  </a:lnTo>
                  <a:lnTo>
                    <a:pt x="13723" y="45736"/>
                  </a:lnTo>
                  <a:lnTo>
                    <a:pt x="13960" y="45605"/>
                  </a:lnTo>
                  <a:lnTo>
                    <a:pt x="14169" y="45422"/>
                  </a:lnTo>
                  <a:lnTo>
                    <a:pt x="14379" y="45238"/>
                  </a:lnTo>
                  <a:lnTo>
                    <a:pt x="14563" y="45028"/>
                  </a:lnTo>
                  <a:lnTo>
                    <a:pt x="14747" y="44818"/>
                  </a:lnTo>
                  <a:lnTo>
                    <a:pt x="14878" y="44582"/>
                  </a:lnTo>
                  <a:lnTo>
                    <a:pt x="15009" y="44320"/>
                  </a:lnTo>
                  <a:lnTo>
                    <a:pt x="15088" y="44057"/>
                  </a:lnTo>
                  <a:lnTo>
                    <a:pt x="15167" y="43795"/>
                  </a:lnTo>
                  <a:lnTo>
                    <a:pt x="15219" y="43506"/>
                  </a:lnTo>
                  <a:lnTo>
                    <a:pt x="15219" y="43191"/>
                  </a:lnTo>
                  <a:lnTo>
                    <a:pt x="15219" y="42903"/>
                  </a:lnTo>
                  <a:lnTo>
                    <a:pt x="15167" y="42614"/>
                  </a:lnTo>
                  <a:lnTo>
                    <a:pt x="15088" y="42352"/>
                  </a:lnTo>
                  <a:lnTo>
                    <a:pt x="15009" y="42063"/>
                  </a:lnTo>
                  <a:lnTo>
                    <a:pt x="14878" y="41827"/>
                  </a:lnTo>
                  <a:lnTo>
                    <a:pt x="14747" y="41591"/>
                  </a:lnTo>
                  <a:lnTo>
                    <a:pt x="14563" y="41354"/>
                  </a:lnTo>
                  <a:lnTo>
                    <a:pt x="14379" y="41145"/>
                  </a:lnTo>
                  <a:lnTo>
                    <a:pt x="14169" y="40961"/>
                  </a:lnTo>
                  <a:lnTo>
                    <a:pt x="13960" y="40803"/>
                  </a:lnTo>
                  <a:lnTo>
                    <a:pt x="13723" y="40646"/>
                  </a:lnTo>
                  <a:lnTo>
                    <a:pt x="13461" y="40541"/>
                  </a:lnTo>
                  <a:lnTo>
                    <a:pt x="13199" y="40436"/>
                  </a:lnTo>
                  <a:lnTo>
                    <a:pt x="12910" y="40357"/>
                  </a:lnTo>
                  <a:lnTo>
                    <a:pt x="12621" y="40331"/>
                  </a:lnTo>
                  <a:lnTo>
                    <a:pt x="12333" y="40305"/>
                  </a:lnTo>
                  <a:lnTo>
                    <a:pt x="5904" y="40305"/>
                  </a:lnTo>
                  <a:lnTo>
                    <a:pt x="5983" y="39465"/>
                  </a:lnTo>
                  <a:lnTo>
                    <a:pt x="6061" y="38626"/>
                  </a:lnTo>
                  <a:lnTo>
                    <a:pt x="6193" y="37786"/>
                  </a:lnTo>
                  <a:lnTo>
                    <a:pt x="6324" y="36972"/>
                  </a:lnTo>
                  <a:lnTo>
                    <a:pt x="6481" y="36133"/>
                  </a:lnTo>
                  <a:lnTo>
                    <a:pt x="6665" y="35319"/>
                  </a:lnTo>
                  <a:lnTo>
                    <a:pt x="6849" y="34506"/>
                  </a:lnTo>
                  <a:lnTo>
                    <a:pt x="7058" y="33692"/>
                  </a:lnTo>
                  <a:lnTo>
                    <a:pt x="7268" y="32905"/>
                  </a:lnTo>
                  <a:lnTo>
                    <a:pt x="7531" y="32118"/>
                  </a:lnTo>
                  <a:lnTo>
                    <a:pt x="7793" y="31331"/>
                  </a:lnTo>
                  <a:lnTo>
                    <a:pt x="8056" y="30544"/>
                  </a:lnTo>
                  <a:lnTo>
                    <a:pt x="8370" y="29783"/>
                  </a:lnTo>
                  <a:lnTo>
                    <a:pt x="8685" y="29022"/>
                  </a:lnTo>
                  <a:lnTo>
                    <a:pt x="9000" y="28261"/>
                  </a:lnTo>
                  <a:lnTo>
                    <a:pt x="9341" y="27526"/>
                  </a:lnTo>
                  <a:lnTo>
                    <a:pt x="9709" y="26791"/>
                  </a:lnTo>
                  <a:lnTo>
                    <a:pt x="10102" y="26057"/>
                  </a:lnTo>
                  <a:lnTo>
                    <a:pt x="10496" y="25322"/>
                  </a:lnTo>
                  <a:lnTo>
                    <a:pt x="10889" y="24614"/>
                  </a:lnTo>
                  <a:lnTo>
                    <a:pt x="11309" y="23905"/>
                  </a:lnTo>
                  <a:lnTo>
                    <a:pt x="11755" y="23223"/>
                  </a:lnTo>
                  <a:lnTo>
                    <a:pt x="12201" y="22541"/>
                  </a:lnTo>
                  <a:lnTo>
                    <a:pt x="12674" y="21858"/>
                  </a:lnTo>
                  <a:lnTo>
                    <a:pt x="13146" y="21202"/>
                  </a:lnTo>
                  <a:lnTo>
                    <a:pt x="13645" y="20546"/>
                  </a:lnTo>
                  <a:lnTo>
                    <a:pt x="14169" y="19917"/>
                  </a:lnTo>
                  <a:lnTo>
                    <a:pt x="14668" y="19287"/>
                  </a:lnTo>
                  <a:lnTo>
                    <a:pt x="15219" y="18657"/>
                  </a:lnTo>
                  <a:lnTo>
                    <a:pt x="15770" y="18054"/>
                  </a:lnTo>
                  <a:lnTo>
                    <a:pt x="16321" y="17450"/>
                  </a:lnTo>
                  <a:lnTo>
                    <a:pt x="16898" y="16873"/>
                  </a:lnTo>
                  <a:lnTo>
                    <a:pt x="17476" y="16296"/>
                  </a:lnTo>
                  <a:lnTo>
                    <a:pt x="18079" y="15745"/>
                  </a:lnTo>
                  <a:lnTo>
                    <a:pt x="18683" y="15194"/>
                  </a:lnTo>
                  <a:lnTo>
                    <a:pt x="19312" y="14669"/>
                  </a:lnTo>
                  <a:lnTo>
                    <a:pt x="19942" y="14144"/>
                  </a:lnTo>
                  <a:lnTo>
                    <a:pt x="20572" y="13619"/>
                  </a:lnTo>
                  <a:lnTo>
                    <a:pt x="21228" y="13147"/>
                  </a:lnTo>
                  <a:lnTo>
                    <a:pt x="21884" y="12648"/>
                  </a:lnTo>
                  <a:lnTo>
                    <a:pt x="22566" y="12202"/>
                  </a:lnTo>
                  <a:lnTo>
                    <a:pt x="23248" y="11730"/>
                  </a:lnTo>
                  <a:lnTo>
                    <a:pt x="23931" y="11310"/>
                  </a:lnTo>
                  <a:lnTo>
                    <a:pt x="24639" y="10890"/>
                  </a:lnTo>
                  <a:lnTo>
                    <a:pt x="25348" y="10470"/>
                  </a:lnTo>
                  <a:lnTo>
                    <a:pt x="26082" y="10077"/>
                  </a:lnTo>
                  <a:lnTo>
                    <a:pt x="26817" y="9709"/>
                  </a:lnTo>
                  <a:lnTo>
                    <a:pt x="27552" y="9342"/>
                  </a:lnTo>
                  <a:lnTo>
                    <a:pt x="28286" y="9001"/>
                  </a:lnTo>
                  <a:lnTo>
                    <a:pt x="29047" y="8660"/>
                  </a:lnTo>
                  <a:lnTo>
                    <a:pt x="29808" y="8345"/>
                  </a:lnTo>
                  <a:lnTo>
                    <a:pt x="30595" y="8056"/>
                  </a:lnTo>
                  <a:lnTo>
                    <a:pt x="31356" y="7768"/>
                  </a:lnTo>
                  <a:lnTo>
                    <a:pt x="32144" y="7505"/>
                  </a:lnTo>
                  <a:lnTo>
                    <a:pt x="32931" y="7269"/>
                  </a:lnTo>
                  <a:lnTo>
                    <a:pt x="33744" y="7033"/>
                  </a:lnTo>
                  <a:lnTo>
                    <a:pt x="34558" y="6823"/>
                  </a:lnTo>
                  <a:lnTo>
                    <a:pt x="35345" y="6639"/>
                  </a:lnTo>
                  <a:lnTo>
                    <a:pt x="36185" y="6482"/>
                  </a:lnTo>
                  <a:lnTo>
                    <a:pt x="36998" y="6325"/>
                  </a:lnTo>
                  <a:lnTo>
                    <a:pt x="37838" y="6193"/>
                  </a:lnTo>
                  <a:lnTo>
                    <a:pt x="38651" y="6062"/>
                  </a:lnTo>
                  <a:lnTo>
                    <a:pt x="39491" y="5957"/>
                  </a:lnTo>
                  <a:lnTo>
                    <a:pt x="40357" y="5878"/>
                  </a:lnTo>
                  <a:lnTo>
                    <a:pt x="40357" y="12333"/>
                  </a:lnTo>
                  <a:lnTo>
                    <a:pt x="40357" y="12622"/>
                  </a:lnTo>
                  <a:lnTo>
                    <a:pt x="40409" y="12911"/>
                  </a:lnTo>
                  <a:lnTo>
                    <a:pt x="40462" y="13199"/>
                  </a:lnTo>
                  <a:lnTo>
                    <a:pt x="40567" y="13462"/>
                  </a:lnTo>
                  <a:lnTo>
                    <a:pt x="40698" y="13724"/>
                  </a:lnTo>
                  <a:lnTo>
                    <a:pt x="40829" y="13960"/>
                  </a:lnTo>
                  <a:lnTo>
                    <a:pt x="41013" y="14170"/>
                  </a:lnTo>
                  <a:lnTo>
                    <a:pt x="41196" y="14380"/>
                  </a:lnTo>
                  <a:lnTo>
                    <a:pt x="41406" y="14564"/>
                  </a:lnTo>
                  <a:lnTo>
                    <a:pt x="41616" y="14721"/>
                  </a:lnTo>
                  <a:lnTo>
                    <a:pt x="41852" y="14879"/>
                  </a:lnTo>
                  <a:lnTo>
                    <a:pt x="42115" y="15010"/>
                  </a:lnTo>
                  <a:lnTo>
                    <a:pt x="42377" y="15089"/>
                  </a:lnTo>
                  <a:lnTo>
                    <a:pt x="42666" y="15167"/>
                  </a:lnTo>
                  <a:lnTo>
                    <a:pt x="42954" y="15220"/>
                  </a:lnTo>
                  <a:lnTo>
                    <a:pt x="43532" y="15220"/>
                  </a:lnTo>
                  <a:lnTo>
                    <a:pt x="43820" y="15167"/>
                  </a:lnTo>
                  <a:lnTo>
                    <a:pt x="44109" y="15089"/>
                  </a:lnTo>
                  <a:lnTo>
                    <a:pt x="44371" y="15010"/>
                  </a:lnTo>
                  <a:lnTo>
                    <a:pt x="44607" y="14879"/>
                  </a:lnTo>
                  <a:lnTo>
                    <a:pt x="44844" y="14721"/>
                  </a:lnTo>
                  <a:lnTo>
                    <a:pt x="45080" y="14564"/>
                  </a:lnTo>
                  <a:lnTo>
                    <a:pt x="45290" y="14380"/>
                  </a:lnTo>
                  <a:lnTo>
                    <a:pt x="45473" y="14170"/>
                  </a:lnTo>
                  <a:lnTo>
                    <a:pt x="45631" y="13960"/>
                  </a:lnTo>
                  <a:lnTo>
                    <a:pt x="45788" y="13724"/>
                  </a:lnTo>
                  <a:lnTo>
                    <a:pt x="45893" y="13462"/>
                  </a:lnTo>
                  <a:lnTo>
                    <a:pt x="45998" y="13199"/>
                  </a:lnTo>
                  <a:lnTo>
                    <a:pt x="46077" y="12911"/>
                  </a:lnTo>
                  <a:lnTo>
                    <a:pt x="46103" y="12622"/>
                  </a:lnTo>
                  <a:lnTo>
                    <a:pt x="46129" y="12333"/>
                  </a:lnTo>
                  <a:lnTo>
                    <a:pt x="46129" y="5878"/>
                  </a:lnTo>
                  <a:lnTo>
                    <a:pt x="47021" y="5983"/>
                  </a:lnTo>
                  <a:lnTo>
                    <a:pt x="47914" y="6062"/>
                  </a:lnTo>
                  <a:lnTo>
                    <a:pt x="48780" y="6193"/>
                  </a:lnTo>
                  <a:lnTo>
                    <a:pt x="49645" y="6351"/>
                  </a:lnTo>
                  <a:lnTo>
                    <a:pt x="50511" y="6508"/>
                  </a:lnTo>
                  <a:lnTo>
                    <a:pt x="51377" y="6692"/>
                  </a:lnTo>
                  <a:lnTo>
                    <a:pt x="52217" y="6902"/>
                  </a:lnTo>
                  <a:lnTo>
                    <a:pt x="53083" y="7112"/>
                  </a:lnTo>
                  <a:lnTo>
                    <a:pt x="53896" y="7348"/>
                  </a:lnTo>
                  <a:lnTo>
                    <a:pt x="54736" y="7610"/>
                  </a:lnTo>
                  <a:lnTo>
                    <a:pt x="55549" y="7899"/>
                  </a:lnTo>
                  <a:lnTo>
                    <a:pt x="56363" y="8188"/>
                  </a:lnTo>
                  <a:lnTo>
                    <a:pt x="57150" y="8502"/>
                  </a:lnTo>
                  <a:lnTo>
                    <a:pt x="57963" y="8844"/>
                  </a:lnTo>
                  <a:lnTo>
                    <a:pt x="58724" y="9211"/>
                  </a:lnTo>
                  <a:lnTo>
                    <a:pt x="59512" y="9578"/>
                  </a:lnTo>
                  <a:lnTo>
                    <a:pt x="60273" y="9972"/>
                  </a:lnTo>
                  <a:lnTo>
                    <a:pt x="61033" y="10365"/>
                  </a:lnTo>
                  <a:lnTo>
                    <a:pt x="61768" y="10785"/>
                  </a:lnTo>
                  <a:lnTo>
                    <a:pt x="62503" y="11231"/>
                  </a:lnTo>
                  <a:lnTo>
                    <a:pt x="63211" y="11677"/>
                  </a:lnTo>
                  <a:lnTo>
                    <a:pt x="63920" y="12150"/>
                  </a:lnTo>
                  <a:lnTo>
                    <a:pt x="64628" y="12648"/>
                  </a:lnTo>
                  <a:lnTo>
                    <a:pt x="65311" y="13147"/>
                  </a:lnTo>
                  <a:lnTo>
                    <a:pt x="65993" y="13645"/>
                  </a:lnTo>
                  <a:lnTo>
                    <a:pt x="66649" y="14196"/>
                  </a:lnTo>
                  <a:lnTo>
                    <a:pt x="67279" y="14747"/>
                  </a:lnTo>
                  <a:lnTo>
                    <a:pt x="67935" y="15299"/>
                  </a:lnTo>
                  <a:lnTo>
                    <a:pt x="68564" y="15876"/>
                  </a:lnTo>
                  <a:lnTo>
                    <a:pt x="69168" y="16453"/>
                  </a:lnTo>
                  <a:lnTo>
                    <a:pt x="69771" y="17057"/>
                  </a:lnTo>
                  <a:lnTo>
                    <a:pt x="70349" y="17686"/>
                  </a:lnTo>
                  <a:lnTo>
                    <a:pt x="70900" y="18316"/>
                  </a:lnTo>
                  <a:lnTo>
                    <a:pt x="71477" y="18946"/>
                  </a:lnTo>
                  <a:lnTo>
                    <a:pt x="72002" y="19602"/>
                  </a:lnTo>
                  <a:lnTo>
                    <a:pt x="72526" y="20284"/>
                  </a:lnTo>
                  <a:lnTo>
                    <a:pt x="73051" y="20966"/>
                  </a:lnTo>
                  <a:lnTo>
                    <a:pt x="73550" y="21648"/>
                  </a:lnTo>
                  <a:lnTo>
                    <a:pt x="74022" y="22357"/>
                  </a:lnTo>
                  <a:lnTo>
                    <a:pt x="74494" y="23065"/>
                  </a:lnTo>
                  <a:lnTo>
                    <a:pt x="74940" y="23800"/>
                  </a:lnTo>
                  <a:lnTo>
                    <a:pt x="75360" y="24535"/>
                  </a:lnTo>
                  <a:lnTo>
                    <a:pt x="75780" y="25270"/>
                  </a:lnTo>
                  <a:lnTo>
                    <a:pt x="76174" y="26031"/>
                  </a:lnTo>
                  <a:lnTo>
                    <a:pt x="76567" y="26818"/>
                  </a:lnTo>
                  <a:lnTo>
                    <a:pt x="76935" y="27579"/>
                  </a:lnTo>
                  <a:lnTo>
                    <a:pt x="77276" y="28366"/>
                  </a:lnTo>
                  <a:lnTo>
                    <a:pt x="77591" y="29179"/>
                  </a:lnTo>
                  <a:lnTo>
                    <a:pt x="77906" y="29993"/>
                  </a:lnTo>
                  <a:lnTo>
                    <a:pt x="78220" y="30806"/>
                  </a:lnTo>
                  <a:lnTo>
                    <a:pt x="78483" y="31620"/>
                  </a:lnTo>
                  <a:lnTo>
                    <a:pt x="78745" y="32459"/>
                  </a:lnTo>
                  <a:lnTo>
                    <a:pt x="78981" y="33299"/>
                  </a:lnTo>
                  <a:lnTo>
                    <a:pt x="79191" y="34139"/>
                  </a:lnTo>
                  <a:lnTo>
                    <a:pt x="79401" y="35004"/>
                  </a:lnTo>
                  <a:lnTo>
                    <a:pt x="79559" y="35870"/>
                  </a:lnTo>
                  <a:lnTo>
                    <a:pt x="79716" y="36736"/>
                  </a:lnTo>
                  <a:lnTo>
                    <a:pt x="79874" y="37602"/>
                  </a:lnTo>
                  <a:lnTo>
                    <a:pt x="79979" y="38494"/>
                  </a:lnTo>
                  <a:lnTo>
                    <a:pt x="80083" y="39386"/>
                  </a:lnTo>
                  <a:lnTo>
                    <a:pt x="80162" y="40279"/>
                  </a:lnTo>
                  <a:lnTo>
                    <a:pt x="80215" y="41197"/>
                  </a:lnTo>
                  <a:lnTo>
                    <a:pt x="80241" y="42089"/>
                  </a:lnTo>
                  <a:lnTo>
                    <a:pt x="80241" y="43008"/>
                  </a:lnTo>
                  <a:lnTo>
                    <a:pt x="80241" y="47258"/>
                  </a:lnTo>
                  <a:lnTo>
                    <a:pt x="79401" y="45999"/>
                  </a:lnTo>
                  <a:lnTo>
                    <a:pt x="79244" y="45763"/>
                  </a:lnTo>
                  <a:lnTo>
                    <a:pt x="79034" y="45553"/>
                  </a:lnTo>
                  <a:lnTo>
                    <a:pt x="78824" y="45369"/>
                  </a:lnTo>
                  <a:lnTo>
                    <a:pt x="78588" y="45185"/>
                  </a:lnTo>
                  <a:lnTo>
                    <a:pt x="78352" y="45054"/>
                  </a:lnTo>
                  <a:lnTo>
                    <a:pt x="78115" y="44949"/>
                  </a:lnTo>
                  <a:lnTo>
                    <a:pt x="77853" y="44844"/>
                  </a:lnTo>
                  <a:lnTo>
                    <a:pt x="77564" y="44766"/>
                  </a:lnTo>
                  <a:lnTo>
                    <a:pt x="77302" y="44739"/>
                  </a:lnTo>
                  <a:lnTo>
                    <a:pt x="77013" y="44713"/>
                  </a:lnTo>
                  <a:lnTo>
                    <a:pt x="76751" y="44739"/>
                  </a:lnTo>
                  <a:lnTo>
                    <a:pt x="76462" y="44766"/>
                  </a:lnTo>
                  <a:lnTo>
                    <a:pt x="76174" y="44844"/>
                  </a:lnTo>
                  <a:lnTo>
                    <a:pt x="75911" y="44923"/>
                  </a:lnTo>
                  <a:lnTo>
                    <a:pt x="75649" y="45054"/>
                  </a:lnTo>
                  <a:lnTo>
                    <a:pt x="75387" y="45212"/>
                  </a:lnTo>
                  <a:lnTo>
                    <a:pt x="75150" y="45395"/>
                  </a:lnTo>
                  <a:lnTo>
                    <a:pt x="74940" y="45579"/>
                  </a:lnTo>
                  <a:lnTo>
                    <a:pt x="74757" y="45789"/>
                  </a:lnTo>
                  <a:lnTo>
                    <a:pt x="74599" y="46025"/>
                  </a:lnTo>
                  <a:lnTo>
                    <a:pt x="74442" y="46261"/>
                  </a:lnTo>
                  <a:lnTo>
                    <a:pt x="74337" y="46524"/>
                  </a:lnTo>
                  <a:lnTo>
                    <a:pt x="74232" y="46786"/>
                  </a:lnTo>
                  <a:lnTo>
                    <a:pt x="74153" y="47048"/>
                  </a:lnTo>
                  <a:lnTo>
                    <a:pt x="74127" y="47311"/>
                  </a:lnTo>
                  <a:lnTo>
                    <a:pt x="74101" y="47599"/>
                  </a:lnTo>
                  <a:lnTo>
                    <a:pt x="74127" y="47888"/>
                  </a:lnTo>
                  <a:lnTo>
                    <a:pt x="74153" y="48151"/>
                  </a:lnTo>
                  <a:lnTo>
                    <a:pt x="74232" y="48439"/>
                  </a:lnTo>
                  <a:lnTo>
                    <a:pt x="74311" y="48702"/>
                  </a:lnTo>
                  <a:lnTo>
                    <a:pt x="74442" y="48964"/>
                  </a:lnTo>
                  <a:lnTo>
                    <a:pt x="74599" y="49226"/>
                  </a:lnTo>
                  <a:lnTo>
                    <a:pt x="80739" y="58436"/>
                  </a:lnTo>
                  <a:lnTo>
                    <a:pt x="80976" y="58751"/>
                  </a:lnTo>
                  <a:lnTo>
                    <a:pt x="81238" y="59014"/>
                  </a:lnTo>
                  <a:lnTo>
                    <a:pt x="81527" y="59224"/>
                  </a:lnTo>
                  <a:lnTo>
                    <a:pt x="81842" y="59407"/>
                  </a:lnTo>
                  <a:lnTo>
                    <a:pt x="82156" y="59539"/>
                  </a:lnTo>
                  <a:lnTo>
                    <a:pt x="82498" y="59643"/>
                  </a:lnTo>
                  <a:lnTo>
                    <a:pt x="82839" y="59696"/>
                  </a:lnTo>
                  <a:lnTo>
                    <a:pt x="83180" y="59722"/>
                  </a:lnTo>
                  <a:lnTo>
                    <a:pt x="83495" y="59696"/>
                  </a:lnTo>
                  <a:lnTo>
                    <a:pt x="83836" y="59643"/>
                  </a:lnTo>
                  <a:lnTo>
                    <a:pt x="84177" y="59539"/>
                  </a:lnTo>
                  <a:lnTo>
                    <a:pt x="84465" y="59407"/>
                  </a:lnTo>
                  <a:lnTo>
                    <a:pt x="84780" y="59224"/>
                  </a:lnTo>
                  <a:lnTo>
                    <a:pt x="85043" y="59014"/>
                  </a:lnTo>
                  <a:lnTo>
                    <a:pt x="85305" y="58751"/>
                  </a:lnTo>
                  <a:lnTo>
                    <a:pt x="85515" y="58463"/>
                  </a:lnTo>
                  <a:lnTo>
                    <a:pt x="91708" y="49226"/>
                  </a:lnTo>
                  <a:lnTo>
                    <a:pt x="91839" y="48964"/>
                  </a:lnTo>
                  <a:lnTo>
                    <a:pt x="91970" y="48702"/>
                  </a:lnTo>
                  <a:lnTo>
                    <a:pt x="92075" y="48439"/>
                  </a:lnTo>
                  <a:lnTo>
                    <a:pt x="92127" y="48151"/>
                  </a:lnTo>
                  <a:lnTo>
                    <a:pt x="92180" y="47888"/>
                  </a:lnTo>
                  <a:lnTo>
                    <a:pt x="92180" y="47599"/>
                  </a:lnTo>
                  <a:lnTo>
                    <a:pt x="92180" y="47311"/>
                  </a:lnTo>
                  <a:lnTo>
                    <a:pt x="92127" y="47048"/>
                  </a:lnTo>
                  <a:lnTo>
                    <a:pt x="92049" y="46786"/>
                  </a:lnTo>
                  <a:lnTo>
                    <a:pt x="91970" y="46524"/>
                  </a:lnTo>
                  <a:lnTo>
                    <a:pt x="91839" y="46261"/>
                  </a:lnTo>
                  <a:lnTo>
                    <a:pt x="91708" y="46025"/>
                  </a:lnTo>
                  <a:lnTo>
                    <a:pt x="91550" y="45789"/>
                  </a:lnTo>
                  <a:lnTo>
                    <a:pt x="91340" y="45579"/>
                  </a:lnTo>
                  <a:lnTo>
                    <a:pt x="91130" y="45395"/>
                  </a:lnTo>
                  <a:lnTo>
                    <a:pt x="90894" y="45212"/>
                  </a:lnTo>
                  <a:lnTo>
                    <a:pt x="90632" y="45054"/>
                  </a:lnTo>
                  <a:lnTo>
                    <a:pt x="90369" y="44923"/>
                  </a:lnTo>
                  <a:lnTo>
                    <a:pt x="90107" y="44844"/>
                  </a:lnTo>
                  <a:lnTo>
                    <a:pt x="89845" y="44766"/>
                  </a:lnTo>
                  <a:lnTo>
                    <a:pt x="89556" y="44739"/>
                  </a:lnTo>
                  <a:lnTo>
                    <a:pt x="89267" y="44713"/>
                  </a:lnTo>
                  <a:lnTo>
                    <a:pt x="89005" y="44739"/>
                  </a:lnTo>
                  <a:lnTo>
                    <a:pt x="88716" y="44766"/>
                  </a:lnTo>
                  <a:lnTo>
                    <a:pt x="88454" y="44844"/>
                  </a:lnTo>
                  <a:lnTo>
                    <a:pt x="88192" y="44949"/>
                  </a:lnTo>
                  <a:lnTo>
                    <a:pt x="87929" y="45054"/>
                  </a:lnTo>
                  <a:lnTo>
                    <a:pt x="87693" y="45185"/>
                  </a:lnTo>
                  <a:lnTo>
                    <a:pt x="87457" y="45369"/>
                  </a:lnTo>
                  <a:lnTo>
                    <a:pt x="87247" y="45553"/>
                  </a:lnTo>
                  <a:lnTo>
                    <a:pt x="87063" y="45763"/>
                  </a:lnTo>
                  <a:lnTo>
                    <a:pt x="86880" y="45999"/>
                  </a:lnTo>
                  <a:lnTo>
                    <a:pt x="86040" y="47258"/>
                  </a:lnTo>
                  <a:lnTo>
                    <a:pt x="86040" y="43008"/>
                  </a:lnTo>
                  <a:lnTo>
                    <a:pt x="86014" y="41905"/>
                  </a:lnTo>
                  <a:lnTo>
                    <a:pt x="85987" y="40803"/>
                  </a:lnTo>
                  <a:lnTo>
                    <a:pt x="85909" y="39701"/>
                  </a:lnTo>
                  <a:lnTo>
                    <a:pt x="85830" y="38626"/>
                  </a:lnTo>
                  <a:lnTo>
                    <a:pt x="85699" y="37523"/>
                  </a:lnTo>
                  <a:lnTo>
                    <a:pt x="85541" y="36474"/>
                  </a:lnTo>
                  <a:lnTo>
                    <a:pt x="85358" y="35398"/>
                  </a:lnTo>
                  <a:lnTo>
                    <a:pt x="85174" y="34348"/>
                  </a:lnTo>
                  <a:lnTo>
                    <a:pt x="84938" y="33299"/>
                  </a:lnTo>
                  <a:lnTo>
                    <a:pt x="84702" y="32276"/>
                  </a:lnTo>
                  <a:lnTo>
                    <a:pt x="84413" y="31252"/>
                  </a:lnTo>
                  <a:lnTo>
                    <a:pt x="84124" y="30229"/>
                  </a:lnTo>
                  <a:lnTo>
                    <a:pt x="83783" y="29232"/>
                  </a:lnTo>
                  <a:lnTo>
                    <a:pt x="83442" y="28235"/>
                  </a:lnTo>
                  <a:lnTo>
                    <a:pt x="83075" y="27238"/>
                  </a:lnTo>
                  <a:lnTo>
                    <a:pt x="82681" y="26267"/>
                  </a:lnTo>
                  <a:lnTo>
                    <a:pt x="82261" y="25322"/>
                  </a:lnTo>
                  <a:lnTo>
                    <a:pt x="81815" y="24377"/>
                  </a:lnTo>
                  <a:lnTo>
                    <a:pt x="81343" y="23433"/>
                  </a:lnTo>
                  <a:lnTo>
                    <a:pt x="80871" y="22514"/>
                  </a:lnTo>
                  <a:lnTo>
                    <a:pt x="80346" y="21622"/>
                  </a:lnTo>
                  <a:lnTo>
                    <a:pt x="79821" y="20704"/>
                  </a:lnTo>
                  <a:lnTo>
                    <a:pt x="79296" y="19838"/>
                  </a:lnTo>
                  <a:lnTo>
                    <a:pt x="78719" y="18972"/>
                  </a:lnTo>
                  <a:lnTo>
                    <a:pt x="78142" y="18132"/>
                  </a:lnTo>
                  <a:lnTo>
                    <a:pt x="77512" y="17293"/>
                  </a:lnTo>
                  <a:lnTo>
                    <a:pt x="76882" y="16453"/>
                  </a:lnTo>
                  <a:lnTo>
                    <a:pt x="76252" y="15666"/>
                  </a:lnTo>
                  <a:lnTo>
                    <a:pt x="75596" y="14879"/>
                  </a:lnTo>
                  <a:lnTo>
                    <a:pt x="74914" y="14091"/>
                  </a:lnTo>
                  <a:lnTo>
                    <a:pt x="74206" y="13331"/>
                  </a:lnTo>
                  <a:lnTo>
                    <a:pt x="73471" y="12596"/>
                  </a:lnTo>
                  <a:lnTo>
                    <a:pt x="72736" y="11887"/>
                  </a:lnTo>
                  <a:lnTo>
                    <a:pt x="72002" y="11179"/>
                  </a:lnTo>
                  <a:lnTo>
                    <a:pt x="71214" y="10497"/>
                  </a:lnTo>
                  <a:lnTo>
                    <a:pt x="70427" y="9814"/>
                  </a:lnTo>
                  <a:lnTo>
                    <a:pt x="69640" y="9185"/>
                  </a:lnTo>
                  <a:lnTo>
                    <a:pt x="68827" y="8555"/>
                  </a:lnTo>
                  <a:lnTo>
                    <a:pt x="67987" y="7925"/>
                  </a:lnTo>
                  <a:lnTo>
                    <a:pt x="67147" y="7348"/>
                  </a:lnTo>
                  <a:lnTo>
                    <a:pt x="66281" y="6771"/>
                  </a:lnTo>
                  <a:lnTo>
                    <a:pt x="65415" y="6220"/>
                  </a:lnTo>
                  <a:lnTo>
                    <a:pt x="64523" y="5695"/>
                  </a:lnTo>
                  <a:lnTo>
                    <a:pt x="63605" y="5196"/>
                  </a:lnTo>
                  <a:lnTo>
                    <a:pt x="62687" y="4698"/>
                  </a:lnTo>
                  <a:lnTo>
                    <a:pt x="61768" y="4225"/>
                  </a:lnTo>
                  <a:lnTo>
                    <a:pt x="60824" y="3806"/>
                  </a:lnTo>
                  <a:lnTo>
                    <a:pt x="59879" y="3386"/>
                  </a:lnTo>
                  <a:lnTo>
                    <a:pt x="58908" y="2966"/>
                  </a:lnTo>
                  <a:lnTo>
                    <a:pt x="57937" y="2599"/>
                  </a:lnTo>
                  <a:lnTo>
                    <a:pt x="56940" y="2257"/>
                  </a:lnTo>
                  <a:lnTo>
                    <a:pt x="55943" y="1916"/>
                  </a:lnTo>
                  <a:lnTo>
                    <a:pt x="54920" y="1628"/>
                  </a:lnTo>
                  <a:lnTo>
                    <a:pt x="53896" y="1339"/>
                  </a:lnTo>
                  <a:lnTo>
                    <a:pt x="52873" y="1103"/>
                  </a:lnTo>
                  <a:lnTo>
                    <a:pt x="51823" y="867"/>
                  </a:lnTo>
                  <a:lnTo>
                    <a:pt x="50774" y="657"/>
                  </a:lnTo>
                  <a:lnTo>
                    <a:pt x="49724" y="473"/>
                  </a:lnTo>
                  <a:lnTo>
                    <a:pt x="48675" y="342"/>
                  </a:lnTo>
                  <a:lnTo>
                    <a:pt x="47599" y="211"/>
                  </a:lnTo>
                  <a:lnTo>
                    <a:pt x="46497" y="106"/>
                  </a:lnTo>
                  <a:lnTo>
                    <a:pt x="45421" y="53"/>
                  </a:lnTo>
                  <a:lnTo>
                    <a:pt x="44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990141" y="3796333"/>
              <a:ext cx="72653" cy="118275"/>
            </a:xfrm>
            <a:custGeom>
              <a:rect b="b" l="l" r="r" t="t"/>
              <a:pathLst>
                <a:path extrusionOk="0" h="32118" w="19864">
                  <a:moveTo>
                    <a:pt x="9316" y="1"/>
                  </a:moveTo>
                  <a:lnTo>
                    <a:pt x="8896" y="27"/>
                  </a:lnTo>
                  <a:lnTo>
                    <a:pt x="8476" y="53"/>
                  </a:lnTo>
                  <a:lnTo>
                    <a:pt x="8082" y="79"/>
                  </a:lnTo>
                  <a:lnTo>
                    <a:pt x="7663" y="158"/>
                  </a:lnTo>
                  <a:lnTo>
                    <a:pt x="7269" y="237"/>
                  </a:lnTo>
                  <a:lnTo>
                    <a:pt x="6875" y="342"/>
                  </a:lnTo>
                  <a:lnTo>
                    <a:pt x="6482" y="447"/>
                  </a:lnTo>
                  <a:lnTo>
                    <a:pt x="6088" y="578"/>
                  </a:lnTo>
                  <a:lnTo>
                    <a:pt x="5721" y="735"/>
                  </a:lnTo>
                  <a:lnTo>
                    <a:pt x="5353" y="893"/>
                  </a:lnTo>
                  <a:lnTo>
                    <a:pt x="4986" y="1050"/>
                  </a:lnTo>
                  <a:lnTo>
                    <a:pt x="4645" y="1260"/>
                  </a:lnTo>
                  <a:lnTo>
                    <a:pt x="4304" y="1470"/>
                  </a:lnTo>
                  <a:lnTo>
                    <a:pt x="3963" y="1680"/>
                  </a:lnTo>
                  <a:lnTo>
                    <a:pt x="3648" y="1916"/>
                  </a:lnTo>
                  <a:lnTo>
                    <a:pt x="3333" y="2152"/>
                  </a:lnTo>
                  <a:lnTo>
                    <a:pt x="3018" y="2415"/>
                  </a:lnTo>
                  <a:lnTo>
                    <a:pt x="2729" y="2703"/>
                  </a:lnTo>
                  <a:lnTo>
                    <a:pt x="2441" y="2992"/>
                  </a:lnTo>
                  <a:lnTo>
                    <a:pt x="2178" y="3281"/>
                  </a:lnTo>
                  <a:lnTo>
                    <a:pt x="1916" y="3596"/>
                  </a:lnTo>
                  <a:lnTo>
                    <a:pt x="1680" y="3910"/>
                  </a:lnTo>
                  <a:lnTo>
                    <a:pt x="1444" y="4225"/>
                  </a:lnTo>
                  <a:lnTo>
                    <a:pt x="1234" y="4566"/>
                  </a:lnTo>
                  <a:lnTo>
                    <a:pt x="1024" y="4934"/>
                  </a:lnTo>
                  <a:lnTo>
                    <a:pt x="840" y="5275"/>
                  </a:lnTo>
                  <a:lnTo>
                    <a:pt x="683" y="5668"/>
                  </a:lnTo>
                  <a:lnTo>
                    <a:pt x="525" y="6036"/>
                  </a:lnTo>
                  <a:lnTo>
                    <a:pt x="368" y="6429"/>
                  </a:lnTo>
                  <a:lnTo>
                    <a:pt x="237" y="6823"/>
                  </a:lnTo>
                  <a:lnTo>
                    <a:pt x="132" y="7217"/>
                  </a:lnTo>
                  <a:lnTo>
                    <a:pt x="53" y="7636"/>
                  </a:lnTo>
                  <a:lnTo>
                    <a:pt x="1" y="7925"/>
                  </a:lnTo>
                  <a:lnTo>
                    <a:pt x="1" y="8214"/>
                  </a:lnTo>
                  <a:lnTo>
                    <a:pt x="1" y="8502"/>
                  </a:lnTo>
                  <a:lnTo>
                    <a:pt x="53" y="8791"/>
                  </a:lnTo>
                  <a:lnTo>
                    <a:pt x="132" y="9053"/>
                  </a:lnTo>
                  <a:lnTo>
                    <a:pt x="237" y="9316"/>
                  </a:lnTo>
                  <a:lnTo>
                    <a:pt x="342" y="9552"/>
                  </a:lnTo>
                  <a:lnTo>
                    <a:pt x="499" y="9814"/>
                  </a:lnTo>
                  <a:lnTo>
                    <a:pt x="657" y="10024"/>
                  </a:lnTo>
                  <a:lnTo>
                    <a:pt x="840" y="10234"/>
                  </a:lnTo>
                  <a:lnTo>
                    <a:pt x="1050" y="10418"/>
                  </a:lnTo>
                  <a:lnTo>
                    <a:pt x="1260" y="10575"/>
                  </a:lnTo>
                  <a:lnTo>
                    <a:pt x="1522" y="10733"/>
                  </a:lnTo>
                  <a:lnTo>
                    <a:pt x="1759" y="10864"/>
                  </a:lnTo>
                  <a:lnTo>
                    <a:pt x="2047" y="10943"/>
                  </a:lnTo>
                  <a:lnTo>
                    <a:pt x="2336" y="11021"/>
                  </a:lnTo>
                  <a:lnTo>
                    <a:pt x="2624" y="11074"/>
                  </a:lnTo>
                  <a:lnTo>
                    <a:pt x="3202" y="11074"/>
                  </a:lnTo>
                  <a:lnTo>
                    <a:pt x="3490" y="11021"/>
                  </a:lnTo>
                  <a:lnTo>
                    <a:pt x="3753" y="10943"/>
                  </a:lnTo>
                  <a:lnTo>
                    <a:pt x="4015" y="10864"/>
                  </a:lnTo>
                  <a:lnTo>
                    <a:pt x="4278" y="10733"/>
                  </a:lnTo>
                  <a:lnTo>
                    <a:pt x="4514" y="10602"/>
                  </a:lnTo>
                  <a:lnTo>
                    <a:pt x="4724" y="10418"/>
                  </a:lnTo>
                  <a:lnTo>
                    <a:pt x="4934" y="10234"/>
                  </a:lnTo>
                  <a:lnTo>
                    <a:pt x="5117" y="10024"/>
                  </a:lnTo>
                  <a:lnTo>
                    <a:pt x="5301" y="9814"/>
                  </a:lnTo>
                  <a:lnTo>
                    <a:pt x="5432" y="9578"/>
                  </a:lnTo>
                  <a:lnTo>
                    <a:pt x="5563" y="9316"/>
                  </a:lnTo>
                  <a:lnTo>
                    <a:pt x="5668" y="9027"/>
                  </a:lnTo>
                  <a:lnTo>
                    <a:pt x="5721" y="8738"/>
                  </a:lnTo>
                  <a:lnTo>
                    <a:pt x="5799" y="8424"/>
                  </a:lnTo>
                  <a:lnTo>
                    <a:pt x="5904" y="8135"/>
                  </a:lnTo>
                  <a:lnTo>
                    <a:pt x="6036" y="7846"/>
                  </a:lnTo>
                  <a:lnTo>
                    <a:pt x="6193" y="7558"/>
                  </a:lnTo>
                  <a:lnTo>
                    <a:pt x="6351" y="7295"/>
                  </a:lnTo>
                  <a:lnTo>
                    <a:pt x="6560" y="7059"/>
                  </a:lnTo>
                  <a:lnTo>
                    <a:pt x="6770" y="6823"/>
                  </a:lnTo>
                  <a:lnTo>
                    <a:pt x="7007" y="6639"/>
                  </a:lnTo>
                  <a:lnTo>
                    <a:pt x="7243" y="6456"/>
                  </a:lnTo>
                  <a:lnTo>
                    <a:pt x="7505" y="6272"/>
                  </a:lnTo>
                  <a:lnTo>
                    <a:pt x="7794" y="6141"/>
                  </a:lnTo>
                  <a:lnTo>
                    <a:pt x="8082" y="6010"/>
                  </a:lnTo>
                  <a:lnTo>
                    <a:pt x="8371" y="5931"/>
                  </a:lnTo>
                  <a:lnTo>
                    <a:pt x="8686" y="5852"/>
                  </a:lnTo>
                  <a:lnTo>
                    <a:pt x="9001" y="5800"/>
                  </a:lnTo>
                  <a:lnTo>
                    <a:pt x="9316" y="5800"/>
                  </a:lnTo>
                  <a:lnTo>
                    <a:pt x="9683" y="5826"/>
                  </a:lnTo>
                  <a:lnTo>
                    <a:pt x="10050" y="5878"/>
                  </a:lnTo>
                  <a:lnTo>
                    <a:pt x="10391" y="5957"/>
                  </a:lnTo>
                  <a:lnTo>
                    <a:pt x="10706" y="6062"/>
                  </a:lnTo>
                  <a:lnTo>
                    <a:pt x="11021" y="6219"/>
                  </a:lnTo>
                  <a:lnTo>
                    <a:pt x="11336" y="6403"/>
                  </a:lnTo>
                  <a:lnTo>
                    <a:pt x="11598" y="6587"/>
                  </a:lnTo>
                  <a:lnTo>
                    <a:pt x="11861" y="6823"/>
                  </a:lnTo>
                  <a:lnTo>
                    <a:pt x="12097" y="7059"/>
                  </a:lnTo>
                  <a:lnTo>
                    <a:pt x="12307" y="7348"/>
                  </a:lnTo>
                  <a:lnTo>
                    <a:pt x="12491" y="7636"/>
                  </a:lnTo>
                  <a:lnTo>
                    <a:pt x="12648" y="7925"/>
                  </a:lnTo>
                  <a:lnTo>
                    <a:pt x="12779" y="8266"/>
                  </a:lnTo>
                  <a:lnTo>
                    <a:pt x="12884" y="8581"/>
                  </a:lnTo>
                  <a:lnTo>
                    <a:pt x="12963" y="8948"/>
                  </a:lnTo>
                  <a:lnTo>
                    <a:pt x="12989" y="9290"/>
                  </a:lnTo>
                  <a:lnTo>
                    <a:pt x="12910" y="9919"/>
                  </a:lnTo>
                  <a:lnTo>
                    <a:pt x="12753" y="10418"/>
                  </a:lnTo>
                  <a:lnTo>
                    <a:pt x="12596" y="10916"/>
                  </a:lnTo>
                  <a:lnTo>
                    <a:pt x="12359" y="11441"/>
                  </a:lnTo>
                  <a:lnTo>
                    <a:pt x="12097" y="11992"/>
                  </a:lnTo>
                  <a:lnTo>
                    <a:pt x="11808" y="12543"/>
                  </a:lnTo>
                  <a:lnTo>
                    <a:pt x="11467" y="13147"/>
                  </a:lnTo>
                  <a:lnTo>
                    <a:pt x="11074" y="13724"/>
                  </a:lnTo>
                  <a:lnTo>
                    <a:pt x="10654" y="14354"/>
                  </a:lnTo>
                  <a:lnTo>
                    <a:pt x="8686" y="17135"/>
                  </a:lnTo>
                  <a:lnTo>
                    <a:pt x="7007" y="19497"/>
                  </a:lnTo>
                  <a:lnTo>
                    <a:pt x="5590" y="21438"/>
                  </a:lnTo>
                  <a:lnTo>
                    <a:pt x="4435" y="23039"/>
                  </a:lnTo>
                  <a:lnTo>
                    <a:pt x="2729" y="25322"/>
                  </a:lnTo>
                  <a:lnTo>
                    <a:pt x="2152" y="26109"/>
                  </a:lnTo>
                  <a:lnTo>
                    <a:pt x="1732" y="26686"/>
                  </a:lnTo>
                  <a:lnTo>
                    <a:pt x="1575" y="26923"/>
                  </a:lnTo>
                  <a:lnTo>
                    <a:pt x="1417" y="27237"/>
                  </a:lnTo>
                  <a:lnTo>
                    <a:pt x="1234" y="27579"/>
                  </a:lnTo>
                  <a:lnTo>
                    <a:pt x="1076" y="27946"/>
                  </a:lnTo>
                  <a:lnTo>
                    <a:pt x="971" y="28392"/>
                  </a:lnTo>
                  <a:lnTo>
                    <a:pt x="919" y="28602"/>
                  </a:lnTo>
                  <a:lnTo>
                    <a:pt x="893" y="28864"/>
                  </a:lnTo>
                  <a:lnTo>
                    <a:pt x="893" y="29100"/>
                  </a:lnTo>
                  <a:lnTo>
                    <a:pt x="919" y="29363"/>
                  </a:lnTo>
                  <a:lnTo>
                    <a:pt x="971" y="29625"/>
                  </a:lnTo>
                  <a:lnTo>
                    <a:pt x="1050" y="29888"/>
                  </a:lnTo>
                  <a:lnTo>
                    <a:pt x="1181" y="30229"/>
                  </a:lnTo>
                  <a:lnTo>
                    <a:pt x="1339" y="30570"/>
                  </a:lnTo>
                  <a:lnTo>
                    <a:pt x="1549" y="30859"/>
                  </a:lnTo>
                  <a:lnTo>
                    <a:pt x="1785" y="31121"/>
                  </a:lnTo>
                  <a:lnTo>
                    <a:pt x="2047" y="31357"/>
                  </a:lnTo>
                  <a:lnTo>
                    <a:pt x="2336" y="31567"/>
                  </a:lnTo>
                  <a:lnTo>
                    <a:pt x="2651" y="31724"/>
                  </a:lnTo>
                  <a:lnTo>
                    <a:pt x="2992" y="31882"/>
                  </a:lnTo>
                  <a:lnTo>
                    <a:pt x="3149" y="31908"/>
                  </a:lnTo>
                  <a:lnTo>
                    <a:pt x="3359" y="31961"/>
                  </a:lnTo>
                  <a:lnTo>
                    <a:pt x="3674" y="32013"/>
                  </a:lnTo>
                  <a:lnTo>
                    <a:pt x="4146" y="32039"/>
                  </a:lnTo>
                  <a:lnTo>
                    <a:pt x="4829" y="32066"/>
                  </a:lnTo>
                  <a:lnTo>
                    <a:pt x="5773" y="32092"/>
                  </a:lnTo>
                  <a:lnTo>
                    <a:pt x="8712" y="32118"/>
                  </a:lnTo>
                  <a:lnTo>
                    <a:pt x="12228" y="32118"/>
                  </a:lnTo>
                  <a:lnTo>
                    <a:pt x="17004" y="32066"/>
                  </a:lnTo>
                  <a:lnTo>
                    <a:pt x="17292" y="32039"/>
                  </a:lnTo>
                  <a:lnTo>
                    <a:pt x="17581" y="31987"/>
                  </a:lnTo>
                  <a:lnTo>
                    <a:pt x="17870" y="31908"/>
                  </a:lnTo>
                  <a:lnTo>
                    <a:pt x="18132" y="31803"/>
                  </a:lnTo>
                  <a:lnTo>
                    <a:pt x="18368" y="31698"/>
                  </a:lnTo>
                  <a:lnTo>
                    <a:pt x="18604" y="31541"/>
                  </a:lnTo>
                  <a:lnTo>
                    <a:pt x="18841" y="31383"/>
                  </a:lnTo>
                  <a:lnTo>
                    <a:pt x="19051" y="31173"/>
                  </a:lnTo>
                  <a:lnTo>
                    <a:pt x="19234" y="30990"/>
                  </a:lnTo>
                  <a:lnTo>
                    <a:pt x="19392" y="30754"/>
                  </a:lnTo>
                  <a:lnTo>
                    <a:pt x="19523" y="30517"/>
                  </a:lnTo>
                  <a:lnTo>
                    <a:pt x="19654" y="30255"/>
                  </a:lnTo>
                  <a:lnTo>
                    <a:pt x="19733" y="29993"/>
                  </a:lnTo>
                  <a:lnTo>
                    <a:pt x="19811" y="29704"/>
                  </a:lnTo>
                  <a:lnTo>
                    <a:pt x="19838" y="29415"/>
                  </a:lnTo>
                  <a:lnTo>
                    <a:pt x="19864" y="29127"/>
                  </a:lnTo>
                  <a:lnTo>
                    <a:pt x="19838" y="28838"/>
                  </a:lnTo>
                  <a:lnTo>
                    <a:pt x="19785" y="28549"/>
                  </a:lnTo>
                  <a:lnTo>
                    <a:pt x="19733" y="28261"/>
                  </a:lnTo>
                  <a:lnTo>
                    <a:pt x="19628" y="27998"/>
                  </a:lnTo>
                  <a:lnTo>
                    <a:pt x="19497" y="27762"/>
                  </a:lnTo>
                  <a:lnTo>
                    <a:pt x="19339" y="27526"/>
                  </a:lnTo>
                  <a:lnTo>
                    <a:pt x="19182" y="27290"/>
                  </a:lnTo>
                  <a:lnTo>
                    <a:pt x="18998" y="27106"/>
                  </a:lnTo>
                  <a:lnTo>
                    <a:pt x="18788" y="26923"/>
                  </a:lnTo>
                  <a:lnTo>
                    <a:pt x="18552" y="26739"/>
                  </a:lnTo>
                  <a:lnTo>
                    <a:pt x="18316" y="26608"/>
                  </a:lnTo>
                  <a:lnTo>
                    <a:pt x="18053" y="26476"/>
                  </a:lnTo>
                  <a:lnTo>
                    <a:pt x="17791" y="26398"/>
                  </a:lnTo>
                  <a:lnTo>
                    <a:pt x="17529" y="26319"/>
                  </a:lnTo>
                  <a:lnTo>
                    <a:pt x="17240" y="26293"/>
                  </a:lnTo>
                  <a:lnTo>
                    <a:pt x="16925" y="26267"/>
                  </a:lnTo>
                  <a:lnTo>
                    <a:pt x="12937" y="26319"/>
                  </a:lnTo>
                  <a:lnTo>
                    <a:pt x="9184" y="26319"/>
                  </a:lnTo>
                  <a:lnTo>
                    <a:pt x="11782" y="22750"/>
                  </a:lnTo>
                  <a:lnTo>
                    <a:pt x="13461" y="20415"/>
                  </a:lnTo>
                  <a:lnTo>
                    <a:pt x="15403" y="17686"/>
                  </a:lnTo>
                  <a:lnTo>
                    <a:pt x="15980" y="16794"/>
                  </a:lnTo>
                  <a:lnTo>
                    <a:pt x="16532" y="15954"/>
                  </a:lnTo>
                  <a:lnTo>
                    <a:pt x="17004" y="15088"/>
                  </a:lnTo>
                  <a:lnTo>
                    <a:pt x="17424" y="14275"/>
                  </a:lnTo>
                  <a:lnTo>
                    <a:pt x="17791" y="13462"/>
                  </a:lnTo>
                  <a:lnTo>
                    <a:pt x="18106" y="12648"/>
                  </a:lnTo>
                  <a:lnTo>
                    <a:pt x="18368" y="11861"/>
                  </a:lnTo>
                  <a:lnTo>
                    <a:pt x="18578" y="11100"/>
                  </a:lnTo>
                  <a:lnTo>
                    <a:pt x="18709" y="10287"/>
                  </a:lnTo>
                  <a:lnTo>
                    <a:pt x="18762" y="9788"/>
                  </a:lnTo>
                  <a:lnTo>
                    <a:pt x="18788" y="9447"/>
                  </a:lnTo>
                  <a:lnTo>
                    <a:pt x="18762" y="8975"/>
                  </a:lnTo>
                  <a:lnTo>
                    <a:pt x="18736" y="8502"/>
                  </a:lnTo>
                  <a:lnTo>
                    <a:pt x="18657" y="8030"/>
                  </a:lnTo>
                  <a:lnTo>
                    <a:pt x="18578" y="7558"/>
                  </a:lnTo>
                  <a:lnTo>
                    <a:pt x="18473" y="7112"/>
                  </a:lnTo>
                  <a:lnTo>
                    <a:pt x="18342" y="6639"/>
                  </a:lnTo>
                  <a:lnTo>
                    <a:pt x="18211" y="6219"/>
                  </a:lnTo>
                  <a:lnTo>
                    <a:pt x="18027" y="5773"/>
                  </a:lnTo>
                  <a:lnTo>
                    <a:pt x="17843" y="5354"/>
                  </a:lnTo>
                  <a:lnTo>
                    <a:pt x="17634" y="4960"/>
                  </a:lnTo>
                  <a:lnTo>
                    <a:pt x="17397" y="4566"/>
                  </a:lnTo>
                  <a:lnTo>
                    <a:pt x="17161" y="4173"/>
                  </a:lnTo>
                  <a:lnTo>
                    <a:pt x="16899" y="3805"/>
                  </a:lnTo>
                  <a:lnTo>
                    <a:pt x="16610" y="3438"/>
                  </a:lnTo>
                  <a:lnTo>
                    <a:pt x="16322" y="3097"/>
                  </a:lnTo>
                  <a:lnTo>
                    <a:pt x="16007" y="2782"/>
                  </a:lnTo>
                  <a:lnTo>
                    <a:pt x="15666" y="2467"/>
                  </a:lnTo>
                  <a:lnTo>
                    <a:pt x="15324" y="2179"/>
                  </a:lnTo>
                  <a:lnTo>
                    <a:pt x="14983" y="1890"/>
                  </a:lnTo>
                  <a:lnTo>
                    <a:pt x="14616" y="1628"/>
                  </a:lnTo>
                  <a:lnTo>
                    <a:pt x="14222" y="1365"/>
                  </a:lnTo>
                  <a:lnTo>
                    <a:pt x="13829" y="1155"/>
                  </a:lnTo>
                  <a:lnTo>
                    <a:pt x="13409" y="945"/>
                  </a:lnTo>
                  <a:lnTo>
                    <a:pt x="12989" y="762"/>
                  </a:lnTo>
                  <a:lnTo>
                    <a:pt x="12569" y="578"/>
                  </a:lnTo>
                  <a:lnTo>
                    <a:pt x="12123" y="421"/>
                  </a:lnTo>
                  <a:lnTo>
                    <a:pt x="11677" y="316"/>
                  </a:lnTo>
                  <a:lnTo>
                    <a:pt x="11231" y="211"/>
                  </a:lnTo>
                  <a:lnTo>
                    <a:pt x="10759" y="106"/>
                  </a:lnTo>
                  <a:lnTo>
                    <a:pt x="10286" y="53"/>
                  </a:lnTo>
                  <a:lnTo>
                    <a:pt x="9814" y="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064326" y="3802034"/>
              <a:ext cx="78223" cy="112287"/>
            </a:xfrm>
            <a:custGeom>
              <a:rect b="b" l="l" r="r" t="t"/>
              <a:pathLst>
                <a:path extrusionOk="0" h="30492" w="21387">
                  <a:moveTo>
                    <a:pt x="12307" y="9395"/>
                  </a:moveTo>
                  <a:lnTo>
                    <a:pt x="12281" y="17293"/>
                  </a:lnTo>
                  <a:lnTo>
                    <a:pt x="7820" y="17293"/>
                  </a:lnTo>
                  <a:lnTo>
                    <a:pt x="10208" y="13042"/>
                  </a:lnTo>
                  <a:lnTo>
                    <a:pt x="12307" y="9395"/>
                  </a:lnTo>
                  <a:close/>
                  <a:moveTo>
                    <a:pt x="13855" y="1"/>
                  </a:moveTo>
                  <a:lnTo>
                    <a:pt x="13540" y="27"/>
                  </a:lnTo>
                  <a:lnTo>
                    <a:pt x="13199" y="53"/>
                  </a:lnTo>
                  <a:lnTo>
                    <a:pt x="12884" y="106"/>
                  </a:lnTo>
                  <a:lnTo>
                    <a:pt x="12570" y="211"/>
                  </a:lnTo>
                  <a:lnTo>
                    <a:pt x="12255" y="316"/>
                  </a:lnTo>
                  <a:lnTo>
                    <a:pt x="11940" y="473"/>
                  </a:lnTo>
                  <a:lnTo>
                    <a:pt x="11625" y="631"/>
                  </a:lnTo>
                  <a:lnTo>
                    <a:pt x="11310" y="841"/>
                  </a:lnTo>
                  <a:lnTo>
                    <a:pt x="11021" y="1050"/>
                  </a:lnTo>
                  <a:lnTo>
                    <a:pt x="10707" y="1313"/>
                  </a:lnTo>
                  <a:lnTo>
                    <a:pt x="10418" y="1601"/>
                  </a:lnTo>
                  <a:lnTo>
                    <a:pt x="10156" y="1943"/>
                  </a:lnTo>
                  <a:lnTo>
                    <a:pt x="9841" y="2362"/>
                  </a:lnTo>
                  <a:lnTo>
                    <a:pt x="9395" y="3018"/>
                  </a:lnTo>
                  <a:lnTo>
                    <a:pt x="8896" y="3832"/>
                  </a:lnTo>
                  <a:lnTo>
                    <a:pt x="8293" y="4803"/>
                  </a:lnTo>
                  <a:lnTo>
                    <a:pt x="6954" y="7086"/>
                  </a:lnTo>
                  <a:lnTo>
                    <a:pt x="5459" y="9683"/>
                  </a:lnTo>
                  <a:lnTo>
                    <a:pt x="2520" y="14905"/>
                  </a:lnTo>
                  <a:lnTo>
                    <a:pt x="368" y="18788"/>
                  </a:lnTo>
                  <a:lnTo>
                    <a:pt x="184" y="19156"/>
                  </a:lnTo>
                  <a:lnTo>
                    <a:pt x="80" y="19523"/>
                  </a:lnTo>
                  <a:lnTo>
                    <a:pt x="27" y="19890"/>
                  </a:lnTo>
                  <a:lnTo>
                    <a:pt x="1" y="20258"/>
                  </a:lnTo>
                  <a:lnTo>
                    <a:pt x="27" y="20625"/>
                  </a:lnTo>
                  <a:lnTo>
                    <a:pt x="132" y="20993"/>
                  </a:lnTo>
                  <a:lnTo>
                    <a:pt x="237" y="21334"/>
                  </a:lnTo>
                  <a:lnTo>
                    <a:pt x="421" y="21649"/>
                  </a:lnTo>
                  <a:lnTo>
                    <a:pt x="604" y="21963"/>
                  </a:lnTo>
                  <a:lnTo>
                    <a:pt x="840" y="22226"/>
                  </a:lnTo>
                  <a:lnTo>
                    <a:pt x="1129" y="22462"/>
                  </a:lnTo>
                  <a:lnTo>
                    <a:pt x="1418" y="22672"/>
                  </a:lnTo>
                  <a:lnTo>
                    <a:pt x="1759" y="22856"/>
                  </a:lnTo>
                  <a:lnTo>
                    <a:pt x="2126" y="22961"/>
                  </a:lnTo>
                  <a:lnTo>
                    <a:pt x="2494" y="23039"/>
                  </a:lnTo>
                  <a:lnTo>
                    <a:pt x="2887" y="23065"/>
                  </a:lnTo>
                  <a:lnTo>
                    <a:pt x="12255" y="23065"/>
                  </a:lnTo>
                  <a:lnTo>
                    <a:pt x="12202" y="27579"/>
                  </a:lnTo>
                  <a:lnTo>
                    <a:pt x="12228" y="27894"/>
                  </a:lnTo>
                  <a:lnTo>
                    <a:pt x="12255" y="28156"/>
                  </a:lnTo>
                  <a:lnTo>
                    <a:pt x="12333" y="28445"/>
                  </a:lnTo>
                  <a:lnTo>
                    <a:pt x="12438" y="28707"/>
                  </a:lnTo>
                  <a:lnTo>
                    <a:pt x="12543" y="28969"/>
                  </a:lnTo>
                  <a:lnTo>
                    <a:pt x="12701" y="29206"/>
                  </a:lnTo>
                  <a:lnTo>
                    <a:pt x="12858" y="29442"/>
                  </a:lnTo>
                  <a:lnTo>
                    <a:pt x="13042" y="29625"/>
                  </a:lnTo>
                  <a:lnTo>
                    <a:pt x="13252" y="29835"/>
                  </a:lnTo>
                  <a:lnTo>
                    <a:pt x="13462" y="29993"/>
                  </a:lnTo>
                  <a:lnTo>
                    <a:pt x="13698" y="30150"/>
                  </a:lnTo>
                  <a:lnTo>
                    <a:pt x="13960" y="30255"/>
                  </a:lnTo>
                  <a:lnTo>
                    <a:pt x="14223" y="30360"/>
                  </a:lnTo>
                  <a:lnTo>
                    <a:pt x="14485" y="30439"/>
                  </a:lnTo>
                  <a:lnTo>
                    <a:pt x="14774" y="30491"/>
                  </a:lnTo>
                  <a:lnTo>
                    <a:pt x="15351" y="30491"/>
                  </a:lnTo>
                  <a:lnTo>
                    <a:pt x="15640" y="30465"/>
                  </a:lnTo>
                  <a:lnTo>
                    <a:pt x="15928" y="30386"/>
                  </a:lnTo>
                  <a:lnTo>
                    <a:pt x="16191" y="30308"/>
                  </a:lnTo>
                  <a:lnTo>
                    <a:pt x="16427" y="30176"/>
                  </a:lnTo>
                  <a:lnTo>
                    <a:pt x="16663" y="30045"/>
                  </a:lnTo>
                  <a:lnTo>
                    <a:pt x="16899" y="29888"/>
                  </a:lnTo>
                  <a:lnTo>
                    <a:pt x="17109" y="29704"/>
                  </a:lnTo>
                  <a:lnTo>
                    <a:pt x="17293" y="29494"/>
                  </a:lnTo>
                  <a:lnTo>
                    <a:pt x="17476" y="29258"/>
                  </a:lnTo>
                  <a:lnTo>
                    <a:pt x="17634" y="29022"/>
                  </a:lnTo>
                  <a:lnTo>
                    <a:pt x="17739" y="28786"/>
                  </a:lnTo>
                  <a:lnTo>
                    <a:pt x="17844" y="28497"/>
                  </a:lnTo>
                  <a:lnTo>
                    <a:pt x="17922" y="28235"/>
                  </a:lnTo>
                  <a:lnTo>
                    <a:pt x="17975" y="27946"/>
                  </a:lnTo>
                  <a:lnTo>
                    <a:pt x="18001" y="27631"/>
                  </a:lnTo>
                  <a:lnTo>
                    <a:pt x="18027" y="23065"/>
                  </a:lnTo>
                  <a:lnTo>
                    <a:pt x="18788" y="23065"/>
                  </a:lnTo>
                  <a:lnTo>
                    <a:pt x="19077" y="23013"/>
                  </a:lnTo>
                  <a:lnTo>
                    <a:pt x="19339" y="22934"/>
                  </a:lnTo>
                  <a:lnTo>
                    <a:pt x="19602" y="22856"/>
                  </a:lnTo>
                  <a:lnTo>
                    <a:pt x="19864" y="22724"/>
                  </a:lnTo>
                  <a:lnTo>
                    <a:pt x="20100" y="22593"/>
                  </a:lnTo>
                  <a:lnTo>
                    <a:pt x="20337" y="22409"/>
                  </a:lnTo>
                  <a:lnTo>
                    <a:pt x="20520" y="22226"/>
                  </a:lnTo>
                  <a:lnTo>
                    <a:pt x="20704" y="22016"/>
                  </a:lnTo>
                  <a:lnTo>
                    <a:pt x="20888" y="21806"/>
                  </a:lnTo>
                  <a:lnTo>
                    <a:pt x="21019" y="21570"/>
                  </a:lnTo>
                  <a:lnTo>
                    <a:pt x="21150" y="21307"/>
                  </a:lnTo>
                  <a:lnTo>
                    <a:pt x="21255" y="21045"/>
                  </a:lnTo>
                  <a:lnTo>
                    <a:pt x="21307" y="20756"/>
                  </a:lnTo>
                  <a:lnTo>
                    <a:pt x="21360" y="20468"/>
                  </a:lnTo>
                  <a:lnTo>
                    <a:pt x="21386" y="20179"/>
                  </a:lnTo>
                  <a:lnTo>
                    <a:pt x="21360" y="19890"/>
                  </a:lnTo>
                  <a:lnTo>
                    <a:pt x="21307" y="19602"/>
                  </a:lnTo>
                  <a:lnTo>
                    <a:pt x="21255" y="19313"/>
                  </a:lnTo>
                  <a:lnTo>
                    <a:pt x="21150" y="19051"/>
                  </a:lnTo>
                  <a:lnTo>
                    <a:pt x="21019" y="18815"/>
                  </a:lnTo>
                  <a:lnTo>
                    <a:pt x="20888" y="18552"/>
                  </a:lnTo>
                  <a:lnTo>
                    <a:pt x="20704" y="18342"/>
                  </a:lnTo>
                  <a:lnTo>
                    <a:pt x="20520" y="18132"/>
                  </a:lnTo>
                  <a:lnTo>
                    <a:pt x="20337" y="17949"/>
                  </a:lnTo>
                  <a:lnTo>
                    <a:pt x="20100" y="17791"/>
                  </a:lnTo>
                  <a:lnTo>
                    <a:pt x="19864" y="17634"/>
                  </a:lnTo>
                  <a:lnTo>
                    <a:pt x="19602" y="17529"/>
                  </a:lnTo>
                  <a:lnTo>
                    <a:pt x="19339" y="17424"/>
                  </a:lnTo>
                  <a:lnTo>
                    <a:pt x="19077" y="17345"/>
                  </a:lnTo>
                  <a:lnTo>
                    <a:pt x="18788" y="17293"/>
                  </a:lnTo>
                  <a:lnTo>
                    <a:pt x="18080" y="17293"/>
                  </a:lnTo>
                  <a:lnTo>
                    <a:pt x="18106" y="8949"/>
                  </a:lnTo>
                  <a:lnTo>
                    <a:pt x="18080" y="5931"/>
                  </a:lnTo>
                  <a:lnTo>
                    <a:pt x="18080" y="4934"/>
                  </a:lnTo>
                  <a:lnTo>
                    <a:pt x="18054" y="4357"/>
                  </a:lnTo>
                  <a:lnTo>
                    <a:pt x="18001" y="3989"/>
                  </a:lnTo>
                  <a:lnTo>
                    <a:pt x="17922" y="3596"/>
                  </a:lnTo>
                  <a:lnTo>
                    <a:pt x="17844" y="3255"/>
                  </a:lnTo>
                  <a:lnTo>
                    <a:pt x="17739" y="2913"/>
                  </a:lnTo>
                  <a:lnTo>
                    <a:pt x="17581" y="2572"/>
                  </a:lnTo>
                  <a:lnTo>
                    <a:pt x="17450" y="2284"/>
                  </a:lnTo>
                  <a:lnTo>
                    <a:pt x="17266" y="1969"/>
                  </a:lnTo>
                  <a:lnTo>
                    <a:pt x="17083" y="1706"/>
                  </a:lnTo>
                  <a:lnTo>
                    <a:pt x="16873" y="1444"/>
                  </a:lnTo>
                  <a:lnTo>
                    <a:pt x="16663" y="1208"/>
                  </a:lnTo>
                  <a:lnTo>
                    <a:pt x="16427" y="998"/>
                  </a:lnTo>
                  <a:lnTo>
                    <a:pt x="16164" y="788"/>
                  </a:lnTo>
                  <a:lnTo>
                    <a:pt x="15902" y="631"/>
                  </a:lnTo>
                  <a:lnTo>
                    <a:pt x="15640" y="473"/>
                  </a:lnTo>
                  <a:lnTo>
                    <a:pt x="15351" y="342"/>
                  </a:lnTo>
                  <a:lnTo>
                    <a:pt x="15062" y="237"/>
                  </a:lnTo>
                  <a:lnTo>
                    <a:pt x="14774" y="132"/>
                  </a:lnTo>
                  <a:lnTo>
                    <a:pt x="14459" y="80"/>
                  </a:lnTo>
                  <a:lnTo>
                    <a:pt x="14170" y="27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4389128" y="4200521"/>
            <a:ext cx="365665" cy="365665"/>
            <a:chOff x="1190625" y="238125"/>
            <a:chExt cx="5238750" cy="5238750"/>
          </a:xfrm>
        </p:grpSpPr>
        <p:sp>
          <p:nvSpPr>
            <p:cNvPr id="360" name="Google Shape;360;p18"/>
            <p:cNvSpPr/>
            <p:nvPr/>
          </p:nvSpPr>
          <p:spPr>
            <a:xfrm>
              <a:off x="3513000" y="2560500"/>
              <a:ext cx="2916375" cy="2916375"/>
            </a:xfrm>
            <a:custGeom>
              <a:rect b="b" l="l" r="r" t="t"/>
              <a:pathLst>
                <a:path extrusionOk="0" h="116655" w="116655">
                  <a:moveTo>
                    <a:pt x="58413" y="29078"/>
                  </a:moveTo>
                  <a:lnTo>
                    <a:pt x="58885" y="29121"/>
                  </a:lnTo>
                  <a:lnTo>
                    <a:pt x="59314" y="29207"/>
                  </a:lnTo>
                  <a:lnTo>
                    <a:pt x="59786" y="29292"/>
                  </a:lnTo>
                  <a:lnTo>
                    <a:pt x="60215" y="29421"/>
                  </a:lnTo>
                  <a:lnTo>
                    <a:pt x="60643" y="29593"/>
                  </a:lnTo>
                  <a:lnTo>
                    <a:pt x="61072" y="29807"/>
                  </a:lnTo>
                  <a:lnTo>
                    <a:pt x="61458" y="30064"/>
                  </a:lnTo>
                  <a:lnTo>
                    <a:pt x="61844" y="30322"/>
                  </a:lnTo>
                  <a:lnTo>
                    <a:pt x="62230" y="30622"/>
                  </a:lnTo>
                  <a:lnTo>
                    <a:pt x="62573" y="31008"/>
                  </a:lnTo>
                  <a:lnTo>
                    <a:pt x="62917" y="31394"/>
                  </a:lnTo>
                  <a:lnTo>
                    <a:pt x="63217" y="31823"/>
                  </a:lnTo>
                  <a:lnTo>
                    <a:pt x="63560" y="32380"/>
                  </a:lnTo>
                  <a:lnTo>
                    <a:pt x="63817" y="32938"/>
                  </a:lnTo>
                  <a:lnTo>
                    <a:pt x="64032" y="33538"/>
                  </a:lnTo>
                  <a:lnTo>
                    <a:pt x="64160" y="34096"/>
                  </a:lnTo>
                  <a:lnTo>
                    <a:pt x="64246" y="34696"/>
                  </a:lnTo>
                  <a:lnTo>
                    <a:pt x="64246" y="35297"/>
                  </a:lnTo>
                  <a:lnTo>
                    <a:pt x="64203" y="35897"/>
                  </a:lnTo>
                  <a:lnTo>
                    <a:pt x="64117" y="36498"/>
                  </a:lnTo>
                  <a:lnTo>
                    <a:pt x="63989" y="37055"/>
                  </a:lnTo>
                  <a:lnTo>
                    <a:pt x="63774" y="37613"/>
                  </a:lnTo>
                  <a:lnTo>
                    <a:pt x="63517" y="38127"/>
                  </a:lnTo>
                  <a:lnTo>
                    <a:pt x="63217" y="38642"/>
                  </a:lnTo>
                  <a:lnTo>
                    <a:pt x="62874" y="39114"/>
                  </a:lnTo>
                  <a:lnTo>
                    <a:pt x="62488" y="39543"/>
                  </a:lnTo>
                  <a:lnTo>
                    <a:pt x="62016" y="39972"/>
                  </a:lnTo>
                  <a:lnTo>
                    <a:pt x="61544" y="40315"/>
                  </a:lnTo>
                  <a:lnTo>
                    <a:pt x="61115" y="40572"/>
                  </a:lnTo>
                  <a:lnTo>
                    <a:pt x="60729" y="40786"/>
                  </a:lnTo>
                  <a:lnTo>
                    <a:pt x="60300" y="40958"/>
                  </a:lnTo>
                  <a:lnTo>
                    <a:pt x="59914" y="41087"/>
                  </a:lnTo>
                  <a:lnTo>
                    <a:pt x="59486" y="41215"/>
                  </a:lnTo>
                  <a:lnTo>
                    <a:pt x="59057" y="41301"/>
                  </a:lnTo>
                  <a:lnTo>
                    <a:pt x="58628" y="41344"/>
                  </a:lnTo>
                  <a:lnTo>
                    <a:pt x="57770" y="41344"/>
                  </a:lnTo>
                  <a:lnTo>
                    <a:pt x="57341" y="41301"/>
                  </a:lnTo>
                  <a:lnTo>
                    <a:pt x="56955" y="41215"/>
                  </a:lnTo>
                  <a:lnTo>
                    <a:pt x="56526" y="41130"/>
                  </a:lnTo>
                  <a:lnTo>
                    <a:pt x="56140" y="41001"/>
                  </a:lnTo>
                  <a:lnTo>
                    <a:pt x="55754" y="40872"/>
                  </a:lnTo>
                  <a:lnTo>
                    <a:pt x="55368" y="40701"/>
                  </a:lnTo>
                  <a:lnTo>
                    <a:pt x="54982" y="40486"/>
                  </a:lnTo>
                  <a:lnTo>
                    <a:pt x="54639" y="40272"/>
                  </a:lnTo>
                  <a:lnTo>
                    <a:pt x="54296" y="40014"/>
                  </a:lnTo>
                  <a:lnTo>
                    <a:pt x="53996" y="39757"/>
                  </a:lnTo>
                  <a:lnTo>
                    <a:pt x="53696" y="39457"/>
                  </a:lnTo>
                  <a:lnTo>
                    <a:pt x="53395" y="39157"/>
                  </a:lnTo>
                  <a:lnTo>
                    <a:pt x="53138" y="38814"/>
                  </a:lnTo>
                  <a:lnTo>
                    <a:pt x="52924" y="38470"/>
                  </a:lnTo>
                  <a:lnTo>
                    <a:pt x="52709" y="38127"/>
                  </a:lnTo>
                  <a:lnTo>
                    <a:pt x="52495" y="37741"/>
                  </a:lnTo>
                  <a:lnTo>
                    <a:pt x="52323" y="37312"/>
                  </a:lnTo>
                  <a:lnTo>
                    <a:pt x="52195" y="36884"/>
                  </a:lnTo>
                  <a:lnTo>
                    <a:pt x="52109" y="36455"/>
                  </a:lnTo>
                  <a:lnTo>
                    <a:pt x="52023" y="36026"/>
                  </a:lnTo>
                  <a:lnTo>
                    <a:pt x="51980" y="35554"/>
                  </a:lnTo>
                  <a:lnTo>
                    <a:pt x="51980" y="35082"/>
                  </a:lnTo>
                  <a:lnTo>
                    <a:pt x="52023" y="34611"/>
                  </a:lnTo>
                  <a:lnTo>
                    <a:pt x="52109" y="34096"/>
                  </a:lnTo>
                  <a:lnTo>
                    <a:pt x="52195" y="33581"/>
                  </a:lnTo>
                  <a:lnTo>
                    <a:pt x="52366" y="33109"/>
                  </a:lnTo>
                  <a:lnTo>
                    <a:pt x="52538" y="32638"/>
                  </a:lnTo>
                  <a:lnTo>
                    <a:pt x="52752" y="32209"/>
                  </a:lnTo>
                  <a:lnTo>
                    <a:pt x="53009" y="31823"/>
                  </a:lnTo>
                  <a:lnTo>
                    <a:pt x="53267" y="31437"/>
                  </a:lnTo>
                  <a:lnTo>
                    <a:pt x="53567" y="31094"/>
                  </a:lnTo>
                  <a:lnTo>
                    <a:pt x="53910" y="30751"/>
                  </a:lnTo>
                  <a:lnTo>
                    <a:pt x="54253" y="30450"/>
                  </a:lnTo>
                  <a:lnTo>
                    <a:pt x="54596" y="30193"/>
                  </a:lnTo>
                  <a:lnTo>
                    <a:pt x="54982" y="29936"/>
                  </a:lnTo>
                  <a:lnTo>
                    <a:pt x="55368" y="29721"/>
                  </a:lnTo>
                  <a:lnTo>
                    <a:pt x="55797" y="29550"/>
                  </a:lnTo>
                  <a:lnTo>
                    <a:pt x="56226" y="29421"/>
                  </a:lnTo>
                  <a:lnTo>
                    <a:pt x="56655" y="29292"/>
                  </a:lnTo>
                  <a:lnTo>
                    <a:pt x="57084" y="29164"/>
                  </a:lnTo>
                  <a:lnTo>
                    <a:pt x="57513" y="29121"/>
                  </a:lnTo>
                  <a:lnTo>
                    <a:pt x="57984" y="29078"/>
                  </a:lnTo>
                  <a:close/>
                  <a:moveTo>
                    <a:pt x="38985" y="37270"/>
                  </a:moveTo>
                  <a:lnTo>
                    <a:pt x="39628" y="37355"/>
                  </a:lnTo>
                  <a:lnTo>
                    <a:pt x="40272" y="37527"/>
                  </a:lnTo>
                  <a:lnTo>
                    <a:pt x="40744" y="37698"/>
                  </a:lnTo>
                  <a:lnTo>
                    <a:pt x="41172" y="37913"/>
                  </a:lnTo>
                  <a:lnTo>
                    <a:pt x="41601" y="38127"/>
                  </a:lnTo>
                  <a:lnTo>
                    <a:pt x="41987" y="38385"/>
                  </a:lnTo>
                  <a:lnTo>
                    <a:pt x="42330" y="38642"/>
                  </a:lnTo>
                  <a:lnTo>
                    <a:pt x="42673" y="38942"/>
                  </a:lnTo>
                  <a:lnTo>
                    <a:pt x="42974" y="39242"/>
                  </a:lnTo>
                  <a:lnTo>
                    <a:pt x="43274" y="39543"/>
                  </a:lnTo>
                  <a:lnTo>
                    <a:pt x="43531" y="39886"/>
                  </a:lnTo>
                  <a:lnTo>
                    <a:pt x="43746" y="40229"/>
                  </a:lnTo>
                  <a:lnTo>
                    <a:pt x="43960" y="40615"/>
                  </a:lnTo>
                  <a:lnTo>
                    <a:pt x="44132" y="41001"/>
                  </a:lnTo>
                  <a:lnTo>
                    <a:pt x="44260" y="41387"/>
                  </a:lnTo>
                  <a:lnTo>
                    <a:pt x="44389" y="41773"/>
                  </a:lnTo>
                  <a:lnTo>
                    <a:pt x="44475" y="42159"/>
                  </a:lnTo>
                  <a:lnTo>
                    <a:pt x="44561" y="42588"/>
                  </a:lnTo>
                  <a:lnTo>
                    <a:pt x="44603" y="43017"/>
                  </a:lnTo>
                  <a:lnTo>
                    <a:pt x="44603" y="43403"/>
                  </a:lnTo>
                  <a:lnTo>
                    <a:pt x="44603" y="43831"/>
                  </a:lnTo>
                  <a:lnTo>
                    <a:pt x="44561" y="44217"/>
                  </a:lnTo>
                  <a:lnTo>
                    <a:pt x="44475" y="44646"/>
                  </a:lnTo>
                  <a:lnTo>
                    <a:pt x="44389" y="45032"/>
                  </a:lnTo>
                  <a:lnTo>
                    <a:pt x="44260" y="45461"/>
                  </a:lnTo>
                  <a:lnTo>
                    <a:pt x="44132" y="45847"/>
                  </a:lnTo>
                  <a:lnTo>
                    <a:pt x="43960" y="46233"/>
                  </a:lnTo>
                  <a:lnTo>
                    <a:pt x="43746" y="46576"/>
                  </a:lnTo>
                  <a:lnTo>
                    <a:pt x="43488" y="46962"/>
                  </a:lnTo>
                  <a:lnTo>
                    <a:pt x="43231" y="47305"/>
                  </a:lnTo>
                  <a:lnTo>
                    <a:pt x="42931" y="47606"/>
                  </a:lnTo>
                  <a:lnTo>
                    <a:pt x="42631" y="47949"/>
                  </a:lnTo>
                  <a:lnTo>
                    <a:pt x="42287" y="48249"/>
                  </a:lnTo>
                  <a:lnTo>
                    <a:pt x="41901" y="48506"/>
                  </a:lnTo>
                  <a:lnTo>
                    <a:pt x="41473" y="48764"/>
                  </a:lnTo>
                  <a:lnTo>
                    <a:pt x="41001" y="48978"/>
                  </a:lnTo>
                  <a:lnTo>
                    <a:pt x="40572" y="49192"/>
                  </a:lnTo>
                  <a:lnTo>
                    <a:pt x="40143" y="49321"/>
                  </a:lnTo>
                  <a:lnTo>
                    <a:pt x="39671" y="49450"/>
                  </a:lnTo>
                  <a:lnTo>
                    <a:pt x="39242" y="49493"/>
                  </a:lnTo>
                  <a:lnTo>
                    <a:pt x="38771" y="49536"/>
                  </a:lnTo>
                  <a:lnTo>
                    <a:pt x="37913" y="49536"/>
                  </a:lnTo>
                  <a:lnTo>
                    <a:pt x="37484" y="49450"/>
                  </a:lnTo>
                  <a:lnTo>
                    <a:pt x="37055" y="49364"/>
                  </a:lnTo>
                  <a:lnTo>
                    <a:pt x="36626" y="49278"/>
                  </a:lnTo>
                  <a:lnTo>
                    <a:pt x="36240" y="49107"/>
                  </a:lnTo>
                  <a:lnTo>
                    <a:pt x="35811" y="48935"/>
                  </a:lnTo>
                  <a:lnTo>
                    <a:pt x="35425" y="48721"/>
                  </a:lnTo>
                  <a:lnTo>
                    <a:pt x="35082" y="48506"/>
                  </a:lnTo>
                  <a:lnTo>
                    <a:pt x="34739" y="48249"/>
                  </a:lnTo>
                  <a:lnTo>
                    <a:pt x="34396" y="47992"/>
                  </a:lnTo>
                  <a:lnTo>
                    <a:pt x="34096" y="47691"/>
                  </a:lnTo>
                  <a:lnTo>
                    <a:pt x="33796" y="47348"/>
                  </a:lnTo>
                  <a:lnTo>
                    <a:pt x="33538" y="47005"/>
                  </a:lnTo>
                  <a:lnTo>
                    <a:pt x="33281" y="46662"/>
                  </a:lnTo>
                  <a:lnTo>
                    <a:pt x="33067" y="46276"/>
                  </a:lnTo>
                  <a:lnTo>
                    <a:pt x="32852" y="45890"/>
                  </a:lnTo>
                  <a:lnTo>
                    <a:pt x="32681" y="45461"/>
                  </a:lnTo>
                  <a:lnTo>
                    <a:pt x="32552" y="45032"/>
                  </a:lnTo>
                  <a:lnTo>
                    <a:pt x="32466" y="44603"/>
                  </a:lnTo>
                  <a:lnTo>
                    <a:pt x="32380" y="44132"/>
                  </a:lnTo>
                  <a:lnTo>
                    <a:pt x="32338" y="43660"/>
                  </a:lnTo>
                  <a:lnTo>
                    <a:pt x="32338" y="43188"/>
                  </a:lnTo>
                  <a:lnTo>
                    <a:pt x="32380" y="42716"/>
                  </a:lnTo>
                  <a:lnTo>
                    <a:pt x="32466" y="42202"/>
                  </a:lnTo>
                  <a:lnTo>
                    <a:pt x="32638" y="41558"/>
                  </a:lnTo>
                  <a:lnTo>
                    <a:pt x="32852" y="40915"/>
                  </a:lnTo>
                  <a:lnTo>
                    <a:pt x="33152" y="40358"/>
                  </a:lnTo>
                  <a:lnTo>
                    <a:pt x="33495" y="39800"/>
                  </a:lnTo>
                  <a:lnTo>
                    <a:pt x="33924" y="39328"/>
                  </a:lnTo>
                  <a:lnTo>
                    <a:pt x="34353" y="38856"/>
                  </a:lnTo>
                  <a:lnTo>
                    <a:pt x="34825" y="38470"/>
                  </a:lnTo>
                  <a:lnTo>
                    <a:pt x="35340" y="38127"/>
                  </a:lnTo>
                  <a:lnTo>
                    <a:pt x="35897" y="37827"/>
                  </a:lnTo>
                  <a:lnTo>
                    <a:pt x="36455" y="37613"/>
                  </a:lnTo>
                  <a:lnTo>
                    <a:pt x="37055" y="37441"/>
                  </a:lnTo>
                  <a:lnTo>
                    <a:pt x="37698" y="37312"/>
                  </a:lnTo>
                  <a:lnTo>
                    <a:pt x="38342" y="37270"/>
                  </a:lnTo>
                  <a:close/>
                  <a:moveTo>
                    <a:pt x="77670" y="37270"/>
                  </a:moveTo>
                  <a:lnTo>
                    <a:pt x="78399" y="37312"/>
                  </a:lnTo>
                  <a:lnTo>
                    <a:pt x="78871" y="37355"/>
                  </a:lnTo>
                  <a:lnTo>
                    <a:pt x="79300" y="37441"/>
                  </a:lnTo>
                  <a:lnTo>
                    <a:pt x="79771" y="37570"/>
                  </a:lnTo>
                  <a:lnTo>
                    <a:pt x="80157" y="37741"/>
                  </a:lnTo>
                  <a:lnTo>
                    <a:pt x="80586" y="37956"/>
                  </a:lnTo>
                  <a:lnTo>
                    <a:pt x="80972" y="38170"/>
                  </a:lnTo>
                  <a:lnTo>
                    <a:pt x="81315" y="38385"/>
                  </a:lnTo>
                  <a:lnTo>
                    <a:pt x="81659" y="38642"/>
                  </a:lnTo>
                  <a:lnTo>
                    <a:pt x="81959" y="38942"/>
                  </a:lnTo>
                  <a:lnTo>
                    <a:pt x="82259" y="39242"/>
                  </a:lnTo>
                  <a:lnTo>
                    <a:pt x="82559" y="39543"/>
                  </a:lnTo>
                  <a:lnTo>
                    <a:pt x="82816" y="39886"/>
                  </a:lnTo>
                  <a:lnTo>
                    <a:pt x="83031" y="40229"/>
                  </a:lnTo>
                  <a:lnTo>
                    <a:pt x="83245" y="40615"/>
                  </a:lnTo>
                  <a:lnTo>
                    <a:pt x="83417" y="40958"/>
                  </a:lnTo>
                  <a:lnTo>
                    <a:pt x="83546" y="41344"/>
                  </a:lnTo>
                  <a:lnTo>
                    <a:pt x="83674" y="41773"/>
                  </a:lnTo>
                  <a:lnTo>
                    <a:pt x="83803" y="42159"/>
                  </a:lnTo>
                  <a:lnTo>
                    <a:pt x="83846" y="42588"/>
                  </a:lnTo>
                  <a:lnTo>
                    <a:pt x="83889" y="42974"/>
                  </a:lnTo>
                  <a:lnTo>
                    <a:pt x="83932" y="43403"/>
                  </a:lnTo>
                  <a:lnTo>
                    <a:pt x="83889" y="43831"/>
                  </a:lnTo>
                  <a:lnTo>
                    <a:pt x="83846" y="44260"/>
                  </a:lnTo>
                  <a:lnTo>
                    <a:pt x="83803" y="44646"/>
                  </a:lnTo>
                  <a:lnTo>
                    <a:pt x="83717" y="45075"/>
                  </a:lnTo>
                  <a:lnTo>
                    <a:pt x="83588" y="45461"/>
                  </a:lnTo>
                  <a:lnTo>
                    <a:pt x="83417" y="45890"/>
                  </a:lnTo>
                  <a:lnTo>
                    <a:pt x="83202" y="46276"/>
                  </a:lnTo>
                  <a:lnTo>
                    <a:pt x="82988" y="46662"/>
                  </a:lnTo>
                  <a:lnTo>
                    <a:pt x="82731" y="47048"/>
                  </a:lnTo>
                  <a:lnTo>
                    <a:pt x="82431" y="47391"/>
                  </a:lnTo>
                  <a:lnTo>
                    <a:pt x="82130" y="47734"/>
                  </a:lnTo>
                  <a:lnTo>
                    <a:pt x="81659" y="48120"/>
                  </a:lnTo>
                  <a:lnTo>
                    <a:pt x="81187" y="48506"/>
                  </a:lnTo>
                  <a:lnTo>
                    <a:pt x="80672" y="48806"/>
                  </a:lnTo>
                  <a:lnTo>
                    <a:pt x="80157" y="49064"/>
                  </a:lnTo>
                  <a:lnTo>
                    <a:pt x="79600" y="49278"/>
                  </a:lnTo>
                  <a:lnTo>
                    <a:pt x="78999" y="49407"/>
                  </a:lnTo>
                  <a:lnTo>
                    <a:pt x="78399" y="49493"/>
                  </a:lnTo>
                  <a:lnTo>
                    <a:pt x="77756" y="49536"/>
                  </a:lnTo>
                  <a:lnTo>
                    <a:pt x="77155" y="49493"/>
                  </a:lnTo>
                  <a:lnTo>
                    <a:pt x="76512" y="49407"/>
                  </a:lnTo>
                  <a:lnTo>
                    <a:pt x="75954" y="49278"/>
                  </a:lnTo>
                  <a:lnTo>
                    <a:pt x="75354" y="49064"/>
                  </a:lnTo>
                  <a:lnTo>
                    <a:pt x="74839" y="48806"/>
                  </a:lnTo>
                  <a:lnTo>
                    <a:pt x="74325" y="48506"/>
                  </a:lnTo>
                  <a:lnTo>
                    <a:pt x="73853" y="48120"/>
                  </a:lnTo>
                  <a:lnTo>
                    <a:pt x="73424" y="47734"/>
                  </a:lnTo>
                  <a:lnTo>
                    <a:pt x="73038" y="47305"/>
                  </a:lnTo>
                  <a:lnTo>
                    <a:pt x="72695" y="46834"/>
                  </a:lnTo>
                  <a:lnTo>
                    <a:pt x="72352" y="46319"/>
                  </a:lnTo>
                  <a:lnTo>
                    <a:pt x="72095" y="45761"/>
                  </a:lnTo>
                  <a:lnTo>
                    <a:pt x="71923" y="45204"/>
                  </a:lnTo>
                  <a:lnTo>
                    <a:pt x="71751" y="44646"/>
                  </a:lnTo>
                  <a:lnTo>
                    <a:pt x="71666" y="44046"/>
                  </a:lnTo>
                  <a:lnTo>
                    <a:pt x="71623" y="43403"/>
                  </a:lnTo>
                  <a:lnTo>
                    <a:pt x="71666" y="42759"/>
                  </a:lnTo>
                  <a:lnTo>
                    <a:pt x="71751" y="42116"/>
                  </a:lnTo>
                  <a:lnTo>
                    <a:pt x="71923" y="41516"/>
                  </a:lnTo>
                  <a:lnTo>
                    <a:pt x="72180" y="40915"/>
                  </a:lnTo>
                  <a:lnTo>
                    <a:pt x="72438" y="40358"/>
                  </a:lnTo>
                  <a:lnTo>
                    <a:pt x="72781" y="39843"/>
                  </a:lnTo>
                  <a:lnTo>
                    <a:pt x="73167" y="39371"/>
                  </a:lnTo>
                  <a:lnTo>
                    <a:pt x="73596" y="38899"/>
                  </a:lnTo>
                  <a:lnTo>
                    <a:pt x="74067" y="38513"/>
                  </a:lnTo>
                  <a:lnTo>
                    <a:pt x="74582" y="38170"/>
                  </a:lnTo>
                  <a:lnTo>
                    <a:pt x="75140" y="37870"/>
                  </a:lnTo>
                  <a:lnTo>
                    <a:pt x="75740" y="37613"/>
                  </a:lnTo>
                  <a:lnTo>
                    <a:pt x="76383" y="37441"/>
                  </a:lnTo>
                  <a:lnTo>
                    <a:pt x="77027" y="37312"/>
                  </a:lnTo>
                  <a:lnTo>
                    <a:pt x="77670" y="37270"/>
                  </a:lnTo>
                  <a:close/>
                  <a:moveTo>
                    <a:pt x="58113" y="46919"/>
                  </a:moveTo>
                  <a:lnTo>
                    <a:pt x="59357" y="46962"/>
                  </a:lnTo>
                  <a:lnTo>
                    <a:pt x="60601" y="47048"/>
                  </a:lnTo>
                  <a:lnTo>
                    <a:pt x="61801" y="47177"/>
                  </a:lnTo>
                  <a:lnTo>
                    <a:pt x="63002" y="47391"/>
                  </a:lnTo>
                  <a:lnTo>
                    <a:pt x="64160" y="47691"/>
                  </a:lnTo>
                  <a:lnTo>
                    <a:pt x="65318" y="47992"/>
                  </a:lnTo>
                  <a:lnTo>
                    <a:pt x="66433" y="48378"/>
                  </a:lnTo>
                  <a:lnTo>
                    <a:pt x="67548" y="48806"/>
                  </a:lnTo>
                  <a:lnTo>
                    <a:pt x="68621" y="49321"/>
                  </a:lnTo>
                  <a:lnTo>
                    <a:pt x="69693" y="49836"/>
                  </a:lnTo>
                  <a:lnTo>
                    <a:pt x="70679" y="50436"/>
                  </a:lnTo>
                  <a:lnTo>
                    <a:pt x="71666" y="51079"/>
                  </a:lnTo>
                  <a:lnTo>
                    <a:pt x="72609" y="51723"/>
                  </a:lnTo>
                  <a:lnTo>
                    <a:pt x="73553" y="52452"/>
                  </a:lnTo>
                  <a:lnTo>
                    <a:pt x="74410" y="53224"/>
                  </a:lnTo>
                  <a:lnTo>
                    <a:pt x="75268" y="54039"/>
                  </a:lnTo>
                  <a:lnTo>
                    <a:pt x="76083" y="54854"/>
                  </a:lnTo>
                  <a:lnTo>
                    <a:pt x="76812" y="55754"/>
                  </a:lnTo>
                  <a:lnTo>
                    <a:pt x="77541" y="56655"/>
                  </a:lnTo>
                  <a:lnTo>
                    <a:pt x="78228" y="57598"/>
                  </a:lnTo>
                  <a:lnTo>
                    <a:pt x="78871" y="58585"/>
                  </a:lnTo>
                  <a:lnTo>
                    <a:pt x="79428" y="59614"/>
                  </a:lnTo>
                  <a:lnTo>
                    <a:pt x="79986" y="60643"/>
                  </a:lnTo>
                  <a:lnTo>
                    <a:pt x="80458" y="61716"/>
                  </a:lnTo>
                  <a:lnTo>
                    <a:pt x="80887" y="62831"/>
                  </a:lnTo>
                  <a:lnTo>
                    <a:pt x="81273" y="63946"/>
                  </a:lnTo>
                  <a:lnTo>
                    <a:pt x="81616" y="65104"/>
                  </a:lnTo>
                  <a:lnTo>
                    <a:pt x="81873" y="66262"/>
                  </a:lnTo>
                  <a:lnTo>
                    <a:pt x="82087" y="67463"/>
                  </a:lnTo>
                  <a:lnTo>
                    <a:pt x="82259" y="68664"/>
                  </a:lnTo>
                  <a:lnTo>
                    <a:pt x="82345" y="69907"/>
                  </a:lnTo>
                  <a:lnTo>
                    <a:pt x="82388" y="71151"/>
                  </a:lnTo>
                  <a:lnTo>
                    <a:pt x="82388" y="72052"/>
                  </a:lnTo>
                  <a:lnTo>
                    <a:pt x="82345" y="72867"/>
                  </a:lnTo>
                  <a:lnTo>
                    <a:pt x="82259" y="73681"/>
                  </a:lnTo>
                  <a:lnTo>
                    <a:pt x="82130" y="74496"/>
                  </a:lnTo>
                  <a:lnTo>
                    <a:pt x="82002" y="75268"/>
                  </a:lnTo>
                  <a:lnTo>
                    <a:pt x="81787" y="76040"/>
                  </a:lnTo>
                  <a:lnTo>
                    <a:pt x="81530" y="76769"/>
                  </a:lnTo>
                  <a:lnTo>
                    <a:pt x="81230" y="77498"/>
                  </a:lnTo>
                  <a:lnTo>
                    <a:pt x="80887" y="78228"/>
                  </a:lnTo>
                  <a:lnTo>
                    <a:pt x="80501" y="78871"/>
                  </a:lnTo>
                  <a:lnTo>
                    <a:pt x="80115" y="79557"/>
                  </a:lnTo>
                  <a:lnTo>
                    <a:pt x="79686" y="80157"/>
                  </a:lnTo>
                  <a:lnTo>
                    <a:pt x="79171" y="80758"/>
                  </a:lnTo>
                  <a:lnTo>
                    <a:pt x="78699" y="81315"/>
                  </a:lnTo>
                  <a:lnTo>
                    <a:pt x="78142" y="81873"/>
                  </a:lnTo>
                  <a:lnTo>
                    <a:pt x="77584" y="82345"/>
                  </a:lnTo>
                  <a:lnTo>
                    <a:pt x="76984" y="82816"/>
                  </a:lnTo>
                  <a:lnTo>
                    <a:pt x="76383" y="83288"/>
                  </a:lnTo>
                  <a:lnTo>
                    <a:pt x="75740" y="83674"/>
                  </a:lnTo>
                  <a:lnTo>
                    <a:pt x="75054" y="84060"/>
                  </a:lnTo>
                  <a:lnTo>
                    <a:pt x="74368" y="84360"/>
                  </a:lnTo>
                  <a:lnTo>
                    <a:pt x="73681" y="84661"/>
                  </a:lnTo>
                  <a:lnTo>
                    <a:pt x="72952" y="84918"/>
                  </a:lnTo>
                  <a:lnTo>
                    <a:pt x="72223" y="85132"/>
                  </a:lnTo>
                  <a:lnTo>
                    <a:pt x="71451" y="85304"/>
                  </a:lnTo>
                  <a:lnTo>
                    <a:pt x="70679" y="85433"/>
                  </a:lnTo>
                  <a:lnTo>
                    <a:pt x="69907" y="85518"/>
                  </a:lnTo>
                  <a:lnTo>
                    <a:pt x="69135" y="85561"/>
                  </a:lnTo>
                  <a:lnTo>
                    <a:pt x="68363" y="85561"/>
                  </a:lnTo>
                  <a:lnTo>
                    <a:pt x="67548" y="85518"/>
                  </a:lnTo>
                  <a:lnTo>
                    <a:pt x="66734" y="85390"/>
                  </a:lnTo>
                  <a:lnTo>
                    <a:pt x="65919" y="85261"/>
                  </a:lnTo>
                  <a:lnTo>
                    <a:pt x="65147" y="85047"/>
                  </a:lnTo>
                  <a:lnTo>
                    <a:pt x="64289" y="84789"/>
                  </a:lnTo>
                  <a:lnTo>
                    <a:pt x="63388" y="84618"/>
                  </a:lnTo>
                  <a:lnTo>
                    <a:pt x="62531" y="84446"/>
                  </a:lnTo>
                  <a:lnTo>
                    <a:pt x="61673" y="84318"/>
                  </a:lnTo>
                  <a:lnTo>
                    <a:pt x="60772" y="84189"/>
                  </a:lnTo>
                  <a:lnTo>
                    <a:pt x="59914" y="84103"/>
                  </a:lnTo>
                  <a:lnTo>
                    <a:pt x="59014" y="84060"/>
                  </a:lnTo>
                  <a:lnTo>
                    <a:pt x="57255" y="84060"/>
                  </a:lnTo>
                  <a:lnTo>
                    <a:pt x="56355" y="84103"/>
                  </a:lnTo>
                  <a:lnTo>
                    <a:pt x="55497" y="84189"/>
                  </a:lnTo>
                  <a:lnTo>
                    <a:pt x="54596" y="84318"/>
                  </a:lnTo>
                  <a:lnTo>
                    <a:pt x="53739" y="84446"/>
                  </a:lnTo>
                  <a:lnTo>
                    <a:pt x="52838" y="84618"/>
                  </a:lnTo>
                  <a:lnTo>
                    <a:pt x="51980" y="84789"/>
                  </a:lnTo>
                  <a:lnTo>
                    <a:pt x="51122" y="85047"/>
                  </a:lnTo>
                  <a:lnTo>
                    <a:pt x="50308" y="85261"/>
                  </a:lnTo>
                  <a:lnTo>
                    <a:pt x="49493" y="85390"/>
                  </a:lnTo>
                  <a:lnTo>
                    <a:pt x="48721" y="85518"/>
                  </a:lnTo>
                  <a:lnTo>
                    <a:pt x="47906" y="85561"/>
                  </a:lnTo>
                  <a:lnTo>
                    <a:pt x="47091" y="85561"/>
                  </a:lnTo>
                  <a:lnTo>
                    <a:pt x="46319" y="85518"/>
                  </a:lnTo>
                  <a:lnTo>
                    <a:pt x="45547" y="85433"/>
                  </a:lnTo>
                  <a:lnTo>
                    <a:pt x="44775" y="85304"/>
                  </a:lnTo>
                  <a:lnTo>
                    <a:pt x="44046" y="85132"/>
                  </a:lnTo>
                  <a:lnTo>
                    <a:pt x="43317" y="84918"/>
                  </a:lnTo>
                  <a:lnTo>
                    <a:pt x="42588" y="84661"/>
                  </a:lnTo>
                  <a:lnTo>
                    <a:pt x="41859" y="84360"/>
                  </a:lnTo>
                  <a:lnTo>
                    <a:pt x="41172" y="84060"/>
                  </a:lnTo>
                  <a:lnTo>
                    <a:pt x="40529" y="83674"/>
                  </a:lnTo>
                  <a:lnTo>
                    <a:pt x="39886" y="83288"/>
                  </a:lnTo>
                  <a:lnTo>
                    <a:pt x="39285" y="82816"/>
                  </a:lnTo>
                  <a:lnTo>
                    <a:pt x="38685" y="82345"/>
                  </a:lnTo>
                  <a:lnTo>
                    <a:pt x="38127" y="81873"/>
                  </a:lnTo>
                  <a:lnTo>
                    <a:pt x="37570" y="81315"/>
                  </a:lnTo>
                  <a:lnTo>
                    <a:pt x="37055" y="80758"/>
                  </a:lnTo>
                  <a:lnTo>
                    <a:pt x="36583" y="80157"/>
                  </a:lnTo>
                  <a:lnTo>
                    <a:pt x="36155" y="79514"/>
                  </a:lnTo>
                  <a:lnTo>
                    <a:pt x="35726" y="78871"/>
                  </a:lnTo>
                  <a:lnTo>
                    <a:pt x="35383" y="78228"/>
                  </a:lnTo>
                  <a:lnTo>
                    <a:pt x="35039" y="77498"/>
                  </a:lnTo>
                  <a:lnTo>
                    <a:pt x="34739" y="76769"/>
                  </a:lnTo>
                  <a:lnTo>
                    <a:pt x="34482" y="76040"/>
                  </a:lnTo>
                  <a:lnTo>
                    <a:pt x="34267" y="75268"/>
                  </a:lnTo>
                  <a:lnTo>
                    <a:pt x="34096" y="74496"/>
                  </a:lnTo>
                  <a:lnTo>
                    <a:pt x="33967" y="73681"/>
                  </a:lnTo>
                  <a:lnTo>
                    <a:pt x="33924" y="72867"/>
                  </a:lnTo>
                  <a:lnTo>
                    <a:pt x="33881" y="72052"/>
                  </a:lnTo>
                  <a:lnTo>
                    <a:pt x="33881" y="71151"/>
                  </a:lnTo>
                  <a:lnTo>
                    <a:pt x="33924" y="69907"/>
                  </a:lnTo>
                  <a:lnTo>
                    <a:pt x="34010" y="68664"/>
                  </a:lnTo>
                  <a:lnTo>
                    <a:pt x="34182" y="67463"/>
                  </a:lnTo>
                  <a:lnTo>
                    <a:pt x="34396" y="66262"/>
                  </a:lnTo>
                  <a:lnTo>
                    <a:pt x="34653" y="65104"/>
                  </a:lnTo>
                  <a:lnTo>
                    <a:pt x="34997" y="63946"/>
                  </a:lnTo>
                  <a:lnTo>
                    <a:pt x="35340" y="62831"/>
                  </a:lnTo>
                  <a:lnTo>
                    <a:pt x="35811" y="61716"/>
                  </a:lnTo>
                  <a:lnTo>
                    <a:pt x="36283" y="60643"/>
                  </a:lnTo>
                  <a:lnTo>
                    <a:pt x="36798" y="59614"/>
                  </a:lnTo>
                  <a:lnTo>
                    <a:pt x="37398" y="58585"/>
                  </a:lnTo>
                  <a:lnTo>
                    <a:pt x="38042" y="57598"/>
                  </a:lnTo>
                  <a:lnTo>
                    <a:pt x="38728" y="56655"/>
                  </a:lnTo>
                  <a:lnTo>
                    <a:pt x="39414" y="55754"/>
                  </a:lnTo>
                  <a:lnTo>
                    <a:pt x="40186" y="54854"/>
                  </a:lnTo>
                  <a:lnTo>
                    <a:pt x="41001" y="54039"/>
                  </a:lnTo>
                  <a:lnTo>
                    <a:pt x="41816" y="53224"/>
                  </a:lnTo>
                  <a:lnTo>
                    <a:pt x="42716" y="52452"/>
                  </a:lnTo>
                  <a:lnTo>
                    <a:pt x="43617" y="51723"/>
                  </a:lnTo>
                  <a:lnTo>
                    <a:pt x="44603" y="51079"/>
                  </a:lnTo>
                  <a:lnTo>
                    <a:pt x="45547" y="50436"/>
                  </a:lnTo>
                  <a:lnTo>
                    <a:pt x="46576" y="49836"/>
                  </a:lnTo>
                  <a:lnTo>
                    <a:pt x="47606" y="49321"/>
                  </a:lnTo>
                  <a:lnTo>
                    <a:pt x="48721" y="48806"/>
                  </a:lnTo>
                  <a:lnTo>
                    <a:pt x="49793" y="48378"/>
                  </a:lnTo>
                  <a:lnTo>
                    <a:pt x="50908" y="47992"/>
                  </a:lnTo>
                  <a:lnTo>
                    <a:pt x="52066" y="47691"/>
                  </a:lnTo>
                  <a:lnTo>
                    <a:pt x="53267" y="47391"/>
                  </a:lnTo>
                  <a:lnTo>
                    <a:pt x="54425" y="47177"/>
                  </a:lnTo>
                  <a:lnTo>
                    <a:pt x="55668" y="47048"/>
                  </a:lnTo>
                  <a:lnTo>
                    <a:pt x="56869" y="46962"/>
                  </a:lnTo>
                  <a:lnTo>
                    <a:pt x="58113" y="46919"/>
                  </a:lnTo>
                  <a:close/>
                  <a:moveTo>
                    <a:pt x="58156" y="0"/>
                  </a:moveTo>
                  <a:lnTo>
                    <a:pt x="56655" y="43"/>
                  </a:lnTo>
                  <a:lnTo>
                    <a:pt x="55154" y="86"/>
                  </a:lnTo>
                  <a:lnTo>
                    <a:pt x="53696" y="172"/>
                  </a:lnTo>
                  <a:lnTo>
                    <a:pt x="52195" y="300"/>
                  </a:lnTo>
                  <a:lnTo>
                    <a:pt x="50736" y="472"/>
                  </a:lnTo>
                  <a:lnTo>
                    <a:pt x="49321" y="686"/>
                  </a:lnTo>
                  <a:lnTo>
                    <a:pt x="47863" y="944"/>
                  </a:lnTo>
                  <a:lnTo>
                    <a:pt x="46448" y="1201"/>
                  </a:lnTo>
                  <a:lnTo>
                    <a:pt x="45032" y="1501"/>
                  </a:lnTo>
                  <a:lnTo>
                    <a:pt x="43617" y="1844"/>
                  </a:lnTo>
                  <a:lnTo>
                    <a:pt x="42245" y="2230"/>
                  </a:lnTo>
                  <a:lnTo>
                    <a:pt x="40872" y="2616"/>
                  </a:lnTo>
                  <a:lnTo>
                    <a:pt x="39543" y="3088"/>
                  </a:lnTo>
                  <a:lnTo>
                    <a:pt x="38170" y="3560"/>
                  </a:lnTo>
                  <a:lnTo>
                    <a:pt x="36841" y="4074"/>
                  </a:lnTo>
                  <a:lnTo>
                    <a:pt x="35554" y="4589"/>
                  </a:lnTo>
                  <a:lnTo>
                    <a:pt x="34225" y="5147"/>
                  </a:lnTo>
                  <a:lnTo>
                    <a:pt x="32981" y="5747"/>
                  </a:lnTo>
                  <a:lnTo>
                    <a:pt x="31694" y="6390"/>
                  </a:lnTo>
                  <a:lnTo>
                    <a:pt x="30450" y="7034"/>
                  </a:lnTo>
                  <a:lnTo>
                    <a:pt x="29250" y="7720"/>
                  </a:lnTo>
                  <a:lnTo>
                    <a:pt x="28006" y="8449"/>
                  </a:lnTo>
                  <a:lnTo>
                    <a:pt x="26848" y="9178"/>
                  </a:lnTo>
                  <a:lnTo>
                    <a:pt x="25647" y="9950"/>
                  </a:lnTo>
                  <a:lnTo>
                    <a:pt x="24532" y="10765"/>
                  </a:lnTo>
                  <a:lnTo>
                    <a:pt x="23374" y="11580"/>
                  </a:lnTo>
                  <a:lnTo>
                    <a:pt x="22259" y="12438"/>
                  </a:lnTo>
                  <a:lnTo>
                    <a:pt x="21187" y="13295"/>
                  </a:lnTo>
                  <a:lnTo>
                    <a:pt x="20114" y="14196"/>
                  </a:lnTo>
                  <a:lnTo>
                    <a:pt x="19085" y="15139"/>
                  </a:lnTo>
                  <a:lnTo>
                    <a:pt x="18056" y="16083"/>
                  </a:lnTo>
                  <a:lnTo>
                    <a:pt x="17069" y="17069"/>
                  </a:lnTo>
                  <a:lnTo>
                    <a:pt x="16083" y="18056"/>
                  </a:lnTo>
                  <a:lnTo>
                    <a:pt x="15139" y="19085"/>
                  </a:lnTo>
                  <a:lnTo>
                    <a:pt x="14196" y="20114"/>
                  </a:lnTo>
                  <a:lnTo>
                    <a:pt x="13295" y="21187"/>
                  </a:lnTo>
                  <a:lnTo>
                    <a:pt x="12438" y="22302"/>
                  </a:lnTo>
                  <a:lnTo>
                    <a:pt x="11580" y="23417"/>
                  </a:lnTo>
                  <a:lnTo>
                    <a:pt x="10765" y="24532"/>
                  </a:lnTo>
                  <a:lnTo>
                    <a:pt x="9950" y="25690"/>
                  </a:lnTo>
                  <a:lnTo>
                    <a:pt x="9178" y="26848"/>
                  </a:lnTo>
                  <a:lnTo>
                    <a:pt x="8449" y="28049"/>
                  </a:lnTo>
                  <a:lnTo>
                    <a:pt x="7720" y="29250"/>
                  </a:lnTo>
                  <a:lnTo>
                    <a:pt x="7034" y="30450"/>
                  </a:lnTo>
                  <a:lnTo>
                    <a:pt x="6390" y="31694"/>
                  </a:lnTo>
                  <a:lnTo>
                    <a:pt x="5747" y="32981"/>
                  </a:lnTo>
                  <a:lnTo>
                    <a:pt x="5147" y="34267"/>
                  </a:lnTo>
                  <a:lnTo>
                    <a:pt x="4589" y="35554"/>
                  </a:lnTo>
                  <a:lnTo>
                    <a:pt x="4032" y="36884"/>
                  </a:lnTo>
                  <a:lnTo>
                    <a:pt x="3560" y="38170"/>
                  </a:lnTo>
                  <a:lnTo>
                    <a:pt x="3088" y="39543"/>
                  </a:lnTo>
                  <a:lnTo>
                    <a:pt x="2616" y="40872"/>
                  </a:lnTo>
                  <a:lnTo>
                    <a:pt x="2230" y="42245"/>
                  </a:lnTo>
                  <a:lnTo>
                    <a:pt x="1844" y="43660"/>
                  </a:lnTo>
                  <a:lnTo>
                    <a:pt x="1501" y="45032"/>
                  </a:lnTo>
                  <a:lnTo>
                    <a:pt x="1201" y="46448"/>
                  </a:lnTo>
                  <a:lnTo>
                    <a:pt x="901" y="47863"/>
                  </a:lnTo>
                  <a:lnTo>
                    <a:pt x="686" y="49321"/>
                  </a:lnTo>
                  <a:lnTo>
                    <a:pt x="472" y="50779"/>
                  </a:lnTo>
                  <a:lnTo>
                    <a:pt x="300" y="52237"/>
                  </a:lnTo>
                  <a:lnTo>
                    <a:pt x="172" y="53696"/>
                  </a:lnTo>
                  <a:lnTo>
                    <a:pt x="86" y="55154"/>
                  </a:lnTo>
                  <a:lnTo>
                    <a:pt x="43" y="56655"/>
                  </a:lnTo>
                  <a:lnTo>
                    <a:pt x="0" y="58156"/>
                  </a:lnTo>
                  <a:lnTo>
                    <a:pt x="43" y="59657"/>
                  </a:lnTo>
                  <a:lnTo>
                    <a:pt x="86" y="61158"/>
                  </a:lnTo>
                  <a:lnTo>
                    <a:pt x="172" y="62659"/>
                  </a:lnTo>
                  <a:lnTo>
                    <a:pt x="300" y="64117"/>
                  </a:lnTo>
                  <a:lnTo>
                    <a:pt x="472" y="65618"/>
                  </a:lnTo>
                  <a:lnTo>
                    <a:pt x="686" y="67077"/>
                  </a:lnTo>
                  <a:lnTo>
                    <a:pt x="901" y="68492"/>
                  </a:lnTo>
                  <a:lnTo>
                    <a:pt x="1201" y="69950"/>
                  </a:lnTo>
                  <a:lnTo>
                    <a:pt x="1501" y="71365"/>
                  </a:lnTo>
                  <a:lnTo>
                    <a:pt x="1844" y="72781"/>
                  </a:lnTo>
                  <a:lnTo>
                    <a:pt x="2230" y="74153"/>
                  </a:lnTo>
                  <a:lnTo>
                    <a:pt x="2616" y="75526"/>
                  </a:lnTo>
                  <a:lnTo>
                    <a:pt x="3088" y="76898"/>
                  </a:lnTo>
                  <a:lnTo>
                    <a:pt x="3560" y="78270"/>
                  </a:lnTo>
                  <a:lnTo>
                    <a:pt x="4032" y="79600"/>
                  </a:lnTo>
                  <a:lnTo>
                    <a:pt x="4589" y="80929"/>
                  </a:lnTo>
                  <a:lnTo>
                    <a:pt x="5147" y="82216"/>
                  </a:lnTo>
                  <a:lnTo>
                    <a:pt x="5747" y="83503"/>
                  </a:lnTo>
                  <a:lnTo>
                    <a:pt x="6390" y="84789"/>
                  </a:lnTo>
                  <a:lnTo>
                    <a:pt x="7034" y="86033"/>
                  </a:lnTo>
                  <a:lnTo>
                    <a:pt x="7720" y="87277"/>
                  </a:lnTo>
                  <a:lnTo>
                    <a:pt x="8449" y="88478"/>
                  </a:lnTo>
                  <a:lnTo>
                    <a:pt x="9178" y="89679"/>
                  </a:lnTo>
                  <a:lnTo>
                    <a:pt x="9950" y="90837"/>
                  </a:lnTo>
                  <a:lnTo>
                    <a:pt x="10765" y="91994"/>
                  </a:lnTo>
                  <a:lnTo>
                    <a:pt x="11580" y="93152"/>
                  </a:lnTo>
                  <a:lnTo>
                    <a:pt x="12438" y="94268"/>
                  </a:lnTo>
                  <a:lnTo>
                    <a:pt x="13295" y="95340"/>
                  </a:lnTo>
                  <a:lnTo>
                    <a:pt x="14196" y="96412"/>
                  </a:lnTo>
                  <a:lnTo>
                    <a:pt x="15139" y="97484"/>
                  </a:lnTo>
                  <a:lnTo>
                    <a:pt x="16083" y="98513"/>
                  </a:lnTo>
                  <a:lnTo>
                    <a:pt x="17069" y="99500"/>
                  </a:lnTo>
                  <a:lnTo>
                    <a:pt x="18056" y="100486"/>
                  </a:lnTo>
                  <a:lnTo>
                    <a:pt x="19085" y="101430"/>
                  </a:lnTo>
                  <a:lnTo>
                    <a:pt x="20114" y="102373"/>
                  </a:lnTo>
                  <a:lnTo>
                    <a:pt x="21187" y="103274"/>
                  </a:lnTo>
                  <a:lnTo>
                    <a:pt x="22259" y="104175"/>
                  </a:lnTo>
                  <a:lnTo>
                    <a:pt x="23374" y="105032"/>
                  </a:lnTo>
                  <a:lnTo>
                    <a:pt x="24532" y="105847"/>
                  </a:lnTo>
                  <a:lnTo>
                    <a:pt x="25647" y="106662"/>
                  </a:lnTo>
                  <a:lnTo>
                    <a:pt x="26848" y="107434"/>
                  </a:lnTo>
                  <a:lnTo>
                    <a:pt x="28006" y="108206"/>
                  </a:lnTo>
                  <a:lnTo>
                    <a:pt x="29250" y="108892"/>
                  </a:lnTo>
                  <a:lnTo>
                    <a:pt x="30450" y="109579"/>
                  </a:lnTo>
                  <a:lnTo>
                    <a:pt x="31694" y="110265"/>
                  </a:lnTo>
                  <a:lnTo>
                    <a:pt x="32981" y="110908"/>
                  </a:lnTo>
                  <a:lnTo>
                    <a:pt x="34225" y="111508"/>
                  </a:lnTo>
                  <a:lnTo>
                    <a:pt x="35554" y="112066"/>
                  </a:lnTo>
                  <a:lnTo>
                    <a:pt x="36841" y="112624"/>
                  </a:lnTo>
                  <a:lnTo>
                    <a:pt x="38170" y="113095"/>
                  </a:lnTo>
                  <a:lnTo>
                    <a:pt x="39543" y="113610"/>
                  </a:lnTo>
                  <a:lnTo>
                    <a:pt x="40872" y="114039"/>
                  </a:lnTo>
                  <a:lnTo>
                    <a:pt x="42245" y="114425"/>
                  </a:lnTo>
                  <a:lnTo>
                    <a:pt x="43617" y="114811"/>
                  </a:lnTo>
                  <a:lnTo>
                    <a:pt x="45032" y="115154"/>
                  </a:lnTo>
                  <a:lnTo>
                    <a:pt x="46448" y="115497"/>
                  </a:lnTo>
                  <a:lnTo>
                    <a:pt x="47863" y="115754"/>
                  </a:lnTo>
                  <a:lnTo>
                    <a:pt x="49321" y="116012"/>
                  </a:lnTo>
                  <a:lnTo>
                    <a:pt x="50736" y="116183"/>
                  </a:lnTo>
                  <a:lnTo>
                    <a:pt x="52195" y="116355"/>
                  </a:lnTo>
                  <a:lnTo>
                    <a:pt x="53696" y="116483"/>
                  </a:lnTo>
                  <a:lnTo>
                    <a:pt x="55154" y="116612"/>
                  </a:lnTo>
                  <a:lnTo>
                    <a:pt x="56655" y="116655"/>
                  </a:lnTo>
                  <a:lnTo>
                    <a:pt x="59657" y="116655"/>
                  </a:lnTo>
                  <a:lnTo>
                    <a:pt x="61158" y="116612"/>
                  </a:lnTo>
                  <a:lnTo>
                    <a:pt x="62616" y="116483"/>
                  </a:lnTo>
                  <a:lnTo>
                    <a:pt x="64117" y="116355"/>
                  </a:lnTo>
                  <a:lnTo>
                    <a:pt x="65576" y="116183"/>
                  </a:lnTo>
                  <a:lnTo>
                    <a:pt x="67034" y="115969"/>
                  </a:lnTo>
                  <a:lnTo>
                    <a:pt x="68449" y="115754"/>
                  </a:lnTo>
                  <a:lnTo>
                    <a:pt x="69907" y="115454"/>
                  </a:lnTo>
                  <a:lnTo>
                    <a:pt x="71323" y="115154"/>
                  </a:lnTo>
                  <a:lnTo>
                    <a:pt x="72695" y="114811"/>
                  </a:lnTo>
                  <a:lnTo>
                    <a:pt x="74110" y="114425"/>
                  </a:lnTo>
                  <a:lnTo>
                    <a:pt x="75483" y="114039"/>
                  </a:lnTo>
                  <a:lnTo>
                    <a:pt x="76855" y="113567"/>
                  </a:lnTo>
                  <a:lnTo>
                    <a:pt x="78185" y="113095"/>
                  </a:lnTo>
                  <a:lnTo>
                    <a:pt x="79514" y="112581"/>
                  </a:lnTo>
                  <a:lnTo>
                    <a:pt x="80844" y="112066"/>
                  </a:lnTo>
                  <a:lnTo>
                    <a:pt x="82173" y="111466"/>
                  </a:lnTo>
                  <a:lnTo>
                    <a:pt x="83460" y="110865"/>
                  </a:lnTo>
                  <a:lnTo>
                    <a:pt x="84704" y="110222"/>
                  </a:lnTo>
                  <a:lnTo>
                    <a:pt x="85947" y="109579"/>
                  </a:lnTo>
                  <a:lnTo>
                    <a:pt x="87191" y="108892"/>
                  </a:lnTo>
                  <a:lnTo>
                    <a:pt x="88392" y="108163"/>
                  </a:lnTo>
                  <a:lnTo>
                    <a:pt x="89593" y="107391"/>
                  </a:lnTo>
                  <a:lnTo>
                    <a:pt x="90794" y="106619"/>
                  </a:lnTo>
                  <a:lnTo>
                    <a:pt x="91952" y="105847"/>
                  </a:lnTo>
                  <a:lnTo>
                    <a:pt x="93067" y="104990"/>
                  </a:lnTo>
                  <a:lnTo>
                    <a:pt x="94182" y="104132"/>
                  </a:lnTo>
                  <a:lnTo>
                    <a:pt x="95297" y="103274"/>
                  </a:lnTo>
                  <a:lnTo>
                    <a:pt x="96369" y="102330"/>
                  </a:lnTo>
                  <a:lnTo>
                    <a:pt x="97441" y="101430"/>
                  </a:lnTo>
                  <a:lnTo>
                    <a:pt x="98471" y="100443"/>
                  </a:lnTo>
                  <a:lnTo>
                    <a:pt x="99457" y="99457"/>
                  </a:lnTo>
                  <a:lnTo>
                    <a:pt x="100443" y="98471"/>
                  </a:lnTo>
                  <a:lnTo>
                    <a:pt x="101387" y="97441"/>
                  </a:lnTo>
                  <a:lnTo>
                    <a:pt x="102330" y="96369"/>
                  </a:lnTo>
                  <a:lnTo>
                    <a:pt x="103231" y="95297"/>
                  </a:lnTo>
                  <a:lnTo>
                    <a:pt x="104132" y="94225"/>
                  </a:lnTo>
                  <a:lnTo>
                    <a:pt x="104990" y="93110"/>
                  </a:lnTo>
                  <a:lnTo>
                    <a:pt x="105804" y="91952"/>
                  </a:lnTo>
                  <a:lnTo>
                    <a:pt x="106619" y="90794"/>
                  </a:lnTo>
                  <a:lnTo>
                    <a:pt x="107391" y="89636"/>
                  </a:lnTo>
                  <a:lnTo>
                    <a:pt x="108163" y="88435"/>
                  </a:lnTo>
                  <a:lnTo>
                    <a:pt x="108849" y="87191"/>
                  </a:lnTo>
                  <a:lnTo>
                    <a:pt x="109579" y="85990"/>
                  </a:lnTo>
                  <a:lnTo>
                    <a:pt x="110222" y="84704"/>
                  </a:lnTo>
                  <a:lnTo>
                    <a:pt x="110865" y="83460"/>
                  </a:lnTo>
                  <a:lnTo>
                    <a:pt x="111466" y="82173"/>
                  </a:lnTo>
                  <a:lnTo>
                    <a:pt x="112023" y="80844"/>
                  </a:lnTo>
                  <a:lnTo>
                    <a:pt x="112581" y="79557"/>
                  </a:lnTo>
                  <a:lnTo>
                    <a:pt x="113095" y="78228"/>
                  </a:lnTo>
                  <a:lnTo>
                    <a:pt x="113567" y="76855"/>
                  </a:lnTo>
                  <a:lnTo>
                    <a:pt x="113996" y="75483"/>
                  </a:lnTo>
                  <a:lnTo>
                    <a:pt x="114425" y="74110"/>
                  </a:lnTo>
                  <a:lnTo>
                    <a:pt x="114811" y="72738"/>
                  </a:lnTo>
                  <a:lnTo>
                    <a:pt x="115154" y="71323"/>
                  </a:lnTo>
                  <a:lnTo>
                    <a:pt x="115454" y="69907"/>
                  </a:lnTo>
                  <a:lnTo>
                    <a:pt x="115754" y="68492"/>
                  </a:lnTo>
                  <a:lnTo>
                    <a:pt x="115969" y="67034"/>
                  </a:lnTo>
                  <a:lnTo>
                    <a:pt x="116183" y="65576"/>
                  </a:lnTo>
                  <a:lnTo>
                    <a:pt x="116355" y="64117"/>
                  </a:lnTo>
                  <a:lnTo>
                    <a:pt x="116483" y="62659"/>
                  </a:lnTo>
                  <a:lnTo>
                    <a:pt x="116569" y="61158"/>
                  </a:lnTo>
                  <a:lnTo>
                    <a:pt x="116655" y="59657"/>
                  </a:lnTo>
                  <a:lnTo>
                    <a:pt x="116655" y="58156"/>
                  </a:lnTo>
                  <a:lnTo>
                    <a:pt x="116655" y="56655"/>
                  </a:lnTo>
                  <a:lnTo>
                    <a:pt x="116569" y="55154"/>
                  </a:lnTo>
                  <a:lnTo>
                    <a:pt x="116483" y="53696"/>
                  </a:lnTo>
                  <a:lnTo>
                    <a:pt x="116355" y="52237"/>
                  </a:lnTo>
                  <a:lnTo>
                    <a:pt x="116183" y="50779"/>
                  </a:lnTo>
                  <a:lnTo>
                    <a:pt x="115969" y="49321"/>
                  </a:lnTo>
                  <a:lnTo>
                    <a:pt x="115754" y="47863"/>
                  </a:lnTo>
                  <a:lnTo>
                    <a:pt x="115454" y="46448"/>
                  </a:lnTo>
                  <a:lnTo>
                    <a:pt x="115154" y="45032"/>
                  </a:lnTo>
                  <a:lnTo>
                    <a:pt x="114811" y="43660"/>
                  </a:lnTo>
                  <a:lnTo>
                    <a:pt x="114425" y="42245"/>
                  </a:lnTo>
                  <a:lnTo>
                    <a:pt x="114039" y="40872"/>
                  </a:lnTo>
                  <a:lnTo>
                    <a:pt x="113567" y="39543"/>
                  </a:lnTo>
                  <a:lnTo>
                    <a:pt x="113095" y="38170"/>
                  </a:lnTo>
                  <a:lnTo>
                    <a:pt x="112581" y="36884"/>
                  </a:lnTo>
                  <a:lnTo>
                    <a:pt x="112066" y="35554"/>
                  </a:lnTo>
                  <a:lnTo>
                    <a:pt x="111466" y="34267"/>
                  </a:lnTo>
                  <a:lnTo>
                    <a:pt x="110865" y="32981"/>
                  </a:lnTo>
                  <a:lnTo>
                    <a:pt x="110265" y="31694"/>
                  </a:lnTo>
                  <a:lnTo>
                    <a:pt x="109579" y="30450"/>
                  </a:lnTo>
                  <a:lnTo>
                    <a:pt x="108892" y="29250"/>
                  </a:lnTo>
                  <a:lnTo>
                    <a:pt x="108163" y="28049"/>
                  </a:lnTo>
                  <a:lnTo>
                    <a:pt x="107434" y="26848"/>
                  </a:lnTo>
                  <a:lnTo>
                    <a:pt x="106662" y="25690"/>
                  </a:lnTo>
                  <a:lnTo>
                    <a:pt x="105847" y="24532"/>
                  </a:lnTo>
                  <a:lnTo>
                    <a:pt x="105032" y="23417"/>
                  </a:lnTo>
                  <a:lnTo>
                    <a:pt x="104175" y="22302"/>
                  </a:lnTo>
                  <a:lnTo>
                    <a:pt x="103274" y="21187"/>
                  </a:lnTo>
                  <a:lnTo>
                    <a:pt x="102373" y="20114"/>
                  </a:lnTo>
                  <a:lnTo>
                    <a:pt x="101430" y="19085"/>
                  </a:lnTo>
                  <a:lnTo>
                    <a:pt x="100486" y="18056"/>
                  </a:lnTo>
                  <a:lnTo>
                    <a:pt x="99500" y="17069"/>
                  </a:lnTo>
                  <a:lnTo>
                    <a:pt x="98513" y="16083"/>
                  </a:lnTo>
                  <a:lnTo>
                    <a:pt x="97484" y="15139"/>
                  </a:lnTo>
                  <a:lnTo>
                    <a:pt x="96412" y="14196"/>
                  </a:lnTo>
                  <a:lnTo>
                    <a:pt x="95340" y="13295"/>
                  </a:lnTo>
                  <a:lnTo>
                    <a:pt x="94268" y="12438"/>
                  </a:lnTo>
                  <a:lnTo>
                    <a:pt x="93152" y="11580"/>
                  </a:lnTo>
                  <a:lnTo>
                    <a:pt x="91994" y="10765"/>
                  </a:lnTo>
                  <a:lnTo>
                    <a:pt x="90837" y="9950"/>
                  </a:lnTo>
                  <a:lnTo>
                    <a:pt x="89679" y="9178"/>
                  </a:lnTo>
                  <a:lnTo>
                    <a:pt x="88478" y="8449"/>
                  </a:lnTo>
                  <a:lnTo>
                    <a:pt x="87234" y="7720"/>
                  </a:lnTo>
                  <a:lnTo>
                    <a:pt x="86033" y="7034"/>
                  </a:lnTo>
                  <a:lnTo>
                    <a:pt x="84746" y="6390"/>
                  </a:lnTo>
                  <a:lnTo>
                    <a:pt x="83503" y="5747"/>
                  </a:lnTo>
                  <a:lnTo>
                    <a:pt x="82216" y="5147"/>
                  </a:lnTo>
                  <a:lnTo>
                    <a:pt x="80887" y="4589"/>
                  </a:lnTo>
                  <a:lnTo>
                    <a:pt x="79600" y="4074"/>
                  </a:lnTo>
                  <a:lnTo>
                    <a:pt x="78228" y="3560"/>
                  </a:lnTo>
                  <a:lnTo>
                    <a:pt x="76898" y="3088"/>
                  </a:lnTo>
                  <a:lnTo>
                    <a:pt x="75526" y="2616"/>
                  </a:lnTo>
                  <a:lnTo>
                    <a:pt x="74153" y="2230"/>
                  </a:lnTo>
                  <a:lnTo>
                    <a:pt x="72738" y="1844"/>
                  </a:lnTo>
                  <a:lnTo>
                    <a:pt x="71365" y="1501"/>
                  </a:lnTo>
                  <a:lnTo>
                    <a:pt x="69907" y="1201"/>
                  </a:lnTo>
                  <a:lnTo>
                    <a:pt x="68492" y="944"/>
                  </a:lnTo>
                  <a:lnTo>
                    <a:pt x="67034" y="686"/>
                  </a:lnTo>
                  <a:lnTo>
                    <a:pt x="65576" y="472"/>
                  </a:lnTo>
                  <a:lnTo>
                    <a:pt x="64117" y="300"/>
                  </a:lnTo>
                  <a:lnTo>
                    <a:pt x="62659" y="172"/>
                  </a:lnTo>
                  <a:lnTo>
                    <a:pt x="61158" y="86"/>
                  </a:lnTo>
                  <a:lnTo>
                    <a:pt x="59657" y="43"/>
                  </a:lnTo>
                  <a:lnTo>
                    <a:pt x="58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190625" y="238125"/>
              <a:ext cx="4574000" cy="4574000"/>
            </a:xfrm>
            <a:custGeom>
              <a:rect b="b" l="l" r="r" t="t"/>
              <a:pathLst>
                <a:path extrusionOk="0" h="182960" w="182960">
                  <a:moveTo>
                    <a:pt x="73424" y="0"/>
                  </a:moveTo>
                  <a:lnTo>
                    <a:pt x="72909" y="43"/>
                  </a:lnTo>
                  <a:lnTo>
                    <a:pt x="72395" y="129"/>
                  </a:lnTo>
                  <a:lnTo>
                    <a:pt x="71880" y="214"/>
                  </a:lnTo>
                  <a:lnTo>
                    <a:pt x="70894" y="472"/>
                  </a:lnTo>
                  <a:lnTo>
                    <a:pt x="69950" y="815"/>
                  </a:lnTo>
                  <a:lnTo>
                    <a:pt x="69049" y="1244"/>
                  </a:lnTo>
                  <a:lnTo>
                    <a:pt x="68235" y="1758"/>
                  </a:lnTo>
                  <a:lnTo>
                    <a:pt x="67420" y="2359"/>
                  </a:lnTo>
                  <a:lnTo>
                    <a:pt x="66691" y="3002"/>
                  </a:lnTo>
                  <a:lnTo>
                    <a:pt x="66047" y="3731"/>
                  </a:lnTo>
                  <a:lnTo>
                    <a:pt x="65447" y="4503"/>
                  </a:lnTo>
                  <a:lnTo>
                    <a:pt x="64932" y="5361"/>
                  </a:lnTo>
                  <a:lnTo>
                    <a:pt x="64503" y="6262"/>
                  </a:lnTo>
                  <a:lnTo>
                    <a:pt x="64160" y="7205"/>
                  </a:lnTo>
                  <a:lnTo>
                    <a:pt x="63903" y="8192"/>
                  </a:lnTo>
                  <a:lnTo>
                    <a:pt x="63817" y="8663"/>
                  </a:lnTo>
                  <a:lnTo>
                    <a:pt x="63774" y="9178"/>
                  </a:lnTo>
                  <a:lnTo>
                    <a:pt x="63731" y="9693"/>
                  </a:lnTo>
                  <a:lnTo>
                    <a:pt x="63688" y="10250"/>
                  </a:lnTo>
                  <a:lnTo>
                    <a:pt x="63688" y="63731"/>
                  </a:lnTo>
                  <a:lnTo>
                    <a:pt x="9693" y="63731"/>
                  </a:lnTo>
                  <a:lnTo>
                    <a:pt x="9178" y="63774"/>
                  </a:lnTo>
                  <a:lnTo>
                    <a:pt x="8663" y="63817"/>
                  </a:lnTo>
                  <a:lnTo>
                    <a:pt x="8149" y="63946"/>
                  </a:lnTo>
                  <a:lnTo>
                    <a:pt x="7205" y="64160"/>
                  </a:lnTo>
                  <a:lnTo>
                    <a:pt x="6262" y="64503"/>
                  </a:lnTo>
                  <a:lnTo>
                    <a:pt x="5361" y="64975"/>
                  </a:lnTo>
                  <a:lnTo>
                    <a:pt x="4503" y="65447"/>
                  </a:lnTo>
                  <a:lnTo>
                    <a:pt x="3731" y="66047"/>
                  </a:lnTo>
                  <a:lnTo>
                    <a:pt x="3002" y="66733"/>
                  </a:lnTo>
                  <a:lnTo>
                    <a:pt x="2316" y="67463"/>
                  </a:lnTo>
                  <a:lnTo>
                    <a:pt x="1758" y="68235"/>
                  </a:lnTo>
                  <a:lnTo>
                    <a:pt x="1244" y="69092"/>
                  </a:lnTo>
                  <a:lnTo>
                    <a:pt x="815" y="69950"/>
                  </a:lnTo>
                  <a:lnTo>
                    <a:pt x="472" y="70894"/>
                  </a:lnTo>
                  <a:lnTo>
                    <a:pt x="214" y="71880"/>
                  </a:lnTo>
                  <a:lnTo>
                    <a:pt x="129" y="72395"/>
                  </a:lnTo>
                  <a:lnTo>
                    <a:pt x="43" y="72909"/>
                  </a:lnTo>
                  <a:lnTo>
                    <a:pt x="0" y="73424"/>
                  </a:lnTo>
                  <a:lnTo>
                    <a:pt x="0" y="73939"/>
                  </a:lnTo>
                  <a:lnTo>
                    <a:pt x="0" y="109407"/>
                  </a:lnTo>
                  <a:lnTo>
                    <a:pt x="0" y="109964"/>
                  </a:lnTo>
                  <a:lnTo>
                    <a:pt x="43" y="110479"/>
                  </a:lnTo>
                  <a:lnTo>
                    <a:pt x="129" y="110994"/>
                  </a:lnTo>
                  <a:lnTo>
                    <a:pt x="214" y="111466"/>
                  </a:lnTo>
                  <a:lnTo>
                    <a:pt x="472" y="112452"/>
                  </a:lnTo>
                  <a:lnTo>
                    <a:pt x="815" y="113395"/>
                  </a:lnTo>
                  <a:lnTo>
                    <a:pt x="1244" y="114296"/>
                  </a:lnTo>
                  <a:lnTo>
                    <a:pt x="1758" y="115154"/>
                  </a:lnTo>
                  <a:lnTo>
                    <a:pt x="2316" y="115926"/>
                  </a:lnTo>
                  <a:lnTo>
                    <a:pt x="3002" y="116655"/>
                  </a:lnTo>
                  <a:lnTo>
                    <a:pt x="3731" y="117298"/>
                  </a:lnTo>
                  <a:lnTo>
                    <a:pt x="4503" y="117899"/>
                  </a:lnTo>
                  <a:lnTo>
                    <a:pt x="5361" y="118413"/>
                  </a:lnTo>
                  <a:lnTo>
                    <a:pt x="6262" y="118842"/>
                  </a:lnTo>
                  <a:lnTo>
                    <a:pt x="7205" y="119185"/>
                  </a:lnTo>
                  <a:lnTo>
                    <a:pt x="8149" y="119443"/>
                  </a:lnTo>
                  <a:lnTo>
                    <a:pt x="8663" y="119528"/>
                  </a:lnTo>
                  <a:lnTo>
                    <a:pt x="9178" y="119614"/>
                  </a:lnTo>
                  <a:lnTo>
                    <a:pt x="9693" y="119657"/>
                  </a:lnTo>
                  <a:lnTo>
                    <a:pt x="63688" y="119657"/>
                  </a:lnTo>
                  <a:lnTo>
                    <a:pt x="63688" y="172709"/>
                  </a:lnTo>
                  <a:lnTo>
                    <a:pt x="63731" y="173267"/>
                  </a:lnTo>
                  <a:lnTo>
                    <a:pt x="63774" y="173782"/>
                  </a:lnTo>
                  <a:lnTo>
                    <a:pt x="63817" y="174296"/>
                  </a:lnTo>
                  <a:lnTo>
                    <a:pt x="63903" y="174768"/>
                  </a:lnTo>
                  <a:lnTo>
                    <a:pt x="64160" y="175754"/>
                  </a:lnTo>
                  <a:lnTo>
                    <a:pt x="64503" y="176698"/>
                  </a:lnTo>
                  <a:lnTo>
                    <a:pt x="64932" y="177599"/>
                  </a:lnTo>
                  <a:lnTo>
                    <a:pt x="65447" y="178456"/>
                  </a:lnTo>
                  <a:lnTo>
                    <a:pt x="66047" y="179228"/>
                  </a:lnTo>
                  <a:lnTo>
                    <a:pt x="66691" y="179957"/>
                  </a:lnTo>
                  <a:lnTo>
                    <a:pt x="67420" y="180601"/>
                  </a:lnTo>
                  <a:lnTo>
                    <a:pt x="68235" y="181201"/>
                  </a:lnTo>
                  <a:lnTo>
                    <a:pt x="69049" y="181716"/>
                  </a:lnTo>
                  <a:lnTo>
                    <a:pt x="69950" y="182145"/>
                  </a:lnTo>
                  <a:lnTo>
                    <a:pt x="70894" y="182488"/>
                  </a:lnTo>
                  <a:lnTo>
                    <a:pt x="71880" y="182745"/>
                  </a:lnTo>
                  <a:lnTo>
                    <a:pt x="72395" y="182831"/>
                  </a:lnTo>
                  <a:lnTo>
                    <a:pt x="72909" y="182917"/>
                  </a:lnTo>
                  <a:lnTo>
                    <a:pt x="73424" y="182960"/>
                  </a:lnTo>
                  <a:lnTo>
                    <a:pt x="88177" y="182960"/>
                  </a:lnTo>
                  <a:lnTo>
                    <a:pt x="87320" y="181158"/>
                  </a:lnTo>
                  <a:lnTo>
                    <a:pt x="86462" y="179314"/>
                  </a:lnTo>
                  <a:lnTo>
                    <a:pt x="85690" y="177427"/>
                  </a:lnTo>
                  <a:lnTo>
                    <a:pt x="84961" y="175540"/>
                  </a:lnTo>
                  <a:lnTo>
                    <a:pt x="84275" y="173610"/>
                  </a:lnTo>
                  <a:lnTo>
                    <a:pt x="83674" y="171680"/>
                  </a:lnTo>
                  <a:lnTo>
                    <a:pt x="83117" y="169707"/>
                  </a:lnTo>
                  <a:lnTo>
                    <a:pt x="82602" y="167691"/>
                  </a:lnTo>
                  <a:lnTo>
                    <a:pt x="82130" y="165719"/>
                  </a:lnTo>
                  <a:lnTo>
                    <a:pt x="81744" y="163660"/>
                  </a:lnTo>
                  <a:lnTo>
                    <a:pt x="81401" y="161601"/>
                  </a:lnTo>
                  <a:lnTo>
                    <a:pt x="81144" y="159543"/>
                  </a:lnTo>
                  <a:lnTo>
                    <a:pt x="80886" y="157441"/>
                  </a:lnTo>
                  <a:lnTo>
                    <a:pt x="80758" y="155340"/>
                  </a:lnTo>
                  <a:lnTo>
                    <a:pt x="80672" y="153195"/>
                  </a:lnTo>
                  <a:lnTo>
                    <a:pt x="80629" y="151051"/>
                  </a:lnTo>
                  <a:lnTo>
                    <a:pt x="80629" y="149250"/>
                  </a:lnTo>
                  <a:lnTo>
                    <a:pt x="80715" y="147448"/>
                  </a:lnTo>
                  <a:lnTo>
                    <a:pt x="80844" y="145647"/>
                  </a:lnTo>
                  <a:lnTo>
                    <a:pt x="80972" y="143889"/>
                  </a:lnTo>
                  <a:lnTo>
                    <a:pt x="81187" y="142087"/>
                  </a:lnTo>
                  <a:lnTo>
                    <a:pt x="81444" y="140329"/>
                  </a:lnTo>
                  <a:lnTo>
                    <a:pt x="81744" y="138614"/>
                  </a:lnTo>
                  <a:lnTo>
                    <a:pt x="82044" y="136898"/>
                  </a:lnTo>
                  <a:lnTo>
                    <a:pt x="82430" y="135182"/>
                  </a:lnTo>
                  <a:lnTo>
                    <a:pt x="82859" y="133467"/>
                  </a:lnTo>
                  <a:lnTo>
                    <a:pt x="83288" y="131794"/>
                  </a:lnTo>
                  <a:lnTo>
                    <a:pt x="83803" y="130122"/>
                  </a:lnTo>
                  <a:lnTo>
                    <a:pt x="84318" y="128492"/>
                  </a:lnTo>
                  <a:lnTo>
                    <a:pt x="84918" y="126862"/>
                  </a:lnTo>
                  <a:lnTo>
                    <a:pt x="85518" y="125275"/>
                  </a:lnTo>
                  <a:lnTo>
                    <a:pt x="86162" y="123689"/>
                  </a:lnTo>
                  <a:lnTo>
                    <a:pt x="86848" y="122102"/>
                  </a:lnTo>
                  <a:lnTo>
                    <a:pt x="87577" y="120558"/>
                  </a:lnTo>
                  <a:lnTo>
                    <a:pt x="88349" y="119014"/>
                  </a:lnTo>
                  <a:lnTo>
                    <a:pt x="89121" y="117513"/>
                  </a:lnTo>
                  <a:lnTo>
                    <a:pt x="89979" y="116012"/>
                  </a:lnTo>
                  <a:lnTo>
                    <a:pt x="90836" y="114553"/>
                  </a:lnTo>
                  <a:lnTo>
                    <a:pt x="91737" y="113138"/>
                  </a:lnTo>
                  <a:lnTo>
                    <a:pt x="92681" y="111723"/>
                  </a:lnTo>
                  <a:lnTo>
                    <a:pt x="93624" y="110308"/>
                  </a:lnTo>
                  <a:lnTo>
                    <a:pt x="94653" y="108935"/>
                  </a:lnTo>
                  <a:lnTo>
                    <a:pt x="95683" y="107606"/>
                  </a:lnTo>
                  <a:lnTo>
                    <a:pt x="96712" y="106276"/>
                  </a:lnTo>
                  <a:lnTo>
                    <a:pt x="97827" y="104989"/>
                  </a:lnTo>
                  <a:lnTo>
                    <a:pt x="98942" y="103746"/>
                  </a:lnTo>
                  <a:lnTo>
                    <a:pt x="100100" y="102502"/>
                  </a:lnTo>
                  <a:lnTo>
                    <a:pt x="101258" y="101301"/>
                  </a:lnTo>
                  <a:lnTo>
                    <a:pt x="102502" y="100100"/>
                  </a:lnTo>
                  <a:lnTo>
                    <a:pt x="103703" y="98942"/>
                  </a:lnTo>
                  <a:lnTo>
                    <a:pt x="104989" y="97827"/>
                  </a:lnTo>
                  <a:lnTo>
                    <a:pt x="106276" y="96755"/>
                  </a:lnTo>
                  <a:lnTo>
                    <a:pt x="107606" y="95683"/>
                  </a:lnTo>
                  <a:lnTo>
                    <a:pt x="108935" y="94653"/>
                  </a:lnTo>
                  <a:lnTo>
                    <a:pt x="110308" y="93624"/>
                  </a:lnTo>
                  <a:lnTo>
                    <a:pt x="111680" y="92681"/>
                  </a:lnTo>
                  <a:lnTo>
                    <a:pt x="113138" y="91737"/>
                  </a:lnTo>
                  <a:lnTo>
                    <a:pt x="114553" y="90836"/>
                  </a:lnTo>
                  <a:lnTo>
                    <a:pt x="116012" y="89979"/>
                  </a:lnTo>
                  <a:lnTo>
                    <a:pt x="117513" y="89164"/>
                  </a:lnTo>
                  <a:lnTo>
                    <a:pt x="119014" y="88349"/>
                  </a:lnTo>
                  <a:lnTo>
                    <a:pt x="120558" y="87577"/>
                  </a:lnTo>
                  <a:lnTo>
                    <a:pt x="122102" y="86848"/>
                  </a:lnTo>
                  <a:lnTo>
                    <a:pt x="123646" y="86162"/>
                  </a:lnTo>
                  <a:lnTo>
                    <a:pt x="125233" y="85518"/>
                  </a:lnTo>
                  <a:lnTo>
                    <a:pt x="126862" y="84918"/>
                  </a:lnTo>
                  <a:lnTo>
                    <a:pt x="128492" y="84360"/>
                  </a:lnTo>
                  <a:lnTo>
                    <a:pt x="130122" y="83803"/>
                  </a:lnTo>
                  <a:lnTo>
                    <a:pt x="131794" y="83331"/>
                  </a:lnTo>
                  <a:lnTo>
                    <a:pt x="133467" y="82859"/>
                  </a:lnTo>
                  <a:lnTo>
                    <a:pt x="135182" y="82430"/>
                  </a:lnTo>
                  <a:lnTo>
                    <a:pt x="136855" y="82087"/>
                  </a:lnTo>
                  <a:lnTo>
                    <a:pt x="138614" y="81744"/>
                  </a:lnTo>
                  <a:lnTo>
                    <a:pt x="140329" y="81444"/>
                  </a:lnTo>
                  <a:lnTo>
                    <a:pt x="142087" y="81187"/>
                  </a:lnTo>
                  <a:lnTo>
                    <a:pt x="143846" y="81015"/>
                  </a:lnTo>
                  <a:lnTo>
                    <a:pt x="145647" y="80844"/>
                  </a:lnTo>
                  <a:lnTo>
                    <a:pt x="147448" y="80715"/>
                  </a:lnTo>
                  <a:lnTo>
                    <a:pt x="149250" y="80672"/>
                  </a:lnTo>
                  <a:lnTo>
                    <a:pt x="151051" y="80629"/>
                  </a:lnTo>
                  <a:lnTo>
                    <a:pt x="153195" y="80672"/>
                  </a:lnTo>
                  <a:lnTo>
                    <a:pt x="155297" y="80758"/>
                  </a:lnTo>
                  <a:lnTo>
                    <a:pt x="157441" y="80929"/>
                  </a:lnTo>
                  <a:lnTo>
                    <a:pt x="159500" y="81144"/>
                  </a:lnTo>
                  <a:lnTo>
                    <a:pt x="161601" y="81401"/>
                  </a:lnTo>
                  <a:lnTo>
                    <a:pt x="163660" y="81744"/>
                  </a:lnTo>
                  <a:lnTo>
                    <a:pt x="165676" y="82130"/>
                  </a:lnTo>
                  <a:lnTo>
                    <a:pt x="167691" y="82602"/>
                  </a:lnTo>
                  <a:lnTo>
                    <a:pt x="169707" y="83117"/>
                  </a:lnTo>
                  <a:lnTo>
                    <a:pt x="171680" y="83674"/>
                  </a:lnTo>
                  <a:lnTo>
                    <a:pt x="173610" y="84318"/>
                  </a:lnTo>
                  <a:lnTo>
                    <a:pt x="175540" y="84961"/>
                  </a:lnTo>
                  <a:lnTo>
                    <a:pt x="177427" y="85690"/>
                  </a:lnTo>
                  <a:lnTo>
                    <a:pt x="179314" y="86505"/>
                  </a:lnTo>
                  <a:lnTo>
                    <a:pt x="181115" y="87320"/>
                  </a:lnTo>
                  <a:lnTo>
                    <a:pt x="182960" y="88220"/>
                  </a:lnTo>
                  <a:lnTo>
                    <a:pt x="182960" y="73939"/>
                  </a:lnTo>
                  <a:lnTo>
                    <a:pt x="182917" y="73424"/>
                  </a:lnTo>
                  <a:lnTo>
                    <a:pt x="182874" y="72909"/>
                  </a:lnTo>
                  <a:lnTo>
                    <a:pt x="182831" y="72395"/>
                  </a:lnTo>
                  <a:lnTo>
                    <a:pt x="182745" y="71880"/>
                  </a:lnTo>
                  <a:lnTo>
                    <a:pt x="182488" y="70894"/>
                  </a:lnTo>
                  <a:lnTo>
                    <a:pt x="182145" y="69993"/>
                  </a:lnTo>
                  <a:lnTo>
                    <a:pt x="181716" y="69092"/>
                  </a:lnTo>
                  <a:lnTo>
                    <a:pt x="181201" y="68235"/>
                  </a:lnTo>
                  <a:lnTo>
                    <a:pt x="180601" y="67463"/>
                  </a:lnTo>
                  <a:lnTo>
                    <a:pt x="179957" y="66733"/>
                  </a:lnTo>
                  <a:lnTo>
                    <a:pt x="179228" y="66047"/>
                  </a:lnTo>
                  <a:lnTo>
                    <a:pt x="178413" y="65490"/>
                  </a:lnTo>
                  <a:lnTo>
                    <a:pt x="177599" y="64975"/>
                  </a:lnTo>
                  <a:lnTo>
                    <a:pt x="176698" y="64503"/>
                  </a:lnTo>
                  <a:lnTo>
                    <a:pt x="175754" y="64160"/>
                  </a:lnTo>
                  <a:lnTo>
                    <a:pt x="174768" y="63946"/>
                  </a:lnTo>
                  <a:lnTo>
                    <a:pt x="174253" y="63817"/>
                  </a:lnTo>
                  <a:lnTo>
                    <a:pt x="173739" y="63774"/>
                  </a:lnTo>
                  <a:lnTo>
                    <a:pt x="173224" y="63731"/>
                  </a:lnTo>
                  <a:lnTo>
                    <a:pt x="119657" y="63731"/>
                  </a:lnTo>
                  <a:lnTo>
                    <a:pt x="119657" y="10250"/>
                  </a:lnTo>
                  <a:lnTo>
                    <a:pt x="119614" y="9693"/>
                  </a:lnTo>
                  <a:lnTo>
                    <a:pt x="119571" y="9178"/>
                  </a:lnTo>
                  <a:lnTo>
                    <a:pt x="119528" y="8663"/>
                  </a:lnTo>
                  <a:lnTo>
                    <a:pt x="119443" y="8192"/>
                  </a:lnTo>
                  <a:lnTo>
                    <a:pt x="119185" y="7205"/>
                  </a:lnTo>
                  <a:lnTo>
                    <a:pt x="118842" y="6262"/>
                  </a:lnTo>
                  <a:lnTo>
                    <a:pt x="118413" y="5361"/>
                  </a:lnTo>
                  <a:lnTo>
                    <a:pt x="117899" y="4503"/>
                  </a:lnTo>
                  <a:lnTo>
                    <a:pt x="117298" y="3731"/>
                  </a:lnTo>
                  <a:lnTo>
                    <a:pt x="116655" y="3002"/>
                  </a:lnTo>
                  <a:lnTo>
                    <a:pt x="115926" y="2359"/>
                  </a:lnTo>
                  <a:lnTo>
                    <a:pt x="115111" y="1758"/>
                  </a:lnTo>
                  <a:lnTo>
                    <a:pt x="114296" y="1244"/>
                  </a:lnTo>
                  <a:lnTo>
                    <a:pt x="113395" y="815"/>
                  </a:lnTo>
                  <a:lnTo>
                    <a:pt x="112452" y="472"/>
                  </a:lnTo>
                  <a:lnTo>
                    <a:pt x="111466" y="214"/>
                  </a:lnTo>
                  <a:lnTo>
                    <a:pt x="110951" y="129"/>
                  </a:lnTo>
                  <a:lnTo>
                    <a:pt x="110436" y="43"/>
                  </a:lnTo>
                  <a:lnTo>
                    <a:pt x="109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666675" y="4056200"/>
              <a:ext cx="598300" cy="352775"/>
            </a:xfrm>
            <a:custGeom>
              <a:rect b="b" l="l" r="r" t="t"/>
              <a:pathLst>
                <a:path extrusionOk="0" h="14111" w="23932">
                  <a:moveTo>
                    <a:pt x="11966" y="1"/>
                  </a:moveTo>
                  <a:lnTo>
                    <a:pt x="11323" y="44"/>
                  </a:lnTo>
                  <a:lnTo>
                    <a:pt x="10722" y="86"/>
                  </a:lnTo>
                  <a:lnTo>
                    <a:pt x="10122" y="129"/>
                  </a:lnTo>
                  <a:lnTo>
                    <a:pt x="9564" y="258"/>
                  </a:lnTo>
                  <a:lnTo>
                    <a:pt x="8964" y="387"/>
                  </a:lnTo>
                  <a:lnTo>
                    <a:pt x="8406" y="558"/>
                  </a:lnTo>
                  <a:lnTo>
                    <a:pt x="7849" y="730"/>
                  </a:lnTo>
                  <a:lnTo>
                    <a:pt x="7291" y="944"/>
                  </a:lnTo>
                  <a:lnTo>
                    <a:pt x="6777" y="1201"/>
                  </a:lnTo>
                  <a:lnTo>
                    <a:pt x="6262" y="1459"/>
                  </a:lnTo>
                  <a:lnTo>
                    <a:pt x="5747" y="1759"/>
                  </a:lnTo>
                  <a:lnTo>
                    <a:pt x="5276" y="2059"/>
                  </a:lnTo>
                  <a:lnTo>
                    <a:pt x="4804" y="2402"/>
                  </a:lnTo>
                  <a:lnTo>
                    <a:pt x="4332" y="2745"/>
                  </a:lnTo>
                  <a:lnTo>
                    <a:pt x="3903" y="3131"/>
                  </a:lnTo>
                  <a:lnTo>
                    <a:pt x="3517" y="3517"/>
                  </a:lnTo>
                  <a:lnTo>
                    <a:pt x="3088" y="3946"/>
                  </a:lnTo>
                  <a:lnTo>
                    <a:pt x="2745" y="4375"/>
                  </a:lnTo>
                  <a:lnTo>
                    <a:pt x="2359" y="4804"/>
                  </a:lnTo>
                  <a:lnTo>
                    <a:pt x="2016" y="5276"/>
                  </a:lnTo>
                  <a:lnTo>
                    <a:pt x="1716" y="5790"/>
                  </a:lnTo>
                  <a:lnTo>
                    <a:pt x="1416" y="6262"/>
                  </a:lnTo>
                  <a:lnTo>
                    <a:pt x="1158" y="6777"/>
                  </a:lnTo>
                  <a:lnTo>
                    <a:pt x="944" y="7334"/>
                  </a:lnTo>
                  <a:lnTo>
                    <a:pt x="729" y="7849"/>
                  </a:lnTo>
                  <a:lnTo>
                    <a:pt x="515" y="8407"/>
                  </a:lnTo>
                  <a:lnTo>
                    <a:pt x="386" y="8964"/>
                  </a:lnTo>
                  <a:lnTo>
                    <a:pt x="215" y="9565"/>
                  </a:lnTo>
                  <a:lnTo>
                    <a:pt x="129" y="10165"/>
                  </a:lnTo>
                  <a:lnTo>
                    <a:pt x="43" y="10765"/>
                  </a:lnTo>
                  <a:lnTo>
                    <a:pt x="0" y="11366"/>
                  </a:lnTo>
                  <a:lnTo>
                    <a:pt x="0" y="11966"/>
                  </a:lnTo>
                  <a:lnTo>
                    <a:pt x="0" y="12567"/>
                  </a:lnTo>
                  <a:lnTo>
                    <a:pt x="0" y="13039"/>
                  </a:lnTo>
                  <a:lnTo>
                    <a:pt x="86" y="13296"/>
                  </a:lnTo>
                  <a:lnTo>
                    <a:pt x="172" y="13467"/>
                  </a:lnTo>
                  <a:lnTo>
                    <a:pt x="301" y="13682"/>
                  </a:lnTo>
                  <a:lnTo>
                    <a:pt x="472" y="13853"/>
                  </a:lnTo>
                  <a:lnTo>
                    <a:pt x="687" y="13982"/>
                  </a:lnTo>
                  <a:lnTo>
                    <a:pt x="944" y="14068"/>
                  </a:lnTo>
                  <a:lnTo>
                    <a:pt x="1244" y="14111"/>
                  </a:lnTo>
                  <a:lnTo>
                    <a:pt x="1587" y="14068"/>
                  </a:lnTo>
                  <a:lnTo>
                    <a:pt x="2874" y="13725"/>
                  </a:lnTo>
                  <a:lnTo>
                    <a:pt x="4161" y="13425"/>
                  </a:lnTo>
                  <a:lnTo>
                    <a:pt x="5447" y="13167"/>
                  </a:lnTo>
                  <a:lnTo>
                    <a:pt x="6734" y="12953"/>
                  </a:lnTo>
                  <a:lnTo>
                    <a:pt x="8020" y="12781"/>
                  </a:lnTo>
                  <a:lnTo>
                    <a:pt x="9350" y="12695"/>
                  </a:lnTo>
                  <a:lnTo>
                    <a:pt x="10637" y="12610"/>
                  </a:lnTo>
                  <a:lnTo>
                    <a:pt x="13253" y="12610"/>
                  </a:lnTo>
                  <a:lnTo>
                    <a:pt x="14582" y="12695"/>
                  </a:lnTo>
                  <a:lnTo>
                    <a:pt x="15869" y="12781"/>
                  </a:lnTo>
                  <a:lnTo>
                    <a:pt x="17198" y="12953"/>
                  </a:lnTo>
                  <a:lnTo>
                    <a:pt x="18485" y="13167"/>
                  </a:lnTo>
                  <a:lnTo>
                    <a:pt x="19772" y="13425"/>
                  </a:lnTo>
                  <a:lnTo>
                    <a:pt x="21058" y="13725"/>
                  </a:lnTo>
                  <a:lnTo>
                    <a:pt x="22345" y="14068"/>
                  </a:lnTo>
                  <a:lnTo>
                    <a:pt x="22645" y="14111"/>
                  </a:lnTo>
                  <a:lnTo>
                    <a:pt x="22903" y="14068"/>
                  </a:lnTo>
                  <a:lnTo>
                    <a:pt x="23203" y="13982"/>
                  </a:lnTo>
                  <a:lnTo>
                    <a:pt x="23417" y="13853"/>
                  </a:lnTo>
                  <a:lnTo>
                    <a:pt x="23632" y="13639"/>
                  </a:lnTo>
                  <a:lnTo>
                    <a:pt x="23803" y="13425"/>
                  </a:lnTo>
                  <a:lnTo>
                    <a:pt x="23889" y="13167"/>
                  </a:lnTo>
                  <a:lnTo>
                    <a:pt x="23932" y="12867"/>
                  </a:lnTo>
                  <a:lnTo>
                    <a:pt x="23932" y="11966"/>
                  </a:lnTo>
                  <a:lnTo>
                    <a:pt x="23889" y="11366"/>
                  </a:lnTo>
                  <a:lnTo>
                    <a:pt x="23846" y="10765"/>
                  </a:lnTo>
                  <a:lnTo>
                    <a:pt x="23760" y="10165"/>
                  </a:lnTo>
                  <a:lnTo>
                    <a:pt x="23674" y="9565"/>
                  </a:lnTo>
                  <a:lnTo>
                    <a:pt x="23546" y="8964"/>
                  </a:lnTo>
                  <a:lnTo>
                    <a:pt x="23374" y="8407"/>
                  </a:lnTo>
                  <a:lnTo>
                    <a:pt x="23203" y="7849"/>
                  </a:lnTo>
                  <a:lnTo>
                    <a:pt x="22988" y="7334"/>
                  </a:lnTo>
                  <a:lnTo>
                    <a:pt x="22731" y="6777"/>
                  </a:lnTo>
                  <a:lnTo>
                    <a:pt x="22474" y="6262"/>
                  </a:lnTo>
                  <a:lnTo>
                    <a:pt x="22173" y="5790"/>
                  </a:lnTo>
                  <a:lnTo>
                    <a:pt x="21873" y="5276"/>
                  </a:lnTo>
                  <a:lnTo>
                    <a:pt x="21530" y="4804"/>
                  </a:lnTo>
                  <a:lnTo>
                    <a:pt x="21187" y="4375"/>
                  </a:lnTo>
                  <a:lnTo>
                    <a:pt x="20801" y="3946"/>
                  </a:lnTo>
                  <a:lnTo>
                    <a:pt x="20415" y="3517"/>
                  </a:lnTo>
                  <a:lnTo>
                    <a:pt x="19986" y="3131"/>
                  </a:lnTo>
                  <a:lnTo>
                    <a:pt x="19557" y="2745"/>
                  </a:lnTo>
                  <a:lnTo>
                    <a:pt x="19128" y="2402"/>
                  </a:lnTo>
                  <a:lnTo>
                    <a:pt x="18657" y="2059"/>
                  </a:lnTo>
                  <a:lnTo>
                    <a:pt x="18142" y="1759"/>
                  </a:lnTo>
                  <a:lnTo>
                    <a:pt x="17670" y="1459"/>
                  </a:lnTo>
                  <a:lnTo>
                    <a:pt x="17156" y="1201"/>
                  </a:lnTo>
                  <a:lnTo>
                    <a:pt x="16598" y="944"/>
                  </a:lnTo>
                  <a:lnTo>
                    <a:pt x="16083" y="730"/>
                  </a:lnTo>
                  <a:lnTo>
                    <a:pt x="15526" y="558"/>
                  </a:lnTo>
                  <a:lnTo>
                    <a:pt x="14925" y="387"/>
                  </a:lnTo>
                  <a:lnTo>
                    <a:pt x="14368" y="258"/>
                  </a:lnTo>
                  <a:lnTo>
                    <a:pt x="13767" y="129"/>
                  </a:lnTo>
                  <a:lnTo>
                    <a:pt x="13167" y="86"/>
                  </a:lnTo>
                  <a:lnTo>
                    <a:pt x="12567" y="44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9"/>
          <p:cNvGrpSpPr/>
          <p:nvPr/>
        </p:nvGrpSpPr>
        <p:grpSpPr>
          <a:xfrm>
            <a:off x="1003490" y="1154702"/>
            <a:ext cx="4529823" cy="3577183"/>
            <a:chOff x="1003490" y="1154702"/>
            <a:chExt cx="4529823" cy="3577183"/>
          </a:xfrm>
        </p:grpSpPr>
        <p:sp>
          <p:nvSpPr>
            <p:cNvPr id="368" name="Google Shape;368;p19"/>
            <p:cNvSpPr/>
            <p:nvPr/>
          </p:nvSpPr>
          <p:spPr>
            <a:xfrm>
              <a:off x="4404263" y="1367725"/>
              <a:ext cx="399300" cy="39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415550" y="2830300"/>
              <a:ext cx="371400" cy="37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4418213" y="4119550"/>
              <a:ext cx="371400" cy="37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1" name="Google Shape;371;p19"/>
            <p:cNvCxnSpPr>
              <a:stCxn id="372" idx="6"/>
              <a:endCxn id="369" idx="2"/>
            </p:cNvCxnSpPr>
            <p:nvPr/>
          </p:nvCxnSpPr>
          <p:spPr>
            <a:xfrm>
              <a:off x="2894414" y="3016025"/>
              <a:ext cx="152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9"/>
            <p:cNvCxnSpPr>
              <a:stCxn id="372" idx="6"/>
              <a:endCxn id="368" idx="3"/>
            </p:cNvCxnSpPr>
            <p:nvPr/>
          </p:nvCxnSpPr>
          <p:spPr>
            <a:xfrm flipH="1" rot="10800000">
              <a:off x="2894414" y="1708625"/>
              <a:ext cx="1568400" cy="130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9"/>
            <p:cNvCxnSpPr>
              <a:stCxn id="372" idx="6"/>
              <a:endCxn id="370" idx="1"/>
            </p:cNvCxnSpPr>
            <p:nvPr/>
          </p:nvCxnSpPr>
          <p:spPr>
            <a:xfrm>
              <a:off x="2894414" y="3016025"/>
              <a:ext cx="1578300" cy="115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9"/>
            <p:cNvCxnSpPr>
              <a:stCxn id="368" idx="6"/>
              <a:endCxn id="376" idx="2"/>
            </p:cNvCxnSpPr>
            <p:nvPr/>
          </p:nvCxnSpPr>
          <p:spPr>
            <a:xfrm flipH="1" rot="10800000">
              <a:off x="4803563" y="1567075"/>
              <a:ext cx="7296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9"/>
            <p:cNvCxnSpPr>
              <a:stCxn id="369" idx="6"/>
              <a:endCxn id="378" idx="2"/>
            </p:cNvCxnSpPr>
            <p:nvPr/>
          </p:nvCxnSpPr>
          <p:spPr>
            <a:xfrm>
              <a:off x="4786950" y="3016000"/>
              <a:ext cx="74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9"/>
            <p:cNvCxnSpPr>
              <a:stCxn id="370" idx="6"/>
              <a:endCxn id="380" idx="2"/>
            </p:cNvCxnSpPr>
            <p:nvPr/>
          </p:nvCxnSpPr>
          <p:spPr>
            <a:xfrm>
              <a:off x="4789613" y="4305250"/>
              <a:ext cx="7437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19"/>
            <p:cNvSpPr/>
            <p:nvPr/>
          </p:nvSpPr>
          <p:spPr>
            <a:xfrm>
              <a:off x="4111853" y="1154702"/>
              <a:ext cx="983964" cy="824670"/>
            </a:xfrm>
            <a:custGeom>
              <a:rect b="b" l="l" r="r" t="t"/>
              <a:pathLst>
                <a:path extrusionOk="0" h="44740" w="53382">
                  <a:moveTo>
                    <a:pt x="13889" y="0"/>
                  </a:moveTo>
                  <a:lnTo>
                    <a:pt x="13443" y="10"/>
                  </a:lnTo>
                  <a:lnTo>
                    <a:pt x="12988" y="38"/>
                  </a:lnTo>
                  <a:lnTo>
                    <a:pt x="12532" y="67"/>
                  </a:lnTo>
                  <a:lnTo>
                    <a:pt x="12067" y="123"/>
                  </a:lnTo>
                  <a:lnTo>
                    <a:pt x="11593" y="180"/>
                  </a:lnTo>
                  <a:lnTo>
                    <a:pt x="11128" y="256"/>
                  </a:lnTo>
                  <a:lnTo>
                    <a:pt x="10644" y="342"/>
                  </a:lnTo>
                  <a:lnTo>
                    <a:pt x="10170" y="437"/>
                  </a:lnTo>
                  <a:lnTo>
                    <a:pt x="9895" y="503"/>
                  </a:lnTo>
                  <a:lnTo>
                    <a:pt x="9620" y="579"/>
                  </a:lnTo>
                  <a:lnTo>
                    <a:pt x="9354" y="655"/>
                  </a:lnTo>
                  <a:lnTo>
                    <a:pt x="9089" y="740"/>
                  </a:lnTo>
                  <a:lnTo>
                    <a:pt x="8833" y="825"/>
                  </a:lnTo>
                  <a:lnTo>
                    <a:pt x="8576" y="920"/>
                  </a:lnTo>
                  <a:lnTo>
                    <a:pt x="8320" y="1015"/>
                  </a:lnTo>
                  <a:lnTo>
                    <a:pt x="8074" y="1120"/>
                  </a:lnTo>
                  <a:lnTo>
                    <a:pt x="7827" y="1224"/>
                  </a:lnTo>
                  <a:lnTo>
                    <a:pt x="7590" y="1338"/>
                  </a:lnTo>
                  <a:lnTo>
                    <a:pt x="7353" y="1461"/>
                  </a:lnTo>
                  <a:lnTo>
                    <a:pt x="7115" y="1584"/>
                  </a:lnTo>
                  <a:lnTo>
                    <a:pt x="6888" y="1708"/>
                  </a:lnTo>
                  <a:lnTo>
                    <a:pt x="6660" y="1841"/>
                  </a:lnTo>
                  <a:lnTo>
                    <a:pt x="6432" y="1983"/>
                  </a:lnTo>
                  <a:lnTo>
                    <a:pt x="6214" y="2125"/>
                  </a:lnTo>
                  <a:lnTo>
                    <a:pt x="5787" y="2419"/>
                  </a:lnTo>
                  <a:lnTo>
                    <a:pt x="5370" y="2732"/>
                  </a:lnTo>
                  <a:lnTo>
                    <a:pt x="4972" y="3064"/>
                  </a:lnTo>
                  <a:lnTo>
                    <a:pt x="4592" y="3406"/>
                  </a:lnTo>
                  <a:lnTo>
                    <a:pt x="4222" y="3766"/>
                  </a:lnTo>
                  <a:lnTo>
                    <a:pt x="3871" y="4136"/>
                  </a:lnTo>
                  <a:lnTo>
                    <a:pt x="3530" y="4525"/>
                  </a:lnTo>
                  <a:lnTo>
                    <a:pt x="3207" y="4924"/>
                  </a:lnTo>
                  <a:lnTo>
                    <a:pt x="2894" y="5341"/>
                  </a:lnTo>
                  <a:lnTo>
                    <a:pt x="2600" y="5759"/>
                  </a:lnTo>
                  <a:lnTo>
                    <a:pt x="2325" y="6195"/>
                  </a:lnTo>
                  <a:lnTo>
                    <a:pt x="2059" y="6641"/>
                  </a:lnTo>
                  <a:lnTo>
                    <a:pt x="1812" y="7087"/>
                  </a:lnTo>
                  <a:lnTo>
                    <a:pt x="1585" y="7552"/>
                  </a:lnTo>
                  <a:lnTo>
                    <a:pt x="1367" y="8016"/>
                  </a:lnTo>
                  <a:lnTo>
                    <a:pt x="1167" y="8500"/>
                  </a:lnTo>
                  <a:lnTo>
                    <a:pt x="978" y="8975"/>
                  </a:lnTo>
                  <a:lnTo>
                    <a:pt x="807" y="9468"/>
                  </a:lnTo>
                  <a:lnTo>
                    <a:pt x="646" y="9961"/>
                  </a:lnTo>
                  <a:lnTo>
                    <a:pt x="513" y="10454"/>
                  </a:lnTo>
                  <a:lnTo>
                    <a:pt x="389" y="10957"/>
                  </a:lnTo>
                  <a:lnTo>
                    <a:pt x="276" y="11460"/>
                  </a:lnTo>
                  <a:lnTo>
                    <a:pt x="181" y="11963"/>
                  </a:lnTo>
                  <a:lnTo>
                    <a:pt x="105" y="12475"/>
                  </a:lnTo>
                  <a:lnTo>
                    <a:pt x="57" y="12864"/>
                  </a:lnTo>
                  <a:lnTo>
                    <a:pt x="19" y="13272"/>
                  </a:lnTo>
                  <a:lnTo>
                    <a:pt x="1" y="13680"/>
                  </a:lnTo>
                  <a:lnTo>
                    <a:pt x="1" y="14097"/>
                  </a:lnTo>
                  <a:lnTo>
                    <a:pt x="10" y="14524"/>
                  </a:lnTo>
                  <a:lnTo>
                    <a:pt x="38" y="14951"/>
                  </a:lnTo>
                  <a:lnTo>
                    <a:pt x="86" y="15387"/>
                  </a:lnTo>
                  <a:lnTo>
                    <a:pt x="143" y="15833"/>
                  </a:lnTo>
                  <a:lnTo>
                    <a:pt x="219" y="16279"/>
                  </a:lnTo>
                  <a:lnTo>
                    <a:pt x="304" y="16735"/>
                  </a:lnTo>
                  <a:lnTo>
                    <a:pt x="418" y="17199"/>
                  </a:lnTo>
                  <a:lnTo>
                    <a:pt x="541" y="17664"/>
                  </a:lnTo>
                  <a:lnTo>
                    <a:pt x="684" y="18139"/>
                  </a:lnTo>
                  <a:lnTo>
                    <a:pt x="845" y="18613"/>
                  </a:lnTo>
                  <a:lnTo>
                    <a:pt x="1025" y="19097"/>
                  </a:lnTo>
                  <a:lnTo>
                    <a:pt x="1224" y="19581"/>
                  </a:lnTo>
                  <a:lnTo>
                    <a:pt x="1442" y="20074"/>
                  </a:lnTo>
                  <a:lnTo>
                    <a:pt x="1680" y="20567"/>
                  </a:lnTo>
                  <a:lnTo>
                    <a:pt x="1936" y="21070"/>
                  </a:lnTo>
                  <a:lnTo>
                    <a:pt x="2211" y="21573"/>
                  </a:lnTo>
                  <a:lnTo>
                    <a:pt x="2505" y="22085"/>
                  </a:lnTo>
                  <a:lnTo>
                    <a:pt x="2828" y="22597"/>
                  </a:lnTo>
                  <a:lnTo>
                    <a:pt x="3160" y="23110"/>
                  </a:lnTo>
                  <a:lnTo>
                    <a:pt x="3520" y="23631"/>
                  </a:lnTo>
                  <a:lnTo>
                    <a:pt x="3900" y="24153"/>
                  </a:lnTo>
                  <a:lnTo>
                    <a:pt x="4298" y="24675"/>
                  </a:lnTo>
                  <a:lnTo>
                    <a:pt x="4715" y="25206"/>
                  </a:lnTo>
                  <a:lnTo>
                    <a:pt x="5161" y="25737"/>
                  </a:lnTo>
                  <a:lnTo>
                    <a:pt x="5626" y="26269"/>
                  </a:lnTo>
                  <a:lnTo>
                    <a:pt x="6119" y="26800"/>
                  </a:lnTo>
                  <a:lnTo>
                    <a:pt x="6632" y="27341"/>
                  </a:lnTo>
                  <a:lnTo>
                    <a:pt x="7163" y="27881"/>
                  </a:lnTo>
                  <a:lnTo>
                    <a:pt x="8216" y="28906"/>
                  </a:lnTo>
                  <a:lnTo>
                    <a:pt x="9345" y="29978"/>
                  </a:lnTo>
                  <a:lnTo>
                    <a:pt x="10531" y="31078"/>
                  </a:lnTo>
                  <a:lnTo>
                    <a:pt x="11764" y="32207"/>
                  </a:lnTo>
                  <a:lnTo>
                    <a:pt x="13035" y="33346"/>
                  </a:lnTo>
                  <a:lnTo>
                    <a:pt x="14325" y="34484"/>
                  </a:lnTo>
                  <a:lnTo>
                    <a:pt x="15634" y="35622"/>
                  </a:lnTo>
                  <a:lnTo>
                    <a:pt x="16934" y="36732"/>
                  </a:lnTo>
                  <a:lnTo>
                    <a:pt x="18215" y="37823"/>
                  </a:lnTo>
                  <a:lnTo>
                    <a:pt x="19477" y="38876"/>
                  </a:lnTo>
                  <a:lnTo>
                    <a:pt x="20691" y="39872"/>
                  </a:lnTo>
                  <a:lnTo>
                    <a:pt x="21848" y="40812"/>
                  </a:lnTo>
                  <a:lnTo>
                    <a:pt x="22949" y="41684"/>
                  </a:lnTo>
                  <a:lnTo>
                    <a:pt x="23964" y="42481"/>
                  </a:lnTo>
                  <a:lnTo>
                    <a:pt x="24893" y="43183"/>
                  </a:lnTo>
                  <a:lnTo>
                    <a:pt x="25719" y="43781"/>
                  </a:lnTo>
                  <a:lnTo>
                    <a:pt x="26971" y="44739"/>
                  </a:lnTo>
                  <a:lnTo>
                    <a:pt x="27663" y="44331"/>
                  </a:lnTo>
                  <a:lnTo>
                    <a:pt x="28489" y="43743"/>
                  </a:lnTo>
                  <a:lnTo>
                    <a:pt x="29418" y="43060"/>
                  </a:lnTo>
                  <a:lnTo>
                    <a:pt x="30434" y="42292"/>
                  </a:lnTo>
                  <a:lnTo>
                    <a:pt x="31534" y="41457"/>
                  </a:lnTo>
                  <a:lnTo>
                    <a:pt x="32691" y="40555"/>
                  </a:lnTo>
                  <a:lnTo>
                    <a:pt x="33906" y="39607"/>
                  </a:lnTo>
                  <a:lnTo>
                    <a:pt x="35167" y="38601"/>
                  </a:lnTo>
                  <a:lnTo>
                    <a:pt x="36448" y="37567"/>
                  </a:lnTo>
                  <a:lnTo>
                    <a:pt x="37748" y="36505"/>
                  </a:lnTo>
                  <a:lnTo>
                    <a:pt x="39057" y="35423"/>
                  </a:lnTo>
                  <a:lnTo>
                    <a:pt x="40347" y="34323"/>
                  </a:lnTo>
                  <a:lnTo>
                    <a:pt x="41618" y="33232"/>
                  </a:lnTo>
                  <a:lnTo>
                    <a:pt x="42852" y="32141"/>
                  </a:lnTo>
                  <a:lnTo>
                    <a:pt x="44037" y="31059"/>
                  </a:lnTo>
                  <a:lnTo>
                    <a:pt x="44607" y="30538"/>
                  </a:lnTo>
                  <a:lnTo>
                    <a:pt x="45166" y="30016"/>
                  </a:lnTo>
                  <a:lnTo>
                    <a:pt x="45707" y="29494"/>
                  </a:lnTo>
                  <a:lnTo>
                    <a:pt x="46219" y="28991"/>
                  </a:lnTo>
                  <a:lnTo>
                    <a:pt x="46760" y="28451"/>
                  </a:lnTo>
                  <a:lnTo>
                    <a:pt x="47272" y="27900"/>
                  </a:lnTo>
                  <a:lnTo>
                    <a:pt x="47756" y="27350"/>
                  </a:lnTo>
                  <a:lnTo>
                    <a:pt x="48221" y="26800"/>
                  </a:lnTo>
                  <a:lnTo>
                    <a:pt x="48667" y="26240"/>
                  </a:lnTo>
                  <a:lnTo>
                    <a:pt x="49084" y="25690"/>
                  </a:lnTo>
                  <a:lnTo>
                    <a:pt x="49483" y="25130"/>
                  </a:lnTo>
                  <a:lnTo>
                    <a:pt x="49862" y="24571"/>
                  </a:lnTo>
                  <a:lnTo>
                    <a:pt x="50223" y="24011"/>
                  </a:lnTo>
                  <a:lnTo>
                    <a:pt x="50555" y="23451"/>
                  </a:lnTo>
                  <a:lnTo>
                    <a:pt x="50877" y="22891"/>
                  </a:lnTo>
                  <a:lnTo>
                    <a:pt x="51171" y="22332"/>
                  </a:lnTo>
                  <a:lnTo>
                    <a:pt x="51446" y="21781"/>
                  </a:lnTo>
                  <a:lnTo>
                    <a:pt x="51703" y="21231"/>
                  </a:lnTo>
                  <a:lnTo>
                    <a:pt x="51940" y="20681"/>
                  </a:lnTo>
                  <a:lnTo>
                    <a:pt x="52158" y="20140"/>
                  </a:lnTo>
                  <a:lnTo>
                    <a:pt x="52357" y="19600"/>
                  </a:lnTo>
                  <a:lnTo>
                    <a:pt x="52528" y="19068"/>
                  </a:lnTo>
                  <a:lnTo>
                    <a:pt x="52699" y="18537"/>
                  </a:lnTo>
                  <a:lnTo>
                    <a:pt x="52841" y="18015"/>
                  </a:lnTo>
                  <a:lnTo>
                    <a:pt x="52964" y="17503"/>
                  </a:lnTo>
                  <a:lnTo>
                    <a:pt x="53078" y="17000"/>
                  </a:lnTo>
                  <a:lnTo>
                    <a:pt x="53163" y="16497"/>
                  </a:lnTo>
                  <a:lnTo>
                    <a:pt x="53239" y="16004"/>
                  </a:lnTo>
                  <a:lnTo>
                    <a:pt x="53296" y="15530"/>
                  </a:lnTo>
                  <a:lnTo>
                    <a:pt x="53344" y="15055"/>
                  </a:lnTo>
                  <a:lnTo>
                    <a:pt x="53372" y="14600"/>
                  </a:lnTo>
                  <a:lnTo>
                    <a:pt x="53382" y="14145"/>
                  </a:lnTo>
                  <a:lnTo>
                    <a:pt x="53382" y="13708"/>
                  </a:lnTo>
                  <a:lnTo>
                    <a:pt x="53363" y="13281"/>
                  </a:lnTo>
                  <a:lnTo>
                    <a:pt x="53325" y="12874"/>
                  </a:lnTo>
                  <a:lnTo>
                    <a:pt x="53277" y="12475"/>
                  </a:lnTo>
                  <a:lnTo>
                    <a:pt x="53201" y="11963"/>
                  </a:lnTo>
                  <a:lnTo>
                    <a:pt x="53097" y="11460"/>
                  </a:lnTo>
                  <a:lnTo>
                    <a:pt x="52983" y="10957"/>
                  </a:lnTo>
                  <a:lnTo>
                    <a:pt x="52850" y="10454"/>
                  </a:lnTo>
                  <a:lnTo>
                    <a:pt x="52699" y="9961"/>
                  </a:lnTo>
                  <a:lnTo>
                    <a:pt x="52528" y="9468"/>
                  </a:lnTo>
                  <a:lnTo>
                    <a:pt x="52338" y="8975"/>
                  </a:lnTo>
                  <a:lnTo>
                    <a:pt x="52129" y="8500"/>
                  </a:lnTo>
                  <a:lnTo>
                    <a:pt x="51911" y="8016"/>
                  </a:lnTo>
                  <a:lnTo>
                    <a:pt x="51674" y="7552"/>
                  </a:lnTo>
                  <a:lnTo>
                    <a:pt x="51418" y="7087"/>
                  </a:lnTo>
                  <a:lnTo>
                    <a:pt x="51143" y="6641"/>
                  </a:lnTo>
                  <a:lnTo>
                    <a:pt x="50858" y="6195"/>
                  </a:lnTo>
                  <a:lnTo>
                    <a:pt x="50555" y="5759"/>
                  </a:lnTo>
                  <a:lnTo>
                    <a:pt x="50232" y="5341"/>
                  </a:lnTo>
                  <a:lnTo>
                    <a:pt x="49900" y="4924"/>
                  </a:lnTo>
                  <a:lnTo>
                    <a:pt x="49549" y="4525"/>
                  </a:lnTo>
                  <a:lnTo>
                    <a:pt x="49189" y="4136"/>
                  </a:lnTo>
                  <a:lnTo>
                    <a:pt x="48809" y="3766"/>
                  </a:lnTo>
                  <a:lnTo>
                    <a:pt x="48411" y="3406"/>
                  </a:lnTo>
                  <a:lnTo>
                    <a:pt x="48003" y="3064"/>
                  </a:lnTo>
                  <a:lnTo>
                    <a:pt x="47585" y="2732"/>
                  </a:lnTo>
                  <a:lnTo>
                    <a:pt x="47149" y="2419"/>
                  </a:lnTo>
                  <a:lnTo>
                    <a:pt x="46703" y="2125"/>
                  </a:lnTo>
                  <a:lnTo>
                    <a:pt x="46238" y="1841"/>
                  </a:lnTo>
                  <a:lnTo>
                    <a:pt x="45764" y="1584"/>
                  </a:lnTo>
                  <a:lnTo>
                    <a:pt x="45517" y="1461"/>
                  </a:lnTo>
                  <a:lnTo>
                    <a:pt x="45271" y="1338"/>
                  </a:lnTo>
                  <a:lnTo>
                    <a:pt x="45024" y="1224"/>
                  </a:lnTo>
                  <a:lnTo>
                    <a:pt x="44777" y="1120"/>
                  </a:lnTo>
                  <a:lnTo>
                    <a:pt x="44521" y="1015"/>
                  </a:lnTo>
                  <a:lnTo>
                    <a:pt x="44265" y="920"/>
                  </a:lnTo>
                  <a:lnTo>
                    <a:pt x="43999" y="825"/>
                  </a:lnTo>
                  <a:lnTo>
                    <a:pt x="43734" y="740"/>
                  </a:lnTo>
                  <a:lnTo>
                    <a:pt x="43468" y="655"/>
                  </a:lnTo>
                  <a:lnTo>
                    <a:pt x="43203" y="579"/>
                  </a:lnTo>
                  <a:lnTo>
                    <a:pt x="42927" y="503"/>
                  </a:lnTo>
                  <a:lnTo>
                    <a:pt x="42652" y="437"/>
                  </a:lnTo>
                  <a:lnTo>
                    <a:pt x="42178" y="342"/>
                  </a:lnTo>
                  <a:lnTo>
                    <a:pt x="41694" y="256"/>
                  </a:lnTo>
                  <a:lnTo>
                    <a:pt x="41229" y="180"/>
                  </a:lnTo>
                  <a:lnTo>
                    <a:pt x="40755" y="123"/>
                  </a:lnTo>
                  <a:lnTo>
                    <a:pt x="40290" y="67"/>
                  </a:lnTo>
                  <a:lnTo>
                    <a:pt x="39825" y="38"/>
                  </a:lnTo>
                  <a:lnTo>
                    <a:pt x="39379" y="10"/>
                  </a:lnTo>
                  <a:lnTo>
                    <a:pt x="38924" y="0"/>
                  </a:lnTo>
                  <a:lnTo>
                    <a:pt x="38611" y="10"/>
                  </a:lnTo>
                  <a:lnTo>
                    <a:pt x="38298" y="19"/>
                  </a:lnTo>
                  <a:lnTo>
                    <a:pt x="37985" y="38"/>
                  </a:lnTo>
                  <a:lnTo>
                    <a:pt x="37681" y="57"/>
                  </a:lnTo>
                  <a:lnTo>
                    <a:pt x="37368" y="86"/>
                  </a:lnTo>
                  <a:lnTo>
                    <a:pt x="37065" y="123"/>
                  </a:lnTo>
                  <a:lnTo>
                    <a:pt x="36761" y="171"/>
                  </a:lnTo>
                  <a:lnTo>
                    <a:pt x="36458" y="218"/>
                  </a:lnTo>
                  <a:lnTo>
                    <a:pt x="36154" y="275"/>
                  </a:lnTo>
                  <a:lnTo>
                    <a:pt x="35850" y="342"/>
                  </a:lnTo>
                  <a:lnTo>
                    <a:pt x="35556" y="408"/>
                  </a:lnTo>
                  <a:lnTo>
                    <a:pt x="35253" y="484"/>
                  </a:lnTo>
                  <a:lnTo>
                    <a:pt x="34959" y="569"/>
                  </a:lnTo>
                  <a:lnTo>
                    <a:pt x="34665" y="664"/>
                  </a:lnTo>
                  <a:lnTo>
                    <a:pt x="34361" y="759"/>
                  </a:lnTo>
                  <a:lnTo>
                    <a:pt x="34067" y="863"/>
                  </a:lnTo>
                  <a:lnTo>
                    <a:pt x="33773" y="977"/>
                  </a:lnTo>
                  <a:lnTo>
                    <a:pt x="33488" y="1101"/>
                  </a:lnTo>
                  <a:lnTo>
                    <a:pt x="33194" y="1224"/>
                  </a:lnTo>
                  <a:lnTo>
                    <a:pt x="32900" y="1357"/>
                  </a:lnTo>
                  <a:lnTo>
                    <a:pt x="32606" y="1499"/>
                  </a:lnTo>
                  <a:lnTo>
                    <a:pt x="32321" y="1651"/>
                  </a:lnTo>
                  <a:lnTo>
                    <a:pt x="32027" y="1803"/>
                  </a:lnTo>
                  <a:lnTo>
                    <a:pt x="31733" y="1964"/>
                  </a:lnTo>
                  <a:lnTo>
                    <a:pt x="31449" y="2135"/>
                  </a:lnTo>
                  <a:lnTo>
                    <a:pt x="31155" y="2315"/>
                  </a:lnTo>
                  <a:lnTo>
                    <a:pt x="30860" y="2495"/>
                  </a:lnTo>
                  <a:lnTo>
                    <a:pt x="30576" y="2685"/>
                  </a:lnTo>
                  <a:lnTo>
                    <a:pt x="30282" y="2884"/>
                  </a:lnTo>
                  <a:lnTo>
                    <a:pt x="29988" y="3093"/>
                  </a:lnTo>
                  <a:lnTo>
                    <a:pt x="29694" y="3311"/>
                  </a:lnTo>
                  <a:lnTo>
                    <a:pt x="29409" y="3529"/>
                  </a:lnTo>
                  <a:lnTo>
                    <a:pt x="29153" y="3728"/>
                  </a:lnTo>
                  <a:lnTo>
                    <a:pt x="28906" y="3928"/>
                  </a:lnTo>
                  <a:lnTo>
                    <a:pt x="28679" y="4136"/>
                  </a:lnTo>
                  <a:lnTo>
                    <a:pt x="28451" y="4345"/>
                  </a:lnTo>
                  <a:lnTo>
                    <a:pt x="28233" y="4554"/>
                  </a:lnTo>
                  <a:lnTo>
                    <a:pt x="28033" y="4772"/>
                  </a:lnTo>
                  <a:lnTo>
                    <a:pt x="27834" y="4981"/>
                  </a:lnTo>
                  <a:lnTo>
                    <a:pt x="27644" y="5199"/>
                  </a:lnTo>
                  <a:lnTo>
                    <a:pt x="27464" y="5417"/>
                  </a:lnTo>
                  <a:lnTo>
                    <a:pt x="27293" y="5626"/>
                  </a:lnTo>
                  <a:lnTo>
                    <a:pt x="27123" y="5844"/>
                  </a:lnTo>
                  <a:lnTo>
                    <a:pt x="26971" y="6062"/>
                  </a:lnTo>
                  <a:lnTo>
                    <a:pt x="26677" y="6480"/>
                  </a:lnTo>
                  <a:lnTo>
                    <a:pt x="26421" y="6897"/>
                  </a:lnTo>
                  <a:lnTo>
                    <a:pt x="26411" y="6887"/>
                  </a:lnTo>
                  <a:lnTo>
                    <a:pt x="26411" y="6897"/>
                  </a:lnTo>
                  <a:lnTo>
                    <a:pt x="26402" y="6897"/>
                  </a:lnTo>
                  <a:lnTo>
                    <a:pt x="26146" y="6480"/>
                  </a:lnTo>
                  <a:lnTo>
                    <a:pt x="25852" y="6062"/>
                  </a:lnTo>
                  <a:lnTo>
                    <a:pt x="25700" y="5844"/>
                  </a:lnTo>
                  <a:lnTo>
                    <a:pt x="25529" y="5626"/>
                  </a:lnTo>
                  <a:lnTo>
                    <a:pt x="25358" y="5417"/>
                  </a:lnTo>
                  <a:lnTo>
                    <a:pt x="25178" y="5199"/>
                  </a:lnTo>
                  <a:lnTo>
                    <a:pt x="24988" y="4981"/>
                  </a:lnTo>
                  <a:lnTo>
                    <a:pt x="24789" y="4772"/>
                  </a:lnTo>
                  <a:lnTo>
                    <a:pt x="24590" y="4554"/>
                  </a:lnTo>
                  <a:lnTo>
                    <a:pt x="24372" y="4345"/>
                  </a:lnTo>
                  <a:lnTo>
                    <a:pt x="24144" y="4136"/>
                  </a:lnTo>
                  <a:lnTo>
                    <a:pt x="23907" y="3928"/>
                  </a:lnTo>
                  <a:lnTo>
                    <a:pt x="23670" y="3728"/>
                  </a:lnTo>
                  <a:lnTo>
                    <a:pt x="23413" y="3529"/>
                  </a:lnTo>
                  <a:lnTo>
                    <a:pt x="23119" y="3311"/>
                  </a:lnTo>
                  <a:lnTo>
                    <a:pt x="22835" y="3093"/>
                  </a:lnTo>
                  <a:lnTo>
                    <a:pt x="22541" y="2884"/>
                  </a:lnTo>
                  <a:lnTo>
                    <a:pt x="22247" y="2685"/>
                  </a:lnTo>
                  <a:lnTo>
                    <a:pt x="21962" y="2495"/>
                  </a:lnTo>
                  <a:lnTo>
                    <a:pt x="21668" y="2315"/>
                  </a:lnTo>
                  <a:lnTo>
                    <a:pt x="21383" y="2135"/>
                  </a:lnTo>
                  <a:lnTo>
                    <a:pt x="21089" y="1964"/>
                  </a:lnTo>
                  <a:lnTo>
                    <a:pt x="20795" y="1803"/>
                  </a:lnTo>
                  <a:lnTo>
                    <a:pt x="20511" y="1651"/>
                  </a:lnTo>
                  <a:lnTo>
                    <a:pt x="20216" y="1499"/>
                  </a:lnTo>
                  <a:lnTo>
                    <a:pt x="19922" y="1357"/>
                  </a:lnTo>
                  <a:lnTo>
                    <a:pt x="19628" y="1224"/>
                  </a:lnTo>
                  <a:lnTo>
                    <a:pt x="19344" y="1101"/>
                  </a:lnTo>
                  <a:lnTo>
                    <a:pt x="19050" y="977"/>
                  </a:lnTo>
                  <a:lnTo>
                    <a:pt x="18756" y="863"/>
                  </a:lnTo>
                  <a:lnTo>
                    <a:pt x="18461" y="759"/>
                  </a:lnTo>
                  <a:lnTo>
                    <a:pt x="18167" y="664"/>
                  </a:lnTo>
                  <a:lnTo>
                    <a:pt x="17864" y="569"/>
                  </a:lnTo>
                  <a:lnTo>
                    <a:pt x="17570" y="484"/>
                  </a:lnTo>
                  <a:lnTo>
                    <a:pt x="17276" y="408"/>
                  </a:lnTo>
                  <a:lnTo>
                    <a:pt x="16972" y="342"/>
                  </a:lnTo>
                  <a:lnTo>
                    <a:pt x="16668" y="275"/>
                  </a:lnTo>
                  <a:lnTo>
                    <a:pt x="16365" y="218"/>
                  </a:lnTo>
                  <a:lnTo>
                    <a:pt x="16061" y="171"/>
                  </a:lnTo>
                  <a:lnTo>
                    <a:pt x="15758" y="123"/>
                  </a:lnTo>
                  <a:lnTo>
                    <a:pt x="15454" y="86"/>
                  </a:lnTo>
                  <a:lnTo>
                    <a:pt x="15141" y="57"/>
                  </a:lnTo>
                  <a:lnTo>
                    <a:pt x="14838" y="38"/>
                  </a:lnTo>
                  <a:lnTo>
                    <a:pt x="14525" y="19"/>
                  </a:lnTo>
                  <a:lnTo>
                    <a:pt x="14211" y="10"/>
                  </a:lnTo>
                  <a:lnTo>
                    <a:pt x="13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111853" y="2530958"/>
              <a:ext cx="983964" cy="824670"/>
            </a:xfrm>
            <a:custGeom>
              <a:rect b="b" l="l" r="r" t="t"/>
              <a:pathLst>
                <a:path extrusionOk="0" h="44740" w="53382">
                  <a:moveTo>
                    <a:pt x="13889" y="0"/>
                  </a:moveTo>
                  <a:lnTo>
                    <a:pt x="13443" y="10"/>
                  </a:lnTo>
                  <a:lnTo>
                    <a:pt x="12988" y="38"/>
                  </a:lnTo>
                  <a:lnTo>
                    <a:pt x="12532" y="67"/>
                  </a:lnTo>
                  <a:lnTo>
                    <a:pt x="12067" y="123"/>
                  </a:lnTo>
                  <a:lnTo>
                    <a:pt x="11593" y="180"/>
                  </a:lnTo>
                  <a:lnTo>
                    <a:pt x="11128" y="256"/>
                  </a:lnTo>
                  <a:lnTo>
                    <a:pt x="10644" y="342"/>
                  </a:lnTo>
                  <a:lnTo>
                    <a:pt x="10170" y="437"/>
                  </a:lnTo>
                  <a:lnTo>
                    <a:pt x="9895" y="503"/>
                  </a:lnTo>
                  <a:lnTo>
                    <a:pt x="9620" y="579"/>
                  </a:lnTo>
                  <a:lnTo>
                    <a:pt x="9354" y="655"/>
                  </a:lnTo>
                  <a:lnTo>
                    <a:pt x="9089" y="740"/>
                  </a:lnTo>
                  <a:lnTo>
                    <a:pt x="8833" y="825"/>
                  </a:lnTo>
                  <a:lnTo>
                    <a:pt x="8576" y="920"/>
                  </a:lnTo>
                  <a:lnTo>
                    <a:pt x="8320" y="1015"/>
                  </a:lnTo>
                  <a:lnTo>
                    <a:pt x="8074" y="1120"/>
                  </a:lnTo>
                  <a:lnTo>
                    <a:pt x="7827" y="1224"/>
                  </a:lnTo>
                  <a:lnTo>
                    <a:pt x="7590" y="1338"/>
                  </a:lnTo>
                  <a:lnTo>
                    <a:pt x="7353" y="1461"/>
                  </a:lnTo>
                  <a:lnTo>
                    <a:pt x="7115" y="1584"/>
                  </a:lnTo>
                  <a:lnTo>
                    <a:pt x="6888" y="1708"/>
                  </a:lnTo>
                  <a:lnTo>
                    <a:pt x="6660" y="1841"/>
                  </a:lnTo>
                  <a:lnTo>
                    <a:pt x="6432" y="1983"/>
                  </a:lnTo>
                  <a:lnTo>
                    <a:pt x="6214" y="2125"/>
                  </a:lnTo>
                  <a:lnTo>
                    <a:pt x="5787" y="2419"/>
                  </a:lnTo>
                  <a:lnTo>
                    <a:pt x="5370" y="2732"/>
                  </a:lnTo>
                  <a:lnTo>
                    <a:pt x="4972" y="3064"/>
                  </a:lnTo>
                  <a:lnTo>
                    <a:pt x="4592" y="3406"/>
                  </a:lnTo>
                  <a:lnTo>
                    <a:pt x="4222" y="3766"/>
                  </a:lnTo>
                  <a:lnTo>
                    <a:pt x="3871" y="4136"/>
                  </a:lnTo>
                  <a:lnTo>
                    <a:pt x="3530" y="4525"/>
                  </a:lnTo>
                  <a:lnTo>
                    <a:pt x="3207" y="4924"/>
                  </a:lnTo>
                  <a:lnTo>
                    <a:pt x="2894" y="5341"/>
                  </a:lnTo>
                  <a:lnTo>
                    <a:pt x="2600" y="5759"/>
                  </a:lnTo>
                  <a:lnTo>
                    <a:pt x="2325" y="6195"/>
                  </a:lnTo>
                  <a:lnTo>
                    <a:pt x="2059" y="6641"/>
                  </a:lnTo>
                  <a:lnTo>
                    <a:pt x="1812" y="7087"/>
                  </a:lnTo>
                  <a:lnTo>
                    <a:pt x="1585" y="7552"/>
                  </a:lnTo>
                  <a:lnTo>
                    <a:pt x="1367" y="8016"/>
                  </a:lnTo>
                  <a:lnTo>
                    <a:pt x="1167" y="8500"/>
                  </a:lnTo>
                  <a:lnTo>
                    <a:pt x="978" y="8975"/>
                  </a:lnTo>
                  <a:lnTo>
                    <a:pt x="807" y="9468"/>
                  </a:lnTo>
                  <a:lnTo>
                    <a:pt x="646" y="9961"/>
                  </a:lnTo>
                  <a:lnTo>
                    <a:pt x="513" y="10454"/>
                  </a:lnTo>
                  <a:lnTo>
                    <a:pt x="389" y="10957"/>
                  </a:lnTo>
                  <a:lnTo>
                    <a:pt x="276" y="11460"/>
                  </a:lnTo>
                  <a:lnTo>
                    <a:pt x="181" y="11963"/>
                  </a:lnTo>
                  <a:lnTo>
                    <a:pt x="105" y="12475"/>
                  </a:lnTo>
                  <a:lnTo>
                    <a:pt x="57" y="12864"/>
                  </a:lnTo>
                  <a:lnTo>
                    <a:pt x="19" y="13272"/>
                  </a:lnTo>
                  <a:lnTo>
                    <a:pt x="1" y="13680"/>
                  </a:lnTo>
                  <a:lnTo>
                    <a:pt x="1" y="14097"/>
                  </a:lnTo>
                  <a:lnTo>
                    <a:pt x="10" y="14524"/>
                  </a:lnTo>
                  <a:lnTo>
                    <a:pt x="38" y="14951"/>
                  </a:lnTo>
                  <a:lnTo>
                    <a:pt x="86" y="15387"/>
                  </a:lnTo>
                  <a:lnTo>
                    <a:pt x="143" y="15833"/>
                  </a:lnTo>
                  <a:lnTo>
                    <a:pt x="219" y="16279"/>
                  </a:lnTo>
                  <a:lnTo>
                    <a:pt x="304" y="16735"/>
                  </a:lnTo>
                  <a:lnTo>
                    <a:pt x="418" y="17199"/>
                  </a:lnTo>
                  <a:lnTo>
                    <a:pt x="541" y="17664"/>
                  </a:lnTo>
                  <a:lnTo>
                    <a:pt x="684" y="18139"/>
                  </a:lnTo>
                  <a:lnTo>
                    <a:pt x="845" y="18613"/>
                  </a:lnTo>
                  <a:lnTo>
                    <a:pt x="1025" y="19097"/>
                  </a:lnTo>
                  <a:lnTo>
                    <a:pt x="1224" y="19581"/>
                  </a:lnTo>
                  <a:lnTo>
                    <a:pt x="1442" y="20074"/>
                  </a:lnTo>
                  <a:lnTo>
                    <a:pt x="1680" y="20567"/>
                  </a:lnTo>
                  <a:lnTo>
                    <a:pt x="1936" y="21070"/>
                  </a:lnTo>
                  <a:lnTo>
                    <a:pt x="2211" y="21573"/>
                  </a:lnTo>
                  <a:lnTo>
                    <a:pt x="2505" y="22085"/>
                  </a:lnTo>
                  <a:lnTo>
                    <a:pt x="2828" y="22597"/>
                  </a:lnTo>
                  <a:lnTo>
                    <a:pt x="3160" y="23110"/>
                  </a:lnTo>
                  <a:lnTo>
                    <a:pt x="3520" y="23631"/>
                  </a:lnTo>
                  <a:lnTo>
                    <a:pt x="3900" y="24153"/>
                  </a:lnTo>
                  <a:lnTo>
                    <a:pt x="4298" y="24675"/>
                  </a:lnTo>
                  <a:lnTo>
                    <a:pt x="4715" y="25206"/>
                  </a:lnTo>
                  <a:lnTo>
                    <a:pt x="5161" y="25737"/>
                  </a:lnTo>
                  <a:lnTo>
                    <a:pt x="5626" y="26269"/>
                  </a:lnTo>
                  <a:lnTo>
                    <a:pt x="6119" y="26800"/>
                  </a:lnTo>
                  <a:lnTo>
                    <a:pt x="6632" y="27341"/>
                  </a:lnTo>
                  <a:lnTo>
                    <a:pt x="7163" y="27881"/>
                  </a:lnTo>
                  <a:lnTo>
                    <a:pt x="8216" y="28906"/>
                  </a:lnTo>
                  <a:lnTo>
                    <a:pt x="9345" y="29978"/>
                  </a:lnTo>
                  <a:lnTo>
                    <a:pt x="10531" y="31078"/>
                  </a:lnTo>
                  <a:lnTo>
                    <a:pt x="11764" y="32207"/>
                  </a:lnTo>
                  <a:lnTo>
                    <a:pt x="13035" y="33346"/>
                  </a:lnTo>
                  <a:lnTo>
                    <a:pt x="14325" y="34484"/>
                  </a:lnTo>
                  <a:lnTo>
                    <a:pt x="15634" y="35622"/>
                  </a:lnTo>
                  <a:lnTo>
                    <a:pt x="16934" y="36732"/>
                  </a:lnTo>
                  <a:lnTo>
                    <a:pt x="18215" y="37823"/>
                  </a:lnTo>
                  <a:lnTo>
                    <a:pt x="19477" y="38876"/>
                  </a:lnTo>
                  <a:lnTo>
                    <a:pt x="20691" y="39872"/>
                  </a:lnTo>
                  <a:lnTo>
                    <a:pt x="21848" y="40812"/>
                  </a:lnTo>
                  <a:lnTo>
                    <a:pt x="22949" y="41684"/>
                  </a:lnTo>
                  <a:lnTo>
                    <a:pt x="23964" y="42481"/>
                  </a:lnTo>
                  <a:lnTo>
                    <a:pt x="24893" y="43183"/>
                  </a:lnTo>
                  <a:lnTo>
                    <a:pt x="25719" y="43781"/>
                  </a:lnTo>
                  <a:lnTo>
                    <a:pt x="26971" y="44739"/>
                  </a:lnTo>
                  <a:lnTo>
                    <a:pt x="27663" y="44331"/>
                  </a:lnTo>
                  <a:lnTo>
                    <a:pt x="28489" y="43743"/>
                  </a:lnTo>
                  <a:lnTo>
                    <a:pt x="29418" y="43060"/>
                  </a:lnTo>
                  <a:lnTo>
                    <a:pt x="30434" y="42292"/>
                  </a:lnTo>
                  <a:lnTo>
                    <a:pt x="31534" y="41457"/>
                  </a:lnTo>
                  <a:lnTo>
                    <a:pt x="32691" y="40555"/>
                  </a:lnTo>
                  <a:lnTo>
                    <a:pt x="33906" y="39607"/>
                  </a:lnTo>
                  <a:lnTo>
                    <a:pt x="35167" y="38601"/>
                  </a:lnTo>
                  <a:lnTo>
                    <a:pt x="36448" y="37567"/>
                  </a:lnTo>
                  <a:lnTo>
                    <a:pt x="37748" y="36505"/>
                  </a:lnTo>
                  <a:lnTo>
                    <a:pt x="39057" y="35423"/>
                  </a:lnTo>
                  <a:lnTo>
                    <a:pt x="40347" y="34323"/>
                  </a:lnTo>
                  <a:lnTo>
                    <a:pt x="41618" y="33232"/>
                  </a:lnTo>
                  <a:lnTo>
                    <a:pt x="42852" y="32141"/>
                  </a:lnTo>
                  <a:lnTo>
                    <a:pt x="44037" y="31059"/>
                  </a:lnTo>
                  <a:lnTo>
                    <a:pt x="44607" y="30538"/>
                  </a:lnTo>
                  <a:lnTo>
                    <a:pt x="45166" y="30016"/>
                  </a:lnTo>
                  <a:lnTo>
                    <a:pt x="45707" y="29494"/>
                  </a:lnTo>
                  <a:lnTo>
                    <a:pt x="46219" y="28991"/>
                  </a:lnTo>
                  <a:lnTo>
                    <a:pt x="46760" y="28451"/>
                  </a:lnTo>
                  <a:lnTo>
                    <a:pt x="47272" y="27900"/>
                  </a:lnTo>
                  <a:lnTo>
                    <a:pt x="47756" y="27350"/>
                  </a:lnTo>
                  <a:lnTo>
                    <a:pt x="48221" y="26800"/>
                  </a:lnTo>
                  <a:lnTo>
                    <a:pt x="48667" y="26240"/>
                  </a:lnTo>
                  <a:lnTo>
                    <a:pt x="49084" y="25690"/>
                  </a:lnTo>
                  <a:lnTo>
                    <a:pt x="49483" y="25130"/>
                  </a:lnTo>
                  <a:lnTo>
                    <a:pt x="49862" y="24571"/>
                  </a:lnTo>
                  <a:lnTo>
                    <a:pt x="50223" y="24011"/>
                  </a:lnTo>
                  <a:lnTo>
                    <a:pt x="50555" y="23451"/>
                  </a:lnTo>
                  <a:lnTo>
                    <a:pt x="50877" y="22891"/>
                  </a:lnTo>
                  <a:lnTo>
                    <a:pt x="51171" y="22332"/>
                  </a:lnTo>
                  <a:lnTo>
                    <a:pt x="51446" y="21781"/>
                  </a:lnTo>
                  <a:lnTo>
                    <a:pt x="51703" y="21231"/>
                  </a:lnTo>
                  <a:lnTo>
                    <a:pt x="51940" y="20681"/>
                  </a:lnTo>
                  <a:lnTo>
                    <a:pt x="52158" y="20140"/>
                  </a:lnTo>
                  <a:lnTo>
                    <a:pt x="52357" y="19600"/>
                  </a:lnTo>
                  <a:lnTo>
                    <a:pt x="52528" y="19068"/>
                  </a:lnTo>
                  <a:lnTo>
                    <a:pt x="52699" y="18537"/>
                  </a:lnTo>
                  <a:lnTo>
                    <a:pt x="52841" y="18015"/>
                  </a:lnTo>
                  <a:lnTo>
                    <a:pt x="52964" y="17503"/>
                  </a:lnTo>
                  <a:lnTo>
                    <a:pt x="53078" y="17000"/>
                  </a:lnTo>
                  <a:lnTo>
                    <a:pt x="53163" y="16497"/>
                  </a:lnTo>
                  <a:lnTo>
                    <a:pt x="53239" y="16004"/>
                  </a:lnTo>
                  <a:lnTo>
                    <a:pt x="53296" y="15530"/>
                  </a:lnTo>
                  <a:lnTo>
                    <a:pt x="53344" y="15055"/>
                  </a:lnTo>
                  <a:lnTo>
                    <a:pt x="53372" y="14600"/>
                  </a:lnTo>
                  <a:lnTo>
                    <a:pt x="53382" y="14145"/>
                  </a:lnTo>
                  <a:lnTo>
                    <a:pt x="53382" y="13708"/>
                  </a:lnTo>
                  <a:lnTo>
                    <a:pt x="53363" y="13281"/>
                  </a:lnTo>
                  <a:lnTo>
                    <a:pt x="53325" y="12874"/>
                  </a:lnTo>
                  <a:lnTo>
                    <a:pt x="53277" y="12475"/>
                  </a:lnTo>
                  <a:lnTo>
                    <a:pt x="53201" y="11963"/>
                  </a:lnTo>
                  <a:lnTo>
                    <a:pt x="53097" y="11460"/>
                  </a:lnTo>
                  <a:lnTo>
                    <a:pt x="52983" y="10957"/>
                  </a:lnTo>
                  <a:lnTo>
                    <a:pt x="52850" y="10454"/>
                  </a:lnTo>
                  <a:lnTo>
                    <a:pt x="52699" y="9961"/>
                  </a:lnTo>
                  <a:lnTo>
                    <a:pt x="52528" y="9468"/>
                  </a:lnTo>
                  <a:lnTo>
                    <a:pt x="52338" y="8975"/>
                  </a:lnTo>
                  <a:lnTo>
                    <a:pt x="52129" y="8500"/>
                  </a:lnTo>
                  <a:lnTo>
                    <a:pt x="51911" y="8016"/>
                  </a:lnTo>
                  <a:lnTo>
                    <a:pt x="51674" y="7552"/>
                  </a:lnTo>
                  <a:lnTo>
                    <a:pt x="51418" y="7087"/>
                  </a:lnTo>
                  <a:lnTo>
                    <a:pt x="51143" y="6641"/>
                  </a:lnTo>
                  <a:lnTo>
                    <a:pt x="50858" y="6195"/>
                  </a:lnTo>
                  <a:lnTo>
                    <a:pt x="50555" y="5759"/>
                  </a:lnTo>
                  <a:lnTo>
                    <a:pt x="50232" y="5341"/>
                  </a:lnTo>
                  <a:lnTo>
                    <a:pt x="49900" y="4924"/>
                  </a:lnTo>
                  <a:lnTo>
                    <a:pt x="49549" y="4525"/>
                  </a:lnTo>
                  <a:lnTo>
                    <a:pt x="49189" y="4136"/>
                  </a:lnTo>
                  <a:lnTo>
                    <a:pt x="48809" y="3766"/>
                  </a:lnTo>
                  <a:lnTo>
                    <a:pt x="48411" y="3406"/>
                  </a:lnTo>
                  <a:lnTo>
                    <a:pt x="48003" y="3064"/>
                  </a:lnTo>
                  <a:lnTo>
                    <a:pt x="47585" y="2732"/>
                  </a:lnTo>
                  <a:lnTo>
                    <a:pt x="47149" y="2419"/>
                  </a:lnTo>
                  <a:lnTo>
                    <a:pt x="46703" y="2125"/>
                  </a:lnTo>
                  <a:lnTo>
                    <a:pt x="46238" y="1841"/>
                  </a:lnTo>
                  <a:lnTo>
                    <a:pt x="45764" y="1584"/>
                  </a:lnTo>
                  <a:lnTo>
                    <a:pt x="45517" y="1461"/>
                  </a:lnTo>
                  <a:lnTo>
                    <a:pt x="45271" y="1338"/>
                  </a:lnTo>
                  <a:lnTo>
                    <a:pt x="45024" y="1224"/>
                  </a:lnTo>
                  <a:lnTo>
                    <a:pt x="44777" y="1120"/>
                  </a:lnTo>
                  <a:lnTo>
                    <a:pt x="44521" y="1015"/>
                  </a:lnTo>
                  <a:lnTo>
                    <a:pt x="44265" y="920"/>
                  </a:lnTo>
                  <a:lnTo>
                    <a:pt x="43999" y="825"/>
                  </a:lnTo>
                  <a:lnTo>
                    <a:pt x="43734" y="740"/>
                  </a:lnTo>
                  <a:lnTo>
                    <a:pt x="43468" y="655"/>
                  </a:lnTo>
                  <a:lnTo>
                    <a:pt x="43203" y="579"/>
                  </a:lnTo>
                  <a:lnTo>
                    <a:pt x="42927" y="503"/>
                  </a:lnTo>
                  <a:lnTo>
                    <a:pt x="42652" y="437"/>
                  </a:lnTo>
                  <a:lnTo>
                    <a:pt x="42178" y="342"/>
                  </a:lnTo>
                  <a:lnTo>
                    <a:pt x="41694" y="256"/>
                  </a:lnTo>
                  <a:lnTo>
                    <a:pt x="41229" y="180"/>
                  </a:lnTo>
                  <a:lnTo>
                    <a:pt x="40755" y="123"/>
                  </a:lnTo>
                  <a:lnTo>
                    <a:pt x="40290" y="67"/>
                  </a:lnTo>
                  <a:lnTo>
                    <a:pt x="39825" y="38"/>
                  </a:lnTo>
                  <a:lnTo>
                    <a:pt x="39379" y="10"/>
                  </a:lnTo>
                  <a:lnTo>
                    <a:pt x="38924" y="0"/>
                  </a:lnTo>
                  <a:lnTo>
                    <a:pt x="38611" y="10"/>
                  </a:lnTo>
                  <a:lnTo>
                    <a:pt x="38298" y="19"/>
                  </a:lnTo>
                  <a:lnTo>
                    <a:pt x="37985" y="38"/>
                  </a:lnTo>
                  <a:lnTo>
                    <a:pt x="37681" y="57"/>
                  </a:lnTo>
                  <a:lnTo>
                    <a:pt x="37368" y="86"/>
                  </a:lnTo>
                  <a:lnTo>
                    <a:pt x="37065" y="123"/>
                  </a:lnTo>
                  <a:lnTo>
                    <a:pt x="36761" y="171"/>
                  </a:lnTo>
                  <a:lnTo>
                    <a:pt x="36458" y="218"/>
                  </a:lnTo>
                  <a:lnTo>
                    <a:pt x="36154" y="275"/>
                  </a:lnTo>
                  <a:lnTo>
                    <a:pt x="35850" y="342"/>
                  </a:lnTo>
                  <a:lnTo>
                    <a:pt x="35556" y="408"/>
                  </a:lnTo>
                  <a:lnTo>
                    <a:pt x="35253" y="484"/>
                  </a:lnTo>
                  <a:lnTo>
                    <a:pt x="34959" y="569"/>
                  </a:lnTo>
                  <a:lnTo>
                    <a:pt x="34665" y="664"/>
                  </a:lnTo>
                  <a:lnTo>
                    <a:pt x="34361" y="759"/>
                  </a:lnTo>
                  <a:lnTo>
                    <a:pt x="34067" y="863"/>
                  </a:lnTo>
                  <a:lnTo>
                    <a:pt x="33773" y="977"/>
                  </a:lnTo>
                  <a:lnTo>
                    <a:pt x="33488" y="1101"/>
                  </a:lnTo>
                  <a:lnTo>
                    <a:pt x="33194" y="1224"/>
                  </a:lnTo>
                  <a:lnTo>
                    <a:pt x="32900" y="1357"/>
                  </a:lnTo>
                  <a:lnTo>
                    <a:pt x="32606" y="1499"/>
                  </a:lnTo>
                  <a:lnTo>
                    <a:pt x="32321" y="1651"/>
                  </a:lnTo>
                  <a:lnTo>
                    <a:pt x="32027" y="1803"/>
                  </a:lnTo>
                  <a:lnTo>
                    <a:pt x="31733" y="1964"/>
                  </a:lnTo>
                  <a:lnTo>
                    <a:pt x="31449" y="2135"/>
                  </a:lnTo>
                  <a:lnTo>
                    <a:pt x="31155" y="2315"/>
                  </a:lnTo>
                  <a:lnTo>
                    <a:pt x="30860" y="2495"/>
                  </a:lnTo>
                  <a:lnTo>
                    <a:pt x="30576" y="2685"/>
                  </a:lnTo>
                  <a:lnTo>
                    <a:pt x="30282" y="2884"/>
                  </a:lnTo>
                  <a:lnTo>
                    <a:pt x="29988" y="3093"/>
                  </a:lnTo>
                  <a:lnTo>
                    <a:pt x="29694" y="3311"/>
                  </a:lnTo>
                  <a:lnTo>
                    <a:pt x="29409" y="3529"/>
                  </a:lnTo>
                  <a:lnTo>
                    <a:pt x="29153" y="3728"/>
                  </a:lnTo>
                  <a:lnTo>
                    <a:pt x="28906" y="3928"/>
                  </a:lnTo>
                  <a:lnTo>
                    <a:pt x="28679" y="4136"/>
                  </a:lnTo>
                  <a:lnTo>
                    <a:pt x="28451" y="4345"/>
                  </a:lnTo>
                  <a:lnTo>
                    <a:pt x="28233" y="4554"/>
                  </a:lnTo>
                  <a:lnTo>
                    <a:pt x="28033" y="4772"/>
                  </a:lnTo>
                  <a:lnTo>
                    <a:pt x="27834" y="4981"/>
                  </a:lnTo>
                  <a:lnTo>
                    <a:pt x="27644" y="5199"/>
                  </a:lnTo>
                  <a:lnTo>
                    <a:pt x="27464" y="5417"/>
                  </a:lnTo>
                  <a:lnTo>
                    <a:pt x="27293" y="5626"/>
                  </a:lnTo>
                  <a:lnTo>
                    <a:pt x="27123" y="5844"/>
                  </a:lnTo>
                  <a:lnTo>
                    <a:pt x="26971" y="6062"/>
                  </a:lnTo>
                  <a:lnTo>
                    <a:pt x="26677" y="6480"/>
                  </a:lnTo>
                  <a:lnTo>
                    <a:pt x="26421" y="6897"/>
                  </a:lnTo>
                  <a:lnTo>
                    <a:pt x="26411" y="6887"/>
                  </a:lnTo>
                  <a:lnTo>
                    <a:pt x="26411" y="6897"/>
                  </a:lnTo>
                  <a:lnTo>
                    <a:pt x="26402" y="6897"/>
                  </a:lnTo>
                  <a:lnTo>
                    <a:pt x="26146" y="6480"/>
                  </a:lnTo>
                  <a:lnTo>
                    <a:pt x="25852" y="6062"/>
                  </a:lnTo>
                  <a:lnTo>
                    <a:pt x="25700" y="5844"/>
                  </a:lnTo>
                  <a:lnTo>
                    <a:pt x="25529" y="5626"/>
                  </a:lnTo>
                  <a:lnTo>
                    <a:pt x="25358" y="5417"/>
                  </a:lnTo>
                  <a:lnTo>
                    <a:pt x="25178" y="5199"/>
                  </a:lnTo>
                  <a:lnTo>
                    <a:pt x="24988" y="4981"/>
                  </a:lnTo>
                  <a:lnTo>
                    <a:pt x="24789" y="4772"/>
                  </a:lnTo>
                  <a:lnTo>
                    <a:pt x="24590" y="4554"/>
                  </a:lnTo>
                  <a:lnTo>
                    <a:pt x="24372" y="4345"/>
                  </a:lnTo>
                  <a:lnTo>
                    <a:pt x="24144" y="4136"/>
                  </a:lnTo>
                  <a:lnTo>
                    <a:pt x="23907" y="3928"/>
                  </a:lnTo>
                  <a:lnTo>
                    <a:pt x="23670" y="3728"/>
                  </a:lnTo>
                  <a:lnTo>
                    <a:pt x="23413" y="3529"/>
                  </a:lnTo>
                  <a:lnTo>
                    <a:pt x="23119" y="3311"/>
                  </a:lnTo>
                  <a:lnTo>
                    <a:pt x="22835" y="3093"/>
                  </a:lnTo>
                  <a:lnTo>
                    <a:pt x="22541" y="2884"/>
                  </a:lnTo>
                  <a:lnTo>
                    <a:pt x="22247" y="2685"/>
                  </a:lnTo>
                  <a:lnTo>
                    <a:pt x="21962" y="2495"/>
                  </a:lnTo>
                  <a:lnTo>
                    <a:pt x="21668" y="2315"/>
                  </a:lnTo>
                  <a:lnTo>
                    <a:pt x="21383" y="2135"/>
                  </a:lnTo>
                  <a:lnTo>
                    <a:pt x="21089" y="1964"/>
                  </a:lnTo>
                  <a:lnTo>
                    <a:pt x="20795" y="1803"/>
                  </a:lnTo>
                  <a:lnTo>
                    <a:pt x="20511" y="1651"/>
                  </a:lnTo>
                  <a:lnTo>
                    <a:pt x="20216" y="1499"/>
                  </a:lnTo>
                  <a:lnTo>
                    <a:pt x="19922" y="1357"/>
                  </a:lnTo>
                  <a:lnTo>
                    <a:pt x="19628" y="1224"/>
                  </a:lnTo>
                  <a:lnTo>
                    <a:pt x="19344" y="1101"/>
                  </a:lnTo>
                  <a:lnTo>
                    <a:pt x="19050" y="977"/>
                  </a:lnTo>
                  <a:lnTo>
                    <a:pt x="18756" y="863"/>
                  </a:lnTo>
                  <a:lnTo>
                    <a:pt x="18461" y="759"/>
                  </a:lnTo>
                  <a:lnTo>
                    <a:pt x="18167" y="664"/>
                  </a:lnTo>
                  <a:lnTo>
                    <a:pt x="17864" y="569"/>
                  </a:lnTo>
                  <a:lnTo>
                    <a:pt x="17570" y="484"/>
                  </a:lnTo>
                  <a:lnTo>
                    <a:pt x="17276" y="408"/>
                  </a:lnTo>
                  <a:lnTo>
                    <a:pt x="16972" y="342"/>
                  </a:lnTo>
                  <a:lnTo>
                    <a:pt x="16668" y="275"/>
                  </a:lnTo>
                  <a:lnTo>
                    <a:pt x="16365" y="218"/>
                  </a:lnTo>
                  <a:lnTo>
                    <a:pt x="16061" y="171"/>
                  </a:lnTo>
                  <a:lnTo>
                    <a:pt x="15758" y="123"/>
                  </a:lnTo>
                  <a:lnTo>
                    <a:pt x="15454" y="86"/>
                  </a:lnTo>
                  <a:lnTo>
                    <a:pt x="15141" y="57"/>
                  </a:lnTo>
                  <a:lnTo>
                    <a:pt x="14838" y="38"/>
                  </a:lnTo>
                  <a:lnTo>
                    <a:pt x="14525" y="19"/>
                  </a:lnTo>
                  <a:lnTo>
                    <a:pt x="14211" y="10"/>
                  </a:lnTo>
                  <a:lnTo>
                    <a:pt x="13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111853" y="3907215"/>
              <a:ext cx="983964" cy="824670"/>
            </a:xfrm>
            <a:custGeom>
              <a:rect b="b" l="l" r="r" t="t"/>
              <a:pathLst>
                <a:path extrusionOk="0" h="44740" w="53382">
                  <a:moveTo>
                    <a:pt x="13889" y="0"/>
                  </a:moveTo>
                  <a:lnTo>
                    <a:pt x="13443" y="10"/>
                  </a:lnTo>
                  <a:lnTo>
                    <a:pt x="12988" y="38"/>
                  </a:lnTo>
                  <a:lnTo>
                    <a:pt x="12532" y="67"/>
                  </a:lnTo>
                  <a:lnTo>
                    <a:pt x="12067" y="123"/>
                  </a:lnTo>
                  <a:lnTo>
                    <a:pt x="11593" y="180"/>
                  </a:lnTo>
                  <a:lnTo>
                    <a:pt x="11128" y="256"/>
                  </a:lnTo>
                  <a:lnTo>
                    <a:pt x="10644" y="342"/>
                  </a:lnTo>
                  <a:lnTo>
                    <a:pt x="10170" y="437"/>
                  </a:lnTo>
                  <a:lnTo>
                    <a:pt x="9895" y="503"/>
                  </a:lnTo>
                  <a:lnTo>
                    <a:pt x="9620" y="579"/>
                  </a:lnTo>
                  <a:lnTo>
                    <a:pt x="9354" y="655"/>
                  </a:lnTo>
                  <a:lnTo>
                    <a:pt x="9089" y="740"/>
                  </a:lnTo>
                  <a:lnTo>
                    <a:pt x="8833" y="825"/>
                  </a:lnTo>
                  <a:lnTo>
                    <a:pt x="8576" y="920"/>
                  </a:lnTo>
                  <a:lnTo>
                    <a:pt x="8320" y="1015"/>
                  </a:lnTo>
                  <a:lnTo>
                    <a:pt x="8074" y="1120"/>
                  </a:lnTo>
                  <a:lnTo>
                    <a:pt x="7827" y="1224"/>
                  </a:lnTo>
                  <a:lnTo>
                    <a:pt x="7590" y="1338"/>
                  </a:lnTo>
                  <a:lnTo>
                    <a:pt x="7353" y="1461"/>
                  </a:lnTo>
                  <a:lnTo>
                    <a:pt x="7115" y="1584"/>
                  </a:lnTo>
                  <a:lnTo>
                    <a:pt x="6888" y="1708"/>
                  </a:lnTo>
                  <a:lnTo>
                    <a:pt x="6660" y="1841"/>
                  </a:lnTo>
                  <a:lnTo>
                    <a:pt x="6432" y="1983"/>
                  </a:lnTo>
                  <a:lnTo>
                    <a:pt x="6214" y="2125"/>
                  </a:lnTo>
                  <a:lnTo>
                    <a:pt x="5787" y="2419"/>
                  </a:lnTo>
                  <a:lnTo>
                    <a:pt x="5370" y="2732"/>
                  </a:lnTo>
                  <a:lnTo>
                    <a:pt x="4972" y="3064"/>
                  </a:lnTo>
                  <a:lnTo>
                    <a:pt x="4592" y="3406"/>
                  </a:lnTo>
                  <a:lnTo>
                    <a:pt x="4222" y="3766"/>
                  </a:lnTo>
                  <a:lnTo>
                    <a:pt x="3871" y="4136"/>
                  </a:lnTo>
                  <a:lnTo>
                    <a:pt x="3530" y="4525"/>
                  </a:lnTo>
                  <a:lnTo>
                    <a:pt x="3207" y="4924"/>
                  </a:lnTo>
                  <a:lnTo>
                    <a:pt x="2894" y="5341"/>
                  </a:lnTo>
                  <a:lnTo>
                    <a:pt x="2600" y="5759"/>
                  </a:lnTo>
                  <a:lnTo>
                    <a:pt x="2325" y="6195"/>
                  </a:lnTo>
                  <a:lnTo>
                    <a:pt x="2059" y="6641"/>
                  </a:lnTo>
                  <a:lnTo>
                    <a:pt x="1812" y="7087"/>
                  </a:lnTo>
                  <a:lnTo>
                    <a:pt x="1585" y="7552"/>
                  </a:lnTo>
                  <a:lnTo>
                    <a:pt x="1367" y="8016"/>
                  </a:lnTo>
                  <a:lnTo>
                    <a:pt x="1167" y="8500"/>
                  </a:lnTo>
                  <a:lnTo>
                    <a:pt x="978" y="8975"/>
                  </a:lnTo>
                  <a:lnTo>
                    <a:pt x="807" y="9468"/>
                  </a:lnTo>
                  <a:lnTo>
                    <a:pt x="646" y="9961"/>
                  </a:lnTo>
                  <a:lnTo>
                    <a:pt x="513" y="10454"/>
                  </a:lnTo>
                  <a:lnTo>
                    <a:pt x="389" y="10957"/>
                  </a:lnTo>
                  <a:lnTo>
                    <a:pt x="276" y="11460"/>
                  </a:lnTo>
                  <a:lnTo>
                    <a:pt x="181" y="11963"/>
                  </a:lnTo>
                  <a:lnTo>
                    <a:pt x="105" y="12475"/>
                  </a:lnTo>
                  <a:lnTo>
                    <a:pt x="57" y="12864"/>
                  </a:lnTo>
                  <a:lnTo>
                    <a:pt x="19" y="13272"/>
                  </a:lnTo>
                  <a:lnTo>
                    <a:pt x="1" y="13680"/>
                  </a:lnTo>
                  <a:lnTo>
                    <a:pt x="1" y="14097"/>
                  </a:lnTo>
                  <a:lnTo>
                    <a:pt x="10" y="14524"/>
                  </a:lnTo>
                  <a:lnTo>
                    <a:pt x="38" y="14951"/>
                  </a:lnTo>
                  <a:lnTo>
                    <a:pt x="86" y="15387"/>
                  </a:lnTo>
                  <a:lnTo>
                    <a:pt x="143" y="15833"/>
                  </a:lnTo>
                  <a:lnTo>
                    <a:pt x="219" y="16279"/>
                  </a:lnTo>
                  <a:lnTo>
                    <a:pt x="304" y="16735"/>
                  </a:lnTo>
                  <a:lnTo>
                    <a:pt x="418" y="17199"/>
                  </a:lnTo>
                  <a:lnTo>
                    <a:pt x="541" y="17664"/>
                  </a:lnTo>
                  <a:lnTo>
                    <a:pt x="684" y="18139"/>
                  </a:lnTo>
                  <a:lnTo>
                    <a:pt x="845" y="18613"/>
                  </a:lnTo>
                  <a:lnTo>
                    <a:pt x="1025" y="19097"/>
                  </a:lnTo>
                  <a:lnTo>
                    <a:pt x="1224" y="19581"/>
                  </a:lnTo>
                  <a:lnTo>
                    <a:pt x="1442" y="20074"/>
                  </a:lnTo>
                  <a:lnTo>
                    <a:pt x="1680" y="20567"/>
                  </a:lnTo>
                  <a:lnTo>
                    <a:pt x="1936" y="21070"/>
                  </a:lnTo>
                  <a:lnTo>
                    <a:pt x="2211" y="21573"/>
                  </a:lnTo>
                  <a:lnTo>
                    <a:pt x="2505" y="22085"/>
                  </a:lnTo>
                  <a:lnTo>
                    <a:pt x="2828" y="22597"/>
                  </a:lnTo>
                  <a:lnTo>
                    <a:pt x="3160" y="23110"/>
                  </a:lnTo>
                  <a:lnTo>
                    <a:pt x="3520" y="23631"/>
                  </a:lnTo>
                  <a:lnTo>
                    <a:pt x="3900" y="24153"/>
                  </a:lnTo>
                  <a:lnTo>
                    <a:pt x="4298" y="24675"/>
                  </a:lnTo>
                  <a:lnTo>
                    <a:pt x="4715" y="25206"/>
                  </a:lnTo>
                  <a:lnTo>
                    <a:pt x="5161" y="25737"/>
                  </a:lnTo>
                  <a:lnTo>
                    <a:pt x="5626" y="26269"/>
                  </a:lnTo>
                  <a:lnTo>
                    <a:pt x="6119" y="26800"/>
                  </a:lnTo>
                  <a:lnTo>
                    <a:pt x="6632" y="27341"/>
                  </a:lnTo>
                  <a:lnTo>
                    <a:pt x="7163" y="27881"/>
                  </a:lnTo>
                  <a:lnTo>
                    <a:pt x="8216" y="28906"/>
                  </a:lnTo>
                  <a:lnTo>
                    <a:pt x="9345" y="29978"/>
                  </a:lnTo>
                  <a:lnTo>
                    <a:pt x="10531" y="31078"/>
                  </a:lnTo>
                  <a:lnTo>
                    <a:pt x="11764" y="32207"/>
                  </a:lnTo>
                  <a:lnTo>
                    <a:pt x="13035" y="33346"/>
                  </a:lnTo>
                  <a:lnTo>
                    <a:pt x="14325" y="34484"/>
                  </a:lnTo>
                  <a:lnTo>
                    <a:pt x="15634" y="35622"/>
                  </a:lnTo>
                  <a:lnTo>
                    <a:pt x="16934" y="36732"/>
                  </a:lnTo>
                  <a:lnTo>
                    <a:pt x="18215" y="37823"/>
                  </a:lnTo>
                  <a:lnTo>
                    <a:pt x="19477" y="38876"/>
                  </a:lnTo>
                  <a:lnTo>
                    <a:pt x="20691" y="39872"/>
                  </a:lnTo>
                  <a:lnTo>
                    <a:pt x="21848" y="40812"/>
                  </a:lnTo>
                  <a:lnTo>
                    <a:pt x="22949" y="41684"/>
                  </a:lnTo>
                  <a:lnTo>
                    <a:pt x="23964" y="42481"/>
                  </a:lnTo>
                  <a:lnTo>
                    <a:pt x="24893" y="43183"/>
                  </a:lnTo>
                  <a:lnTo>
                    <a:pt x="25719" y="43781"/>
                  </a:lnTo>
                  <a:lnTo>
                    <a:pt x="26971" y="44739"/>
                  </a:lnTo>
                  <a:lnTo>
                    <a:pt x="27663" y="44331"/>
                  </a:lnTo>
                  <a:lnTo>
                    <a:pt x="28489" y="43743"/>
                  </a:lnTo>
                  <a:lnTo>
                    <a:pt x="29418" y="43060"/>
                  </a:lnTo>
                  <a:lnTo>
                    <a:pt x="30434" y="42292"/>
                  </a:lnTo>
                  <a:lnTo>
                    <a:pt x="31534" y="41457"/>
                  </a:lnTo>
                  <a:lnTo>
                    <a:pt x="32691" y="40555"/>
                  </a:lnTo>
                  <a:lnTo>
                    <a:pt x="33906" y="39607"/>
                  </a:lnTo>
                  <a:lnTo>
                    <a:pt x="35167" y="38601"/>
                  </a:lnTo>
                  <a:lnTo>
                    <a:pt x="36448" y="37567"/>
                  </a:lnTo>
                  <a:lnTo>
                    <a:pt x="37748" y="36505"/>
                  </a:lnTo>
                  <a:lnTo>
                    <a:pt x="39057" y="35423"/>
                  </a:lnTo>
                  <a:lnTo>
                    <a:pt x="40347" y="34323"/>
                  </a:lnTo>
                  <a:lnTo>
                    <a:pt x="41618" y="33232"/>
                  </a:lnTo>
                  <a:lnTo>
                    <a:pt x="42852" y="32141"/>
                  </a:lnTo>
                  <a:lnTo>
                    <a:pt x="44037" y="31059"/>
                  </a:lnTo>
                  <a:lnTo>
                    <a:pt x="44607" y="30538"/>
                  </a:lnTo>
                  <a:lnTo>
                    <a:pt x="45166" y="30016"/>
                  </a:lnTo>
                  <a:lnTo>
                    <a:pt x="45707" y="29494"/>
                  </a:lnTo>
                  <a:lnTo>
                    <a:pt x="46219" y="28991"/>
                  </a:lnTo>
                  <a:lnTo>
                    <a:pt x="46760" y="28451"/>
                  </a:lnTo>
                  <a:lnTo>
                    <a:pt x="47272" y="27900"/>
                  </a:lnTo>
                  <a:lnTo>
                    <a:pt x="47756" y="27350"/>
                  </a:lnTo>
                  <a:lnTo>
                    <a:pt x="48221" y="26800"/>
                  </a:lnTo>
                  <a:lnTo>
                    <a:pt x="48667" y="26240"/>
                  </a:lnTo>
                  <a:lnTo>
                    <a:pt x="49084" y="25690"/>
                  </a:lnTo>
                  <a:lnTo>
                    <a:pt x="49483" y="25130"/>
                  </a:lnTo>
                  <a:lnTo>
                    <a:pt x="49862" y="24571"/>
                  </a:lnTo>
                  <a:lnTo>
                    <a:pt x="50223" y="24011"/>
                  </a:lnTo>
                  <a:lnTo>
                    <a:pt x="50555" y="23451"/>
                  </a:lnTo>
                  <a:lnTo>
                    <a:pt x="50877" y="22891"/>
                  </a:lnTo>
                  <a:lnTo>
                    <a:pt x="51171" y="22332"/>
                  </a:lnTo>
                  <a:lnTo>
                    <a:pt x="51446" y="21781"/>
                  </a:lnTo>
                  <a:lnTo>
                    <a:pt x="51703" y="21231"/>
                  </a:lnTo>
                  <a:lnTo>
                    <a:pt x="51940" y="20681"/>
                  </a:lnTo>
                  <a:lnTo>
                    <a:pt x="52158" y="20140"/>
                  </a:lnTo>
                  <a:lnTo>
                    <a:pt x="52357" y="19600"/>
                  </a:lnTo>
                  <a:lnTo>
                    <a:pt x="52528" y="19068"/>
                  </a:lnTo>
                  <a:lnTo>
                    <a:pt x="52699" y="18537"/>
                  </a:lnTo>
                  <a:lnTo>
                    <a:pt x="52841" y="18015"/>
                  </a:lnTo>
                  <a:lnTo>
                    <a:pt x="52964" y="17503"/>
                  </a:lnTo>
                  <a:lnTo>
                    <a:pt x="53078" y="17000"/>
                  </a:lnTo>
                  <a:lnTo>
                    <a:pt x="53163" y="16497"/>
                  </a:lnTo>
                  <a:lnTo>
                    <a:pt x="53239" y="16004"/>
                  </a:lnTo>
                  <a:lnTo>
                    <a:pt x="53296" y="15530"/>
                  </a:lnTo>
                  <a:lnTo>
                    <a:pt x="53344" y="15055"/>
                  </a:lnTo>
                  <a:lnTo>
                    <a:pt x="53372" y="14600"/>
                  </a:lnTo>
                  <a:lnTo>
                    <a:pt x="53382" y="14145"/>
                  </a:lnTo>
                  <a:lnTo>
                    <a:pt x="53382" y="13708"/>
                  </a:lnTo>
                  <a:lnTo>
                    <a:pt x="53363" y="13281"/>
                  </a:lnTo>
                  <a:lnTo>
                    <a:pt x="53325" y="12874"/>
                  </a:lnTo>
                  <a:lnTo>
                    <a:pt x="53277" y="12475"/>
                  </a:lnTo>
                  <a:lnTo>
                    <a:pt x="53201" y="11963"/>
                  </a:lnTo>
                  <a:lnTo>
                    <a:pt x="53097" y="11460"/>
                  </a:lnTo>
                  <a:lnTo>
                    <a:pt x="52983" y="10957"/>
                  </a:lnTo>
                  <a:lnTo>
                    <a:pt x="52850" y="10454"/>
                  </a:lnTo>
                  <a:lnTo>
                    <a:pt x="52699" y="9961"/>
                  </a:lnTo>
                  <a:lnTo>
                    <a:pt x="52528" y="9468"/>
                  </a:lnTo>
                  <a:lnTo>
                    <a:pt x="52338" y="8975"/>
                  </a:lnTo>
                  <a:lnTo>
                    <a:pt x="52129" y="8500"/>
                  </a:lnTo>
                  <a:lnTo>
                    <a:pt x="51911" y="8016"/>
                  </a:lnTo>
                  <a:lnTo>
                    <a:pt x="51674" y="7552"/>
                  </a:lnTo>
                  <a:lnTo>
                    <a:pt x="51418" y="7087"/>
                  </a:lnTo>
                  <a:lnTo>
                    <a:pt x="51143" y="6641"/>
                  </a:lnTo>
                  <a:lnTo>
                    <a:pt x="50858" y="6195"/>
                  </a:lnTo>
                  <a:lnTo>
                    <a:pt x="50555" y="5759"/>
                  </a:lnTo>
                  <a:lnTo>
                    <a:pt x="50232" y="5341"/>
                  </a:lnTo>
                  <a:lnTo>
                    <a:pt x="49900" y="4924"/>
                  </a:lnTo>
                  <a:lnTo>
                    <a:pt x="49549" y="4525"/>
                  </a:lnTo>
                  <a:lnTo>
                    <a:pt x="49189" y="4136"/>
                  </a:lnTo>
                  <a:lnTo>
                    <a:pt x="48809" y="3766"/>
                  </a:lnTo>
                  <a:lnTo>
                    <a:pt x="48411" y="3406"/>
                  </a:lnTo>
                  <a:lnTo>
                    <a:pt x="48003" y="3064"/>
                  </a:lnTo>
                  <a:lnTo>
                    <a:pt x="47585" y="2732"/>
                  </a:lnTo>
                  <a:lnTo>
                    <a:pt x="47149" y="2419"/>
                  </a:lnTo>
                  <a:lnTo>
                    <a:pt x="46703" y="2125"/>
                  </a:lnTo>
                  <a:lnTo>
                    <a:pt x="46238" y="1841"/>
                  </a:lnTo>
                  <a:lnTo>
                    <a:pt x="45764" y="1584"/>
                  </a:lnTo>
                  <a:lnTo>
                    <a:pt x="45517" y="1461"/>
                  </a:lnTo>
                  <a:lnTo>
                    <a:pt x="45271" y="1338"/>
                  </a:lnTo>
                  <a:lnTo>
                    <a:pt x="45024" y="1224"/>
                  </a:lnTo>
                  <a:lnTo>
                    <a:pt x="44777" y="1120"/>
                  </a:lnTo>
                  <a:lnTo>
                    <a:pt x="44521" y="1015"/>
                  </a:lnTo>
                  <a:lnTo>
                    <a:pt x="44265" y="920"/>
                  </a:lnTo>
                  <a:lnTo>
                    <a:pt x="43999" y="825"/>
                  </a:lnTo>
                  <a:lnTo>
                    <a:pt x="43734" y="740"/>
                  </a:lnTo>
                  <a:lnTo>
                    <a:pt x="43468" y="655"/>
                  </a:lnTo>
                  <a:lnTo>
                    <a:pt x="43203" y="579"/>
                  </a:lnTo>
                  <a:lnTo>
                    <a:pt x="42927" y="503"/>
                  </a:lnTo>
                  <a:lnTo>
                    <a:pt x="42652" y="437"/>
                  </a:lnTo>
                  <a:lnTo>
                    <a:pt x="42178" y="342"/>
                  </a:lnTo>
                  <a:lnTo>
                    <a:pt x="41694" y="256"/>
                  </a:lnTo>
                  <a:lnTo>
                    <a:pt x="41229" y="180"/>
                  </a:lnTo>
                  <a:lnTo>
                    <a:pt x="40755" y="123"/>
                  </a:lnTo>
                  <a:lnTo>
                    <a:pt x="40290" y="67"/>
                  </a:lnTo>
                  <a:lnTo>
                    <a:pt x="39825" y="38"/>
                  </a:lnTo>
                  <a:lnTo>
                    <a:pt x="39379" y="10"/>
                  </a:lnTo>
                  <a:lnTo>
                    <a:pt x="38924" y="0"/>
                  </a:lnTo>
                  <a:lnTo>
                    <a:pt x="38611" y="10"/>
                  </a:lnTo>
                  <a:lnTo>
                    <a:pt x="38298" y="19"/>
                  </a:lnTo>
                  <a:lnTo>
                    <a:pt x="37985" y="38"/>
                  </a:lnTo>
                  <a:lnTo>
                    <a:pt x="37681" y="57"/>
                  </a:lnTo>
                  <a:lnTo>
                    <a:pt x="37368" y="86"/>
                  </a:lnTo>
                  <a:lnTo>
                    <a:pt x="37065" y="123"/>
                  </a:lnTo>
                  <a:lnTo>
                    <a:pt x="36761" y="171"/>
                  </a:lnTo>
                  <a:lnTo>
                    <a:pt x="36458" y="218"/>
                  </a:lnTo>
                  <a:lnTo>
                    <a:pt x="36154" y="275"/>
                  </a:lnTo>
                  <a:lnTo>
                    <a:pt x="35850" y="342"/>
                  </a:lnTo>
                  <a:lnTo>
                    <a:pt x="35556" y="408"/>
                  </a:lnTo>
                  <a:lnTo>
                    <a:pt x="35253" y="484"/>
                  </a:lnTo>
                  <a:lnTo>
                    <a:pt x="34959" y="569"/>
                  </a:lnTo>
                  <a:lnTo>
                    <a:pt x="34665" y="664"/>
                  </a:lnTo>
                  <a:lnTo>
                    <a:pt x="34361" y="759"/>
                  </a:lnTo>
                  <a:lnTo>
                    <a:pt x="34067" y="863"/>
                  </a:lnTo>
                  <a:lnTo>
                    <a:pt x="33773" y="977"/>
                  </a:lnTo>
                  <a:lnTo>
                    <a:pt x="33488" y="1101"/>
                  </a:lnTo>
                  <a:lnTo>
                    <a:pt x="33194" y="1224"/>
                  </a:lnTo>
                  <a:lnTo>
                    <a:pt x="32900" y="1357"/>
                  </a:lnTo>
                  <a:lnTo>
                    <a:pt x="32606" y="1499"/>
                  </a:lnTo>
                  <a:lnTo>
                    <a:pt x="32321" y="1651"/>
                  </a:lnTo>
                  <a:lnTo>
                    <a:pt x="32027" y="1803"/>
                  </a:lnTo>
                  <a:lnTo>
                    <a:pt x="31733" y="1964"/>
                  </a:lnTo>
                  <a:lnTo>
                    <a:pt x="31449" y="2135"/>
                  </a:lnTo>
                  <a:lnTo>
                    <a:pt x="31155" y="2315"/>
                  </a:lnTo>
                  <a:lnTo>
                    <a:pt x="30860" y="2495"/>
                  </a:lnTo>
                  <a:lnTo>
                    <a:pt x="30576" y="2685"/>
                  </a:lnTo>
                  <a:lnTo>
                    <a:pt x="30282" y="2884"/>
                  </a:lnTo>
                  <a:lnTo>
                    <a:pt x="29988" y="3093"/>
                  </a:lnTo>
                  <a:lnTo>
                    <a:pt x="29694" y="3311"/>
                  </a:lnTo>
                  <a:lnTo>
                    <a:pt x="29409" y="3529"/>
                  </a:lnTo>
                  <a:lnTo>
                    <a:pt x="29153" y="3728"/>
                  </a:lnTo>
                  <a:lnTo>
                    <a:pt x="28906" y="3928"/>
                  </a:lnTo>
                  <a:lnTo>
                    <a:pt x="28679" y="4136"/>
                  </a:lnTo>
                  <a:lnTo>
                    <a:pt x="28451" y="4345"/>
                  </a:lnTo>
                  <a:lnTo>
                    <a:pt x="28233" y="4554"/>
                  </a:lnTo>
                  <a:lnTo>
                    <a:pt x="28033" y="4772"/>
                  </a:lnTo>
                  <a:lnTo>
                    <a:pt x="27834" y="4981"/>
                  </a:lnTo>
                  <a:lnTo>
                    <a:pt x="27644" y="5199"/>
                  </a:lnTo>
                  <a:lnTo>
                    <a:pt x="27464" y="5417"/>
                  </a:lnTo>
                  <a:lnTo>
                    <a:pt x="27293" y="5626"/>
                  </a:lnTo>
                  <a:lnTo>
                    <a:pt x="27123" y="5844"/>
                  </a:lnTo>
                  <a:lnTo>
                    <a:pt x="26971" y="6062"/>
                  </a:lnTo>
                  <a:lnTo>
                    <a:pt x="26677" y="6480"/>
                  </a:lnTo>
                  <a:lnTo>
                    <a:pt x="26421" y="6897"/>
                  </a:lnTo>
                  <a:lnTo>
                    <a:pt x="26411" y="6887"/>
                  </a:lnTo>
                  <a:lnTo>
                    <a:pt x="26411" y="6897"/>
                  </a:lnTo>
                  <a:lnTo>
                    <a:pt x="26402" y="6897"/>
                  </a:lnTo>
                  <a:lnTo>
                    <a:pt x="26146" y="6480"/>
                  </a:lnTo>
                  <a:lnTo>
                    <a:pt x="25852" y="6062"/>
                  </a:lnTo>
                  <a:lnTo>
                    <a:pt x="25700" y="5844"/>
                  </a:lnTo>
                  <a:lnTo>
                    <a:pt x="25529" y="5626"/>
                  </a:lnTo>
                  <a:lnTo>
                    <a:pt x="25358" y="5417"/>
                  </a:lnTo>
                  <a:lnTo>
                    <a:pt x="25178" y="5199"/>
                  </a:lnTo>
                  <a:lnTo>
                    <a:pt x="24988" y="4981"/>
                  </a:lnTo>
                  <a:lnTo>
                    <a:pt x="24789" y="4772"/>
                  </a:lnTo>
                  <a:lnTo>
                    <a:pt x="24590" y="4554"/>
                  </a:lnTo>
                  <a:lnTo>
                    <a:pt x="24372" y="4345"/>
                  </a:lnTo>
                  <a:lnTo>
                    <a:pt x="24144" y="4136"/>
                  </a:lnTo>
                  <a:lnTo>
                    <a:pt x="23907" y="3928"/>
                  </a:lnTo>
                  <a:lnTo>
                    <a:pt x="23670" y="3728"/>
                  </a:lnTo>
                  <a:lnTo>
                    <a:pt x="23413" y="3529"/>
                  </a:lnTo>
                  <a:lnTo>
                    <a:pt x="23119" y="3311"/>
                  </a:lnTo>
                  <a:lnTo>
                    <a:pt x="22835" y="3093"/>
                  </a:lnTo>
                  <a:lnTo>
                    <a:pt x="22541" y="2884"/>
                  </a:lnTo>
                  <a:lnTo>
                    <a:pt x="22247" y="2685"/>
                  </a:lnTo>
                  <a:lnTo>
                    <a:pt x="21962" y="2495"/>
                  </a:lnTo>
                  <a:lnTo>
                    <a:pt x="21668" y="2315"/>
                  </a:lnTo>
                  <a:lnTo>
                    <a:pt x="21383" y="2135"/>
                  </a:lnTo>
                  <a:lnTo>
                    <a:pt x="21089" y="1964"/>
                  </a:lnTo>
                  <a:lnTo>
                    <a:pt x="20795" y="1803"/>
                  </a:lnTo>
                  <a:lnTo>
                    <a:pt x="20511" y="1651"/>
                  </a:lnTo>
                  <a:lnTo>
                    <a:pt x="20216" y="1499"/>
                  </a:lnTo>
                  <a:lnTo>
                    <a:pt x="19922" y="1357"/>
                  </a:lnTo>
                  <a:lnTo>
                    <a:pt x="19628" y="1224"/>
                  </a:lnTo>
                  <a:lnTo>
                    <a:pt x="19344" y="1101"/>
                  </a:lnTo>
                  <a:lnTo>
                    <a:pt x="19050" y="977"/>
                  </a:lnTo>
                  <a:lnTo>
                    <a:pt x="18756" y="863"/>
                  </a:lnTo>
                  <a:lnTo>
                    <a:pt x="18461" y="759"/>
                  </a:lnTo>
                  <a:lnTo>
                    <a:pt x="18167" y="664"/>
                  </a:lnTo>
                  <a:lnTo>
                    <a:pt x="17864" y="569"/>
                  </a:lnTo>
                  <a:lnTo>
                    <a:pt x="17570" y="484"/>
                  </a:lnTo>
                  <a:lnTo>
                    <a:pt x="17276" y="408"/>
                  </a:lnTo>
                  <a:lnTo>
                    <a:pt x="16972" y="342"/>
                  </a:lnTo>
                  <a:lnTo>
                    <a:pt x="16668" y="275"/>
                  </a:lnTo>
                  <a:lnTo>
                    <a:pt x="16365" y="218"/>
                  </a:lnTo>
                  <a:lnTo>
                    <a:pt x="16061" y="171"/>
                  </a:lnTo>
                  <a:lnTo>
                    <a:pt x="15758" y="123"/>
                  </a:lnTo>
                  <a:lnTo>
                    <a:pt x="15454" y="86"/>
                  </a:lnTo>
                  <a:lnTo>
                    <a:pt x="15141" y="57"/>
                  </a:lnTo>
                  <a:lnTo>
                    <a:pt x="14838" y="38"/>
                  </a:lnTo>
                  <a:lnTo>
                    <a:pt x="14525" y="19"/>
                  </a:lnTo>
                  <a:lnTo>
                    <a:pt x="14211" y="10"/>
                  </a:lnTo>
                  <a:lnTo>
                    <a:pt x="13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1003490" y="2153828"/>
              <a:ext cx="2057409" cy="1724336"/>
              <a:chOff x="457200" y="1283419"/>
              <a:chExt cx="4114818" cy="3448671"/>
            </a:xfrm>
          </p:grpSpPr>
          <p:sp>
            <p:nvSpPr>
              <p:cNvPr id="385" name="Google Shape;385;p19"/>
              <p:cNvSpPr/>
              <p:nvPr/>
            </p:nvSpPr>
            <p:spPr>
              <a:xfrm>
                <a:off x="457200" y="1283419"/>
                <a:ext cx="4114818" cy="3448671"/>
              </a:xfrm>
              <a:custGeom>
                <a:rect b="b" l="l" r="r" t="t"/>
                <a:pathLst>
                  <a:path extrusionOk="0" h="44740" w="53382">
                    <a:moveTo>
                      <a:pt x="13889" y="0"/>
                    </a:moveTo>
                    <a:lnTo>
                      <a:pt x="13443" y="10"/>
                    </a:lnTo>
                    <a:lnTo>
                      <a:pt x="12988" y="38"/>
                    </a:lnTo>
                    <a:lnTo>
                      <a:pt x="12532" y="67"/>
                    </a:lnTo>
                    <a:lnTo>
                      <a:pt x="12067" y="123"/>
                    </a:lnTo>
                    <a:lnTo>
                      <a:pt x="11593" y="180"/>
                    </a:lnTo>
                    <a:lnTo>
                      <a:pt x="11128" y="256"/>
                    </a:lnTo>
                    <a:lnTo>
                      <a:pt x="10644" y="342"/>
                    </a:lnTo>
                    <a:lnTo>
                      <a:pt x="10170" y="437"/>
                    </a:lnTo>
                    <a:lnTo>
                      <a:pt x="9895" y="503"/>
                    </a:lnTo>
                    <a:lnTo>
                      <a:pt x="9620" y="579"/>
                    </a:lnTo>
                    <a:lnTo>
                      <a:pt x="9354" y="655"/>
                    </a:lnTo>
                    <a:lnTo>
                      <a:pt x="9089" y="740"/>
                    </a:lnTo>
                    <a:lnTo>
                      <a:pt x="8833" y="825"/>
                    </a:lnTo>
                    <a:lnTo>
                      <a:pt x="8576" y="920"/>
                    </a:lnTo>
                    <a:lnTo>
                      <a:pt x="8320" y="1015"/>
                    </a:lnTo>
                    <a:lnTo>
                      <a:pt x="8074" y="1120"/>
                    </a:lnTo>
                    <a:lnTo>
                      <a:pt x="7827" y="1224"/>
                    </a:lnTo>
                    <a:lnTo>
                      <a:pt x="7590" y="1338"/>
                    </a:lnTo>
                    <a:lnTo>
                      <a:pt x="7353" y="1461"/>
                    </a:lnTo>
                    <a:lnTo>
                      <a:pt x="7115" y="1584"/>
                    </a:lnTo>
                    <a:lnTo>
                      <a:pt x="6888" y="1708"/>
                    </a:lnTo>
                    <a:lnTo>
                      <a:pt x="6660" y="1841"/>
                    </a:lnTo>
                    <a:lnTo>
                      <a:pt x="6432" y="1983"/>
                    </a:lnTo>
                    <a:lnTo>
                      <a:pt x="6214" y="2125"/>
                    </a:lnTo>
                    <a:lnTo>
                      <a:pt x="5787" y="2419"/>
                    </a:lnTo>
                    <a:lnTo>
                      <a:pt x="5370" y="2732"/>
                    </a:lnTo>
                    <a:lnTo>
                      <a:pt x="4972" y="3064"/>
                    </a:lnTo>
                    <a:lnTo>
                      <a:pt x="4592" y="3406"/>
                    </a:lnTo>
                    <a:lnTo>
                      <a:pt x="4222" y="3766"/>
                    </a:lnTo>
                    <a:lnTo>
                      <a:pt x="3871" y="4136"/>
                    </a:lnTo>
                    <a:lnTo>
                      <a:pt x="3530" y="4525"/>
                    </a:lnTo>
                    <a:lnTo>
                      <a:pt x="3207" y="4924"/>
                    </a:lnTo>
                    <a:lnTo>
                      <a:pt x="2894" y="5341"/>
                    </a:lnTo>
                    <a:lnTo>
                      <a:pt x="2600" y="5759"/>
                    </a:lnTo>
                    <a:lnTo>
                      <a:pt x="2325" y="6195"/>
                    </a:lnTo>
                    <a:lnTo>
                      <a:pt x="2059" y="6641"/>
                    </a:lnTo>
                    <a:lnTo>
                      <a:pt x="1812" y="7087"/>
                    </a:lnTo>
                    <a:lnTo>
                      <a:pt x="1585" y="7552"/>
                    </a:lnTo>
                    <a:lnTo>
                      <a:pt x="1367" y="8016"/>
                    </a:lnTo>
                    <a:lnTo>
                      <a:pt x="1167" y="8500"/>
                    </a:lnTo>
                    <a:lnTo>
                      <a:pt x="978" y="8975"/>
                    </a:lnTo>
                    <a:lnTo>
                      <a:pt x="807" y="9468"/>
                    </a:lnTo>
                    <a:lnTo>
                      <a:pt x="646" y="9961"/>
                    </a:lnTo>
                    <a:lnTo>
                      <a:pt x="513" y="10454"/>
                    </a:lnTo>
                    <a:lnTo>
                      <a:pt x="389" y="10957"/>
                    </a:lnTo>
                    <a:lnTo>
                      <a:pt x="276" y="11460"/>
                    </a:lnTo>
                    <a:lnTo>
                      <a:pt x="181" y="11963"/>
                    </a:lnTo>
                    <a:lnTo>
                      <a:pt x="105" y="12475"/>
                    </a:lnTo>
                    <a:lnTo>
                      <a:pt x="57" y="12864"/>
                    </a:lnTo>
                    <a:lnTo>
                      <a:pt x="19" y="13272"/>
                    </a:lnTo>
                    <a:lnTo>
                      <a:pt x="1" y="13680"/>
                    </a:lnTo>
                    <a:lnTo>
                      <a:pt x="1" y="14097"/>
                    </a:lnTo>
                    <a:lnTo>
                      <a:pt x="10" y="14524"/>
                    </a:lnTo>
                    <a:lnTo>
                      <a:pt x="38" y="14951"/>
                    </a:lnTo>
                    <a:lnTo>
                      <a:pt x="86" y="15387"/>
                    </a:lnTo>
                    <a:lnTo>
                      <a:pt x="143" y="15833"/>
                    </a:lnTo>
                    <a:lnTo>
                      <a:pt x="219" y="16279"/>
                    </a:lnTo>
                    <a:lnTo>
                      <a:pt x="304" y="16735"/>
                    </a:lnTo>
                    <a:lnTo>
                      <a:pt x="418" y="17199"/>
                    </a:lnTo>
                    <a:lnTo>
                      <a:pt x="541" y="17664"/>
                    </a:lnTo>
                    <a:lnTo>
                      <a:pt x="684" y="18139"/>
                    </a:lnTo>
                    <a:lnTo>
                      <a:pt x="845" y="18613"/>
                    </a:lnTo>
                    <a:lnTo>
                      <a:pt x="1025" y="19097"/>
                    </a:lnTo>
                    <a:lnTo>
                      <a:pt x="1224" y="19581"/>
                    </a:lnTo>
                    <a:lnTo>
                      <a:pt x="1442" y="20074"/>
                    </a:lnTo>
                    <a:lnTo>
                      <a:pt x="1680" y="20567"/>
                    </a:lnTo>
                    <a:lnTo>
                      <a:pt x="1936" y="21070"/>
                    </a:lnTo>
                    <a:lnTo>
                      <a:pt x="2211" y="21573"/>
                    </a:lnTo>
                    <a:lnTo>
                      <a:pt x="2505" y="22085"/>
                    </a:lnTo>
                    <a:lnTo>
                      <a:pt x="2828" y="22597"/>
                    </a:lnTo>
                    <a:lnTo>
                      <a:pt x="3160" y="23110"/>
                    </a:lnTo>
                    <a:lnTo>
                      <a:pt x="3520" y="23631"/>
                    </a:lnTo>
                    <a:lnTo>
                      <a:pt x="3900" y="24153"/>
                    </a:lnTo>
                    <a:lnTo>
                      <a:pt x="4298" y="24675"/>
                    </a:lnTo>
                    <a:lnTo>
                      <a:pt x="4715" y="25206"/>
                    </a:lnTo>
                    <a:lnTo>
                      <a:pt x="5161" y="25737"/>
                    </a:lnTo>
                    <a:lnTo>
                      <a:pt x="5626" y="26269"/>
                    </a:lnTo>
                    <a:lnTo>
                      <a:pt x="6119" y="26800"/>
                    </a:lnTo>
                    <a:lnTo>
                      <a:pt x="6632" y="27341"/>
                    </a:lnTo>
                    <a:lnTo>
                      <a:pt x="7163" y="27881"/>
                    </a:lnTo>
                    <a:lnTo>
                      <a:pt x="8216" y="28906"/>
                    </a:lnTo>
                    <a:lnTo>
                      <a:pt x="9345" y="29978"/>
                    </a:lnTo>
                    <a:lnTo>
                      <a:pt x="10531" y="31078"/>
                    </a:lnTo>
                    <a:lnTo>
                      <a:pt x="11764" y="32207"/>
                    </a:lnTo>
                    <a:lnTo>
                      <a:pt x="13035" y="33346"/>
                    </a:lnTo>
                    <a:lnTo>
                      <a:pt x="14325" y="34484"/>
                    </a:lnTo>
                    <a:lnTo>
                      <a:pt x="15634" y="35622"/>
                    </a:lnTo>
                    <a:lnTo>
                      <a:pt x="16934" y="36732"/>
                    </a:lnTo>
                    <a:lnTo>
                      <a:pt x="18215" y="37823"/>
                    </a:lnTo>
                    <a:lnTo>
                      <a:pt x="19477" y="38876"/>
                    </a:lnTo>
                    <a:lnTo>
                      <a:pt x="20691" y="39872"/>
                    </a:lnTo>
                    <a:lnTo>
                      <a:pt x="21848" y="40812"/>
                    </a:lnTo>
                    <a:lnTo>
                      <a:pt x="22949" y="41684"/>
                    </a:lnTo>
                    <a:lnTo>
                      <a:pt x="23964" y="42481"/>
                    </a:lnTo>
                    <a:lnTo>
                      <a:pt x="24893" y="43183"/>
                    </a:lnTo>
                    <a:lnTo>
                      <a:pt x="25719" y="43781"/>
                    </a:lnTo>
                    <a:lnTo>
                      <a:pt x="26971" y="44739"/>
                    </a:lnTo>
                    <a:lnTo>
                      <a:pt x="27663" y="44331"/>
                    </a:lnTo>
                    <a:lnTo>
                      <a:pt x="28489" y="43743"/>
                    </a:lnTo>
                    <a:lnTo>
                      <a:pt x="29418" y="43060"/>
                    </a:lnTo>
                    <a:lnTo>
                      <a:pt x="30434" y="42292"/>
                    </a:lnTo>
                    <a:lnTo>
                      <a:pt x="31534" y="41457"/>
                    </a:lnTo>
                    <a:lnTo>
                      <a:pt x="32691" y="40555"/>
                    </a:lnTo>
                    <a:lnTo>
                      <a:pt x="33906" y="39607"/>
                    </a:lnTo>
                    <a:lnTo>
                      <a:pt x="35167" y="38601"/>
                    </a:lnTo>
                    <a:lnTo>
                      <a:pt x="36448" y="37567"/>
                    </a:lnTo>
                    <a:lnTo>
                      <a:pt x="37748" y="36505"/>
                    </a:lnTo>
                    <a:lnTo>
                      <a:pt x="39057" y="35423"/>
                    </a:lnTo>
                    <a:lnTo>
                      <a:pt x="40347" y="34323"/>
                    </a:lnTo>
                    <a:lnTo>
                      <a:pt x="41618" y="33232"/>
                    </a:lnTo>
                    <a:lnTo>
                      <a:pt x="42852" y="32141"/>
                    </a:lnTo>
                    <a:lnTo>
                      <a:pt x="44037" y="31059"/>
                    </a:lnTo>
                    <a:lnTo>
                      <a:pt x="44607" y="30538"/>
                    </a:lnTo>
                    <a:lnTo>
                      <a:pt x="45166" y="30016"/>
                    </a:lnTo>
                    <a:lnTo>
                      <a:pt x="45707" y="29494"/>
                    </a:lnTo>
                    <a:lnTo>
                      <a:pt x="46219" y="28991"/>
                    </a:lnTo>
                    <a:lnTo>
                      <a:pt x="46760" y="28451"/>
                    </a:lnTo>
                    <a:lnTo>
                      <a:pt x="47272" y="27900"/>
                    </a:lnTo>
                    <a:lnTo>
                      <a:pt x="47756" y="27350"/>
                    </a:lnTo>
                    <a:lnTo>
                      <a:pt x="48221" y="26800"/>
                    </a:lnTo>
                    <a:lnTo>
                      <a:pt x="48667" y="26240"/>
                    </a:lnTo>
                    <a:lnTo>
                      <a:pt x="49084" y="25690"/>
                    </a:lnTo>
                    <a:lnTo>
                      <a:pt x="49483" y="25130"/>
                    </a:lnTo>
                    <a:lnTo>
                      <a:pt x="49862" y="24571"/>
                    </a:lnTo>
                    <a:lnTo>
                      <a:pt x="50223" y="24011"/>
                    </a:lnTo>
                    <a:lnTo>
                      <a:pt x="50555" y="23451"/>
                    </a:lnTo>
                    <a:lnTo>
                      <a:pt x="50877" y="22891"/>
                    </a:lnTo>
                    <a:lnTo>
                      <a:pt x="51171" y="22332"/>
                    </a:lnTo>
                    <a:lnTo>
                      <a:pt x="51446" y="21781"/>
                    </a:lnTo>
                    <a:lnTo>
                      <a:pt x="51703" y="21231"/>
                    </a:lnTo>
                    <a:lnTo>
                      <a:pt x="51940" y="20681"/>
                    </a:lnTo>
                    <a:lnTo>
                      <a:pt x="52158" y="20140"/>
                    </a:lnTo>
                    <a:lnTo>
                      <a:pt x="52357" y="19600"/>
                    </a:lnTo>
                    <a:lnTo>
                      <a:pt x="52528" y="19068"/>
                    </a:lnTo>
                    <a:lnTo>
                      <a:pt x="52699" y="18537"/>
                    </a:lnTo>
                    <a:lnTo>
                      <a:pt x="52841" y="18015"/>
                    </a:lnTo>
                    <a:lnTo>
                      <a:pt x="52964" y="17503"/>
                    </a:lnTo>
                    <a:lnTo>
                      <a:pt x="53078" y="17000"/>
                    </a:lnTo>
                    <a:lnTo>
                      <a:pt x="53163" y="16497"/>
                    </a:lnTo>
                    <a:lnTo>
                      <a:pt x="53239" y="16004"/>
                    </a:lnTo>
                    <a:lnTo>
                      <a:pt x="53296" y="15530"/>
                    </a:lnTo>
                    <a:lnTo>
                      <a:pt x="53344" y="15055"/>
                    </a:lnTo>
                    <a:lnTo>
                      <a:pt x="53372" y="14600"/>
                    </a:lnTo>
                    <a:lnTo>
                      <a:pt x="53382" y="14145"/>
                    </a:lnTo>
                    <a:lnTo>
                      <a:pt x="53382" y="13708"/>
                    </a:lnTo>
                    <a:lnTo>
                      <a:pt x="53363" y="13281"/>
                    </a:lnTo>
                    <a:lnTo>
                      <a:pt x="53325" y="12874"/>
                    </a:lnTo>
                    <a:lnTo>
                      <a:pt x="53277" y="12475"/>
                    </a:lnTo>
                    <a:lnTo>
                      <a:pt x="53201" y="11963"/>
                    </a:lnTo>
                    <a:lnTo>
                      <a:pt x="53097" y="11460"/>
                    </a:lnTo>
                    <a:lnTo>
                      <a:pt x="52983" y="10957"/>
                    </a:lnTo>
                    <a:lnTo>
                      <a:pt x="52850" y="10454"/>
                    </a:lnTo>
                    <a:lnTo>
                      <a:pt x="52699" y="9961"/>
                    </a:lnTo>
                    <a:lnTo>
                      <a:pt x="52528" y="9468"/>
                    </a:lnTo>
                    <a:lnTo>
                      <a:pt x="52338" y="8975"/>
                    </a:lnTo>
                    <a:lnTo>
                      <a:pt x="52129" y="8500"/>
                    </a:lnTo>
                    <a:lnTo>
                      <a:pt x="51911" y="8016"/>
                    </a:lnTo>
                    <a:lnTo>
                      <a:pt x="51674" y="7552"/>
                    </a:lnTo>
                    <a:lnTo>
                      <a:pt x="51418" y="7087"/>
                    </a:lnTo>
                    <a:lnTo>
                      <a:pt x="51143" y="6641"/>
                    </a:lnTo>
                    <a:lnTo>
                      <a:pt x="50858" y="6195"/>
                    </a:lnTo>
                    <a:lnTo>
                      <a:pt x="50555" y="5759"/>
                    </a:lnTo>
                    <a:lnTo>
                      <a:pt x="50232" y="5341"/>
                    </a:lnTo>
                    <a:lnTo>
                      <a:pt x="49900" y="4924"/>
                    </a:lnTo>
                    <a:lnTo>
                      <a:pt x="49549" y="4525"/>
                    </a:lnTo>
                    <a:lnTo>
                      <a:pt x="49189" y="4136"/>
                    </a:lnTo>
                    <a:lnTo>
                      <a:pt x="48809" y="3766"/>
                    </a:lnTo>
                    <a:lnTo>
                      <a:pt x="48411" y="3406"/>
                    </a:lnTo>
                    <a:lnTo>
                      <a:pt x="48003" y="3064"/>
                    </a:lnTo>
                    <a:lnTo>
                      <a:pt x="47585" y="2732"/>
                    </a:lnTo>
                    <a:lnTo>
                      <a:pt x="47149" y="2419"/>
                    </a:lnTo>
                    <a:lnTo>
                      <a:pt x="46703" y="2125"/>
                    </a:lnTo>
                    <a:lnTo>
                      <a:pt x="46238" y="1841"/>
                    </a:lnTo>
                    <a:lnTo>
                      <a:pt x="45764" y="1584"/>
                    </a:lnTo>
                    <a:lnTo>
                      <a:pt x="45517" y="1461"/>
                    </a:lnTo>
                    <a:lnTo>
                      <a:pt x="45271" y="1338"/>
                    </a:lnTo>
                    <a:lnTo>
                      <a:pt x="45024" y="1224"/>
                    </a:lnTo>
                    <a:lnTo>
                      <a:pt x="44777" y="1120"/>
                    </a:lnTo>
                    <a:lnTo>
                      <a:pt x="44521" y="1015"/>
                    </a:lnTo>
                    <a:lnTo>
                      <a:pt x="44265" y="920"/>
                    </a:lnTo>
                    <a:lnTo>
                      <a:pt x="43999" y="825"/>
                    </a:lnTo>
                    <a:lnTo>
                      <a:pt x="43734" y="740"/>
                    </a:lnTo>
                    <a:lnTo>
                      <a:pt x="43468" y="655"/>
                    </a:lnTo>
                    <a:lnTo>
                      <a:pt x="43203" y="579"/>
                    </a:lnTo>
                    <a:lnTo>
                      <a:pt x="42927" y="503"/>
                    </a:lnTo>
                    <a:lnTo>
                      <a:pt x="42652" y="437"/>
                    </a:lnTo>
                    <a:lnTo>
                      <a:pt x="42178" y="342"/>
                    </a:lnTo>
                    <a:lnTo>
                      <a:pt x="41694" y="256"/>
                    </a:lnTo>
                    <a:lnTo>
                      <a:pt x="41229" y="180"/>
                    </a:lnTo>
                    <a:lnTo>
                      <a:pt x="40755" y="123"/>
                    </a:lnTo>
                    <a:lnTo>
                      <a:pt x="40290" y="67"/>
                    </a:lnTo>
                    <a:lnTo>
                      <a:pt x="39825" y="38"/>
                    </a:lnTo>
                    <a:lnTo>
                      <a:pt x="39379" y="10"/>
                    </a:lnTo>
                    <a:lnTo>
                      <a:pt x="38924" y="0"/>
                    </a:lnTo>
                    <a:lnTo>
                      <a:pt x="38611" y="10"/>
                    </a:lnTo>
                    <a:lnTo>
                      <a:pt x="38298" y="19"/>
                    </a:lnTo>
                    <a:lnTo>
                      <a:pt x="37985" y="38"/>
                    </a:lnTo>
                    <a:lnTo>
                      <a:pt x="37681" y="57"/>
                    </a:lnTo>
                    <a:lnTo>
                      <a:pt x="37368" y="86"/>
                    </a:lnTo>
                    <a:lnTo>
                      <a:pt x="37065" y="123"/>
                    </a:lnTo>
                    <a:lnTo>
                      <a:pt x="36761" y="171"/>
                    </a:lnTo>
                    <a:lnTo>
                      <a:pt x="36458" y="218"/>
                    </a:lnTo>
                    <a:lnTo>
                      <a:pt x="36154" y="275"/>
                    </a:lnTo>
                    <a:lnTo>
                      <a:pt x="35850" y="342"/>
                    </a:lnTo>
                    <a:lnTo>
                      <a:pt x="35556" y="408"/>
                    </a:lnTo>
                    <a:lnTo>
                      <a:pt x="35253" y="484"/>
                    </a:lnTo>
                    <a:lnTo>
                      <a:pt x="34959" y="569"/>
                    </a:lnTo>
                    <a:lnTo>
                      <a:pt x="34665" y="664"/>
                    </a:lnTo>
                    <a:lnTo>
                      <a:pt x="34361" y="759"/>
                    </a:lnTo>
                    <a:lnTo>
                      <a:pt x="34067" y="863"/>
                    </a:lnTo>
                    <a:lnTo>
                      <a:pt x="33773" y="977"/>
                    </a:lnTo>
                    <a:lnTo>
                      <a:pt x="33488" y="1101"/>
                    </a:lnTo>
                    <a:lnTo>
                      <a:pt x="33194" y="1224"/>
                    </a:lnTo>
                    <a:lnTo>
                      <a:pt x="32900" y="1357"/>
                    </a:lnTo>
                    <a:lnTo>
                      <a:pt x="32606" y="1499"/>
                    </a:lnTo>
                    <a:lnTo>
                      <a:pt x="32321" y="1651"/>
                    </a:lnTo>
                    <a:lnTo>
                      <a:pt x="32027" y="1803"/>
                    </a:lnTo>
                    <a:lnTo>
                      <a:pt x="31733" y="1964"/>
                    </a:lnTo>
                    <a:lnTo>
                      <a:pt x="31449" y="2135"/>
                    </a:lnTo>
                    <a:lnTo>
                      <a:pt x="31155" y="2315"/>
                    </a:lnTo>
                    <a:lnTo>
                      <a:pt x="30860" y="2495"/>
                    </a:lnTo>
                    <a:lnTo>
                      <a:pt x="30576" y="2685"/>
                    </a:lnTo>
                    <a:lnTo>
                      <a:pt x="30282" y="2884"/>
                    </a:lnTo>
                    <a:lnTo>
                      <a:pt x="29988" y="3093"/>
                    </a:lnTo>
                    <a:lnTo>
                      <a:pt x="29694" y="3311"/>
                    </a:lnTo>
                    <a:lnTo>
                      <a:pt x="29409" y="3529"/>
                    </a:lnTo>
                    <a:lnTo>
                      <a:pt x="29153" y="3728"/>
                    </a:lnTo>
                    <a:lnTo>
                      <a:pt x="28906" y="3928"/>
                    </a:lnTo>
                    <a:lnTo>
                      <a:pt x="28679" y="4136"/>
                    </a:lnTo>
                    <a:lnTo>
                      <a:pt x="28451" y="4345"/>
                    </a:lnTo>
                    <a:lnTo>
                      <a:pt x="28233" y="4554"/>
                    </a:lnTo>
                    <a:lnTo>
                      <a:pt x="28033" y="4772"/>
                    </a:lnTo>
                    <a:lnTo>
                      <a:pt x="27834" y="4981"/>
                    </a:lnTo>
                    <a:lnTo>
                      <a:pt x="27644" y="5199"/>
                    </a:lnTo>
                    <a:lnTo>
                      <a:pt x="27464" y="5417"/>
                    </a:lnTo>
                    <a:lnTo>
                      <a:pt x="27293" y="5626"/>
                    </a:lnTo>
                    <a:lnTo>
                      <a:pt x="27123" y="5844"/>
                    </a:lnTo>
                    <a:lnTo>
                      <a:pt x="26971" y="6062"/>
                    </a:lnTo>
                    <a:lnTo>
                      <a:pt x="26677" y="6480"/>
                    </a:lnTo>
                    <a:lnTo>
                      <a:pt x="26421" y="6897"/>
                    </a:lnTo>
                    <a:lnTo>
                      <a:pt x="26411" y="6887"/>
                    </a:lnTo>
                    <a:lnTo>
                      <a:pt x="26411" y="6897"/>
                    </a:lnTo>
                    <a:lnTo>
                      <a:pt x="26402" y="6897"/>
                    </a:lnTo>
                    <a:lnTo>
                      <a:pt x="26146" y="6480"/>
                    </a:lnTo>
                    <a:lnTo>
                      <a:pt x="25852" y="6062"/>
                    </a:lnTo>
                    <a:lnTo>
                      <a:pt x="25700" y="5844"/>
                    </a:lnTo>
                    <a:lnTo>
                      <a:pt x="25529" y="5626"/>
                    </a:lnTo>
                    <a:lnTo>
                      <a:pt x="25358" y="5417"/>
                    </a:lnTo>
                    <a:lnTo>
                      <a:pt x="25178" y="5199"/>
                    </a:lnTo>
                    <a:lnTo>
                      <a:pt x="24988" y="4981"/>
                    </a:lnTo>
                    <a:lnTo>
                      <a:pt x="24789" y="4772"/>
                    </a:lnTo>
                    <a:lnTo>
                      <a:pt x="24590" y="4554"/>
                    </a:lnTo>
                    <a:lnTo>
                      <a:pt x="24372" y="4345"/>
                    </a:lnTo>
                    <a:lnTo>
                      <a:pt x="24144" y="4136"/>
                    </a:lnTo>
                    <a:lnTo>
                      <a:pt x="23907" y="3928"/>
                    </a:lnTo>
                    <a:lnTo>
                      <a:pt x="23670" y="3728"/>
                    </a:lnTo>
                    <a:lnTo>
                      <a:pt x="23413" y="3529"/>
                    </a:lnTo>
                    <a:lnTo>
                      <a:pt x="23119" y="3311"/>
                    </a:lnTo>
                    <a:lnTo>
                      <a:pt x="22835" y="3093"/>
                    </a:lnTo>
                    <a:lnTo>
                      <a:pt x="22541" y="2884"/>
                    </a:lnTo>
                    <a:lnTo>
                      <a:pt x="22247" y="2685"/>
                    </a:lnTo>
                    <a:lnTo>
                      <a:pt x="21962" y="2495"/>
                    </a:lnTo>
                    <a:lnTo>
                      <a:pt x="21668" y="2315"/>
                    </a:lnTo>
                    <a:lnTo>
                      <a:pt x="21383" y="2135"/>
                    </a:lnTo>
                    <a:lnTo>
                      <a:pt x="21089" y="1964"/>
                    </a:lnTo>
                    <a:lnTo>
                      <a:pt x="20795" y="1803"/>
                    </a:lnTo>
                    <a:lnTo>
                      <a:pt x="20511" y="1651"/>
                    </a:lnTo>
                    <a:lnTo>
                      <a:pt x="20216" y="1499"/>
                    </a:lnTo>
                    <a:lnTo>
                      <a:pt x="19922" y="1357"/>
                    </a:lnTo>
                    <a:lnTo>
                      <a:pt x="19628" y="1224"/>
                    </a:lnTo>
                    <a:lnTo>
                      <a:pt x="19344" y="1101"/>
                    </a:lnTo>
                    <a:lnTo>
                      <a:pt x="19050" y="977"/>
                    </a:lnTo>
                    <a:lnTo>
                      <a:pt x="18756" y="863"/>
                    </a:lnTo>
                    <a:lnTo>
                      <a:pt x="18461" y="759"/>
                    </a:lnTo>
                    <a:lnTo>
                      <a:pt x="18167" y="664"/>
                    </a:lnTo>
                    <a:lnTo>
                      <a:pt x="17864" y="569"/>
                    </a:lnTo>
                    <a:lnTo>
                      <a:pt x="17570" y="484"/>
                    </a:lnTo>
                    <a:lnTo>
                      <a:pt x="17276" y="408"/>
                    </a:lnTo>
                    <a:lnTo>
                      <a:pt x="16972" y="342"/>
                    </a:lnTo>
                    <a:lnTo>
                      <a:pt x="16668" y="275"/>
                    </a:lnTo>
                    <a:lnTo>
                      <a:pt x="16365" y="218"/>
                    </a:lnTo>
                    <a:lnTo>
                      <a:pt x="16061" y="171"/>
                    </a:lnTo>
                    <a:lnTo>
                      <a:pt x="15758" y="123"/>
                    </a:lnTo>
                    <a:lnTo>
                      <a:pt x="15454" y="86"/>
                    </a:lnTo>
                    <a:lnTo>
                      <a:pt x="15141" y="57"/>
                    </a:lnTo>
                    <a:lnTo>
                      <a:pt x="14838" y="38"/>
                    </a:lnTo>
                    <a:lnTo>
                      <a:pt x="14525" y="19"/>
                    </a:lnTo>
                    <a:lnTo>
                      <a:pt x="14211" y="10"/>
                    </a:lnTo>
                    <a:lnTo>
                      <a:pt x="138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922609" y="3020080"/>
                <a:ext cx="1183293" cy="619512"/>
              </a:xfrm>
              <a:custGeom>
                <a:rect b="b" l="l" r="r" t="t"/>
                <a:pathLst>
                  <a:path extrusionOk="0" h="8037" w="15351">
                    <a:moveTo>
                      <a:pt x="4763" y="1"/>
                    </a:moveTo>
                    <a:lnTo>
                      <a:pt x="4507" y="20"/>
                    </a:lnTo>
                    <a:lnTo>
                      <a:pt x="4260" y="39"/>
                    </a:lnTo>
                    <a:lnTo>
                      <a:pt x="4014" y="77"/>
                    </a:lnTo>
                    <a:lnTo>
                      <a:pt x="3767" y="124"/>
                    </a:lnTo>
                    <a:lnTo>
                      <a:pt x="3530" y="181"/>
                    </a:lnTo>
                    <a:lnTo>
                      <a:pt x="3302" y="238"/>
                    </a:lnTo>
                    <a:lnTo>
                      <a:pt x="3074" y="314"/>
                    </a:lnTo>
                    <a:lnTo>
                      <a:pt x="2847" y="390"/>
                    </a:lnTo>
                    <a:lnTo>
                      <a:pt x="2628" y="485"/>
                    </a:lnTo>
                    <a:lnTo>
                      <a:pt x="2420" y="580"/>
                    </a:lnTo>
                    <a:lnTo>
                      <a:pt x="2221" y="684"/>
                    </a:lnTo>
                    <a:lnTo>
                      <a:pt x="2021" y="798"/>
                    </a:lnTo>
                    <a:lnTo>
                      <a:pt x="1832" y="921"/>
                    </a:lnTo>
                    <a:lnTo>
                      <a:pt x="1651" y="1044"/>
                    </a:lnTo>
                    <a:lnTo>
                      <a:pt x="1481" y="1177"/>
                    </a:lnTo>
                    <a:lnTo>
                      <a:pt x="1310" y="1320"/>
                    </a:lnTo>
                    <a:lnTo>
                      <a:pt x="1149" y="1462"/>
                    </a:lnTo>
                    <a:lnTo>
                      <a:pt x="1006" y="1614"/>
                    </a:lnTo>
                    <a:lnTo>
                      <a:pt x="864" y="1775"/>
                    </a:lnTo>
                    <a:lnTo>
                      <a:pt x="731" y="1936"/>
                    </a:lnTo>
                    <a:lnTo>
                      <a:pt x="608" y="2107"/>
                    </a:lnTo>
                    <a:lnTo>
                      <a:pt x="503" y="2278"/>
                    </a:lnTo>
                    <a:lnTo>
                      <a:pt x="399" y="2458"/>
                    </a:lnTo>
                    <a:lnTo>
                      <a:pt x="314" y="2638"/>
                    </a:lnTo>
                    <a:lnTo>
                      <a:pt x="228" y="2828"/>
                    </a:lnTo>
                    <a:lnTo>
                      <a:pt x="162" y="3018"/>
                    </a:lnTo>
                    <a:lnTo>
                      <a:pt x="105" y="3207"/>
                    </a:lnTo>
                    <a:lnTo>
                      <a:pt x="58" y="3407"/>
                    </a:lnTo>
                    <a:lnTo>
                      <a:pt x="29" y="3606"/>
                    </a:lnTo>
                    <a:lnTo>
                      <a:pt x="10" y="3815"/>
                    </a:lnTo>
                    <a:lnTo>
                      <a:pt x="1" y="4014"/>
                    </a:lnTo>
                    <a:lnTo>
                      <a:pt x="10" y="4222"/>
                    </a:lnTo>
                    <a:lnTo>
                      <a:pt x="29" y="4422"/>
                    </a:lnTo>
                    <a:lnTo>
                      <a:pt x="58" y="4630"/>
                    </a:lnTo>
                    <a:lnTo>
                      <a:pt x="105" y="4820"/>
                    </a:lnTo>
                    <a:lnTo>
                      <a:pt x="162" y="5019"/>
                    </a:lnTo>
                    <a:lnTo>
                      <a:pt x="228" y="5209"/>
                    </a:lnTo>
                    <a:lnTo>
                      <a:pt x="314" y="5399"/>
                    </a:lnTo>
                    <a:lnTo>
                      <a:pt x="399" y="5579"/>
                    </a:lnTo>
                    <a:lnTo>
                      <a:pt x="503" y="5759"/>
                    </a:lnTo>
                    <a:lnTo>
                      <a:pt x="608" y="5930"/>
                    </a:lnTo>
                    <a:lnTo>
                      <a:pt x="731" y="6101"/>
                    </a:lnTo>
                    <a:lnTo>
                      <a:pt x="864" y="6262"/>
                    </a:lnTo>
                    <a:lnTo>
                      <a:pt x="1006" y="6414"/>
                    </a:lnTo>
                    <a:lnTo>
                      <a:pt x="1149" y="6566"/>
                    </a:lnTo>
                    <a:lnTo>
                      <a:pt x="1310" y="6717"/>
                    </a:lnTo>
                    <a:lnTo>
                      <a:pt x="1481" y="6860"/>
                    </a:lnTo>
                    <a:lnTo>
                      <a:pt x="1651" y="6993"/>
                    </a:lnTo>
                    <a:lnTo>
                      <a:pt x="1832" y="7116"/>
                    </a:lnTo>
                    <a:lnTo>
                      <a:pt x="2021" y="7239"/>
                    </a:lnTo>
                    <a:lnTo>
                      <a:pt x="2221" y="7344"/>
                    </a:lnTo>
                    <a:lnTo>
                      <a:pt x="2420" y="7457"/>
                    </a:lnTo>
                    <a:lnTo>
                      <a:pt x="2628" y="7552"/>
                    </a:lnTo>
                    <a:lnTo>
                      <a:pt x="2847" y="7638"/>
                    </a:lnTo>
                    <a:lnTo>
                      <a:pt x="3074" y="7723"/>
                    </a:lnTo>
                    <a:lnTo>
                      <a:pt x="3302" y="7789"/>
                    </a:lnTo>
                    <a:lnTo>
                      <a:pt x="3530" y="7856"/>
                    </a:lnTo>
                    <a:lnTo>
                      <a:pt x="3767" y="7913"/>
                    </a:lnTo>
                    <a:lnTo>
                      <a:pt x="4014" y="7951"/>
                    </a:lnTo>
                    <a:lnTo>
                      <a:pt x="4260" y="7989"/>
                    </a:lnTo>
                    <a:lnTo>
                      <a:pt x="4507" y="8017"/>
                    </a:lnTo>
                    <a:lnTo>
                      <a:pt x="4763" y="8036"/>
                    </a:lnTo>
                    <a:lnTo>
                      <a:pt x="10597" y="8036"/>
                    </a:lnTo>
                    <a:lnTo>
                      <a:pt x="10853" y="8017"/>
                    </a:lnTo>
                    <a:lnTo>
                      <a:pt x="11100" y="7989"/>
                    </a:lnTo>
                    <a:lnTo>
                      <a:pt x="11347" y="7951"/>
                    </a:lnTo>
                    <a:lnTo>
                      <a:pt x="11593" y="7913"/>
                    </a:lnTo>
                    <a:lnTo>
                      <a:pt x="11830" y="7856"/>
                    </a:lnTo>
                    <a:lnTo>
                      <a:pt x="12058" y="7789"/>
                    </a:lnTo>
                    <a:lnTo>
                      <a:pt x="12286" y="7723"/>
                    </a:lnTo>
                    <a:lnTo>
                      <a:pt x="12514" y="7638"/>
                    </a:lnTo>
                    <a:lnTo>
                      <a:pt x="12722" y="7552"/>
                    </a:lnTo>
                    <a:lnTo>
                      <a:pt x="12940" y="7457"/>
                    </a:lnTo>
                    <a:lnTo>
                      <a:pt x="13140" y="7344"/>
                    </a:lnTo>
                    <a:lnTo>
                      <a:pt x="13339" y="7239"/>
                    </a:lnTo>
                    <a:lnTo>
                      <a:pt x="13529" y="7116"/>
                    </a:lnTo>
                    <a:lnTo>
                      <a:pt x="13709" y="6993"/>
                    </a:lnTo>
                    <a:lnTo>
                      <a:pt x="13880" y="6860"/>
                    </a:lnTo>
                    <a:lnTo>
                      <a:pt x="14050" y="6717"/>
                    </a:lnTo>
                    <a:lnTo>
                      <a:pt x="14202" y="6566"/>
                    </a:lnTo>
                    <a:lnTo>
                      <a:pt x="14354" y="6414"/>
                    </a:lnTo>
                    <a:lnTo>
                      <a:pt x="14496" y="6262"/>
                    </a:lnTo>
                    <a:lnTo>
                      <a:pt x="14629" y="6101"/>
                    </a:lnTo>
                    <a:lnTo>
                      <a:pt x="14743" y="5930"/>
                    </a:lnTo>
                    <a:lnTo>
                      <a:pt x="14857" y="5759"/>
                    </a:lnTo>
                    <a:lnTo>
                      <a:pt x="14961" y="5579"/>
                    </a:lnTo>
                    <a:lnTo>
                      <a:pt x="15046" y="5399"/>
                    </a:lnTo>
                    <a:lnTo>
                      <a:pt x="15132" y="5209"/>
                    </a:lnTo>
                    <a:lnTo>
                      <a:pt x="15198" y="5019"/>
                    </a:lnTo>
                    <a:lnTo>
                      <a:pt x="15255" y="4820"/>
                    </a:lnTo>
                    <a:lnTo>
                      <a:pt x="15293" y="4630"/>
                    </a:lnTo>
                    <a:lnTo>
                      <a:pt x="15331" y="4422"/>
                    </a:lnTo>
                    <a:lnTo>
                      <a:pt x="15350" y="4222"/>
                    </a:lnTo>
                    <a:lnTo>
                      <a:pt x="15350" y="4014"/>
                    </a:lnTo>
                    <a:lnTo>
                      <a:pt x="15350" y="3815"/>
                    </a:lnTo>
                    <a:lnTo>
                      <a:pt x="15331" y="3606"/>
                    </a:lnTo>
                    <a:lnTo>
                      <a:pt x="15293" y="3407"/>
                    </a:lnTo>
                    <a:lnTo>
                      <a:pt x="15255" y="3207"/>
                    </a:lnTo>
                    <a:lnTo>
                      <a:pt x="15198" y="3018"/>
                    </a:lnTo>
                    <a:lnTo>
                      <a:pt x="15132" y="2828"/>
                    </a:lnTo>
                    <a:lnTo>
                      <a:pt x="15046" y="2638"/>
                    </a:lnTo>
                    <a:lnTo>
                      <a:pt x="14961" y="2458"/>
                    </a:lnTo>
                    <a:lnTo>
                      <a:pt x="14857" y="2278"/>
                    </a:lnTo>
                    <a:lnTo>
                      <a:pt x="14743" y="2107"/>
                    </a:lnTo>
                    <a:lnTo>
                      <a:pt x="14629" y="1936"/>
                    </a:lnTo>
                    <a:lnTo>
                      <a:pt x="14496" y="1775"/>
                    </a:lnTo>
                    <a:lnTo>
                      <a:pt x="14354" y="1614"/>
                    </a:lnTo>
                    <a:lnTo>
                      <a:pt x="14202" y="1462"/>
                    </a:lnTo>
                    <a:lnTo>
                      <a:pt x="14050" y="1320"/>
                    </a:lnTo>
                    <a:lnTo>
                      <a:pt x="13880" y="1177"/>
                    </a:lnTo>
                    <a:lnTo>
                      <a:pt x="13709" y="1044"/>
                    </a:lnTo>
                    <a:lnTo>
                      <a:pt x="13529" y="921"/>
                    </a:lnTo>
                    <a:lnTo>
                      <a:pt x="13339" y="798"/>
                    </a:lnTo>
                    <a:lnTo>
                      <a:pt x="13140" y="684"/>
                    </a:lnTo>
                    <a:lnTo>
                      <a:pt x="12940" y="580"/>
                    </a:lnTo>
                    <a:lnTo>
                      <a:pt x="12722" y="485"/>
                    </a:lnTo>
                    <a:lnTo>
                      <a:pt x="12514" y="390"/>
                    </a:lnTo>
                    <a:lnTo>
                      <a:pt x="12286" y="314"/>
                    </a:lnTo>
                    <a:lnTo>
                      <a:pt x="12058" y="238"/>
                    </a:lnTo>
                    <a:lnTo>
                      <a:pt x="11830" y="181"/>
                    </a:lnTo>
                    <a:lnTo>
                      <a:pt x="11593" y="124"/>
                    </a:lnTo>
                    <a:lnTo>
                      <a:pt x="11347" y="77"/>
                    </a:lnTo>
                    <a:lnTo>
                      <a:pt x="11100" y="39"/>
                    </a:lnTo>
                    <a:lnTo>
                      <a:pt x="10853" y="20"/>
                    </a:lnTo>
                    <a:lnTo>
                      <a:pt x="10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2057194" y="2375905"/>
                <a:ext cx="427114" cy="506817"/>
              </a:xfrm>
              <a:custGeom>
                <a:rect b="b" l="l" r="r" t="t"/>
                <a:pathLst>
                  <a:path extrusionOk="0" h="6575" w="5541">
                    <a:moveTo>
                      <a:pt x="2628" y="0"/>
                    </a:moveTo>
                    <a:lnTo>
                      <a:pt x="2486" y="19"/>
                    </a:lnTo>
                    <a:lnTo>
                      <a:pt x="2353" y="38"/>
                    </a:lnTo>
                    <a:lnTo>
                      <a:pt x="2211" y="67"/>
                    </a:lnTo>
                    <a:lnTo>
                      <a:pt x="2078" y="105"/>
                    </a:lnTo>
                    <a:lnTo>
                      <a:pt x="1945" y="142"/>
                    </a:lnTo>
                    <a:lnTo>
                      <a:pt x="1822" y="199"/>
                    </a:lnTo>
                    <a:lnTo>
                      <a:pt x="1698" y="256"/>
                    </a:lnTo>
                    <a:lnTo>
                      <a:pt x="1575" y="323"/>
                    </a:lnTo>
                    <a:lnTo>
                      <a:pt x="1452" y="399"/>
                    </a:lnTo>
                    <a:lnTo>
                      <a:pt x="1338" y="475"/>
                    </a:lnTo>
                    <a:lnTo>
                      <a:pt x="1224" y="560"/>
                    </a:lnTo>
                    <a:lnTo>
                      <a:pt x="1120" y="655"/>
                    </a:lnTo>
                    <a:lnTo>
                      <a:pt x="1015" y="750"/>
                    </a:lnTo>
                    <a:lnTo>
                      <a:pt x="911" y="854"/>
                    </a:lnTo>
                    <a:lnTo>
                      <a:pt x="816" y="958"/>
                    </a:lnTo>
                    <a:lnTo>
                      <a:pt x="721" y="1072"/>
                    </a:lnTo>
                    <a:lnTo>
                      <a:pt x="636" y="1195"/>
                    </a:lnTo>
                    <a:lnTo>
                      <a:pt x="550" y="1319"/>
                    </a:lnTo>
                    <a:lnTo>
                      <a:pt x="475" y="1452"/>
                    </a:lnTo>
                    <a:lnTo>
                      <a:pt x="408" y="1584"/>
                    </a:lnTo>
                    <a:lnTo>
                      <a:pt x="342" y="1717"/>
                    </a:lnTo>
                    <a:lnTo>
                      <a:pt x="275" y="1860"/>
                    </a:lnTo>
                    <a:lnTo>
                      <a:pt x="218" y="2011"/>
                    </a:lnTo>
                    <a:lnTo>
                      <a:pt x="171" y="2154"/>
                    </a:lnTo>
                    <a:lnTo>
                      <a:pt x="133" y="2315"/>
                    </a:lnTo>
                    <a:lnTo>
                      <a:pt x="95" y="2467"/>
                    </a:lnTo>
                    <a:lnTo>
                      <a:pt x="57" y="2628"/>
                    </a:lnTo>
                    <a:lnTo>
                      <a:pt x="38" y="2789"/>
                    </a:lnTo>
                    <a:lnTo>
                      <a:pt x="19" y="2951"/>
                    </a:lnTo>
                    <a:lnTo>
                      <a:pt x="10" y="3121"/>
                    </a:lnTo>
                    <a:lnTo>
                      <a:pt x="0" y="3292"/>
                    </a:lnTo>
                    <a:lnTo>
                      <a:pt x="10" y="3453"/>
                    </a:lnTo>
                    <a:lnTo>
                      <a:pt x="19" y="3624"/>
                    </a:lnTo>
                    <a:lnTo>
                      <a:pt x="38" y="3785"/>
                    </a:lnTo>
                    <a:lnTo>
                      <a:pt x="57" y="3956"/>
                    </a:lnTo>
                    <a:lnTo>
                      <a:pt x="95" y="4108"/>
                    </a:lnTo>
                    <a:lnTo>
                      <a:pt x="133" y="4269"/>
                    </a:lnTo>
                    <a:lnTo>
                      <a:pt x="171" y="4421"/>
                    </a:lnTo>
                    <a:lnTo>
                      <a:pt x="218" y="4573"/>
                    </a:lnTo>
                    <a:lnTo>
                      <a:pt x="275" y="4715"/>
                    </a:lnTo>
                    <a:lnTo>
                      <a:pt x="342" y="4857"/>
                    </a:lnTo>
                    <a:lnTo>
                      <a:pt x="408" y="4990"/>
                    </a:lnTo>
                    <a:lnTo>
                      <a:pt x="475" y="5123"/>
                    </a:lnTo>
                    <a:lnTo>
                      <a:pt x="550" y="5256"/>
                    </a:lnTo>
                    <a:lnTo>
                      <a:pt x="636" y="5379"/>
                    </a:lnTo>
                    <a:lnTo>
                      <a:pt x="721" y="5502"/>
                    </a:lnTo>
                    <a:lnTo>
                      <a:pt x="816" y="5616"/>
                    </a:lnTo>
                    <a:lnTo>
                      <a:pt x="911" y="5721"/>
                    </a:lnTo>
                    <a:lnTo>
                      <a:pt x="1015" y="5825"/>
                    </a:lnTo>
                    <a:lnTo>
                      <a:pt x="1120" y="5920"/>
                    </a:lnTo>
                    <a:lnTo>
                      <a:pt x="1224" y="6015"/>
                    </a:lnTo>
                    <a:lnTo>
                      <a:pt x="1338" y="6100"/>
                    </a:lnTo>
                    <a:lnTo>
                      <a:pt x="1452" y="6185"/>
                    </a:lnTo>
                    <a:lnTo>
                      <a:pt x="1575" y="6252"/>
                    </a:lnTo>
                    <a:lnTo>
                      <a:pt x="1698" y="6318"/>
                    </a:lnTo>
                    <a:lnTo>
                      <a:pt x="1822" y="6375"/>
                    </a:lnTo>
                    <a:lnTo>
                      <a:pt x="1945" y="6432"/>
                    </a:lnTo>
                    <a:lnTo>
                      <a:pt x="2078" y="6470"/>
                    </a:lnTo>
                    <a:lnTo>
                      <a:pt x="2211" y="6508"/>
                    </a:lnTo>
                    <a:lnTo>
                      <a:pt x="2353" y="6536"/>
                    </a:lnTo>
                    <a:lnTo>
                      <a:pt x="2486" y="6565"/>
                    </a:lnTo>
                    <a:lnTo>
                      <a:pt x="2628" y="6574"/>
                    </a:lnTo>
                    <a:lnTo>
                      <a:pt x="2913" y="6574"/>
                    </a:lnTo>
                    <a:lnTo>
                      <a:pt x="3055" y="6565"/>
                    </a:lnTo>
                    <a:lnTo>
                      <a:pt x="3197" y="6536"/>
                    </a:lnTo>
                    <a:lnTo>
                      <a:pt x="3330" y="6508"/>
                    </a:lnTo>
                    <a:lnTo>
                      <a:pt x="3463" y="6470"/>
                    </a:lnTo>
                    <a:lnTo>
                      <a:pt x="3596" y="6432"/>
                    </a:lnTo>
                    <a:lnTo>
                      <a:pt x="3719" y="6375"/>
                    </a:lnTo>
                    <a:lnTo>
                      <a:pt x="3852" y="6318"/>
                    </a:lnTo>
                    <a:lnTo>
                      <a:pt x="3975" y="6252"/>
                    </a:lnTo>
                    <a:lnTo>
                      <a:pt x="4089" y="6185"/>
                    </a:lnTo>
                    <a:lnTo>
                      <a:pt x="4203" y="6100"/>
                    </a:lnTo>
                    <a:lnTo>
                      <a:pt x="4317" y="6015"/>
                    </a:lnTo>
                    <a:lnTo>
                      <a:pt x="4430" y="5920"/>
                    </a:lnTo>
                    <a:lnTo>
                      <a:pt x="4535" y="5825"/>
                    </a:lnTo>
                    <a:lnTo>
                      <a:pt x="4630" y="5721"/>
                    </a:lnTo>
                    <a:lnTo>
                      <a:pt x="4725" y="5616"/>
                    </a:lnTo>
                    <a:lnTo>
                      <a:pt x="4819" y="5502"/>
                    </a:lnTo>
                    <a:lnTo>
                      <a:pt x="4905" y="5379"/>
                    </a:lnTo>
                    <a:lnTo>
                      <a:pt x="4990" y="5256"/>
                    </a:lnTo>
                    <a:lnTo>
                      <a:pt x="5066" y="5123"/>
                    </a:lnTo>
                    <a:lnTo>
                      <a:pt x="5142" y="4990"/>
                    </a:lnTo>
                    <a:lnTo>
                      <a:pt x="5208" y="4857"/>
                    </a:lnTo>
                    <a:lnTo>
                      <a:pt x="5265" y="4715"/>
                    </a:lnTo>
                    <a:lnTo>
                      <a:pt x="5322" y="4573"/>
                    </a:lnTo>
                    <a:lnTo>
                      <a:pt x="5370" y="4421"/>
                    </a:lnTo>
                    <a:lnTo>
                      <a:pt x="5417" y="4269"/>
                    </a:lnTo>
                    <a:lnTo>
                      <a:pt x="5455" y="4108"/>
                    </a:lnTo>
                    <a:lnTo>
                      <a:pt x="5483" y="3956"/>
                    </a:lnTo>
                    <a:lnTo>
                      <a:pt x="5502" y="3785"/>
                    </a:lnTo>
                    <a:lnTo>
                      <a:pt x="5521" y="3624"/>
                    </a:lnTo>
                    <a:lnTo>
                      <a:pt x="5531" y="3453"/>
                    </a:lnTo>
                    <a:lnTo>
                      <a:pt x="5540" y="3292"/>
                    </a:lnTo>
                    <a:lnTo>
                      <a:pt x="5531" y="3121"/>
                    </a:lnTo>
                    <a:lnTo>
                      <a:pt x="5521" y="2951"/>
                    </a:lnTo>
                    <a:lnTo>
                      <a:pt x="5502" y="2789"/>
                    </a:lnTo>
                    <a:lnTo>
                      <a:pt x="5483" y="2628"/>
                    </a:lnTo>
                    <a:lnTo>
                      <a:pt x="5455" y="2467"/>
                    </a:lnTo>
                    <a:lnTo>
                      <a:pt x="5417" y="2315"/>
                    </a:lnTo>
                    <a:lnTo>
                      <a:pt x="5370" y="2154"/>
                    </a:lnTo>
                    <a:lnTo>
                      <a:pt x="5322" y="2011"/>
                    </a:lnTo>
                    <a:lnTo>
                      <a:pt x="5265" y="1860"/>
                    </a:lnTo>
                    <a:lnTo>
                      <a:pt x="5208" y="1717"/>
                    </a:lnTo>
                    <a:lnTo>
                      <a:pt x="5142" y="1584"/>
                    </a:lnTo>
                    <a:lnTo>
                      <a:pt x="5066" y="1452"/>
                    </a:lnTo>
                    <a:lnTo>
                      <a:pt x="4990" y="1319"/>
                    </a:lnTo>
                    <a:lnTo>
                      <a:pt x="4905" y="1195"/>
                    </a:lnTo>
                    <a:lnTo>
                      <a:pt x="4819" y="1072"/>
                    </a:lnTo>
                    <a:lnTo>
                      <a:pt x="4725" y="958"/>
                    </a:lnTo>
                    <a:lnTo>
                      <a:pt x="4630" y="854"/>
                    </a:lnTo>
                    <a:lnTo>
                      <a:pt x="4535" y="750"/>
                    </a:lnTo>
                    <a:lnTo>
                      <a:pt x="4430" y="655"/>
                    </a:lnTo>
                    <a:lnTo>
                      <a:pt x="4317" y="560"/>
                    </a:lnTo>
                    <a:lnTo>
                      <a:pt x="4203" y="475"/>
                    </a:lnTo>
                    <a:lnTo>
                      <a:pt x="4089" y="399"/>
                    </a:lnTo>
                    <a:lnTo>
                      <a:pt x="3975" y="323"/>
                    </a:lnTo>
                    <a:lnTo>
                      <a:pt x="3852" y="256"/>
                    </a:lnTo>
                    <a:lnTo>
                      <a:pt x="3719" y="199"/>
                    </a:lnTo>
                    <a:lnTo>
                      <a:pt x="3596" y="142"/>
                    </a:lnTo>
                    <a:lnTo>
                      <a:pt x="3463" y="105"/>
                    </a:lnTo>
                    <a:lnTo>
                      <a:pt x="3330" y="67"/>
                    </a:lnTo>
                    <a:lnTo>
                      <a:pt x="3197" y="38"/>
                    </a:lnTo>
                    <a:lnTo>
                      <a:pt x="3055" y="19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1687123" y="2671283"/>
                <a:ext cx="356198" cy="423491"/>
              </a:xfrm>
              <a:custGeom>
                <a:rect b="b" l="l" r="r" t="t"/>
                <a:pathLst>
                  <a:path extrusionOk="0" h="5494" w="4621">
                    <a:moveTo>
                      <a:pt x="2192" y="1"/>
                    </a:moveTo>
                    <a:lnTo>
                      <a:pt x="2079" y="10"/>
                    </a:lnTo>
                    <a:lnTo>
                      <a:pt x="1965" y="29"/>
                    </a:lnTo>
                    <a:lnTo>
                      <a:pt x="1851" y="58"/>
                    </a:lnTo>
                    <a:lnTo>
                      <a:pt x="1737" y="86"/>
                    </a:lnTo>
                    <a:lnTo>
                      <a:pt x="1623" y="124"/>
                    </a:lnTo>
                    <a:lnTo>
                      <a:pt x="1519" y="172"/>
                    </a:lnTo>
                    <a:lnTo>
                      <a:pt x="1414" y="219"/>
                    </a:lnTo>
                    <a:lnTo>
                      <a:pt x="1310" y="276"/>
                    </a:lnTo>
                    <a:lnTo>
                      <a:pt x="1215" y="333"/>
                    </a:lnTo>
                    <a:lnTo>
                      <a:pt x="1111" y="399"/>
                    </a:lnTo>
                    <a:lnTo>
                      <a:pt x="1016" y="466"/>
                    </a:lnTo>
                    <a:lnTo>
                      <a:pt x="931" y="542"/>
                    </a:lnTo>
                    <a:lnTo>
                      <a:pt x="845" y="627"/>
                    </a:lnTo>
                    <a:lnTo>
                      <a:pt x="760" y="712"/>
                    </a:lnTo>
                    <a:lnTo>
                      <a:pt x="675" y="807"/>
                    </a:lnTo>
                    <a:lnTo>
                      <a:pt x="532" y="997"/>
                    </a:lnTo>
                    <a:lnTo>
                      <a:pt x="399" y="1215"/>
                    </a:lnTo>
                    <a:lnTo>
                      <a:pt x="286" y="1433"/>
                    </a:lnTo>
                    <a:lnTo>
                      <a:pt x="181" y="1680"/>
                    </a:lnTo>
                    <a:lnTo>
                      <a:pt x="143" y="1803"/>
                    </a:lnTo>
                    <a:lnTo>
                      <a:pt x="105" y="1927"/>
                    </a:lnTo>
                    <a:lnTo>
                      <a:pt x="77" y="2059"/>
                    </a:lnTo>
                    <a:lnTo>
                      <a:pt x="48" y="2192"/>
                    </a:lnTo>
                    <a:lnTo>
                      <a:pt x="29" y="2325"/>
                    </a:lnTo>
                    <a:lnTo>
                      <a:pt x="10" y="2467"/>
                    </a:lnTo>
                    <a:lnTo>
                      <a:pt x="1" y="2610"/>
                    </a:lnTo>
                    <a:lnTo>
                      <a:pt x="1" y="2742"/>
                    </a:lnTo>
                    <a:lnTo>
                      <a:pt x="1" y="2885"/>
                    </a:lnTo>
                    <a:lnTo>
                      <a:pt x="10" y="3027"/>
                    </a:lnTo>
                    <a:lnTo>
                      <a:pt x="29" y="3160"/>
                    </a:lnTo>
                    <a:lnTo>
                      <a:pt x="48" y="3302"/>
                    </a:lnTo>
                    <a:lnTo>
                      <a:pt x="77" y="3435"/>
                    </a:lnTo>
                    <a:lnTo>
                      <a:pt x="105" y="3558"/>
                    </a:lnTo>
                    <a:lnTo>
                      <a:pt x="143" y="3691"/>
                    </a:lnTo>
                    <a:lnTo>
                      <a:pt x="181" y="3814"/>
                    </a:lnTo>
                    <a:lnTo>
                      <a:pt x="286" y="4052"/>
                    </a:lnTo>
                    <a:lnTo>
                      <a:pt x="399" y="4279"/>
                    </a:lnTo>
                    <a:lnTo>
                      <a:pt x="532" y="4488"/>
                    </a:lnTo>
                    <a:lnTo>
                      <a:pt x="675" y="4687"/>
                    </a:lnTo>
                    <a:lnTo>
                      <a:pt x="760" y="4782"/>
                    </a:lnTo>
                    <a:lnTo>
                      <a:pt x="845" y="4867"/>
                    </a:lnTo>
                    <a:lnTo>
                      <a:pt x="931" y="4943"/>
                    </a:lnTo>
                    <a:lnTo>
                      <a:pt x="1016" y="5019"/>
                    </a:lnTo>
                    <a:lnTo>
                      <a:pt x="1111" y="5095"/>
                    </a:lnTo>
                    <a:lnTo>
                      <a:pt x="1215" y="5161"/>
                    </a:lnTo>
                    <a:lnTo>
                      <a:pt x="1310" y="5218"/>
                    </a:lnTo>
                    <a:lnTo>
                      <a:pt x="1414" y="5275"/>
                    </a:lnTo>
                    <a:lnTo>
                      <a:pt x="1519" y="5323"/>
                    </a:lnTo>
                    <a:lnTo>
                      <a:pt x="1623" y="5370"/>
                    </a:lnTo>
                    <a:lnTo>
                      <a:pt x="1737" y="5408"/>
                    </a:lnTo>
                    <a:lnTo>
                      <a:pt x="1851" y="5437"/>
                    </a:lnTo>
                    <a:lnTo>
                      <a:pt x="1965" y="5465"/>
                    </a:lnTo>
                    <a:lnTo>
                      <a:pt x="2079" y="5475"/>
                    </a:lnTo>
                    <a:lnTo>
                      <a:pt x="2192" y="5484"/>
                    </a:lnTo>
                    <a:lnTo>
                      <a:pt x="2316" y="5494"/>
                    </a:lnTo>
                    <a:lnTo>
                      <a:pt x="2430" y="5484"/>
                    </a:lnTo>
                    <a:lnTo>
                      <a:pt x="2543" y="5475"/>
                    </a:lnTo>
                    <a:lnTo>
                      <a:pt x="2667" y="5465"/>
                    </a:lnTo>
                    <a:lnTo>
                      <a:pt x="2781" y="5437"/>
                    </a:lnTo>
                    <a:lnTo>
                      <a:pt x="2885" y="5408"/>
                    </a:lnTo>
                    <a:lnTo>
                      <a:pt x="2999" y="5370"/>
                    </a:lnTo>
                    <a:lnTo>
                      <a:pt x="3103" y="5323"/>
                    </a:lnTo>
                    <a:lnTo>
                      <a:pt x="3207" y="5275"/>
                    </a:lnTo>
                    <a:lnTo>
                      <a:pt x="3312" y="5218"/>
                    </a:lnTo>
                    <a:lnTo>
                      <a:pt x="3416" y="5161"/>
                    </a:lnTo>
                    <a:lnTo>
                      <a:pt x="3511" y="5095"/>
                    </a:lnTo>
                    <a:lnTo>
                      <a:pt x="3606" y="5019"/>
                    </a:lnTo>
                    <a:lnTo>
                      <a:pt x="3691" y="4943"/>
                    </a:lnTo>
                    <a:lnTo>
                      <a:pt x="3777" y="4867"/>
                    </a:lnTo>
                    <a:lnTo>
                      <a:pt x="3862" y="4782"/>
                    </a:lnTo>
                    <a:lnTo>
                      <a:pt x="3947" y="4687"/>
                    </a:lnTo>
                    <a:lnTo>
                      <a:pt x="4090" y="4488"/>
                    </a:lnTo>
                    <a:lnTo>
                      <a:pt x="4223" y="4279"/>
                    </a:lnTo>
                    <a:lnTo>
                      <a:pt x="4346" y="4052"/>
                    </a:lnTo>
                    <a:lnTo>
                      <a:pt x="4441" y="3814"/>
                    </a:lnTo>
                    <a:lnTo>
                      <a:pt x="4479" y="3691"/>
                    </a:lnTo>
                    <a:lnTo>
                      <a:pt x="4517" y="3558"/>
                    </a:lnTo>
                    <a:lnTo>
                      <a:pt x="4545" y="3435"/>
                    </a:lnTo>
                    <a:lnTo>
                      <a:pt x="4574" y="3302"/>
                    </a:lnTo>
                    <a:lnTo>
                      <a:pt x="4593" y="3160"/>
                    </a:lnTo>
                    <a:lnTo>
                      <a:pt x="4611" y="3027"/>
                    </a:lnTo>
                    <a:lnTo>
                      <a:pt x="4621" y="2885"/>
                    </a:lnTo>
                    <a:lnTo>
                      <a:pt x="4621" y="2742"/>
                    </a:lnTo>
                    <a:lnTo>
                      <a:pt x="4621" y="2610"/>
                    </a:lnTo>
                    <a:lnTo>
                      <a:pt x="4611" y="2467"/>
                    </a:lnTo>
                    <a:lnTo>
                      <a:pt x="4593" y="2325"/>
                    </a:lnTo>
                    <a:lnTo>
                      <a:pt x="4574" y="2192"/>
                    </a:lnTo>
                    <a:lnTo>
                      <a:pt x="4545" y="2059"/>
                    </a:lnTo>
                    <a:lnTo>
                      <a:pt x="4517" y="1927"/>
                    </a:lnTo>
                    <a:lnTo>
                      <a:pt x="4479" y="1803"/>
                    </a:lnTo>
                    <a:lnTo>
                      <a:pt x="4441" y="1680"/>
                    </a:lnTo>
                    <a:lnTo>
                      <a:pt x="4346" y="1433"/>
                    </a:lnTo>
                    <a:lnTo>
                      <a:pt x="4223" y="1215"/>
                    </a:lnTo>
                    <a:lnTo>
                      <a:pt x="4090" y="997"/>
                    </a:lnTo>
                    <a:lnTo>
                      <a:pt x="3947" y="807"/>
                    </a:lnTo>
                    <a:lnTo>
                      <a:pt x="3862" y="712"/>
                    </a:lnTo>
                    <a:lnTo>
                      <a:pt x="3777" y="627"/>
                    </a:lnTo>
                    <a:lnTo>
                      <a:pt x="3691" y="542"/>
                    </a:lnTo>
                    <a:lnTo>
                      <a:pt x="3606" y="466"/>
                    </a:lnTo>
                    <a:lnTo>
                      <a:pt x="3511" y="399"/>
                    </a:lnTo>
                    <a:lnTo>
                      <a:pt x="3416" y="333"/>
                    </a:lnTo>
                    <a:lnTo>
                      <a:pt x="3312" y="276"/>
                    </a:lnTo>
                    <a:lnTo>
                      <a:pt x="3207" y="219"/>
                    </a:lnTo>
                    <a:lnTo>
                      <a:pt x="3103" y="172"/>
                    </a:lnTo>
                    <a:lnTo>
                      <a:pt x="2999" y="124"/>
                    </a:lnTo>
                    <a:lnTo>
                      <a:pt x="2885" y="86"/>
                    </a:lnTo>
                    <a:lnTo>
                      <a:pt x="2781" y="58"/>
                    </a:lnTo>
                    <a:lnTo>
                      <a:pt x="2667" y="29"/>
                    </a:lnTo>
                    <a:lnTo>
                      <a:pt x="2543" y="10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2544893" y="2375905"/>
                <a:ext cx="426420" cy="506817"/>
              </a:xfrm>
              <a:custGeom>
                <a:rect b="b" l="l" r="r" t="t"/>
                <a:pathLst>
                  <a:path extrusionOk="0" h="6575" w="5532">
                    <a:moveTo>
                      <a:pt x="2629" y="0"/>
                    </a:moveTo>
                    <a:lnTo>
                      <a:pt x="2486" y="19"/>
                    </a:lnTo>
                    <a:lnTo>
                      <a:pt x="2344" y="38"/>
                    </a:lnTo>
                    <a:lnTo>
                      <a:pt x="2211" y="67"/>
                    </a:lnTo>
                    <a:lnTo>
                      <a:pt x="2078" y="105"/>
                    </a:lnTo>
                    <a:lnTo>
                      <a:pt x="1946" y="142"/>
                    </a:lnTo>
                    <a:lnTo>
                      <a:pt x="1813" y="199"/>
                    </a:lnTo>
                    <a:lnTo>
                      <a:pt x="1689" y="256"/>
                    </a:lnTo>
                    <a:lnTo>
                      <a:pt x="1566" y="323"/>
                    </a:lnTo>
                    <a:lnTo>
                      <a:pt x="1452" y="399"/>
                    </a:lnTo>
                    <a:lnTo>
                      <a:pt x="1329" y="475"/>
                    </a:lnTo>
                    <a:lnTo>
                      <a:pt x="1225" y="560"/>
                    </a:lnTo>
                    <a:lnTo>
                      <a:pt x="1111" y="655"/>
                    </a:lnTo>
                    <a:lnTo>
                      <a:pt x="1006" y="750"/>
                    </a:lnTo>
                    <a:lnTo>
                      <a:pt x="911" y="854"/>
                    </a:lnTo>
                    <a:lnTo>
                      <a:pt x="817" y="958"/>
                    </a:lnTo>
                    <a:lnTo>
                      <a:pt x="722" y="1072"/>
                    </a:lnTo>
                    <a:lnTo>
                      <a:pt x="636" y="1195"/>
                    </a:lnTo>
                    <a:lnTo>
                      <a:pt x="551" y="1319"/>
                    </a:lnTo>
                    <a:lnTo>
                      <a:pt x="475" y="1452"/>
                    </a:lnTo>
                    <a:lnTo>
                      <a:pt x="399" y="1584"/>
                    </a:lnTo>
                    <a:lnTo>
                      <a:pt x="333" y="1717"/>
                    </a:lnTo>
                    <a:lnTo>
                      <a:pt x="276" y="1860"/>
                    </a:lnTo>
                    <a:lnTo>
                      <a:pt x="219" y="2011"/>
                    </a:lnTo>
                    <a:lnTo>
                      <a:pt x="172" y="2154"/>
                    </a:lnTo>
                    <a:lnTo>
                      <a:pt x="124" y="2315"/>
                    </a:lnTo>
                    <a:lnTo>
                      <a:pt x="86" y="2467"/>
                    </a:lnTo>
                    <a:lnTo>
                      <a:pt x="58" y="2628"/>
                    </a:lnTo>
                    <a:lnTo>
                      <a:pt x="29" y="2789"/>
                    </a:lnTo>
                    <a:lnTo>
                      <a:pt x="20" y="2951"/>
                    </a:lnTo>
                    <a:lnTo>
                      <a:pt x="1" y="3121"/>
                    </a:lnTo>
                    <a:lnTo>
                      <a:pt x="1" y="3292"/>
                    </a:lnTo>
                    <a:lnTo>
                      <a:pt x="1" y="3453"/>
                    </a:lnTo>
                    <a:lnTo>
                      <a:pt x="20" y="3624"/>
                    </a:lnTo>
                    <a:lnTo>
                      <a:pt x="29" y="3785"/>
                    </a:lnTo>
                    <a:lnTo>
                      <a:pt x="58" y="3956"/>
                    </a:lnTo>
                    <a:lnTo>
                      <a:pt x="86" y="4108"/>
                    </a:lnTo>
                    <a:lnTo>
                      <a:pt x="124" y="4269"/>
                    </a:lnTo>
                    <a:lnTo>
                      <a:pt x="172" y="4421"/>
                    </a:lnTo>
                    <a:lnTo>
                      <a:pt x="219" y="4573"/>
                    </a:lnTo>
                    <a:lnTo>
                      <a:pt x="276" y="4715"/>
                    </a:lnTo>
                    <a:lnTo>
                      <a:pt x="333" y="4857"/>
                    </a:lnTo>
                    <a:lnTo>
                      <a:pt x="399" y="4990"/>
                    </a:lnTo>
                    <a:lnTo>
                      <a:pt x="475" y="5123"/>
                    </a:lnTo>
                    <a:lnTo>
                      <a:pt x="551" y="5256"/>
                    </a:lnTo>
                    <a:lnTo>
                      <a:pt x="636" y="5379"/>
                    </a:lnTo>
                    <a:lnTo>
                      <a:pt x="722" y="5502"/>
                    </a:lnTo>
                    <a:lnTo>
                      <a:pt x="817" y="5616"/>
                    </a:lnTo>
                    <a:lnTo>
                      <a:pt x="911" y="5721"/>
                    </a:lnTo>
                    <a:lnTo>
                      <a:pt x="1006" y="5825"/>
                    </a:lnTo>
                    <a:lnTo>
                      <a:pt x="1111" y="5920"/>
                    </a:lnTo>
                    <a:lnTo>
                      <a:pt x="1225" y="6015"/>
                    </a:lnTo>
                    <a:lnTo>
                      <a:pt x="1329" y="6100"/>
                    </a:lnTo>
                    <a:lnTo>
                      <a:pt x="1452" y="6185"/>
                    </a:lnTo>
                    <a:lnTo>
                      <a:pt x="1566" y="6252"/>
                    </a:lnTo>
                    <a:lnTo>
                      <a:pt x="1689" y="6318"/>
                    </a:lnTo>
                    <a:lnTo>
                      <a:pt x="1813" y="6375"/>
                    </a:lnTo>
                    <a:lnTo>
                      <a:pt x="1946" y="6432"/>
                    </a:lnTo>
                    <a:lnTo>
                      <a:pt x="2078" y="6470"/>
                    </a:lnTo>
                    <a:lnTo>
                      <a:pt x="2211" y="6508"/>
                    </a:lnTo>
                    <a:lnTo>
                      <a:pt x="2344" y="6536"/>
                    </a:lnTo>
                    <a:lnTo>
                      <a:pt x="2486" y="6565"/>
                    </a:lnTo>
                    <a:lnTo>
                      <a:pt x="2629" y="6574"/>
                    </a:lnTo>
                    <a:lnTo>
                      <a:pt x="2913" y="6574"/>
                    </a:lnTo>
                    <a:lnTo>
                      <a:pt x="3055" y="6565"/>
                    </a:lnTo>
                    <a:lnTo>
                      <a:pt x="3188" y="6536"/>
                    </a:lnTo>
                    <a:lnTo>
                      <a:pt x="3331" y="6508"/>
                    </a:lnTo>
                    <a:lnTo>
                      <a:pt x="3463" y="6470"/>
                    </a:lnTo>
                    <a:lnTo>
                      <a:pt x="3587" y="6432"/>
                    </a:lnTo>
                    <a:lnTo>
                      <a:pt x="3720" y="6375"/>
                    </a:lnTo>
                    <a:lnTo>
                      <a:pt x="3843" y="6318"/>
                    </a:lnTo>
                    <a:lnTo>
                      <a:pt x="3966" y="6252"/>
                    </a:lnTo>
                    <a:lnTo>
                      <a:pt x="4090" y="6185"/>
                    </a:lnTo>
                    <a:lnTo>
                      <a:pt x="4203" y="6100"/>
                    </a:lnTo>
                    <a:lnTo>
                      <a:pt x="4317" y="6015"/>
                    </a:lnTo>
                    <a:lnTo>
                      <a:pt x="4422" y="5920"/>
                    </a:lnTo>
                    <a:lnTo>
                      <a:pt x="4526" y="5825"/>
                    </a:lnTo>
                    <a:lnTo>
                      <a:pt x="4630" y="5721"/>
                    </a:lnTo>
                    <a:lnTo>
                      <a:pt x="4725" y="5616"/>
                    </a:lnTo>
                    <a:lnTo>
                      <a:pt x="4820" y="5502"/>
                    </a:lnTo>
                    <a:lnTo>
                      <a:pt x="4905" y="5379"/>
                    </a:lnTo>
                    <a:lnTo>
                      <a:pt x="4991" y="5256"/>
                    </a:lnTo>
                    <a:lnTo>
                      <a:pt x="5067" y="5123"/>
                    </a:lnTo>
                    <a:lnTo>
                      <a:pt x="5133" y="4990"/>
                    </a:lnTo>
                    <a:lnTo>
                      <a:pt x="5199" y="4857"/>
                    </a:lnTo>
                    <a:lnTo>
                      <a:pt x="5266" y="4715"/>
                    </a:lnTo>
                    <a:lnTo>
                      <a:pt x="5323" y="4573"/>
                    </a:lnTo>
                    <a:lnTo>
                      <a:pt x="5370" y="4421"/>
                    </a:lnTo>
                    <a:lnTo>
                      <a:pt x="5408" y="4269"/>
                    </a:lnTo>
                    <a:lnTo>
                      <a:pt x="5446" y="4108"/>
                    </a:lnTo>
                    <a:lnTo>
                      <a:pt x="5484" y="3956"/>
                    </a:lnTo>
                    <a:lnTo>
                      <a:pt x="5503" y="3785"/>
                    </a:lnTo>
                    <a:lnTo>
                      <a:pt x="5522" y="3624"/>
                    </a:lnTo>
                    <a:lnTo>
                      <a:pt x="5531" y="3453"/>
                    </a:lnTo>
                    <a:lnTo>
                      <a:pt x="5531" y="3292"/>
                    </a:lnTo>
                    <a:lnTo>
                      <a:pt x="5531" y="3121"/>
                    </a:lnTo>
                    <a:lnTo>
                      <a:pt x="5522" y="2951"/>
                    </a:lnTo>
                    <a:lnTo>
                      <a:pt x="5503" y="2789"/>
                    </a:lnTo>
                    <a:lnTo>
                      <a:pt x="5484" y="2628"/>
                    </a:lnTo>
                    <a:lnTo>
                      <a:pt x="5446" y="2467"/>
                    </a:lnTo>
                    <a:lnTo>
                      <a:pt x="5408" y="2315"/>
                    </a:lnTo>
                    <a:lnTo>
                      <a:pt x="5370" y="2154"/>
                    </a:lnTo>
                    <a:lnTo>
                      <a:pt x="5323" y="2011"/>
                    </a:lnTo>
                    <a:lnTo>
                      <a:pt x="5266" y="1860"/>
                    </a:lnTo>
                    <a:lnTo>
                      <a:pt x="5199" y="1717"/>
                    </a:lnTo>
                    <a:lnTo>
                      <a:pt x="5133" y="1584"/>
                    </a:lnTo>
                    <a:lnTo>
                      <a:pt x="5067" y="1452"/>
                    </a:lnTo>
                    <a:lnTo>
                      <a:pt x="4991" y="1319"/>
                    </a:lnTo>
                    <a:lnTo>
                      <a:pt x="4905" y="1195"/>
                    </a:lnTo>
                    <a:lnTo>
                      <a:pt x="4820" y="1072"/>
                    </a:lnTo>
                    <a:lnTo>
                      <a:pt x="4725" y="958"/>
                    </a:lnTo>
                    <a:lnTo>
                      <a:pt x="4630" y="854"/>
                    </a:lnTo>
                    <a:lnTo>
                      <a:pt x="4526" y="750"/>
                    </a:lnTo>
                    <a:lnTo>
                      <a:pt x="4422" y="655"/>
                    </a:lnTo>
                    <a:lnTo>
                      <a:pt x="4317" y="560"/>
                    </a:lnTo>
                    <a:lnTo>
                      <a:pt x="4203" y="475"/>
                    </a:lnTo>
                    <a:lnTo>
                      <a:pt x="4090" y="399"/>
                    </a:lnTo>
                    <a:lnTo>
                      <a:pt x="3966" y="323"/>
                    </a:lnTo>
                    <a:lnTo>
                      <a:pt x="3843" y="256"/>
                    </a:lnTo>
                    <a:lnTo>
                      <a:pt x="3720" y="199"/>
                    </a:lnTo>
                    <a:lnTo>
                      <a:pt x="3587" y="142"/>
                    </a:lnTo>
                    <a:lnTo>
                      <a:pt x="3463" y="105"/>
                    </a:lnTo>
                    <a:lnTo>
                      <a:pt x="3331" y="67"/>
                    </a:lnTo>
                    <a:lnTo>
                      <a:pt x="3188" y="38"/>
                    </a:lnTo>
                    <a:lnTo>
                      <a:pt x="3055" y="19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2985880" y="2671283"/>
                <a:ext cx="356198" cy="423491"/>
              </a:xfrm>
              <a:custGeom>
                <a:rect b="b" l="l" r="r" t="t"/>
                <a:pathLst>
                  <a:path extrusionOk="0" h="5494" w="4621">
                    <a:moveTo>
                      <a:pt x="2192" y="1"/>
                    </a:moveTo>
                    <a:lnTo>
                      <a:pt x="2068" y="10"/>
                    </a:lnTo>
                    <a:lnTo>
                      <a:pt x="1954" y="29"/>
                    </a:lnTo>
                    <a:lnTo>
                      <a:pt x="1841" y="58"/>
                    </a:lnTo>
                    <a:lnTo>
                      <a:pt x="1736" y="86"/>
                    </a:lnTo>
                    <a:lnTo>
                      <a:pt x="1622" y="124"/>
                    </a:lnTo>
                    <a:lnTo>
                      <a:pt x="1518" y="172"/>
                    </a:lnTo>
                    <a:lnTo>
                      <a:pt x="1414" y="219"/>
                    </a:lnTo>
                    <a:lnTo>
                      <a:pt x="1309" y="276"/>
                    </a:lnTo>
                    <a:lnTo>
                      <a:pt x="1205" y="333"/>
                    </a:lnTo>
                    <a:lnTo>
                      <a:pt x="1110" y="399"/>
                    </a:lnTo>
                    <a:lnTo>
                      <a:pt x="1015" y="466"/>
                    </a:lnTo>
                    <a:lnTo>
                      <a:pt x="930" y="542"/>
                    </a:lnTo>
                    <a:lnTo>
                      <a:pt x="835" y="627"/>
                    </a:lnTo>
                    <a:lnTo>
                      <a:pt x="759" y="712"/>
                    </a:lnTo>
                    <a:lnTo>
                      <a:pt x="674" y="807"/>
                    </a:lnTo>
                    <a:lnTo>
                      <a:pt x="522" y="997"/>
                    </a:lnTo>
                    <a:lnTo>
                      <a:pt x="389" y="1215"/>
                    </a:lnTo>
                    <a:lnTo>
                      <a:pt x="275" y="1433"/>
                    </a:lnTo>
                    <a:lnTo>
                      <a:pt x="180" y="1680"/>
                    </a:lnTo>
                    <a:lnTo>
                      <a:pt x="143" y="1803"/>
                    </a:lnTo>
                    <a:lnTo>
                      <a:pt x="105" y="1927"/>
                    </a:lnTo>
                    <a:lnTo>
                      <a:pt x="67" y="2059"/>
                    </a:lnTo>
                    <a:lnTo>
                      <a:pt x="48" y="2192"/>
                    </a:lnTo>
                    <a:lnTo>
                      <a:pt x="29" y="2325"/>
                    </a:lnTo>
                    <a:lnTo>
                      <a:pt x="10" y="2467"/>
                    </a:lnTo>
                    <a:lnTo>
                      <a:pt x="0" y="2610"/>
                    </a:lnTo>
                    <a:lnTo>
                      <a:pt x="0" y="2742"/>
                    </a:lnTo>
                    <a:lnTo>
                      <a:pt x="0" y="2885"/>
                    </a:lnTo>
                    <a:lnTo>
                      <a:pt x="10" y="3027"/>
                    </a:lnTo>
                    <a:lnTo>
                      <a:pt x="29" y="3160"/>
                    </a:lnTo>
                    <a:lnTo>
                      <a:pt x="48" y="3302"/>
                    </a:lnTo>
                    <a:lnTo>
                      <a:pt x="67" y="3435"/>
                    </a:lnTo>
                    <a:lnTo>
                      <a:pt x="105" y="3558"/>
                    </a:lnTo>
                    <a:lnTo>
                      <a:pt x="143" y="3691"/>
                    </a:lnTo>
                    <a:lnTo>
                      <a:pt x="180" y="3814"/>
                    </a:lnTo>
                    <a:lnTo>
                      <a:pt x="275" y="4052"/>
                    </a:lnTo>
                    <a:lnTo>
                      <a:pt x="389" y="4279"/>
                    </a:lnTo>
                    <a:lnTo>
                      <a:pt x="522" y="4488"/>
                    </a:lnTo>
                    <a:lnTo>
                      <a:pt x="674" y="4687"/>
                    </a:lnTo>
                    <a:lnTo>
                      <a:pt x="759" y="4782"/>
                    </a:lnTo>
                    <a:lnTo>
                      <a:pt x="835" y="4867"/>
                    </a:lnTo>
                    <a:lnTo>
                      <a:pt x="930" y="4943"/>
                    </a:lnTo>
                    <a:lnTo>
                      <a:pt x="1015" y="5019"/>
                    </a:lnTo>
                    <a:lnTo>
                      <a:pt x="1110" y="5095"/>
                    </a:lnTo>
                    <a:lnTo>
                      <a:pt x="1205" y="5161"/>
                    </a:lnTo>
                    <a:lnTo>
                      <a:pt x="1309" y="5218"/>
                    </a:lnTo>
                    <a:lnTo>
                      <a:pt x="1414" y="5275"/>
                    </a:lnTo>
                    <a:lnTo>
                      <a:pt x="1518" y="5323"/>
                    </a:lnTo>
                    <a:lnTo>
                      <a:pt x="1622" y="5370"/>
                    </a:lnTo>
                    <a:lnTo>
                      <a:pt x="1736" y="5408"/>
                    </a:lnTo>
                    <a:lnTo>
                      <a:pt x="1841" y="5437"/>
                    </a:lnTo>
                    <a:lnTo>
                      <a:pt x="1954" y="5465"/>
                    </a:lnTo>
                    <a:lnTo>
                      <a:pt x="2068" y="5475"/>
                    </a:lnTo>
                    <a:lnTo>
                      <a:pt x="2192" y="5484"/>
                    </a:lnTo>
                    <a:lnTo>
                      <a:pt x="2305" y="5494"/>
                    </a:lnTo>
                    <a:lnTo>
                      <a:pt x="2429" y="5484"/>
                    </a:lnTo>
                    <a:lnTo>
                      <a:pt x="2543" y="5475"/>
                    </a:lnTo>
                    <a:lnTo>
                      <a:pt x="2656" y="5465"/>
                    </a:lnTo>
                    <a:lnTo>
                      <a:pt x="2770" y="5437"/>
                    </a:lnTo>
                    <a:lnTo>
                      <a:pt x="2884" y="5408"/>
                    </a:lnTo>
                    <a:lnTo>
                      <a:pt x="2998" y="5370"/>
                    </a:lnTo>
                    <a:lnTo>
                      <a:pt x="3102" y="5323"/>
                    </a:lnTo>
                    <a:lnTo>
                      <a:pt x="3207" y="5275"/>
                    </a:lnTo>
                    <a:lnTo>
                      <a:pt x="3311" y="5218"/>
                    </a:lnTo>
                    <a:lnTo>
                      <a:pt x="3406" y="5161"/>
                    </a:lnTo>
                    <a:lnTo>
                      <a:pt x="3510" y="5095"/>
                    </a:lnTo>
                    <a:lnTo>
                      <a:pt x="3596" y="5019"/>
                    </a:lnTo>
                    <a:lnTo>
                      <a:pt x="3690" y="4943"/>
                    </a:lnTo>
                    <a:lnTo>
                      <a:pt x="3776" y="4867"/>
                    </a:lnTo>
                    <a:lnTo>
                      <a:pt x="3861" y="4782"/>
                    </a:lnTo>
                    <a:lnTo>
                      <a:pt x="3947" y="4687"/>
                    </a:lnTo>
                    <a:lnTo>
                      <a:pt x="4089" y="4488"/>
                    </a:lnTo>
                    <a:lnTo>
                      <a:pt x="4222" y="4279"/>
                    </a:lnTo>
                    <a:lnTo>
                      <a:pt x="4336" y="4052"/>
                    </a:lnTo>
                    <a:lnTo>
                      <a:pt x="4440" y="3814"/>
                    </a:lnTo>
                    <a:lnTo>
                      <a:pt x="4478" y="3691"/>
                    </a:lnTo>
                    <a:lnTo>
                      <a:pt x="4516" y="3558"/>
                    </a:lnTo>
                    <a:lnTo>
                      <a:pt x="4544" y="3435"/>
                    </a:lnTo>
                    <a:lnTo>
                      <a:pt x="4573" y="3302"/>
                    </a:lnTo>
                    <a:lnTo>
                      <a:pt x="4592" y="3160"/>
                    </a:lnTo>
                    <a:lnTo>
                      <a:pt x="4611" y="3027"/>
                    </a:lnTo>
                    <a:lnTo>
                      <a:pt x="4620" y="2885"/>
                    </a:lnTo>
                    <a:lnTo>
                      <a:pt x="4620" y="2742"/>
                    </a:lnTo>
                    <a:lnTo>
                      <a:pt x="4620" y="2610"/>
                    </a:lnTo>
                    <a:lnTo>
                      <a:pt x="4611" y="2467"/>
                    </a:lnTo>
                    <a:lnTo>
                      <a:pt x="4592" y="2325"/>
                    </a:lnTo>
                    <a:lnTo>
                      <a:pt x="4573" y="2192"/>
                    </a:lnTo>
                    <a:lnTo>
                      <a:pt x="4544" y="2059"/>
                    </a:lnTo>
                    <a:lnTo>
                      <a:pt x="4516" y="1927"/>
                    </a:lnTo>
                    <a:lnTo>
                      <a:pt x="4478" y="1803"/>
                    </a:lnTo>
                    <a:lnTo>
                      <a:pt x="4440" y="1680"/>
                    </a:lnTo>
                    <a:lnTo>
                      <a:pt x="4336" y="1433"/>
                    </a:lnTo>
                    <a:lnTo>
                      <a:pt x="4222" y="1215"/>
                    </a:lnTo>
                    <a:lnTo>
                      <a:pt x="4089" y="997"/>
                    </a:lnTo>
                    <a:lnTo>
                      <a:pt x="3947" y="807"/>
                    </a:lnTo>
                    <a:lnTo>
                      <a:pt x="3861" y="712"/>
                    </a:lnTo>
                    <a:lnTo>
                      <a:pt x="3776" y="627"/>
                    </a:lnTo>
                    <a:lnTo>
                      <a:pt x="3690" y="542"/>
                    </a:lnTo>
                    <a:lnTo>
                      <a:pt x="3596" y="466"/>
                    </a:lnTo>
                    <a:lnTo>
                      <a:pt x="3510" y="399"/>
                    </a:lnTo>
                    <a:lnTo>
                      <a:pt x="3406" y="333"/>
                    </a:lnTo>
                    <a:lnTo>
                      <a:pt x="3311" y="276"/>
                    </a:lnTo>
                    <a:lnTo>
                      <a:pt x="3207" y="219"/>
                    </a:lnTo>
                    <a:lnTo>
                      <a:pt x="3102" y="172"/>
                    </a:lnTo>
                    <a:lnTo>
                      <a:pt x="2998" y="124"/>
                    </a:lnTo>
                    <a:lnTo>
                      <a:pt x="2884" y="86"/>
                    </a:lnTo>
                    <a:lnTo>
                      <a:pt x="2770" y="58"/>
                    </a:lnTo>
                    <a:lnTo>
                      <a:pt x="2656" y="29"/>
                    </a:lnTo>
                    <a:lnTo>
                      <a:pt x="2543" y="10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" name="Google Shape;391;p19"/>
          <p:cNvGrpSpPr/>
          <p:nvPr/>
        </p:nvGrpSpPr>
        <p:grpSpPr>
          <a:xfrm>
            <a:off x="4431592" y="1343470"/>
            <a:ext cx="343404" cy="446998"/>
            <a:chOff x="-18983850" y="3710075"/>
            <a:chExt cx="232375" cy="302475"/>
          </a:xfrm>
        </p:grpSpPr>
        <p:sp>
          <p:nvSpPr>
            <p:cNvPr id="392" name="Google Shape;392;p19"/>
            <p:cNvSpPr/>
            <p:nvPr/>
          </p:nvSpPr>
          <p:spPr>
            <a:xfrm>
              <a:off x="-18840500" y="3874700"/>
              <a:ext cx="89025" cy="119750"/>
            </a:xfrm>
            <a:custGeom>
              <a:rect b="b" l="l" r="r" t="t"/>
              <a:pathLst>
                <a:path extrusionOk="0" h="4790" w="3561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-18983850" y="3901475"/>
              <a:ext cx="208750" cy="111075"/>
            </a:xfrm>
            <a:custGeom>
              <a:rect b="b" l="l" r="r" t="t"/>
              <a:pathLst>
                <a:path extrusionOk="0" h="4443" w="835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-18947625" y="3710075"/>
              <a:ext cx="159925" cy="67775"/>
            </a:xfrm>
            <a:custGeom>
              <a:rect b="b" l="l" r="r" t="t"/>
              <a:pathLst>
                <a:path extrusionOk="0" h="2711" w="6397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18949200" y="3773100"/>
              <a:ext cx="159125" cy="133925"/>
            </a:xfrm>
            <a:custGeom>
              <a:rect b="b" l="l" r="r" t="t"/>
              <a:pathLst>
                <a:path extrusionOk="0" h="5357" w="6365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9"/>
          <p:cNvGrpSpPr/>
          <p:nvPr/>
        </p:nvGrpSpPr>
        <p:grpSpPr>
          <a:xfrm>
            <a:off x="4403699" y="4119543"/>
            <a:ext cx="399309" cy="373470"/>
            <a:chOff x="-17168375" y="3692750"/>
            <a:chExt cx="304050" cy="284375"/>
          </a:xfrm>
        </p:grpSpPr>
        <p:sp>
          <p:nvSpPr>
            <p:cNvPr id="397" name="Google Shape;397;p19"/>
            <p:cNvSpPr/>
            <p:nvPr/>
          </p:nvSpPr>
          <p:spPr>
            <a:xfrm>
              <a:off x="-16963600" y="3694325"/>
              <a:ext cx="99275" cy="92175"/>
            </a:xfrm>
            <a:custGeom>
              <a:rect b="b" l="l" r="r" t="t"/>
              <a:pathLst>
                <a:path extrusionOk="0" h="3687" w="3971">
                  <a:moveTo>
                    <a:pt x="1859" y="1"/>
                  </a:moveTo>
                  <a:cubicBezTo>
                    <a:pt x="1072" y="1"/>
                    <a:pt x="379" y="410"/>
                    <a:pt x="1" y="1041"/>
                  </a:cubicBezTo>
                  <a:cubicBezTo>
                    <a:pt x="1387" y="1482"/>
                    <a:pt x="2553" y="2458"/>
                    <a:pt x="3277" y="3687"/>
                  </a:cubicBezTo>
                  <a:cubicBezTo>
                    <a:pt x="3687" y="3277"/>
                    <a:pt x="3970" y="2710"/>
                    <a:pt x="3970" y="2112"/>
                  </a:cubicBezTo>
                  <a:cubicBezTo>
                    <a:pt x="3970" y="915"/>
                    <a:pt x="3025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-17102225" y="3817525"/>
              <a:ext cx="61475" cy="69650"/>
            </a:xfrm>
            <a:custGeom>
              <a:rect b="b" l="l" r="r" t="t"/>
              <a:pathLst>
                <a:path extrusionOk="0" h="2786" w="2459">
                  <a:moveTo>
                    <a:pt x="1293" y="1437"/>
                  </a:moveTo>
                  <a:cubicBezTo>
                    <a:pt x="1482" y="1437"/>
                    <a:pt x="1639" y="1594"/>
                    <a:pt x="1639" y="1783"/>
                  </a:cubicBezTo>
                  <a:cubicBezTo>
                    <a:pt x="1639" y="2004"/>
                    <a:pt x="1482" y="2161"/>
                    <a:pt x="1293" y="2161"/>
                  </a:cubicBezTo>
                  <a:cubicBezTo>
                    <a:pt x="1103" y="2161"/>
                    <a:pt x="946" y="2004"/>
                    <a:pt x="946" y="1783"/>
                  </a:cubicBezTo>
                  <a:cubicBezTo>
                    <a:pt x="946" y="1594"/>
                    <a:pt x="1103" y="1437"/>
                    <a:pt x="1293" y="1437"/>
                  </a:cubicBezTo>
                  <a:close/>
                  <a:moveTo>
                    <a:pt x="1452" y="0"/>
                  </a:moveTo>
                  <a:cubicBezTo>
                    <a:pt x="939" y="0"/>
                    <a:pt x="434" y="473"/>
                    <a:pt x="221" y="1059"/>
                  </a:cubicBezTo>
                  <a:cubicBezTo>
                    <a:pt x="1" y="1720"/>
                    <a:pt x="158" y="2539"/>
                    <a:pt x="725" y="2729"/>
                  </a:cubicBezTo>
                  <a:cubicBezTo>
                    <a:pt x="818" y="2768"/>
                    <a:pt x="916" y="2786"/>
                    <a:pt x="1017" y="2786"/>
                  </a:cubicBezTo>
                  <a:cubicBezTo>
                    <a:pt x="1157" y="2786"/>
                    <a:pt x="1304" y="2752"/>
                    <a:pt x="1450" y="2697"/>
                  </a:cubicBezTo>
                  <a:cubicBezTo>
                    <a:pt x="1576" y="2508"/>
                    <a:pt x="1734" y="2287"/>
                    <a:pt x="1923" y="2098"/>
                  </a:cubicBezTo>
                  <a:cubicBezTo>
                    <a:pt x="1986" y="2004"/>
                    <a:pt x="2112" y="1909"/>
                    <a:pt x="2206" y="1846"/>
                  </a:cubicBezTo>
                  <a:cubicBezTo>
                    <a:pt x="2458" y="1153"/>
                    <a:pt x="2364" y="271"/>
                    <a:pt x="1734" y="51"/>
                  </a:cubicBezTo>
                  <a:cubicBezTo>
                    <a:pt x="1641" y="16"/>
                    <a:pt x="1546" y="0"/>
                    <a:pt x="1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-17064400" y="3870925"/>
              <a:ext cx="93750" cy="106200"/>
            </a:xfrm>
            <a:custGeom>
              <a:rect b="b" l="l" r="r" t="t"/>
              <a:pathLst>
                <a:path extrusionOk="0" h="4248" w="3750">
                  <a:moveTo>
                    <a:pt x="1992" y="0"/>
                  </a:moveTo>
                  <a:cubicBezTo>
                    <a:pt x="1596" y="0"/>
                    <a:pt x="1195" y="152"/>
                    <a:pt x="945" y="435"/>
                  </a:cubicBezTo>
                  <a:cubicBezTo>
                    <a:pt x="221" y="1286"/>
                    <a:pt x="0" y="1727"/>
                    <a:pt x="284" y="4090"/>
                  </a:cubicBezTo>
                  <a:cubicBezTo>
                    <a:pt x="567" y="4216"/>
                    <a:pt x="914" y="4247"/>
                    <a:pt x="1229" y="4247"/>
                  </a:cubicBezTo>
                  <a:lnTo>
                    <a:pt x="1575" y="4247"/>
                  </a:lnTo>
                  <a:lnTo>
                    <a:pt x="1575" y="2609"/>
                  </a:lnTo>
                  <a:lnTo>
                    <a:pt x="1008" y="2010"/>
                  </a:lnTo>
                  <a:cubicBezTo>
                    <a:pt x="914" y="1947"/>
                    <a:pt x="882" y="1853"/>
                    <a:pt x="882" y="1790"/>
                  </a:cubicBezTo>
                  <a:cubicBezTo>
                    <a:pt x="882" y="1191"/>
                    <a:pt x="1355" y="719"/>
                    <a:pt x="1953" y="719"/>
                  </a:cubicBezTo>
                  <a:cubicBezTo>
                    <a:pt x="2552" y="719"/>
                    <a:pt x="3025" y="1191"/>
                    <a:pt x="3025" y="1790"/>
                  </a:cubicBezTo>
                  <a:cubicBezTo>
                    <a:pt x="3025" y="1853"/>
                    <a:pt x="2962" y="1979"/>
                    <a:pt x="2898" y="2010"/>
                  </a:cubicBezTo>
                  <a:lnTo>
                    <a:pt x="2300" y="2609"/>
                  </a:lnTo>
                  <a:lnTo>
                    <a:pt x="2300" y="4247"/>
                  </a:lnTo>
                  <a:lnTo>
                    <a:pt x="2489" y="4247"/>
                  </a:lnTo>
                  <a:cubicBezTo>
                    <a:pt x="2930" y="4247"/>
                    <a:pt x="3277" y="4216"/>
                    <a:pt x="3655" y="4090"/>
                  </a:cubicBezTo>
                  <a:cubicBezTo>
                    <a:pt x="3749" y="2483"/>
                    <a:pt x="3749" y="1664"/>
                    <a:pt x="3434" y="1065"/>
                  </a:cubicBezTo>
                  <a:cubicBezTo>
                    <a:pt x="3308" y="845"/>
                    <a:pt x="3119" y="593"/>
                    <a:pt x="2930" y="372"/>
                  </a:cubicBezTo>
                  <a:cubicBezTo>
                    <a:pt x="2693" y="120"/>
                    <a:pt x="2344" y="0"/>
                    <a:pt x="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-17025025" y="3907200"/>
              <a:ext cx="15775" cy="13200"/>
            </a:xfrm>
            <a:custGeom>
              <a:rect b="b" l="l" r="r" t="t"/>
              <a:pathLst>
                <a:path extrusionOk="0" h="528" w="631">
                  <a:moveTo>
                    <a:pt x="327" y="0"/>
                  </a:moveTo>
                  <a:cubicBezTo>
                    <a:pt x="189" y="0"/>
                    <a:pt x="48" y="71"/>
                    <a:pt x="0" y="213"/>
                  </a:cubicBezTo>
                  <a:lnTo>
                    <a:pt x="315" y="528"/>
                  </a:lnTo>
                  <a:lnTo>
                    <a:pt x="630" y="213"/>
                  </a:lnTo>
                  <a:cubicBezTo>
                    <a:pt x="599" y="71"/>
                    <a:pt x="465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-16995100" y="3817825"/>
              <a:ext cx="63025" cy="69900"/>
            </a:xfrm>
            <a:custGeom>
              <a:rect b="b" l="l" r="r" t="t"/>
              <a:pathLst>
                <a:path extrusionOk="0" h="2796" w="2521">
                  <a:moveTo>
                    <a:pt x="1292" y="1425"/>
                  </a:moveTo>
                  <a:cubicBezTo>
                    <a:pt x="1481" y="1425"/>
                    <a:pt x="1670" y="1582"/>
                    <a:pt x="1670" y="1771"/>
                  </a:cubicBezTo>
                  <a:cubicBezTo>
                    <a:pt x="1639" y="1992"/>
                    <a:pt x="1481" y="2149"/>
                    <a:pt x="1292" y="2149"/>
                  </a:cubicBezTo>
                  <a:cubicBezTo>
                    <a:pt x="1103" y="2149"/>
                    <a:pt x="946" y="1992"/>
                    <a:pt x="946" y="1771"/>
                  </a:cubicBezTo>
                  <a:cubicBezTo>
                    <a:pt x="946" y="1582"/>
                    <a:pt x="1103" y="1425"/>
                    <a:pt x="1292" y="1425"/>
                  </a:cubicBezTo>
                  <a:close/>
                  <a:moveTo>
                    <a:pt x="1017" y="0"/>
                  </a:moveTo>
                  <a:cubicBezTo>
                    <a:pt x="931" y="0"/>
                    <a:pt x="844" y="12"/>
                    <a:pt x="757" y="39"/>
                  </a:cubicBezTo>
                  <a:cubicBezTo>
                    <a:pt x="158" y="259"/>
                    <a:pt x="0" y="1047"/>
                    <a:pt x="190" y="1708"/>
                  </a:cubicBezTo>
                  <a:cubicBezTo>
                    <a:pt x="347" y="1771"/>
                    <a:pt x="505" y="1897"/>
                    <a:pt x="631" y="2023"/>
                  </a:cubicBezTo>
                  <a:cubicBezTo>
                    <a:pt x="851" y="2244"/>
                    <a:pt x="1072" y="2496"/>
                    <a:pt x="1229" y="2748"/>
                  </a:cubicBezTo>
                  <a:cubicBezTo>
                    <a:pt x="1308" y="2780"/>
                    <a:pt x="1395" y="2795"/>
                    <a:pt x="1481" y="2795"/>
                  </a:cubicBezTo>
                  <a:cubicBezTo>
                    <a:pt x="1568" y="2795"/>
                    <a:pt x="1654" y="2780"/>
                    <a:pt x="1733" y="2748"/>
                  </a:cubicBezTo>
                  <a:cubicBezTo>
                    <a:pt x="2269" y="2527"/>
                    <a:pt x="2521" y="1771"/>
                    <a:pt x="2237" y="1047"/>
                  </a:cubicBezTo>
                  <a:cubicBezTo>
                    <a:pt x="2047" y="477"/>
                    <a:pt x="1553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-17150275" y="3728200"/>
              <a:ext cx="267825" cy="236300"/>
            </a:xfrm>
            <a:custGeom>
              <a:rect b="b" l="l" r="r" t="t"/>
              <a:pathLst>
                <a:path extrusionOk="0" h="9452" w="10713">
                  <a:moveTo>
                    <a:pt x="5325" y="1"/>
                  </a:moveTo>
                  <a:cubicBezTo>
                    <a:pt x="2395" y="1"/>
                    <a:pt x="1" y="2269"/>
                    <a:pt x="1" y="5010"/>
                  </a:cubicBezTo>
                  <a:cubicBezTo>
                    <a:pt x="1" y="6900"/>
                    <a:pt x="1135" y="8601"/>
                    <a:pt x="2899" y="9452"/>
                  </a:cubicBezTo>
                  <a:cubicBezTo>
                    <a:pt x="2773" y="8412"/>
                    <a:pt x="2773" y="7688"/>
                    <a:pt x="2994" y="7089"/>
                  </a:cubicBezTo>
                  <a:lnTo>
                    <a:pt x="2931" y="7089"/>
                  </a:lnTo>
                  <a:cubicBezTo>
                    <a:pt x="2742" y="7089"/>
                    <a:pt x="2584" y="7058"/>
                    <a:pt x="2427" y="7026"/>
                  </a:cubicBezTo>
                  <a:cubicBezTo>
                    <a:pt x="1482" y="6680"/>
                    <a:pt x="1104" y="5482"/>
                    <a:pt x="1482" y="4380"/>
                  </a:cubicBezTo>
                  <a:cubicBezTo>
                    <a:pt x="1822" y="3490"/>
                    <a:pt x="2596" y="2883"/>
                    <a:pt x="3390" y="2883"/>
                  </a:cubicBezTo>
                  <a:cubicBezTo>
                    <a:pt x="3553" y="2883"/>
                    <a:pt x="3716" y="2909"/>
                    <a:pt x="3876" y="2962"/>
                  </a:cubicBezTo>
                  <a:cubicBezTo>
                    <a:pt x="4601" y="3214"/>
                    <a:pt x="5105" y="4002"/>
                    <a:pt x="4947" y="5041"/>
                  </a:cubicBezTo>
                  <a:cubicBezTo>
                    <a:pt x="5073" y="5010"/>
                    <a:pt x="5231" y="5010"/>
                    <a:pt x="5388" y="5010"/>
                  </a:cubicBezTo>
                  <a:cubicBezTo>
                    <a:pt x="5451" y="5010"/>
                    <a:pt x="5546" y="5010"/>
                    <a:pt x="5672" y="5041"/>
                  </a:cubicBezTo>
                  <a:cubicBezTo>
                    <a:pt x="5546" y="4002"/>
                    <a:pt x="6018" y="3246"/>
                    <a:pt x="6712" y="2962"/>
                  </a:cubicBezTo>
                  <a:cubicBezTo>
                    <a:pt x="6883" y="2899"/>
                    <a:pt x="7058" y="2870"/>
                    <a:pt x="7233" y="2870"/>
                  </a:cubicBezTo>
                  <a:cubicBezTo>
                    <a:pt x="8023" y="2870"/>
                    <a:pt x="8802" y="3477"/>
                    <a:pt x="9137" y="4380"/>
                  </a:cubicBezTo>
                  <a:cubicBezTo>
                    <a:pt x="9515" y="5482"/>
                    <a:pt x="9074" y="6680"/>
                    <a:pt x="8161" y="7026"/>
                  </a:cubicBezTo>
                  <a:cubicBezTo>
                    <a:pt x="8003" y="7058"/>
                    <a:pt x="7877" y="7089"/>
                    <a:pt x="7751" y="7089"/>
                  </a:cubicBezTo>
                  <a:cubicBezTo>
                    <a:pt x="7909" y="7688"/>
                    <a:pt x="7909" y="8444"/>
                    <a:pt x="7783" y="9452"/>
                  </a:cubicBezTo>
                  <a:cubicBezTo>
                    <a:pt x="9547" y="8633"/>
                    <a:pt x="10713" y="6900"/>
                    <a:pt x="10713" y="5010"/>
                  </a:cubicBezTo>
                  <a:cubicBezTo>
                    <a:pt x="10681" y="2269"/>
                    <a:pt x="8287" y="1"/>
                    <a:pt x="5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-17168375" y="3692750"/>
              <a:ext cx="99250" cy="92975"/>
            </a:xfrm>
            <a:custGeom>
              <a:rect b="b" l="l" r="r" t="t"/>
              <a:pathLst>
                <a:path extrusionOk="0" h="3719" w="3970">
                  <a:moveTo>
                    <a:pt x="2111" y="1"/>
                  </a:moveTo>
                  <a:cubicBezTo>
                    <a:pt x="946" y="1"/>
                    <a:pt x="0" y="946"/>
                    <a:pt x="0" y="2143"/>
                  </a:cubicBezTo>
                  <a:cubicBezTo>
                    <a:pt x="0" y="2773"/>
                    <a:pt x="284" y="3309"/>
                    <a:pt x="693" y="3718"/>
                  </a:cubicBezTo>
                  <a:cubicBezTo>
                    <a:pt x="1418" y="2521"/>
                    <a:pt x="2552" y="1545"/>
                    <a:pt x="3970" y="1072"/>
                  </a:cubicBezTo>
                  <a:cubicBezTo>
                    <a:pt x="3623" y="442"/>
                    <a:pt x="2899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4432336" y="2750038"/>
            <a:ext cx="343397" cy="386417"/>
            <a:chOff x="-17878825" y="3334400"/>
            <a:chExt cx="270200" cy="304050"/>
          </a:xfrm>
        </p:grpSpPr>
        <p:sp>
          <p:nvSpPr>
            <p:cNvPr id="405" name="Google Shape;405;p19"/>
            <p:cNvSpPr/>
            <p:nvPr/>
          </p:nvSpPr>
          <p:spPr>
            <a:xfrm>
              <a:off x="-17683475" y="3334400"/>
              <a:ext cx="74850" cy="74050"/>
            </a:xfrm>
            <a:custGeom>
              <a:rect b="b" l="l" r="r" t="t"/>
              <a:pathLst>
                <a:path extrusionOk="0" h="2962" w="2994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-17752000" y="3513975"/>
              <a:ext cx="16550" cy="16550"/>
            </a:xfrm>
            <a:custGeom>
              <a:rect b="b" l="l" r="r" t="t"/>
              <a:pathLst>
                <a:path extrusionOk="0" h="662" w="66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17860700" y="3405275"/>
              <a:ext cx="107150" cy="206225"/>
            </a:xfrm>
            <a:custGeom>
              <a:rect b="b" l="l" r="r" t="t"/>
              <a:pathLst>
                <a:path extrusionOk="0" h="8249" w="4286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-17735475" y="3405275"/>
              <a:ext cx="107150" cy="206475"/>
            </a:xfrm>
            <a:custGeom>
              <a:rect b="b" l="l" r="r" t="t"/>
              <a:pathLst>
                <a:path extrusionOk="0" h="8259" w="4286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-17812650" y="3353300"/>
              <a:ext cx="136275" cy="144150"/>
            </a:xfrm>
            <a:custGeom>
              <a:rect b="b" l="l" r="r" t="t"/>
              <a:pathLst>
                <a:path extrusionOk="0" h="5766" w="5451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-17770900" y="3614000"/>
              <a:ext cx="52775" cy="24450"/>
            </a:xfrm>
            <a:custGeom>
              <a:rect b="b" l="l" r="r" t="t"/>
              <a:pathLst>
                <a:path extrusionOk="0" h="978" w="2111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-17878825" y="3334400"/>
              <a:ext cx="74075" cy="74050"/>
            </a:xfrm>
            <a:custGeom>
              <a:rect b="b" l="l" r="r" t="t"/>
              <a:pathLst>
                <a:path extrusionOk="0" h="2962" w="2963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9"/>
          <p:cNvSpPr/>
          <p:nvPr/>
        </p:nvSpPr>
        <p:spPr>
          <a:xfrm>
            <a:off x="1170014" y="2153825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413" name="Google Shape;413;p19"/>
          <p:cNvGrpSpPr/>
          <p:nvPr/>
        </p:nvGrpSpPr>
        <p:grpSpPr>
          <a:xfrm>
            <a:off x="5533189" y="1154625"/>
            <a:ext cx="2835923" cy="824600"/>
            <a:chOff x="5533189" y="1154625"/>
            <a:chExt cx="2835923" cy="824600"/>
          </a:xfrm>
        </p:grpSpPr>
        <p:sp>
          <p:nvSpPr>
            <p:cNvPr id="376" name="Google Shape;376;p19"/>
            <p:cNvSpPr/>
            <p:nvPr/>
          </p:nvSpPr>
          <p:spPr>
            <a:xfrm>
              <a:off x="5533189" y="1255625"/>
              <a:ext cx="622500" cy="62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14" name="Google Shape;414;p19"/>
            <p:cNvGrpSpPr/>
            <p:nvPr/>
          </p:nvGrpSpPr>
          <p:grpSpPr>
            <a:xfrm>
              <a:off x="6308105" y="1154625"/>
              <a:ext cx="2061008" cy="824600"/>
              <a:chOff x="6168592" y="1154625"/>
              <a:chExt cx="2061008" cy="824600"/>
            </a:xfrm>
          </p:grpSpPr>
          <p:sp>
            <p:nvSpPr>
              <p:cNvPr id="415" name="Google Shape;415;p19"/>
              <p:cNvSpPr txBox="1"/>
              <p:nvPr/>
            </p:nvSpPr>
            <p:spPr>
              <a:xfrm>
                <a:off x="6168600" y="11546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6" name="Google Shape;416;p19"/>
              <p:cNvSpPr txBox="1"/>
              <p:nvPr/>
            </p:nvSpPr>
            <p:spPr>
              <a:xfrm>
                <a:off x="6168592" y="14962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17" name="Google Shape;417;p19"/>
          <p:cNvGrpSpPr/>
          <p:nvPr/>
        </p:nvGrpSpPr>
        <p:grpSpPr>
          <a:xfrm>
            <a:off x="5533189" y="2530988"/>
            <a:ext cx="2835923" cy="824600"/>
            <a:chOff x="5533189" y="2530988"/>
            <a:chExt cx="2835923" cy="824600"/>
          </a:xfrm>
        </p:grpSpPr>
        <p:grpSp>
          <p:nvGrpSpPr>
            <p:cNvPr id="418" name="Google Shape;418;p19"/>
            <p:cNvGrpSpPr/>
            <p:nvPr/>
          </p:nvGrpSpPr>
          <p:grpSpPr>
            <a:xfrm>
              <a:off x="6308105" y="2530988"/>
              <a:ext cx="2061008" cy="824600"/>
              <a:chOff x="6168592" y="2530988"/>
              <a:chExt cx="2061008" cy="824600"/>
            </a:xfrm>
          </p:grpSpPr>
          <p:sp>
            <p:nvSpPr>
              <p:cNvPr id="419" name="Google Shape;419;p19"/>
              <p:cNvSpPr txBox="1"/>
              <p:nvPr/>
            </p:nvSpPr>
            <p:spPr>
              <a:xfrm>
                <a:off x="6168600" y="2530988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0" name="Google Shape;420;p19"/>
              <p:cNvSpPr txBox="1"/>
              <p:nvPr/>
            </p:nvSpPr>
            <p:spPr>
              <a:xfrm>
                <a:off x="6168592" y="2872588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78" name="Google Shape;378;p19"/>
            <p:cNvSpPr/>
            <p:nvPr/>
          </p:nvSpPr>
          <p:spPr>
            <a:xfrm>
              <a:off x="5533189" y="2704600"/>
              <a:ext cx="622500" cy="62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5533189" y="3907350"/>
            <a:ext cx="2835923" cy="824600"/>
            <a:chOff x="5533189" y="3907350"/>
            <a:chExt cx="2835923" cy="824600"/>
          </a:xfrm>
        </p:grpSpPr>
        <p:grpSp>
          <p:nvGrpSpPr>
            <p:cNvPr id="422" name="Google Shape;422;p19"/>
            <p:cNvGrpSpPr/>
            <p:nvPr/>
          </p:nvGrpSpPr>
          <p:grpSpPr>
            <a:xfrm>
              <a:off x="6308105" y="3907350"/>
              <a:ext cx="2061008" cy="824600"/>
              <a:chOff x="6168592" y="3907350"/>
              <a:chExt cx="2061008" cy="824600"/>
            </a:xfrm>
          </p:grpSpPr>
          <p:sp>
            <p:nvSpPr>
              <p:cNvPr id="423" name="Google Shape;423;p19"/>
              <p:cNvSpPr txBox="1"/>
              <p:nvPr/>
            </p:nvSpPr>
            <p:spPr>
              <a:xfrm>
                <a:off x="6168600" y="39073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4" name="Google Shape;424;p19"/>
              <p:cNvSpPr txBox="1"/>
              <p:nvPr/>
            </p:nvSpPr>
            <p:spPr>
              <a:xfrm>
                <a:off x="6168592" y="42489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80" name="Google Shape;380;p19"/>
            <p:cNvSpPr/>
            <p:nvPr/>
          </p:nvSpPr>
          <p:spPr>
            <a:xfrm>
              <a:off x="5533189" y="3994888"/>
              <a:ext cx="622500" cy="62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507" y="861275"/>
            <a:ext cx="5786985" cy="3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431" name="Google Shape;431;p20"/>
          <p:cNvGrpSpPr/>
          <p:nvPr/>
        </p:nvGrpSpPr>
        <p:grpSpPr>
          <a:xfrm>
            <a:off x="4753291" y="2286077"/>
            <a:ext cx="2037748" cy="1861589"/>
            <a:chOff x="4572000" y="2571750"/>
            <a:chExt cx="2364799" cy="2160368"/>
          </a:xfrm>
        </p:grpSpPr>
        <p:sp>
          <p:nvSpPr>
            <p:cNvPr id="432" name="Google Shape;432;p20"/>
            <p:cNvSpPr/>
            <p:nvPr/>
          </p:nvSpPr>
          <p:spPr>
            <a:xfrm>
              <a:off x="4572000" y="3042867"/>
              <a:ext cx="2364799" cy="1689251"/>
            </a:xfrm>
            <a:custGeom>
              <a:rect b="b" l="l" r="r" t="t"/>
              <a:pathLst>
                <a:path extrusionOk="0" h="44285" w="61995">
                  <a:moveTo>
                    <a:pt x="12456" y="1"/>
                  </a:moveTo>
                  <a:lnTo>
                    <a:pt x="12133" y="10"/>
                  </a:lnTo>
                  <a:lnTo>
                    <a:pt x="11820" y="20"/>
                  </a:lnTo>
                  <a:lnTo>
                    <a:pt x="11498" y="39"/>
                  </a:lnTo>
                  <a:lnTo>
                    <a:pt x="11185" y="67"/>
                  </a:lnTo>
                  <a:lnTo>
                    <a:pt x="10872" y="105"/>
                  </a:lnTo>
                  <a:lnTo>
                    <a:pt x="10568" y="143"/>
                  </a:lnTo>
                  <a:lnTo>
                    <a:pt x="10255" y="200"/>
                  </a:lnTo>
                  <a:lnTo>
                    <a:pt x="9951" y="257"/>
                  </a:lnTo>
                  <a:lnTo>
                    <a:pt x="9648" y="323"/>
                  </a:lnTo>
                  <a:lnTo>
                    <a:pt x="9354" y="399"/>
                  </a:lnTo>
                  <a:lnTo>
                    <a:pt x="9060" y="475"/>
                  </a:lnTo>
                  <a:lnTo>
                    <a:pt x="8766" y="570"/>
                  </a:lnTo>
                  <a:lnTo>
                    <a:pt x="8472" y="665"/>
                  </a:lnTo>
                  <a:lnTo>
                    <a:pt x="8187" y="760"/>
                  </a:lnTo>
                  <a:lnTo>
                    <a:pt x="7902" y="873"/>
                  </a:lnTo>
                  <a:lnTo>
                    <a:pt x="7618" y="987"/>
                  </a:lnTo>
                  <a:lnTo>
                    <a:pt x="7343" y="1111"/>
                  </a:lnTo>
                  <a:lnTo>
                    <a:pt x="7068" y="1234"/>
                  </a:lnTo>
                  <a:lnTo>
                    <a:pt x="6802" y="1367"/>
                  </a:lnTo>
                  <a:lnTo>
                    <a:pt x="6527" y="1509"/>
                  </a:lnTo>
                  <a:lnTo>
                    <a:pt x="6271" y="1661"/>
                  </a:lnTo>
                  <a:lnTo>
                    <a:pt x="6005" y="1813"/>
                  </a:lnTo>
                  <a:lnTo>
                    <a:pt x="5758" y="1974"/>
                  </a:lnTo>
                  <a:lnTo>
                    <a:pt x="5502" y="2135"/>
                  </a:lnTo>
                  <a:lnTo>
                    <a:pt x="5256" y="2306"/>
                  </a:lnTo>
                  <a:lnTo>
                    <a:pt x="5018" y="2486"/>
                  </a:lnTo>
                  <a:lnTo>
                    <a:pt x="4781" y="2666"/>
                  </a:lnTo>
                  <a:lnTo>
                    <a:pt x="4544" y="2856"/>
                  </a:lnTo>
                  <a:lnTo>
                    <a:pt x="4316" y="3055"/>
                  </a:lnTo>
                  <a:lnTo>
                    <a:pt x="4089" y="3245"/>
                  </a:lnTo>
                  <a:lnTo>
                    <a:pt x="3871" y="3454"/>
                  </a:lnTo>
                  <a:lnTo>
                    <a:pt x="3662" y="3662"/>
                  </a:lnTo>
                  <a:lnTo>
                    <a:pt x="3453" y="3881"/>
                  </a:lnTo>
                  <a:lnTo>
                    <a:pt x="3244" y="4099"/>
                  </a:lnTo>
                  <a:lnTo>
                    <a:pt x="3045" y="4317"/>
                  </a:lnTo>
                  <a:lnTo>
                    <a:pt x="2855" y="4545"/>
                  </a:lnTo>
                  <a:lnTo>
                    <a:pt x="2666" y="4782"/>
                  </a:lnTo>
                  <a:lnTo>
                    <a:pt x="2485" y="5019"/>
                  </a:lnTo>
                  <a:lnTo>
                    <a:pt x="2305" y="5266"/>
                  </a:lnTo>
                  <a:lnTo>
                    <a:pt x="2134" y="5512"/>
                  </a:lnTo>
                  <a:lnTo>
                    <a:pt x="1964" y="5759"/>
                  </a:lnTo>
                  <a:lnTo>
                    <a:pt x="1812" y="6015"/>
                  </a:lnTo>
                  <a:lnTo>
                    <a:pt x="1660" y="6271"/>
                  </a:lnTo>
                  <a:lnTo>
                    <a:pt x="1508" y="6537"/>
                  </a:lnTo>
                  <a:lnTo>
                    <a:pt x="1366" y="6802"/>
                  </a:lnTo>
                  <a:lnTo>
                    <a:pt x="1233" y="7068"/>
                  </a:lnTo>
                  <a:lnTo>
                    <a:pt x="1100" y="7343"/>
                  </a:lnTo>
                  <a:lnTo>
                    <a:pt x="977" y="7628"/>
                  </a:lnTo>
                  <a:lnTo>
                    <a:pt x="863" y="7903"/>
                  </a:lnTo>
                  <a:lnTo>
                    <a:pt x="759" y="8188"/>
                  </a:lnTo>
                  <a:lnTo>
                    <a:pt x="655" y="8472"/>
                  </a:lnTo>
                  <a:lnTo>
                    <a:pt x="560" y="8766"/>
                  </a:lnTo>
                  <a:lnTo>
                    <a:pt x="474" y="9060"/>
                  </a:lnTo>
                  <a:lnTo>
                    <a:pt x="389" y="9354"/>
                  </a:lnTo>
                  <a:lnTo>
                    <a:pt x="323" y="9658"/>
                  </a:lnTo>
                  <a:lnTo>
                    <a:pt x="256" y="9962"/>
                  </a:lnTo>
                  <a:lnTo>
                    <a:pt x="190" y="10265"/>
                  </a:lnTo>
                  <a:lnTo>
                    <a:pt x="142" y="10569"/>
                  </a:lnTo>
                  <a:lnTo>
                    <a:pt x="95" y="10882"/>
                  </a:lnTo>
                  <a:lnTo>
                    <a:pt x="66" y="11195"/>
                  </a:lnTo>
                  <a:lnTo>
                    <a:pt x="38" y="11508"/>
                  </a:lnTo>
                  <a:lnTo>
                    <a:pt x="19" y="11821"/>
                  </a:lnTo>
                  <a:lnTo>
                    <a:pt x="0" y="12143"/>
                  </a:lnTo>
                  <a:lnTo>
                    <a:pt x="0" y="12457"/>
                  </a:lnTo>
                  <a:lnTo>
                    <a:pt x="0" y="31828"/>
                  </a:lnTo>
                  <a:lnTo>
                    <a:pt x="0" y="32151"/>
                  </a:lnTo>
                  <a:lnTo>
                    <a:pt x="19" y="32464"/>
                  </a:lnTo>
                  <a:lnTo>
                    <a:pt x="38" y="32786"/>
                  </a:lnTo>
                  <a:lnTo>
                    <a:pt x="66" y="33099"/>
                  </a:lnTo>
                  <a:lnTo>
                    <a:pt x="95" y="33412"/>
                  </a:lnTo>
                  <a:lnTo>
                    <a:pt x="142" y="33716"/>
                  </a:lnTo>
                  <a:lnTo>
                    <a:pt x="190" y="34029"/>
                  </a:lnTo>
                  <a:lnTo>
                    <a:pt x="256" y="34333"/>
                  </a:lnTo>
                  <a:lnTo>
                    <a:pt x="323" y="34636"/>
                  </a:lnTo>
                  <a:lnTo>
                    <a:pt x="389" y="34930"/>
                  </a:lnTo>
                  <a:lnTo>
                    <a:pt x="474" y="35224"/>
                  </a:lnTo>
                  <a:lnTo>
                    <a:pt x="560" y="35518"/>
                  </a:lnTo>
                  <a:lnTo>
                    <a:pt x="655" y="35813"/>
                  </a:lnTo>
                  <a:lnTo>
                    <a:pt x="759" y="36097"/>
                  </a:lnTo>
                  <a:lnTo>
                    <a:pt x="863" y="36382"/>
                  </a:lnTo>
                  <a:lnTo>
                    <a:pt x="977" y="36666"/>
                  </a:lnTo>
                  <a:lnTo>
                    <a:pt x="1100" y="36941"/>
                  </a:lnTo>
                  <a:lnTo>
                    <a:pt x="1233" y="37217"/>
                  </a:lnTo>
                  <a:lnTo>
                    <a:pt x="1366" y="37492"/>
                  </a:lnTo>
                  <a:lnTo>
                    <a:pt x="1508" y="37757"/>
                  </a:lnTo>
                  <a:lnTo>
                    <a:pt x="1660" y="38013"/>
                  </a:lnTo>
                  <a:lnTo>
                    <a:pt x="1812" y="38279"/>
                  </a:lnTo>
                  <a:lnTo>
                    <a:pt x="1964" y="38535"/>
                  </a:lnTo>
                  <a:lnTo>
                    <a:pt x="2134" y="38782"/>
                  </a:lnTo>
                  <a:lnTo>
                    <a:pt x="2305" y="39029"/>
                  </a:lnTo>
                  <a:lnTo>
                    <a:pt x="2485" y="39266"/>
                  </a:lnTo>
                  <a:lnTo>
                    <a:pt x="2666" y="39512"/>
                  </a:lnTo>
                  <a:lnTo>
                    <a:pt x="2855" y="39740"/>
                  </a:lnTo>
                  <a:lnTo>
                    <a:pt x="3045" y="39968"/>
                  </a:lnTo>
                  <a:lnTo>
                    <a:pt x="3244" y="40195"/>
                  </a:lnTo>
                  <a:lnTo>
                    <a:pt x="3453" y="40414"/>
                  </a:lnTo>
                  <a:lnTo>
                    <a:pt x="3662" y="40622"/>
                  </a:lnTo>
                  <a:lnTo>
                    <a:pt x="3871" y="40840"/>
                  </a:lnTo>
                  <a:lnTo>
                    <a:pt x="4089" y="41040"/>
                  </a:lnTo>
                  <a:lnTo>
                    <a:pt x="4316" y="41239"/>
                  </a:lnTo>
                  <a:lnTo>
                    <a:pt x="4544" y="41429"/>
                  </a:lnTo>
                  <a:lnTo>
                    <a:pt x="4781" y="41618"/>
                  </a:lnTo>
                  <a:lnTo>
                    <a:pt x="5018" y="41799"/>
                  </a:lnTo>
                  <a:lnTo>
                    <a:pt x="5256" y="41979"/>
                  </a:lnTo>
                  <a:lnTo>
                    <a:pt x="5502" y="42150"/>
                  </a:lnTo>
                  <a:lnTo>
                    <a:pt x="5758" y="42320"/>
                  </a:lnTo>
                  <a:lnTo>
                    <a:pt x="6005" y="42472"/>
                  </a:lnTo>
                  <a:lnTo>
                    <a:pt x="6271" y="42633"/>
                  </a:lnTo>
                  <a:lnTo>
                    <a:pt x="6527" y="42776"/>
                  </a:lnTo>
                  <a:lnTo>
                    <a:pt x="6802" y="42918"/>
                  </a:lnTo>
                  <a:lnTo>
                    <a:pt x="7068" y="43051"/>
                  </a:lnTo>
                  <a:lnTo>
                    <a:pt x="7343" y="43184"/>
                  </a:lnTo>
                  <a:lnTo>
                    <a:pt x="7618" y="43307"/>
                  </a:lnTo>
                  <a:lnTo>
                    <a:pt x="7902" y="43421"/>
                  </a:lnTo>
                  <a:lnTo>
                    <a:pt x="8187" y="43525"/>
                  </a:lnTo>
                  <a:lnTo>
                    <a:pt x="8472" y="43630"/>
                  </a:lnTo>
                  <a:lnTo>
                    <a:pt x="8766" y="43724"/>
                  </a:lnTo>
                  <a:lnTo>
                    <a:pt x="9060" y="43810"/>
                  </a:lnTo>
                  <a:lnTo>
                    <a:pt x="9354" y="43895"/>
                  </a:lnTo>
                  <a:lnTo>
                    <a:pt x="9648" y="43962"/>
                  </a:lnTo>
                  <a:lnTo>
                    <a:pt x="9951" y="44028"/>
                  </a:lnTo>
                  <a:lnTo>
                    <a:pt x="10255" y="44094"/>
                  </a:lnTo>
                  <a:lnTo>
                    <a:pt x="10568" y="44142"/>
                  </a:lnTo>
                  <a:lnTo>
                    <a:pt x="10872" y="44189"/>
                  </a:lnTo>
                  <a:lnTo>
                    <a:pt x="11185" y="44218"/>
                  </a:lnTo>
                  <a:lnTo>
                    <a:pt x="11498" y="44246"/>
                  </a:lnTo>
                  <a:lnTo>
                    <a:pt x="11820" y="44275"/>
                  </a:lnTo>
                  <a:lnTo>
                    <a:pt x="12133" y="44284"/>
                  </a:lnTo>
                  <a:lnTo>
                    <a:pt x="49862" y="44284"/>
                  </a:lnTo>
                  <a:lnTo>
                    <a:pt x="50175" y="44275"/>
                  </a:lnTo>
                  <a:lnTo>
                    <a:pt x="50488" y="44246"/>
                  </a:lnTo>
                  <a:lnTo>
                    <a:pt x="50810" y="44218"/>
                  </a:lnTo>
                  <a:lnTo>
                    <a:pt x="51114" y="44189"/>
                  </a:lnTo>
                  <a:lnTo>
                    <a:pt x="51427" y="44142"/>
                  </a:lnTo>
                  <a:lnTo>
                    <a:pt x="51740" y="44094"/>
                  </a:lnTo>
                  <a:lnTo>
                    <a:pt x="52044" y="44028"/>
                  </a:lnTo>
                  <a:lnTo>
                    <a:pt x="52338" y="43962"/>
                  </a:lnTo>
                  <a:lnTo>
                    <a:pt x="52641" y="43895"/>
                  </a:lnTo>
                  <a:lnTo>
                    <a:pt x="52935" y="43810"/>
                  </a:lnTo>
                  <a:lnTo>
                    <a:pt x="53229" y="43724"/>
                  </a:lnTo>
                  <a:lnTo>
                    <a:pt x="53523" y="43630"/>
                  </a:lnTo>
                  <a:lnTo>
                    <a:pt x="53808" y="43525"/>
                  </a:lnTo>
                  <a:lnTo>
                    <a:pt x="54093" y="43421"/>
                  </a:lnTo>
                  <a:lnTo>
                    <a:pt x="54377" y="43307"/>
                  </a:lnTo>
                  <a:lnTo>
                    <a:pt x="54652" y="43184"/>
                  </a:lnTo>
                  <a:lnTo>
                    <a:pt x="54927" y="43051"/>
                  </a:lnTo>
                  <a:lnTo>
                    <a:pt x="55193" y="42918"/>
                  </a:lnTo>
                  <a:lnTo>
                    <a:pt x="55459" y="42776"/>
                  </a:lnTo>
                  <a:lnTo>
                    <a:pt x="55724" y="42633"/>
                  </a:lnTo>
                  <a:lnTo>
                    <a:pt x="55980" y="42472"/>
                  </a:lnTo>
                  <a:lnTo>
                    <a:pt x="56237" y="42320"/>
                  </a:lnTo>
                  <a:lnTo>
                    <a:pt x="56493" y="42150"/>
                  </a:lnTo>
                  <a:lnTo>
                    <a:pt x="56739" y="41979"/>
                  </a:lnTo>
                  <a:lnTo>
                    <a:pt x="56977" y="41799"/>
                  </a:lnTo>
                  <a:lnTo>
                    <a:pt x="57214" y="41618"/>
                  </a:lnTo>
                  <a:lnTo>
                    <a:pt x="57451" y="41429"/>
                  </a:lnTo>
                  <a:lnTo>
                    <a:pt x="57679" y="41239"/>
                  </a:lnTo>
                  <a:lnTo>
                    <a:pt x="57906" y="41040"/>
                  </a:lnTo>
                  <a:lnTo>
                    <a:pt x="58124" y="40840"/>
                  </a:lnTo>
                  <a:lnTo>
                    <a:pt x="58333" y="40622"/>
                  </a:lnTo>
                  <a:lnTo>
                    <a:pt x="58542" y="40414"/>
                  </a:lnTo>
                  <a:lnTo>
                    <a:pt x="58751" y="40195"/>
                  </a:lnTo>
                  <a:lnTo>
                    <a:pt x="58950" y="39968"/>
                  </a:lnTo>
                  <a:lnTo>
                    <a:pt x="59140" y="39740"/>
                  </a:lnTo>
                  <a:lnTo>
                    <a:pt x="59329" y="39512"/>
                  </a:lnTo>
                  <a:lnTo>
                    <a:pt x="59509" y="39266"/>
                  </a:lnTo>
                  <a:lnTo>
                    <a:pt x="59690" y="39029"/>
                  </a:lnTo>
                  <a:lnTo>
                    <a:pt x="59861" y="38782"/>
                  </a:lnTo>
                  <a:lnTo>
                    <a:pt x="60022" y="38535"/>
                  </a:lnTo>
                  <a:lnTo>
                    <a:pt x="60183" y="38279"/>
                  </a:lnTo>
                  <a:lnTo>
                    <a:pt x="60335" y="38013"/>
                  </a:lnTo>
                  <a:lnTo>
                    <a:pt x="60487" y="37757"/>
                  </a:lnTo>
                  <a:lnTo>
                    <a:pt x="60629" y="37492"/>
                  </a:lnTo>
                  <a:lnTo>
                    <a:pt x="60762" y="37217"/>
                  </a:lnTo>
                  <a:lnTo>
                    <a:pt x="60895" y="36941"/>
                  </a:lnTo>
                  <a:lnTo>
                    <a:pt x="61008" y="36666"/>
                  </a:lnTo>
                  <a:lnTo>
                    <a:pt x="61132" y="36382"/>
                  </a:lnTo>
                  <a:lnTo>
                    <a:pt x="61236" y="36097"/>
                  </a:lnTo>
                  <a:lnTo>
                    <a:pt x="61340" y="35813"/>
                  </a:lnTo>
                  <a:lnTo>
                    <a:pt x="61435" y="35518"/>
                  </a:lnTo>
                  <a:lnTo>
                    <a:pt x="61521" y="35224"/>
                  </a:lnTo>
                  <a:lnTo>
                    <a:pt x="61606" y="34930"/>
                  </a:lnTo>
                  <a:lnTo>
                    <a:pt x="61672" y="34636"/>
                  </a:lnTo>
                  <a:lnTo>
                    <a:pt x="61739" y="34333"/>
                  </a:lnTo>
                  <a:lnTo>
                    <a:pt x="61796" y="34029"/>
                  </a:lnTo>
                  <a:lnTo>
                    <a:pt x="61853" y="33716"/>
                  </a:lnTo>
                  <a:lnTo>
                    <a:pt x="61891" y="33412"/>
                  </a:lnTo>
                  <a:lnTo>
                    <a:pt x="61929" y="33099"/>
                  </a:lnTo>
                  <a:lnTo>
                    <a:pt x="61957" y="32786"/>
                  </a:lnTo>
                  <a:lnTo>
                    <a:pt x="61976" y="32464"/>
                  </a:lnTo>
                  <a:lnTo>
                    <a:pt x="61995" y="32151"/>
                  </a:lnTo>
                  <a:lnTo>
                    <a:pt x="61995" y="31828"/>
                  </a:lnTo>
                  <a:lnTo>
                    <a:pt x="61995" y="12457"/>
                  </a:lnTo>
                  <a:lnTo>
                    <a:pt x="61995" y="12143"/>
                  </a:lnTo>
                  <a:lnTo>
                    <a:pt x="61976" y="11821"/>
                  </a:lnTo>
                  <a:lnTo>
                    <a:pt x="61957" y="11508"/>
                  </a:lnTo>
                  <a:lnTo>
                    <a:pt x="61929" y="11195"/>
                  </a:lnTo>
                  <a:lnTo>
                    <a:pt x="61891" y="10882"/>
                  </a:lnTo>
                  <a:lnTo>
                    <a:pt x="61853" y="10569"/>
                  </a:lnTo>
                  <a:lnTo>
                    <a:pt x="61796" y="10265"/>
                  </a:lnTo>
                  <a:lnTo>
                    <a:pt x="61739" y="9962"/>
                  </a:lnTo>
                  <a:lnTo>
                    <a:pt x="61672" y="9658"/>
                  </a:lnTo>
                  <a:lnTo>
                    <a:pt x="61606" y="9354"/>
                  </a:lnTo>
                  <a:lnTo>
                    <a:pt x="61521" y="9060"/>
                  </a:lnTo>
                  <a:lnTo>
                    <a:pt x="61435" y="8766"/>
                  </a:lnTo>
                  <a:lnTo>
                    <a:pt x="61340" y="8472"/>
                  </a:lnTo>
                  <a:lnTo>
                    <a:pt x="61236" y="8188"/>
                  </a:lnTo>
                  <a:lnTo>
                    <a:pt x="61132" y="7903"/>
                  </a:lnTo>
                  <a:lnTo>
                    <a:pt x="61008" y="7628"/>
                  </a:lnTo>
                  <a:lnTo>
                    <a:pt x="60895" y="7343"/>
                  </a:lnTo>
                  <a:lnTo>
                    <a:pt x="60762" y="7068"/>
                  </a:lnTo>
                  <a:lnTo>
                    <a:pt x="60629" y="6802"/>
                  </a:lnTo>
                  <a:lnTo>
                    <a:pt x="60487" y="6537"/>
                  </a:lnTo>
                  <a:lnTo>
                    <a:pt x="60335" y="6271"/>
                  </a:lnTo>
                  <a:lnTo>
                    <a:pt x="60183" y="6015"/>
                  </a:lnTo>
                  <a:lnTo>
                    <a:pt x="60022" y="5759"/>
                  </a:lnTo>
                  <a:lnTo>
                    <a:pt x="59861" y="5512"/>
                  </a:lnTo>
                  <a:lnTo>
                    <a:pt x="59690" y="5266"/>
                  </a:lnTo>
                  <a:lnTo>
                    <a:pt x="59509" y="5019"/>
                  </a:lnTo>
                  <a:lnTo>
                    <a:pt x="59329" y="4782"/>
                  </a:lnTo>
                  <a:lnTo>
                    <a:pt x="59140" y="4545"/>
                  </a:lnTo>
                  <a:lnTo>
                    <a:pt x="58950" y="4317"/>
                  </a:lnTo>
                  <a:lnTo>
                    <a:pt x="58751" y="4099"/>
                  </a:lnTo>
                  <a:lnTo>
                    <a:pt x="58542" y="3881"/>
                  </a:lnTo>
                  <a:lnTo>
                    <a:pt x="58333" y="3662"/>
                  </a:lnTo>
                  <a:lnTo>
                    <a:pt x="58124" y="3454"/>
                  </a:lnTo>
                  <a:lnTo>
                    <a:pt x="57906" y="3245"/>
                  </a:lnTo>
                  <a:lnTo>
                    <a:pt x="57679" y="3055"/>
                  </a:lnTo>
                  <a:lnTo>
                    <a:pt x="57451" y="2856"/>
                  </a:lnTo>
                  <a:lnTo>
                    <a:pt x="57214" y="2666"/>
                  </a:lnTo>
                  <a:lnTo>
                    <a:pt x="56977" y="2486"/>
                  </a:lnTo>
                  <a:lnTo>
                    <a:pt x="56739" y="2306"/>
                  </a:lnTo>
                  <a:lnTo>
                    <a:pt x="56493" y="2135"/>
                  </a:lnTo>
                  <a:lnTo>
                    <a:pt x="56237" y="1974"/>
                  </a:lnTo>
                  <a:lnTo>
                    <a:pt x="55980" y="1813"/>
                  </a:lnTo>
                  <a:lnTo>
                    <a:pt x="55724" y="1661"/>
                  </a:lnTo>
                  <a:lnTo>
                    <a:pt x="55459" y="1509"/>
                  </a:lnTo>
                  <a:lnTo>
                    <a:pt x="55193" y="1367"/>
                  </a:lnTo>
                  <a:lnTo>
                    <a:pt x="54927" y="1234"/>
                  </a:lnTo>
                  <a:lnTo>
                    <a:pt x="54652" y="1111"/>
                  </a:lnTo>
                  <a:lnTo>
                    <a:pt x="54377" y="987"/>
                  </a:lnTo>
                  <a:lnTo>
                    <a:pt x="54093" y="873"/>
                  </a:lnTo>
                  <a:lnTo>
                    <a:pt x="53808" y="760"/>
                  </a:lnTo>
                  <a:lnTo>
                    <a:pt x="53523" y="665"/>
                  </a:lnTo>
                  <a:lnTo>
                    <a:pt x="53229" y="570"/>
                  </a:lnTo>
                  <a:lnTo>
                    <a:pt x="52935" y="475"/>
                  </a:lnTo>
                  <a:lnTo>
                    <a:pt x="52641" y="399"/>
                  </a:lnTo>
                  <a:lnTo>
                    <a:pt x="52338" y="323"/>
                  </a:lnTo>
                  <a:lnTo>
                    <a:pt x="52044" y="257"/>
                  </a:lnTo>
                  <a:lnTo>
                    <a:pt x="51740" y="200"/>
                  </a:lnTo>
                  <a:lnTo>
                    <a:pt x="51427" y="143"/>
                  </a:lnTo>
                  <a:lnTo>
                    <a:pt x="51114" y="105"/>
                  </a:lnTo>
                  <a:lnTo>
                    <a:pt x="50810" y="67"/>
                  </a:lnTo>
                  <a:lnTo>
                    <a:pt x="50488" y="39"/>
                  </a:lnTo>
                  <a:lnTo>
                    <a:pt x="50175" y="20"/>
                  </a:lnTo>
                  <a:lnTo>
                    <a:pt x="49862" y="10"/>
                  </a:lnTo>
                  <a:lnTo>
                    <a:pt x="49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193290" y="2571750"/>
              <a:ext cx="1122188" cy="627142"/>
            </a:xfrm>
            <a:custGeom>
              <a:rect b="b" l="l" r="r" t="t"/>
              <a:pathLst>
                <a:path extrusionOk="0" h="16441" w="29419">
                  <a:moveTo>
                    <a:pt x="14325" y="0"/>
                  </a:moveTo>
                  <a:lnTo>
                    <a:pt x="13955" y="9"/>
                  </a:lnTo>
                  <a:lnTo>
                    <a:pt x="13576" y="28"/>
                  </a:lnTo>
                  <a:lnTo>
                    <a:pt x="13206" y="57"/>
                  </a:lnTo>
                  <a:lnTo>
                    <a:pt x="12836" y="95"/>
                  </a:lnTo>
                  <a:lnTo>
                    <a:pt x="12475" y="142"/>
                  </a:lnTo>
                  <a:lnTo>
                    <a:pt x="12115" y="199"/>
                  </a:lnTo>
                  <a:lnTo>
                    <a:pt x="11754" y="266"/>
                  </a:lnTo>
                  <a:lnTo>
                    <a:pt x="11394" y="342"/>
                  </a:lnTo>
                  <a:lnTo>
                    <a:pt x="11043" y="427"/>
                  </a:lnTo>
                  <a:lnTo>
                    <a:pt x="10692" y="522"/>
                  </a:lnTo>
                  <a:lnTo>
                    <a:pt x="10350" y="626"/>
                  </a:lnTo>
                  <a:lnTo>
                    <a:pt x="10009" y="740"/>
                  </a:lnTo>
                  <a:lnTo>
                    <a:pt x="9667" y="863"/>
                  </a:lnTo>
                  <a:lnTo>
                    <a:pt x="9335" y="987"/>
                  </a:lnTo>
                  <a:lnTo>
                    <a:pt x="9013" y="1129"/>
                  </a:lnTo>
                  <a:lnTo>
                    <a:pt x="8681" y="1271"/>
                  </a:lnTo>
                  <a:lnTo>
                    <a:pt x="8358" y="1423"/>
                  </a:lnTo>
                  <a:lnTo>
                    <a:pt x="8045" y="1584"/>
                  </a:lnTo>
                  <a:lnTo>
                    <a:pt x="7732" y="1755"/>
                  </a:lnTo>
                  <a:lnTo>
                    <a:pt x="7429" y="1935"/>
                  </a:lnTo>
                  <a:lnTo>
                    <a:pt x="7125" y="2116"/>
                  </a:lnTo>
                  <a:lnTo>
                    <a:pt x="6821" y="2315"/>
                  </a:lnTo>
                  <a:lnTo>
                    <a:pt x="6527" y="2514"/>
                  </a:lnTo>
                  <a:lnTo>
                    <a:pt x="6243" y="2713"/>
                  </a:lnTo>
                  <a:lnTo>
                    <a:pt x="5958" y="2931"/>
                  </a:lnTo>
                  <a:lnTo>
                    <a:pt x="5683" y="3150"/>
                  </a:lnTo>
                  <a:lnTo>
                    <a:pt x="5408" y="3377"/>
                  </a:lnTo>
                  <a:lnTo>
                    <a:pt x="5142" y="3605"/>
                  </a:lnTo>
                  <a:lnTo>
                    <a:pt x="4877" y="3842"/>
                  </a:lnTo>
                  <a:lnTo>
                    <a:pt x="4620" y="4089"/>
                  </a:lnTo>
                  <a:lnTo>
                    <a:pt x="4364" y="4345"/>
                  </a:lnTo>
                  <a:lnTo>
                    <a:pt x="4127" y="4601"/>
                  </a:lnTo>
                  <a:lnTo>
                    <a:pt x="3881" y="4857"/>
                  </a:lnTo>
                  <a:lnTo>
                    <a:pt x="3653" y="5132"/>
                  </a:lnTo>
                  <a:lnTo>
                    <a:pt x="3425" y="5407"/>
                  </a:lnTo>
                  <a:lnTo>
                    <a:pt x="3207" y="5682"/>
                  </a:lnTo>
                  <a:lnTo>
                    <a:pt x="2989" y="5967"/>
                  </a:lnTo>
                  <a:lnTo>
                    <a:pt x="2780" y="6252"/>
                  </a:lnTo>
                  <a:lnTo>
                    <a:pt x="2581" y="6546"/>
                  </a:lnTo>
                  <a:lnTo>
                    <a:pt x="2391" y="6849"/>
                  </a:lnTo>
                  <a:lnTo>
                    <a:pt x="2201" y="7153"/>
                  </a:lnTo>
                  <a:lnTo>
                    <a:pt x="2021" y="7456"/>
                  </a:lnTo>
                  <a:lnTo>
                    <a:pt x="1850" y="7770"/>
                  </a:lnTo>
                  <a:lnTo>
                    <a:pt x="1680" y="8092"/>
                  </a:lnTo>
                  <a:lnTo>
                    <a:pt x="1518" y="8405"/>
                  </a:lnTo>
                  <a:lnTo>
                    <a:pt x="1367" y="8737"/>
                  </a:lnTo>
                  <a:lnTo>
                    <a:pt x="1224" y="9060"/>
                  </a:lnTo>
                  <a:lnTo>
                    <a:pt x="1082" y="9392"/>
                  </a:lnTo>
                  <a:lnTo>
                    <a:pt x="959" y="9733"/>
                  </a:lnTo>
                  <a:lnTo>
                    <a:pt x="835" y="10065"/>
                  </a:lnTo>
                  <a:lnTo>
                    <a:pt x="721" y="10407"/>
                  </a:lnTo>
                  <a:lnTo>
                    <a:pt x="617" y="10758"/>
                  </a:lnTo>
                  <a:lnTo>
                    <a:pt x="513" y="11099"/>
                  </a:lnTo>
                  <a:lnTo>
                    <a:pt x="427" y="11450"/>
                  </a:lnTo>
                  <a:lnTo>
                    <a:pt x="342" y="11801"/>
                  </a:lnTo>
                  <a:lnTo>
                    <a:pt x="276" y="12162"/>
                  </a:lnTo>
                  <a:lnTo>
                    <a:pt x="209" y="12522"/>
                  </a:lnTo>
                  <a:lnTo>
                    <a:pt x="152" y="12883"/>
                  </a:lnTo>
                  <a:lnTo>
                    <a:pt x="105" y="13243"/>
                  </a:lnTo>
                  <a:lnTo>
                    <a:pt x="67" y="13604"/>
                  </a:lnTo>
                  <a:lnTo>
                    <a:pt x="38" y="13974"/>
                  </a:lnTo>
                  <a:lnTo>
                    <a:pt x="19" y="14344"/>
                  </a:lnTo>
                  <a:lnTo>
                    <a:pt x="1" y="14704"/>
                  </a:lnTo>
                  <a:lnTo>
                    <a:pt x="10" y="14922"/>
                  </a:lnTo>
                  <a:lnTo>
                    <a:pt x="38" y="15112"/>
                  </a:lnTo>
                  <a:lnTo>
                    <a:pt x="86" y="15302"/>
                  </a:lnTo>
                  <a:lnTo>
                    <a:pt x="143" y="15463"/>
                  </a:lnTo>
                  <a:lnTo>
                    <a:pt x="219" y="15624"/>
                  </a:lnTo>
                  <a:lnTo>
                    <a:pt x="314" y="15767"/>
                  </a:lnTo>
                  <a:lnTo>
                    <a:pt x="418" y="15890"/>
                  </a:lnTo>
                  <a:lnTo>
                    <a:pt x="541" y="16013"/>
                  </a:lnTo>
                  <a:lnTo>
                    <a:pt x="674" y="16108"/>
                  </a:lnTo>
                  <a:lnTo>
                    <a:pt x="807" y="16203"/>
                  </a:lnTo>
                  <a:lnTo>
                    <a:pt x="959" y="16270"/>
                  </a:lnTo>
                  <a:lnTo>
                    <a:pt x="1110" y="16336"/>
                  </a:lnTo>
                  <a:lnTo>
                    <a:pt x="1272" y="16383"/>
                  </a:lnTo>
                  <a:lnTo>
                    <a:pt x="1433" y="16412"/>
                  </a:lnTo>
                  <a:lnTo>
                    <a:pt x="1594" y="16440"/>
                  </a:lnTo>
                  <a:lnTo>
                    <a:pt x="1936" y="16440"/>
                  </a:lnTo>
                  <a:lnTo>
                    <a:pt x="2097" y="16412"/>
                  </a:lnTo>
                  <a:lnTo>
                    <a:pt x="2268" y="16383"/>
                  </a:lnTo>
                  <a:lnTo>
                    <a:pt x="2429" y="16336"/>
                  </a:lnTo>
                  <a:lnTo>
                    <a:pt x="2581" y="16270"/>
                  </a:lnTo>
                  <a:lnTo>
                    <a:pt x="2733" y="16194"/>
                  </a:lnTo>
                  <a:lnTo>
                    <a:pt x="2875" y="16108"/>
                  </a:lnTo>
                  <a:lnTo>
                    <a:pt x="3008" y="16004"/>
                  </a:lnTo>
                  <a:lnTo>
                    <a:pt x="3131" y="15890"/>
                  </a:lnTo>
                  <a:lnTo>
                    <a:pt x="3235" y="15767"/>
                  </a:lnTo>
                  <a:lnTo>
                    <a:pt x="3340" y="15624"/>
                  </a:lnTo>
                  <a:lnTo>
                    <a:pt x="3425" y="15463"/>
                  </a:lnTo>
                  <a:lnTo>
                    <a:pt x="3492" y="15302"/>
                  </a:lnTo>
                  <a:lnTo>
                    <a:pt x="3539" y="15112"/>
                  </a:lnTo>
                  <a:lnTo>
                    <a:pt x="3577" y="14922"/>
                  </a:lnTo>
                  <a:lnTo>
                    <a:pt x="3586" y="14704"/>
                  </a:lnTo>
                  <a:lnTo>
                    <a:pt x="3596" y="14420"/>
                  </a:lnTo>
                  <a:lnTo>
                    <a:pt x="3615" y="14135"/>
                  </a:lnTo>
                  <a:lnTo>
                    <a:pt x="3634" y="13850"/>
                  </a:lnTo>
                  <a:lnTo>
                    <a:pt x="3672" y="13575"/>
                  </a:lnTo>
                  <a:lnTo>
                    <a:pt x="3700" y="13291"/>
                  </a:lnTo>
                  <a:lnTo>
                    <a:pt x="3748" y="13016"/>
                  </a:lnTo>
                  <a:lnTo>
                    <a:pt x="3795" y="12741"/>
                  </a:lnTo>
                  <a:lnTo>
                    <a:pt x="3852" y="12465"/>
                  </a:lnTo>
                  <a:lnTo>
                    <a:pt x="3909" y="12200"/>
                  </a:lnTo>
                  <a:lnTo>
                    <a:pt x="3975" y="11934"/>
                  </a:lnTo>
                  <a:lnTo>
                    <a:pt x="4051" y="11669"/>
                  </a:lnTo>
                  <a:lnTo>
                    <a:pt x="4137" y="11412"/>
                  </a:lnTo>
                  <a:lnTo>
                    <a:pt x="4222" y="11147"/>
                  </a:lnTo>
                  <a:lnTo>
                    <a:pt x="4307" y="10891"/>
                  </a:lnTo>
                  <a:lnTo>
                    <a:pt x="4412" y="10644"/>
                  </a:lnTo>
                  <a:lnTo>
                    <a:pt x="4516" y="10397"/>
                  </a:lnTo>
                  <a:lnTo>
                    <a:pt x="4620" y="10151"/>
                  </a:lnTo>
                  <a:lnTo>
                    <a:pt x="4734" y="9904"/>
                  </a:lnTo>
                  <a:lnTo>
                    <a:pt x="4858" y="9667"/>
                  </a:lnTo>
                  <a:lnTo>
                    <a:pt x="4981" y="9430"/>
                  </a:lnTo>
                  <a:lnTo>
                    <a:pt x="5114" y="9193"/>
                  </a:lnTo>
                  <a:lnTo>
                    <a:pt x="5247" y="8965"/>
                  </a:lnTo>
                  <a:lnTo>
                    <a:pt x="5389" y="8737"/>
                  </a:lnTo>
                  <a:lnTo>
                    <a:pt x="5541" y="8519"/>
                  </a:lnTo>
                  <a:lnTo>
                    <a:pt x="5692" y="8301"/>
                  </a:lnTo>
                  <a:lnTo>
                    <a:pt x="5844" y="8083"/>
                  </a:lnTo>
                  <a:lnTo>
                    <a:pt x="6006" y="7874"/>
                  </a:lnTo>
                  <a:lnTo>
                    <a:pt x="6176" y="7665"/>
                  </a:lnTo>
                  <a:lnTo>
                    <a:pt x="6347" y="7466"/>
                  </a:lnTo>
                  <a:lnTo>
                    <a:pt x="6518" y="7267"/>
                  </a:lnTo>
                  <a:lnTo>
                    <a:pt x="6698" y="7077"/>
                  </a:lnTo>
                  <a:lnTo>
                    <a:pt x="6888" y="6887"/>
                  </a:lnTo>
                  <a:lnTo>
                    <a:pt x="7078" y="6698"/>
                  </a:lnTo>
                  <a:lnTo>
                    <a:pt x="7267" y="6517"/>
                  </a:lnTo>
                  <a:lnTo>
                    <a:pt x="7466" y="6347"/>
                  </a:lnTo>
                  <a:lnTo>
                    <a:pt x="7666" y="6176"/>
                  </a:lnTo>
                  <a:lnTo>
                    <a:pt x="7874" y="6005"/>
                  </a:lnTo>
                  <a:lnTo>
                    <a:pt x="8083" y="5844"/>
                  </a:lnTo>
                  <a:lnTo>
                    <a:pt x="8301" y="5692"/>
                  </a:lnTo>
                  <a:lnTo>
                    <a:pt x="8519" y="5540"/>
                  </a:lnTo>
                  <a:lnTo>
                    <a:pt x="8738" y="5388"/>
                  </a:lnTo>
                  <a:lnTo>
                    <a:pt x="8965" y="5246"/>
                  </a:lnTo>
                  <a:lnTo>
                    <a:pt x="9193" y="5113"/>
                  </a:lnTo>
                  <a:lnTo>
                    <a:pt x="9430" y="4980"/>
                  </a:lnTo>
                  <a:lnTo>
                    <a:pt x="9667" y="4857"/>
                  </a:lnTo>
                  <a:lnTo>
                    <a:pt x="9905" y="4734"/>
                  </a:lnTo>
                  <a:lnTo>
                    <a:pt x="10151" y="4620"/>
                  </a:lnTo>
                  <a:lnTo>
                    <a:pt x="10398" y="4516"/>
                  </a:lnTo>
                  <a:lnTo>
                    <a:pt x="10644" y="4411"/>
                  </a:lnTo>
                  <a:lnTo>
                    <a:pt x="10891" y="4307"/>
                  </a:lnTo>
                  <a:lnTo>
                    <a:pt x="11147" y="4222"/>
                  </a:lnTo>
                  <a:lnTo>
                    <a:pt x="11413" y="4136"/>
                  </a:lnTo>
                  <a:lnTo>
                    <a:pt x="11669" y="4051"/>
                  </a:lnTo>
                  <a:lnTo>
                    <a:pt x="11935" y="3975"/>
                  </a:lnTo>
                  <a:lnTo>
                    <a:pt x="12200" y="3908"/>
                  </a:lnTo>
                  <a:lnTo>
                    <a:pt x="12466" y="3852"/>
                  </a:lnTo>
                  <a:lnTo>
                    <a:pt x="12741" y="3795"/>
                  </a:lnTo>
                  <a:lnTo>
                    <a:pt x="13016" y="3747"/>
                  </a:lnTo>
                  <a:lnTo>
                    <a:pt x="13291" y="3700"/>
                  </a:lnTo>
                  <a:lnTo>
                    <a:pt x="13576" y="3671"/>
                  </a:lnTo>
                  <a:lnTo>
                    <a:pt x="13851" y="3633"/>
                  </a:lnTo>
                  <a:lnTo>
                    <a:pt x="14136" y="3614"/>
                  </a:lnTo>
                  <a:lnTo>
                    <a:pt x="14420" y="3595"/>
                  </a:lnTo>
                  <a:lnTo>
                    <a:pt x="14705" y="3586"/>
                  </a:lnTo>
                  <a:lnTo>
                    <a:pt x="14999" y="3586"/>
                  </a:lnTo>
                  <a:lnTo>
                    <a:pt x="15283" y="3595"/>
                  </a:lnTo>
                  <a:lnTo>
                    <a:pt x="15568" y="3605"/>
                  </a:lnTo>
                  <a:lnTo>
                    <a:pt x="15843" y="3633"/>
                  </a:lnTo>
                  <a:lnTo>
                    <a:pt x="16128" y="3662"/>
                  </a:lnTo>
                  <a:lnTo>
                    <a:pt x="16403" y="3700"/>
                  </a:lnTo>
                  <a:lnTo>
                    <a:pt x="16678" y="3738"/>
                  </a:lnTo>
                  <a:lnTo>
                    <a:pt x="16944" y="3785"/>
                  </a:lnTo>
                  <a:lnTo>
                    <a:pt x="17219" y="3852"/>
                  </a:lnTo>
                  <a:lnTo>
                    <a:pt x="17484" y="3908"/>
                  </a:lnTo>
                  <a:lnTo>
                    <a:pt x="17750" y="3984"/>
                  </a:lnTo>
                  <a:lnTo>
                    <a:pt x="18006" y="4060"/>
                  </a:lnTo>
                  <a:lnTo>
                    <a:pt x="18272" y="4146"/>
                  </a:lnTo>
                  <a:lnTo>
                    <a:pt x="18528" y="4241"/>
                  </a:lnTo>
                  <a:lnTo>
                    <a:pt x="18775" y="4335"/>
                  </a:lnTo>
                  <a:lnTo>
                    <a:pt x="19021" y="4440"/>
                  </a:lnTo>
                  <a:lnTo>
                    <a:pt x="19268" y="4544"/>
                  </a:lnTo>
                  <a:lnTo>
                    <a:pt x="19514" y="4667"/>
                  </a:lnTo>
                  <a:lnTo>
                    <a:pt x="19752" y="4791"/>
                  </a:lnTo>
                  <a:lnTo>
                    <a:pt x="19989" y="4914"/>
                  </a:lnTo>
                  <a:lnTo>
                    <a:pt x="20226" y="5047"/>
                  </a:lnTo>
                  <a:lnTo>
                    <a:pt x="20454" y="5189"/>
                  </a:lnTo>
                  <a:lnTo>
                    <a:pt x="20681" y="5331"/>
                  </a:lnTo>
                  <a:lnTo>
                    <a:pt x="20900" y="5483"/>
                  </a:lnTo>
                  <a:lnTo>
                    <a:pt x="21118" y="5635"/>
                  </a:lnTo>
                  <a:lnTo>
                    <a:pt x="21336" y="5796"/>
                  </a:lnTo>
                  <a:lnTo>
                    <a:pt x="21545" y="5967"/>
                  </a:lnTo>
                  <a:lnTo>
                    <a:pt x="21753" y="6138"/>
                  </a:lnTo>
                  <a:lnTo>
                    <a:pt x="21953" y="6309"/>
                  </a:lnTo>
                  <a:lnTo>
                    <a:pt x="22152" y="6489"/>
                  </a:lnTo>
                  <a:lnTo>
                    <a:pt x="22341" y="6679"/>
                  </a:lnTo>
                  <a:lnTo>
                    <a:pt x="22531" y="6868"/>
                  </a:lnTo>
                  <a:lnTo>
                    <a:pt x="22721" y="7058"/>
                  </a:lnTo>
                  <a:lnTo>
                    <a:pt x="22901" y="7257"/>
                  </a:lnTo>
                  <a:lnTo>
                    <a:pt x="23072" y="7456"/>
                  </a:lnTo>
                  <a:lnTo>
                    <a:pt x="23243" y="7665"/>
                  </a:lnTo>
                  <a:lnTo>
                    <a:pt x="23413" y="7874"/>
                  </a:lnTo>
                  <a:lnTo>
                    <a:pt x="23575" y="8092"/>
                  </a:lnTo>
                  <a:lnTo>
                    <a:pt x="23727" y="8310"/>
                  </a:lnTo>
                  <a:lnTo>
                    <a:pt x="23878" y="8538"/>
                  </a:lnTo>
                  <a:lnTo>
                    <a:pt x="24030" y="8756"/>
                  </a:lnTo>
                  <a:lnTo>
                    <a:pt x="24172" y="8993"/>
                  </a:lnTo>
                  <a:lnTo>
                    <a:pt x="24305" y="9221"/>
                  </a:lnTo>
                  <a:lnTo>
                    <a:pt x="24438" y="9458"/>
                  </a:lnTo>
                  <a:lnTo>
                    <a:pt x="24561" y="9695"/>
                  </a:lnTo>
                  <a:lnTo>
                    <a:pt x="24685" y="9942"/>
                  </a:lnTo>
                  <a:lnTo>
                    <a:pt x="24799" y="10189"/>
                  </a:lnTo>
                  <a:lnTo>
                    <a:pt x="24912" y="10435"/>
                  </a:lnTo>
                  <a:lnTo>
                    <a:pt x="25007" y="10682"/>
                  </a:lnTo>
                  <a:lnTo>
                    <a:pt x="25112" y="10938"/>
                  </a:lnTo>
                  <a:lnTo>
                    <a:pt x="25197" y="11194"/>
                  </a:lnTo>
                  <a:lnTo>
                    <a:pt x="25282" y="11450"/>
                  </a:lnTo>
                  <a:lnTo>
                    <a:pt x="25368" y="11716"/>
                  </a:lnTo>
                  <a:lnTo>
                    <a:pt x="25444" y="11982"/>
                  </a:lnTo>
                  <a:lnTo>
                    <a:pt x="25510" y="12247"/>
                  </a:lnTo>
                  <a:lnTo>
                    <a:pt x="25567" y="12513"/>
                  </a:lnTo>
                  <a:lnTo>
                    <a:pt x="25624" y="12778"/>
                  </a:lnTo>
                  <a:lnTo>
                    <a:pt x="25671" y="13054"/>
                  </a:lnTo>
                  <a:lnTo>
                    <a:pt x="25719" y="13319"/>
                  </a:lnTo>
                  <a:lnTo>
                    <a:pt x="25747" y="13594"/>
                  </a:lnTo>
                  <a:lnTo>
                    <a:pt x="25785" y="13869"/>
                  </a:lnTo>
                  <a:lnTo>
                    <a:pt x="25804" y="14154"/>
                  </a:lnTo>
                  <a:lnTo>
                    <a:pt x="25823" y="14429"/>
                  </a:lnTo>
                  <a:lnTo>
                    <a:pt x="25823" y="14704"/>
                  </a:lnTo>
                  <a:lnTo>
                    <a:pt x="25842" y="14922"/>
                  </a:lnTo>
                  <a:lnTo>
                    <a:pt x="25880" y="15112"/>
                  </a:lnTo>
                  <a:lnTo>
                    <a:pt x="25927" y="15302"/>
                  </a:lnTo>
                  <a:lnTo>
                    <a:pt x="25994" y="15463"/>
                  </a:lnTo>
                  <a:lnTo>
                    <a:pt x="26079" y="15624"/>
                  </a:lnTo>
                  <a:lnTo>
                    <a:pt x="26174" y="15767"/>
                  </a:lnTo>
                  <a:lnTo>
                    <a:pt x="26288" y="15890"/>
                  </a:lnTo>
                  <a:lnTo>
                    <a:pt x="26411" y="16004"/>
                  </a:lnTo>
                  <a:lnTo>
                    <a:pt x="26544" y="16108"/>
                  </a:lnTo>
                  <a:lnTo>
                    <a:pt x="26686" y="16194"/>
                  </a:lnTo>
                  <a:lnTo>
                    <a:pt x="26838" y="16270"/>
                  </a:lnTo>
                  <a:lnTo>
                    <a:pt x="26990" y="16336"/>
                  </a:lnTo>
                  <a:lnTo>
                    <a:pt x="27151" y="16383"/>
                  </a:lnTo>
                  <a:lnTo>
                    <a:pt x="27322" y="16412"/>
                  </a:lnTo>
                  <a:lnTo>
                    <a:pt x="27483" y="16440"/>
                  </a:lnTo>
                  <a:lnTo>
                    <a:pt x="27825" y="16440"/>
                  </a:lnTo>
                  <a:lnTo>
                    <a:pt x="27986" y="16412"/>
                  </a:lnTo>
                  <a:lnTo>
                    <a:pt x="28147" y="16383"/>
                  </a:lnTo>
                  <a:lnTo>
                    <a:pt x="28309" y="16336"/>
                  </a:lnTo>
                  <a:lnTo>
                    <a:pt x="28460" y="16270"/>
                  </a:lnTo>
                  <a:lnTo>
                    <a:pt x="28612" y="16203"/>
                  </a:lnTo>
                  <a:lnTo>
                    <a:pt x="28745" y="16108"/>
                  </a:lnTo>
                  <a:lnTo>
                    <a:pt x="28878" y="16013"/>
                  </a:lnTo>
                  <a:lnTo>
                    <a:pt x="29001" y="15890"/>
                  </a:lnTo>
                  <a:lnTo>
                    <a:pt x="29105" y="15767"/>
                  </a:lnTo>
                  <a:lnTo>
                    <a:pt x="29200" y="15624"/>
                  </a:lnTo>
                  <a:lnTo>
                    <a:pt x="29276" y="15463"/>
                  </a:lnTo>
                  <a:lnTo>
                    <a:pt x="29333" y="15302"/>
                  </a:lnTo>
                  <a:lnTo>
                    <a:pt x="29381" y="15112"/>
                  </a:lnTo>
                  <a:lnTo>
                    <a:pt x="29409" y="14922"/>
                  </a:lnTo>
                  <a:lnTo>
                    <a:pt x="29418" y="14704"/>
                  </a:lnTo>
                  <a:lnTo>
                    <a:pt x="29400" y="14325"/>
                  </a:lnTo>
                  <a:lnTo>
                    <a:pt x="29381" y="13955"/>
                  </a:lnTo>
                  <a:lnTo>
                    <a:pt x="29352" y="13575"/>
                  </a:lnTo>
                  <a:lnTo>
                    <a:pt x="29314" y="13205"/>
                  </a:lnTo>
                  <a:lnTo>
                    <a:pt x="29267" y="12835"/>
                  </a:lnTo>
                  <a:lnTo>
                    <a:pt x="29210" y="12475"/>
                  </a:lnTo>
                  <a:lnTo>
                    <a:pt x="29143" y="12114"/>
                  </a:lnTo>
                  <a:lnTo>
                    <a:pt x="29067" y="11754"/>
                  </a:lnTo>
                  <a:lnTo>
                    <a:pt x="28992" y="11393"/>
                  </a:lnTo>
                  <a:lnTo>
                    <a:pt x="28897" y="11042"/>
                  </a:lnTo>
                  <a:lnTo>
                    <a:pt x="28802" y="10691"/>
                  </a:lnTo>
                  <a:lnTo>
                    <a:pt x="28697" y="10350"/>
                  </a:lnTo>
                  <a:lnTo>
                    <a:pt x="28584" y="10008"/>
                  </a:lnTo>
                  <a:lnTo>
                    <a:pt x="28460" y="9667"/>
                  </a:lnTo>
                  <a:lnTo>
                    <a:pt x="28328" y="9335"/>
                  </a:lnTo>
                  <a:lnTo>
                    <a:pt x="28195" y="9012"/>
                  </a:lnTo>
                  <a:lnTo>
                    <a:pt x="28052" y="8680"/>
                  </a:lnTo>
                  <a:lnTo>
                    <a:pt x="27901" y="8358"/>
                  </a:lnTo>
                  <a:lnTo>
                    <a:pt x="27739" y="8045"/>
                  </a:lnTo>
                  <a:lnTo>
                    <a:pt x="27569" y="7732"/>
                  </a:lnTo>
                  <a:lnTo>
                    <a:pt x="27398" y="7428"/>
                  </a:lnTo>
                  <a:lnTo>
                    <a:pt x="27218" y="7124"/>
                  </a:lnTo>
                  <a:lnTo>
                    <a:pt x="27028" y="6821"/>
                  </a:lnTo>
                  <a:lnTo>
                    <a:pt x="26838" y="6527"/>
                  </a:lnTo>
                  <a:lnTo>
                    <a:pt x="26629" y="6242"/>
                  </a:lnTo>
                  <a:lnTo>
                    <a:pt x="26430" y="5958"/>
                  </a:lnTo>
                  <a:lnTo>
                    <a:pt x="26212" y="5682"/>
                  </a:lnTo>
                  <a:lnTo>
                    <a:pt x="25994" y="5407"/>
                  </a:lnTo>
                  <a:lnTo>
                    <a:pt x="25766" y="5142"/>
                  </a:lnTo>
                  <a:lnTo>
                    <a:pt x="25529" y="4876"/>
                  </a:lnTo>
                  <a:lnTo>
                    <a:pt x="25292" y="4620"/>
                  </a:lnTo>
                  <a:lnTo>
                    <a:pt x="25045" y="4373"/>
                  </a:lnTo>
                  <a:lnTo>
                    <a:pt x="24799" y="4127"/>
                  </a:lnTo>
                  <a:lnTo>
                    <a:pt x="24542" y="3890"/>
                  </a:lnTo>
                  <a:lnTo>
                    <a:pt x="24277" y="3652"/>
                  </a:lnTo>
                  <a:lnTo>
                    <a:pt x="24011" y="3425"/>
                  </a:lnTo>
                  <a:lnTo>
                    <a:pt x="23736" y="3206"/>
                  </a:lnTo>
                  <a:lnTo>
                    <a:pt x="23461" y="2988"/>
                  </a:lnTo>
                  <a:lnTo>
                    <a:pt x="23176" y="2789"/>
                  </a:lnTo>
                  <a:lnTo>
                    <a:pt x="22892" y="2580"/>
                  </a:lnTo>
                  <a:lnTo>
                    <a:pt x="22598" y="2391"/>
                  </a:lnTo>
                  <a:lnTo>
                    <a:pt x="22294" y="2201"/>
                  </a:lnTo>
                  <a:lnTo>
                    <a:pt x="21990" y="2021"/>
                  </a:lnTo>
                  <a:lnTo>
                    <a:pt x="21687" y="1850"/>
                  </a:lnTo>
                  <a:lnTo>
                    <a:pt x="21374" y="1679"/>
                  </a:lnTo>
                  <a:lnTo>
                    <a:pt x="21061" y="1518"/>
                  </a:lnTo>
                  <a:lnTo>
                    <a:pt x="20738" y="1366"/>
                  </a:lnTo>
                  <a:lnTo>
                    <a:pt x="20406" y="1224"/>
                  </a:lnTo>
                  <a:lnTo>
                    <a:pt x="20084" y="1091"/>
                  </a:lnTo>
                  <a:lnTo>
                    <a:pt x="19742" y="958"/>
                  </a:lnTo>
                  <a:lnTo>
                    <a:pt x="19410" y="835"/>
                  </a:lnTo>
                  <a:lnTo>
                    <a:pt x="19069" y="721"/>
                  </a:lnTo>
                  <a:lnTo>
                    <a:pt x="18718" y="617"/>
                  </a:lnTo>
                  <a:lnTo>
                    <a:pt x="18376" y="522"/>
                  </a:lnTo>
                  <a:lnTo>
                    <a:pt x="18025" y="427"/>
                  </a:lnTo>
                  <a:lnTo>
                    <a:pt x="17665" y="351"/>
                  </a:lnTo>
                  <a:lnTo>
                    <a:pt x="17304" y="275"/>
                  </a:lnTo>
                  <a:lnTo>
                    <a:pt x="16944" y="209"/>
                  </a:lnTo>
                  <a:lnTo>
                    <a:pt x="16583" y="152"/>
                  </a:lnTo>
                  <a:lnTo>
                    <a:pt x="16213" y="104"/>
                  </a:lnTo>
                  <a:lnTo>
                    <a:pt x="15843" y="66"/>
                  </a:lnTo>
                  <a:lnTo>
                    <a:pt x="15464" y="38"/>
                  </a:lnTo>
                  <a:lnTo>
                    <a:pt x="15084" y="19"/>
                  </a:lnTo>
                  <a:lnTo>
                    <a:pt x="1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216443" y="3349736"/>
              <a:ext cx="1075880" cy="1075842"/>
            </a:xfrm>
            <a:custGeom>
              <a:rect b="b" l="l" r="r" t="t"/>
              <a:pathLst>
                <a:path extrusionOk="0" h="28204" w="28205">
                  <a:moveTo>
                    <a:pt x="7343" y="0"/>
                  </a:moveTo>
                  <a:lnTo>
                    <a:pt x="7343" y="7343"/>
                  </a:lnTo>
                  <a:lnTo>
                    <a:pt x="1" y="7343"/>
                  </a:lnTo>
                  <a:lnTo>
                    <a:pt x="1" y="20861"/>
                  </a:lnTo>
                  <a:lnTo>
                    <a:pt x="7343" y="20861"/>
                  </a:lnTo>
                  <a:lnTo>
                    <a:pt x="7343" y="28204"/>
                  </a:lnTo>
                  <a:lnTo>
                    <a:pt x="20862" y="28204"/>
                  </a:lnTo>
                  <a:lnTo>
                    <a:pt x="20862" y="20861"/>
                  </a:lnTo>
                  <a:lnTo>
                    <a:pt x="28204" y="20861"/>
                  </a:lnTo>
                  <a:lnTo>
                    <a:pt x="28204" y="7343"/>
                  </a:lnTo>
                  <a:lnTo>
                    <a:pt x="20862" y="7343"/>
                  </a:lnTo>
                  <a:lnTo>
                    <a:pt x="20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577934" y="3883828"/>
              <a:ext cx="352879" cy="184965"/>
            </a:xfrm>
            <a:custGeom>
              <a:rect b="b" l="l" r="r" t="t"/>
              <a:pathLst>
                <a:path extrusionOk="0" h="4849" w="9251">
                  <a:moveTo>
                    <a:pt x="2866" y="0"/>
                  </a:moveTo>
                  <a:lnTo>
                    <a:pt x="2714" y="10"/>
                  </a:lnTo>
                  <a:lnTo>
                    <a:pt x="2562" y="29"/>
                  </a:lnTo>
                  <a:lnTo>
                    <a:pt x="2410" y="48"/>
                  </a:lnTo>
                  <a:lnTo>
                    <a:pt x="2268" y="76"/>
                  </a:lnTo>
                  <a:lnTo>
                    <a:pt x="2126" y="114"/>
                  </a:lnTo>
                  <a:lnTo>
                    <a:pt x="1983" y="152"/>
                  </a:lnTo>
                  <a:lnTo>
                    <a:pt x="1851" y="190"/>
                  </a:lnTo>
                  <a:lnTo>
                    <a:pt x="1708" y="238"/>
                  </a:lnTo>
                  <a:lnTo>
                    <a:pt x="1585" y="295"/>
                  </a:lnTo>
                  <a:lnTo>
                    <a:pt x="1452" y="351"/>
                  </a:lnTo>
                  <a:lnTo>
                    <a:pt x="1329" y="418"/>
                  </a:lnTo>
                  <a:lnTo>
                    <a:pt x="1215" y="484"/>
                  </a:lnTo>
                  <a:lnTo>
                    <a:pt x="1101" y="560"/>
                  </a:lnTo>
                  <a:lnTo>
                    <a:pt x="987" y="636"/>
                  </a:lnTo>
                  <a:lnTo>
                    <a:pt x="883" y="712"/>
                  </a:lnTo>
                  <a:lnTo>
                    <a:pt x="788" y="797"/>
                  </a:lnTo>
                  <a:lnTo>
                    <a:pt x="693" y="883"/>
                  </a:lnTo>
                  <a:lnTo>
                    <a:pt x="598" y="978"/>
                  </a:lnTo>
                  <a:lnTo>
                    <a:pt x="513" y="1072"/>
                  </a:lnTo>
                  <a:lnTo>
                    <a:pt x="437" y="1167"/>
                  </a:lnTo>
                  <a:lnTo>
                    <a:pt x="361" y="1272"/>
                  </a:lnTo>
                  <a:lnTo>
                    <a:pt x="295" y="1376"/>
                  </a:lnTo>
                  <a:lnTo>
                    <a:pt x="238" y="1480"/>
                  </a:lnTo>
                  <a:lnTo>
                    <a:pt x="181" y="1594"/>
                  </a:lnTo>
                  <a:lnTo>
                    <a:pt x="134" y="1708"/>
                  </a:lnTo>
                  <a:lnTo>
                    <a:pt x="96" y="1822"/>
                  </a:lnTo>
                  <a:lnTo>
                    <a:pt x="58" y="1936"/>
                  </a:lnTo>
                  <a:lnTo>
                    <a:pt x="29" y="2059"/>
                  </a:lnTo>
                  <a:lnTo>
                    <a:pt x="10" y="2182"/>
                  </a:lnTo>
                  <a:lnTo>
                    <a:pt x="1" y="2296"/>
                  </a:lnTo>
                  <a:lnTo>
                    <a:pt x="1" y="2429"/>
                  </a:lnTo>
                  <a:lnTo>
                    <a:pt x="1" y="2552"/>
                  </a:lnTo>
                  <a:lnTo>
                    <a:pt x="10" y="2676"/>
                  </a:lnTo>
                  <a:lnTo>
                    <a:pt x="29" y="2790"/>
                  </a:lnTo>
                  <a:lnTo>
                    <a:pt x="58" y="2913"/>
                  </a:lnTo>
                  <a:lnTo>
                    <a:pt x="96" y="3027"/>
                  </a:lnTo>
                  <a:lnTo>
                    <a:pt x="134" y="3141"/>
                  </a:lnTo>
                  <a:lnTo>
                    <a:pt x="181" y="3254"/>
                  </a:lnTo>
                  <a:lnTo>
                    <a:pt x="238" y="3368"/>
                  </a:lnTo>
                  <a:lnTo>
                    <a:pt x="295" y="3473"/>
                  </a:lnTo>
                  <a:lnTo>
                    <a:pt x="361" y="3577"/>
                  </a:lnTo>
                  <a:lnTo>
                    <a:pt x="437" y="3681"/>
                  </a:lnTo>
                  <a:lnTo>
                    <a:pt x="513" y="3776"/>
                  </a:lnTo>
                  <a:lnTo>
                    <a:pt x="598" y="3871"/>
                  </a:lnTo>
                  <a:lnTo>
                    <a:pt x="693" y="3966"/>
                  </a:lnTo>
                  <a:lnTo>
                    <a:pt x="788" y="4051"/>
                  </a:lnTo>
                  <a:lnTo>
                    <a:pt x="883" y="4137"/>
                  </a:lnTo>
                  <a:lnTo>
                    <a:pt x="987" y="4213"/>
                  </a:lnTo>
                  <a:lnTo>
                    <a:pt x="1101" y="4298"/>
                  </a:lnTo>
                  <a:lnTo>
                    <a:pt x="1215" y="4364"/>
                  </a:lnTo>
                  <a:lnTo>
                    <a:pt x="1329" y="4431"/>
                  </a:lnTo>
                  <a:lnTo>
                    <a:pt x="1452" y="4497"/>
                  </a:lnTo>
                  <a:lnTo>
                    <a:pt x="1585" y="4554"/>
                  </a:lnTo>
                  <a:lnTo>
                    <a:pt x="1708" y="4611"/>
                  </a:lnTo>
                  <a:lnTo>
                    <a:pt x="1851" y="4658"/>
                  </a:lnTo>
                  <a:lnTo>
                    <a:pt x="1983" y="4696"/>
                  </a:lnTo>
                  <a:lnTo>
                    <a:pt x="2126" y="4744"/>
                  </a:lnTo>
                  <a:lnTo>
                    <a:pt x="2268" y="4772"/>
                  </a:lnTo>
                  <a:lnTo>
                    <a:pt x="2410" y="4801"/>
                  </a:lnTo>
                  <a:lnTo>
                    <a:pt x="2562" y="4820"/>
                  </a:lnTo>
                  <a:lnTo>
                    <a:pt x="2714" y="4839"/>
                  </a:lnTo>
                  <a:lnTo>
                    <a:pt x="2866" y="4848"/>
                  </a:lnTo>
                  <a:lnTo>
                    <a:pt x="6385" y="4848"/>
                  </a:lnTo>
                  <a:lnTo>
                    <a:pt x="6537" y="4839"/>
                  </a:lnTo>
                  <a:lnTo>
                    <a:pt x="6689" y="4820"/>
                  </a:lnTo>
                  <a:lnTo>
                    <a:pt x="6841" y="4801"/>
                  </a:lnTo>
                  <a:lnTo>
                    <a:pt x="6983" y="4772"/>
                  </a:lnTo>
                  <a:lnTo>
                    <a:pt x="7125" y="4744"/>
                  </a:lnTo>
                  <a:lnTo>
                    <a:pt x="7268" y="4696"/>
                  </a:lnTo>
                  <a:lnTo>
                    <a:pt x="7400" y="4658"/>
                  </a:lnTo>
                  <a:lnTo>
                    <a:pt x="7533" y="4611"/>
                  </a:lnTo>
                  <a:lnTo>
                    <a:pt x="7666" y="4554"/>
                  </a:lnTo>
                  <a:lnTo>
                    <a:pt x="7799" y="4497"/>
                  </a:lnTo>
                  <a:lnTo>
                    <a:pt x="7913" y="4431"/>
                  </a:lnTo>
                  <a:lnTo>
                    <a:pt x="8036" y="4364"/>
                  </a:lnTo>
                  <a:lnTo>
                    <a:pt x="8150" y="4298"/>
                  </a:lnTo>
                  <a:lnTo>
                    <a:pt x="8264" y="4213"/>
                  </a:lnTo>
                  <a:lnTo>
                    <a:pt x="8368" y="4137"/>
                  </a:lnTo>
                  <a:lnTo>
                    <a:pt x="8463" y="4051"/>
                  </a:lnTo>
                  <a:lnTo>
                    <a:pt x="8558" y="3966"/>
                  </a:lnTo>
                  <a:lnTo>
                    <a:pt x="8653" y="3871"/>
                  </a:lnTo>
                  <a:lnTo>
                    <a:pt x="8738" y="3776"/>
                  </a:lnTo>
                  <a:lnTo>
                    <a:pt x="8814" y="3681"/>
                  </a:lnTo>
                  <a:lnTo>
                    <a:pt x="8890" y="3577"/>
                  </a:lnTo>
                  <a:lnTo>
                    <a:pt x="8956" y="3473"/>
                  </a:lnTo>
                  <a:lnTo>
                    <a:pt x="9013" y="3368"/>
                  </a:lnTo>
                  <a:lnTo>
                    <a:pt x="9070" y="3254"/>
                  </a:lnTo>
                  <a:lnTo>
                    <a:pt x="9117" y="3141"/>
                  </a:lnTo>
                  <a:lnTo>
                    <a:pt x="9155" y="3027"/>
                  </a:lnTo>
                  <a:lnTo>
                    <a:pt x="9193" y="2913"/>
                  </a:lnTo>
                  <a:lnTo>
                    <a:pt x="9222" y="2790"/>
                  </a:lnTo>
                  <a:lnTo>
                    <a:pt x="9241" y="2676"/>
                  </a:lnTo>
                  <a:lnTo>
                    <a:pt x="9250" y="2552"/>
                  </a:lnTo>
                  <a:lnTo>
                    <a:pt x="9250" y="2429"/>
                  </a:lnTo>
                  <a:lnTo>
                    <a:pt x="9250" y="2296"/>
                  </a:lnTo>
                  <a:lnTo>
                    <a:pt x="9241" y="2182"/>
                  </a:lnTo>
                  <a:lnTo>
                    <a:pt x="9222" y="2059"/>
                  </a:lnTo>
                  <a:lnTo>
                    <a:pt x="9193" y="1936"/>
                  </a:lnTo>
                  <a:lnTo>
                    <a:pt x="9155" y="1822"/>
                  </a:lnTo>
                  <a:lnTo>
                    <a:pt x="9117" y="1708"/>
                  </a:lnTo>
                  <a:lnTo>
                    <a:pt x="9070" y="1594"/>
                  </a:lnTo>
                  <a:lnTo>
                    <a:pt x="9013" y="1480"/>
                  </a:lnTo>
                  <a:lnTo>
                    <a:pt x="8956" y="1376"/>
                  </a:lnTo>
                  <a:lnTo>
                    <a:pt x="8890" y="1272"/>
                  </a:lnTo>
                  <a:lnTo>
                    <a:pt x="8814" y="1167"/>
                  </a:lnTo>
                  <a:lnTo>
                    <a:pt x="8738" y="1072"/>
                  </a:lnTo>
                  <a:lnTo>
                    <a:pt x="8653" y="978"/>
                  </a:lnTo>
                  <a:lnTo>
                    <a:pt x="8558" y="883"/>
                  </a:lnTo>
                  <a:lnTo>
                    <a:pt x="8463" y="797"/>
                  </a:lnTo>
                  <a:lnTo>
                    <a:pt x="8368" y="712"/>
                  </a:lnTo>
                  <a:lnTo>
                    <a:pt x="8264" y="636"/>
                  </a:lnTo>
                  <a:lnTo>
                    <a:pt x="8150" y="560"/>
                  </a:lnTo>
                  <a:lnTo>
                    <a:pt x="8036" y="484"/>
                  </a:lnTo>
                  <a:lnTo>
                    <a:pt x="7913" y="418"/>
                  </a:lnTo>
                  <a:lnTo>
                    <a:pt x="7799" y="351"/>
                  </a:lnTo>
                  <a:lnTo>
                    <a:pt x="7666" y="295"/>
                  </a:lnTo>
                  <a:lnTo>
                    <a:pt x="7533" y="238"/>
                  </a:lnTo>
                  <a:lnTo>
                    <a:pt x="7400" y="190"/>
                  </a:lnTo>
                  <a:lnTo>
                    <a:pt x="7268" y="152"/>
                  </a:lnTo>
                  <a:lnTo>
                    <a:pt x="7125" y="114"/>
                  </a:lnTo>
                  <a:lnTo>
                    <a:pt x="6983" y="76"/>
                  </a:lnTo>
                  <a:lnTo>
                    <a:pt x="6841" y="48"/>
                  </a:lnTo>
                  <a:lnTo>
                    <a:pt x="6689" y="29"/>
                  </a:lnTo>
                  <a:lnTo>
                    <a:pt x="6537" y="10"/>
                  </a:lnTo>
                  <a:lnTo>
                    <a:pt x="63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618100" y="3691697"/>
              <a:ext cx="127061" cy="151283"/>
            </a:xfrm>
            <a:custGeom>
              <a:rect b="b" l="l" r="r" t="t"/>
              <a:pathLst>
                <a:path extrusionOk="0" h="3966" w="3331">
                  <a:moveTo>
                    <a:pt x="1670" y="0"/>
                  </a:moveTo>
                  <a:lnTo>
                    <a:pt x="1500" y="10"/>
                  </a:lnTo>
                  <a:lnTo>
                    <a:pt x="1329" y="38"/>
                  </a:lnTo>
                  <a:lnTo>
                    <a:pt x="1168" y="95"/>
                  </a:lnTo>
                  <a:lnTo>
                    <a:pt x="1016" y="161"/>
                  </a:lnTo>
                  <a:lnTo>
                    <a:pt x="874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5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77" y="1395"/>
                  </a:lnTo>
                  <a:lnTo>
                    <a:pt x="29" y="1584"/>
                  </a:lnTo>
                  <a:lnTo>
                    <a:pt x="10" y="1784"/>
                  </a:lnTo>
                  <a:lnTo>
                    <a:pt x="1" y="1983"/>
                  </a:lnTo>
                  <a:lnTo>
                    <a:pt x="10" y="2192"/>
                  </a:lnTo>
                  <a:lnTo>
                    <a:pt x="29" y="2381"/>
                  </a:lnTo>
                  <a:lnTo>
                    <a:pt x="7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5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4" y="3728"/>
                  </a:lnTo>
                  <a:lnTo>
                    <a:pt x="1016" y="3814"/>
                  </a:lnTo>
                  <a:lnTo>
                    <a:pt x="1168" y="3880"/>
                  </a:lnTo>
                  <a:lnTo>
                    <a:pt x="1329" y="3928"/>
                  </a:lnTo>
                  <a:lnTo>
                    <a:pt x="1500" y="3956"/>
                  </a:lnTo>
                  <a:lnTo>
                    <a:pt x="1670" y="3966"/>
                  </a:lnTo>
                  <a:lnTo>
                    <a:pt x="1832" y="3956"/>
                  </a:lnTo>
                  <a:lnTo>
                    <a:pt x="2002" y="3928"/>
                  </a:lnTo>
                  <a:lnTo>
                    <a:pt x="2164" y="3880"/>
                  </a:lnTo>
                  <a:lnTo>
                    <a:pt x="2316" y="3814"/>
                  </a:lnTo>
                  <a:lnTo>
                    <a:pt x="2458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7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207" y="2761"/>
                  </a:lnTo>
                  <a:lnTo>
                    <a:pt x="3255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1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5" y="1395"/>
                  </a:lnTo>
                  <a:lnTo>
                    <a:pt x="320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7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8" y="237"/>
                  </a:lnTo>
                  <a:lnTo>
                    <a:pt x="2316" y="161"/>
                  </a:lnTo>
                  <a:lnTo>
                    <a:pt x="2164" y="95"/>
                  </a:lnTo>
                  <a:lnTo>
                    <a:pt x="2002" y="38"/>
                  </a:lnTo>
                  <a:lnTo>
                    <a:pt x="1832" y="1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507368" y="3779962"/>
              <a:ext cx="106425" cy="126336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3" y="10"/>
                  </a:lnTo>
                  <a:lnTo>
                    <a:pt x="1120" y="29"/>
                  </a:lnTo>
                  <a:lnTo>
                    <a:pt x="987" y="77"/>
                  </a:lnTo>
                  <a:lnTo>
                    <a:pt x="855" y="124"/>
                  </a:lnTo>
                  <a:lnTo>
                    <a:pt x="731" y="200"/>
                  </a:lnTo>
                  <a:lnTo>
                    <a:pt x="618" y="285"/>
                  </a:lnTo>
                  <a:lnTo>
                    <a:pt x="513" y="380"/>
                  </a:lnTo>
                  <a:lnTo>
                    <a:pt x="409" y="485"/>
                  </a:lnTo>
                  <a:lnTo>
                    <a:pt x="323" y="598"/>
                  </a:lnTo>
                  <a:lnTo>
                    <a:pt x="238" y="731"/>
                  </a:lnTo>
                  <a:lnTo>
                    <a:pt x="172" y="864"/>
                  </a:lnTo>
                  <a:lnTo>
                    <a:pt x="115" y="1006"/>
                  </a:lnTo>
                  <a:lnTo>
                    <a:pt x="67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1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7" y="2145"/>
                  </a:lnTo>
                  <a:lnTo>
                    <a:pt x="115" y="2297"/>
                  </a:lnTo>
                  <a:lnTo>
                    <a:pt x="172" y="2439"/>
                  </a:lnTo>
                  <a:lnTo>
                    <a:pt x="238" y="2581"/>
                  </a:lnTo>
                  <a:lnTo>
                    <a:pt x="323" y="2705"/>
                  </a:lnTo>
                  <a:lnTo>
                    <a:pt x="409" y="2828"/>
                  </a:lnTo>
                  <a:lnTo>
                    <a:pt x="513" y="2932"/>
                  </a:lnTo>
                  <a:lnTo>
                    <a:pt x="618" y="3027"/>
                  </a:lnTo>
                  <a:lnTo>
                    <a:pt x="731" y="3112"/>
                  </a:lnTo>
                  <a:lnTo>
                    <a:pt x="855" y="3179"/>
                  </a:lnTo>
                  <a:lnTo>
                    <a:pt x="987" y="3236"/>
                  </a:lnTo>
                  <a:lnTo>
                    <a:pt x="1120" y="3274"/>
                  </a:lnTo>
                  <a:lnTo>
                    <a:pt x="1253" y="3302"/>
                  </a:lnTo>
                  <a:lnTo>
                    <a:pt x="1395" y="3312"/>
                  </a:lnTo>
                  <a:lnTo>
                    <a:pt x="1538" y="3302"/>
                  </a:lnTo>
                  <a:lnTo>
                    <a:pt x="1680" y="3274"/>
                  </a:lnTo>
                  <a:lnTo>
                    <a:pt x="1813" y="3236"/>
                  </a:lnTo>
                  <a:lnTo>
                    <a:pt x="1936" y="3179"/>
                  </a:lnTo>
                  <a:lnTo>
                    <a:pt x="2059" y="3112"/>
                  </a:lnTo>
                  <a:lnTo>
                    <a:pt x="2173" y="3027"/>
                  </a:lnTo>
                  <a:lnTo>
                    <a:pt x="2287" y="2932"/>
                  </a:lnTo>
                  <a:lnTo>
                    <a:pt x="2382" y="2828"/>
                  </a:lnTo>
                  <a:lnTo>
                    <a:pt x="2467" y="2705"/>
                  </a:lnTo>
                  <a:lnTo>
                    <a:pt x="2553" y="2581"/>
                  </a:lnTo>
                  <a:lnTo>
                    <a:pt x="2619" y="2439"/>
                  </a:lnTo>
                  <a:lnTo>
                    <a:pt x="2676" y="2297"/>
                  </a:lnTo>
                  <a:lnTo>
                    <a:pt x="2724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90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4" y="1158"/>
                  </a:lnTo>
                  <a:lnTo>
                    <a:pt x="2676" y="1006"/>
                  </a:lnTo>
                  <a:lnTo>
                    <a:pt x="2619" y="864"/>
                  </a:lnTo>
                  <a:lnTo>
                    <a:pt x="2553" y="731"/>
                  </a:lnTo>
                  <a:lnTo>
                    <a:pt x="2467" y="598"/>
                  </a:lnTo>
                  <a:lnTo>
                    <a:pt x="2382" y="485"/>
                  </a:lnTo>
                  <a:lnTo>
                    <a:pt x="2287" y="380"/>
                  </a:lnTo>
                  <a:lnTo>
                    <a:pt x="2173" y="285"/>
                  </a:lnTo>
                  <a:lnTo>
                    <a:pt x="2059" y="200"/>
                  </a:lnTo>
                  <a:lnTo>
                    <a:pt x="1936" y="124"/>
                  </a:lnTo>
                  <a:lnTo>
                    <a:pt x="1813" y="77"/>
                  </a:lnTo>
                  <a:lnTo>
                    <a:pt x="1680" y="29"/>
                  </a:lnTo>
                  <a:lnTo>
                    <a:pt x="1538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763581" y="3691697"/>
              <a:ext cx="127061" cy="151283"/>
            </a:xfrm>
            <a:custGeom>
              <a:rect b="b" l="l" r="r" t="t"/>
              <a:pathLst>
                <a:path extrusionOk="0" h="3966" w="3331">
                  <a:moveTo>
                    <a:pt x="1661" y="0"/>
                  </a:moveTo>
                  <a:lnTo>
                    <a:pt x="1490" y="10"/>
                  </a:lnTo>
                  <a:lnTo>
                    <a:pt x="1329" y="38"/>
                  </a:lnTo>
                  <a:lnTo>
                    <a:pt x="1167" y="95"/>
                  </a:lnTo>
                  <a:lnTo>
                    <a:pt x="1015" y="161"/>
                  </a:lnTo>
                  <a:lnTo>
                    <a:pt x="873" y="237"/>
                  </a:lnTo>
                  <a:lnTo>
                    <a:pt x="731" y="342"/>
                  </a:lnTo>
                  <a:lnTo>
                    <a:pt x="608" y="455"/>
                  </a:lnTo>
                  <a:lnTo>
                    <a:pt x="484" y="579"/>
                  </a:lnTo>
                  <a:lnTo>
                    <a:pt x="380" y="721"/>
                  </a:lnTo>
                  <a:lnTo>
                    <a:pt x="285" y="873"/>
                  </a:lnTo>
                  <a:lnTo>
                    <a:pt x="200" y="1044"/>
                  </a:lnTo>
                  <a:lnTo>
                    <a:pt x="124" y="1214"/>
                  </a:lnTo>
                  <a:lnTo>
                    <a:pt x="67" y="1395"/>
                  </a:lnTo>
                  <a:lnTo>
                    <a:pt x="29" y="1584"/>
                  </a:lnTo>
                  <a:lnTo>
                    <a:pt x="0" y="1784"/>
                  </a:lnTo>
                  <a:lnTo>
                    <a:pt x="0" y="1983"/>
                  </a:lnTo>
                  <a:lnTo>
                    <a:pt x="0" y="2192"/>
                  </a:lnTo>
                  <a:lnTo>
                    <a:pt x="29" y="2381"/>
                  </a:lnTo>
                  <a:lnTo>
                    <a:pt x="67" y="2571"/>
                  </a:lnTo>
                  <a:lnTo>
                    <a:pt x="124" y="2761"/>
                  </a:lnTo>
                  <a:lnTo>
                    <a:pt x="200" y="2931"/>
                  </a:lnTo>
                  <a:lnTo>
                    <a:pt x="285" y="3093"/>
                  </a:lnTo>
                  <a:lnTo>
                    <a:pt x="380" y="3245"/>
                  </a:lnTo>
                  <a:lnTo>
                    <a:pt x="484" y="3387"/>
                  </a:lnTo>
                  <a:lnTo>
                    <a:pt x="608" y="3510"/>
                  </a:lnTo>
                  <a:lnTo>
                    <a:pt x="731" y="3633"/>
                  </a:lnTo>
                  <a:lnTo>
                    <a:pt x="873" y="3728"/>
                  </a:lnTo>
                  <a:lnTo>
                    <a:pt x="1015" y="3814"/>
                  </a:lnTo>
                  <a:lnTo>
                    <a:pt x="1167" y="3880"/>
                  </a:lnTo>
                  <a:lnTo>
                    <a:pt x="1329" y="3928"/>
                  </a:lnTo>
                  <a:lnTo>
                    <a:pt x="1490" y="3956"/>
                  </a:lnTo>
                  <a:lnTo>
                    <a:pt x="1661" y="3966"/>
                  </a:lnTo>
                  <a:lnTo>
                    <a:pt x="1831" y="3956"/>
                  </a:lnTo>
                  <a:lnTo>
                    <a:pt x="2002" y="3928"/>
                  </a:lnTo>
                  <a:lnTo>
                    <a:pt x="2163" y="3880"/>
                  </a:lnTo>
                  <a:lnTo>
                    <a:pt x="2315" y="3814"/>
                  </a:lnTo>
                  <a:lnTo>
                    <a:pt x="2457" y="3728"/>
                  </a:lnTo>
                  <a:lnTo>
                    <a:pt x="2600" y="3633"/>
                  </a:lnTo>
                  <a:lnTo>
                    <a:pt x="2723" y="3510"/>
                  </a:lnTo>
                  <a:lnTo>
                    <a:pt x="2846" y="3387"/>
                  </a:lnTo>
                  <a:lnTo>
                    <a:pt x="2951" y="3245"/>
                  </a:lnTo>
                  <a:lnTo>
                    <a:pt x="3046" y="3093"/>
                  </a:lnTo>
                  <a:lnTo>
                    <a:pt x="3131" y="2931"/>
                  </a:lnTo>
                  <a:lnTo>
                    <a:pt x="3197" y="2761"/>
                  </a:lnTo>
                  <a:lnTo>
                    <a:pt x="3254" y="2571"/>
                  </a:lnTo>
                  <a:lnTo>
                    <a:pt x="3302" y="2381"/>
                  </a:lnTo>
                  <a:lnTo>
                    <a:pt x="3321" y="2192"/>
                  </a:lnTo>
                  <a:lnTo>
                    <a:pt x="3330" y="1983"/>
                  </a:lnTo>
                  <a:lnTo>
                    <a:pt x="3321" y="1784"/>
                  </a:lnTo>
                  <a:lnTo>
                    <a:pt x="3302" y="1584"/>
                  </a:lnTo>
                  <a:lnTo>
                    <a:pt x="3254" y="1395"/>
                  </a:lnTo>
                  <a:lnTo>
                    <a:pt x="3197" y="1214"/>
                  </a:lnTo>
                  <a:lnTo>
                    <a:pt x="3131" y="1044"/>
                  </a:lnTo>
                  <a:lnTo>
                    <a:pt x="3046" y="873"/>
                  </a:lnTo>
                  <a:lnTo>
                    <a:pt x="2951" y="721"/>
                  </a:lnTo>
                  <a:lnTo>
                    <a:pt x="2846" y="579"/>
                  </a:lnTo>
                  <a:lnTo>
                    <a:pt x="2723" y="455"/>
                  </a:lnTo>
                  <a:lnTo>
                    <a:pt x="2600" y="342"/>
                  </a:lnTo>
                  <a:lnTo>
                    <a:pt x="2457" y="237"/>
                  </a:lnTo>
                  <a:lnTo>
                    <a:pt x="2315" y="161"/>
                  </a:lnTo>
                  <a:lnTo>
                    <a:pt x="2163" y="95"/>
                  </a:lnTo>
                  <a:lnTo>
                    <a:pt x="2002" y="38"/>
                  </a:lnTo>
                  <a:lnTo>
                    <a:pt x="1831" y="10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5894949" y="3779962"/>
              <a:ext cx="106425" cy="126336"/>
            </a:xfrm>
            <a:custGeom>
              <a:rect b="b" l="l" r="r" t="t"/>
              <a:pathLst>
                <a:path extrusionOk="0" h="3312" w="2790">
                  <a:moveTo>
                    <a:pt x="1395" y="1"/>
                  </a:moveTo>
                  <a:lnTo>
                    <a:pt x="1252" y="10"/>
                  </a:lnTo>
                  <a:lnTo>
                    <a:pt x="1110" y="29"/>
                  </a:lnTo>
                  <a:lnTo>
                    <a:pt x="977" y="77"/>
                  </a:lnTo>
                  <a:lnTo>
                    <a:pt x="854" y="124"/>
                  </a:lnTo>
                  <a:lnTo>
                    <a:pt x="731" y="200"/>
                  </a:lnTo>
                  <a:lnTo>
                    <a:pt x="617" y="285"/>
                  </a:lnTo>
                  <a:lnTo>
                    <a:pt x="503" y="380"/>
                  </a:lnTo>
                  <a:lnTo>
                    <a:pt x="408" y="485"/>
                  </a:lnTo>
                  <a:lnTo>
                    <a:pt x="313" y="598"/>
                  </a:lnTo>
                  <a:lnTo>
                    <a:pt x="237" y="731"/>
                  </a:lnTo>
                  <a:lnTo>
                    <a:pt x="171" y="864"/>
                  </a:lnTo>
                  <a:lnTo>
                    <a:pt x="104" y="1006"/>
                  </a:lnTo>
                  <a:lnTo>
                    <a:pt x="66" y="1158"/>
                  </a:lnTo>
                  <a:lnTo>
                    <a:pt x="29" y="1319"/>
                  </a:lnTo>
                  <a:lnTo>
                    <a:pt x="10" y="1481"/>
                  </a:lnTo>
                  <a:lnTo>
                    <a:pt x="0" y="1652"/>
                  </a:lnTo>
                  <a:lnTo>
                    <a:pt x="10" y="1822"/>
                  </a:lnTo>
                  <a:lnTo>
                    <a:pt x="29" y="1984"/>
                  </a:lnTo>
                  <a:lnTo>
                    <a:pt x="66" y="2145"/>
                  </a:lnTo>
                  <a:lnTo>
                    <a:pt x="104" y="2297"/>
                  </a:lnTo>
                  <a:lnTo>
                    <a:pt x="171" y="2439"/>
                  </a:lnTo>
                  <a:lnTo>
                    <a:pt x="237" y="2581"/>
                  </a:lnTo>
                  <a:lnTo>
                    <a:pt x="313" y="2705"/>
                  </a:lnTo>
                  <a:lnTo>
                    <a:pt x="408" y="2828"/>
                  </a:lnTo>
                  <a:lnTo>
                    <a:pt x="503" y="2932"/>
                  </a:lnTo>
                  <a:lnTo>
                    <a:pt x="617" y="3027"/>
                  </a:lnTo>
                  <a:lnTo>
                    <a:pt x="731" y="3112"/>
                  </a:lnTo>
                  <a:lnTo>
                    <a:pt x="854" y="3179"/>
                  </a:lnTo>
                  <a:lnTo>
                    <a:pt x="977" y="3236"/>
                  </a:lnTo>
                  <a:lnTo>
                    <a:pt x="1110" y="3274"/>
                  </a:lnTo>
                  <a:lnTo>
                    <a:pt x="1252" y="3302"/>
                  </a:lnTo>
                  <a:lnTo>
                    <a:pt x="1395" y="3312"/>
                  </a:lnTo>
                  <a:lnTo>
                    <a:pt x="1537" y="3302"/>
                  </a:lnTo>
                  <a:lnTo>
                    <a:pt x="1670" y="3274"/>
                  </a:lnTo>
                  <a:lnTo>
                    <a:pt x="1802" y="3236"/>
                  </a:lnTo>
                  <a:lnTo>
                    <a:pt x="1935" y="3179"/>
                  </a:lnTo>
                  <a:lnTo>
                    <a:pt x="2059" y="3112"/>
                  </a:lnTo>
                  <a:lnTo>
                    <a:pt x="2172" y="3027"/>
                  </a:lnTo>
                  <a:lnTo>
                    <a:pt x="2277" y="2932"/>
                  </a:lnTo>
                  <a:lnTo>
                    <a:pt x="2381" y="2828"/>
                  </a:lnTo>
                  <a:lnTo>
                    <a:pt x="2467" y="2705"/>
                  </a:lnTo>
                  <a:lnTo>
                    <a:pt x="2542" y="2581"/>
                  </a:lnTo>
                  <a:lnTo>
                    <a:pt x="2618" y="2439"/>
                  </a:lnTo>
                  <a:lnTo>
                    <a:pt x="2675" y="2297"/>
                  </a:lnTo>
                  <a:lnTo>
                    <a:pt x="2723" y="2145"/>
                  </a:lnTo>
                  <a:lnTo>
                    <a:pt x="2761" y="1984"/>
                  </a:lnTo>
                  <a:lnTo>
                    <a:pt x="2780" y="1822"/>
                  </a:lnTo>
                  <a:lnTo>
                    <a:pt x="2789" y="1652"/>
                  </a:lnTo>
                  <a:lnTo>
                    <a:pt x="2780" y="1481"/>
                  </a:lnTo>
                  <a:lnTo>
                    <a:pt x="2761" y="1319"/>
                  </a:lnTo>
                  <a:lnTo>
                    <a:pt x="2723" y="1158"/>
                  </a:lnTo>
                  <a:lnTo>
                    <a:pt x="2675" y="1006"/>
                  </a:lnTo>
                  <a:lnTo>
                    <a:pt x="2618" y="864"/>
                  </a:lnTo>
                  <a:lnTo>
                    <a:pt x="2542" y="731"/>
                  </a:lnTo>
                  <a:lnTo>
                    <a:pt x="2467" y="598"/>
                  </a:lnTo>
                  <a:lnTo>
                    <a:pt x="2381" y="485"/>
                  </a:lnTo>
                  <a:lnTo>
                    <a:pt x="2277" y="380"/>
                  </a:lnTo>
                  <a:lnTo>
                    <a:pt x="2172" y="285"/>
                  </a:lnTo>
                  <a:lnTo>
                    <a:pt x="2059" y="200"/>
                  </a:lnTo>
                  <a:lnTo>
                    <a:pt x="1935" y="124"/>
                  </a:lnTo>
                  <a:lnTo>
                    <a:pt x="1802" y="77"/>
                  </a:lnTo>
                  <a:lnTo>
                    <a:pt x="1670" y="29"/>
                  </a:lnTo>
                  <a:lnTo>
                    <a:pt x="1537" y="1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0"/>
          <p:cNvSpPr txBox="1"/>
          <p:nvPr/>
        </p:nvSpPr>
        <p:spPr>
          <a:xfrm>
            <a:off x="457275" y="443902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1" name="Google Shape;441;p20"/>
          <p:cNvGrpSpPr/>
          <p:nvPr/>
        </p:nvGrpSpPr>
        <p:grpSpPr>
          <a:xfrm>
            <a:off x="457000" y="1059163"/>
            <a:ext cx="1485900" cy="1322150"/>
            <a:chOff x="457000" y="1145913"/>
            <a:chExt cx="1485900" cy="1322150"/>
          </a:xfrm>
        </p:grpSpPr>
        <p:sp>
          <p:nvSpPr>
            <p:cNvPr id="442" name="Google Shape;442;p20"/>
            <p:cNvSpPr txBox="1"/>
            <p:nvPr/>
          </p:nvSpPr>
          <p:spPr>
            <a:xfrm>
              <a:off x="457000" y="14991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457000" y="184076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20"/>
            <p:cNvSpPr txBox="1"/>
            <p:nvPr/>
          </p:nvSpPr>
          <p:spPr>
            <a:xfrm>
              <a:off x="457000" y="11459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5" name="Google Shape;445;p20"/>
          <p:cNvGrpSpPr/>
          <p:nvPr/>
        </p:nvGrpSpPr>
        <p:grpSpPr>
          <a:xfrm>
            <a:off x="457000" y="2828250"/>
            <a:ext cx="1485900" cy="1325712"/>
            <a:chOff x="457000" y="2828250"/>
            <a:chExt cx="1485900" cy="1325712"/>
          </a:xfrm>
        </p:grpSpPr>
        <p:sp>
          <p:nvSpPr>
            <p:cNvPr id="446" name="Google Shape;446;p20"/>
            <p:cNvSpPr txBox="1"/>
            <p:nvPr/>
          </p:nvSpPr>
          <p:spPr>
            <a:xfrm>
              <a:off x="457000" y="31786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457000" y="3526662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457000" y="28282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10 %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7200900" y="1059163"/>
            <a:ext cx="1485900" cy="1322150"/>
            <a:chOff x="7200900" y="1145913"/>
            <a:chExt cx="1485900" cy="1322150"/>
          </a:xfrm>
        </p:grpSpPr>
        <p:sp>
          <p:nvSpPr>
            <p:cNvPr id="450" name="Google Shape;450;p20"/>
            <p:cNvSpPr txBox="1"/>
            <p:nvPr/>
          </p:nvSpPr>
          <p:spPr>
            <a:xfrm>
              <a:off x="7200900" y="14991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200900" y="184076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200900" y="11459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60 %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7200900" y="2828250"/>
            <a:ext cx="1485900" cy="1325712"/>
            <a:chOff x="7200900" y="2828250"/>
            <a:chExt cx="1485900" cy="1325712"/>
          </a:xfrm>
        </p:grpSpPr>
        <p:sp>
          <p:nvSpPr>
            <p:cNvPr id="454" name="Google Shape;454;p20"/>
            <p:cNvSpPr txBox="1"/>
            <p:nvPr/>
          </p:nvSpPr>
          <p:spPr>
            <a:xfrm>
              <a:off x="7200900" y="31786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7200900" y="3526662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7200900" y="28282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20 %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108" y="873413"/>
            <a:ext cx="5789786" cy="3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sp>
        <p:nvSpPr>
          <p:cNvPr id="463" name="Google Shape;463;p21"/>
          <p:cNvSpPr txBox="1"/>
          <p:nvPr/>
        </p:nvSpPr>
        <p:spPr>
          <a:xfrm>
            <a:off x="457275" y="443902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4" name="Google Shape;464;p21"/>
          <p:cNvGrpSpPr/>
          <p:nvPr/>
        </p:nvGrpSpPr>
        <p:grpSpPr>
          <a:xfrm>
            <a:off x="1285125" y="1059163"/>
            <a:ext cx="1485900" cy="1322150"/>
            <a:chOff x="457000" y="1145913"/>
            <a:chExt cx="1485900" cy="1322150"/>
          </a:xfrm>
        </p:grpSpPr>
        <p:sp>
          <p:nvSpPr>
            <p:cNvPr id="465" name="Google Shape;465;p21"/>
            <p:cNvSpPr txBox="1"/>
            <p:nvPr/>
          </p:nvSpPr>
          <p:spPr>
            <a:xfrm>
              <a:off x="457000" y="14991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6" name="Google Shape;466;p21"/>
            <p:cNvSpPr txBox="1"/>
            <p:nvPr/>
          </p:nvSpPr>
          <p:spPr>
            <a:xfrm>
              <a:off x="457000" y="184076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" name="Google Shape;467;p21"/>
            <p:cNvSpPr txBox="1"/>
            <p:nvPr/>
          </p:nvSpPr>
          <p:spPr>
            <a:xfrm>
              <a:off x="457000" y="11459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1285125" y="2766175"/>
            <a:ext cx="1485900" cy="1325712"/>
            <a:chOff x="457000" y="2828250"/>
            <a:chExt cx="1485900" cy="1325712"/>
          </a:xfrm>
        </p:grpSpPr>
        <p:sp>
          <p:nvSpPr>
            <p:cNvPr id="469" name="Google Shape;469;p21"/>
            <p:cNvSpPr txBox="1"/>
            <p:nvPr/>
          </p:nvSpPr>
          <p:spPr>
            <a:xfrm>
              <a:off x="457000" y="31786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457000" y="3526662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name, but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21"/>
            <p:cNvSpPr txBox="1"/>
            <p:nvPr/>
          </p:nvSpPr>
          <p:spPr>
            <a:xfrm>
              <a:off x="457000" y="28282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6531600" y="1059163"/>
            <a:ext cx="1485900" cy="1322150"/>
            <a:chOff x="7200900" y="1145913"/>
            <a:chExt cx="1485900" cy="1322150"/>
          </a:xfrm>
        </p:grpSpPr>
        <p:sp>
          <p:nvSpPr>
            <p:cNvPr id="473" name="Google Shape;473;p21"/>
            <p:cNvSpPr txBox="1"/>
            <p:nvPr/>
          </p:nvSpPr>
          <p:spPr>
            <a:xfrm>
              <a:off x="7200900" y="14991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21"/>
            <p:cNvSpPr txBox="1"/>
            <p:nvPr/>
          </p:nvSpPr>
          <p:spPr>
            <a:xfrm>
              <a:off x="7200900" y="184076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1"/>
            <p:cNvSpPr txBox="1"/>
            <p:nvPr/>
          </p:nvSpPr>
          <p:spPr>
            <a:xfrm>
              <a:off x="7200900" y="11459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24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0 %</a:t>
              </a:r>
              <a:endParaRPr b="1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6" name="Google Shape;476;p21"/>
          <p:cNvGrpSpPr/>
          <p:nvPr/>
        </p:nvGrpSpPr>
        <p:grpSpPr>
          <a:xfrm>
            <a:off x="6531600" y="2766175"/>
            <a:ext cx="1485900" cy="1325712"/>
            <a:chOff x="7200900" y="2828250"/>
            <a:chExt cx="1485900" cy="1325712"/>
          </a:xfrm>
        </p:grpSpPr>
        <p:sp>
          <p:nvSpPr>
            <p:cNvPr id="477" name="Google Shape;477;p21"/>
            <p:cNvSpPr txBox="1"/>
            <p:nvPr/>
          </p:nvSpPr>
          <p:spPr>
            <a:xfrm>
              <a:off x="7200900" y="31786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8" name="Google Shape;478;p21"/>
            <p:cNvSpPr txBox="1"/>
            <p:nvPr/>
          </p:nvSpPr>
          <p:spPr>
            <a:xfrm>
              <a:off x="7200900" y="3526662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7200900" y="28282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20 %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0" name="Google Shape;480;p21"/>
          <p:cNvGrpSpPr/>
          <p:nvPr/>
        </p:nvGrpSpPr>
        <p:grpSpPr>
          <a:xfrm>
            <a:off x="3829050" y="955771"/>
            <a:ext cx="1485897" cy="3277579"/>
            <a:chOff x="3829050" y="955771"/>
            <a:chExt cx="1485897" cy="3277579"/>
          </a:xfrm>
        </p:grpSpPr>
        <p:sp>
          <p:nvSpPr>
            <p:cNvPr id="481" name="Google Shape;481;p21"/>
            <p:cNvSpPr/>
            <p:nvPr/>
          </p:nvSpPr>
          <p:spPr>
            <a:xfrm>
              <a:off x="4116025" y="4085450"/>
              <a:ext cx="851100" cy="14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21"/>
            <p:cNvGrpSpPr/>
            <p:nvPr/>
          </p:nvGrpSpPr>
          <p:grpSpPr>
            <a:xfrm>
              <a:off x="3829050" y="955771"/>
              <a:ext cx="1485897" cy="3216357"/>
              <a:chOff x="3829050" y="955771"/>
              <a:chExt cx="1485897" cy="3216357"/>
            </a:xfrm>
          </p:grpSpPr>
          <p:sp>
            <p:nvSpPr>
              <p:cNvPr id="483" name="Google Shape;483;p21"/>
              <p:cNvSpPr/>
              <p:nvPr/>
            </p:nvSpPr>
            <p:spPr>
              <a:xfrm>
                <a:off x="4638039" y="1596317"/>
                <a:ext cx="661447" cy="787168"/>
              </a:xfrm>
              <a:custGeom>
                <a:rect b="b" l="l" r="r" t="t"/>
                <a:pathLst>
                  <a:path extrusionOk="0" h="35470" w="29805">
                    <a:moveTo>
                      <a:pt x="5339" y="0"/>
                    </a:moveTo>
                    <a:lnTo>
                      <a:pt x="5080" y="14"/>
                    </a:lnTo>
                    <a:lnTo>
                      <a:pt x="4834" y="28"/>
                    </a:lnTo>
                    <a:lnTo>
                      <a:pt x="4575" y="55"/>
                    </a:lnTo>
                    <a:lnTo>
                      <a:pt x="4329" y="110"/>
                    </a:lnTo>
                    <a:lnTo>
                      <a:pt x="4069" y="164"/>
                    </a:lnTo>
                    <a:lnTo>
                      <a:pt x="3824" y="233"/>
                    </a:lnTo>
                    <a:lnTo>
                      <a:pt x="3578" y="314"/>
                    </a:lnTo>
                    <a:lnTo>
                      <a:pt x="3332" y="410"/>
                    </a:lnTo>
                    <a:lnTo>
                      <a:pt x="3100" y="519"/>
                    </a:lnTo>
                    <a:lnTo>
                      <a:pt x="2854" y="642"/>
                    </a:lnTo>
                    <a:lnTo>
                      <a:pt x="2622" y="765"/>
                    </a:lnTo>
                    <a:lnTo>
                      <a:pt x="2404" y="915"/>
                    </a:lnTo>
                    <a:lnTo>
                      <a:pt x="2172" y="1079"/>
                    </a:lnTo>
                    <a:lnTo>
                      <a:pt x="2090" y="1134"/>
                    </a:lnTo>
                    <a:lnTo>
                      <a:pt x="1885" y="1311"/>
                    </a:lnTo>
                    <a:lnTo>
                      <a:pt x="1680" y="1489"/>
                    </a:lnTo>
                    <a:lnTo>
                      <a:pt x="1489" y="1680"/>
                    </a:lnTo>
                    <a:lnTo>
                      <a:pt x="1312" y="1871"/>
                    </a:lnTo>
                    <a:lnTo>
                      <a:pt x="1134" y="2076"/>
                    </a:lnTo>
                    <a:lnTo>
                      <a:pt x="984" y="2280"/>
                    </a:lnTo>
                    <a:lnTo>
                      <a:pt x="834" y="2499"/>
                    </a:lnTo>
                    <a:lnTo>
                      <a:pt x="697" y="2717"/>
                    </a:lnTo>
                    <a:lnTo>
                      <a:pt x="574" y="2936"/>
                    </a:lnTo>
                    <a:lnTo>
                      <a:pt x="465" y="3168"/>
                    </a:lnTo>
                    <a:lnTo>
                      <a:pt x="370" y="3414"/>
                    </a:lnTo>
                    <a:lnTo>
                      <a:pt x="274" y="3646"/>
                    </a:lnTo>
                    <a:lnTo>
                      <a:pt x="206" y="3891"/>
                    </a:lnTo>
                    <a:lnTo>
                      <a:pt x="138" y="4137"/>
                    </a:lnTo>
                    <a:lnTo>
                      <a:pt x="83" y="4383"/>
                    </a:lnTo>
                    <a:lnTo>
                      <a:pt x="42" y="4642"/>
                    </a:lnTo>
                    <a:lnTo>
                      <a:pt x="15" y="4888"/>
                    </a:lnTo>
                    <a:lnTo>
                      <a:pt x="1" y="5147"/>
                    </a:lnTo>
                    <a:lnTo>
                      <a:pt x="1" y="5393"/>
                    </a:lnTo>
                    <a:lnTo>
                      <a:pt x="1" y="5653"/>
                    </a:lnTo>
                    <a:lnTo>
                      <a:pt x="28" y="5912"/>
                    </a:lnTo>
                    <a:lnTo>
                      <a:pt x="56" y="6158"/>
                    </a:lnTo>
                    <a:lnTo>
                      <a:pt x="97" y="6417"/>
                    </a:lnTo>
                    <a:lnTo>
                      <a:pt x="151" y="6663"/>
                    </a:lnTo>
                    <a:lnTo>
                      <a:pt x="233" y="6909"/>
                    </a:lnTo>
                    <a:lnTo>
                      <a:pt x="315" y="7154"/>
                    </a:lnTo>
                    <a:lnTo>
                      <a:pt x="411" y="7400"/>
                    </a:lnTo>
                    <a:lnTo>
                      <a:pt x="506" y="7646"/>
                    </a:lnTo>
                    <a:lnTo>
                      <a:pt x="629" y="7878"/>
                    </a:lnTo>
                    <a:lnTo>
                      <a:pt x="766" y="8110"/>
                    </a:lnTo>
                    <a:lnTo>
                      <a:pt x="916" y="8342"/>
                    </a:lnTo>
                    <a:lnTo>
                      <a:pt x="1066" y="8561"/>
                    </a:lnTo>
                    <a:lnTo>
                      <a:pt x="20193" y="33367"/>
                    </a:lnTo>
                    <a:lnTo>
                      <a:pt x="20371" y="33586"/>
                    </a:lnTo>
                    <a:lnTo>
                      <a:pt x="20548" y="33791"/>
                    </a:lnTo>
                    <a:lnTo>
                      <a:pt x="20726" y="33982"/>
                    </a:lnTo>
                    <a:lnTo>
                      <a:pt x="20931" y="34159"/>
                    </a:lnTo>
                    <a:lnTo>
                      <a:pt x="21135" y="34323"/>
                    </a:lnTo>
                    <a:lnTo>
                      <a:pt x="21340" y="34487"/>
                    </a:lnTo>
                    <a:lnTo>
                      <a:pt x="21559" y="34637"/>
                    </a:lnTo>
                    <a:lnTo>
                      <a:pt x="21777" y="34760"/>
                    </a:lnTo>
                    <a:lnTo>
                      <a:pt x="21995" y="34883"/>
                    </a:lnTo>
                    <a:lnTo>
                      <a:pt x="22228" y="35006"/>
                    </a:lnTo>
                    <a:lnTo>
                      <a:pt x="22460" y="35101"/>
                    </a:lnTo>
                    <a:lnTo>
                      <a:pt x="22705" y="35183"/>
                    </a:lnTo>
                    <a:lnTo>
                      <a:pt x="22951" y="35265"/>
                    </a:lnTo>
                    <a:lnTo>
                      <a:pt x="23197" y="35333"/>
                    </a:lnTo>
                    <a:lnTo>
                      <a:pt x="23443" y="35374"/>
                    </a:lnTo>
                    <a:lnTo>
                      <a:pt x="23688" y="35415"/>
                    </a:lnTo>
                    <a:lnTo>
                      <a:pt x="23948" y="35456"/>
                    </a:lnTo>
                    <a:lnTo>
                      <a:pt x="24193" y="35470"/>
                    </a:lnTo>
                    <a:lnTo>
                      <a:pt x="24712" y="35470"/>
                    </a:lnTo>
                    <a:lnTo>
                      <a:pt x="24958" y="35443"/>
                    </a:lnTo>
                    <a:lnTo>
                      <a:pt x="25217" y="35415"/>
                    </a:lnTo>
                    <a:lnTo>
                      <a:pt x="25477" y="35361"/>
                    </a:lnTo>
                    <a:lnTo>
                      <a:pt x="25723" y="35306"/>
                    </a:lnTo>
                    <a:lnTo>
                      <a:pt x="25968" y="35238"/>
                    </a:lnTo>
                    <a:lnTo>
                      <a:pt x="26214" y="35156"/>
                    </a:lnTo>
                    <a:lnTo>
                      <a:pt x="26460" y="35060"/>
                    </a:lnTo>
                    <a:lnTo>
                      <a:pt x="26706" y="34951"/>
                    </a:lnTo>
                    <a:lnTo>
                      <a:pt x="26938" y="34828"/>
                    </a:lnTo>
                    <a:lnTo>
                      <a:pt x="27170" y="34705"/>
                    </a:lnTo>
                    <a:lnTo>
                      <a:pt x="27388" y="34555"/>
                    </a:lnTo>
                    <a:lnTo>
                      <a:pt x="27620" y="34391"/>
                    </a:lnTo>
                    <a:lnTo>
                      <a:pt x="27702" y="34337"/>
                    </a:lnTo>
                    <a:lnTo>
                      <a:pt x="27907" y="34159"/>
                    </a:lnTo>
                    <a:lnTo>
                      <a:pt x="28112" y="33982"/>
                    </a:lnTo>
                    <a:lnTo>
                      <a:pt x="28303" y="33791"/>
                    </a:lnTo>
                    <a:lnTo>
                      <a:pt x="28480" y="33600"/>
                    </a:lnTo>
                    <a:lnTo>
                      <a:pt x="28658" y="33395"/>
                    </a:lnTo>
                    <a:lnTo>
                      <a:pt x="28808" y="33190"/>
                    </a:lnTo>
                    <a:lnTo>
                      <a:pt x="28958" y="32971"/>
                    </a:lnTo>
                    <a:lnTo>
                      <a:pt x="29095" y="32753"/>
                    </a:lnTo>
                    <a:lnTo>
                      <a:pt x="29218" y="32535"/>
                    </a:lnTo>
                    <a:lnTo>
                      <a:pt x="29327" y="32303"/>
                    </a:lnTo>
                    <a:lnTo>
                      <a:pt x="29422" y="32057"/>
                    </a:lnTo>
                    <a:lnTo>
                      <a:pt x="29518" y="31825"/>
                    </a:lnTo>
                    <a:lnTo>
                      <a:pt x="29586" y="31579"/>
                    </a:lnTo>
                    <a:lnTo>
                      <a:pt x="29655" y="31333"/>
                    </a:lnTo>
                    <a:lnTo>
                      <a:pt x="29709" y="31087"/>
                    </a:lnTo>
                    <a:lnTo>
                      <a:pt x="29750" y="30828"/>
                    </a:lnTo>
                    <a:lnTo>
                      <a:pt x="29777" y="30582"/>
                    </a:lnTo>
                    <a:lnTo>
                      <a:pt x="29791" y="30323"/>
                    </a:lnTo>
                    <a:lnTo>
                      <a:pt x="29805" y="30077"/>
                    </a:lnTo>
                    <a:lnTo>
                      <a:pt x="29791" y="29818"/>
                    </a:lnTo>
                    <a:lnTo>
                      <a:pt x="29764" y="29558"/>
                    </a:lnTo>
                    <a:lnTo>
                      <a:pt x="29736" y="29313"/>
                    </a:lnTo>
                    <a:lnTo>
                      <a:pt x="29696" y="29053"/>
                    </a:lnTo>
                    <a:lnTo>
                      <a:pt x="29641" y="28807"/>
                    </a:lnTo>
                    <a:lnTo>
                      <a:pt x="29573" y="28562"/>
                    </a:lnTo>
                    <a:lnTo>
                      <a:pt x="29491" y="28316"/>
                    </a:lnTo>
                    <a:lnTo>
                      <a:pt x="29395" y="28070"/>
                    </a:lnTo>
                    <a:lnTo>
                      <a:pt x="29286" y="27824"/>
                    </a:lnTo>
                    <a:lnTo>
                      <a:pt x="29163" y="27592"/>
                    </a:lnTo>
                    <a:lnTo>
                      <a:pt x="29027" y="27360"/>
                    </a:lnTo>
                    <a:lnTo>
                      <a:pt x="28876" y="27128"/>
                    </a:lnTo>
                    <a:lnTo>
                      <a:pt x="28726" y="26910"/>
                    </a:lnTo>
                    <a:lnTo>
                      <a:pt x="9599" y="2103"/>
                    </a:lnTo>
                    <a:lnTo>
                      <a:pt x="9421" y="1884"/>
                    </a:lnTo>
                    <a:lnTo>
                      <a:pt x="9244" y="1680"/>
                    </a:lnTo>
                    <a:lnTo>
                      <a:pt x="9066" y="1489"/>
                    </a:lnTo>
                    <a:lnTo>
                      <a:pt x="8862" y="1311"/>
                    </a:lnTo>
                    <a:lnTo>
                      <a:pt x="8670" y="1147"/>
                    </a:lnTo>
                    <a:lnTo>
                      <a:pt x="8452" y="983"/>
                    </a:lnTo>
                    <a:lnTo>
                      <a:pt x="8247" y="833"/>
                    </a:lnTo>
                    <a:lnTo>
                      <a:pt x="8015" y="710"/>
                    </a:lnTo>
                    <a:lnTo>
                      <a:pt x="7797" y="587"/>
                    </a:lnTo>
                    <a:lnTo>
                      <a:pt x="7565" y="465"/>
                    </a:lnTo>
                    <a:lnTo>
                      <a:pt x="7332" y="369"/>
                    </a:lnTo>
                    <a:lnTo>
                      <a:pt x="7087" y="287"/>
                    </a:lnTo>
                    <a:lnTo>
                      <a:pt x="6841" y="205"/>
                    </a:lnTo>
                    <a:lnTo>
                      <a:pt x="6595" y="137"/>
                    </a:lnTo>
                    <a:lnTo>
                      <a:pt x="6349" y="96"/>
                    </a:lnTo>
                    <a:lnTo>
                      <a:pt x="6104" y="55"/>
                    </a:lnTo>
                    <a:lnTo>
                      <a:pt x="5844" y="14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4550176" y="3223117"/>
                <a:ext cx="198778" cy="920478"/>
              </a:xfrm>
              <a:custGeom>
                <a:rect b="b" l="l" r="r" t="t"/>
                <a:pathLst>
                  <a:path extrusionOk="0" h="41477" w="8957">
                    <a:moveTo>
                      <a:pt x="4206" y="0"/>
                    </a:moveTo>
                    <a:lnTo>
                      <a:pt x="3974" y="28"/>
                    </a:lnTo>
                    <a:lnTo>
                      <a:pt x="3755" y="55"/>
                    </a:lnTo>
                    <a:lnTo>
                      <a:pt x="3537" y="96"/>
                    </a:lnTo>
                    <a:lnTo>
                      <a:pt x="3332" y="137"/>
                    </a:lnTo>
                    <a:lnTo>
                      <a:pt x="3114" y="205"/>
                    </a:lnTo>
                    <a:lnTo>
                      <a:pt x="2909" y="273"/>
                    </a:lnTo>
                    <a:lnTo>
                      <a:pt x="2704" y="342"/>
                    </a:lnTo>
                    <a:lnTo>
                      <a:pt x="2513" y="437"/>
                    </a:lnTo>
                    <a:lnTo>
                      <a:pt x="2322" y="533"/>
                    </a:lnTo>
                    <a:lnTo>
                      <a:pt x="2131" y="642"/>
                    </a:lnTo>
                    <a:lnTo>
                      <a:pt x="1953" y="751"/>
                    </a:lnTo>
                    <a:lnTo>
                      <a:pt x="1789" y="874"/>
                    </a:lnTo>
                    <a:lnTo>
                      <a:pt x="1612" y="1011"/>
                    </a:lnTo>
                    <a:lnTo>
                      <a:pt x="1448" y="1147"/>
                    </a:lnTo>
                    <a:lnTo>
                      <a:pt x="1298" y="1297"/>
                    </a:lnTo>
                    <a:lnTo>
                      <a:pt x="1148" y="1447"/>
                    </a:lnTo>
                    <a:lnTo>
                      <a:pt x="1011" y="1611"/>
                    </a:lnTo>
                    <a:lnTo>
                      <a:pt x="888" y="1775"/>
                    </a:lnTo>
                    <a:lnTo>
                      <a:pt x="765" y="1953"/>
                    </a:lnTo>
                    <a:lnTo>
                      <a:pt x="642" y="2130"/>
                    </a:lnTo>
                    <a:lnTo>
                      <a:pt x="533" y="2321"/>
                    </a:lnTo>
                    <a:lnTo>
                      <a:pt x="438" y="2512"/>
                    </a:lnTo>
                    <a:lnTo>
                      <a:pt x="356" y="2704"/>
                    </a:lnTo>
                    <a:lnTo>
                      <a:pt x="274" y="2908"/>
                    </a:lnTo>
                    <a:lnTo>
                      <a:pt x="206" y="3113"/>
                    </a:lnTo>
                    <a:lnTo>
                      <a:pt x="137" y="3318"/>
                    </a:lnTo>
                    <a:lnTo>
                      <a:pt x="96" y="3536"/>
                    </a:lnTo>
                    <a:lnTo>
                      <a:pt x="55" y="3755"/>
                    </a:lnTo>
                    <a:lnTo>
                      <a:pt x="28" y="3973"/>
                    </a:lnTo>
                    <a:lnTo>
                      <a:pt x="14" y="4205"/>
                    </a:lnTo>
                    <a:lnTo>
                      <a:pt x="1" y="4424"/>
                    </a:lnTo>
                    <a:lnTo>
                      <a:pt x="1" y="41477"/>
                    </a:lnTo>
                    <a:lnTo>
                      <a:pt x="8957" y="41477"/>
                    </a:lnTo>
                    <a:lnTo>
                      <a:pt x="8957" y="4424"/>
                    </a:lnTo>
                    <a:lnTo>
                      <a:pt x="8943" y="4205"/>
                    </a:lnTo>
                    <a:lnTo>
                      <a:pt x="8930" y="3973"/>
                    </a:lnTo>
                    <a:lnTo>
                      <a:pt x="8902" y="3755"/>
                    </a:lnTo>
                    <a:lnTo>
                      <a:pt x="8861" y="3536"/>
                    </a:lnTo>
                    <a:lnTo>
                      <a:pt x="8807" y="3318"/>
                    </a:lnTo>
                    <a:lnTo>
                      <a:pt x="8752" y="3113"/>
                    </a:lnTo>
                    <a:lnTo>
                      <a:pt x="8684" y="2908"/>
                    </a:lnTo>
                    <a:lnTo>
                      <a:pt x="8602" y="2704"/>
                    </a:lnTo>
                    <a:lnTo>
                      <a:pt x="8520" y="2512"/>
                    </a:lnTo>
                    <a:lnTo>
                      <a:pt x="8411" y="2321"/>
                    </a:lnTo>
                    <a:lnTo>
                      <a:pt x="8315" y="2130"/>
                    </a:lnTo>
                    <a:lnTo>
                      <a:pt x="8192" y="1953"/>
                    </a:lnTo>
                    <a:lnTo>
                      <a:pt x="8069" y="1775"/>
                    </a:lnTo>
                    <a:lnTo>
                      <a:pt x="7947" y="1611"/>
                    </a:lnTo>
                    <a:lnTo>
                      <a:pt x="7796" y="1447"/>
                    </a:lnTo>
                    <a:lnTo>
                      <a:pt x="7660" y="1297"/>
                    </a:lnTo>
                    <a:lnTo>
                      <a:pt x="7496" y="1147"/>
                    </a:lnTo>
                    <a:lnTo>
                      <a:pt x="7346" y="1011"/>
                    </a:lnTo>
                    <a:lnTo>
                      <a:pt x="7168" y="874"/>
                    </a:lnTo>
                    <a:lnTo>
                      <a:pt x="7005" y="751"/>
                    </a:lnTo>
                    <a:lnTo>
                      <a:pt x="6813" y="642"/>
                    </a:lnTo>
                    <a:lnTo>
                      <a:pt x="6636" y="533"/>
                    </a:lnTo>
                    <a:lnTo>
                      <a:pt x="6445" y="437"/>
                    </a:lnTo>
                    <a:lnTo>
                      <a:pt x="6240" y="342"/>
                    </a:lnTo>
                    <a:lnTo>
                      <a:pt x="6049" y="273"/>
                    </a:lnTo>
                    <a:lnTo>
                      <a:pt x="5844" y="205"/>
                    </a:lnTo>
                    <a:lnTo>
                      <a:pt x="5626" y="137"/>
                    </a:lnTo>
                    <a:lnTo>
                      <a:pt x="5421" y="96"/>
                    </a:lnTo>
                    <a:lnTo>
                      <a:pt x="5202" y="55"/>
                    </a:lnTo>
                    <a:lnTo>
                      <a:pt x="4970" y="28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4413843" y="2477729"/>
                <a:ext cx="335107" cy="908073"/>
              </a:xfrm>
              <a:custGeom>
                <a:rect b="b" l="l" r="r" t="t"/>
                <a:pathLst>
                  <a:path extrusionOk="0" h="40918" w="15100">
                    <a:moveTo>
                      <a:pt x="4574" y="1"/>
                    </a:moveTo>
                    <a:lnTo>
                      <a:pt x="4355" y="15"/>
                    </a:lnTo>
                    <a:lnTo>
                      <a:pt x="4123" y="28"/>
                    </a:lnTo>
                    <a:lnTo>
                      <a:pt x="3905" y="42"/>
                    </a:lnTo>
                    <a:lnTo>
                      <a:pt x="3686" y="83"/>
                    </a:lnTo>
                    <a:lnTo>
                      <a:pt x="3591" y="96"/>
                    </a:lnTo>
                    <a:lnTo>
                      <a:pt x="3372" y="151"/>
                    </a:lnTo>
                    <a:lnTo>
                      <a:pt x="3154" y="206"/>
                    </a:lnTo>
                    <a:lnTo>
                      <a:pt x="2935" y="274"/>
                    </a:lnTo>
                    <a:lnTo>
                      <a:pt x="2731" y="356"/>
                    </a:lnTo>
                    <a:lnTo>
                      <a:pt x="2526" y="451"/>
                    </a:lnTo>
                    <a:lnTo>
                      <a:pt x="2335" y="547"/>
                    </a:lnTo>
                    <a:lnTo>
                      <a:pt x="2143" y="656"/>
                    </a:lnTo>
                    <a:lnTo>
                      <a:pt x="1966" y="765"/>
                    </a:lnTo>
                    <a:lnTo>
                      <a:pt x="1789" y="888"/>
                    </a:lnTo>
                    <a:lnTo>
                      <a:pt x="1625" y="1025"/>
                    </a:lnTo>
                    <a:lnTo>
                      <a:pt x="1461" y="1161"/>
                    </a:lnTo>
                    <a:lnTo>
                      <a:pt x="1297" y="1312"/>
                    </a:lnTo>
                    <a:lnTo>
                      <a:pt x="1160" y="1462"/>
                    </a:lnTo>
                    <a:lnTo>
                      <a:pt x="1010" y="1626"/>
                    </a:lnTo>
                    <a:lnTo>
                      <a:pt x="887" y="1789"/>
                    </a:lnTo>
                    <a:lnTo>
                      <a:pt x="765" y="1967"/>
                    </a:lnTo>
                    <a:lnTo>
                      <a:pt x="642" y="2144"/>
                    </a:lnTo>
                    <a:lnTo>
                      <a:pt x="546" y="2335"/>
                    </a:lnTo>
                    <a:lnTo>
                      <a:pt x="437" y="2513"/>
                    </a:lnTo>
                    <a:lnTo>
                      <a:pt x="355" y="2718"/>
                    </a:lnTo>
                    <a:lnTo>
                      <a:pt x="273" y="2909"/>
                    </a:lnTo>
                    <a:lnTo>
                      <a:pt x="205" y="3114"/>
                    </a:lnTo>
                    <a:lnTo>
                      <a:pt x="150" y="3318"/>
                    </a:lnTo>
                    <a:lnTo>
                      <a:pt x="96" y="3523"/>
                    </a:lnTo>
                    <a:lnTo>
                      <a:pt x="55" y="3742"/>
                    </a:lnTo>
                    <a:lnTo>
                      <a:pt x="27" y="3960"/>
                    </a:lnTo>
                    <a:lnTo>
                      <a:pt x="0" y="4179"/>
                    </a:lnTo>
                    <a:lnTo>
                      <a:pt x="0" y="4397"/>
                    </a:lnTo>
                    <a:lnTo>
                      <a:pt x="0" y="4615"/>
                    </a:lnTo>
                    <a:lnTo>
                      <a:pt x="14" y="4834"/>
                    </a:lnTo>
                    <a:lnTo>
                      <a:pt x="41" y="5066"/>
                    </a:lnTo>
                    <a:lnTo>
                      <a:pt x="82" y="5284"/>
                    </a:lnTo>
                    <a:lnTo>
                      <a:pt x="6226" y="37313"/>
                    </a:lnTo>
                    <a:lnTo>
                      <a:pt x="6280" y="37546"/>
                    </a:lnTo>
                    <a:lnTo>
                      <a:pt x="6335" y="37764"/>
                    </a:lnTo>
                    <a:lnTo>
                      <a:pt x="6403" y="37969"/>
                    </a:lnTo>
                    <a:lnTo>
                      <a:pt x="6485" y="38174"/>
                    </a:lnTo>
                    <a:lnTo>
                      <a:pt x="6567" y="38378"/>
                    </a:lnTo>
                    <a:lnTo>
                      <a:pt x="6676" y="38569"/>
                    </a:lnTo>
                    <a:lnTo>
                      <a:pt x="6772" y="38761"/>
                    </a:lnTo>
                    <a:lnTo>
                      <a:pt x="6895" y="38952"/>
                    </a:lnTo>
                    <a:lnTo>
                      <a:pt x="7017" y="39116"/>
                    </a:lnTo>
                    <a:lnTo>
                      <a:pt x="7154" y="39293"/>
                    </a:lnTo>
                    <a:lnTo>
                      <a:pt x="7291" y="39457"/>
                    </a:lnTo>
                    <a:lnTo>
                      <a:pt x="7441" y="39607"/>
                    </a:lnTo>
                    <a:lnTo>
                      <a:pt x="7591" y="39757"/>
                    </a:lnTo>
                    <a:lnTo>
                      <a:pt x="7755" y="39894"/>
                    </a:lnTo>
                    <a:lnTo>
                      <a:pt x="7919" y="40030"/>
                    </a:lnTo>
                    <a:lnTo>
                      <a:pt x="8096" y="40153"/>
                    </a:lnTo>
                    <a:lnTo>
                      <a:pt x="8274" y="40262"/>
                    </a:lnTo>
                    <a:lnTo>
                      <a:pt x="8451" y="40372"/>
                    </a:lnTo>
                    <a:lnTo>
                      <a:pt x="8642" y="40467"/>
                    </a:lnTo>
                    <a:lnTo>
                      <a:pt x="8833" y="40563"/>
                    </a:lnTo>
                    <a:lnTo>
                      <a:pt x="9038" y="40631"/>
                    </a:lnTo>
                    <a:lnTo>
                      <a:pt x="9243" y="40713"/>
                    </a:lnTo>
                    <a:lnTo>
                      <a:pt x="9448" y="40768"/>
                    </a:lnTo>
                    <a:lnTo>
                      <a:pt x="9652" y="40822"/>
                    </a:lnTo>
                    <a:lnTo>
                      <a:pt x="9871" y="40863"/>
                    </a:lnTo>
                    <a:lnTo>
                      <a:pt x="10076" y="40890"/>
                    </a:lnTo>
                    <a:lnTo>
                      <a:pt x="10294" y="40904"/>
                    </a:lnTo>
                    <a:lnTo>
                      <a:pt x="10513" y="40918"/>
                    </a:lnTo>
                    <a:lnTo>
                      <a:pt x="10745" y="40904"/>
                    </a:lnTo>
                    <a:lnTo>
                      <a:pt x="10963" y="40890"/>
                    </a:lnTo>
                    <a:lnTo>
                      <a:pt x="11182" y="40877"/>
                    </a:lnTo>
                    <a:lnTo>
                      <a:pt x="11414" y="40836"/>
                    </a:lnTo>
                    <a:lnTo>
                      <a:pt x="11496" y="40822"/>
                    </a:lnTo>
                    <a:lnTo>
                      <a:pt x="11728" y="40768"/>
                    </a:lnTo>
                    <a:lnTo>
                      <a:pt x="11946" y="40713"/>
                    </a:lnTo>
                    <a:lnTo>
                      <a:pt x="12151" y="40645"/>
                    </a:lnTo>
                    <a:lnTo>
                      <a:pt x="12356" y="40563"/>
                    </a:lnTo>
                    <a:lnTo>
                      <a:pt x="12560" y="40467"/>
                    </a:lnTo>
                    <a:lnTo>
                      <a:pt x="12752" y="40372"/>
                    </a:lnTo>
                    <a:lnTo>
                      <a:pt x="12943" y="40262"/>
                    </a:lnTo>
                    <a:lnTo>
                      <a:pt x="13134" y="40153"/>
                    </a:lnTo>
                    <a:lnTo>
                      <a:pt x="13298" y="40030"/>
                    </a:lnTo>
                    <a:lnTo>
                      <a:pt x="13475" y="39894"/>
                    </a:lnTo>
                    <a:lnTo>
                      <a:pt x="13639" y="39757"/>
                    </a:lnTo>
                    <a:lnTo>
                      <a:pt x="13789" y="39607"/>
                    </a:lnTo>
                    <a:lnTo>
                      <a:pt x="13939" y="39457"/>
                    </a:lnTo>
                    <a:lnTo>
                      <a:pt x="14076" y="39293"/>
                    </a:lnTo>
                    <a:lnTo>
                      <a:pt x="14212" y="39129"/>
                    </a:lnTo>
                    <a:lnTo>
                      <a:pt x="14335" y="38952"/>
                    </a:lnTo>
                    <a:lnTo>
                      <a:pt x="14445" y="38774"/>
                    </a:lnTo>
                    <a:lnTo>
                      <a:pt x="14554" y="38583"/>
                    </a:lnTo>
                    <a:lnTo>
                      <a:pt x="14649" y="38406"/>
                    </a:lnTo>
                    <a:lnTo>
                      <a:pt x="14745" y="38201"/>
                    </a:lnTo>
                    <a:lnTo>
                      <a:pt x="14813" y="38010"/>
                    </a:lnTo>
                    <a:lnTo>
                      <a:pt x="14881" y="37805"/>
                    </a:lnTo>
                    <a:lnTo>
                      <a:pt x="14950" y="37600"/>
                    </a:lnTo>
                    <a:lnTo>
                      <a:pt x="15004" y="37395"/>
                    </a:lnTo>
                    <a:lnTo>
                      <a:pt x="15032" y="37177"/>
                    </a:lnTo>
                    <a:lnTo>
                      <a:pt x="15073" y="36958"/>
                    </a:lnTo>
                    <a:lnTo>
                      <a:pt x="15086" y="36740"/>
                    </a:lnTo>
                    <a:lnTo>
                      <a:pt x="15100" y="36522"/>
                    </a:lnTo>
                    <a:lnTo>
                      <a:pt x="15086" y="36303"/>
                    </a:lnTo>
                    <a:lnTo>
                      <a:pt x="15073" y="36085"/>
                    </a:lnTo>
                    <a:lnTo>
                      <a:pt x="15045" y="35853"/>
                    </a:lnTo>
                    <a:lnTo>
                      <a:pt x="15018" y="35634"/>
                    </a:lnTo>
                    <a:lnTo>
                      <a:pt x="8861" y="3605"/>
                    </a:lnTo>
                    <a:lnTo>
                      <a:pt x="8820" y="3373"/>
                    </a:lnTo>
                    <a:lnTo>
                      <a:pt x="8751" y="3155"/>
                    </a:lnTo>
                    <a:lnTo>
                      <a:pt x="8683" y="2950"/>
                    </a:lnTo>
                    <a:lnTo>
                      <a:pt x="8615" y="2745"/>
                    </a:lnTo>
                    <a:lnTo>
                      <a:pt x="8519" y="2540"/>
                    </a:lnTo>
                    <a:lnTo>
                      <a:pt x="8424" y="2349"/>
                    </a:lnTo>
                    <a:lnTo>
                      <a:pt x="8314" y="2158"/>
                    </a:lnTo>
                    <a:lnTo>
                      <a:pt x="8205" y="1967"/>
                    </a:lnTo>
                    <a:lnTo>
                      <a:pt x="8069" y="1803"/>
                    </a:lnTo>
                    <a:lnTo>
                      <a:pt x="7946" y="1626"/>
                    </a:lnTo>
                    <a:lnTo>
                      <a:pt x="7809" y="1462"/>
                    </a:lnTo>
                    <a:lnTo>
                      <a:pt x="7659" y="1312"/>
                    </a:lnTo>
                    <a:lnTo>
                      <a:pt x="7495" y="1161"/>
                    </a:lnTo>
                    <a:lnTo>
                      <a:pt x="7345" y="1025"/>
                    </a:lnTo>
                    <a:lnTo>
                      <a:pt x="7168" y="888"/>
                    </a:lnTo>
                    <a:lnTo>
                      <a:pt x="7004" y="765"/>
                    </a:lnTo>
                    <a:lnTo>
                      <a:pt x="6826" y="656"/>
                    </a:lnTo>
                    <a:lnTo>
                      <a:pt x="6635" y="547"/>
                    </a:lnTo>
                    <a:lnTo>
                      <a:pt x="6444" y="451"/>
                    </a:lnTo>
                    <a:lnTo>
                      <a:pt x="6253" y="356"/>
                    </a:lnTo>
                    <a:lnTo>
                      <a:pt x="6062" y="288"/>
                    </a:lnTo>
                    <a:lnTo>
                      <a:pt x="5857" y="219"/>
                    </a:lnTo>
                    <a:lnTo>
                      <a:pt x="5652" y="151"/>
                    </a:lnTo>
                    <a:lnTo>
                      <a:pt x="5434" y="96"/>
                    </a:lnTo>
                    <a:lnTo>
                      <a:pt x="5229" y="69"/>
                    </a:lnTo>
                    <a:lnTo>
                      <a:pt x="5011" y="28"/>
                    </a:lnTo>
                    <a:lnTo>
                      <a:pt x="4792" y="15"/>
                    </a:lnTo>
                    <a:lnTo>
                      <a:pt x="4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4413843" y="2477729"/>
                <a:ext cx="335107" cy="908073"/>
              </a:xfrm>
              <a:custGeom>
                <a:rect b="b" l="l" r="r" t="t"/>
                <a:pathLst>
                  <a:path extrusionOk="0" fill="none" h="40918" w="15100">
                    <a:moveTo>
                      <a:pt x="11496" y="40822"/>
                    </a:moveTo>
                    <a:lnTo>
                      <a:pt x="11414" y="40836"/>
                    </a:lnTo>
                    <a:lnTo>
                      <a:pt x="11414" y="40836"/>
                    </a:lnTo>
                    <a:lnTo>
                      <a:pt x="11182" y="40877"/>
                    </a:lnTo>
                    <a:lnTo>
                      <a:pt x="10963" y="40890"/>
                    </a:lnTo>
                    <a:lnTo>
                      <a:pt x="10745" y="40904"/>
                    </a:lnTo>
                    <a:lnTo>
                      <a:pt x="10513" y="40918"/>
                    </a:lnTo>
                    <a:lnTo>
                      <a:pt x="10294" y="40904"/>
                    </a:lnTo>
                    <a:lnTo>
                      <a:pt x="10076" y="40890"/>
                    </a:lnTo>
                    <a:lnTo>
                      <a:pt x="9871" y="40863"/>
                    </a:lnTo>
                    <a:lnTo>
                      <a:pt x="9652" y="40822"/>
                    </a:lnTo>
                    <a:lnTo>
                      <a:pt x="9448" y="40768"/>
                    </a:lnTo>
                    <a:lnTo>
                      <a:pt x="9243" y="40713"/>
                    </a:lnTo>
                    <a:lnTo>
                      <a:pt x="9038" y="40631"/>
                    </a:lnTo>
                    <a:lnTo>
                      <a:pt x="8833" y="40563"/>
                    </a:lnTo>
                    <a:lnTo>
                      <a:pt x="8642" y="40467"/>
                    </a:lnTo>
                    <a:lnTo>
                      <a:pt x="8451" y="40372"/>
                    </a:lnTo>
                    <a:lnTo>
                      <a:pt x="8274" y="40262"/>
                    </a:lnTo>
                    <a:lnTo>
                      <a:pt x="8096" y="40153"/>
                    </a:lnTo>
                    <a:lnTo>
                      <a:pt x="7919" y="40030"/>
                    </a:lnTo>
                    <a:lnTo>
                      <a:pt x="7755" y="39894"/>
                    </a:lnTo>
                    <a:lnTo>
                      <a:pt x="7591" y="39757"/>
                    </a:lnTo>
                    <a:lnTo>
                      <a:pt x="7441" y="39607"/>
                    </a:lnTo>
                    <a:lnTo>
                      <a:pt x="7291" y="39457"/>
                    </a:lnTo>
                    <a:lnTo>
                      <a:pt x="7154" y="39293"/>
                    </a:lnTo>
                    <a:lnTo>
                      <a:pt x="7017" y="39116"/>
                    </a:lnTo>
                    <a:lnTo>
                      <a:pt x="6895" y="38952"/>
                    </a:lnTo>
                    <a:lnTo>
                      <a:pt x="6772" y="38761"/>
                    </a:lnTo>
                    <a:lnTo>
                      <a:pt x="6676" y="38569"/>
                    </a:lnTo>
                    <a:lnTo>
                      <a:pt x="6567" y="38378"/>
                    </a:lnTo>
                    <a:lnTo>
                      <a:pt x="6485" y="38174"/>
                    </a:lnTo>
                    <a:lnTo>
                      <a:pt x="6403" y="37969"/>
                    </a:lnTo>
                    <a:lnTo>
                      <a:pt x="6335" y="37764"/>
                    </a:lnTo>
                    <a:lnTo>
                      <a:pt x="6280" y="37546"/>
                    </a:lnTo>
                    <a:lnTo>
                      <a:pt x="6226" y="37313"/>
                    </a:lnTo>
                    <a:lnTo>
                      <a:pt x="82" y="5284"/>
                    </a:lnTo>
                    <a:lnTo>
                      <a:pt x="82" y="5284"/>
                    </a:lnTo>
                    <a:lnTo>
                      <a:pt x="41" y="5066"/>
                    </a:lnTo>
                    <a:lnTo>
                      <a:pt x="14" y="4834"/>
                    </a:lnTo>
                    <a:lnTo>
                      <a:pt x="0" y="4615"/>
                    </a:lnTo>
                    <a:lnTo>
                      <a:pt x="0" y="4397"/>
                    </a:lnTo>
                    <a:lnTo>
                      <a:pt x="0" y="4179"/>
                    </a:lnTo>
                    <a:lnTo>
                      <a:pt x="27" y="3960"/>
                    </a:lnTo>
                    <a:lnTo>
                      <a:pt x="55" y="3742"/>
                    </a:lnTo>
                    <a:lnTo>
                      <a:pt x="96" y="3523"/>
                    </a:lnTo>
                    <a:lnTo>
                      <a:pt x="150" y="3318"/>
                    </a:lnTo>
                    <a:lnTo>
                      <a:pt x="205" y="3114"/>
                    </a:lnTo>
                    <a:lnTo>
                      <a:pt x="273" y="2909"/>
                    </a:lnTo>
                    <a:lnTo>
                      <a:pt x="355" y="2718"/>
                    </a:lnTo>
                    <a:lnTo>
                      <a:pt x="437" y="2513"/>
                    </a:lnTo>
                    <a:lnTo>
                      <a:pt x="546" y="2335"/>
                    </a:lnTo>
                    <a:lnTo>
                      <a:pt x="642" y="2144"/>
                    </a:lnTo>
                    <a:lnTo>
                      <a:pt x="765" y="1967"/>
                    </a:lnTo>
                    <a:lnTo>
                      <a:pt x="887" y="1789"/>
                    </a:lnTo>
                    <a:lnTo>
                      <a:pt x="1010" y="1626"/>
                    </a:lnTo>
                    <a:lnTo>
                      <a:pt x="1160" y="1462"/>
                    </a:lnTo>
                    <a:lnTo>
                      <a:pt x="1297" y="1312"/>
                    </a:lnTo>
                    <a:lnTo>
                      <a:pt x="1461" y="1161"/>
                    </a:lnTo>
                    <a:lnTo>
                      <a:pt x="1625" y="1025"/>
                    </a:lnTo>
                    <a:lnTo>
                      <a:pt x="1789" y="888"/>
                    </a:lnTo>
                    <a:lnTo>
                      <a:pt x="1966" y="765"/>
                    </a:lnTo>
                    <a:lnTo>
                      <a:pt x="2143" y="656"/>
                    </a:lnTo>
                    <a:lnTo>
                      <a:pt x="2335" y="547"/>
                    </a:lnTo>
                    <a:lnTo>
                      <a:pt x="2526" y="451"/>
                    </a:lnTo>
                    <a:lnTo>
                      <a:pt x="2731" y="356"/>
                    </a:lnTo>
                    <a:lnTo>
                      <a:pt x="2935" y="274"/>
                    </a:lnTo>
                    <a:lnTo>
                      <a:pt x="3154" y="206"/>
                    </a:lnTo>
                    <a:lnTo>
                      <a:pt x="3372" y="151"/>
                    </a:lnTo>
                    <a:lnTo>
                      <a:pt x="3591" y="96"/>
                    </a:lnTo>
                    <a:lnTo>
                      <a:pt x="3686" y="83"/>
                    </a:lnTo>
                    <a:lnTo>
                      <a:pt x="3686" y="83"/>
                    </a:lnTo>
                    <a:lnTo>
                      <a:pt x="3905" y="42"/>
                    </a:lnTo>
                    <a:lnTo>
                      <a:pt x="4123" y="28"/>
                    </a:lnTo>
                    <a:lnTo>
                      <a:pt x="4355" y="15"/>
                    </a:lnTo>
                    <a:lnTo>
                      <a:pt x="4574" y="1"/>
                    </a:lnTo>
                    <a:lnTo>
                      <a:pt x="4792" y="15"/>
                    </a:lnTo>
                    <a:lnTo>
                      <a:pt x="5011" y="28"/>
                    </a:lnTo>
                    <a:lnTo>
                      <a:pt x="5229" y="69"/>
                    </a:lnTo>
                    <a:lnTo>
                      <a:pt x="5434" y="96"/>
                    </a:lnTo>
                    <a:lnTo>
                      <a:pt x="5652" y="151"/>
                    </a:lnTo>
                    <a:lnTo>
                      <a:pt x="5857" y="219"/>
                    </a:lnTo>
                    <a:lnTo>
                      <a:pt x="6062" y="288"/>
                    </a:lnTo>
                    <a:lnTo>
                      <a:pt x="6253" y="356"/>
                    </a:lnTo>
                    <a:lnTo>
                      <a:pt x="6444" y="451"/>
                    </a:lnTo>
                    <a:lnTo>
                      <a:pt x="6635" y="547"/>
                    </a:lnTo>
                    <a:lnTo>
                      <a:pt x="6826" y="656"/>
                    </a:lnTo>
                    <a:lnTo>
                      <a:pt x="7004" y="765"/>
                    </a:lnTo>
                    <a:lnTo>
                      <a:pt x="7168" y="888"/>
                    </a:lnTo>
                    <a:lnTo>
                      <a:pt x="7345" y="1025"/>
                    </a:lnTo>
                    <a:lnTo>
                      <a:pt x="7495" y="1161"/>
                    </a:lnTo>
                    <a:lnTo>
                      <a:pt x="7659" y="1312"/>
                    </a:lnTo>
                    <a:lnTo>
                      <a:pt x="7809" y="1462"/>
                    </a:lnTo>
                    <a:lnTo>
                      <a:pt x="7946" y="1626"/>
                    </a:lnTo>
                    <a:lnTo>
                      <a:pt x="8069" y="1803"/>
                    </a:lnTo>
                    <a:lnTo>
                      <a:pt x="8205" y="1967"/>
                    </a:lnTo>
                    <a:lnTo>
                      <a:pt x="8314" y="2158"/>
                    </a:lnTo>
                    <a:lnTo>
                      <a:pt x="8424" y="2349"/>
                    </a:lnTo>
                    <a:lnTo>
                      <a:pt x="8519" y="2540"/>
                    </a:lnTo>
                    <a:lnTo>
                      <a:pt x="8615" y="2745"/>
                    </a:lnTo>
                    <a:lnTo>
                      <a:pt x="8683" y="2950"/>
                    </a:lnTo>
                    <a:lnTo>
                      <a:pt x="8751" y="3155"/>
                    </a:lnTo>
                    <a:lnTo>
                      <a:pt x="8820" y="3373"/>
                    </a:lnTo>
                    <a:lnTo>
                      <a:pt x="8861" y="3605"/>
                    </a:lnTo>
                    <a:lnTo>
                      <a:pt x="15018" y="35634"/>
                    </a:lnTo>
                    <a:lnTo>
                      <a:pt x="15018" y="35634"/>
                    </a:lnTo>
                    <a:lnTo>
                      <a:pt x="15045" y="35853"/>
                    </a:lnTo>
                    <a:lnTo>
                      <a:pt x="15073" y="36085"/>
                    </a:lnTo>
                    <a:lnTo>
                      <a:pt x="15086" y="36303"/>
                    </a:lnTo>
                    <a:lnTo>
                      <a:pt x="15100" y="36522"/>
                    </a:lnTo>
                    <a:lnTo>
                      <a:pt x="15086" y="36740"/>
                    </a:lnTo>
                    <a:lnTo>
                      <a:pt x="15073" y="36958"/>
                    </a:lnTo>
                    <a:lnTo>
                      <a:pt x="15032" y="37177"/>
                    </a:lnTo>
                    <a:lnTo>
                      <a:pt x="15004" y="37395"/>
                    </a:lnTo>
                    <a:lnTo>
                      <a:pt x="14950" y="37600"/>
                    </a:lnTo>
                    <a:lnTo>
                      <a:pt x="14881" y="37805"/>
                    </a:lnTo>
                    <a:lnTo>
                      <a:pt x="14813" y="38010"/>
                    </a:lnTo>
                    <a:lnTo>
                      <a:pt x="14745" y="38201"/>
                    </a:lnTo>
                    <a:lnTo>
                      <a:pt x="14649" y="38406"/>
                    </a:lnTo>
                    <a:lnTo>
                      <a:pt x="14554" y="38583"/>
                    </a:lnTo>
                    <a:lnTo>
                      <a:pt x="14445" y="38774"/>
                    </a:lnTo>
                    <a:lnTo>
                      <a:pt x="14335" y="38952"/>
                    </a:lnTo>
                    <a:lnTo>
                      <a:pt x="14212" y="39129"/>
                    </a:lnTo>
                    <a:lnTo>
                      <a:pt x="14076" y="39293"/>
                    </a:lnTo>
                    <a:lnTo>
                      <a:pt x="13939" y="39457"/>
                    </a:lnTo>
                    <a:lnTo>
                      <a:pt x="13789" y="39607"/>
                    </a:lnTo>
                    <a:lnTo>
                      <a:pt x="13639" y="39757"/>
                    </a:lnTo>
                    <a:lnTo>
                      <a:pt x="13475" y="39894"/>
                    </a:lnTo>
                    <a:lnTo>
                      <a:pt x="13298" y="40030"/>
                    </a:lnTo>
                    <a:lnTo>
                      <a:pt x="13134" y="40153"/>
                    </a:lnTo>
                    <a:lnTo>
                      <a:pt x="12943" y="40262"/>
                    </a:lnTo>
                    <a:lnTo>
                      <a:pt x="12752" y="40372"/>
                    </a:lnTo>
                    <a:lnTo>
                      <a:pt x="12560" y="40467"/>
                    </a:lnTo>
                    <a:lnTo>
                      <a:pt x="12356" y="40563"/>
                    </a:lnTo>
                    <a:lnTo>
                      <a:pt x="12151" y="40645"/>
                    </a:lnTo>
                    <a:lnTo>
                      <a:pt x="11946" y="40713"/>
                    </a:lnTo>
                    <a:lnTo>
                      <a:pt x="11728" y="40768"/>
                    </a:lnTo>
                    <a:lnTo>
                      <a:pt x="11496" y="408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4550176" y="4129075"/>
                <a:ext cx="336350" cy="43053"/>
              </a:xfrm>
              <a:custGeom>
                <a:rect b="b" l="l" r="r" t="t"/>
                <a:pathLst>
                  <a:path extrusionOk="0" h="1940" w="15156">
                    <a:moveTo>
                      <a:pt x="1" y="1"/>
                    </a:moveTo>
                    <a:lnTo>
                      <a:pt x="1" y="1939"/>
                    </a:lnTo>
                    <a:lnTo>
                      <a:pt x="15155" y="1939"/>
                    </a:lnTo>
                    <a:lnTo>
                      <a:pt x="15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3854195" y="1868719"/>
                <a:ext cx="600551" cy="392674"/>
              </a:xfrm>
              <a:custGeom>
                <a:rect b="b" l="l" r="r" t="t"/>
                <a:pathLst>
                  <a:path extrusionOk="0" h="17694" w="27061">
                    <a:moveTo>
                      <a:pt x="4861" y="0"/>
                    </a:moveTo>
                    <a:lnTo>
                      <a:pt x="4615" y="14"/>
                    </a:lnTo>
                    <a:lnTo>
                      <a:pt x="4383" y="41"/>
                    </a:lnTo>
                    <a:lnTo>
                      <a:pt x="4151" y="68"/>
                    </a:lnTo>
                    <a:lnTo>
                      <a:pt x="3919" y="109"/>
                    </a:lnTo>
                    <a:lnTo>
                      <a:pt x="3687" y="178"/>
                    </a:lnTo>
                    <a:lnTo>
                      <a:pt x="3455" y="246"/>
                    </a:lnTo>
                    <a:lnTo>
                      <a:pt x="3236" y="314"/>
                    </a:lnTo>
                    <a:lnTo>
                      <a:pt x="3018" y="410"/>
                    </a:lnTo>
                    <a:lnTo>
                      <a:pt x="2799" y="505"/>
                    </a:lnTo>
                    <a:lnTo>
                      <a:pt x="2595" y="614"/>
                    </a:lnTo>
                    <a:lnTo>
                      <a:pt x="2390" y="737"/>
                    </a:lnTo>
                    <a:lnTo>
                      <a:pt x="2185" y="860"/>
                    </a:lnTo>
                    <a:lnTo>
                      <a:pt x="1994" y="1010"/>
                    </a:lnTo>
                    <a:lnTo>
                      <a:pt x="1803" y="1161"/>
                    </a:lnTo>
                    <a:lnTo>
                      <a:pt x="1625" y="1311"/>
                    </a:lnTo>
                    <a:lnTo>
                      <a:pt x="1448" y="1475"/>
                    </a:lnTo>
                    <a:lnTo>
                      <a:pt x="1284" y="1652"/>
                    </a:lnTo>
                    <a:lnTo>
                      <a:pt x="1134" y="1843"/>
                    </a:lnTo>
                    <a:lnTo>
                      <a:pt x="984" y="2034"/>
                    </a:lnTo>
                    <a:lnTo>
                      <a:pt x="847" y="2239"/>
                    </a:lnTo>
                    <a:lnTo>
                      <a:pt x="711" y="2458"/>
                    </a:lnTo>
                    <a:lnTo>
                      <a:pt x="588" y="2676"/>
                    </a:lnTo>
                    <a:lnTo>
                      <a:pt x="478" y="2908"/>
                    </a:lnTo>
                    <a:lnTo>
                      <a:pt x="437" y="2990"/>
                    </a:lnTo>
                    <a:lnTo>
                      <a:pt x="342" y="3222"/>
                    </a:lnTo>
                    <a:lnTo>
                      <a:pt x="260" y="3468"/>
                    </a:lnTo>
                    <a:lnTo>
                      <a:pt x="178" y="3700"/>
                    </a:lnTo>
                    <a:lnTo>
                      <a:pt x="123" y="3946"/>
                    </a:lnTo>
                    <a:lnTo>
                      <a:pt x="82" y="4178"/>
                    </a:lnTo>
                    <a:lnTo>
                      <a:pt x="42" y="4424"/>
                    </a:lnTo>
                    <a:lnTo>
                      <a:pt x="14" y="4656"/>
                    </a:lnTo>
                    <a:lnTo>
                      <a:pt x="1" y="4901"/>
                    </a:lnTo>
                    <a:lnTo>
                      <a:pt x="1" y="5147"/>
                    </a:lnTo>
                    <a:lnTo>
                      <a:pt x="14" y="5379"/>
                    </a:lnTo>
                    <a:lnTo>
                      <a:pt x="42" y="5625"/>
                    </a:lnTo>
                    <a:lnTo>
                      <a:pt x="69" y="5857"/>
                    </a:lnTo>
                    <a:lnTo>
                      <a:pt x="123" y="6089"/>
                    </a:lnTo>
                    <a:lnTo>
                      <a:pt x="178" y="6321"/>
                    </a:lnTo>
                    <a:lnTo>
                      <a:pt x="246" y="6540"/>
                    </a:lnTo>
                    <a:lnTo>
                      <a:pt x="328" y="6772"/>
                    </a:lnTo>
                    <a:lnTo>
                      <a:pt x="410" y="6990"/>
                    </a:lnTo>
                    <a:lnTo>
                      <a:pt x="506" y="7195"/>
                    </a:lnTo>
                    <a:lnTo>
                      <a:pt x="629" y="7413"/>
                    </a:lnTo>
                    <a:lnTo>
                      <a:pt x="738" y="7618"/>
                    </a:lnTo>
                    <a:lnTo>
                      <a:pt x="874" y="7809"/>
                    </a:lnTo>
                    <a:lnTo>
                      <a:pt x="1011" y="8014"/>
                    </a:lnTo>
                    <a:lnTo>
                      <a:pt x="1161" y="8192"/>
                    </a:lnTo>
                    <a:lnTo>
                      <a:pt x="1311" y="8369"/>
                    </a:lnTo>
                    <a:lnTo>
                      <a:pt x="1489" y="8547"/>
                    </a:lnTo>
                    <a:lnTo>
                      <a:pt x="1666" y="8710"/>
                    </a:lnTo>
                    <a:lnTo>
                      <a:pt x="1844" y="8874"/>
                    </a:lnTo>
                    <a:lnTo>
                      <a:pt x="2048" y="9011"/>
                    </a:lnTo>
                    <a:lnTo>
                      <a:pt x="2253" y="9161"/>
                    </a:lnTo>
                    <a:lnTo>
                      <a:pt x="2458" y="9284"/>
                    </a:lnTo>
                    <a:lnTo>
                      <a:pt x="2676" y="9407"/>
                    </a:lnTo>
                    <a:lnTo>
                      <a:pt x="2909" y="9516"/>
                    </a:lnTo>
                    <a:lnTo>
                      <a:pt x="20056" y="17257"/>
                    </a:lnTo>
                    <a:lnTo>
                      <a:pt x="20288" y="17353"/>
                    </a:lnTo>
                    <a:lnTo>
                      <a:pt x="20534" y="17435"/>
                    </a:lnTo>
                    <a:lnTo>
                      <a:pt x="20766" y="17516"/>
                    </a:lnTo>
                    <a:lnTo>
                      <a:pt x="21012" y="17571"/>
                    </a:lnTo>
                    <a:lnTo>
                      <a:pt x="21244" y="17626"/>
                    </a:lnTo>
                    <a:lnTo>
                      <a:pt x="21490" y="17653"/>
                    </a:lnTo>
                    <a:lnTo>
                      <a:pt x="21722" y="17680"/>
                    </a:lnTo>
                    <a:lnTo>
                      <a:pt x="21968" y="17694"/>
                    </a:lnTo>
                    <a:lnTo>
                      <a:pt x="22213" y="17694"/>
                    </a:lnTo>
                    <a:lnTo>
                      <a:pt x="22446" y="17680"/>
                    </a:lnTo>
                    <a:lnTo>
                      <a:pt x="22678" y="17653"/>
                    </a:lnTo>
                    <a:lnTo>
                      <a:pt x="22923" y="17626"/>
                    </a:lnTo>
                    <a:lnTo>
                      <a:pt x="23155" y="17571"/>
                    </a:lnTo>
                    <a:lnTo>
                      <a:pt x="23388" y="17516"/>
                    </a:lnTo>
                    <a:lnTo>
                      <a:pt x="23606" y="17448"/>
                    </a:lnTo>
                    <a:lnTo>
                      <a:pt x="23838" y="17380"/>
                    </a:lnTo>
                    <a:lnTo>
                      <a:pt x="24057" y="17284"/>
                    </a:lnTo>
                    <a:lnTo>
                      <a:pt x="24261" y="17189"/>
                    </a:lnTo>
                    <a:lnTo>
                      <a:pt x="24480" y="17080"/>
                    </a:lnTo>
                    <a:lnTo>
                      <a:pt x="24685" y="16957"/>
                    </a:lnTo>
                    <a:lnTo>
                      <a:pt x="24876" y="16834"/>
                    </a:lnTo>
                    <a:lnTo>
                      <a:pt x="25067" y="16684"/>
                    </a:lnTo>
                    <a:lnTo>
                      <a:pt x="25258" y="16533"/>
                    </a:lnTo>
                    <a:lnTo>
                      <a:pt x="25435" y="16383"/>
                    </a:lnTo>
                    <a:lnTo>
                      <a:pt x="25613" y="16206"/>
                    </a:lnTo>
                    <a:lnTo>
                      <a:pt x="25777" y="16042"/>
                    </a:lnTo>
                    <a:lnTo>
                      <a:pt x="25941" y="15851"/>
                    </a:lnTo>
                    <a:lnTo>
                      <a:pt x="26077" y="15660"/>
                    </a:lnTo>
                    <a:lnTo>
                      <a:pt x="26227" y="15455"/>
                    </a:lnTo>
                    <a:lnTo>
                      <a:pt x="26350" y="15236"/>
                    </a:lnTo>
                    <a:lnTo>
                      <a:pt x="26473" y="15018"/>
                    </a:lnTo>
                    <a:lnTo>
                      <a:pt x="26582" y="14786"/>
                    </a:lnTo>
                    <a:lnTo>
                      <a:pt x="26623" y="14704"/>
                    </a:lnTo>
                    <a:lnTo>
                      <a:pt x="26719" y="14472"/>
                    </a:lnTo>
                    <a:lnTo>
                      <a:pt x="26814" y="14226"/>
                    </a:lnTo>
                    <a:lnTo>
                      <a:pt x="26883" y="13994"/>
                    </a:lnTo>
                    <a:lnTo>
                      <a:pt x="26937" y="13748"/>
                    </a:lnTo>
                    <a:lnTo>
                      <a:pt x="26992" y="13516"/>
                    </a:lnTo>
                    <a:lnTo>
                      <a:pt x="27019" y="13270"/>
                    </a:lnTo>
                    <a:lnTo>
                      <a:pt x="27046" y="13025"/>
                    </a:lnTo>
                    <a:lnTo>
                      <a:pt x="27060" y="12793"/>
                    </a:lnTo>
                    <a:lnTo>
                      <a:pt x="27060" y="12547"/>
                    </a:lnTo>
                    <a:lnTo>
                      <a:pt x="27046" y="12315"/>
                    </a:lnTo>
                    <a:lnTo>
                      <a:pt x="27019" y="12069"/>
                    </a:lnTo>
                    <a:lnTo>
                      <a:pt x="26992" y="11837"/>
                    </a:lnTo>
                    <a:lnTo>
                      <a:pt x="26951" y="11605"/>
                    </a:lnTo>
                    <a:lnTo>
                      <a:pt x="26883" y="11373"/>
                    </a:lnTo>
                    <a:lnTo>
                      <a:pt x="26814" y="11154"/>
                    </a:lnTo>
                    <a:lnTo>
                      <a:pt x="26746" y="10922"/>
                    </a:lnTo>
                    <a:lnTo>
                      <a:pt x="26651" y="10704"/>
                    </a:lnTo>
                    <a:lnTo>
                      <a:pt x="26555" y="10499"/>
                    </a:lnTo>
                    <a:lnTo>
                      <a:pt x="26446" y="10281"/>
                    </a:lnTo>
                    <a:lnTo>
                      <a:pt x="26323" y="10076"/>
                    </a:lnTo>
                    <a:lnTo>
                      <a:pt x="26200" y="9885"/>
                    </a:lnTo>
                    <a:lnTo>
                      <a:pt x="26050" y="9680"/>
                    </a:lnTo>
                    <a:lnTo>
                      <a:pt x="25900" y="9502"/>
                    </a:lnTo>
                    <a:lnTo>
                      <a:pt x="25749" y="9325"/>
                    </a:lnTo>
                    <a:lnTo>
                      <a:pt x="25586" y="9147"/>
                    </a:lnTo>
                    <a:lnTo>
                      <a:pt x="25408" y="8984"/>
                    </a:lnTo>
                    <a:lnTo>
                      <a:pt x="25217" y="8820"/>
                    </a:lnTo>
                    <a:lnTo>
                      <a:pt x="25026" y="8670"/>
                    </a:lnTo>
                    <a:lnTo>
                      <a:pt x="24821" y="8533"/>
                    </a:lnTo>
                    <a:lnTo>
                      <a:pt x="24603" y="8410"/>
                    </a:lnTo>
                    <a:lnTo>
                      <a:pt x="24384" y="8287"/>
                    </a:lnTo>
                    <a:lnTo>
                      <a:pt x="24152" y="8178"/>
                    </a:lnTo>
                    <a:lnTo>
                      <a:pt x="7004" y="437"/>
                    </a:lnTo>
                    <a:lnTo>
                      <a:pt x="6772" y="341"/>
                    </a:lnTo>
                    <a:lnTo>
                      <a:pt x="6540" y="246"/>
                    </a:lnTo>
                    <a:lnTo>
                      <a:pt x="6294" y="178"/>
                    </a:lnTo>
                    <a:lnTo>
                      <a:pt x="6062" y="123"/>
                    </a:lnTo>
                    <a:lnTo>
                      <a:pt x="5817" y="68"/>
                    </a:lnTo>
                    <a:lnTo>
                      <a:pt x="5585" y="41"/>
                    </a:lnTo>
                    <a:lnTo>
                      <a:pt x="5339" y="14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4252032" y="3223117"/>
                <a:ext cx="198468" cy="920478"/>
              </a:xfrm>
              <a:custGeom>
                <a:rect b="b" l="l" r="r" t="t"/>
                <a:pathLst>
                  <a:path extrusionOk="0" h="41477" w="8943">
                    <a:moveTo>
                      <a:pt x="4206" y="0"/>
                    </a:moveTo>
                    <a:lnTo>
                      <a:pt x="3973" y="28"/>
                    </a:lnTo>
                    <a:lnTo>
                      <a:pt x="3755" y="55"/>
                    </a:lnTo>
                    <a:lnTo>
                      <a:pt x="3537" y="96"/>
                    </a:lnTo>
                    <a:lnTo>
                      <a:pt x="3318" y="137"/>
                    </a:lnTo>
                    <a:lnTo>
                      <a:pt x="3113" y="205"/>
                    </a:lnTo>
                    <a:lnTo>
                      <a:pt x="2909" y="273"/>
                    </a:lnTo>
                    <a:lnTo>
                      <a:pt x="2704" y="342"/>
                    </a:lnTo>
                    <a:lnTo>
                      <a:pt x="2513" y="437"/>
                    </a:lnTo>
                    <a:lnTo>
                      <a:pt x="2321" y="533"/>
                    </a:lnTo>
                    <a:lnTo>
                      <a:pt x="2130" y="642"/>
                    </a:lnTo>
                    <a:lnTo>
                      <a:pt x="1953" y="751"/>
                    </a:lnTo>
                    <a:lnTo>
                      <a:pt x="1775" y="874"/>
                    </a:lnTo>
                    <a:lnTo>
                      <a:pt x="1612" y="1011"/>
                    </a:lnTo>
                    <a:lnTo>
                      <a:pt x="1448" y="1147"/>
                    </a:lnTo>
                    <a:lnTo>
                      <a:pt x="1298" y="1297"/>
                    </a:lnTo>
                    <a:lnTo>
                      <a:pt x="1147" y="1447"/>
                    </a:lnTo>
                    <a:lnTo>
                      <a:pt x="1011" y="1611"/>
                    </a:lnTo>
                    <a:lnTo>
                      <a:pt x="874" y="1775"/>
                    </a:lnTo>
                    <a:lnTo>
                      <a:pt x="751" y="1953"/>
                    </a:lnTo>
                    <a:lnTo>
                      <a:pt x="642" y="2130"/>
                    </a:lnTo>
                    <a:lnTo>
                      <a:pt x="533" y="2321"/>
                    </a:lnTo>
                    <a:lnTo>
                      <a:pt x="437" y="2512"/>
                    </a:lnTo>
                    <a:lnTo>
                      <a:pt x="342" y="2704"/>
                    </a:lnTo>
                    <a:lnTo>
                      <a:pt x="260" y="2908"/>
                    </a:lnTo>
                    <a:lnTo>
                      <a:pt x="192" y="3113"/>
                    </a:lnTo>
                    <a:lnTo>
                      <a:pt x="137" y="3318"/>
                    </a:lnTo>
                    <a:lnTo>
                      <a:pt x="82" y="3536"/>
                    </a:lnTo>
                    <a:lnTo>
                      <a:pt x="55" y="3755"/>
                    </a:lnTo>
                    <a:lnTo>
                      <a:pt x="14" y="3973"/>
                    </a:lnTo>
                    <a:lnTo>
                      <a:pt x="1" y="4205"/>
                    </a:lnTo>
                    <a:lnTo>
                      <a:pt x="1" y="4424"/>
                    </a:lnTo>
                    <a:lnTo>
                      <a:pt x="1" y="41477"/>
                    </a:lnTo>
                    <a:lnTo>
                      <a:pt x="8943" y="41477"/>
                    </a:lnTo>
                    <a:lnTo>
                      <a:pt x="8943" y="4424"/>
                    </a:lnTo>
                    <a:lnTo>
                      <a:pt x="8943" y="4205"/>
                    </a:lnTo>
                    <a:lnTo>
                      <a:pt x="8929" y="3973"/>
                    </a:lnTo>
                    <a:lnTo>
                      <a:pt x="8888" y="3755"/>
                    </a:lnTo>
                    <a:lnTo>
                      <a:pt x="8861" y="3536"/>
                    </a:lnTo>
                    <a:lnTo>
                      <a:pt x="8806" y="3318"/>
                    </a:lnTo>
                    <a:lnTo>
                      <a:pt x="8752" y="3113"/>
                    </a:lnTo>
                    <a:lnTo>
                      <a:pt x="8684" y="2908"/>
                    </a:lnTo>
                    <a:lnTo>
                      <a:pt x="8602" y="2704"/>
                    </a:lnTo>
                    <a:lnTo>
                      <a:pt x="8506" y="2512"/>
                    </a:lnTo>
                    <a:lnTo>
                      <a:pt x="8411" y="2321"/>
                    </a:lnTo>
                    <a:lnTo>
                      <a:pt x="8301" y="2130"/>
                    </a:lnTo>
                    <a:lnTo>
                      <a:pt x="8192" y="1953"/>
                    </a:lnTo>
                    <a:lnTo>
                      <a:pt x="8069" y="1775"/>
                    </a:lnTo>
                    <a:lnTo>
                      <a:pt x="7933" y="1611"/>
                    </a:lnTo>
                    <a:lnTo>
                      <a:pt x="7796" y="1447"/>
                    </a:lnTo>
                    <a:lnTo>
                      <a:pt x="7646" y="1297"/>
                    </a:lnTo>
                    <a:lnTo>
                      <a:pt x="7496" y="1147"/>
                    </a:lnTo>
                    <a:lnTo>
                      <a:pt x="7332" y="1011"/>
                    </a:lnTo>
                    <a:lnTo>
                      <a:pt x="7168" y="874"/>
                    </a:lnTo>
                    <a:lnTo>
                      <a:pt x="6991" y="751"/>
                    </a:lnTo>
                    <a:lnTo>
                      <a:pt x="6813" y="642"/>
                    </a:lnTo>
                    <a:lnTo>
                      <a:pt x="6622" y="533"/>
                    </a:lnTo>
                    <a:lnTo>
                      <a:pt x="6431" y="437"/>
                    </a:lnTo>
                    <a:lnTo>
                      <a:pt x="6240" y="342"/>
                    </a:lnTo>
                    <a:lnTo>
                      <a:pt x="6035" y="273"/>
                    </a:lnTo>
                    <a:lnTo>
                      <a:pt x="5830" y="205"/>
                    </a:lnTo>
                    <a:lnTo>
                      <a:pt x="5625" y="137"/>
                    </a:lnTo>
                    <a:lnTo>
                      <a:pt x="5407" y="96"/>
                    </a:lnTo>
                    <a:lnTo>
                      <a:pt x="5189" y="55"/>
                    </a:lnTo>
                    <a:lnTo>
                      <a:pt x="4970" y="28"/>
                    </a:lnTo>
                    <a:lnTo>
                      <a:pt x="47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4115388" y="2477729"/>
                <a:ext cx="335107" cy="908073"/>
              </a:xfrm>
              <a:custGeom>
                <a:rect b="b" l="l" r="r" t="t"/>
                <a:pathLst>
                  <a:path extrusionOk="0" h="40918" w="15100">
                    <a:moveTo>
                      <a:pt x="4587" y="1"/>
                    </a:moveTo>
                    <a:lnTo>
                      <a:pt x="4355" y="15"/>
                    </a:lnTo>
                    <a:lnTo>
                      <a:pt x="4137" y="28"/>
                    </a:lnTo>
                    <a:lnTo>
                      <a:pt x="3918" y="42"/>
                    </a:lnTo>
                    <a:lnTo>
                      <a:pt x="3686" y="83"/>
                    </a:lnTo>
                    <a:lnTo>
                      <a:pt x="3604" y="96"/>
                    </a:lnTo>
                    <a:lnTo>
                      <a:pt x="3372" y="151"/>
                    </a:lnTo>
                    <a:lnTo>
                      <a:pt x="3154" y="206"/>
                    </a:lnTo>
                    <a:lnTo>
                      <a:pt x="2949" y="274"/>
                    </a:lnTo>
                    <a:lnTo>
                      <a:pt x="2744" y="356"/>
                    </a:lnTo>
                    <a:lnTo>
                      <a:pt x="2540" y="451"/>
                    </a:lnTo>
                    <a:lnTo>
                      <a:pt x="2348" y="547"/>
                    </a:lnTo>
                    <a:lnTo>
                      <a:pt x="2157" y="656"/>
                    </a:lnTo>
                    <a:lnTo>
                      <a:pt x="1980" y="765"/>
                    </a:lnTo>
                    <a:lnTo>
                      <a:pt x="1802" y="888"/>
                    </a:lnTo>
                    <a:lnTo>
                      <a:pt x="1625" y="1025"/>
                    </a:lnTo>
                    <a:lnTo>
                      <a:pt x="1461" y="1161"/>
                    </a:lnTo>
                    <a:lnTo>
                      <a:pt x="1311" y="1312"/>
                    </a:lnTo>
                    <a:lnTo>
                      <a:pt x="1161" y="1462"/>
                    </a:lnTo>
                    <a:lnTo>
                      <a:pt x="1024" y="1626"/>
                    </a:lnTo>
                    <a:lnTo>
                      <a:pt x="888" y="1789"/>
                    </a:lnTo>
                    <a:lnTo>
                      <a:pt x="765" y="1967"/>
                    </a:lnTo>
                    <a:lnTo>
                      <a:pt x="655" y="2144"/>
                    </a:lnTo>
                    <a:lnTo>
                      <a:pt x="546" y="2335"/>
                    </a:lnTo>
                    <a:lnTo>
                      <a:pt x="451" y="2513"/>
                    </a:lnTo>
                    <a:lnTo>
                      <a:pt x="355" y="2718"/>
                    </a:lnTo>
                    <a:lnTo>
                      <a:pt x="287" y="2909"/>
                    </a:lnTo>
                    <a:lnTo>
                      <a:pt x="219" y="3114"/>
                    </a:lnTo>
                    <a:lnTo>
                      <a:pt x="150" y="3318"/>
                    </a:lnTo>
                    <a:lnTo>
                      <a:pt x="109" y="3523"/>
                    </a:lnTo>
                    <a:lnTo>
                      <a:pt x="68" y="3742"/>
                    </a:lnTo>
                    <a:lnTo>
                      <a:pt x="27" y="3960"/>
                    </a:lnTo>
                    <a:lnTo>
                      <a:pt x="14" y="4179"/>
                    </a:lnTo>
                    <a:lnTo>
                      <a:pt x="0" y="4397"/>
                    </a:lnTo>
                    <a:lnTo>
                      <a:pt x="14" y="4615"/>
                    </a:lnTo>
                    <a:lnTo>
                      <a:pt x="27" y="4834"/>
                    </a:lnTo>
                    <a:lnTo>
                      <a:pt x="55" y="5066"/>
                    </a:lnTo>
                    <a:lnTo>
                      <a:pt x="82" y="5284"/>
                    </a:lnTo>
                    <a:lnTo>
                      <a:pt x="6239" y="37313"/>
                    </a:lnTo>
                    <a:lnTo>
                      <a:pt x="6280" y="37546"/>
                    </a:lnTo>
                    <a:lnTo>
                      <a:pt x="6349" y="37764"/>
                    </a:lnTo>
                    <a:lnTo>
                      <a:pt x="6417" y="37969"/>
                    </a:lnTo>
                    <a:lnTo>
                      <a:pt x="6485" y="38174"/>
                    </a:lnTo>
                    <a:lnTo>
                      <a:pt x="6581" y="38378"/>
                    </a:lnTo>
                    <a:lnTo>
                      <a:pt x="6676" y="38569"/>
                    </a:lnTo>
                    <a:lnTo>
                      <a:pt x="6786" y="38761"/>
                    </a:lnTo>
                    <a:lnTo>
                      <a:pt x="6908" y="38952"/>
                    </a:lnTo>
                    <a:lnTo>
                      <a:pt x="7031" y="39116"/>
                    </a:lnTo>
                    <a:lnTo>
                      <a:pt x="7154" y="39293"/>
                    </a:lnTo>
                    <a:lnTo>
                      <a:pt x="7304" y="39457"/>
                    </a:lnTo>
                    <a:lnTo>
                      <a:pt x="7441" y="39607"/>
                    </a:lnTo>
                    <a:lnTo>
                      <a:pt x="7605" y="39757"/>
                    </a:lnTo>
                    <a:lnTo>
                      <a:pt x="7755" y="39894"/>
                    </a:lnTo>
                    <a:lnTo>
                      <a:pt x="7932" y="40030"/>
                    </a:lnTo>
                    <a:lnTo>
                      <a:pt x="8096" y="40153"/>
                    </a:lnTo>
                    <a:lnTo>
                      <a:pt x="8274" y="40262"/>
                    </a:lnTo>
                    <a:lnTo>
                      <a:pt x="8465" y="40372"/>
                    </a:lnTo>
                    <a:lnTo>
                      <a:pt x="8656" y="40467"/>
                    </a:lnTo>
                    <a:lnTo>
                      <a:pt x="8847" y="40563"/>
                    </a:lnTo>
                    <a:lnTo>
                      <a:pt x="9038" y="40631"/>
                    </a:lnTo>
                    <a:lnTo>
                      <a:pt x="9243" y="40713"/>
                    </a:lnTo>
                    <a:lnTo>
                      <a:pt x="9448" y="40768"/>
                    </a:lnTo>
                    <a:lnTo>
                      <a:pt x="9666" y="40822"/>
                    </a:lnTo>
                    <a:lnTo>
                      <a:pt x="9871" y="40863"/>
                    </a:lnTo>
                    <a:lnTo>
                      <a:pt x="10089" y="40890"/>
                    </a:lnTo>
                    <a:lnTo>
                      <a:pt x="10308" y="40904"/>
                    </a:lnTo>
                    <a:lnTo>
                      <a:pt x="10526" y="40918"/>
                    </a:lnTo>
                    <a:lnTo>
                      <a:pt x="10745" y="40904"/>
                    </a:lnTo>
                    <a:lnTo>
                      <a:pt x="10977" y="40890"/>
                    </a:lnTo>
                    <a:lnTo>
                      <a:pt x="11195" y="40877"/>
                    </a:lnTo>
                    <a:lnTo>
                      <a:pt x="11414" y="40836"/>
                    </a:lnTo>
                    <a:lnTo>
                      <a:pt x="11509" y="40822"/>
                    </a:lnTo>
                    <a:lnTo>
                      <a:pt x="11728" y="40768"/>
                    </a:lnTo>
                    <a:lnTo>
                      <a:pt x="11946" y="40713"/>
                    </a:lnTo>
                    <a:lnTo>
                      <a:pt x="12165" y="40645"/>
                    </a:lnTo>
                    <a:lnTo>
                      <a:pt x="12369" y="40563"/>
                    </a:lnTo>
                    <a:lnTo>
                      <a:pt x="12574" y="40467"/>
                    </a:lnTo>
                    <a:lnTo>
                      <a:pt x="12765" y="40372"/>
                    </a:lnTo>
                    <a:lnTo>
                      <a:pt x="12957" y="40262"/>
                    </a:lnTo>
                    <a:lnTo>
                      <a:pt x="13134" y="40153"/>
                    </a:lnTo>
                    <a:lnTo>
                      <a:pt x="13311" y="40030"/>
                    </a:lnTo>
                    <a:lnTo>
                      <a:pt x="13475" y="39894"/>
                    </a:lnTo>
                    <a:lnTo>
                      <a:pt x="13639" y="39757"/>
                    </a:lnTo>
                    <a:lnTo>
                      <a:pt x="13803" y="39607"/>
                    </a:lnTo>
                    <a:lnTo>
                      <a:pt x="13940" y="39457"/>
                    </a:lnTo>
                    <a:lnTo>
                      <a:pt x="14090" y="39293"/>
                    </a:lnTo>
                    <a:lnTo>
                      <a:pt x="14213" y="39129"/>
                    </a:lnTo>
                    <a:lnTo>
                      <a:pt x="14335" y="38952"/>
                    </a:lnTo>
                    <a:lnTo>
                      <a:pt x="14458" y="38774"/>
                    </a:lnTo>
                    <a:lnTo>
                      <a:pt x="14554" y="38583"/>
                    </a:lnTo>
                    <a:lnTo>
                      <a:pt x="14663" y="38406"/>
                    </a:lnTo>
                    <a:lnTo>
                      <a:pt x="14745" y="38201"/>
                    </a:lnTo>
                    <a:lnTo>
                      <a:pt x="14827" y="38010"/>
                    </a:lnTo>
                    <a:lnTo>
                      <a:pt x="14895" y="37805"/>
                    </a:lnTo>
                    <a:lnTo>
                      <a:pt x="14950" y="37600"/>
                    </a:lnTo>
                    <a:lnTo>
                      <a:pt x="15004" y="37395"/>
                    </a:lnTo>
                    <a:lnTo>
                      <a:pt x="15045" y="37177"/>
                    </a:lnTo>
                    <a:lnTo>
                      <a:pt x="15073" y="36958"/>
                    </a:lnTo>
                    <a:lnTo>
                      <a:pt x="15100" y="36740"/>
                    </a:lnTo>
                    <a:lnTo>
                      <a:pt x="15100" y="36522"/>
                    </a:lnTo>
                    <a:lnTo>
                      <a:pt x="15100" y="36303"/>
                    </a:lnTo>
                    <a:lnTo>
                      <a:pt x="15086" y="36085"/>
                    </a:lnTo>
                    <a:lnTo>
                      <a:pt x="15059" y="35853"/>
                    </a:lnTo>
                    <a:lnTo>
                      <a:pt x="15018" y="35634"/>
                    </a:lnTo>
                    <a:lnTo>
                      <a:pt x="8874" y="3605"/>
                    </a:lnTo>
                    <a:lnTo>
                      <a:pt x="8820" y="3373"/>
                    </a:lnTo>
                    <a:lnTo>
                      <a:pt x="8765" y="3155"/>
                    </a:lnTo>
                    <a:lnTo>
                      <a:pt x="8697" y="2950"/>
                    </a:lnTo>
                    <a:lnTo>
                      <a:pt x="8615" y="2745"/>
                    </a:lnTo>
                    <a:lnTo>
                      <a:pt x="8533" y="2540"/>
                    </a:lnTo>
                    <a:lnTo>
                      <a:pt x="8424" y="2349"/>
                    </a:lnTo>
                    <a:lnTo>
                      <a:pt x="8328" y="2158"/>
                    </a:lnTo>
                    <a:lnTo>
                      <a:pt x="8205" y="1967"/>
                    </a:lnTo>
                    <a:lnTo>
                      <a:pt x="8083" y="1803"/>
                    </a:lnTo>
                    <a:lnTo>
                      <a:pt x="7946" y="1626"/>
                    </a:lnTo>
                    <a:lnTo>
                      <a:pt x="7809" y="1462"/>
                    </a:lnTo>
                    <a:lnTo>
                      <a:pt x="7659" y="1312"/>
                    </a:lnTo>
                    <a:lnTo>
                      <a:pt x="7509" y="1161"/>
                    </a:lnTo>
                    <a:lnTo>
                      <a:pt x="7345" y="1025"/>
                    </a:lnTo>
                    <a:lnTo>
                      <a:pt x="7181" y="888"/>
                    </a:lnTo>
                    <a:lnTo>
                      <a:pt x="7004" y="765"/>
                    </a:lnTo>
                    <a:lnTo>
                      <a:pt x="6826" y="656"/>
                    </a:lnTo>
                    <a:lnTo>
                      <a:pt x="6649" y="547"/>
                    </a:lnTo>
                    <a:lnTo>
                      <a:pt x="6458" y="451"/>
                    </a:lnTo>
                    <a:lnTo>
                      <a:pt x="6267" y="356"/>
                    </a:lnTo>
                    <a:lnTo>
                      <a:pt x="6062" y="288"/>
                    </a:lnTo>
                    <a:lnTo>
                      <a:pt x="5857" y="219"/>
                    </a:lnTo>
                    <a:lnTo>
                      <a:pt x="5652" y="151"/>
                    </a:lnTo>
                    <a:lnTo>
                      <a:pt x="5448" y="96"/>
                    </a:lnTo>
                    <a:lnTo>
                      <a:pt x="5229" y="69"/>
                    </a:lnTo>
                    <a:lnTo>
                      <a:pt x="5024" y="28"/>
                    </a:lnTo>
                    <a:lnTo>
                      <a:pt x="4806" y="15"/>
                    </a:lnTo>
                    <a:lnTo>
                      <a:pt x="458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4115388" y="2477729"/>
                <a:ext cx="335107" cy="908073"/>
              </a:xfrm>
              <a:custGeom>
                <a:rect b="b" l="l" r="r" t="t"/>
                <a:pathLst>
                  <a:path extrusionOk="0" fill="none" h="40918" w="15100">
                    <a:moveTo>
                      <a:pt x="11509" y="40822"/>
                    </a:moveTo>
                    <a:lnTo>
                      <a:pt x="11414" y="40836"/>
                    </a:lnTo>
                    <a:lnTo>
                      <a:pt x="11414" y="40836"/>
                    </a:lnTo>
                    <a:lnTo>
                      <a:pt x="11195" y="40877"/>
                    </a:lnTo>
                    <a:lnTo>
                      <a:pt x="10977" y="40890"/>
                    </a:lnTo>
                    <a:lnTo>
                      <a:pt x="10745" y="40904"/>
                    </a:lnTo>
                    <a:lnTo>
                      <a:pt x="10526" y="40918"/>
                    </a:lnTo>
                    <a:lnTo>
                      <a:pt x="10308" y="40904"/>
                    </a:lnTo>
                    <a:lnTo>
                      <a:pt x="10089" y="40890"/>
                    </a:lnTo>
                    <a:lnTo>
                      <a:pt x="9871" y="40863"/>
                    </a:lnTo>
                    <a:lnTo>
                      <a:pt x="9666" y="40822"/>
                    </a:lnTo>
                    <a:lnTo>
                      <a:pt x="9448" y="40768"/>
                    </a:lnTo>
                    <a:lnTo>
                      <a:pt x="9243" y="40713"/>
                    </a:lnTo>
                    <a:lnTo>
                      <a:pt x="9038" y="40631"/>
                    </a:lnTo>
                    <a:lnTo>
                      <a:pt x="8847" y="40563"/>
                    </a:lnTo>
                    <a:lnTo>
                      <a:pt x="8656" y="40467"/>
                    </a:lnTo>
                    <a:lnTo>
                      <a:pt x="8465" y="40372"/>
                    </a:lnTo>
                    <a:lnTo>
                      <a:pt x="8274" y="40262"/>
                    </a:lnTo>
                    <a:lnTo>
                      <a:pt x="8096" y="40153"/>
                    </a:lnTo>
                    <a:lnTo>
                      <a:pt x="7932" y="40030"/>
                    </a:lnTo>
                    <a:lnTo>
                      <a:pt x="7755" y="39894"/>
                    </a:lnTo>
                    <a:lnTo>
                      <a:pt x="7605" y="39757"/>
                    </a:lnTo>
                    <a:lnTo>
                      <a:pt x="7441" y="39607"/>
                    </a:lnTo>
                    <a:lnTo>
                      <a:pt x="7304" y="39457"/>
                    </a:lnTo>
                    <a:lnTo>
                      <a:pt x="7154" y="39293"/>
                    </a:lnTo>
                    <a:lnTo>
                      <a:pt x="7031" y="39116"/>
                    </a:lnTo>
                    <a:lnTo>
                      <a:pt x="6908" y="38952"/>
                    </a:lnTo>
                    <a:lnTo>
                      <a:pt x="6786" y="38761"/>
                    </a:lnTo>
                    <a:lnTo>
                      <a:pt x="6676" y="38569"/>
                    </a:lnTo>
                    <a:lnTo>
                      <a:pt x="6581" y="38378"/>
                    </a:lnTo>
                    <a:lnTo>
                      <a:pt x="6485" y="38174"/>
                    </a:lnTo>
                    <a:lnTo>
                      <a:pt x="6417" y="37969"/>
                    </a:lnTo>
                    <a:lnTo>
                      <a:pt x="6349" y="37764"/>
                    </a:lnTo>
                    <a:lnTo>
                      <a:pt x="6280" y="37546"/>
                    </a:lnTo>
                    <a:lnTo>
                      <a:pt x="6239" y="37313"/>
                    </a:lnTo>
                    <a:lnTo>
                      <a:pt x="82" y="5284"/>
                    </a:lnTo>
                    <a:lnTo>
                      <a:pt x="82" y="5284"/>
                    </a:lnTo>
                    <a:lnTo>
                      <a:pt x="55" y="5066"/>
                    </a:lnTo>
                    <a:lnTo>
                      <a:pt x="27" y="4834"/>
                    </a:lnTo>
                    <a:lnTo>
                      <a:pt x="14" y="4615"/>
                    </a:lnTo>
                    <a:lnTo>
                      <a:pt x="0" y="4397"/>
                    </a:lnTo>
                    <a:lnTo>
                      <a:pt x="14" y="4179"/>
                    </a:lnTo>
                    <a:lnTo>
                      <a:pt x="27" y="3960"/>
                    </a:lnTo>
                    <a:lnTo>
                      <a:pt x="68" y="3742"/>
                    </a:lnTo>
                    <a:lnTo>
                      <a:pt x="109" y="3523"/>
                    </a:lnTo>
                    <a:lnTo>
                      <a:pt x="150" y="3318"/>
                    </a:lnTo>
                    <a:lnTo>
                      <a:pt x="219" y="3114"/>
                    </a:lnTo>
                    <a:lnTo>
                      <a:pt x="287" y="2909"/>
                    </a:lnTo>
                    <a:lnTo>
                      <a:pt x="355" y="2718"/>
                    </a:lnTo>
                    <a:lnTo>
                      <a:pt x="451" y="2513"/>
                    </a:lnTo>
                    <a:lnTo>
                      <a:pt x="546" y="2335"/>
                    </a:lnTo>
                    <a:lnTo>
                      <a:pt x="655" y="2144"/>
                    </a:lnTo>
                    <a:lnTo>
                      <a:pt x="765" y="1967"/>
                    </a:lnTo>
                    <a:lnTo>
                      <a:pt x="888" y="1789"/>
                    </a:lnTo>
                    <a:lnTo>
                      <a:pt x="1024" y="1626"/>
                    </a:lnTo>
                    <a:lnTo>
                      <a:pt x="1161" y="1462"/>
                    </a:lnTo>
                    <a:lnTo>
                      <a:pt x="1311" y="1312"/>
                    </a:lnTo>
                    <a:lnTo>
                      <a:pt x="1461" y="1161"/>
                    </a:lnTo>
                    <a:lnTo>
                      <a:pt x="1625" y="1025"/>
                    </a:lnTo>
                    <a:lnTo>
                      <a:pt x="1802" y="888"/>
                    </a:lnTo>
                    <a:lnTo>
                      <a:pt x="1980" y="765"/>
                    </a:lnTo>
                    <a:lnTo>
                      <a:pt x="2157" y="656"/>
                    </a:lnTo>
                    <a:lnTo>
                      <a:pt x="2348" y="547"/>
                    </a:lnTo>
                    <a:lnTo>
                      <a:pt x="2540" y="451"/>
                    </a:lnTo>
                    <a:lnTo>
                      <a:pt x="2744" y="356"/>
                    </a:lnTo>
                    <a:lnTo>
                      <a:pt x="2949" y="274"/>
                    </a:lnTo>
                    <a:lnTo>
                      <a:pt x="3154" y="206"/>
                    </a:lnTo>
                    <a:lnTo>
                      <a:pt x="3372" y="151"/>
                    </a:lnTo>
                    <a:lnTo>
                      <a:pt x="3604" y="96"/>
                    </a:lnTo>
                    <a:lnTo>
                      <a:pt x="3686" y="83"/>
                    </a:lnTo>
                    <a:lnTo>
                      <a:pt x="3686" y="83"/>
                    </a:lnTo>
                    <a:lnTo>
                      <a:pt x="3918" y="42"/>
                    </a:lnTo>
                    <a:lnTo>
                      <a:pt x="4137" y="28"/>
                    </a:lnTo>
                    <a:lnTo>
                      <a:pt x="4355" y="15"/>
                    </a:lnTo>
                    <a:lnTo>
                      <a:pt x="4587" y="1"/>
                    </a:lnTo>
                    <a:lnTo>
                      <a:pt x="4806" y="15"/>
                    </a:lnTo>
                    <a:lnTo>
                      <a:pt x="5024" y="28"/>
                    </a:lnTo>
                    <a:lnTo>
                      <a:pt x="5229" y="69"/>
                    </a:lnTo>
                    <a:lnTo>
                      <a:pt x="5448" y="96"/>
                    </a:lnTo>
                    <a:lnTo>
                      <a:pt x="5652" y="151"/>
                    </a:lnTo>
                    <a:lnTo>
                      <a:pt x="5857" y="219"/>
                    </a:lnTo>
                    <a:lnTo>
                      <a:pt x="6062" y="288"/>
                    </a:lnTo>
                    <a:lnTo>
                      <a:pt x="6267" y="356"/>
                    </a:lnTo>
                    <a:lnTo>
                      <a:pt x="6458" y="451"/>
                    </a:lnTo>
                    <a:lnTo>
                      <a:pt x="6649" y="547"/>
                    </a:lnTo>
                    <a:lnTo>
                      <a:pt x="6826" y="656"/>
                    </a:lnTo>
                    <a:lnTo>
                      <a:pt x="7004" y="765"/>
                    </a:lnTo>
                    <a:lnTo>
                      <a:pt x="7181" y="888"/>
                    </a:lnTo>
                    <a:lnTo>
                      <a:pt x="7345" y="1025"/>
                    </a:lnTo>
                    <a:lnTo>
                      <a:pt x="7509" y="1161"/>
                    </a:lnTo>
                    <a:lnTo>
                      <a:pt x="7659" y="1312"/>
                    </a:lnTo>
                    <a:lnTo>
                      <a:pt x="7809" y="1462"/>
                    </a:lnTo>
                    <a:lnTo>
                      <a:pt x="7946" y="1626"/>
                    </a:lnTo>
                    <a:lnTo>
                      <a:pt x="8083" y="1803"/>
                    </a:lnTo>
                    <a:lnTo>
                      <a:pt x="8205" y="1967"/>
                    </a:lnTo>
                    <a:lnTo>
                      <a:pt x="8328" y="2158"/>
                    </a:lnTo>
                    <a:lnTo>
                      <a:pt x="8424" y="2349"/>
                    </a:lnTo>
                    <a:lnTo>
                      <a:pt x="8533" y="2540"/>
                    </a:lnTo>
                    <a:lnTo>
                      <a:pt x="8615" y="2745"/>
                    </a:lnTo>
                    <a:lnTo>
                      <a:pt x="8697" y="2950"/>
                    </a:lnTo>
                    <a:lnTo>
                      <a:pt x="8765" y="3155"/>
                    </a:lnTo>
                    <a:lnTo>
                      <a:pt x="8820" y="3373"/>
                    </a:lnTo>
                    <a:lnTo>
                      <a:pt x="8874" y="3605"/>
                    </a:lnTo>
                    <a:lnTo>
                      <a:pt x="15018" y="35634"/>
                    </a:lnTo>
                    <a:lnTo>
                      <a:pt x="15018" y="35634"/>
                    </a:lnTo>
                    <a:lnTo>
                      <a:pt x="15059" y="35853"/>
                    </a:lnTo>
                    <a:lnTo>
                      <a:pt x="15086" y="36085"/>
                    </a:lnTo>
                    <a:lnTo>
                      <a:pt x="15100" y="36303"/>
                    </a:lnTo>
                    <a:lnTo>
                      <a:pt x="15100" y="36522"/>
                    </a:lnTo>
                    <a:lnTo>
                      <a:pt x="15100" y="36740"/>
                    </a:lnTo>
                    <a:lnTo>
                      <a:pt x="15073" y="36958"/>
                    </a:lnTo>
                    <a:lnTo>
                      <a:pt x="15045" y="37177"/>
                    </a:lnTo>
                    <a:lnTo>
                      <a:pt x="15004" y="37395"/>
                    </a:lnTo>
                    <a:lnTo>
                      <a:pt x="14950" y="37600"/>
                    </a:lnTo>
                    <a:lnTo>
                      <a:pt x="14895" y="37805"/>
                    </a:lnTo>
                    <a:lnTo>
                      <a:pt x="14827" y="38010"/>
                    </a:lnTo>
                    <a:lnTo>
                      <a:pt x="14745" y="38201"/>
                    </a:lnTo>
                    <a:lnTo>
                      <a:pt x="14663" y="38406"/>
                    </a:lnTo>
                    <a:lnTo>
                      <a:pt x="14554" y="38583"/>
                    </a:lnTo>
                    <a:lnTo>
                      <a:pt x="14458" y="38774"/>
                    </a:lnTo>
                    <a:lnTo>
                      <a:pt x="14335" y="38952"/>
                    </a:lnTo>
                    <a:lnTo>
                      <a:pt x="14213" y="39129"/>
                    </a:lnTo>
                    <a:lnTo>
                      <a:pt x="14090" y="39293"/>
                    </a:lnTo>
                    <a:lnTo>
                      <a:pt x="13940" y="39457"/>
                    </a:lnTo>
                    <a:lnTo>
                      <a:pt x="13803" y="39607"/>
                    </a:lnTo>
                    <a:lnTo>
                      <a:pt x="13639" y="39757"/>
                    </a:lnTo>
                    <a:lnTo>
                      <a:pt x="13475" y="39894"/>
                    </a:lnTo>
                    <a:lnTo>
                      <a:pt x="13311" y="40030"/>
                    </a:lnTo>
                    <a:lnTo>
                      <a:pt x="13134" y="40153"/>
                    </a:lnTo>
                    <a:lnTo>
                      <a:pt x="12957" y="40262"/>
                    </a:lnTo>
                    <a:lnTo>
                      <a:pt x="12765" y="40372"/>
                    </a:lnTo>
                    <a:lnTo>
                      <a:pt x="12574" y="40467"/>
                    </a:lnTo>
                    <a:lnTo>
                      <a:pt x="12369" y="40563"/>
                    </a:lnTo>
                    <a:lnTo>
                      <a:pt x="12165" y="40645"/>
                    </a:lnTo>
                    <a:lnTo>
                      <a:pt x="11946" y="40713"/>
                    </a:lnTo>
                    <a:lnTo>
                      <a:pt x="11728" y="40768"/>
                    </a:lnTo>
                    <a:lnTo>
                      <a:pt x="11509" y="408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4212949" y="3094040"/>
                <a:ext cx="223012" cy="107279"/>
              </a:xfrm>
              <a:custGeom>
                <a:rect b="b" l="l" r="r" t="t"/>
                <a:pathLst>
                  <a:path extrusionOk="0" h="4834" w="10049">
                    <a:moveTo>
                      <a:pt x="0" y="0"/>
                    </a:moveTo>
                    <a:lnTo>
                      <a:pt x="929" y="4833"/>
                    </a:lnTo>
                    <a:lnTo>
                      <a:pt x="10049" y="4833"/>
                    </a:lnTo>
                    <a:lnTo>
                      <a:pt x="9858" y="3850"/>
                    </a:lnTo>
                    <a:lnTo>
                      <a:pt x="9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4212949" y="3094040"/>
                <a:ext cx="223012" cy="107279"/>
              </a:xfrm>
              <a:custGeom>
                <a:rect b="b" l="l" r="r" t="t"/>
                <a:pathLst>
                  <a:path extrusionOk="0" fill="none" h="4834" w="10049">
                    <a:moveTo>
                      <a:pt x="9120" y="0"/>
                    </a:moveTo>
                    <a:lnTo>
                      <a:pt x="0" y="0"/>
                    </a:lnTo>
                    <a:lnTo>
                      <a:pt x="929" y="4833"/>
                    </a:lnTo>
                    <a:lnTo>
                      <a:pt x="10049" y="4833"/>
                    </a:lnTo>
                    <a:lnTo>
                      <a:pt x="9858" y="3850"/>
                    </a:lnTo>
                    <a:lnTo>
                      <a:pt x="91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4509585" y="3094040"/>
                <a:ext cx="22437" cy="107279"/>
              </a:xfrm>
              <a:custGeom>
                <a:rect b="b" l="l" r="r" t="t"/>
                <a:pathLst>
                  <a:path extrusionOk="0" h="4834" w="1011">
                    <a:moveTo>
                      <a:pt x="0" y="0"/>
                    </a:moveTo>
                    <a:lnTo>
                      <a:pt x="929" y="4833"/>
                    </a:lnTo>
                    <a:lnTo>
                      <a:pt x="1011" y="483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85A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509585" y="3094040"/>
                <a:ext cx="22437" cy="107279"/>
              </a:xfrm>
              <a:custGeom>
                <a:rect b="b" l="l" r="r" t="t"/>
                <a:pathLst>
                  <a:path extrusionOk="0" fill="none" h="4834" w="1011">
                    <a:moveTo>
                      <a:pt x="82" y="0"/>
                    </a:moveTo>
                    <a:lnTo>
                      <a:pt x="0" y="0"/>
                    </a:lnTo>
                    <a:lnTo>
                      <a:pt x="929" y="4833"/>
                    </a:lnTo>
                    <a:lnTo>
                      <a:pt x="1011" y="4833"/>
                    </a:lnTo>
                    <a:lnTo>
                      <a:pt x="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4511404" y="3094040"/>
                <a:ext cx="221193" cy="107279"/>
              </a:xfrm>
              <a:custGeom>
                <a:rect b="b" l="l" r="r" t="t"/>
                <a:pathLst>
                  <a:path extrusionOk="0" h="4834" w="9967">
                    <a:moveTo>
                      <a:pt x="0" y="0"/>
                    </a:moveTo>
                    <a:lnTo>
                      <a:pt x="929" y="4833"/>
                    </a:lnTo>
                    <a:lnTo>
                      <a:pt x="9967" y="4833"/>
                    </a:lnTo>
                    <a:lnTo>
                      <a:pt x="90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4511404" y="3094040"/>
                <a:ext cx="221193" cy="107279"/>
              </a:xfrm>
              <a:custGeom>
                <a:rect b="b" l="l" r="r" t="t"/>
                <a:pathLst>
                  <a:path extrusionOk="0" fill="none" h="4834" w="9967">
                    <a:moveTo>
                      <a:pt x="9025" y="0"/>
                    </a:moveTo>
                    <a:lnTo>
                      <a:pt x="0" y="0"/>
                    </a:lnTo>
                    <a:lnTo>
                      <a:pt x="929" y="4833"/>
                    </a:lnTo>
                    <a:lnTo>
                      <a:pt x="9967" y="4833"/>
                    </a:lnTo>
                    <a:lnTo>
                      <a:pt x="90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4090531" y="1549645"/>
                <a:ext cx="865352" cy="1602831"/>
              </a:xfrm>
              <a:custGeom>
                <a:rect b="b" l="l" r="r" t="t"/>
                <a:pathLst>
                  <a:path extrusionOk="0" h="72224" w="38993">
                    <a:moveTo>
                      <a:pt x="21367" y="1"/>
                    </a:moveTo>
                    <a:lnTo>
                      <a:pt x="20712" y="15"/>
                    </a:lnTo>
                    <a:lnTo>
                      <a:pt x="20070" y="42"/>
                    </a:lnTo>
                    <a:lnTo>
                      <a:pt x="19442" y="110"/>
                    </a:lnTo>
                    <a:lnTo>
                      <a:pt x="18800" y="206"/>
                    </a:lnTo>
                    <a:lnTo>
                      <a:pt x="18172" y="342"/>
                    </a:lnTo>
                    <a:lnTo>
                      <a:pt x="17558" y="492"/>
                    </a:lnTo>
                    <a:lnTo>
                      <a:pt x="16957" y="670"/>
                    </a:lnTo>
                    <a:lnTo>
                      <a:pt x="16357" y="888"/>
                    </a:lnTo>
                    <a:lnTo>
                      <a:pt x="15769" y="1134"/>
                    </a:lnTo>
                    <a:lnTo>
                      <a:pt x="15196" y="1393"/>
                    </a:lnTo>
                    <a:lnTo>
                      <a:pt x="14636" y="1694"/>
                    </a:lnTo>
                    <a:lnTo>
                      <a:pt x="14090" y="2008"/>
                    </a:lnTo>
                    <a:lnTo>
                      <a:pt x="13558" y="2363"/>
                    </a:lnTo>
                    <a:lnTo>
                      <a:pt x="13053" y="2731"/>
                    </a:lnTo>
                    <a:lnTo>
                      <a:pt x="12561" y="3127"/>
                    </a:lnTo>
                    <a:lnTo>
                      <a:pt x="12083" y="3551"/>
                    </a:lnTo>
                    <a:lnTo>
                      <a:pt x="11633" y="4001"/>
                    </a:lnTo>
                    <a:lnTo>
                      <a:pt x="11196" y="4465"/>
                    </a:lnTo>
                    <a:lnTo>
                      <a:pt x="10991" y="4711"/>
                    </a:lnTo>
                    <a:lnTo>
                      <a:pt x="10786" y="4970"/>
                    </a:lnTo>
                    <a:lnTo>
                      <a:pt x="10595" y="5216"/>
                    </a:lnTo>
                    <a:lnTo>
                      <a:pt x="10404" y="5489"/>
                    </a:lnTo>
                    <a:lnTo>
                      <a:pt x="10213" y="5749"/>
                    </a:lnTo>
                    <a:lnTo>
                      <a:pt x="10035" y="6022"/>
                    </a:lnTo>
                    <a:lnTo>
                      <a:pt x="9872" y="6308"/>
                    </a:lnTo>
                    <a:lnTo>
                      <a:pt x="9708" y="6595"/>
                    </a:lnTo>
                    <a:lnTo>
                      <a:pt x="9544" y="6882"/>
                    </a:lnTo>
                    <a:lnTo>
                      <a:pt x="9394" y="7182"/>
                    </a:lnTo>
                    <a:lnTo>
                      <a:pt x="9257" y="7483"/>
                    </a:lnTo>
                    <a:lnTo>
                      <a:pt x="9121" y="7783"/>
                    </a:lnTo>
                    <a:lnTo>
                      <a:pt x="8984" y="8097"/>
                    </a:lnTo>
                    <a:lnTo>
                      <a:pt x="8861" y="8411"/>
                    </a:lnTo>
                    <a:lnTo>
                      <a:pt x="4233" y="20753"/>
                    </a:lnTo>
                    <a:lnTo>
                      <a:pt x="3974" y="21463"/>
                    </a:lnTo>
                    <a:lnTo>
                      <a:pt x="3728" y="22159"/>
                    </a:lnTo>
                    <a:lnTo>
                      <a:pt x="3482" y="22869"/>
                    </a:lnTo>
                    <a:lnTo>
                      <a:pt x="3250" y="23579"/>
                    </a:lnTo>
                    <a:lnTo>
                      <a:pt x="3018" y="24289"/>
                    </a:lnTo>
                    <a:lnTo>
                      <a:pt x="2799" y="25013"/>
                    </a:lnTo>
                    <a:lnTo>
                      <a:pt x="2595" y="25722"/>
                    </a:lnTo>
                    <a:lnTo>
                      <a:pt x="2390" y="26446"/>
                    </a:lnTo>
                    <a:lnTo>
                      <a:pt x="2199" y="27170"/>
                    </a:lnTo>
                    <a:lnTo>
                      <a:pt x="2008" y="27893"/>
                    </a:lnTo>
                    <a:lnTo>
                      <a:pt x="1830" y="28617"/>
                    </a:lnTo>
                    <a:lnTo>
                      <a:pt x="1666" y="29340"/>
                    </a:lnTo>
                    <a:lnTo>
                      <a:pt x="1502" y="30064"/>
                    </a:lnTo>
                    <a:lnTo>
                      <a:pt x="1352" y="30801"/>
                    </a:lnTo>
                    <a:lnTo>
                      <a:pt x="1202" y="31525"/>
                    </a:lnTo>
                    <a:lnTo>
                      <a:pt x="1066" y="32262"/>
                    </a:lnTo>
                    <a:lnTo>
                      <a:pt x="929" y="32999"/>
                    </a:lnTo>
                    <a:lnTo>
                      <a:pt x="820" y="33737"/>
                    </a:lnTo>
                    <a:lnTo>
                      <a:pt x="697" y="34474"/>
                    </a:lnTo>
                    <a:lnTo>
                      <a:pt x="601" y="35211"/>
                    </a:lnTo>
                    <a:lnTo>
                      <a:pt x="506" y="35948"/>
                    </a:lnTo>
                    <a:lnTo>
                      <a:pt x="410" y="36699"/>
                    </a:lnTo>
                    <a:lnTo>
                      <a:pt x="328" y="37436"/>
                    </a:lnTo>
                    <a:lnTo>
                      <a:pt x="260" y="38174"/>
                    </a:lnTo>
                    <a:lnTo>
                      <a:pt x="205" y="38925"/>
                    </a:lnTo>
                    <a:lnTo>
                      <a:pt x="151" y="39675"/>
                    </a:lnTo>
                    <a:lnTo>
                      <a:pt x="96" y="40413"/>
                    </a:lnTo>
                    <a:lnTo>
                      <a:pt x="55" y="41164"/>
                    </a:lnTo>
                    <a:lnTo>
                      <a:pt x="28" y="41914"/>
                    </a:lnTo>
                    <a:lnTo>
                      <a:pt x="14" y="42652"/>
                    </a:lnTo>
                    <a:lnTo>
                      <a:pt x="1" y="43403"/>
                    </a:lnTo>
                    <a:lnTo>
                      <a:pt x="1" y="44153"/>
                    </a:lnTo>
                    <a:lnTo>
                      <a:pt x="1" y="72223"/>
                    </a:lnTo>
                    <a:lnTo>
                      <a:pt x="31675" y="72223"/>
                    </a:lnTo>
                    <a:lnTo>
                      <a:pt x="28999" y="43416"/>
                    </a:lnTo>
                    <a:lnTo>
                      <a:pt x="38146" y="19115"/>
                    </a:lnTo>
                    <a:lnTo>
                      <a:pt x="38365" y="18473"/>
                    </a:lnTo>
                    <a:lnTo>
                      <a:pt x="38542" y="17831"/>
                    </a:lnTo>
                    <a:lnTo>
                      <a:pt x="38706" y="17190"/>
                    </a:lnTo>
                    <a:lnTo>
                      <a:pt x="38815" y="16548"/>
                    </a:lnTo>
                    <a:lnTo>
                      <a:pt x="38911" y="15906"/>
                    </a:lnTo>
                    <a:lnTo>
                      <a:pt x="38965" y="15265"/>
                    </a:lnTo>
                    <a:lnTo>
                      <a:pt x="38993" y="14637"/>
                    </a:lnTo>
                    <a:lnTo>
                      <a:pt x="38979" y="13995"/>
                    </a:lnTo>
                    <a:lnTo>
                      <a:pt x="38952" y="13380"/>
                    </a:lnTo>
                    <a:lnTo>
                      <a:pt x="38883" y="12752"/>
                    </a:lnTo>
                    <a:lnTo>
                      <a:pt x="38788" y="12138"/>
                    </a:lnTo>
                    <a:lnTo>
                      <a:pt x="38665" y="11537"/>
                    </a:lnTo>
                    <a:lnTo>
                      <a:pt x="38501" y="10937"/>
                    </a:lnTo>
                    <a:lnTo>
                      <a:pt x="38324" y="10350"/>
                    </a:lnTo>
                    <a:lnTo>
                      <a:pt x="38105" y="9776"/>
                    </a:lnTo>
                    <a:lnTo>
                      <a:pt x="37873" y="9216"/>
                    </a:lnTo>
                    <a:lnTo>
                      <a:pt x="37600" y="8657"/>
                    </a:lnTo>
                    <a:lnTo>
                      <a:pt x="37313" y="8124"/>
                    </a:lnTo>
                    <a:lnTo>
                      <a:pt x="36986" y="7605"/>
                    </a:lnTo>
                    <a:lnTo>
                      <a:pt x="36644" y="7100"/>
                    </a:lnTo>
                    <a:lnTo>
                      <a:pt x="36276" y="6609"/>
                    </a:lnTo>
                    <a:lnTo>
                      <a:pt x="35880" y="6131"/>
                    </a:lnTo>
                    <a:lnTo>
                      <a:pt x="35457" y="5667"/>
                    </a:lnTo>
                    <a:lnTo>
                      <a:pt x="35006" y="5230"/>
                    </a:lnTo>
                    <a:lnTo>
                      <a:pt x="34542" y="4820"/>
                    </a:lnTo>
                    <a:lnTo>
                      <a:pt x="34037" y="4424"/>
                    </a:lnTo>
                    <a:lnTo>
                      <a:pt x="33518" y="4056"/>
                    </a:lnTo>
                    <a:lnTo>
                      <a:pt x="32985" y="3701"/>
                    </a:lnTo>
                    <a:lnTo>
                      <a:pt x="32412" y="3373"/>
                    </a:lnTo>
                    <a:lnTo>
                      <a:pt x="31825" y="3073"/>
                    </a:lnTo>
                    <a:lnTo>
                      <a:pt x="31525" y="2936"/>
                    </a:lnTo>
                    <a:lnTo>
                      <a:pt x="31224" y="2800"/>
                    </a:lnTo>
                    <a:lnTo>
                      <a:pt x="30910" y="2677"/>
                    </a:lnTo>
                    <a:lnTo>
                      <a:pt x="30596" y="2554"/>
                    </a:lnTo>
                    <a:lnTo>
                      <a:pt x="25913" y="847"/>
                    </a:lnTo>
                    <a:lnTo>
                      <a:pt x="25586" y="738"/>
                    </a:lnTo>
                    <a:lnTo>
                      <a:pt x="25272" y="629"/>
                    </a:lnTo>
                    <a:lnTo>
                      <a:pt x="24944" y="533"/>
                    </a:lnTo>
                    <a:lnTo>
                      <a:pt x="24616" y="438"/>
                    </a:lnTo>
                    <a:lnTo>
                      <a:pt x="23975" y="288"/>
                    </a:lnTo>
                    <a:lnTo>
                      <a:pt x="23319" y="165"/>
                    </a:lnTo>
                    <a:lnTo>
                      <a:pt x="22664" y="83"/>
                    </a:lnTo>
                    <a:lnTo>
                      <a:pt x="22022" y="28"/>
                    </a:lnTo>
                    <a:lnTo>
                      <a:pt x="2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3829050" y="1558744"/>
                <a:ext cx="778402" cy="523277"/>
              </a:xfrm>
              <a:custGeom>
                <a:rect b="b" l="l" r="r" t="t"/>
                <a:pathLst>
                  <a:path extrusionOk="0" h="23579" w="35075">
                    <a:moveTo>
                      <a:pt x="29504" y="1"/>
                    </a:moveTo>
                    <a:lnTo>
                      <a:pt x="29272" y="28"/>
                    </a:lnTo>
                    <a:lnTo>
                      <a:pt x="29026" y="55"/>
                    </a:lnTo>
                    <a:lnTo>
                      <a:pt x="28794" y="96"/>
                    </a:lnTo>
                    <a:lnTo>
                      <a:pt x="28562" y="151"/>
                    </a:lnTo>
                    <a:lnTo>
                      <a:pt x="28330" y="219"/>
                    </a:lnTo>
                    <a:lnTo>
                      <a:pt x="28098" y="287"/>
                    </a:lnTo>
                    <a:lnTo>
                      <a:pt x="27865" y="383"/>
                    </a:lnTo>
                    <a:lnTo>
                      <a:pt x="27647" y="478"/>
                    </a:lnTo>
                    <a:lnTo>
                      <a:pt x="27415" y="588"/>
                    </a:lnTo>
                    <a:lnTo>
                      <a:pt x="27210" y="724"/>
                    </a:lnTo>
                    <a:lnTo>
                      <a:pt x="26992" y="861"/>
                    </a:lnTo>
                    <a:lnTo>
                      <a:pt x="2649" y="13762"/>
                    </a:lnTo>
                    <a:lnTo>
                      <a:pt x="2335" y="13940"/>
                    </a:lnTo>
                    <a:lnTo>
                      <a:pt x="2021" y="14131"/>
                    </a:lnTo>
                    <a:lnTo>
                      <a:pt x="1734" y="14349"/>
                    </a:lnTo>
                    <a:lnTo>
                      <a:pt x="1598" y="14472"/>
                    </a:lnTo>
                    <a:lnTo>
                      <a:pt x="1461" y="14595"/>
                    </a:lnTo>
                    <a:lnTo>
                      <a:pt x="1311" y="14745"/>
                    </a:lnTo>
                    <a:lnTo>
                      <a:pt x="1161" y="14909"/>
                    </a:lnTo>
                    <a:lnTo>
                      <a:pt x="1038" y="15073"/>
                    </a:lnTo>
                    <a:lnTo>
                      <a:pt x="901" y="15250"/>
                    </a:lnTo>
                    <a:lnTo>
                      <a:pt x="779" y="15428"/>
                    </a:lnTo>
                    <a:lnTo>
                      <a:pt x="669" y="15605"/>
                    </a:lnTo>
                    <a:lnTo>
                      <a:pt x="574" y="15797"/>
                    </a:lnTo>
                    <a:lnTo>
                      <a:pt x="478" y="15988"/>
                    </a:lnTo>
                    <a:lnTo>
                      <a:pt x="396" y="16179"/>
                    </a:lnTo>
                    <a:lnTo>
                      <a:pt x="314" y="16370"/>
                    </a:lnTo>
                    <a:lnTo>
                      <a:pt x="246" y="16575"/>
                    </a:lnTo>
                    <a:lnTo>
                      <a:pt x="178" y="16780"/>
                    </a:lnTo>
                    <a:lnTo>
                      <a:pt x="137" y="16984"/>
                    </a:lnTo>
                    <a:lnTo>
                      <a:pt x="82" y="17189"/>
                    </a:lnTo>
                    <a:lnTo>
                      <a:pt x="55" y="17394"/>
                    </a:lnTo>
                    <a:lnTo>
                      <a:pt x="28" y="17599"/>
                    </a:lnTo>
                    <a:lnTo>
                      <a:pt x="14" y="17804"/>
                    </a:lnTo>
                    <a:lnTo>
                      <a:pt x="0" y="18022"/>
                    </a:lnTo>
                    <a:lnTo>
                      <a:pt x="0" y="18227"/>
                    </a:lnTo>
                    <a:lnTo>
                      <a:pt x="14" y="18445"/>
                    </a:lnTo>
                    <a:lnTo>
                      <a:pt x="28" y="18650"/>
                    </a:lnTo>
                    <a:lnTo>
                      <a:pt x="69" y="18868"/>
                    </a:lnTo>
                    <a:lnTo>
                      <a:pt x="96" y="19073"/>
                    </a:lnTo>
                    <a:lnTo>
                      <a:pt x="151" y="19278"/>
                    </a:lnTo>
                    <a:lnTo>
                      <a:pt x="205" y="19483"/>
                    </a:lnTo>
                    <a:lnTo>
                      <a:pt x="273" y="19701"/>
                    </a:lnTo>
                    <a:lnTo>
                      <a:pt x="342" y="19892"/>
                    </a:lnTo>
                    <a:lnTo>
                      <a:pt x="424" y="20097"/>
                    </a:lnTo>
                    <a:lnTo>
                      <a:pt x="519" y="20302"/>
                    </a:lnTo>
                    <a:lnTo>
                      <a:pt x="628" y="20493"/>
                    </a:lnTo>
                    <a:lnTo>
                      <a:pt x="738" y="20684"/>
                    </a:lnTo>
                    <a:lnTo>
                      <a:pt x="861" y="20875"/>
                    </a:lnTo>
                    <a:lnTo>
                      <a:pt x="1243" y="21435"/>
                    </a:lnTo>
                    <a:lnTo>
                      <a:pt x="1393" y="21640"/>
                    </a:lnTo>
                    <a:lnTo>
                      <a:pt x="1543" y="21831"/>
                    </a:lnTo>
                    <a:lnTo>
                      <a:pt x="1707" y="22022"/>
                    </a:lnTo>
                    <a:lnTo>
                      <a:pt x="1884" y="22200"/>
                    </a:lnTo>
                    <a:lnTo>
                      <a:pt x="2062" y="22363"/>
                    </a:lnTo>
                    <a:lnTo>
                      <a:pt x="2253" y="22514"/>
                    </a:lnTo>
                    <a:lnTo>
                      <a:pt x="2444" y="22664"/>
                    </a:lnTo>
                    <a:lnTo>
                      <a:pt x="2649" y="22800"/>
                    </a:lnTo>
                    <a:lnTo>
                      <a:pt x="2854" y="22923"/>
                    </a:lnTo>
                    <a:lnTo>
                      <a:pt x="3059" y="23032"/>
                    </a:lnTo>
                    <a:lnTo>
                      <a:pt x="3277" y="23142"/>
                    </a:lnTo>
                    <a:lnTo>
                      <a:pt x="3495" y="23224"/>
                    </a:lnTo>
                    <a:lnTo>
                      <a:pt x="3714" y="23306"/>
                    </a:lnTo>
                    <a:lnTo>
                      <a:pt x="3946" y="23387"/>
                    </a:lnTo>
                    <a:lnTo>
                      <a:pt x="4164" y="23442"/>
                    </a:lnTo>
                    <a:lnTo>
                      <a:pt x="4397" y="23497"/>
                    </a:lnTo>
                    <a:lnTo>
                      <a:pt x="4629" y="23538"/>
                    </a:lnTo>
                    <a:lnTo>
                      <a:pt x="4874" y="23551"/>
                    </a:lnTo>
                    <a:lnTo>
                      <a:pt x="5106" y="23579"/>
                    </a:lnTo>
                    <a:lnTo>
                      <a:pt x="5339" y="23579"/>
                    </a:lnTo>
                    <a:lnTo>
                      <a:pt x="5584" y="23565"/>
                    </a:lnTo>
                    <a:lnTo>
                      <a:pt x="5816" y="23551"/>
                    </a:lnTo>
                    <a:lnTo>
                      <a:pt x="6049" y="23524"/>
                    </a:lnTo>
                    <a:lnTo>
                      <a:pt x="6294" y="23483"/>
                    </a:lnTo>
                    <a:lnTo>
                      <a:pt x="6526" y="23428"/>
                    </a:lnTo>
                    <a:lnTo>
                      <a:pt x="6758" y="23360"/>
                    </a:lnTo>
                    <a:lnTo>
                      <a:pt x="6991" y="23278"/>
                    </a:lnTo>
                    <a:lnTo>
                      <a:pt x="7209" y="23196"/>
                    </a:lnTo>
                    <a:lnTo>
                      <a:pt x="7441" y="23101"/>
                    </a:lnTo>
                    <a:lnTo>
                      <a:pt x="7660" y="22978"/>
                    </a:lnTo>
                    <a:lnTo>
                      <a:pt x="7878" y="22855"/>
                    </a:lnTo>
                    <a:lnTo>
                      <a:pt x="8096" y="22718"/>
                    </a:lnTo>
                    <a:lnTo>
                      <a:pt x="32439" y="9817"/>
                    </a:lnTo>
                    <a:lnTo>
                      <a:pt x="32753" y="9639"/>
                    </a:lnTo>
                    <a:lnTo>
                      <a:pt x="33053" y="9434"/>
                    </a:lnTo>
                    <a:lnTo>
                      <a:pt x="33354" y="9230"/>
                    </a:lnTo>
                    <a:lnTo>
                      <a:pt x="33490" y="9107"/>
                    </a:lnTo>
                    <a:lnTo>
                      <a:pt x="33613" y="8984"/>
                    </a:lnTo>
                    <a:lnTo>
                      <a:pt x="33763" y="8820"/>
                    </a:lnTo>
                    <a:lnTo>
                      <a:pt x="33914" y="8670"/>
                    </a:lnTo>
                    <a:lnTo>
                      <a:pt x="34050" y="8492"/>
                    </a:lnTo>
                    <a:lnTo>
                      <a:pt x="34173" y="8329"/>
                    </a:lnTo>
                    <a:lnTo>
                      <a:pt x="34296" y="8151"/>
                    </a:lnTo>
                    <a:lnTo>
                      <a:pt x="34405" y="7960"/>
                    </a:lnTo>
                    <a:lnTo>
                      <a:pt x="34514" y="7782"/>
                    </a:lnTo>
                    <a:lnTo>
                      <a:pt x="34610" y="7591"/>
                    </a:lnTo>
                    <a:lnTo>
                      <a:pt x="34692" y="7400"/>
                    </a:lnTo>
                    <a:lnTo>
                      <a:pt x="34774" y="7195"/>
                    </a:lnTo>
                    <a:lnTo>
                      <a:pt x="34842" y="7004"/>
                    </a:lnTo>
                    <a:lnTo>
                      <a:pt x="34897" y="6800"/>
                    </a:lnTo>
                    <a:lnTo>
                      <a:pt x="34951" y="6595"/>
                    </a:lnTo>
                    <a:lnTo>
                      <a:pt x="34992" y="6390"/>
                    </a:lnTo>
                    <a:lnTo>
                      <a:pt x="35033" y="6185"/>
                    </a:lnTo>
                    <a:lnTo>
                      <a:pt x="35047" y="5980"/>
                    </a:lnTo>
                    <a:lnTo>
                      <a:pt x="35074" y="5762"/>
                    </a:lnTo>
                    <a:lnTo>
                      <a:pt x="35074" y="5557"/>
                    </a:lnTo>
                    <a:lnTo>
                      <a:pt x="35074" y="5339"/>
                    </a:lnTo>
                    <a:lnTo>
                      <a:pt x="35060" y="5134"/>
                    </a:lnTo>
                    <a:lnTo>
                      <a:pt x="35047" y="4915"/>
                    </a:lnTo>
                    <a:lnTo>
                      <a:pt x="35019" y="4711"/>
                    </a:lnTo>
                    <a:lnTo>
                      <a:pt x="34978" y="4506"/>
                    </a:lnTo>
                    <a:lnTo>
                      <a:pt x="34938" y="4287"/>
                    </a:lnTo>
                    <a:lnTo>
                      <a:pt x="34883" y="4083"/>
                    </a:lnTo>
                    <a:lnTo>
                      <a:pt x="34815" y="3878"/>
                    </a:lnTo>
                    <a:lnTo>
                      <a:pt x="34733" y="3673"/>
                    </a:lnTo>
                    <a:lnTo>
                      <a:pt x="34651" y="3482"/>
                    </a:lnTo>
                    <a:lnTo>
                      <a:pt x="34555" y="3277"/>
                    </a:lnTo>
                    <a:lnTo>
                      <a:pt x="34460" y="3086"/>
                    </a:lnTo>
                    <a:lnTo>
                      <a:pt x="34337" y="2895"/>
                    </a:lnTo>
                    <a:lnTo>
                      <a:pt x="34214" y="2704"/>
                    </a:lnTo>
                    <a:lnTo>
                      <a:pt x="33832" y="2144"/>
                    </a:lnTo>
                    <a:lnTo>
                      <a:pt x="33695" y="1939"/>
                    </a:lnTo>
                    <a:lnTo>
                      <a:pt x="33531" y="1748"/>
                    </a:lnTo>
                    <a:lnTo>
                      <a:pt x="33367" y="1557"/>
                    </a:lnTo>
                    <a:lnTo>
                      <a:pt x="33190" y="1379"/>
                    </a:lnTo>
                    <a:lnTo>
                      <a:pt x="33013" y="1216"/>
                    </a:lnTo>
                    <a:lnTo>
                      <a:pt x="32835" y="1065"/>
                    </a:lnTo>
                    <a:lnTo>
                      <a:pt x="32630" y="915"/>
                    </a:lnTo>
                    <a:lnTo>
                      <a:pt x="32439" y="779"/>
                    </a:lnTo>
                    <a:lnTo>
                      <a:pt x="32234" y="656"/>
                    </a:lnTo>
                    <a:lnTo>
                      <a:pt x="32016" y="547"/>
                    </a:lnTo>
                    <a:lnTo>
                      <a:pt x="31811" y="437"/>
                    </a:lnTo>
                    <a:lnTo>
                      <a:pt x="31593" y="342"/>
                    </a:lnTo>
                    <a:lnTo>
                      <a:pt x="31361" y="260"/>
                    </a:lnTo>
                    <a:lnTo>
                      <a:pt x="31142" y="192"/>
                    </a:lnTo>
                    <a:lnTo>
                      <a:pt x="30910" y="137"/>
                    </a:lnTo>
                    <a:lnTo>
                      <a:pt x="30678" y="82"/>
                    </a:lnTo>
                    <a:lnTo>
                      <a:pt x="30446" y="41"/>
                    </a:lnTo>
                    <a:lnTo>
                      <a:pt x="30214" y="14"/>
                    </a:lnTo>
                    <a:lnTo>
                      <a:pt x="29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4599578" y="1552996"/>
                <a:ext cx="74234" cy="267242"/>
              </a:xfrm>
              <a:custGeom>
                <a:rect b="b" l="l" r="r" t="t"/>
                <a:pathLst>
                  <a:path extrusionOk="0" h="12042" w="3345">
                    <a:moveTo>
                      <a:pt x="3345" y="0"/>
                    </a:moveTo>
                    <a:lnTo>
                      <a:pt x="2908" y="14"/>
                    </a:lnTo>
                    <a:lnTo>
                      <a:pt x="2512" y="41"/>
                    </a:lnTo>
                    <a:lnTo>
                      <a:pt x="2130" y="109"/>
                    </a:lnTo>
                    <a:lnTo>
                      <a:pt x="1952" y="150"/>
                    </a:lnTo>
                    <a:lnTo>
                      <a:pt x="1789" y="191"/>
                    </a:lnTo>
                    <a:lnTo>
                      <a:pt x="1625" y="246"/>
                    </a:lnTo>
                    <a:lnTo>
                      <a:pt x="1475" y="314"/>
                    </a:lnTo>
                    <a:lnTo>
                      <a:pt x="1324" y="382"/>
                    </a:lnTo>
                    <a:lnTo>
                      <a:pt x="1188" y="464"/>
                    </a:lnTo>
                    <a:lnTo>
                      <a:pt x="1051" y="546"/>
                    </a:lnTo>
                    <a:lnTo>
                      <a:pt x="928" y="628"/>
                    </a:lnTo>
                    <a:lnTo>
                      <a:pt x="806" y="724"/>
                    </a:lnTo>
                    <a:lnTo>
                      <a:pt x="696" y="833"/>
                    </a:lnTo>
                    <a:lnTo>
                      <a:pt x="601" y="942"/>
                    </a:lnTo>
                    <a:lnTo>
                      <a:pt x="505" y="1065"/>
                    </a:lnTo>
                    <a:lnTo>
                      <a:pt x="423" y="1174"/>
                    </a:lnTo>
                    <a:lnTo>
                      <a:pt x="355" y="1297"/>
                    </a:lnTo>
                    <a:lnTo>
                      <a:pt x="259" y="1516"/>
                    </a:lnTo>
                    <a:lnTo>
                      <a:pt x="191" y="1720"/>
                    </a:lnTo>
                    <a:lnTo>
                      <a:pt x="150" y="1898"/>
                    </a:lnTo>
                    <a:lnTo>
                      <a:pt x="137" y="2034"/>
                    </a:lnTo>
                    <a:lnTo>
                      <a:pt x="123" y="2171"/>
                    </a:lnTo>
                    <a:lnTo>
                      <a:pt x="0" y="12028"/>
                    </a:lnTo>
                    <a:lnTo>
                      <a:pt x="614" y="12042"/>
                    </a:lnTo>
                    <a:lnTo>
                      <a:pt x="737" y="2157"/>
                    </a:lnTo>
                    <a:lnTo>
                      <a:pt x="751" y="2075"/>
                    </a:lnTo>
                    <a:lnTo>
                      <a:pt x="765" y="1980"/>
                    </a:lnTo>
                    <a:lnTo>
                      <a:pt x="792" y="1857"/>
                    </a:lnTo>
                    <a:lnTo>
                      <a:pt x="833" y="1720"/>
                    </a:lnTo>
                    <a:lnTo>
                      <a:pt x="901" y="1570"/>
                    </a:lnTo>
                    <a:lnTo>
                      <a:pt x="1010" y="1420"/>
                    </a:lnTo>
                    <a:lnTo>
                      <a:pt x="1133" y="1256"/>
                    </a:lnTo>
                    <a:lnTo>
                      <a:pt x="1229" y="1174"/>
                    </a:lnTo>
                    <a:lnTo>
                      <a:pt x="1311" y="1106"/>
                    </a:lnTo>
                    <a:lnTo>
                      <a:pt x="1420" y="1038"/>
                    </a:lnTo>
                    <a:lnTo>
                      <a:pt x="1516" y="969"/>
                    </a:lnTo>
                    <a:lnTo>
                      <a:pt x="1748" y="860"/>
                    </a:lnTo>
                    <a:lnTo>
                      <a:pt x="2007" y="765"/>
                    </a:lnTo>
                    <a:lnTo>
                      <a:pt x="2307" y="696"/>
                    </a:lnTo>
                    <a:lnTo>
                      <a:pt x="2621" y="642"/>
                    </a:lnTo>
                    <a:lnTo>
                      <a:pt x="2963" y="614"/>
                    </a:lnTo>
                    <a:lnTo>
                      <a:pt x="3331" y="614"/>
                    </a:lnTo>
                    <a:lnTo>
                      <a:pt x="33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4793481" y="1598736"/>
                <a:ext cx="60918" cy="302395"/>
              </a:xfrm>
              <a:custGeom>
                <a:rect b="b" l="l" r="r" t="t"/>
                <a:pathLst>
                  <a:path extrusionOk="0" h="13626" w="2745">
                    <a:moveTo>
                      <a:pt x="1" y="1"/>
                    </a:moveTo>
                    <a:lnTo>
                      <a:pt x="69" y="615"/>
                    </a:lnTo>
                    <a:lnTo>
                      <a:pt x="206" y="601"/>
                    </a:lnTo>
                    <a:lnTo>
                      <a:pt x="369" y="615"/>
                    </a:lnTo>
                    <a:lnTo>
                      <a:pt x="574" y="642"/>
                    </a:lnTo>
                    <a:lnTo>
                      <a:pt x="806" y="683"/>
                    </a:lnTo>
                    <a:lnTo>
                      <a:pt x="929" y="724"/>
                    </a:lnTo>
                    <a:lnTo>
                      <a:pt x="1052" y="779"/>
                    </a:lnTo>
                    <a:lnTo>
                      <a:pt x="1175" y="833"/>
                    </a:lnTo>
                    <a:lnTo>
                      <a:pt x="1298" y="902"/>
                    </a:lnTo>
                    <a:lnTo>
                      <a:pt x="1421" y="984"/>
                    </a:lnTo>
                    <a:lnTo>
                      <a:pt x="1530" y="1079"/>
                    </a:lnTo>
                    <a:lnTo>
                      <a:pt x="1680" y="1229"/>
                    </a:lnTo>
                    <a:lnTo>
                      <a:pt x="1803" y="1393"/>
                    </a:lnTo>
                    <a:lnTo>
                      <a:pt x="1899" y="1584"/>
                    </a:lnTo>
                    <a:lnTo>
                      <a:pt x="1994" y="1789"/>
                    </a:lnTo>
                    <a:lnTo>
                      <a:pt x="2049" y="2021"/>
                    </a:lnTo>
                    <a:lnTo>
                      <a:pt x="2103" y="2267"/>
                    </a:lnTo>
                    <a:lnTo>
                      <a:pt x="2117" y="2526"/>
                    </a:lnTo>
                    <a:lnTo>
                      <a:pt x="2131" y="2813"/>
                    </a:lnTo>
                    <a:lnTo>
                      <a:pt x="1953" y="13612"/>
                    </a:lnTo>
                    <a:lnTo>
                      <a:pt x="2567" y="13626"/>
                    </a:lnTo>
                    <a:lnTo>
                      <a:pt x="2745" y="2827"/>
                    </a:lnTo>
                    <a:lnTo>
                      <a:pt x="2731" y="2472"/>
                    </a:lnTo>
                    <a:lnTo>
                      <a:pt x="2704" y="2144"/>
                    </a:lnTo>
                    <a:lnTo>
                      <a:pt x="2636" y="1830"/>
                    </a:lnTo>
                    <a:lnTo>
                      <a:pt x="2554" y="1543"/>
                    </a:lnTo>
                    <a:lnTo>
                      <a:pt x="2445" y="1284"/>
                    </a:lnTo>
                    <a:lnTo>
                      <a:pt x="2376" y="1161"/>
                    </a:lnTo>
                    <a:lnTo>
                      <a:pt x="2308" y="1038"/>
                    </a:lnTo>
                    <a:lnTo>
                      <a:pt x="2226" y="929"/>
                    </a:lnTo>
                    <a:lnTo>
                      <a:pt x="2144" y="820"/>
                    </a:lnTo>
                    <a:lnTo>
                      <a:pt x="2049" y="724"/>
                    </a:lnTo>
                    <a:lnTo>
                      <a:pt x="1953" y="629"/>
                    </a:lnTo>
                    <a:lnTo>
                      <a:pt x="1803" y="506"/>
                    </a:lnTo>
                    <a:lnTo>
                      <a:pt x="1639" y="397"/>
                    </a:lnTo>
                    <a:lnTo>
                      <a:pt x="1475" y="301"/>
                    </a:lnTo>
                    <a:lnTo>
                      <a:pt x="1311" y="219"/>
                    </a:lnTo>
                    <a:lnTo>
                      <a:pt x="1148" y="151"/>
                    </a:lnTo>
                    <a:lnTo>
                      <a:pt x="997" y="110"/>
                    </a:lnTo>
                    <a:lnTo>
                      <a:pt x="834" y="69"/>
                    </a:lnTo>
                    <a:lnTo>
                      <a:pt x="697" y="42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4645918" y="1408450"/>
                <a:ext cx="233332" cy="346048"/>
              </a:xfrm>
              <a:custGeom>
                <a:rect b="b" l="l" r="r" t="t"/>
                <a:pathLst>
                  <a:path extrusionOk="0" h="15593" w="10514">
                    <a:moveTo>
                      <a:pt x="6049" y="1"/>
                    </a:moveTo>
                    <a:lnTo>
                      <a:pt x="5844" y="14"/>
                    </a:lnTo>
                    <a:lnTo>
                      <a:pt x="5639" y="28"/>
                    </a:lnTo>
                    <a:lnTo>
                      <a:pt x="5435" y="55"/>
                    </a:lnTo>
                    <a:lnTo>
                      <a:pt x="5230" y="96"/>
                    </a:lnTo>
                    <a:lnTo>
                      <a:pt x="5025" y="151"/>
                    </a:lnTo>
                    <a:lnTo>
                      <a:pt x="4834" y="206"/>
                    </a:lnTo>
                    <a:lnTo>
                      <a:pt x="4643" y="274"/>
                    </a:lnTo>
                    <a:lnTo>
                      <a:pt x="4452" y="356"/>
                    </a:lnTo>
                    <a:lnTo>
                      <a:pt x="4261" y="438"/>
                    </a:lnTo>
                    <a:lnTo>
                      <a:pt x="4083" y="533"/>
                    </a:lnTo>
                    <a:lnTo>
                      <a:pt x="3906" y="642"/>
                    </a:lnTo>
                    <a:lnTo>
                      <a:pt x="3728" y="752"/>
                    </a:lnTo>
                    <a:lnTo>
                      <a:pt x="3564" y="875"/>
                    </a:lnTo>
                    <a:lnTo>
                      <a:pt x="3400" y="997"/>
                    </a:lnTo>
                    <a:lnTo>
                      <a:pt x="3237" y="1134"/>
                    </a:lnTo>
                    <a:lnTo>
                      <a:pt x="3086" y="1284"/>
                    </a:lnTo>
                    <a:lnTo>
                      <a:pt x="2950" y="1434"/>
                    </a:lnTo>
                    <a:lnTo>
                      <a:pt x="2813" y="1598"/>
                    </a:lnTo>
                    <a:lnTo>
                      <a:pt x="2691" y="1776"/>
                    </a:lnTo>
                    <a:lnTo>
                      <a:pt x="2568" y="1939"/>
                    </a:lnTo>
                    <a:lnTo>
                      <a:pt x="2445" y="2131"/>
                    </a:lnTo>
                    <a:lnTo>
                      <a:pt x="2349" y="2322"/>
                    </a:lnTo>
                    <a:lnTo>
                      <a:pt x="2254" y="2527"/>
                    </a:lnTo>
                    <a:lnTo>
                      <a:pt x="192" y="7073"/>
                    </a:lnTo>
                    <a:lnTo>
                      <a:pt x="110" y="7291"/>
                    </a:lnTo>
                    <a:lnTo>
                      <a:pt x="56" y="7523"/>
                    </a:lnTo>
                    <a:lnTo>
                      <a:pt x="15" y="7769"/>
                    </a:lnTo>
                    <a:lnTo>
                      <a:pt x="1" y="8029"/>
                    </a:lnTo>
                    <a:lnTo>
                      <a:pt x="1" y="8302"/>
                    </a:lnTo>
                    <a:lnTo>
                      <a:pt x="28" y="8575"/>
                    </a:lnTo>
                    <a:lnTo>
                      <a:pt x="69" y="8875"/>
                    </a:lnTo>
                    <a:lnTo>
                      <a:pt x="124" y="9175"/>
                    </a:lnTo>
                    <a:lnTo>
                      <a:pt x="192" y="9489"/>
                    </a:lnTo>
                    <a:lnTo>
                      <a:pt x="288" y="9817"/>
                    </a:lnTo>
                    <a:lnTo>
                      <a:pt x="383" y="10131"/>
                    </a:lnTo>
                    <a:lnTo>
                      <a:pt x="506" y="10459"/>
                    </a:lnTo>
                    <a:lnTo>
                      <a:pt x="629" y="10800"/>
                    </a:lnTo>
                    <a:lnTo>
                      <a:pt x="766" y="11128"/>
                    </a:lnTo>
                    <a:lnTo>
                      <a:pt x="916" y="11455"/>
                    </a:lnTo>
                    <a:lnTo>
                      <a:pt x="1080" y="11783"/>
                    </a:lnTo>
                    <a:lnTo>
                      <a:pt x="1257" y="12111"/>
                    </a:lnTo>
                    <a:lnTo>
                      <a:pt x="1434" y="12425"/>
                    </a:lnTo>
                    <a:lnTo>
                      <a:pt x="1612" y="12739"/>
                    </a:lnTo>
                    <a:lnTo>
                      <a:pt x="1803" y="13039"/>
                    </a:lnTo>
                    <a:lnTo>
                      <a:pt x="2008" y="13339"/>
                    </a:lnTo>
                    <a:lnTo>
                      <a:pt x="2213" y="13626"/>
                    </a:lnTo>
                    <a:lnTo>
                      <a:pt x="2417" y="13899"/>
                    </a:lnTo>
                    <a:lnTo>
                      <a:pt x="2622" y="14159"/>
                    </a:lnTo>
                    <a:lnTo>
                      <a:pt x="2841" y="14404"/>
                    </a:lnTo>
                    <a:lnTo>
                      <a:pt x="3059" y="14636"/>
                    </a:lnTo>
                    <a:lnTo>
                      <a:pt x="3264" y="14841"/>
                    </a:lnTo>
                    <a:lnTo>
                      <a:pt x="3482" y="15046"/>
                    </a:lnTo>
                    <a:lnTo>
                      <a:pt x="3701" y="15210"/>
                    </a:lnTo>
                    <a:lnTo>
                      <a:pt x="3906" y="15360"/>
                    </a:lnTo>
                    <a:lnTo>
                      <a:pt x="4110" y="15497"/>
                    </a:lnTo>
                    <a:lnTo>
                      <a:pt x="4315" y="15592"/>
                    </a:lnTo>
                    <a:lnTo>
                      <a:pt x="4411" y="15537"/>
                    </a:lnTo>
                    <a:lnTo>
                      <a:pt x="4670" y="15346"/>
                    </a:lnTo>
                    <a:lnTo>
                      <a:pt x="4848" y="15210"/>
                    </a:lnTo>
                    <a:lnTo>
                      <a:pt x="5066" y="15019"/>
                    </a:lnTo>
                    <a:lnTo>
                      <a:pt x="5298" y="14787"/>
                    </a:lnTo>
                    <a:lnTo>
                      <a:pt x="5571" y="14527"/>
                    </a:lnTo>
                    <a:lnTo>
                      <a:pt x="5844" y="14213"/>
                    </a:lnTo>
                    <a:lnTo>
                      <a:pt x="6145" y="13858"/>
                    </a:lnTo>
                    <a:lnTo>
                      <a:pt x="6459" y="13449"/>
                    </a:lnTo>
                    <a:lnTo>
                      <a:pt x="6773" y="12998"/>
                    </a:lnTo>
                    <a:lnTo>
                      <a:pt x="7100" y="12493"/>
                    </a:lnTo>
                    <a:lnTo>
                      <a:pt x="7428" y="11933"/>
                    </a:lnTo>
                    <a:lnTo>
                      <a:pt x="7756" y="11305"/>
                    </a:lnTo>
                    <a:lnTo>
                      <a:pt x="8083" y="10636"/>
                    </a:lnTo>
                    <a:lnTo>
                      <a:pt x="10131" y="6076"/>
                    </a:lnTo>
                    <a:lnTo>
                      <a:pt x="10227" y="5871"/>
                    </a:lnTo>
                    <a:lnTo>
                      <a:pt x="10295" y="5667"/>
                    </a:lnTo>
                    <a:lnTo>
                      <a:pt x="10363" y="5462"/>
                    </a:lnTo>
                    <a:lnTo>
                      <a:pt x="10418" y="5257"/>
                    </a:lnTo>
                    <a:lnTo>
                      <a:pt x="10459" y="5052"/>
                    </a:lnTo>
                    <a:lnTo>
                      <a:pt x="10486" y="4834"/>
                    </a:lnTo>
                    <a:lnTo>
                      <a:pt x="10500" y="4629"/>
                    </a:lnTo>
                    <a:lnTo>
                      <a:pt x="10513" y="4424"/>
                    </a:lnTo>
                    <a:lnTo>
                      <a:pt x="10513" y="4219"/>
                    </a:lnTo>
                    <a:lnTo>
                      <a:pt x="10500" y="4001"/>
                    </a:lnTo>
                    <a:lnTo>
                      <a:pt x="10486" y="3796"/>
                    </a:lnTo>
                    <a:lnTo>
                      <a:pt x="10459" y="3591"/>
                    </a:lnTo>
                    <a:lnTo>
                      <a:pt x="10418" y="3400"/>
                    </a:lnTo>
                    <a:lnTo>
                      <a:pt x="10363" y="3196"/>
                    </a:lnTo>
                    <a:lnTo>
                      <a:pt x="10309" y="2991"/>
                    </a:lnTo>
                    <a:lnTo>
                      <a:pt x="10240" y="2800"/>
                    </a:lnTo>
                    <a:lnTo>
                      <a:pt x="10159" y="2608"/>
                    </a:lnTo>
                    <a:lnTo>
                      <a:pt x="10077" y="2431"/>
                    </a:lnTo>
                    <a:lnTo>
                      <a:pt x="9981" y="2240"/>
                    </a:lnTo>
                    <a:lnTo>
                      <a:pt x="9872" y="2062"/>
                    </a:lnTo>
                    <a:lnTo>
                      <a:pt x="9763" y="1899"/>
                    </a:lnTo>
                    <a:lnTo>
                      <a:pt x="9640" y="1721"/>
                    </a:lnTo>
                    <a:lnTo>
                      <a:pt x="9517" y="1557"/>
                    </a:lnTo>
                    <a:lnTo>
                      <a:pt x="9380" y="1407"/>
                    </a:lnTo>
                    <a:lnTo>
                      <a:pt x="9230" y="1257"/>
                    </a:lnTo>
                    <a:lnTo>
                      <a:pt x="9080" y="1107"/>
                    </a:lnTo>
                    <a:lnTo>
                      <a:pt x="8916" y="970"/>
                    </a:lnTo>
                    <a:lnTo>
                      <a:pt x="8752" y="847"/>
                    </a:lnTo>
                    <a:lnTo>
                      <a:pt x="8575" y="724"/>
                    </a:lnTo>
                    <a:lnTo>
                      <a:pt x="8384" y="615"/>
                    </a:lnTo>
                    <a:lnTo>
                      <a:pt x="8193" y="506"/>
                    </a:lnTo>
                    <a:lnTo>
                      <a:pt x="8001" y="410"/>
                    </a:lnTo>
                    <a:lnTo>
                      <a:pt x="7919" y="383"/>
                    </a:lnTo>
                    <a:lnTo>
                      <a:pt x="7715" y="288"/>
                    </a:lnTo>
                    <a:lnTo>
                      <a:pt x="7510" y="219"/>
                    </a:lnTo>
                    <a:lnTo>
                      <a:pt x="7305" y="151"/>
                    </a:lnTo>
                    <a:lnTo>
                      <a:pt x="7087" y="96"/>
                    </a:lnTo>
                    <a:lnTo>
                      <a:pt x="6882" y="55"/>
                    </a:lnTo>
                    <a:lnTo>
                      <a:pt x="6677" y="28"/>
                    </a:lnTo>
                    <a:lnTo>
                      <a:pt x="6472" y="14"/>
                    </a:lnTo>
                    <a:lnTo>
                      <a:pt x="6254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4252032" y="4129075"/>
                <a:ext cx="336327" cy="43053"/>
              </a:xfrm>
              <a:custGeom>
                <a:rect b="b" l="l" r="r" t="t"/>
                <a:pathLst>
                  <a:path extrusionOk="0" h="1940" w="15155">
                    <a:moveTo>
                      <a:pt x="1" y="1"/>
                    </a:moveTo>
                    <a:lnTo>
                      <a:pt x="1" y="1939"/>
                    </a:lnTo>
                    <a:lnTo>
                      <a:pt x="15155" y="1939"/>
                    </a:lnTo>
                    <a:lnTo>
                      <a:pt x="15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4834383" y="1878706"/>
                <a:ext cx="37306" cy="85175"/>
              </a:xfrm>
              <a:custGeom>
                <a:rect b="b" l="l" r="r" t="t"/>
                <a:pathLst>
                  <a:path extrusionOk="0" h="3838" w="1681">
                    <a:moveTo>
                      <a:pt x="861" y="1"/>
                    </a:moveTo>
                    <a:lnTo>
                      <a:pt x="697" y="14"/>
                    </a:lnTo>
                    <a:lnTo>
                      <a:pt x="547" y="42"/>
                    </a:lnTo>
                    <a:lnTo>
                      <a:pt x="410" y="96"/>
                    </a:lnTo>
                    <a:lnTo>
                      <a:pt x="288" y="178"/>
                    </a:lnTo>
                    <a:lnTo>
                      <a:pt x="178" y="260"/>
                    </a:lnTo>
                    <a:lnTo>
                      <a:pt x="110" y="369"/>
                    </a:lnTo>
                    <a:lnTo>
                      <a:pt x="56" y="492"/>
                    </a:lnTo>
                    <a:lnTo>
                      <a:pt x="42" y="547"/>
                    </a:lnTo>
                    <a:lnTo>
                      <a:pt x="42" y="615"/>
                    </a:lnTo>
                    <a:lnTo>
                      <a:pt x="1" y="3195"/>
                    </a:lnTo>
                    <a:lnTo>
                      <a:pt x="1" y="3250"/>
                    </a:lnTo>
                    <a:lnTo>
                      <a:pt x="15" y="3318"/>
                    </a:lnTo>
                    <a:lnTo>
                      <a:pt x="56" y="3441"/>
                    </a:lnTo>
                    <a:lnTo>
                      <a:pt x="124" y="3550"/>
                    </a:lnTo>
                    <a:lnTo>
                      <a:pt x="233" y="3646"/>
                    </a:lnTo>
                    <a:lnTo>
                      <a:pt x="342" y="3714"/>
                    </a:lnTo>
                    <a:lnTo>
                      <a:pt x="479" y="3782"/>
                    </a:lnTo>
                    <a:lnTo>
                      <a:pt x="629" y="3823"/>
                    </a:lnTo>
                    <a:lnTo>
                      <a:pt x="793" y="3837"/>
                    </a:lnTo>
                    <a:lnTo>
                      <a:pt x="820" y="3837"/>
                    </a:lnTo>
                    <a:lnTo>
                      <a:pt x="984" y="3823"/>
                    </a:lnTo>
                    <a:lnTo>
                      <a:pt x="1134" y="3796"/>
                    </a:lnTo>
                    <a:lnTo>
                      <a:pt x="1271" y="3728"/>
                    </a:lnTo>
                    <a:lnTo>
                      <a:pt x="1393" y="3660"/>
                    </a:lnTo>
                    <a:lnTo>
                      <a:pt x="1489" y="3564"/>
                    </a:lnTo>
                    <a:lnTo>
                      <a:pt x="1571" y="3468"/>
                    </a:lnTo>
                    <a:lnTo>
                      <a:pt x="1612" y="3346"/>
                    </a:lnTo>
                    <a:lnTo>
                      <a:pt x="1626" y="3277"/>
                    </a:lnTo>
                    <a:lnTo>
                      <a:pt x="1639" y="3223"/>
                    </a:lnTo>
                    <a:lnTo>
                      <a:pt x="1680" y="642"/>
                    </a:lnTo>
                    <a:lnTo>
                      <a:pt x="1680" y="574"/>
                    </a:lnTo>
                    <a:lnTo>
                      <a:pt x="1667" y="519"/>
                    </a:lnTo>
                    <a:lnTo>
                      <a:pt x="1612" y="397"/>
                    </a:lnTo>
                    <a:lnTo>
                      <a:pt x="1544" y="287"/>
                    </a:lnTo>
                    <a:lnTo>
                      <a:pt x="1448" y="192"/>
                    </a:lnTo>
                    <a:lnTo>
                      <a:pt x="1325" y="110"/>
                    </a:lnTo>
                    <a:lnTo>
                      <a:pt x="1189" y="55"/>
                    </a:lnTo>
                    <a:lnTo>
                      <a:pt x="1039" y="14"/>
                    </a:lnTo>
                    <a:lnTo>
                      <a:pt x="8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4852271" y="1866589"/>
                <a:ext cx="37594" cy="109698"/>
              </a:xfrm>
              <a:custGeom>
                <a:rect b="b" l="l" r="r" t="t"/>
                <a:pathLst>
                  <a:path extrusionOk="0" h="4943" w="1694">
                    <a:moveTo>
                      <a:pt x="888" y="1"/>
                    </a:moveTo>
                    <a:lnTo>
                      <a:pt x="806" y="14"/>
                    </a:lnTo>
                    <a:lnTo>
                      <a:pt x="724" y="14"/>
                    </a:lnTo>
                    <a:lnTo>
                      <a:pt x="560" y="69"/>
                    </a:lnTo>
                    <a:lnTo>
                      <a:pt x="424" y="137"/>
                    </a:lnTo>
                    <a:lnTo>
                      <a:pt x="301" y="233"/>
                    </a:lnTo>
                    <a:lnTo>
                      <a:pt x="205" y="356"/>
                    </a:lnTo>
                    <a:lnTo>
                      <a:pt x="123" y="492"/>
                    </a:lnTo>
                    <a:lnTo>
                      <a:pt x="82" y="642"/>
                    </a:lnTo>
                    <a:lnTo>
                      <a:pt x="69" y="724"/>
                    </a:lnTo>
                    <a:lnTo>
                      <a:pt x="55" y="806"/>
                    </a:lnTo>
                    <a:lnTo>
                      <a:pt x="0" y="4124"/>
                    </a:lnTo>
                    <a:lnTo>
                      <a:pt x="0" y="4206"/>
                    </a:lnTo>
                    <a:lnTo>
                      <a:pt x="14" y="4287"/>
                    </a:lnTo>
                    <a:lnTo>
                      <a:pt x="69" y="4438"/>
                    </a:lnTo>
                    <a:lnTo>
                      <a:pt x="137" y="4574"/>
                    </a:lnTo>
                    <a:lnTo>
                      <a:pt x="233" y="4697"/>
                    </a:lnTo>
                    <a:lnTo>
                      <a:pt x="355" y="4793"/>
                    </a:lnTo>
                    <a:lnTo>
                      <a:pt x="492" y="4875"/>
                    </a:lnTo>
                    <a:lnTo>
                      <a:pt x="642" y="4929"/>
                    </a:lnTo>
                    <a:lnTo>
                      <a:pt x="724" y="4943"/>
                    </a:lnTo>
                    <a:lnTo>
                      <a:pt x="901" y="4943"/>
                    </a:lnTo>
                    <a:lnTo>
                      <a:pt x="983" y="4929"/>
                    </a:lnTo>
                    <a:lnTo>
                      <a:pt x="1134" y="4888"/>
                    </a:lnTo>
                    <a:lnTo>
                      <a:pt x="1270" y="4820"/>
                    </a:lnTo>
                    <a:lnTo>
                      <a:pt x="1393" y="4711"/>
                    </a:lnTo>
                    <a:lnTo>
                      <a:pt x="1502" y="4601"/>
                    </a:lnTo>
                    <a:lnTo>
                      <a:pt x="1570" y="4465"/>
                    </a:lnTo>
                    <a:lnTo>
                      <a:pt x="1625" y="4315"/>
                    </a:lnTo>
                    <a:lnTo>
                      <a:pt x="1639" y="4233"/>
                    </a:lnTo>
                    <a:lnTo>
                      <a:pt x="1639" y="4151"/>
                    </a:lnTo>
                    <a:lnTo>
                      <a:pt x="1693" y="833"/>
                    </a:lnTo>
                    <a:lnTo>
                      <a:pt x="1693" y="751"/>
                    </a:lnTo>
                    <a:lnTo>
                      <a:pt x="1680" y="670"/>
                    </a:lnTo>
                    <a:lnTo>
                      <a:pt x="1639" y="519"/>
                    </a:lnTo>
                    <a:lnTo>
                      <a:pt x="1570" y="383"/>
                    </a:lnTo>
                    <a:lnTo>
                      <a:pt x="1475" y="260"/>
                    </a:lnTo>
                    <a:lnTo>
                      <a:pt x="1352" y="151"/>
                    </a:lnTo>
                    <a:lnTo>
                      <a:pt x="1215" y="82"/>
                    </a:lnTo>
                    <a:lnTo>
                      <a:pt x="1065" y="28"/>
                    </a:lnTo>
                    <a:lnTo>
                      <a:pt x="983" y="14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4464443" y="1802361"/>
                <a:ext cx="272701" cy="386926"/>
              </a:xfrm>
              <a:custGeom>
                <a:rect b="b" l="l" r="r" t="t"/>
                <a:pathLst>
                  <a:path extrusionOk="0" h="17435" w="12288">
                    <a:moveTo>
                      <a:pt x="5775" y="0"/>
                    </a:moveTo>
                    <a:lnTo>
                      <a:pt x="5488" y="14"/>
                    </a:lnTo>
                    <a:lnTo>
                      <a:pt x="5215" y="28"/>
                    </a:lnTo>
                    <a:lnTo>
                      <a:pt x="4929" y="68"/>
                    </a:lnTo>
                    <a:lnTo>
                      <a:pt x="4656" y="123"/>
                    </a:lnTo>
                    <a:lnTo>
                      <a:pt x="4383" y="178"/>
                    </a:lnTo>
                    <a:lnTo>
                      <a:pt x="4123" y="260"/>
                    </a:lnTo>
                    <a:lnTo>
                      <a:pt x="3864" y="342"/>
                    </a:lnTo>
                    <a:lnTo>
                      <a:pt x="3604" y="437"/>
                    </a:lnTo>
                    <a:lnTo>
                      <a:pt x="3359" y="546"/>
                    </a:lnTo>
                    <a:lnTo>
                      <a:pt x="3113" y="669"/>
                    </a:lnTo>
                    <a:lnTo>
                      <a:pt x="2881" y="806"/>
                    </a:lnTo>
                    <a:lnTo>
                      <a:pt x="2649" y="956"/>
                    </a:lnTo>
                    <a:lnTo>
                      <a:pt x="2430" y="1106"/>
                    </a:lnTo>
                    <a:lnTo>
                      <a:pt x="2225" y="1270"/>
                    </a:lnTo>
                    <a:lnTo>
                      <a:pt x="2021" y="1447"/>
                    </a:lnTo>
                    <a:lnTo>
                      <a:pt x="1816" y="1625"/>
                    </a:lnTo>
                    <a:lnTo>
                      <a:pt x="1625" y="1830"/>
                    </a:lnTo>
                    <a:lnTo>
                      <a:pt x="1447" y="2021"/>
                    </a:lnTo>
                    <a:lnTo>
                      <a:pt x="1283" y="2239"/>
                    </a:lnTo>
                    <a:lnTo>
                      <a:pt x="1133" y="2458"/>
                    </a:lnTo>
                    <a:lnTo>
                      <a:pt x="983" y="2676"/>
                    </a:lnTo>
                    <a:lnTo>
                      <a:pt x="846" y="2908"/>
                    </a:lnTo>
                    <a:lnTo>
                      <a:pt x="710" y="3154"/>
                    </a:lnTo>
                    <a:lnTo>
                      <a:pt x="601" y="3400"/>
                    </a:lnTo>
                    <a:lnTo>
                      <a:pt x="492" y="3645"/>
                    </a:lnTo>
                    <a:lnTo>
                      <a:pt x="410" y="3905"/>
                    </a:lnTo>
                    <a:lnTo>
                      <a:pt x="328" y="4178"/>
                    </a:lnTo>
                    <a:lnTo>
                      <a:pt x="259" y="4451"/>
                    </a:lnTo>
                    <a:lnTo>
                      <a:pt x="205" y="4724"/>
                    </a:lnTo>
                    <a:lnTo>
                      <a:pt x="164" y="4997"/>
                    </a:lnTo>
                    <a:lnTo>
                      <a:pt x="137" y="5284"/>
                    </a:lnTo>
                    <a:lnTo>
                      <a:pt x="123" y="5570"/>
                    </a:lnTo>
                    <a:lnTo>
                      <a:pt x="0" y="13612"/>
                    </a:lnTo>
                    <a:lnTo>
                      <a:pt x="0" y="13858"/>
                    </a:lnTo>
                    <a:lnTo>
                      <a:pt x="14" y="14090"/>
                    </a:lnTo>
                    <a:lnTo>
                      <a:pt x="27" y="14335"/>
                    </a:lnTo>
                    <a:lnTo>
                      <a:pt x="55" y="14568"/>
                    </a:lnTo>
                    <a:lnTo>
                      <a:pt x="96" y="14800"/>
                    </a:lnTo>
                    <a:lnTo>
                      <a:pt x="150" y="15032"/>
                    </a:lnTo>
                    <a:lnTo>
                      <a:pt x="205" y="15250"/>
                    </a:lnTo>
                    <a:lnTo>
                      <a:pt x="273" y="15482"/>
                    </a:lnTo>
                    <a:lnTo>
                      <a:pt x="355" y="15701"/>
                    </a:lnTo>
                    <a:lnTo>
                      <a:pt x="437" y="15919"/>
                    </a:lnTo>
                    <a:lnTo>
                      <a:pt x="532" y="16124"/>
                    </a:lnTo>
                    <a:lnTo>
                      <a:pt x="642" y="16342"/>
                    </a:lnTo>
                    <a:lnTo>
                      <a:pt x="765" y="16547"/>
                    </a:lnTo>
                    <a:lnTo>
                      <a:pt x="887" y="16752"/>
                    </a:lnTo>
                    <a:lnTo>
                      <a:pt x="1010" y="16943"/>
                    </a:lnTo>
                    <a:lnTo>
                      <a:pt x="1160" y="17134"/>
                    </a:lnTo>
                    <a:lnTo>
                      <a:pt x="1638" y="16766"/>
                    </a:lnTo>
                    <a:lnTo>
                      <a:pt x="1515" y="16602"/>
                    </a:lnTo>
                    <a:lnTo>
                      <a:pt x="1393" y="16424"/>
                    </a:lnTo>
                    <a:lnTo>
                      <a:pt x="1283" y="16233"/>
                    </a:lnTo>
                    <a:lnTo>
                      <a:pt x="1188" y="16056"/>
                    </a:lnTo>
                    <a:lnTo>
                      <a:pt x="1092" y="15865"/>
                    </a:lnTo>
                    <a:lnTo>
                      <a:pt x="1010" y="15673"/>
                    </a:lnTo>
                    <a:lnTo>
                      <a:pt x="928" y="15482"/>
                    </a:lnTo>
                    <a:lnTo>
                      <a:pt x="860" y="15291"/>
                    </a:lnTo>
                    <a:lnTo>
                      <a:pt x="792" y="15086"/>
                    </a:lnTo>
                    <a:lnTo>
                      <a:pt x="751" y="14882"/>
                    </a:lnTo>
                    <a:lnTo>
                      <a:pt x="696" y="14677"/>
                    </a:lnTo>
                    <a:lnTo>
                      <a:pt x="669" y="14472"/>
                    </a:lnTo>
                    <a:lnTo>
                      <a:pt x="642" y="14267"/>
                    </a:lnTo>
                    <a:lnTo>
                      <a:pt x="614" y="14049"/>
                    </a:lnTo>
                    <a:lnTo>
                      <a:pt x="614" y="13844"/>
                    </a:lnTo>
                    <a:lnTo>
                      <a:pt x="614" y="13626"/>
                    </a:lnTo>
                    <a:lnTo>
                      <a:pt x="737" y="5584"/>
                    </a:lnTo>
                    <a:lnTo>
                      <a:pt x="751" y="5325"/>
                    </a:lnTo>
                    <a:lnTo>
                      <a:pt x="778" y="5065"/>
                    </a:lnTo>
                    <a:lnTo>
                      <a:pt x="806" y="4820"/>
                    </a:lnTo>
                    <a:lnTo>
                      <a:pt x="860" y="4560"/>
                    </a:lnTo>
                    <a:lnTo>
                      <a:pt x="915" y="4328"/>
                    </a:lnTo>
                    <a:lnTo>
                      <a:pt x="997" y="4082"/>
                    </a:lnTo>
                    <a:lnTo>
                      <a:pt x="1079" y="3850"/>
                    </a:lnTo>
                    <a:lnTo>
                      <a:pt x="1174" y="3618"/>
                    </a:lnTo>
                    <a:lnTo>
                      <a:pt x="1270" y="3400"/>
                    </a:lnTo>
                    <a:lnTo>
                      <a:pt x="1393" y="3181"/>
                    </a:lnTo>
                    <a:lnTo>
                      <a:pt x="1515" y="2976"/>
                    </a:lnTo>
                    <a:lnTo>
                      <a:pt x="1652" y="2772"/>
                    </a:lnTo>
                    <a:lnTo>
                      <a:pt x="1789" y="2581"/>
                    </a:lnTo>
                    <a:lnTo>
                      <a:pt x="1952" y="2389"/>
                    </a:lnTo>
                    <a:lnTo>
                      <a:pt x="2103" y="2198"/>
                    </a:lnTo>
                    <a:lnTo>
                      <a:pt x="2280" y="2034"/>
                    </a:lnTo>
                    <a:lnTo>
                      <a:pt x="2457" y="1871"/>
                    </a:lnTo>
                    <a:lnTo>
                      <a:pt x="2649" y="1707"/>
                    </a:lnTo>
                    <a:lnTo>
                      <a:pt x="2840" y="1570"/>
                    </a:lnTo>
                    <a:lnTo>
                      <a:pt x="3031" y="1420"/>
                    </a:lnTo>
                    <a:lnTo>
                      <a:pt x="3249" y="1297"/>
                    </a:lnTo>
                    <a:lnTo>
                      <a:pt x="3454" y="1174"/>
                    </a:lnTo>
                    <a:lnTo>
                      <a:pt x="3673" y="1079"/>
                    </a:lnTo>
                    <a:lnTo>
                      <a:pt x="3905" y="970"/>
                    </a:lnTo>
                    <a:lnTo>
                      <a:pt x="4137" y="888"/>
                    </a:lnTo>
                    <a:lnTo>
                      <a:pt x="4369" y="819"/>
                    </a:lnTo>
                    <a:lnTo>
                      <a:pt x="4601" y="751"/>
                    </a:lnTo>
                    <a:lnTo>
                      <a:pt x="4847" y="696"/>
                    </a:lnTo>
                    <a:lnTo>
                      <a:pt x="5092" y="656"/>
                    </a:lnTo>
                    <a:lnTo>
                      <a:pt x="5352" y="628"/>
                    </a:lnTo>
                    <a:lnTo>
                      <a:pt x="5611" y="615"/>
                    </a:lnTo>
                    <a:lnTo>
                      <a:pt x="5857" y="615"/>
                    </a:lnTo>
                    <a:lnTo>
                      <a:pt x="6717" y="628"/>
                    </a:lnTo>
                    <a:lnTo>
                      <a:pt x="6963" y="642"/>
                    </a:lnTo>
                    <a:lnTo>
                      <a:pt x="7209" y="669"/>
                    </a:lnTo>
                    <a:lnTo>
                      <a:pt x="7454" y="696"/>
                    </a:lnTo>
                    <a:lnTo>
                      <a:pt x="7700" y="751"/>
                    </a:lnTo>
                    <a:lnTo>
                      <a:pt x="7946" y="806"/>
                    </a:lnTo>
                    <a:lnTo>
                      <a:pt x="8178" y="874"/>
                    </a:lnTo>
                    <a:lnTo>
                      <a:pt x="8410" y="956"/>
                    </a:lnTo>
                    <a:lnTo>
                      <a:pt x="8642" y="1038"/>
                    </a:lnTo>
                    <a:lnTo>
                      <a:pt x="8861" y="1147"/>
                    </a:lnTo>
                    <a:lnTo>
                      <a:pt x="9079" y="1256"/>
                    </a:lnTo>
                    <a:lnTo>
                      <a:pt x="9284" y="1393"/>
                    </a:lnTo>
                    <a:lnTo>
                      <a:pt x="9489" y="1516"/>
                    </a:lnTo>
                    <a:lnTo>
                      <a:pt x="9693" y="1666"/>
                    </a:lnTo>
                    <a:lnTo>
                      <a:pt x="9885" y="1830"/>
                    </a:lnTo>
                    <a:lnTo>
                      <a:pt x="10076" y="1993"/>
                    </a:lnTo>
                    <a:lnTo>
                      <a:pt x="10253" y="2171"/>
                    </a:lnTo>
                    <a:lnTo>
                      <a:pt x="10431" y="2348"/>
                    </a:lnTo>
                    <a:lnTo>
                      <a:pt x="10581" y="2540"/>
                    </a:lnTo>
                    <a:lnTo>
                      <a:pt x="10731" y="2744"/>
                    </a:lnTo>
                    <a:lnTo>
                      <a:pt x="10868" y="2949"/>
                    </a:lnTo>
                    <a:lnTo>
                      <a:pt x="11004" y="3154"/>
                    </a:lnTo>
                    <a:lnTo>
                      <a:pt x="11127" y="3372"/>
                    </a:lnTo>
                    <a:lnTo>
                      <a:pt x="11222" y="3591"/>
                    </a:lnTo>
                    <a:lnTo>
                      <a:pt x="11318" y="3823"/>
                    </a:lnTo>
                    <a:lnTo>
                      <a:pt x="11414" y="4055"/>
                    </a:lnTo>
                    <a:lnTo>
                      <a:pt x="11482" y="4287"/>
                    </a:lnTo>
                    <a:lnTo>
                      <a:pt x="11537" y="4519"/>
                    </a:lnTo>
                    <a:lnTo>
                      <a:pt x="11591" y="4765"/>
                    </a:lnTo>
                    <a:lnTo>
                      <a:pt x="11632" y="5011"/>
                    </a:lnTo>
                    <a:lnTo>
                      <a:pt x="11659" y="5256"/>
                    </a:lnTo>
                    <a:lnTo>
                      <a:pt x="11673" y="5502"/>
                    </a:lnTo>
                    <a:lnTo>
                      <a:pt x="11673" y="5762"/>
                    </a:lnTo>
                    <a:lnTo>
                      <a:pt x="11550" y="13803"/>
                    </a:lnTo>
                    <a:lnTo>
                      <a:pt x="11537" y="14021"/>
                    </a:lnTo>
                    <a:lnTo>
                      <a:pt x="11523" y="14240"/>
                    </a:lnTo>
                    <a:lnTo>
                      <a:pt x="11496" y="14458"/>
                    </a:lnTo>
                    <a:lnTo>
                      <a:pt x="11455" y="14677"/>
                    </a:lnTo>
                    <a:lnTo>
                      <a:pt x="11400" y="14895"/>
                    </a:lnTo>
                    <a:lnTo>
                      <a:pt x="11345" y="15114"/>
                    </a:lnTo>
                    <a:lnTo>
                      <a:pt x="11291" y="15318"/>
                    </a:lnTo>
                    <a:lnTo>
                      <a:pt x="11209" y="15523"/>
                    </a:lnTo>
                    <a:lnTo>
                      <a:pt x="11127" y="15728"/>
                    </a:lnTo>
                    <a:lnTo>
                      <a:pt x="11031" y="15933"/>
                    </a:lnTo>
                    <a:lnTo>
                      <a:pt x="10936" y="16124"/>
                    </a:lnTo>
                    <a:lnTo>
                      <a:pt x="10827" y="16315"/>
                    </a:lnTo>
                    <a:lnTo>
                      <a:pt x="10704" y="16506"/>
                    </a:lnTo>
                    <a:lnTo>
                      <a:pt x="10581" y="16684"/>
                    </a:lnTo>
                    <a:lnTo>
                      <a:pt x="10444" y="16861"/>
                    </a:lnTo>
                    <a:lnTo>
                      <a:pt x="10308" y="17025"/>
                    </a:lnTo>
                    <a:lnTo>
                      <a:pt x="10772" y="17435"/>
                    </a:lnTo>
                    <a:lnTo>
                      <a:pt x="10922" y="17243"/>
                    </a:lnTo>
                    <a:lnTo>
                      <a:pt x="11072" y="17039"/>
                    </a:lnTo>
                    <a:lnTo>
                      <a:pt x="11222" y="16834"/>
                    </a:lnTo>
                    <a:lnTo>
                      <a:pt x="11345" y="16629"/>
                    </a:lnTo>
                    <a:lnTo>
                      <a:pt x="11468" y="16411"/>
                    </a:lnTo>
                    <a:lnTo>
                      <a:pt x="11591" y="16192"/>
                    </a:lnTo>
                    <a:lnTo>
                      <a:pt x="11687" y="15974"/>
                    </a:lnTo>
                    <a:lnTo>
                      <a:pt x="11782" y="15742"/>
                    </a:lnTo>
                    <a:lnTo>
                      <a:pt x="11864" y="15510"/>
                    </a:lnTo>
                    <a:lnTo>
                      <a:pt x="11932" y="15277"/>
                    </a:lnTo>
                    <a:lnTo>
                      <a:pt x="12001" y="15045"/>
                    </a:lnTo>
                    <a:lnTo>
                      <a:pt x="12055" y="14800"/>
                    </a:lnTo>
                    <a:lnTo>
                      <a:pt x="12096" y="14554"/>
                    </a:lnTo>
                    <a:lnTo>
                      <a:pt x="12124" y="14308"/>
                    </a:lnTo>
                    <a:lnTo>
                      <a:pt x="12151" y="14062"/>
                    </a:lnTo>
                    <a:lnTo>
                      <a:pt x="12151" y="13817"/>
                    </a:lnTo>
                    <a:lnTo>
                      <a:pt x="12287" y="5762"/>
                    </a:lnTo>
                    <a:lnTo>
                      <a:pt x="12287" y="5489"/>
                    </a:lnTo>
                    <a:lnTo>
                      <a:pt x="12274" y="5202"/>
                    </a:lnTo>
                    <a:lnTo>
                      <a:pt x="12233" y="4929"/>
                    </a:lnTo>
                    <a:lnTo>
                      <a:pt x="12192" y="4656"/>
                    </a:lnTo>
                    <a:lnTo>
                      <a:pt x="12137" y="4383"/>
                    </a:lnTo>
                    <a:lnTo>
                      <a:pt x="12069" y="4110"/>
                    </a:lnTo>
                    <a:lnTo>
                      <a:pt x="11987" y="3850"/>
                    </a:lnTo>
                    <a:lnTo>
                      <a:pt x="11891" y="3591"/>
                    </a:lnTo>
                    <a:lnTo>
                      <a:pt x="11782" y="3345"/>
                    </a:lnTo>
                    <a:lnTo>
                      <a:pt x="11659" y="3099"/>
                    </a:lnTo>
                    <a:lnTo>
                      <a:pt x="11537" y="2854"/>
                    </a:lnTo>
                    <a:lnTo>
                      <a:pt x="11386" y="2622"/>
                    </a:lnTo>
                    <a:lnTo>
                      <a:pt x="11236" y="2389"/>
                    </a:lnTo>
                    <a:lnTo>
                      <a:pt x="11059" y="2157"/>
                    </a:lnTo>
                    <a:lnTo>
                      <a:pt x="10881" y="1953"/>
                    </a:lnTo>
                    <a:lnTo>
                      <a:pt x="10690" y="1748"/>
                    </a:lnTo>
                    <a:lnTo>
                      <a:pt x="10499" y="1543"/>
                    </a:lnTo>
                    <a:lnTo>
                      <a:pt x="10280" y="1352"/>
                    </a:lnTo>
                    <a:lnTo>
                      <a:pt x="10062" y="1174"/>
                    </a:lnTo>
                    <a:lnTo>
                      <a:pt x="9844" y="1024"/>
                    </a:lnTo>
                    <a:lnTo>
                      <a:pt x="9611" y="860"/>
                    </a:lnTo>
                    <a:lnTo>
                      <a:pt x="9379" y="724"/>
                    </a:lnTo>
                    <a:lnTo>
                      <a:pt x="9134" y="601"/>
                    </a:lnTo>
                    <a:lnTo>
                      <a:pt x="8874" y="478"/>
                    </a:lnTo>
                    <a:lnTo>
                      <a:pt x="8628" y="382"/>
                    </a:lnTo>
                    <a:lnTo>
                      <a:pt x="8369" y="287"/>
                    </a:lnTo>
                    <a:lnTo>
                      <a:pt x="8096" y="205"/>
                    </a:lnTo>
                    <a:lnTo>
                      <a:pt x="7837" y="150"/>
                    </a:lnTo>
                    <a:lnTo>
                      <a:pt x="7564" y="96"/>
                    </a:lnTo>
                    <a:lnTo>
                      <a:pt x="7277" y="55"/>
                    </a:lnTo>
                    <a:lnTo>
                      <a:pt x="7004" y="28"/>
                    </a:lnTo>
                    <a:lnTo>
                      <a:pt x="6717" y="14"/>
                    </a:lnTo>
                    <a:lnTo>
                      <a:pt x="58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4481710" y="2168686"/>
                <a:ext cx="43031" cy="36684"/>
              </a:xfrm>
              <a:custGeom>
                <a:rect b="b" l="l" r="r" t="t"/>
                <a:pathLst>
                  <a:path extrusionOk="0" h="1653" w="1939">
                    <a:moveTo>
                      <a:pt x="1229" y="0"/>
                    </a:moveTo>
                    <a:lnTo>
                      <a:pt x="1106" y="14"/>
                    </a:lnTo>
                    <a:lnTo>
                      <a:pt x="983" y="68"/>
                    </a:lnTo>
                    <a:lnTo>
                      <a:pt x="328" y="437"/>
                    </a:lnTo>
                    <a:lnTo>
                      <a:pt x="219" y="505"/>
                    </a:lnTo>
                    <a:lnTo>
                      <a:pt x="137" y="601"/>
                    </a:lnTo>
                    <a:lnTo>
                      <a:pt x="68" y="696"/>
                    </a:lnTo>
                    <a:lnTo>
                      <a:pt x="28" y="819"/>
                    </a:lnTo>
                    <a:lnTo>
                      <a:pt x="0" y="942"/>
                    </a:lnTo>
                    <a:lnTo>
                      <a:pt x="0" y="1065"/>
                    </a:lnTo>
                    <a:lnTo>
                      <a:pt x="28" y="1188"/>
                    </a:lnTo>
                    <a:lnTo>
                      <a:pt x="82" y="1311"/>
                    </a:lnTo>
                    <a:lnTo>
                      <a:pt x="164" y="1420"/>
                    </a:lnTo>
                    <a:lnTo>
                      <a:pt x="246" y="1516"/>
                    </a:lnTo>
                    <a:lnTo>
                      <a:pt x="355" y="1584"/>
                    </a:lnTo>
                    <a:lnTo>
                      <a:pt x="464" y="1625"/>
                    </a:lnTo>
                    <a:lnTo>
                      <a:pt x="587" y="1652"/>
                    </a:lnTo>
                    <a:lnTo>
                      <a:pt x="710" y="1652"/>
                    </a:lnTo>
                    <a:lnTo>
                      <a:pt x="833" y="1625"/>
                    </a:lnTo>
                    <a:lnTo>
                      <a:pt x="956" y="1570"/>
                    </a:lnTo>
                    <a:lnTo>
                      <a:pt x="1611" y="1215"/>
                    </a:lnTo>
                    <a:lnTo>
                      <a:pt x="1720" y="1133"/>
                    </a:lnTo>
                    <a:lnTo>
                      <a:pt x="1802" y="1051"/>
                    </a:lnTo>
                    <a:lnTo>
                      <a:pt x="1871" y="942"/>
                    </a:lnTo>
                    <a:lnTo>
                      <a:pt x="1912" y="819"/>
                    </a:lnTo>
                    <a:lnTo>
                      <a:pt x="1939" y="710"/>
                    </a:lnTo>
                    <a:lnTo>
                      <a:pt x="1939" y="574"/>
                    </a:lnTo>
                    <a:lnTo>
                      <a:pt x="1912" y="451"/>
                    </a:lnTo>
                    <a:lnTo>
                      <a:pt x="1857" y="342"/>
                    </a:lnTo>
                    <a:lnTo>
                      <a:pt x="1857" y="328"/>
                    </a:lnTo>
                    <a:lnTo>
                      <a:pt x="1789" y="219"/>
                    </a:lnTo>
                    <a:lnTo>
                      <a:pt x="1693" y="123"/>
                    </a:lnTo>
                    <a:lnTo>
                      <a:pt x="1584" y="68"/>
                    </a:lnTo>
                    <a:lnTo>
                      <a:pt x="1475" y="14"/>
                    </a:lnTo>
                    <a:lnTo>
                      <a:pt x="13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4671684" y="2168375"/>
                <a:ext cx="36684" cy="43053"/>
              </a:xfrm>
              <a:custGeom>
                <a:rect b="b" l="l" r="r" t="t"/>
                <a:pathLst>
                  <a:path extrusionOk="0" h="1940" w="1653">
                    <a:moveTo>
                      <a:pt x="587" y="1"/>
                    </a:moveTo>
                    <a:lnTo>
                      <a:pt x="465" y="28"/>
                    </a:lnTo>
                    <a:lnTo>
                      <a:pt x="342" y="82"/>
                    </a:lnTo>
                    <a:lnTo>
                      <a:pt x="233" y="164"/>
                    </a:lnTo>
                    <a:lnTo>
                      <a:pt x="137" y="246"/>
                    </a:lnTo>
                    <a:lnTo>
                      <a:pt x="69" y="356"/>
                    </a:lnTo>
                    <a:lnTo>
                      <a:pt x="28" y="465"/>
                    </a:lnTo>
                    <a:lnTo>
                      <a:pt x="0" y="588"/>
                    </a:lnTo>
                    <a:lnTo>
                      <a:pt x="0" y="710"/>
                    </a:lnTo>
                    <a:lnTo>
                      <a:pt x="28" y="833"/>
                    </a:lnTo>
                    <a:lnTo>
                      <a:pt x="82" y="956"/>
                    </a:lnTo>
                    <a:lnTo>
                      <a:pt x="437" y="1612"/>
                    </a:lnTo>
                    <a:lnTo>
                      <a:pt x="519" y="1721"/>
                    </a:lnTo>
                    <a:lnTo>
                      <a:pt x="601" y="1803"/>
                    </a:lnTo>
                    <a:lnTo>
                      <a:pt x="710" y="1871"/>
                    </a:lnTo>
                    <a:lnTo>
                      <a:pt x="833" y="1912"/>
                    </a:lnTo>
                    <a:lnTo>
                      <a:pt x="942" y="1939"/>
                    </a:lnTo>
                    <a:lnTo>
                      <a:pt x="1079" y="1939"/>
                    </a:lnTo>
                    <a:lnTo>
                      <a:pt x="1202" y="1912"/>
                    </a:lnTo>
                    <a:lnTo>
                      <a:pt x="1311" y="1857"/>
                    </a:lnTo>
                    <a:lnTo>
                      <a:pt x="1325" y="1857"/>
                    </a:lnTo>
                    <a:lnTo>
                      <a:pt x="1434" y="1789"/>
                    </a:lnTo>
                    <a:lnTo>
                      <a:pt x="1530" y="1693"/>
                    </a:lnTo>
                    <a:lnTo>
                      <a:pt x="1584" y="1584"/>
                    </a:lnTo>
                    <a:lnTo>
                      <a:pt x="1639" y="1475"/>
                    </a:lnTo>
                    <a:lnTo>
                      <a:pt x="1652" y="1352"/>
                    </a:lnTo>
                    <a:lnTo>
                      <a:pt x="1652" y="1229"/>
                    </a:lnTo>
                    <a:lnTo>
                      <a:pt x="1639" y="1106"/>
                    </a:lnTo>
                    <a:lnTo>
                      <a:pt x="1584" y="984"/>
                    </a:lnTo>
                    <a:lnTo>
                      <a:pt x="1216" y="328"/>
                    </a:lnTo>
                    <a:lnTo>
                      <a:pt x="1147" y="219"/>
                    </a:lnTo>
                    <a:lnTo>
                      <a:pt x="1052" y="137"/>
                    </a:lnTo>
                    <a:lnTo>
                      <a:pt x="956" y="69"/>
                    </a:lnTo>
                    <a:lnTo>
                      <a:pt x="833" y="28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4650179" y="1408450"/>
                <a:ext cx="229071" cy="229093"/>
              </a:xfrm>
              <a:custGeom>
                <a:rect b="b" l="l" r="r" t="t"/>
                <a:pathLst>
                  <a:path extrusionOk="0" h="10323" w="10322">
                    <a:moveTo>
                      <a:pt x="5857" y="1"/>
                    </a:moveTo>
                    <a:lnTo>
                      <a:pt x="5652" y="14"/>
                    </a:lnTo>
                    <a:lnTo>
                      <a:pt x="5447" y="28"/>
                    </a:lnTo>
                    <a:lnTo>
                      <a:pt x="5243" y="55"/>
                    </a:lnTo>
                    <a:lnTo>
                      <a:pt x="5038" y="96"/>
                    </a:lnTo>
                    <a:lnTo>
                      <a:pt x="4833" y="151"/>
                    </a:lnTo>
                    <a:lnTo>
                      <a:pt x="4642" y="206"/>
                    </a:lnTo>
                    <a:lnTo>
                      <a:pt x="4451" y="274"/>
                    </a:lnTo>
                    <a:lnTo>
                      <a:pt x="4260" y="356"/>
                    </a:lnTo>
                    <a:lnTo>
                      <a:pt x="4069" y="438"/>
                    </a:lnTo>
                    <a:lnTo>
                      <a:pt x="3891" y="533"/>
                    </a:lnTo>
                    <a:lnTo>
                      <a:pt x="3714" y="642"/>
                    </a:lnTo>
                    <a:lnTo>
                      <a:pt x="3536" y="752"/>
                    </a:lnTo>
                    <a:lnTo>
                      <a:pt x="3372" y="875"/>
                    </a:lnTo>
                    <a:lnTo>
                      <a:pt x="3208" y="997"/>
                    </a:lnTo>
                    <a:lnTo>
                      <a:pt x="3045" y="1134"/>
                    </a:lnTo>
                    <a:lnTo>
                      <a:pt x="2894" y="1284"/>
                    </a:lnTo>
                    <a:lnTo>
                      <a:pt x="2758" y="1434"/>
                    </a:lnTo>
                    <a:lnTo>
                      <a:pt x="2621" y="1598"/>
                    </a:lnTo>
                    <a:lnTo>
                      <a:pt x="2499" y="1776"/>
                    </a:lnTo>
                    <a:lnTo>
                      <a:pt x="2376" y="1939"/>
                    </a:lnTo>
                    <a:lnTo>
                      <a:pt x="2253" y="2131"/>
                    </a:lnTo>
                    <a:lnTo>
                      <a:pt x="2157" y="2322"/>
                    </a:lnTo>
                    <a:lnTo>
                      <a:pt x="2062" y="2527"/>
                    </a:lnTo>
                    <a:lnTo>
                      <a:pt x="0" y="7073"/>
                    </a:lnTo>
                    <a:lnTo>
                      <a:pt x="0" y="7127"/>
                    </a:lnTo>
                    <a:lnTo>
                      <a:pt x="41" y="7223"/>
                    </a:lnTo>
                    <a:lnTo>
                      <a:pt x="109" y="7346"/>
                    </a:lnTo>
                    <a:lnTo>
                      <a:pt x="205" y="7496"/>
                    </a:lnTo>
                    <a:lnTo>
                      <a:pt x="464" y="7851"/>
                    </a:lnTo>
                    <a:lnTo>
                      <a:pt x="792" y="8274"/>
                    </a:lnTo>
                    <a:lnTo>
                      <a:pt x="983" y="8493"/>
                    </a:lnTo>
                    <a:lnTo>
                      <a:pt x="1188" y="8711"/>
                    </a:lnTo>
                    <a:lnTo>
                      <a:pt x="1393" y="8930"/>
                    </a:lnTo>
                    <a:lnTo>
                      <a:pt x="1611" y="9121"/>
                    </a:lnTo>
                    <a:lnTo>
                      <a:pt x="1830" y="9312"/>
                    </a:lnTo>
                    <a:lnTo>
                      <a:pt x="2048" y="9476"/>
                    </a:lnTo>
                    <a:lnTo>
                      <a:pt x="2266" y="9612"/>
                    </a:lnTo>
                    <a:lnTo>
                      <a:pt x="2471" y="9721"/>
                    </a:lnTo>
                    <a:lnTo>
                      <a:pt x="2840" y="9885"/>
                    </a:lnTo>
                    <a:lnTo>
                      <a:pt x="3222" y="10008"/>
                    </a:lnTo>
                    <a:lnTo>
                      <a:pt x="3604" y="10117"/>
                    </a:lnTo>
                    <a:lnTo>
                      <a:pt x="3987" y="10199"/>
                    </a:lnTo>
                    <a:lnTo>
                      <a:pt x="4369" y="10268"/>
                    </a:lnTo>
                    <a:lnTo>
                      <a:pt x="4751" y="10309"/>
                    </a:lnTo>
                    <a:lnTo>
                      <a:pt x="5133" y="10322"/>
                    </a:lnTo>
                    <a:lnTo>
                      <a:pt x="5516" y="10309"/>
                    </a:lnTo>
                    <a:lnTo>
                      <a:pt x="5898" y="10281"/>
                    </a:lnTo>
                    <a:lnTo>
                      <a:pt x="6267" y="10227"/>
                    </a:lnTo>
                    <a:lnTo>
                      <a:pt x="6635" y="10158"/>
                    </a:lnTo>
                    <a:lnTo>
                      <a:pt x="7004" y="10076"/>
                    </a:lnTo>
                    <a:lnTo>
                      <a:pt x="7359" y="9954"/>
                    </a:lnTo>
                    <a:lnTo>
                      <a:pt x="7714" y="9831"/>
                    </a:lnTo>
                    <a:lnTo>
                      <a:pt x="8055" y="9681"/>
                    </a:lnTo>
                    <a:lnTo>
                      <a:pt x="8396" y="9503"/>
                    </a:lnTo>
                    <a:lnTo>
                      <a:pt x="9939" y="6076"/>
                    </a:lnTo>
                    <a:lnTo>
                      <a:pt x="10035" y="5871"/>
                    </a:lnTo>
                    <a:lnTo>
                      <a:pt x="10103" y="5667"/>
                    </a:lnTo>
                    <a:lnTo>
                      <a:pt x="10171" y="5462"/>
                    </a:lnTo>
                    <a:lnTo>
                      <a:pt x="10226" y="5257"/>
                    </a:lnTo>
                    <a:lnTo>
                      <a:pt x="10267" y="5052"/>
                    </a:lnTo>
                    <a:lnTo>
                      <a:pt x="10294" y="4834"/>
                    </a:lnTo>
                    <a:lnTo>
                      <a:pt x="10308" y="4629"/>
                    </a:lnTo>
                    <a:lnTo>
                      <a:pt x="10321" y="4424"/>
                    </a:lnTo>
                    <a:lnTo>
                      <a:pt x="10321" y="4219"/>
                    </a:lnTo>
                    <a:lnTo>
                      <a:pt x="10308" y="4001"/>
                    </a:lnTo>
                    <a:lnTo>
                      <a:pt x="10294" y="3796"/>
                    </a:lnTo>
                    <a:lnTo>
                      <a:pt x="10267" y="3591"/>
                    </a:lnTo>
                    <a:lnTo>
                      <a:pt x="10226" y="3400"/>
                    </a:lnTo>
                    <a:lnTo>
                      <a:pt x="10171" y="3196"/>
                    </a:lnTo>
                    <a:lnTo>
                      <a:pt x="10117" y="2991"/>
                    </a:lnTo>
                    <a:lnTo>
                      <a:pt x="10048" y="2800"/>
                    </a:lnTo>
                    <a:lnTo>
                      <a:pt x="9967" y="2608"/>
                    </a:lnTo>
                    <a:lnTo>
                      <a:pt x="9885" y="2431"/>
                    </a:lnTo>
                    <a:lnTo>
                      <a:pt x="9789" y="2240"/>
                    </a:lnTo>
                    <a:lnTo>
                      <a:pt x="9680" y="2062"/>
                    </a:lnTo>
                    <a:lnTo>
                      <a:pt x="9571" y="1899"/>
                    </a:lnTo>
                    <a:lnTo>
                      <a:pt x="9448" y="1721"/>
                    </a:lnTo>
                    <a:lnTo>
                      <a:pt x="9325" y="1557"/>
                    </a:lnTo>
                    <a:lnTo>
                      <a:pt x="9188" y="1407"/>
                    </a:lnTo>
                    <a:lnTo>
                      <a:pt x="9038" y="1257"/>
                    </a:lnTo>
                    <a:lnTo>
                      <a:pt x="8888" y="1107"/>
                    </a:lnTo>
                    <a:lnTo>
                      <a:pt x="8724" y="970"/>
                    </a:lnTo>
                    <a:lnTo>
                      <a:pt x="8560" y="847"/>
                    </a:lnTo>
                    <a:lnTo>
                      <a:pt x="8383" y="724"/>
                    </a:lnTo>
                    <a:lnTo>
                      <a:pt x="8192" y="615"/>
                    </a:lnTo>
                    <a:lnTo>
                      <a:pt x="8001" y="506"/>
                    </a:lnTo>
                    <a:lnTo>
                      <a:pt x="7809" y="410"/>
                    </a:lnTo>
                    <a:lnTo>
                      <a:pt x="7727" y="383"/>
                    </a:lnTo>
                    <a:lnTo>
                      <a:pt x="7523" y="288"/>
                    </a:lnTo>
                    <a:lnTo>
                      <a:pt x="7318" y="219"/>
                    </a:lnTo>
                    <a:lnTo>
                      <a:pt x="7113" y="151"/>
                    </a:lnTo>
                    <a:lnTo>
                      <a:pt x="6895" y="96"/>
                    </a:lnTo>
                    <a:lnTo>
                      <a:pt x="6690" y="55"/>
                    </a:lnTo>
                    <a:lnTo>
                      <a:pt x="6485" y="28"/>
                    </a:lnTo>
                    <a:lnTo>
                      <a:pt x="6280" y="14"/>
                    </a:lnTo>
                    <a:lnTo>
                      <a:pt x="606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4553217" y="955771"/>
                <a:ext cx="561137" cy="644470"/>
              </a:xfrm>
              <a:custGeom>
                <a:rect b="b" l="l" r="r" t="t"/>
                <a:pathLst>
                  <a:path extrusionOk="0" h="29040" w="25285">
                    <a:moveTo>
                      <a:pt x="12738" y="1"/>
                    </a:moveTo>
                    <a:lnTo>
                      <a:pt x="12206" y="42"/>
                    </a:lnTo>
                    <a:lnTo>
                      <a:pt x="11660" y="96"/>
                    </a:lnTo>
                    <a:lnTo>
                      <a:pt x="11114" y="192"/>
                    </a:lnTo>
                    <a:lnTo>
                      <a:pt x="8656" y="656"/>
                    </a:lnTo>
                    <a:lnTo>
                      <a:pt x="8124" y="779"/>
                    </a:lnTo>
                    <a:lnTo>
                      <a:pt x="7605" y="916"/>
                    </a:lnTo>
                    <a:lnTo>
                      <a:pt x="7086" y="1079"/>
                    </a:lnTo>
                    <a:lnTo>
                      <a:pt x="6594" y="1271"/>
                    </a:lnTo>
                    <a:lnTo>
                      <a:pt x="6103" y="1489"/>
                    </a:lnTo>
                    <a:lnTo>
                      <a:pt x="5639" y="1721"/>
                    </a:lnTo>
                    <a:lnTo>
                      <a:pt x="5188" y="1980"/>
                    </a:lnTo>
                    <a:lnTo>
                      <a:pt x="4738" y="2253"/>
                    </a:lnTo>
                    <a:lnTo>
                      <a:pt x="4314" y="2554"/>
                    </a:lnTo>
                    <a:lnTo>
                      <a:pt x="3905" y="2868"/>
                    </a:lnTo>
                    <a:lnTo>
                      <a:pt x="3523" y="3209"/>
                    </a:lnTo>
                    <a:lnTo>
                      <a:pt x="3154" y="3564"/>
                    </a:lnTo>
                    <a:lnTo>
                      <a:pt x="2799" y="3933"/>
                    </a:lnTo>
                    <a:lnTo>
                      <a:pt x="2458" y="4315"/>
                    </a:lnTo>
                    <a:lnTo>
                      <a:pt x="2144" y="4725"/>
                    </a:lnTo>
                    <a:lnTo>
                      <a:pt x="1843" y="5134"/>
                    </a:lnTo>
                    <a:lnTo>
                      <a:pt x="1570" y="5571"/>
                    </a:lnTo>
                    <a:lnTo>
                      <a:pt x="1311" y="6008"/>
                    </a:lnTo>
                    <a:lnTo>
                      <a:pt x="1079" y="6472"/>
                    </a:lnTo>
                    <a:lnTo>
                      <a:pt x="860" y="6936"/>
                    </a:lnTo>
                    <a:lnTo>
                      <a:pt x="669" y="7414"/>
                    </a:lnTo>
                    <a:lnTo>
                      <a:pt x="505" y="7892"/>
                    </a:lnTo>
                    <a:lnTo>
                      <a:pt x="355" y="8397"/>
                    </a:lnTo>
                    <a:lnTo>
                      <a:pt x="232" y="8902"/>
                    </a:lnTo>
                    <a:lnTo>
                      <a:pt x="137" y="9407"/>
                    </a:lnTo>
                    <a:lnTo>
                      <a:pt x="69" y="9926"/>
                    </a:lnTo>
                    <a:lnTo>
                      <a:pt x="14" y="10445"/>
                    </a:lnTo>
                    <a:lnTo>
                      <a:pt x="0" y="10978"/>
                    </a:lnTo>
                    <a:lnTo>
                      <a:pt x="0" y="11510"/>
                    </a:lnTo>
                    <a:lnTo>
                      <a:pt x="41" y="12042"/>
                    </a:lnTo>
                    <a:lnTo>
                      <a:pt x="96" y="12589"/>
                    </a:lnTo>
                    <a:lnTo>
                      <a:pt x="191" y="13135"/>
                    </a:lnTo>
                    <a:lnTo>
                      <a:pt x="1666" y="19456"/>
                    </a:lnTo>
                    <a:lnTo>
                      <a:pt x="1789" y="20043"/>
                    </a:lnTo>
                    <a:lnTo>
                      <a:pt x="1953" y="20630"/>
                    </a:lnTo>
                    <a:lnTo>
                      <a:pt x="2130" y="21190"/>
                    </a:lnTo>
                    <a:lnTo>
                      <a:pt x="2348" y="21749"/>
                    </a:lnTo>
                    <a:lnTo>
                      <a:pt x="2581" y="22282"/>
                    </a:lnTo>
                    <a:lnTo>
                      <a:pt x="2840" y="22801"/>
                    </a:lnTo>
                    <a:lnTo>
                      <a:pt x="3127" y="23306"/>
                    </a:lnTo>
                    <a:lnTo>
                      <a:pt x="3441" y="23797"/>
                    </a:lnTo>
                    <a:lnTo>
                      <a:pt x="3768" y="24262"/>
                    </a:lnTo>
                    <a:lnTo>
                      <a:pt x="4123" y="24712"/>
                    </a:lnTo>
                    <a:lnTo>
                      <a:pt x="4492" y="25149"/>
                    </a:lnTo>
                    <a:lnTo>
                      <a:pt x="4888" y="25559"/>
                    </a:lnTo>
                    <a:lnTo>
                      <a:pt x="5297" y="25941"/>
                    </a:lnTo>
                    <a:lnTo>
                      <a:pt x="5721" y="26323"/>
                    </a:lnTo>
                    <a:lnTo>
                      <a:pt x="6158" y="26664"/>
                    </a:lnTo>
                    <a:lnTo>
                      <a:pt x="6622" y="27006"/>
                    </a:lnTo>
                    <a:lnTo>
                      <a:pt x="7100" y="27306"/>
                    </a:lnTo>
                    <a:lnTo>
                      <a:pt x="7591" y="27593"/>
                    </a:lnTo>
                    <a:lnTo>
                      <a:pt x="8096" y="27852"/>
                    </a:lnTo>
                    <a:lnTo>
                      <a:pt x="8615" y="28084"/>
                    </a:lnTo>
                    <a:lnTo>
                      <a:pt x="9134" y="28303"/>
                    </a:lnTo>
                    <a:lnTo>
                      <a:pt x="9680" y="28480"/>
                    </a:lnTo>
                    <a:lnTo>
                      <a:pt x="10226" y="28644"/>
                    </a:lnTo>
                    <a:lnTo>
                      <a:pt x="10786" y="28781"/>
                    </a:lnTo>
                    <a:lnTo>
                      <a:pt x="11346" y="28890"/>
                    </a:lnTo>
                    <a:lnTo>
                      <a:pt x="11919" y="28972"/>
                    </a:lnTo>
                    <a:lnTo>
                      <a:pt x="12492" y="29013"/>
                    </a:lnTo>
                    <a:lnTo>
                      <a:pt x="13079" y="29040"/>
                    </a:lnTo>
                    <a:lnTo>
                      <a:pt x="13680" y="29026"/>
                    </a:lnTo>
                    <a:lnTo>
                      <a:pt x="14267" y="28999"/>
                    </a:lnTo>
                    <a:lnTo>
                      <a:pt x="14868" y="28931"/>
                    </a:lnTo>
                    <a:lnTo>
                      <a:pt x="15469" y="28835"/>
                    </a:lnTo>
                    <a:lnTo>
                      <a:pt x="15701" y="28781"/>
                    </a:lnTo>
                    <a:lnTo>
                      <a:pt x="16288" y="28658"/>
                    </a:lnTo>
                    <a:lnTo>
                      <a:pt x="16875" y="28494"/>
                    </a:lnTo>
                    <a:lnTo>
                      <a:pt x="17435" y="28316"/>
                    </a:lnTo>
                    <a:lnTo>
                      <a:pt x="17994" y="28098"/>
                    </a:lnTo>
                    <a:lnTo>
                      <a:pt x="18527" y="27866"/>
                    </a:lnTo>
                    <a:lnTo>
                      <a:pt x="19046" y="27606"/>
                    </a:lnTo>
                    <a:lnTo>
                      <a:pt x="19551" y="27320"/>
                    </a:lnTo>
                    <a:lnTo>
                      <a:pt x="20029" y="27006"/>
                    </a:lnTo>
                    <a:lnTo>
                      <a:pt x="20507" y="26678"/>
                    </a:lnTo>
                    <a:lnTo>
                      <a:pt x="20957" y="26337"/>
                    </a:lnTo>
                    <a:lnTo>
                      <a:pt x="21380" y="25954"/>
                    </a:lnTo>
                    <a:lnTo>
                      <a:pt x="21804" y="25572"/>
                    </a:lnTo>
                    <a:lnTo>
                      <a:pt x="22186" y="25163"/>
                    </a:lnTo>
                    <a:lnTo>
                      <a:pt x="22568" y="24726"/>
                    </a:lnTo>
                    <a:lnTo>
                      <a:pt x="22909" y="24289"/>
                    </a:lnTo>
                    <a:lnTo>
                      <a:pt x="23237" y="23825"/>
                    </a:lnTo>
                    <a:lnTo>
                      <a:pt x="23551" y="23347"/>
                    </a:lnTo>
                    <a:lnTo>
                      <a:pt x="23838" y="22855"/>
                    </a:lnTo>
                    <a:lnTo>
                      <a:pt x="24097" y="22364"/>
                    </a:lnTo>
                    <a:lnTo>
                      <a:pt x="24329" y="21845"/>
                    </a:lnTo>
                    <a:lnTo>
                      <a:pt x="24548" y="21313"/>
                    </a:lnTo>
                    <a:lnTo>
                      <a:pt x="24725" y="20780"/>
                    </a:lnTo>
                    <a:lnTo>
                      <a:pt x="24889" y="20220"/>
                    </a:lnTo>
                    <a:lnTo>
                      <a:pt x="25026" y="19674"/>
                    </a:lnTo>
                    <a:lnTo>
                      <a:pt x="25135" y="19101"/>
                    </a:lnTo>
                    <a:lnTo>
                      <a:pt x="25203" y="18527"/>
                    </a:lnTo>
                    <a:lnTo>
                      <a:pt x="25258" y="17954"/>
                    </a:lnTo>
                    <a:lnTo>
                      <a:pt x="25285" y="17367"/>
                    </a:lnTo>
                    <a:lnTo>
                      <a:pt x="25271" y="16780"/>
                    </a:lnTo>
                    <a:lnTo>
                      <a:pt x="25244" y="16179"/>
                    </a:lnTo>
                    <a:lnTo>
                      <a:pt x="25176" y="15578"/>
                    </a:lnTo>
                    <a:lnTo>
                      <a:pt x="25067" y="14991"/>
                    </a:lnTo>
                    <a:lnTo>
                      <a:pt x="23592" y="8657"/>
                    </a:lnTo>
                    <a:lnTo>
                      <a:pt x="23483" y="8124"/>
                    </a:lnTo>
                    <a:lnTo>
                      <a:pt x="23333" y="7605"/>
                    </a:lnTo>
                    <a:lnTo>
                      <a:pt x="23169" y="7087"/>
                    </a:lnTo>
                    <a:lnTo>
                      <a:pt x="22978" y="6595"/>
                    </a:lnTo>
                    <a:lnTo>
                      <a:pt x="22759" y="6104"/>
                    </a:lnTo>
                    <a:lnTo>
                      <a:pt x="22527" y="5639"/>
                    </a:lnTo>
                    <a:lnTo>
                      <a:pt x="22268" y="5175"/>
                    </a:lnTo>
                    <a:lnTo>
                      <a:pt x="21995" y="4738"/>
                    </a:lnTo>
                    <a:lnTo>
                      <a:pt x="21694" y="4315"/>
                    </a:lnTo>
                    <a:lnTo>
                      <a:pt x="21380" y="3905"/>
                    </a:lnTo>
                    <a:lnTo>
                      <a:pt x="21039" y="3523"/>
                    </a:lnTo>
                    <a:lnTo>
                      <a:pt x="20684" y="3141"/>
                    </a:lnTo>
                    <a:lnTo>
                      <a:pt x="20315" y="2786"/>
                    </a:lnTo>
                    <a:lnTo>
                      <a:pt x="19933" y="2458"/>
                    </a:lnTo>
                    <a:lnTo>
                      <a:pt x="19524" y="2144"/>
                    </a:lnTo>
                    <a:lnTo>
                      <a:pt x="19114" y="1844"/>
                    </a:lnTo>
                    <a:lnTo>
                      <a:pt x="18677" y="1557"/>
                    </a:lnTo>
                    <a:lnTo>
                      <a:pt x="18240" y="1311"/>
                    </a:lnTo>
                    <a:lnTo>
                      <a:pt x="17790" y="1066"/>
                    </a:lnTo>
                    <a:lnTo>
                      <a:pt x="17312" y="861"/>
                    </a:lnTo>
                    <a:lnTo>
                      <a:pt x="16834" y="670"/>
                    </a:lnTo>
                    <a:lnTo>
                      <a:pt x="16356" y="492"/>
                    </a:lnTo>
                    <a:lnTo>
                      <a:pt x="15865" y="356"/>
                    </a:lnTo>
                    <a:lnTo>
                      <a:pt x="15359" y="233"/>
                    </a:lnTo>
                    <a:lnTo>
                      <a:pt x="14841" y="137"/>
                    </a:lnTo>
                    <a:lnTo>
                      <a:pt x="14322" y="69"/>
                    </a:lnTo>
                    <a:lnTo>
                      <a:pt x="13803" y="14"/>
                    </a:lnTo>
                    <a:lnTo>
                      <a:pt x="13271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686221" y="1276044"/>
                <a:ext cx="500863" cy="324210"/>
              </a:xfrm>
              <a:custGeom>
                <a:rect b="b" l="l" r="r" t="t"/>
                <a:pathLst>
                  <a:path extrusionOk="0" h="14609" w="22569">
                    <a:moveTo>
                      <a:pt x="6759" y="1"/>
                    </a:moveTo>
                    <a:lnTo>
                      <a:pt x="6390" y="28"/>
                    </a:lnTo>
                    <a:lnTo>
                      <a:pt x="6035" y="83"/>
                    </a:lnTo>
                    <a:lnTo>
                      <a:pt x="5680" y="137"/>
                    </a:lnTo>
                    <a:lnTo>
                      <a:pt x="5339" y="219"/>
                    </a:lnTo>
                    <a:lnTo>
                      <a:pt x="4998" y="315"/>
                    </a:lnTo>
                    <a:lnTo>
                      <a:pt x="4670" y="424"/>
                    </a:lnTo>
                    <a:lnTo>
                      <a:pt x="4356" y="560"/>
                    </a:lnTo>
                    <a:lnTo>
                      <a:pt x="4028" y="697"/>
                    </a:lnTo>
                    <a:lnTo>
                      <a:pt x="3728" y="861"/>
                    </a:lnTo>
                    <a:lnTo>
                      <a:pt x="3428" y="1025"/>
                    </a:lnTo>
                    <a:lnTo>
                      <a:pt x="3141" y="1216"/>
                    </a:lnTo>
                    <a:lnTo>
                      <a:pt x="2854" y="1407"/>
                    </a:lnTo>
                    <a:lnTo>
                      <a:pt x="2595" y="1625"/>
                    </a:lnTo>
                    <a:lnTo>
                      <a:pt x="2335" y="1844"/>
                    </a:lnTo>
                    <a:lnTo>
                      <a:pt x="2090" y="2076"/>
                    </a:lnTo>
                    <a:lnTo>
                      <a:pt x="1844" y="2335"/>
                    </a:lnTo>
                    <a:lnTo>
                      <a:pt x="1625" y="2581"/>
                    </a:lnTo>
                    <a:lnTo>
                      <a:pt x="1421" y="2854"/>
                    </a:lnTo>
                    <a:lnTo>
                      <a:pt x="1216" y="3141"/>
                    </a:lnTo>
                    <a:lnTo>
                      <a:pt x="1038" y="3427"/>
                    </a:lnTo>
                    <a:lnTo>
                      <a:pt x="861" y="3728"/>
                    </a:lnTo>
                    <a:lnTo>
                      <a:pt x="697" y="4028"/>
                    </a:lnTo>
                    <a:lnTo>
                      <a:pt x="561" y="4342"/>
                    </a:lnTo>
                    <a:lnTo>
                      <a:pt x="438" y="4670"/>
                    </a:lnTo>
                    <a:lnTo>
                      <a:pt x="315" y="4997"/>
                    </a:lnTo>
                    <a:lnTo>
                      <a:pt x="219" y="5339"/>
                    </a:lnTo>
                    <a:lnTo>
                      <a:pt x="151" y="5680"/>
                    </a:lnTo>
                    <a:lnTo>
                      <a:pt x="83" y="6035"/>
                    </a:lnTo>
                    <a:lnTo>
                      <a:pt x="42" y="6390"/>
                    </a:lnTo>
                    <a:lnTo>
                      <a:pt x="14" y="6745"/>
                    </a:lnTo>
                    <a:lnTo>
                      <a:pt x="1" y="7114"/>
                    </a:lnTo>
                    <a:lnTo>
                      <a:pt x="1" y="7482"/>
                    </a:lnTo>
                    <a:lnTo>
                      <a:pt x="14" y="7851"/>
                    </a:lnTo>
                    <a:lnTo>
                      <a:pt x="42" y="8219"/>
                    </a:lnTo>
                    <a:lnTo>
                      <a:pt x="83" y="8574"/>
                    </a:lnTo>
                    <a:lnTo>
                      <a:pt x="151" y="8929"/>
                    </a:lnTo>
                    <a:lnTo>
                      <a:pt x="219" y="9271"/>
                    </a:lnTo>
                    <a:lnTo>
                      <a:pt x="315" y="9612"/>
                    </a:lnTo>
                    <a:lnTo>
                      <a:pt x="438" y="9940"/>
                    </a:lnTo>
                    <a:lnTo>
                      <a:pt x="561" y="10254"/>
                    </a:lnTo>
                    <a:lnTo>
                      <a:pt x="697" y="10581"/>
                    </a:lnTo>
                    <a:lnTo>
                      <a:pt x="861" y="10882"/>
                    </a:lnTo>
                    <a:lnTo>
                      <a:pt x="1038" y="11182"/>
                    </a:lnTo>
                    <a:lnTo>
                      <a:pt x="1216" y="11469"/>
                    </a:lnTo>
                    <a:lnTo>
                      <a:pt x="1421" y="11756"/>
                    </a:lnTo>
                    <a:lnTo>
                      <a:pt x="1625" y="12015"/>
                    </a:lnTo>
                    <a:lnTo>
                      <a:pt x="1844" y="12274"/>
                    </a:lnTo>
                    <a:lnTo>
                      <a:pt x="2090" y="12520"/>
                    </a:lnTo>
                    <a:lnTo>
                      <a:pt x="2335" y="12766"/>
                    </a:lnTo>
                    <a:lnTo>
                      <a:pt x="2595" y="12984"/>
                    </a:lnTo>
                    <a:lnTo>
                      <a:pt x="2854" y="13189"/>
                    </a:lnTo>
                    <a:lnTo>
                      <a:pt x="3141" y="13394"/>
                    </a:lnTo>
                    <a:lnTo>
                      <a:pt x="3428" y="13585"/>
                    </a:lnTo>
                    <a:lnTo>
                      <a:pt x="3728" y="13749"/>
                    </a:lnTo>
                    <a:lnTo>
                      <a:pt x="4028" y="13913"/>
                    </a:lnTo>
                    <a:lnTo>
                      <a:pt x="4356" y="14049"/>
                    </a:lnTo>
                    <a:lnTo>
                      <a:pt x="4670" y="14172"/>
                    </a:lnTo>
                    <a:lnTo>
                      <a:pt x="4998" y="14295"/>
                    </a:lnTo>
                    <a:lnTo>
                      <a:pt x="5339" y="14390"/>
                    </a:lnTo>
                    <a:lnTo>
                      <a:pt x="5680" y="14459"/>
                    </a:lnTo>
                    <a:lnTo>
                      <a:pt x="6035" y="14527"/>
                    </a:lnTo>
                    <a:lnTo>
                      <a:pt x="6390" y="14568"/>
                    </a:lnTo>
                    <a:lnTo>
                      <a:pt x="6759" y="14595"/>
                    </a:lnTo>
                    <a:lnTo>
                      <a:pt x="7127" y="14609"/>
                    </a:lnTo>
                    <a:lnTo>
                      <a:pt x="15442" y="14609"/>
                    </a:lnTo>
                    <a:lnTo>
                      <a:pt x="15811" y="14595"/>
                    </a:lnTo>
                    <a:lnTo>
                      <a:pt x="16179" y="14568"/>
                    </a:lnTo>
                    <a:lnTo>
                      <a:pt x="16534" y="14527"/>
                    </a:lnTo>
                    <a:lnTo>
                      <a:pt x="16875" y="14459"/>
                    </a:lnTo>
                    <a:lnTo>
                      <a:pt x="17230" y="14390"/>
                    </a:lnTo>
                    <a:lnTo>
                      <a:pt x="17558" y="14295"/>
                    </a:lnTo>
                    <a:lnTo>
                      <a:pt x="17899" y="14172"/>
                    </a:lnTo>
                    <a:lnTo>
                      <a:pt x="18213" y="14049"/>
                    </a:lnTo>
                    <a:lnTo>
                      <a:pt x="18527" y="13913"/>
                    </a:lnTo>
                    <a:lnTo>
                      <a:pt x="18841" y="13749"/>
                    </a:lnTo>
                    <a:lnTo>
                      <a:pt x="19142" y="13585"/>
                    </a:lnTo>
                    <a:lnTo>
                      <a:pt x="19428" y="13394"/>
                    </a:lnTo>
                    <a:lnTo>
                      <a:pt x="19702" y="13189"/>
                    </a:lnTo>
                    <a:lnTo>
                      <a:pt x="19975" y="12984"/>
                    </a:lnTo>
                    <a:lnTo>
                      <a:pt x="20234" y="12766"/>
                    </a:lnTo>
                    <a:lnTo>
                      <a:pt x="20480" y="12520"/>
                    </a:lnTo>
                    <a:lnTo>
                      <a:pt x="20712" y="12274"/>
                    </a:lnTo>
                    <a:lnTo>
                      <a:pt x="20944" y="12015"/>
                    </a:lnTo>
                    <a:lnTo>
                      <a:pt x="21149" y="11756"/>
                    </a:lnTo>
                    <a:lnTo>
                      <a:pt x="21354" y="11469"/>
                    </a:lnTo>
                    <a:lnTo>
                      <a:pt x="21531" y="11182"/>
                    </a:lnTo>
                    <a:lnTo>
                      <a:pt x="21708" y="10882"/>
                    </a:lnTo>
                    <a:lnTo>
                      <a:pt x="21859" y="10581"/>
                    </a:lnTo>
                    <a:lnTo>
                      <a:pt x="22009" y="10254"/>
                    </a:lnTo>
                    <a:lnTo>
                      <a:pt x="22132" y="9940"/>
                    </a:lnTo>
                    <a:lnTo>
                      <a:pt x="22241" y="9612"/>
                    </a:lnTo>
                    <a:lnTo>
                      <a:pt x="22336" y="9271"/>
                    </a:lnTo>
                    <a:lnTo>
                      <a:pt x="22418" y="8929"/>
                    </a:lnTo>
                    <a:lnTo>
                      <a:pt x="22487" y="8574"/>
                    </a:lnTo>
                    <a:lnTo>
                      <a:pt x="22528" y="8219"/>
                    </a:lnTo>
                    <a:lnTo>
                      <a:pt x="22555" y="7851"/>
                    </a:lnTo>
                    <a:lnTo>
                      <a:pt x="22569" y="7482"/>
                    </a:lnTo>
                    <a:lnTo>
                      <a:pt x="22569" y="7114"/>
                    </a:lnTo>
                    <a:lnTo>
                      <a:pt x="22555" y="6745"/>
                    </a:lnTo>
                    <a:lnTo>
                      <a:pt x="22528" y="6390"/>
                    </a:lnTo>
                    <a:lnTo>
                      <a:pt x="22487" y="6035"/>
                    </a:lnTo>
                    <a:lnTo>
                      <a:pt x="22418" y="5680"/>
                    </a:lnTo>
                    <a:lnTo>
                      <a:pt x="22336" y="5339"/>
                    </a:lnTo>
                    <a:lnTo>
                      <a:pt x="22241" y="4997"/>
                    </a:lnTo>
                    <a:lnTo>
                      <a:pt x="22132" y="4670"/>
                    </a:lnTo>
                    <a:lnTo>
                      <a:pt x="22009" y="4342"/>
                    </a:lnTo>
                    <a:lnTo>
                      <a:pt x="21859" y="4028"/>
                    </a:lnTo>
                    <a:lnTo>
                      <a:pt x="21708" y="3728"/>
                    </a:lnTo>
                    <a:lnTo>
                      <a:pt x="21531" y="3427"/>
                    </a:lnTo>
                    <a:lnTo>
                      <a:pt x="21354" y="3141"/>
                    </a:lnTo>
                    <a:lnTo>
                      <a:pt x="21149" y="2854"/>
                    </a:lnTo>
                    <a:lnTo>
                      <a:pt x="20944" y="2581"/>
                    </a:lnTo>
                    <a:lnTo>
                      <a:pt x="20712" y="2335"/>
                    </a:lnTo>
                    <a:lnTo>
                      <a:pt x="20480" y="2076"/>
                    </a:lnTo>
                    <a:lnTo>
                      <a:pt x="20234" y="1844"/>
                    </a:lnTo>
                    <a:lnTo>
                      <a:pt x="19975" y="1625"/>
                    </a:lnTo>
                    <a:lnTo>
                      <a:pt x="19702" y="1407"/>
                    </a:lnTo>
                    <a:lnTo>
                      <a:pt x="19428" y="1216"/>
                    </a:lnTo>
                    <a:lnTo>
                      <a:pt x="19142" y="1025"/>
                    </a:lnTo>
                    <a:lnTo>
                      <a:pt x="18841" y="861"/>
                    </a:lnTo>
                    <a:lnTo>
                      <a:pt x="18527" y="697"/>
                    </a:lnTo>
                    <a:lnTo>
                      <a:pt x="18213" y="560"/>
                    </a:lnTo>
                    <a:lnTo>
                      <a:pt x="17899" y="424"/>
                    </a:lnTo>
                    <a:lnTo>
                      <a:pt x="17558" y="315"/>
                    </a:lnTo>
                    <a:lnTo>
                      <a:pt x="17230" y="219"/>
                    </a:lnTo>
                    <a:lnTo>
                      <a:pt x="16875" y="137"/>
                    </a:lnTo>
                    <a:lnTo>
                      <a:pt x="16534" y="83"/>
                    </a:lnTo>
                    <a:lnTo>
                      <a:pt x="16179" y="28"/>
                    </a:lnTo>
                    <a:lnTo>
                      <a:pt x="15811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883475" y="1130611"/>
                <a:ext cx="153039" cy="203927"/>
              </a:xfrm>
              <a:custGeom>
                <a:rect b="b" l="l" r="r" t="t"/>
                <a:pathLst>
                  <a:path extrusionOk="0" h="9189" w="6896">
                    <a:moveTo>
                      <a:pt x="3605" y="301"/>
                    </a:moveTo>
                    <a:lnTo>
                      <a:pt x="3782" y="314"/>
                    </a:lnTo>
                    <a:lnTo>
                      <a:pt x="3946" y="328"/>
                    </a:lnTo>
                    <a:lnTo>
                      <a:pt x="4096" y="355"/>
                    </a:lnTo>
                    <a:lnTo>
                      <a:pt x="4260" y="396"/>
                    </a:lnTo>
                    <a:lnTo>
                      <a:pt x="4410" y="451"/>
                    </a:lnTo>
                    <a:lnTo>
                      <a:pt x="4561" y="506"/>
                    </a:lnTo>
                    <a:lnTo>
                      <a:pt x="4697" y="574"/>
                    </a:lnTo>
                    <a:lnTo>
                      <a:pt x="4834" y="656"/>
                    </a:lnTo>
                    <a:lnTo>
                      <a:pt x="4970" y="751"/>
                    </a:lnTo>
                    <a:lnTo>
                      <a:pt x="5107" y="847"/>
                    </a:lnTo>
                    <a:lnTo>
                      <a:pt x="5230" y="942"/>
                    </a:lnTo>
                    <a:lnTo>
                      <a:pt x="5352" y="1065"/>
                    </a:lnTo>
                    <a:lnTo>
                      <a:pt x="5475" y="1188"/>
                    </a:lnTo>
                    <a:lnTo>
                      <a:pt x="5585" y="1311"/>
                    </a:lnTo>
                    <a:lnTo>
                      <a:pt x="5694" y="1448"/>
                    </a:lnTo>
                    <a:lnTo>
                      <a:pt x="5803" y="1598"/>
                    </a:lnTo>
                    <a:lnTo>
                      <a:pt x="5899" y="1748"/>
                    </a:lnTo>
                    <a:lnTo>
                      <a:pt x="6076" y="2062"/>
                    </a:lnTo>
                    <a:lnTo>
                      <a:pt x="6226" y="2403"/>
                    </a:lnTo>
                    <a:lnTo>
                      <a:pt x="6349" y="2772"/>
                    </a:lnTo>
                    <a:lnTo>
                      <a:pt x="6458" y="3154"/>
                    </a:lnTo>
                    <a:lnTo>
                      <a:pt x="6527" y="3564"/>
                    </a:lnTo>
                    <a:lnTo>
                      <a:pt x="6581" y="3973"/>
                    </a:lnTo>
                    <a:lnTo>
                      <a:pt x="6595" y="4397"/>
                    </a:lnTo>
                    <a:lnTo>
                      <a:pt x="6581" y="4615"/>
                    </a:lnTo>
                    <a:lnTo>
                      <a:pt x="6568" y="4833"/>
                    </a:lnTo>
                    <a:lnTo>
                      <a:pt x="6527" y="5270"/>
                    </a:lnTo>
                    <a:lnTo>
                      <a:pt x="6445" y="5694"/>
                    </a:lnTo>
                    <a:lnTo>
                      <a:pt x="6335" y="6089"/>
                    </a:lnTo>
                    <a:lnTo>
                      <a:pt x="6199" y="6485"/>
                    </a:lnTo>
                    <a:lnTo>
                      <a:pt x="6035" y="6840"/>
                    </a:lnTo>
                    <a:lnTo>
                      <a:pt x="5858" y="7182"/>
                    </a:lnTo>
                    <a:lnTo>
                      <a:pt x="5639" y="7496"/>
                    </a:lnTo>
                    <a:lnTo>
                      <a:pt x="5421" y="7782"/>
                    </a:lnTo>
                    <a:lnTo>
                      <a:pt x="5298" y="7919"/>
                    </a:lnTo>
                    <a:lnTo>
                      <a:pt x="5175" y="8042"/>
                    </a:lnTo>
                    <a:lnTo>
                      <a:pt x="5052" y="8165"/>
                    </a:lnTo>
                    <a:lnTo>
                      <a:pt x="4916" y="8274"/>
                    </a:lnTo>
                    <a:lnTo>
                      <a:pt x="4779" y="8383"/>
                    </a:lnTo>
                    <a:lnTo>
                      <a:pt x="4643" y="8465"/>
                    </a:lnTo>
                    <a:lnTo>
                      <a:pt x="4506" y="8561"/>
                    </a:lnTo>
                    <a:lnTo>
                      <a:pt x="4356" y="8629"/>
                    </a:lnTo>
                    <a:lnTo>
                      <a:pt x="4206" y="8697"/>
                    </a:lnTo>
                    <a:lnTo>
                      <a:pt x="4055" y="8752"/>
                    </a:lnTo>
                    <a:lnTo>
                      <a:pt x="3905" y="8793"/>
                    </a:lnTo>
                    <a:lnTo>
                      <a:pt x="3741" y="8834"/>
                    </a:lnTo>
                    <a:lnTo>
                      <a:pt x="3591" y="8861"/>
                    </a:lnTo>
                    <a:lnTo>
                      <a:pt x="3427" y="8875"/>
                    </a:lnTo>
                    <a:lnTo>
                      <a:pt x="3113" y="8875"/>
                    </a:lnTo>
                    <a:lnTo>
                      <a:pt x="2950" y="8861"/>
                    </a:lnTo>
                    <a:lnTo>
                      <a:pt x="2799" y="8834"/>
                    </a:lnTo>
                    <a:lnTo>
                      <a:pt x="2649" y="8793"/>
                    </a:lnTo>
                    <a:lnTo>
                      <a:pt x="2513" y="8738"/>
                    </a:lnTo>
                    <a:lnTo>
                      <a:pt x="2363" y="8683"/>
                    </a:lnTo>
                    <a:lnTo>
                      <a:pt x="2226" y="8615"/>
                    </a:lnTo>
                    <a:lnTo>
                      <a:pt x="2089" y="8547"/>
                    </a:lnTo>
                    <a:lnTo>
                      <a:pt x="1953" y="8465"/>
                    </a:lnTo>
                    <a:lnTo>
                      <a:pt x="1816" y="8369"/>
                    </a:lnTo>
                    <a:lnTo>
                      <a:pt x="1694" y="8260"/>
                    </a:lnTo>
                    <a:lnTo>
                      <a:pt x="1571" y="8151"/>
                    </a:lnTo>
                    <a:lnTo>
                      <a:pt x="1448" y="8028"/>
                    </a:lnTo>
                    <a:lnTo>
                      <a:pt x="1325" y="7905"/>
                    </a:lnTo>
                    <a:lnTo>
                      <a:pt x="1216" y="7769"/>
                    </a:lnTo>
                    <a:lnTo>
                      <a:pt x="1120" y="7619"/>
                    </a:lnTo>
                    <a:lnTo>
                      <a:pt x="1011" y="7468"/>
                    </a:lnTo>
                    <a:lnTo>
                      <a:pt x="915" y="7305"/>
                    </a:lnTo>
                    <a:lnTo>
                      <a:pt x="820" y="7127"/>
                    </a:lnTo>
                    <a:lnTo>
                      <a:pt x="738" y="6950"/>
                    </a:lnTo>
                    <a:lnTo>
                      <a:pt x="670" y="6772"/>
                    </a:lnTo>
                    <a:lnTo>
                      <a:pt x="533" y="6403"/>
                    </a:lnTo>
                    <a:lnTo>
                      <a:pt x="438" y="6021"/>
                    </a:lnTo>
                    <a:lnTo>
                      <a:pt x="356" y="5612"/>
                    </a:lnTo>
                    <a:lnTo>
                      <a:pt x="315" y="5202"/>
                    </a:lnTo>
                    <a:lnTo>
                      <a:pt x="301" y="4779"/>
                    </a:lnTo>
                    <a:lnTo>
                      <a:pt x="328" y="4342"/>
                    </a:lnTo>
                    <a:lnTo>
                      <a:pt x="369" y="3932"/>
                    </a:lnTo>
                    <a:lnTo>
                      <a:pt x="451" y="3523"/>
                    </a:lnTo>
                    <a:lnTo>
                      <a:pt x="547" y="3127"/>
                    </a:lnTo>
                    <a:lnTo>
                      <a:pt x="683" y="2758"/>
                    </a:lnTo>
                    <a:lnTo>
                      <a:pt x="833" y="2403"/>
                    </a:lnTo>
                    <a:lnTo>
                      <a:pt x="997" y="2076"/>
                    </a:lnTo>
                    <a:lnTo>
                      <a:pt x="1188" y="1762"/>
                    </a:lnTo>
                    <a:lnTo>
                      <a:pt x="1407" y="1475"/>
                    </a:lnTo>
                    <a:lnTo>
                      <a:pt x="1639" y="1215"/>
                    </a:lnTo>
                    <a:lnTo>
                      <a:pt x="1885" y="983"/>
                    </a:lnTo>
                    <a:lnTo>
                      <a:pt x="2008" y="888"/>
                    </a:lnTo>
                    <a:lnTo>
                      <a:pt x="2144" y="792"/>
                    </a:lnTo>
                    <a:lnTo>
                      <a:pt x="2281" y="697"/>
                    </a:lnTo>
                    <a:lnTo>
                      <a:pt x="2417" y="615"/>
                    </a:lnTo>
                    <a:lnTo>
                      <a:pt x="2554" y="546"/>
                    </a:lnTo>
                    <a:lnTo>
                      <a:pt x="2704" y="478"/>
                    </a:lnTo>
                    <a:lnTo>
                      <a:pt x="2840" y="437"/>
                    </a:lnTo>
                    <a:lnTo>
                      <a:pt x="2991" y="383"/>
                    </a:lnTo>
                    <a:lnTo>
                      <a:pt x="3141" y="355"/>
                    </a:lnTo>
                    <a:lnTo>
                      <a:pt x="3291" y="328"/>
                    </a:lnTo>
                    <a:lnTo>
                      <a:pt x="3441" y="314"/>
                    </a:lnTo>
                    <a:lnTo>
                      <a:pt x="3605" y="301"/>
                    </a:lnTo>
                    <a:close/>
                    <a:moveTo>
                      <a:pt x="3455" y="0"/>
                    </a:moveTo>
                    <a:lnTo>
                      <a:pt x="3277" y="14"/>
                    </a:lnTo>
                    <a:lnTo>
                      <a:pt x="3113" y="41"/>
                    </a:lnTo>
                    <a:lnTo>
                      <a:pt x="2936" y="82"/>
                    </a:lnTo>
                    <a:lnTo>
                      <a:pt x="2772" y="137"/>
                    </a:lnTo>
                    <a:lnTo>
                      <a:pt x="2608" y="192"/>
                    </a:lnTo>
                    <a:lnTo>
                      <a:pt x="2444" y="260"/>
                    </a:lnTo>
                    <a:lnTo>
                      <a:pt x="2281" y="342"/>
                    </a:lnTo>
                    <a:lnTo>
                      <a:pt x="2130" y="437"/>
                    </a:lnTo>
                    <a:lnTo>
                      <a:pt x="1980" y="533"/>
                    </a:lnTo>
                    <a:lnTo>
                      <a:pt x="1830" y="642"/>
                    </a:lnTo>
                    <a:lnTo>
                      <a:pt x="1680" y="765"/>
                    </a:lnTo>
                    <a:lnTo>
                      <a:pt x="1543" y="888"/>
                    </a:lnTo>
                    <a:lnTo>
                      <a:pt x="1407" y="1024"/>
                    </a:lnTo>
                    <a:lnTo>
                      <a:pt x="1270" y="1161"/>
                    </a:lnTo>
                    <a:lnTo>
                      <a:pt x="1147" y="1311"/>
                    </a:lnTo>
                    <a:lnTo>
                      <a:pt x="1025" y="1475"/>
                    </a:lnTo>
                    <a:lnTo>
                      <a:pt x="915" y="1639"/>
                    </a:lnTo>
                    <a:lnTo>
                      <a:pt x="806" y="1816"/>
                    </a:lnTo>
                    <a:lnTo>
                      <a:pt x="697" y="1994"/>
                    </a:lnTo>
                    <a:lnTo>
                      <a:pt x="601" y="2171"/>
                    </a:lnTo>
                    <a:lnTo>
                      <a:pt x="506" y="2362"/>
                    </a:lnTo>
                    <a:lnTo>
                      <a:pt x="424" y="2567"/>
                    </a:lnTo>
                    <a:lnTo>
                      <a:pt x="356" y="2772"/>
                    </a:lnTo>
                    <a:lnTo>
                      <a:pt x="274" y="2977"/>
                    </a:lnTo>
                    <a:lnTo>
                      <a:pt x="219" y="3195"/>
                    </a:lnTo>
                    <a:lnTo>
                      <a:pt x="164" y="3414"/>
                    </a:lnTo>
                    <a:lnTo>
                      <a:pt x="110" y="3632"/>
                    </a:lnTo>
                    <a:lnTo>
                      <a:pt x="69" y="3864"/>
                    </a:lnTo>
                    <a:lnTo>
                      <a:pt x="42" y="4083"/>
                    </a:lnTo>
                    <a:lnTo>
                      <a:pt x="14" y="4328"/>
                    </a:lnTo>
                    <a:lnTo>
                      <a:pt x="1" y="4547"/>
                    </a:lnTo>
                    <a:lnTo>
                      <a:pt x="1" y="4779"/>
                    </a:lnTo>
                    <a:lnTo>
                      <a:pt x="1" y="4997"/>
                    </a:lnTo>
                    <a:lnTo>
                      <a:pt x="14" y="5229"/>
                    </a:lnTo>
                    <a:lnTo>
                      <a:pt x="28" y="5448"/>
                    </a:lnTo>
                    <a:lnTo>
                      <a:pt x="55" y="5666"/>
                    </a:lnTo>
                    <a:lnTo>
                      <a:pt x="96" y="5871"/>
                    </a:lnTo>
                    <a:lnTo>
                      <a:pt x="137" y="6089"/>
                    </a:lnTo>
                    <a:lnTo>
                      <a:pt x="192" y="6294"/>
                    </a:lnTo>
                    <a:lnTo>
                      <a:pt x="246" y="6499"/>
                    </a:lnTo>
                    <a:lnTo>
                      <a:pt x="315" y="6704"/>
                    </a:lnTo>
                    <a:lnTo>
                      <a:pt x="383" y="6895"/>
                    </a:lnTo>
                    <a:lnTo>
                      <a:pt x="465" y="7086"/>
                    </a:lnTo>
                    <a:lnTo>
                      <a:pt x="547" y="7277"/>
                    </a:lnTo>
                    <a:lnTo>
                      <a:pt x="656" y="7455"/>
                    </a:lnTo>
                    <a:lnTo>
                      <a:pt x="752" y="7619"/>
                    </a:lnTo>
                    <a:lnTo>
                      <a:pt x="861" y="7796"/>
                    </a:lnTo>
                    <a:lnTo>
                      <a:pt x="984" y="7960"/>
                    </a:lnTo>
                    <a:lnTo>
                      <a:pt x="1106" y="8110"/>
                    </a:lnTo>
                    <a:lnTo>
                      <a:pt x="1229" y="8247"/>
                    </a:lnTo>
                    <a:lnTo>
                      <a:pt x="1366" y="8383"/>
                    </a:lnTo>
                    <a:lnTo>
                      <a:pt x="1502" y="8506"/>
                    </a:lnTo>
                    <a:lnTo>
                      <a:pt x="1639" y="8615"/>
                    </a:lnTo>
                    <a:lnTo>
                      <a:pt x="1789" y="8724"/>
                    </a:lnTo>
                    <a:lnTo>
                      <a:pt x="1939" y="8820"/>
                    </a:lnTo>
                    <a:lnTo>
                      <a:pt x="2089" y="8902"/>
                    </a:lnTo>
                    <a:lnTo>
                      <a:pt x="2253" y="8970"/>
                    </a:lnTo>
                    <a:lnTo>
                      <a:pt x="2417" y="9038"/>
                    </a:lnTo>
                    <a:lnTo>
                      <a:pt x="2581" y="9093"/>
                    </a:lnTo>
                    <a:lnTo>
                      <a:pt x="2745" y="9134"/>
                    </a:lnTo>
                    <a:lnTo>
                      <a:pt x="2909" y="9161"/>
                    </a:lnTo>
                    <a:lnTo>
                      <a:pt x="3086" y="9175"/>
                    </a:lnTo>
                    <a:lnTo>
                      <a:pt x="3291" y="9189"/>
                    </a:lnTo>
                    <a:lnTo>
                      <a:pt x="3455" y="9175"/>
                    </a:lnTo>
                    <a:lnTo>
                      <a:pt x="3632" y="9161"/>
                    </a:lnTo>
                    <a:lnTo>
                      <a:pt x="3796" y="9134"/>
                    </a:lnTo>
                    <a:lnTo>
                      <a:pt x="3960" y="9107"/>
                    </a:lnTo>
                    <a:lnTo>
                      <a:pt x="4124" y="9052"/>
                    </a:lnTo>
                    <a:lnTo>
                      <a:pt x="4288" y="8997"/>
                    </a:lnTo>
                    <a:lnTo>
                      <a:pt x="4438" y="8929"/>
                    </a:lnTo>
                    <a:lnTo>
                      <a:pt x="4588" y="8847"/>
                    </a:lnTo>
                    <a:lnTo>
                      <a:pt x="4738" y="8765"/>
                    </a:lnTo>
                    <a:lnTo>
                      <a:pt x="4888" y="8670"/>
                    </a:lnTo>
                    <a:lnTo>
                      <a:pt x="5038" y="8574"/>
                    </a:lnTo>
                    <a:lnTo>
                      <a:pt x="5175" y="8451"/>
                    </a:lnTo>
                    <a:lnTo>
                      <a:pt x="5312" y="8342"/>
                    </a:lnTo>
                    <a:lnTo>
                      <a:pt x="5448" y="8206"/>
                    </a:lnTo>
                    <a:lnTo>
                      <a:pt x="5571" y="8083"/>
                    </a:lnTo>
                    <a:lnTo>
                      <a:pt x="5694" y="7933"/>
                    </a:lnTo>
                    <a:lnTo>
                      <a:pt x="5926" y="7632"/>
                    </a:lnTo>
                    <a:lnTo>
                      <a:pt x="6131" y="7291"/>
                    </a:lnTo>
                    <a:lnTo>
                      <a:pt x="6322" y="6936"/>
                    </a:lnTo>
                    <a:lnTo>
                      <a:pt x="6486" y="6567"/>
                    </a:lnTo>
                    <a:lnTo>
                      <a:pt x="6636" y="6158"/>
                    </a:lnTo>
                    <a:lnTo>
                      <a:pt x="6745" y="5748"/>
                    </a:lnTo>
                    <a:lnTo>
                      <a:pt x="6827" y="5311"/>
                    </a:lnTo>
                    <a:lnTo>
                      <a:pt x="6854" y="5093"/>
                    </a:lnTo>
                    <a:lnTo>
                      <a:pt x="6882" y="4861"/>
                    </a:lnTo>
                    <a:lnTo>
                      <a:pt x="6895" y="4629"/>
                    </a:lnTo>
                    <a:lnTo>
                      <a:pt x="6895" y="4397"/>
                    </a:lnTo>
                    <a:lnTo>
                      <a:pt x="6895" y="4164"/>
                    </a:lnTo>
                    <a:lnTo>
                      <a:pt x="6882" y="3932"/>
                    </a:lnTo>
                    <a:lnTo>
                      <a:pt x="6854" y="3714"/>
                    </a:lnTo>
                    <a:lnTo>
                      <a:pt x="6827" y="3495"/>
                    </a:lnTo>
                    <a:lnTo>
                      <a:pt x="6786" y="3277"/>
                    </a:lnTo>
                    <a:lnTo>
                      <a:pt x="6745" y="3059"/>
                    </a:lnTo>
                    <a:lnTo>
                      <a:pt x="6690" y="2854"/>
                    </a:lnTo>
                    <a:lnTo>
                      <a:pt x="6636" y="2649"/>
                    </a:lnTo>
                    <a:lnTo>
                      <a:pt x="6568" y="2444"/>
                    </a:lnTo>
                    <a:lnTo>
                      <a:pt x="6486" y="2253"/>
                    </a:lnTo>
                    <a:lnTo>
                      <a:pt x="6404" y="2076"/>
                    </a:lnTo>
                    <a:lnTo>
                      <a:pt x="6322" y="1884"/>
                    </a:lnTo>
                    <a:lnTo>
                      <a:pt x="6226" y="1707"/>
                    </a:lnTo>
                    <a:lnTo>
                      <a:pt x="6131" y="1543"/>
                    </a:lnTo>
                    <a:lnTo>
                      <a:pt x="6021" y="1379"/>
                    </a:lnTo>
                    <a:lnTo>
                      <a:pt x="5912" y="1229"/>
                    </a:lnTo>
                    <a:lnTo>
                      <a:pt x="5789" y="1079"/>
                    </a:lnTo>
                    <a:lnTo>
                      <a:pt x="5666" y="942"/>
                    </a:lnTo>
                    <a:lnTo>
                      <a:pt x="5530" y="820"/>
                    </a:lnTo>
                    <a:lnTo>
                      <a:pt x="5393" y="697"/>
                    </a:lnTo>
                    <a:lnTo>
                      <a:pt x="5257" y="574"/>
                    </a:lnTo>
                    <a:lnTo>
                      <a:pt x="5120" y="478"/>
                    </a:lnTo>
                    <a:lnTo>
                      <a:pt x="4970" y="383"/>
                    </a:lnTo>
                    <a:lnTo>
                      <a:pt x="4806" y="301"/>
                    </a:lnTo>
                    <a:lnTo>
                      <a:pt x="4656" y="219"/>
                    </a:lnTo>
                    <a:lnTo>
                      <a:pt x="4492" y="151"/>
                    </a:lnTo>
                    <a:lnTo>
                      <a:pt x="4329" y="96"/>
                    </a:lnTo>
                    <a:lnTo>
                      <a:pt x="4151" y="55"/>
                    </a:lnTo>
                    <a:lnTo>
                      <a:pt x="3987" y="28"/>
                    </a:lnTo>
                    <a:lnTo>
                      <a:pt x="3810" y="14"/>
                    </a:lnTo>
                    <a:lnTo>
                      <a:pt x="36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5043466" y="1142129"/>
                <a:ext cx="126053" cy="179693"/>
              </a:xfrm>
              <a:custGeom>
                <a:rect b="b" l="l" r="r" t="t"/>
                <a:pathLst>
                  <a:path extrusionOk="0" h="8097" w="5680">
                    <a:moveTo>
                      <a:pt x="2990" y="301"/>
                    </a:moveTo>
                    <a:lnTo>
                      <a:pt x="3127" y="314"/>
                    </a:lnTo>
                    <a:lnTo>
                      <a:pt x="3263" y="328"/>
                    </a:lnTo>
                    <a:lnTo>
                      <a:pt x="3386" y="355"/>
                    </a:lnTo>
                    <a:lnTo>
                      <a:pt x="3509" y="382"/>
                    </a:lnTo>
                    <a:lnTo>
                      <a:pt x="3632" y="423"/>
                    </a:lnTo>
                    <a:lnTo>
                      <a:pt x="3755" y="478"/>
                    </a:lnTo>
                    <a:lnTo>
                      <a:pt x="3864" y="533"/>
                    </a:lnTo>
                    <a:lnTo>
                      <a:pt x="3973" y="601"/>
                    </a:lnTo>
                    <a:lnTo>
                      <a:pt x="4082" y="683"/>
                    </a:lnTo>
                    <a:lnTo>
                      <a:pt x="4287" y="860"/>
                    </a:lnTo>
                    <a:lnTo>
                      <a:pt x="4478" y="1065"/>
                    </a:lnTo>
                    <a:lnTo>
                      <a:pt x="4656" y="1297"/>
                    </a:lnTo>
                    <a:lnTo>
                      <a:pt x="4820" y="1543"/>
                    </a:lnTo>
                    <a:lnTo>
                      <a:pt x="4956" y="1830"/>
                    </a:lnTo>
                    <a:lnTo>
                      <a:pt x="5079" y="2130"/>
                    </a:lnTo>
                    <a:lnTo>
                      <a:pt x="5188" y="2444"/>
                    </a:lnTo>
                    <a:lnTo>
                      <a:pt x="5270" y="2785"/>
                    </a:lnTo>
                    <a:lnTo>
                      <a:pt x="5325" y="3127"/>
                    </a:lnTo>
                    <a:lnTo>
                      <a:pt x="5352" y="3495"/>
                    </a:lnTo>
                    <a:lnTo>
                      <a:pt x="5366" y="3864"/>
                    </a:lnTo>
                    <a:lnTo>
                      <a:pt x="5352" y="4246"/>
                    </a:lnTo>
                    <a:lnTo>
                      <a:pt x="5311" y="4628"/>
                    </a:lnTo>
                    <a:lnTo>
                      <a:pt x="5243" y="4997"/>
                    </a:lnTo>
                    <a:lnTo>
                      <a:pt x="5147" y="5338"/>
                    </a:lnTo>
                    <a:lnTo>
                      <a:pt x="5038" y="5680"/>
                    </a:lnTo>
                    <a:lnTo>
                      <a:pt x="4902" y="5994"/>
                    </a:lnTo>
                    <a:lnTo>
                      <a:pt x="4751" y="6294"/>
                    </a:lnTo>
                    <a:lnTo>
                      <a:pt x="4588" y="6567"/>
                    </a:lnTo>
                    <a:lnTo>
                      <a:pt x="4410" y="6826"/>
                    </a:lnTo>
                    <a:lnTo>
                      <a:pt x="4205" y="7045"/>
                    </a:lnTo>
                    <a:lnTo>
                      <a:pt x="4000" y="7250"/>
                    </a:lnTo>
                    <a:lnTo>
                      <a:pt x="3768" y="7427"/>
                    </a:lnTo>
                    <a:lnTo>
                      <a:pt x="3536" y="7564"/>
                    </a:lnTo>
                    <a:lnTo>
                      <a:pt x="3427" y="7618"/>
                    </a:lnTo>
                    <a:lnTo>
                      <a:pt x="3304" y="7673"/>
                    </a:lnTo>
                    <a:lnTo>
                      <a:pt x="3181" y="7714"/>
                    </a:lnTo>
                    <a:lnTo>
                      <a:pt x="3058" y="7741"/>
                    </a:lnTo>
                    <a:lnTo>
                      <a:pt x="2922" y="7769"/>
                    </a:lnTo>
                    <a:lnTo>
                      <a:pt x="2799" y="7782"/>
                    </a:lnTo>
                    <a:lnTo>
                      <a:pt x="2663" y="7796"/>
                    </a:lnTo>
                    <a:lnTo>
                      <a:pt x="2540" y="7782"/>
                    </a:lnTo>
                    <a:lnTo>
                      <a:pt x="2417" y="7769"/>
                    </a:lnTo>
                    <a:lnTo>
                      <a:pt x="2280" y="7741"/>
                    </a:lnTo>
                    <a:lnTo>
                      <a:pt x="2157" y="7714"/>
                    </a:lnTo>
                    <a:lnTo>
                      <a:pt x="2034" y="7673"/>
                    </a:lnTo>
                    <a:lnTo>
                      <a:pt x="1925" y="7618"/>
                    </a:lnTo>
                    <a:lnTo>
                      <a:pt x="1802" y="7564"/>
                    </a:lnTo>
                    <a:lnTo>
                      <a:pt x="1693" y="7495"/>
                    </a:lnTo>
                    <a:lnTo>
                      <a:pt x="1584" y="7414"/>
                    </a:lnTo>
                    <a:lnTo>
                      <a:pt x="1379" y="7236"/>
                    </a:lnTo>
                    <a:lnTo>
                      <a:pt x="1188" y="7031"/>
                    </a:lnTo>
                    <a:lnTo>
                      <a:pt x="1011" y="6799"/>
                    </a:lnTo>
                    <a:lnTo>
                      <a:pt x="847" y="6553"/>
                    </a:lnTo>
                    <a:lnTo>
                      <a:pt x="710" y="6267"/>
                    </a:lnTo>
                    <a:lnTo>
                      <a:pt x="587" y="5966"/>
                    </a:lnTo>
                    <a:lnTo>
                      <a:pt x="478" y="5652"/>
                    </a:lnTo>
                    <a:lnTo>
                      <a:pt x="396" y="5325"/>
                    </a:lnTo>
                    <a:lnTo>
                      <a:pt x="342" y="4970"/>
                    </a:lnTo>
                    <a:lnTo>
                      <a:pt x="314" y="4601"/>
                    </a:lnTo>
                    <a:lnTo>
                      <a:pt x="301" y="4232"/>
                    </a:lnTo>
                    <a:lnTo>
                      <a:pt x="314" y="3850"/>
                    </a:lnTo>
                    <a:lnTo>
                      <a:pt x="355" y="3482"/>
                    </a:lnTo>
                    <a:lnTo>
                      <a:pt x="423" y="3127"/>
                    </a:lnTo>
                    <a:lnTo>
                      <a:pt x="505" y="2785"/>
                    </a:lnTo>
                    <a:lnTo>
                      <a:pt x="615" y="2458"/>
                    </a:lnTo>
                    <a:lnTo>
                      <a:pt x="737" y="2144"/>
                    </a:lnTo>
                    <a:lnTo>
                      <a:pt x="874" y="1857"/>
                    </a:lnTo>
                    <a:lnTo>
                      <a:pt x="1038" y="1584"/>
                    </a:lnTo>
                    <a:lnTo>
                      <a:pt x="1215" y="1338"/>
                    </a:lnTo>
                    <a:lnTo>
                      <a:pt x="1393" y="1106"/>
                    </a:lnTo>
                    <a:lnTo>
                      <a:pt x="1598" y="901"/>
                    </a:lnTo>
                    <a:lnTo>
                      <a:pt x="1816" y="724"/>
                    </a:lnTo>
                    <a:lnTo>
                      <a:pt x="2034" y="587"/>
                    </a:lnTo>
                    <a:lnTo>
                      <a:pt x="2267" y="464"/>
                    </a:lnTo>
                    <a:lnTo>
                      <a:pt x="2376" y="410"/>
                    </a:lnTo>
                    <a:lnTo>
                      <a:pt x="2499" y="382"/>
                    </a:lnTo>
                    <a:lnTo>
                      <a:pt x="2622" y="341"/>
                    </a:lnTo>
                    <a:lnTo>
                      <a:pt x="2744" y="328"/>
                    </a:lnTo>
                    <a:lnTo>
                      <a:pt x="2867" y="314"/>
                    </a:lnTo>
                    <a:lnTo>
                      <a:pt x="2990" y="301"/>
                    </a:lnTo>
                    <a:close/>
                    <a:moveTo>
                      <a:pt x="2867" y="0"/>
                    </a:moveTo>
                    <a:lnTo>
                      <a:pt x="2717" y="27"/>
                    </a:lnTo>
                    <a:lnTo>
                      <a:pt x="2581" y="41"/>
                    </a:lnTo>
                    <a:lnTo>
                      <a:pt x="2430" y="82"/>
                    </a:lnTo>
                    <a:lnTo>
                      <a:pt x="2294" y="123"/>
                    </a:lnTo>
                    <a:lnTo>
                      <a:pt x="2157" y="178"/>
                    </a:lnTo>
                    <a:lnTo>
                      <a:pt x="2034" y="246"/>
                    </a:lnTo>
                    <a:lnTo>
                      <a:pt x="1898" y="314"/>
                    </a:lnTo>
                    <a:lnTo>
                      <a:pt x="1761" y="396"/>
                    </a:lnTo>
                    <a:lnTo>
                      <a:pt x="1639" y="478"/>
                    </a:lnTo>
                    <a:lnTo>
                      <a:pt x="1516" y="574"/>
                    </a:lnTo>
                    <a:lnTo>
                      <a:pt x="1284" y="792"/>
                    </a:lnTo>
                    <a:lnTo>
                      <a:pt x="1065" y="1038"/>
                    </a:lnTo>
                    <a:lnTo>
                      <a:pt x="860" y="1311"/>
                    </a:lnTo>
                    <a:lnTo>
                      <a:pt x="669" y="1611"/>
                    </a:lnTo>
                    <a:lnTo>
                      <a:pt x="505" y="1925"/>
                    </a:lnTo>
                    <a:lnTo>
                      <a:pt x="355" y="2280"/>
                    </a:lnTo>
                    <a:lnTo>
                      <a:pt x="232" y="2635"/>
                    </a:lnTo>
                    <a:lnTo>
                      <a:pt x="137" y="3017"/>
                    </a:lnTo>
                    <a:lnTo>
                      <a:pt x="55" y="3413"/>
                    </a:lnTo>
                    <a:lnTo>
                      <a:pt x="14" y="3823"/>
                    </a:lnTo>
                    <a:lnTo>
                      <a:pt x="0" y="4232"/>
                    </a:lnTo>
                    <a:lnTo>
                      <a:pt x="0" y="4642"/>
                    </a:lnTo>
                    <a:lnTo>
                      <a:pt x="41" y="5038"/>
                    </a:lnTo>
                    <a:lnTo>
                      <a:pt x="109" y="5420"/>
                    </a:lnTo>
                    <a:lnTo>
                      <a:pt x="205" y="5775"/>
                    </a:lnTo>
                    <a:lnTo>
                      <a:pt x="314" y="6117"/>
                    </a:lnTo>
                    <a:lnTo>
                      <a:pt x="451" y="6444"/>
                    </a:lnTo>
                    <a:lnTo>
                      <a:pt x="615" y="6745"/>
                    </a:lnTo>
                    <a:lnTo>
                      <a:pt x="792" y="7018"/>
                    </a:lnTo>
                    <a:lnTo>
                      <a:pt x="997" y="7277"/>
                    </a:lnTo>
                    <a:lnTo>
                      <a:pt x="1106" y="7386"/>
                    </a:lnTo>
                    <a:lnTo>
                      <a:pt x="1215" y="7495"/>
                    </a:lnTo>
                    <a:lnTo>
                      <a:pt x="1325" y="7591"/>
                    </a:lnTo>
                    <a:lnTo>
                      <a:pt x="1447" y="7687"/>
                    </a:lnTo>
                    <a:lnTo>
                      <a:pt x="1570" y="7769"/>
                    </a:lnTo>
                    <a:lnTo>
                      <a:pt x="1693" y="7837"/>
                    </a:lnTo>
                    <a:lnTo>
                      <a:pt x="1816" y="7905"/>
                    </a:lnTo>
                    <a:lnTo>
                      <a:pt x="1953" y="7960"/>
                    </a:lnTo>
                    <a:lnTo>
                      <a:pt x="2089" y="8014"/>
                    </a:lnTo>
                    <a:lnTo>
                      <a:pt x="2226" y="8042"/>
                    </a:lnTo>
                    <a:lnTo>
                      <a:pt x="2376" y="8069"/>
                    </a:lnTo>
                    <a:lnTo>
                      <a:pt x="2512" y="8096"/>
                    </a:lnTo>
                    <a:lnTo>
                      <a:pt x="2813" y="8096"/>
                    </a:lnTo>
                    <a:lnTo>
                      <a:pt x="2949" y="8083"/>
                    </a:lnTo>
                    <a:lnTo>
                      <a:pt x="3086" y="8055"/>
                    </a:lnTo>
                    <a:lnTo>
                      <a:pt x="3222" y="8014"/>
                    </a:lnTo>
                    <a:lnTo>
                      <a:pt x="3359" y="7973"/>
                    </a:lnTo>
                    <a:lnTo>
                      <a:pt x="3495" y="7932"/>
                    </a:lnTo>
                    <a:lnTo>
                      <a:pt x="3618" y="7864"/>
                    </a:lnTo>
                    <a:lnTo>
                      <a:pt x="3755" y="7796"/>
                    </a:lnTo>
                    <a:lnTo>
                      <a:pt x="4000" y="7646"/>
                    </a:lnTo>
                    <a:lnTo>
                      <a:pt x="4233" y="7454"/>
                    </a:lnTo>
                    <a:lnTo>
                      <a:pt x="4451" y="7236"/>
                    </a:lnTo>
                    <a:lnTo>
                      <a:pt x="4669" y="6990"/>
                    </a:lnTo>
                    <a:lnTo>
                      <a:pt x="4861" y="6717"/>
                    </a:lnTo>
                    <a:lnTo>
                      <a:pt x="5038" y="6431"/>
                    </a:lnTo>
                    <a:lnTo>
                      <a:pt x="5188" y="6103"/>
                    </a:lnTo>
                    <a:lnTo>
                      <a:pt x="5325" y="5775"/>
                    </a:lnTo>
                    <a:lnTo>
                      <a:pt x="5448" y="5420"/>
                    </a:lnTo>
                    <a:lnTo>
                      <a:pt x="5543" y="5052"/>
                    </a:lnTo>
                    <a:lnTo>
                      <a:pt x="5611" y="4669"/>
                    </a:lnTo>
                    <a:lnTo>
                      <a:pt x="5652" y="4273"/>
                    </a:lnTo>
                    <a:lnTo>
                      <a:pt x="5680" y="3864"/>
                    </a:lnTo>
                    <a:lnTo>
                      <a:pt x="5666" y="3454"/>
                    </a:lnTo>
                    <a:lnTo>
                      <a:pt x="5625" y="3058"/>
                    </a:lnTo>
                    <a:lnTo>
                      <a:pt x="5557" y="2676"/>
                    </a:lnTo>
                    <a:lnTo>
                      <a:pt x="5461" y="2321"/>
                    </a:lnTo>
                    <a:lnTo>
                      <a:pt x="5352" y="1980"/>
                    </a:lnTo>
                    <a:lnTo>
                      <a:pt x="5216" y="1652"/>
                    </a:lnTo>
                    <a:lnTo>
                      <a:pt x="5052" y="1352"/>
                    </a:lnTo>
                    <a:lnTo>
                      <a:pt x="4874" y="1079"/>
                    </a:lnTo>
                    <a:lnTo>
                      <a:pt x="4669" y="819"/>
                    </a:lnTo>
                    <a:lnTo>
                      <a:pt x="4574" y="710"/>
                    </a:lnTo>
                    <a:lnTo>
                      <a:pt x="4465" y="601"/>
                    </a:lnTo>
                    <a:lnTo>
                      <a:pt x="4342" y="505"/>
                    </a:lnTo>
                    <a:lnTo>
                      <a:pt x="4219" y="410"/>
                    </a:lnTo>
                    <a:lnTo>
                      <a:pt x="4110" y="328"/>
                    </a:lnTo>
                    <a:lnTo>
                      <a:pt x="3973" y="260"/>
                    </a:lnTo>
                    <a:lnTo>
                      <a:pt x="3850" y="191"/>
                    </a:lnTo>
                    <a:lnTo>
                      <a:pt x="3714" y="137"/>
                    </a:lnTo>
                    <a:lnTo>
                      <a:pt x="3577" y="82"/>
                    </a:lnTo>
                    <a:lnTo>
                      <a:pt x="3441" y="55"/>
                    </a:lnTo>
                    <a:lnTo>
                      <a:pt x="3304" y="27"/>
                    </a:lnTo>
                    <a:lnTo>
                      <a:pt x="3154" y="14"/>
                    </a:lnTo>
                    <a:lnTo>
                      <a:pt x="30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4553217" y="990925"/>
                <a:ext cx="232400" cy="392386"/>
              </a:xfrm>
              <a:custGeom>
                <a:rect b="b" l="l" r="r" t="t"/>
                <a:pathLst>
                  <a:path extrusionOk="0" h="17681" w="10472">
                    <a:moveTo>
                      <a:pt x="5898" y="1"/>
                    </a:moveTo>
                    <a:lnTo>
                      <a:pt x="5516" y="205"/>
                    </a:lnTo>
                    <a:lnTo>
                      <a:pt x="5134" y="424"/>
                    </a:lnTo>
                    <a:lnTo>
                      <a:pt x="4765" y="656"/>
                    </a:lnTo>
                    <a:lnTo>
                      <a:pt x="4424" y="902"/>
                    </a:lnTo>
                    <a:lnTo>
                      <a:pt x="4069" y="1161"/>
                    </a:lnTo>
                    <a:lnTo>
                      <a:pt x="3741" y="1434"/>
                    </a:lnTo>
                    <a:lnTo>
                      <a:pt x="3427" y="1721"/>
                    </a:lnTo>
                    <a:lnTo>
                      <a:pt x="3113" y="2007"/>
                    </a:lnTo>
                    <a:lnTo>
                      <a:pt x="2826" y="2321"/>
                    </a:lnTo>
                    <a:lnTo>
                      <a:pt x="2540" y="2635"/>
                    </a:lnTo>
                    <a:lnTo>
                      <a:pt x="2267" y="2963"/>
                    </a:lnTo>
                    <a:lnTo>
                      <a:pt x="2021" y="3304"/>
                    </a:lnTo>
                    <a:lnTo>
                      <a:pt x="1775" y="3659"/>
                    </a:lnTo>
                    <a:lnTo>
                      <a:pt x="1543" y="4014"/>
                    </a:lnTo>
                    <a:lnTo>
                      <a:pt x="1338" y="4383"/>
                    </a:lnTo>
                    <a:lnTo>
                      <a:pt x="1133" y="4752"/>
                    </a:lnTo>
                    <a:lnTo>
                      <a:pt x="956" y="5134"/>
                    </a:lnTo>
                    <a:lnTo>
                      <a:pt x="778" y="5530"/>
                    </a:lnTo>
                    <a:lnTo>
                      <a:pt x="628" y="5926"/>
                    </a:lnTo>
                    <a:lnTo>
                      <a:pt x="492" y="6335"/>
                    </a:lnTo>
                    <a:lnTo>
                      <a:pt x="369" y="6745"/>
                    </a:lnTo>
                    <a:lnTo>
                      <a:pt x="260" y="7168"/>
                    </a:lnTo>
                    <a:lnTo>
                      <a:pt x="178" y="7578"/>
                    </a:lnTo>
                    <a:lnTo>
                      <a:pt x="109" y="8015"/>
                    </a:lnTo>
                    <a:lnTo>
                      <a:pt x="55" y="8438"/>
                    </a:lnTo>
                    <a:lnTo>
                      <a:pt x="14" y="8875"/>
                    </a:lnTo>
                    <a:lnTo>
                      <a:pt x="0" y="9312"/>
                    </a:lnTo>
                    <a:lnTo>
                      <a:pt x="0" y="9762"/>
                    </a:lnTo>
                    <a:lnTo>
                      <a:pt x="14" y="10199"/>
                    </a:lnTo>
                    <a:lnTo>
                      <a:pt x="55" y="10650"/>
                    </a:lnTo>
                    <a:lnTo>
                      <a:pt x="109" y="11100"/>
                    </a:lnTo>
                    <a:lnTo>
                      <a:pt x="191" y="11551"/>
                    </a:lnTo>
                    <a:lnTo>
                      <a:pt x="1366" y="17681"/>
                    </a:lnTo>
                    <a:lnTo>
                      <a:pt x="1830" y="17653"/>
                    </a:lnTo>
                    <a:lnTo>
                      <a:pt x="2280" y="17599"/>
                    </a:lnTo>
                    <a:lnTo>
                      <a:pt x="2744" y="17517"/>
                    </a:lnTo>
                    <a:lnTo>
                      <a:pt x="3181" y="17421"/>
                    </a:lnTo>
                    <a:lnTo>
                      <a:pt x="3618" y="17298"/>
                    </a:lnTo>
                    <a:lnTo>
                      <a:pt x="4055" y="17162"/>
                    </a:lnTo>
                    <a:lnTo>
                      <a:pt x="4465" y="17012"/>
                    </a:lnTo>
                    <a:lnTo>
                      <a:pt x="4888" y="16834"/>
                    </a:lnTo>
                    <a:lnTo>
                      <a:pt x="5284" y="16643"/>
                    </a:lnTo>
                    <a:lnTo>
                      <a:pt x="5680" y="16425"/>
                    </a:lnTo>
                    <a:lnTo>
                      <a:pt x="6048" y="16206"/>
                    </a:lnTo>
                    <a:lnTo>
                      <a:pt x="6417" y="15960"/>
                    </a:lnTo>
                    <a:lnTo>
                      <a:pt x="6772" y="15701"/>
                    </a:lnTo>
                    <a:lnTo>
                      <a:pt x="7113" y="15414"/>
                    </a:lnTo>
                    <a:lnTo>
                      <a:pt x="7441" y="15128"/>
                    </a:lnTo>
                    <a:lnTo>
                      <a:pt x="7769" y="14814"/>
                    </a:lnTo>
                    <a:lnTo>
                      <a:pt x="8069" y="14500"/>
                    </a:lnTo>
                    <a:lnTo>
                      <a:pt x="8342" y="14158"/>
                    </a:lnTo>
                    <a:lnTo>
                      <a:pt x="8615" y="13803"/>
                    </a:lnTo>
                    <a:lnTo>
                      <a:pt x="8874" y="13448"/>
                    </a:lnTo>
                    <a:lnTo>
                      <a:pt x="9107" y="13080"/>
                    </a:lnTo>
                    <a:lnTo>
                      <a:pt x="9339" y="12684"/>
                    </a:lnTo>
                    <a:lnTo>
                      <a:pt x="9530" y="12288"/>
                    </a:lnTo>
                    <a:lnTo>
                      <a:pt x="9721" y="11892"/>
                    </a:lnTo>
                    <a:lnTo>
                      <a:pt x="9885" y="11469"/>
                    </a:lnTo>
                    <a:lnTo>
                      <a:pt x="10035" y="11045"/>
                    </a:lnTo>
                    <a:lnTo>
                      <a:pt x="10158" y="10609"/>
                    </a:lnTo>
                    <a:lnTo>
                      <a:pt x="10267" y="10158"/>
                    </a:lnTo>
                    <a:lnTo>
                      <a:pt x="10349" y="9708"/>
                    </a:lnTo>
                    <a:lnTo>
                      <a:pt x="10417" y="9257"/>
                    </a:lnTo>
                    <a:lnTo>
                      <a:pt x="10458" y="8793"/>
                    </a:lnTo>
                    <a:lnTo>
                      <a:pt x="10472" y="8315"/>
                    </a:lnTo>
                    <a:lnTo>
                      <a:pt x="10472" y="7987"/>
                    </a:lnTo>
                    <a:lnTo>
                      <a:pt x="10472" y="7660"/>
                    </a:lnTo>
                    <a:lnTo>
                      <a:pt x="10445" y="7332"/>
                    </a:lnTo>
                    <a:lnTo>
                      <a:pt x="10417" y="7018"/>
                    </a:lnTo>
                    <a:lnTo>
                      <a:pt x="10376" y="6704"/>
                    </a:lnTo>
                    <a:lnTo>
                      <a:pt x="10322" y="6390"/>
                    </a:lnTo>
                    <a:lnTo>
                      <a:pt x="10253" y="6076"/>
                    </a:lnTo>
                    <a:lnTo>
                      <a:pt x="10185" y="5776"/>
                    </a:lnTo>
                    <a:lnTo>
                      <a:pt x="10103" y="5475"/>
                    </a:lnTo>
                    <a:lnTo>
                      <a:pt x="10008" y="5175"/>
                    </a:lnTo>
                    <a:lnTo>
                      <a:pt x="9898" y="4888"/>
                    </a:lnTo>
                    <a:lnTo>
                      <a:pt x="9789" y="4588"/>
                    </a:lnTo>
                    <a:lnTo>
                      <a:pt x="9666" y="4315"/>
                    </a:lnTo>
                    <a:lnTo>
                      <a:pt x="9543" y="4028"/>
                    </a:lnTo>
                    <a:lnTo>
                      <a:pt x="9407" y="3755"/>
                    </a:lnTo>
                    <a:lnTo>
                      <a:pt x="9257" y="3482"/>
                    </a:lnTo>
                    <a:lnTo>
                      <a:pt x="9107" y="3223"/>
                    </a:lnTo>
                    <a:lnTo>
                      <a:pt x="8943" y="2963"/>
                    </a:lnTo>
                    <a:lnTo>
                      <a:pt x="8765" y="2704"/>
                    </a:lnTo>
                    <a:lnTo>
                      <a:pt x="8588" y="2458"/>
                    </a:lnTo>
                    <a:lnTo>
                      <a:pt x="8397" y="2212"/>
                    </a:lnTo>
                    <a:lnTo>
                      <a:pt x="8205" y="1980"/>
                    </a:lnTo>
                    <a:lnTo>
                      <a:pt x="8014" y="1748"/>
                    </a:lnTo>
                    <a:lnTo>
                      <a:pt x="7796" y="1530"/>
                    </a:lnTo>
                    <a:lnTo>
                      <a:pt x="7591" y="1311"/>
                    </a:lnTo>
                    <a:lnTo>
                      <a:pt x="7359" y="1106"/>
                    </a:lnTo>
                    <a:lnTo>
                      <a:pt x="7127" y="902"/>
                    </a:lnTo>
                    <a:lnTo>
                      <a:pt x="6895" y="710"/>
                    </a:lnTo>
                    <a:lnTo>
                      <a:pt x="6663" y="519"/>
                    </a:lnTo>
                    <a:lnTo>
                      <a:pt x="6403" y="342"/>
                    </a:lnTo>
                    <a:lnTo>
                      <a:pt x="6158" y="178"/>
                    </a:lnTo>
                    <a:lnTo>
                      <a:pt x="5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4507765" y="1328154"/>
                <a:ext cx="127274" cy="127585"/>
              </a:xfrm>
              <a:custGeom>
                <a:rect b="b" l="l" r="r" t="t"/>
                <a:pathLst>
                  <a:path extrusionOk="0" h="5749" w="5735">
                    <a:moveTo>
                      <a:pt x="2799" y="1"/>
                    </a:moveTo>
                    <a:lnTo>
                      <a:pt x="2512" y="28"/>
                    </a:lnTo>
                    <a:lnTo>
                      <a:pt x="2226" y="83"/>
                    </a:lnTo>
                    <a:lnTo>
                      <a:pt x="1939" y="165"/>
                    </a:lnTo>
                    <a:lnTo>
                      <a:pt x="1666" y="260"/>
                    </a:lnTo>
                    <a:lnTo>
                      <a:pt x="1420" y="397"/>
                    </a:lnTo>
                    <a:lnTo>
                      <a:pt x="1188" y="547"/>
                    </a:lnTo>
                    <a:lnTo>
                      <a:pt x="970" y="724"/>
                    </a:lnTo>
                    <a:lnTo>
                      <a:pt x="765" y="916"/>
                    </a:lnTo>
                    <a:lnTo>
                      <a:pt x="587" y="1134"/>
                    </a:lnTo>
                    <a:lnTo>
                      <a:pt x="437" y="1352"/>
                    </a:lnTo>
                    <a:lnTo>
                      <a:pt x="301" y="1598"/>
                    </a:lnTo>
                    <a:lnTo>
                      <a:pt x="191" y="1844"/>
                    </a:lnTo>
                    <a:lnTo>
                      <a:pt x="96" y="2117"/>
                    </a:lnTo>
                    <a:lnTo>
                      <a:pt x="41" y="2390"/>
                    </a:lnTo>
                    <a:lnTo>
                      <a:pt x="0" y="2663"/>
                    </a:lnTo>
                    <a:lnTo>
                      <a:pt x="0" y="2950"/>
                    </a:lnTo>
                    <a:lnTo>
                      <a:pt x="14" y="3237"/>
                    </a:lnTo>
                    <a:lnTo>
                      <a:pt x="69" y="3523"/>
                    </a:lnTo>
                    <a:lnTo>
                      <a:pt x="151" y="3810"/>
                    </a:lnTo>
                    <a:lnTo>
                      <a:pt x="260" y="4069"/>
                    </a:lnTo>
                    <a:lnTo>
                      <a:pt x="383" y="4329"/>
                    </a:lnTo>
                    <a:lnTo>
                      <a:pt x="546" y="4561"/>
                    </a:lnTo>
                    <a:lnTo>
                      <a:pt x="710" y="4779"/>
                    </a:lnTo>
                    <a:lnTo>
                      <a:pt x="915" y="4984"/>
                    </a:lnTo>
                    <a:lnTo>
                      <a:pt x="1120" y="5162"/>
                    </a:lnTo>
                    <a:lnTo>
                      <a:pt x="1352" y="5312"/>
                    </a:lnTo>
                    <a:lnTo>
                      <a:pt x="1584" y="5448"/>
                    </a:lnTo>
                    <a:lnTo>
                      <a:pt x="1843" y="5557"/>
                    </a:lnTo>
                    <a:lnTo>
                      <a:pt x="2103" y="5653"/>
                    </a:lnTo>
                    <a:lnTo>
                      <a:pt x="2376" y="5708"/>
                    </a:lnTo>
                    <a:lnTo>
                      <a:pt x="2649" y="5749"/>
                    </a:lnTo>
                    <a:lnTo>
                      <a:pt x="2936" y="5749"/>
                    </a:lnTo>
                    <a:lnTo>
                      <a:pt x="3222" y="5735"/>
                    </a:lnTo>
                    <a:lnTo>
                      <a:pt x="3509" y="5680"/>
                    </a:lnTo>
                    <a:lnTo>
                      <a:pt x="3796" y="5598"/>
                    </a:lnTo>
                    <a:lnTo>
                      <a:pt x="4069" y="5489"/>
                    </a:lnTo>
                    <a:lnTo>
                      <a:pt x="4315" y="5353"/>
                    </a:lnTo>
                    <a:lnTo>
                      <a:pt x="4547" y="5203"/>
                    </a:lnTo>
                    <a:lnTo>
                      <a:pt x="4765" y="5025"/>
                    </a:lnTo>
                    <a:lnTo>
                      <a:pt x="4970" y="4834"/>
                    </a:lnTo>
                    <a:lnTo>
                      <a:pt x="5147" y="4629"/>
                    </a:lnTo>
                    <a:lnTo>
                      <a:pt x="5298" y="4397"/>
                    </a:lnTo>
                    <a:lnTo>
                      <a:pt x="5434" y="4165"/>
                    </a:lnTo>
                    <a:lnTo>
                      <a:pt x="5557" y="3906"/>
                    </a:lnTo>
                    <a:lnTo>
                      <a:pt x="5639" y="3646"/>
                    </a:lnTo>
                    <a:lnTo>
                      <a:pt x="5694" y="3373"/>
                    </a:lnTo>
                    <a:lnTo>
                      <a:pt x="5734" y="3100"/>
                    </a:lnTo>
                    <a:lnTo>
                      <a:pt x="5734" y="2813"/>
                    </a:lnTo>
                    <a:lnTo>
                      <a:pt x="5721" y="2527"/>
                    </a:lnTo>
                    <a:lnTo>
                      <a:pt x="5666" y="2226"/>
                    </a:lnTo>
                    <a:lnTo>
                      <a:pt x="5584" y="1953"/>
                    </a:lnTo>
                    <a:lnTo>
                      <a:pt x="5475" y="1680"/>
                    </a:lnTo>
                    <a:lnTo>
                      <a:pt x="5352" y="1434"/>
                    </a:lnTo>
                    <a:lnTo>
                      <a:pt x="5202" y="1189"/>
                    </a:lnTo>
                    <a:lnTo>
                      <a:pt x="5025" y="970"/>
                    </a:lnTo>
                    <a:lnTo>
                      <a:pt x="4833" y="779"/>
                    </a:lnTo>
                    <a:lnTo>
                      <a:pt x="4615" y="602"/>
                    </a:lnTo>
                    <a:lnTo>
                      <a:pt x="4396" y="438"/>
                    </a:lnTo>
                    <a:lnTo>
                      <a:pt x="4151" y="301"/>
                    </a:lnTo>
                    <a:lnTo>
                      <a:pt x="3891" y="192"/>
                    </a:lnTo>
                    <a:lnTo>
                      <a:pt x="3632" y="110"/>
                    </a:lnTo>
                    <a:lnTo>
                      <a:pt x="3359" y="42"/>
                    </a:lnTo>
                    <a:lnTo>
                      <a:pt x="3086" y="15"/>
                    </a:lnTo>
                    <a:lnTo>
                      <a:pt x="2799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4548356" y="1349970"/>
                <a:ext cx="66089" cy="76986"/>
              </a:xfrm>
              <a:custGeom>
                <a:rect b="b" l="l" r="r" t="t"/>
                <a:pathLst>
                  <a:path extrusionOk="0" h="3469" w="2978">
                    <a:moveTo>
                      <a:pt x="1093" y="1"/>
                    </a:moveTo>
                    <a:lnTo>
                      <a:pt x="916" y="15"/>
                    </a:lnTo>
                    <a:lnTo>
                      <a:pt x="724" y="42"/>
                    </a:lnTo>
                    <a:lnTo>
                      <a:pt x="547" y="83"/>
                    </a:lnTo>
                    <a:lnTo>
                      <a:pt x="383" y="151"/>
                    </a:lnTo>
                    <a:lnTo>
                      <a:pt x="219" y="219"/>
                    </a:lnTo>
                    <a:lnTo>
                      <a:pt x="55" y="329"/>
                    </a:lnTo>
                    <a:lnTo>
                      <a:pt x="14" y="356"/>
                    </a:lnTo>
                    <a:lnTo>
                      <a:pt x="1" y="397"/>
                    </a:lnTo>
                    <a:lnTo>
                      <a:pt x="1" y="438"/>
                    </a:lnTo>
                    <a:lnTo>
                      <a:pt x="14" y="492"/>
                    </a:lnTo>
                    <a:lnTo>
                      <a:pt x="55" y="520"/>
                    </a:lnTo>
                    <a:lnTo>
                      <a:pt x="96" y="533"/>
                    </a:lnTo>
                    <a:lnTo>
                      <a:pt x="137" y="533"/>
                    </a:lnTo>
                    <a:lnTo>
                      <a:pt x="192" y="520"/>
                    </a:lnTo>
                    <a:lnTo>
                      <a:pt x="328" y="438"/>
                    </a:lnTo>
                    <a:lnTo>
                      <a:pt x="479" y="369"/>
                    </a:lnTo>
                    <a:lnTo>
                      <a:pt x="629" y="315"/>
                    </a:lnTo>
                    <a:lnTo>
                      <a:pt x="779" y="274"/>
                    </a:lnTo>
                    <a:lnTo>
                      <a:pt x="929" y="247"/>
                    </a:lnTo>
                    <a:lnTo>
                      <a:pt x="1257" y="247"/>
                    </a:lnTo>
                    <a:lnTo>
                      <a:pt x="1421" y="274"/>
                    </a:lnTo>
                    <a:lnTo>
                      <a:pt x="1571" y="315"/>
                    </a:lnTo>
                    <a:lnTo>
                      <a:pt x="1735" y="369"/>
                    </a:lnTo>
                    <a:lnTo>
                      <a:pt x="1871" y="438"/>
                    </a:lnTo>
                    <a:lnTo>
                      <a:pt x="2008" y="520"/>
                    </a:lnTo>
                    <a:lnTo>
                      <a:pt x="2144" y="615"/>
                    </a:lnTo>
                    <a:lnTo>
                      <a:pt x="2253" y="724"/>
                    </a:lnTo>
                    <a:lnTo>
                      <a:pt x="2363" y="847"/>
                    </a:lnTo>
                    <a:lnTo>
                      <a:pt x="2458" y="984"/>
                    </a:lnTo>
                    <a:lnTo>
                      <a:pt x="2554" y="1120"/>
                    </a:lnTo>
                    <a:lnTo>
                      <a:pt x="2622" y="1271"/>
                    </a:lnTo>
                    <a:lnTo>
                      <a:pt x="2677" y="1421"/>
                    </a:lnTo>
                    <a:lnTo>
                      <a:pt x="2704" y="1585"/>
                    </a:lnTo>
                    <a:lnTo>
                      <a:pt x="2731" y="1735"/>
                    </a:lnTo>
                    <a:lnTo>
                      <a:pt x="2731" y="1899"/>
                    </a:lnTo>
                    <a:lnTo>
                      <a:pt x="2731" y="2049"/>
                    </a:lnTo>
                    <a:lnTo>
                      <a:pt x="2704" y="2213"/>
                    </a:lnTo>
                    <a:lnTo>
                      <a:pt x="2663" y="2363"/>
                    </a:lnTo>
                    <a:lnTo>
                      <a:pt x="2608" y="2513"/>
                    </a:lnTo>
                    <a:lnTo>
                      <a:pt x="2540" y="2649"/>
                    </a:lnTo>
                    <a:lnTo>
                      <a:pt x="2472" y="2786"/>
                    </a:lnTo>
                    <a:lnTo>
                      <a:pt x="2376" y="2923"/>
                    </a:lnTo>
                    <a:lnTo>
                      <a:pt x="2267" y="3045"/>
                    </a:lnTo>
                    <a:lnTo>
                      <a:pt x="2144" y="3155"/>
                    </a:lnTo>
                    <a:lnTo>
                      <a:pt x="2008" y="3250"/>
                    </a:lnTo>
                    <a:lnTo>
                      <a:pt x="1967" y="3291"/>
                    </a:lnTo>
                    <a:lnTo>
                      <a:pt x="1953" y="3332"/>
                    </a:lnTo>
                    <a:lnTo>
                      <a:pt x="1953" y="3373"/>
                    </a:lnTo>
                    <a:lnTo>
                      <a:pt x="1967" y="3414"/>
                    </a:lnTo>
                    <a:lnTo>
                      <a:pt x="1994" y="3441"/>
                    </a:lnTo>
                    <a:lnTo>
                      <a:pt x="2035" y="3469"/>
                    </a:lnTo>
                    <a:lnTo>
                      <a:pt x="2103" y="3469"/>
                    </a:lnTo>
                    <a:lnTo>
                      <a:pt x="2144" y="3455"/>
                    </a:lnTo>
                    <a:lnTo>
                      <a:pt x="2294" y="3332"/>
                    </a:lnTo>
                    <a:lnTo>
                      <a:pt x="2431" y="3209"/>
                    </a:lnTo>
                    <a:lnTo>
                      <a:pt x="2554" y="3073"/>
                    </a:lnTo>
                    <a:lnTo>
                      <a:pt x="2663" y="2923"/>
                    </a:lnTo>
                    <a:lnTo>
                      <a:pt x="2759" y="2772"/>
                    </a:lnTo>
                    <a:lnTo>
                      <a:pt x="2841" y="2609"/>
                    </a:lnTo>
                    <a:lnTo>
                      <a:pt x="2895" y="2431"/>
                    </a:lnTo>
                    <a:lnTo>
                      <a:pt x="2936" y="2254"/>
                    </a:lnTo>
                    <a:lnTo>
                      <a:pt x="2963" y="2076"/>
                    </a:lnTo>
                    <a:lnTo>
                      <a:pt x="2977" y="1899"/>
                    </a:lnTo>
                    <a:lnTo>
                      <a:pt x="2963" y="1721"/>
                    </a:lnTo>
                    <a:lnTo>
                      <a:pt x="2950" y="1530"/>
                    </a:lnTo>
                    <a:lnTo>
                      <a:pt x="2895" y="1352"/>
                    </a:lnTo>
                    <a:lnTo>
                      <a:pt x="2841" y="1175"/>
                    </a:lnTo>
                    <a:lnTo>
                      <a:pt x="2759" y="1011"/>
                    </a:lnTo>
                    <a:lnTo>
                      <a:pt x="2663" y="847"/>
                    </a:lnTo>
                    <a:lnTo>
                      <a:pt x="2554" y="697"/>
                    </a:lnTo>
                    <a:lnTo>
                      <a:pt x="2431" y="561"/>
                    </a:lnTo>
                    <a:lnTo>
                      <a:pt x="2294" y="438"/>
                    </a:lnTo>
                    <a:lnTo>
                      <a:pt x="2144" y="329"/>
                    </a:lnTo>
                    <a:lnTo>
                      <a:pt x="1980" y="233"/>
                    </a:lnTo>
                    <a:lnTo>
                      <a:pt x="1817" y="151"/>
                    </a:lnTo>
                    <a:lnTo>
                      <a:pt x="1653" y="83"/>
                    </a:lnTo>
                    <a:lnTo>
                      <a:pt x="1462" y="42"/>
                    </a:lnTo>
                    <a:lnTo>
                      <a:pt x="1284" y="15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4570172" y="1372696"/>
                <a:ext cx="37594" cy="22459"/>
              </a:xfrm>
              <a:custGeom>
                <a:rect b="b" l="l" r="r" t="t"/>
                <a:pathLst>
                  <a:path extrusionOk="0" h="1012" w="1694">
                    <a:moveTo>
                      <a:pt x="1584" y="1"/>
                    </a:moveTo>
                    <a:lnTo>
                      <a:pt x="1352" y="14"/>
                    </a:lnTo>
                    <a:lnTo>
                      <a:pt x="1120" y="55"/>
                    </a:lnTo>
                    <a:lnTo>
                      <a:pt x="902" y="124"/>
                    </a:lnTo>
                    <a:lnTo>
                      <a:pt x="697" y="219"/>
                    </a:lnTo>
                    <a:lnTo>
                      <a:pt x="506" y="342"/>
                    </a:lnTo>
                    <a:lnTo>
                      <a:pt x="328" y="479"/>
                    </a:lnTo>
                    <a:lnTo>
                      <a:pt x="165" y="642"/>
                    </a:lnTo>
                    <a:lnTo>
                      <a:pt x="14" y="834"/>
                    </a:lnTo>
                    <a:lnTo>
                      <a:pt x="1" y="875"/>
                    </a:lnTo>
                    <a:lnTo>
                      <a:pt x="1" y="916"/>
                    </a:lnTo>
                    <a:lnTo>
                      <a:pt x="14" y="970"/>
                    </a:lnTo>
                    <a:lnTo>
                      <a:pt x="55" y="997"/>
                    </a:lnTo>
                    <a:lnTo>
                      <a:pt x="96" y="1011"/>
                    </a:lnTo>
                    <a:lnTo>
                      <a:pt x="151" y="1011"/>
                    </a:lnTo>
                    <a:lnTo>
                      <a:pt x="178" y="997"/>
                    </a:lnTo>
                    <a:lnTo>
                      <a:pt x="219" y="970"/>
                    </a:lnTo>
                    <a:lnTo>
                      <a:pt x="342" y="806"/>
                    </a:lnTo>
                    <a:lnTo>
                      <a:pt x="479" y="656"/>
                    </a:lnTo>
                    <a:lnTo>
                      <a:pt x="642" y="533"/>
                    </a:lnTo>
                    <a:lnTo>
                      <a:pt x="806" y="438"/>
                    </a:lnTo>
                    <a:lnTo>
                      <a:pt x="984" y="356"/>
                    </a:lnTo>
                    <a:lnTo>
                      <a:pt x="1175" y="288"/>
                    </a:lnTo>
                    <a:lnTo>
                      <a:pt x="1380" y="260"/>
                    </a:lnTo>
                    <a:lnTo>
                      <a:pt x="1584" y="247"/>
                    </a:lnTo>
                    <a:lnTo>
                      <a:pt x="1625" y="233"/>
                    </a:lnTo>
                    <a:lnTo>
                      <a:pt x="1666" y="206"/>
                    </a:lnTo>
                    <a:lnTo>
                      <a:pt x="1694" y="178"/>
                    </a:lnTo>
                    <a:lnTo>
                      <a:pt x="1694" y="124"/>
                    </a:lnTo>
                    <a:lnTo>
                      <a:pt x="1694" y="83"/>
                    </a:lnTo>
                    <a:lnTo>
                      <a:pt x="1666" y="42"/>
                    </a:lnTo>
                    <a:lnTo>
                      <a:pt x="1625" y="14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960130" y="1217875"/>
                <a:ext cx="39725" cy="39702"/>
              </a:xfrm>
              <a:custGeom>
                <a:rect b="b" l="l" r="r" t="t"/>
                <a:pathLst>
                  <a:path extrusionOk="0" h="1789" w="1790">
                    <a:moveTo>
                      <a:pt x="861" y="0"/>
                    </a:moveTo>
                    <a:lnTo>
                      <a:pt x="765" y="14"/>
                    </a:lnTo>
                    <a:lnTo>
                      <a:pt x="683" y="28"/>
                    </a:lnTo>
                    <a:lnTo>
                      <a:pt x="601" y="55"/>
                    </a:lnTo>
                    <a:lnTo>
                      <a:pt x="520" y="82"/>
                    </a:lnTo>
                    <a:lnTo>
                      <a:pt x="438" y="123"/>
                    </a:lnTo>
                    <a:lnTo>
                      <a:pt x="369" y="178"/>
                    </a:lnTo>
                    <a:lnTo>
                      <a:pt x="301" y="219"/>
                    </a:lnTo>
                    <a:lnTo>
                      <a:pt x="247" y="287"/>
                    </a:lnTo>
                    <a:lnTo>
                      <a:pt x="192" y="355"/>
                    </a:lnTo>
                    <a:lnTo>
                      <a:pt x="137" y="424"/>
                    </a:lnTo>
                    <a:lnTo>
                      <a:pt x="96" y="505"/>
                    </a:lnTo>
                    <a:lnTo>
                      <a:pt x="55" y="587"/>
                    </a:lnTo>
                    <a:lnTo>
                      <a:pt x="28" y="669"/>
                    </a:lnTo>
                    <a:lnTo>
                      <a:pt x="14" y="765"/>
                    </a:lnTo>
                    <a:lnTo>
                      <a:pt x="1" y="847"/>
                    </a:lnTo>
                    <a:lnTo>
                      <a:pt x="1" y="942"/>
                    </a:lnTo>
                    <a:lnTo>
                      <a:pt x="14" y="1024"/>
                    </a:lnTo>
                    <a:lnTo>
                      <a:pt x="28" y="1106"/>
                    </a:lnTo>
                    <a:lnTo>
                      <a:pt x="55" y="1188"/>
                    </a:lnTo>
                    <a:lnTo>
                      <a:pt x="83" y="1270"/>
                    </a:lnTo>
                    <a:lnTo>
                      <a:pt x="124" y="1352"/>
                    </a:lnTo>
                    <a:lnTo>
                      <a:pt x="178" y="1420"/>
                    </a:lnTo>
                    <a:lnTo>
                      <a:pt x="233" y="1488"/>
                    </a:lnTo>
                    <a:lnTo>
                      <a:pt x="287" y="1543"/>
                    </a:lnTo>
                    <a:lnTo>
                      <a:pt x="356" y="1611"/>
                    </a:lnTo>
                    <a:lnTo>
                      <a:pt x="424" y="1652"/>
                    </a:lnTo>
                    <a:lnTo>
                      <a:pt x="506" y="1693"/>
                    </a:lnTo>
                    <a:lnTo>
                      <a:pt x="588" y="1734"/>
                    </a:lnTo>
                    <a:lnTo>
                      <a:pt x="670" y="1762"/>
                    </a:lnTo>
                    <a:lnTo>
                      <a:pt x="765" y="1775"/>
                    </a:lnTo>
                    <a:lnTo>
                      <a:pt x="847" y="1789"/>
                    </a:lnTo>
                    <a:lnTo>
                      <a:pt x="943" y="1789"/>
                    </a:lnTo>
                    <a:lnTo>
                      <a:pt x="1025" y="1775"/>
                    </a:lnTo>
                    <a:lnTo>
                      <a:pt x="1120" y="1762"/>
                    </a:lnTo>
                    <a:lnTo>
                      <a:pt x="1202" y="1734"/>
                    </a:lnTo>
                    <a:lnTo>
                      <a:pt x="1270" y="1707"/>
                    </a:lnTo>
                    <a:lnTo>
                      <a:pt x="1352" y="1666"/>
                    </a:lnTo>
                    <a:lnTo>
                      <a:pt x="1421" y="1625"/>
                    </a:lnTo>
                    <a:lnTo>
                      <a:pt x="1489" y="1570"/>
                    </a:lnTo>
                    <a:lnTo>
                      <a:pt x="1557" y="1502"/>
                    </a:lnTo>
                    <a:lnTo>
                      <a:pt x="1612" y="1434"/>
                    </a:lnTo>
                    <a:lnTo>
                      <a:pt x="1653" y="1366"/>
                    </a:lnTo>
                    <a:lnTo>
                      <a:pt x="1707" y="1284"/>
                    </a:lnTo>
                    <a:lnTo>
                      <a:pt x="1735" y="1202"/>
                    </a:lnTo>
                    <a:lnTo>
                      <a:pt x="1762" y="1120"/>
                    </a:lnTo>
                    <a:lnTo>
                      <a:pt x="1789" y="1024"/>
                    </a:lnTo>
                    <a:lnTo>
                      <a:pt x="1789" y="942"/>
                    </a:lnTo>
                    <a:lnTo>
                      <a:pt x="1789" y="847"/>
                    </a:lnTo>
                    <a:lnTo>
                      <a:pt x="1789" y="765"/>
                    </a:lnTo>
                    <a:lnTo>
                      <a:pt x="1762" y="683"/>
                    </a:lnTo>
                    <a:lnTo>
                      <a:pt x="1735" y="601"/>
                    </a:lnTo>
                    <a:lnTo>
                      <a:pt x="1707" y="519"/>
                    </a:lnTo>
                    <a:lnTo>
                      <a:pt x="1666" y="437"/>
                    </a:lnTo>
                    <a:lnTo>
                      <a:pt x="1625" y="369"/>
                    </a:lnTo>
                    <a:lnTo>
                      <a:pt x="1571" y="301"/>
                    </a:lnTo>
                    <a:lnTo>
                      <a:pt x="1503" y="246"/>
                    </a:lnTo>
                    <a:lnTo>
                      <a:pt x="1448" y="191"/>
                    </a:lnTo>
                    <a:lnTo>
                      <a:pt x="1366" y="137"/>
                    </a:lnTo>
                    <a:lnTo>
                      <a:pt x="1298" y="96"/>
                    </a:lnTo>
                    <a:lnTo>
                      <a:pt x="1216" y="55"/>
                    </a:lnTo>
                    <a:lnTo>
                      <a:pt x="1120" y="28"/>
                    </a:lnTo>
                    <a:lnTo>
                      <a:pt x="1038" y="14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068012" y="1222713"/>
                <a:ext cx="39702" cy="39725"/>
              </a:xfrm>
              <a:custGeom>
                <a:rect b="b" l="l" r="r" t="t"/>
                <a:pathLst>
                  <a:path extrusionOk="0" h="1790" w="1789">
                    <a:moveTo>
                      <a:pt x="860" y="1"/>
                    </a:moveTo>
                    <a:lnTo>
                      <a:pt x="765" y="14"/>
                    </a:lnTo>
                    <a:lnTo>
                      <a:pt x="683" y="28"/>
                    </a:lnTo>
                    <a:lnTo>
                      <a:pt x="601" y="55"/>
                    </a:lnTo>
                    <a:lnTo>
                      <a:pt x="519" y="83"/>
                    </a:lnTo>
                    <a:lnTo>
                      <a:pt x="437" y="124"/>
                    </a:lnTo>
                    <a:lnTo>
                      <a:pt x="369" y="178"/>
                    </a:lnTo>
                    <a:lnTo>
                      <a:pt x="300" y="233"/>
                    </a:lnTo>
                    <a:lnTo>
                      <a:pt x="246" y="287"/>
                    </a:lnTo>
                    <a:lnTo>
                      <a:pt x="191" y="356"/>
                    </a:lnTo>
                    <a:lnTo>
                      <a:pt x="137" y="424"/>
                    </a:lnTo>
                    <a:lnTo>
                      <a:pt x="96" y="506"/>
                    </a:lnTo>
                    <a:lnTo>
                      <a:pt x="55" y="588"/>
                    </a:lnTo>
                    <a:lnTo>
                      <a:pt x="27" y="670"/>
                    </a:lnTo>
                    <a:lnTo>
                      <a:pt x="14" y="765"/>
                    </a:lnTo>
                    <a:lnTo>
                      <a:pt x="0" y="847"/>
                    </a:lnTo>
                    <a:lnTo>
                      <a:pt x="0" y="943"/>
                    </a:lnTo>
                    <a:lnTo>
                      <a:pt x="14" y="1025"/>
                    </a:lnTo>
                    <a:lnTo>
                      <a:pt x="27" y="1107"/>
                    </a:lnTo>
                    <a:lnTo>
                      <a:pt x="55" y="1189"/>
                    </a:lnTo>
                    <a:lnTo>
                      <a:pt x="82" y="1270"/>
                    </a:lnTo>
                    <a:lnTo>
                      <a:pt x="123" y="1352"/>
                    </a:lnTo>
                    <a:lnTo>
                      <a:pt x="178" y="1421"/>
                    </a:lnTo>
                    <a:lnTo>
                      <a:pt x="232" y="1489"/>
                    </a:lnTo>
                    <a:lnTo>
                      <a:pt x="287" y="1557"/>
                    </a:lnTo>
                    <a:lnTo>
                      <a:pt x="355" y="1612"/>
                    </a:lnTo>
                    <a:lnTo>
                      <a:pt x="423" y="1653"/>
                    </a:lnTo>
                    <a:lnTo>
                      <a:pt x="505" y="1694"/>
                    </a:lnTo>
                    <a:lnTo>
                      <a:pt x="587" y="1735"/>
                    </a:lnTo>
                    <a:lnTo>
                      <a:pt x="669" y="1762"/>
                    </a:lnTo>
                    <a:lnTo>
                      <a:pt x="765" y="1776"/>
                    </a:lnTo>
                    <a:lnTo>
                      <a:pt x="847" y="1789"/>
                    </a:lnTo>
                    <a:lnTo>
                      <a:pt x="942" y="1789"/>
                    </a:lnTo>
                    <a:lnTo>
                      <a:pt x="1024" y="1776"/>
                    </a:lnTo>
                    <a:lnTo>
                      <a:pt x="1120" y="1762"/>
                    </a:lnTo>
                    <a:lnTo>
                      <a:pt x="1202" y="1735"/>
                    </a:lnTo>
                    <a:lnTo>
                      <a:pt x="1270" y="1707"/>
                    </a:lnTo>
                    <a:lnTo>
                      <a:pt x="1352" y="1666"/>
                    </a:lnTo>
                    <a:lnTo>
                      <a:pt x="1420" y="1625"/>
                    </a:lnTo>
                    <a:lnTo>
                      <a:pt x="1488" y="1571"/>
                    </a:lnTo>
                    <a:lnTo>
                      <a:pt x="1557" y="1503"/>
                    </a:lnTo>
                    <a:lnTo>
                      <a:pt x="1611" y="1434"/>
                    </a:lnTo>
                    <a:lnTo>
                      <a:pt x="1652" y="1366"/>
                    </a:lnTo>
                    <a:lnTo>
                      <a:pt x="1707" y="1284"/>
                    </a:lnTo>
                    <a:lnTo>
                      <a:pt x="1734" y="1202"/>
                    </a:lnTo>
                    <a:lnTo>
                      <a:pt x="1761" y="1120"/>
                    </a:lnTo>
                    <a:lnTo>
                      <a:pt x="1775" y="1025"/>
                    </a:lnTo>
                    <a:lnTo>
                      <a:pt x="1789" y="943"/>
                    </a:lnTo>
                    <a:lnTo>
                      <a:pt x="1789" y="847"/>
                    </a:lnTo>
                    <a:lnTo>
                      <a:pt x="1789" y="765"/>
                    </a:lnTo>
                    <a:lnTo>
                      <a:pt x="1761" y="683"/>
                    </a:lnTo>
                    <a:lnTo>
                      <a:pt x="1734" y="601"/>
                    </a:lnTo>
                    <a:lnTo>
                      <a:pt x="1707" y="520"/>
                    </a:lnTo>
                    <a:lnTo>
                      <a:pt x="1666" y="438"/>
                    </a:lnTo>
                    <a:lnTo>
                      <a:pt x="1625" y="369"/>
                    </a:lnTo>
                    <a:lnTo>
                      <a:pt x="1570" y="301"/>
                    </a:lnTo>
                    <a:lnTo>
                      <a:pt x="1502" y="247"/>
                    </a:lnTo>
                    <a:lnTo>
                      <a:pt x="1434" y="192"/>
                    </a:lnTo>
                    <a:lnTo>
                      <a:pt x="1365" y="137"/>
                    </a:lnTo>
                    <a:lnTo>
                      <a:pt x="1297" y="96"/>
                    </a:lnTo>
                    <a:lnTo>
                      <a:pt x="1202" y="55"/>
                    </a:lnTo>
                    <a:lnTo>
                      <a:pt x="1120" y="28"/>
                    </a:lnTo>
                    <a:lnTo>
                      <a:pt x="1038" y="14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638661" y="1223623"/>
                <a:ext cx="249377" cy="66977"/>
              </a:xfrm>
              <a:custGeom>
                <a:rect b="b" l="l" r="r" t="t"/>
                <a:pathLst>
                  <a:path extrusionOk="0" h="3018" w="11237">
                    <a:moveTo>
                      <a:pt x="11168" y="1"/>
                    </a:moveTo>
                    <a:lnTo>
                      <a:pt x="0" y="2731"/>
                    </a:lnTo>
                    <a:lnTo>
                      <a:pt x="69" y="3018"/>
                    </a:lnTo>
                    <a:lnTo>
                      <a:pt x="11236" y="287"/>
                    </a:lnTo>
                    <a:lnTo>
                      <a:pt x="11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5063750" y="1726304"/>
                <a:ext cx="244850" cy="657187"/>
              </a:xfrm>
              <a:custGeom>
                <a:rect b="b" l="l" r="r" t="t"/>
                <a:pathLst>
                  <a:path extrusionOk="0" h="29613" w="11033">
                    <a:moveTo>
                      <a:pt x="5503" y="0"/>
                    </a:moveTo>
                    <a:lnTo>
                      <a:pt x="5230" y="14"/>
                    </a:lnTo>
                    <a:lnTo>
                      <a:pt x="4971" y="41"/>
                    </a:lnTo>
                    <a:lnTo>
                      <a:pt x="4711" y="82"/>
                    </a:lnTo>
                    <a:lnTo>
                      <a:pt x="4452" y="137"/>
                    </a:lnTo>
                    <a:lnTo>
                      <a:pt x="4192" y="192"/>
                    </a:lnTo>
                    <a:lnTo>
                      <a:pt x="3947" y="273"/>
                    </a:lnTo>
                    <a:lnTo>
                      <a:pt x="3701" y="369"/>
                    </a:lnTo>
                    <a:lnTo>
                      <a:pt x="3469" y="465"/>
                    </a:lnTo>
                    <a:lnTo>
                      <a:pt x="3237" y="574"/>
                    </a:lnTo>
                    <a:lnTo>
                      <a:pt x="3018" y="697"/>
                    </a:lnTo>
                    <a:lnTo>
                      <a:pt x="2800" y="833"/>
                    </a:lnTo>
                    <a:lnTo>
                      <a:pt x="2581" y="970"/>
                    </a:lnTo>
                    <a:lnTo>
                      <a:pt x="2377" y="1120"/>
                    </a:lnTo>
                    <a:lnTo>
                      <a:pt x="2185" y="1284"/>
                    </a:lnTo>
                    <a:lnTo>
                      <a:pt x="1994" y="1448"/>
                    </a:lnTo>
                    <a:lnTo>
                      <a:pt x="1817" y="1625"/>
                    </a:lnTo>
                    <a:lnTo>
                      <a:pt x="1639" y="1816"/>
                    </a:lnTo>
                    <a:lnTo>
                      <a:pt x="1475" y="2021"/>
                    </a:lnTo>
                    <a:lnTo>
                      <a:pt x="1325" y="2212"/>
                    </a:lnTo>
                    <a:lnTo>
                      <a:pt x="1189" y="2431"/>
                    </a:lnTo>
                    <a:lnTo>
                      <a:pt x="1052" y="2649"/>
                    </a:lnTo>
                    <a:lnTo>
                      <a:pt x="929" y="2867"/>
                    </a:lnTo>
                    <a:lnTo>
                      <a:pt x="820" y="3100"/>
                    </a:lnTo>
                    <a:lnTo>
                      <a:pt x="711" y="3345"/>
                    </a:lnTo>
                    <a:lnTo>
                      <a:pt x="629" y="3591"/>
                    </a:lnTo>
                    <a:lnTo>
                      <a:pt x="547" y="3837"/>
                    </a:lnTo>
                    <a:lnTo>
                      <a:pt x="479" y="4096"/>
                    </a:lnTo>
                    <a:lnTo>
                      <a:pt x="424" y="4356"/>
                    </a:lnTo>
                    <a:lnTo>
                      <a:pt x="383" y="4615"/>
                    </a:lnTo>
                    <a:lnTo>
                      <a:pt x="356" y="4888"/>
                    </a:lnTo>
                    <a:lnTo>
                      <a:pt x="342" y="5147"/>
                    </a:lnTo>
                    <a:lnTo>
                      <a:pt x="1" y="24179"/>
                    </a:lnTo>
                    <a:lnTo>
                      <a:pt x="1" y="24452"/>
                    </a:lnTo>
                    <a:lnTo>
                      <a:pt x="15" y="24712"/>
                    </a:lnTo>
                    <a:lnTo>
                      <a:pt x="42" y="24985"/>
                    </a:lnTo>
                    <a:lnTo>
                      <a:pt x="83" y="25244"/>
                    </a:lnTo>
                    <a:lnTo>
                      <a:pt x="137" y="25503"/>
                    </a:lnTo>
                    <a:lnTo>
                      <a:pt x="206" y="25749"/>
                    </a:lnTo>
                    <a:lnTo>
                      <a:pt x="274" y="26009"/>
                    </a:lnTo>
                    <a:lnTo>
                      <a:pt x="370" y="26241"/>
                    </a:lnTo>
                    <a:lnTo>
                      <a:pt x="465" y="26486"/>
                    </a:lnTo>
                    <a:lnTo>
                      <a:pt x="574" y="26719"/>
                    </a:lnTo>
                    <a:lnTo>
                      <a:pt x="697" y="26937"/>
                    </a:lnTo>
                    <a:lnTo>
                      <a:pt x="834" y="27155"/>
                    </a:lnTo>
                    <a:lnTo>
                      <a:pt x="970" y="27374"/>
                    </a:lnTo>
                    <a:lnTo>
                      <a:pt x="1120" y="27579"/>
                    </a:lnTo>
                    <a:lnTo>
                      <a:pt x="1284" y="27770"/>
                    </a:lnTo>
                    <a:lnTo>
                      <a:pt x="1448" y="27961"/>
                    </a:lnTo>
                    <a:lnTo>
                      <a:pt x="1639" y="28138"/>
                    </a:lnTo>
                    <a:lnTo>
                      <a:pt x="1817" y="28316"/>
                    </a:lnTo>
                    <a:lnTo>
                      <a:pt x="2022" y="28480"/>
                    </a:lnTo>
                    <a:lnTo>
                      <a:pt x="2226" y="28630"/>
                    </a:lnTo>
                    <a:lnTo>
                      <a:pt x="2431" y="28766"/>
                    </a:lnTo>
                    <a:lnTo>
                      <a:pt x="2650" y="28903"/>
                    </a:lnTo>
                    <a:lnTo>
                      <a:pt x="2868" y="29026"/>
                    </a:lnTo>
                    <a:lnTo>
                      <a:pt x="3100" y="29135"/>
                    </a:lnTo>
                    <a:lnTo>
                      <a:pt x="3346" y="29244"/>
                    </a:lnTo>
                    <a:lnTo>
                      <a:pt x="3592" y="29326"/>
                    </a:lnTo>
                    <a:lnTo>
                      <a:pt x="3837" y="29408"/>
                    </a:lnTo>
                    <a:lnTo>
                      <a:pt x="4097" y="29476"/>
                    </a:lnTo>
                    <a:lnTo>
                      <a:pt x="4356" y="29531"/>
                    </a:lnTo>
                    <a:lnTo>
                      <a:pt x="4616" y="29572"/>
                    </a:lnTo>
                    <a:lnTo>
                      <a:pt x="4889" y="29599"/>
                    </a:lnTo>
                    <a:lnTo>
                      <a:pt x="5162" y="29613"/>
                    </a:lnTo>
                    <a:lnTo>
                      <a:pt x="5530" y="29613"/>
                    </a:lnTo>
                    <a:lnTo>
                      <a:pt x="5803" y="29599"/>
                    </a:lnTo>
                    <a:lnTo>
                      <a:pt x="6076" y="29572"/>
                    </a:lnTo>
                    <a:lnTo>
                      <a:pt x="6336" y="29531"/>
                    </a:lnTo>
                    <a:lnTo>
                      <a:pt x="6595" y="29476"/>
                    </a:lnTo>
                    <a:lnTo>
                      <a:pt x="6841" y="29422"/>
                    </a:lnTo>
                    <a:lnTo>
                      <a:pt x="7087" y="29340"/>
                    </a:lnTo>
                    <a:lnTo>
                      <a:pt x="7332" y="29258"/>
                    </a:lnTo>
                    <a:lnTo>
                      <a:pt x="7565" y="29149"/>
                    </a:lnTo>
                    <a:lnTo>
                      <a:pt x="7797" y="29040"/>
                    </a:lnTo>
                    <a:lnTo>
                      <a:pt x="8029" y="28917"/>
                    </a:lnTo>
                    <a:lnTo>
                      <a:pt x="8247" y="28794"/>
                    </a:lnTo>
                    <a:lnTo>
                      <a:pt x="8452" y="28644"/>
                    </a:lnTo>
                    <a:lnTo>
                      <a:pt x="8657" y="28493"/>
                    </a:lnTo>
                    <a:lnTo>
                      <a:pt x="8862" y="28330"/>
                    </a:lnTo>
                    <a:lnTo>
                      <a:pt x="9053" y="28166"/>
                    </a:lnTo>
                    <a:lnTo>
                      <a:pt x="9230" y="27988"/>
                    </a:lnTo>
                    <a:lnTo>
                      <a:pt x="9394" y="27797"/>
                    </a:lnTo>
                    <a:lnTo>
                      <a:pt x="9558" y="27606"/>
                    </a:lnTo>
                    <a:lnTo>
                      <a:pt x="9708" y="27401"/>
                    </a:lnTo>
                    <a:lnTo>
                      <a:pt x="9858" y="27183"/>
                    </a:lnTo>
                    <a:lnTo>
                      <a:pt x="9995" y="26964"/>
                    </a:lnTo>
                    <a:lnTo>
                      <a:pt x="10118" y="26746"/>
                    </a:lnTo>
                    <a:lnTo>
                      <a:pt x="10227" y="26514"/>
                    </a:lnTo>
                    <a:lnTo>
                      <a:pt x="10322" y="26268"/>
                    </a:lnTo>
                    <a:lnTo>
                      <a:pt x="10418" y="26036"/>
                    </a:lnTo>
                    <a:lnTo>
                      <a:pt x="10500" y="25777"/>
                    </a:lnTo>
                    <a:lnTo>
                      <a:pt x="10568" y="25531"/>
                    </a:lnTo>
                    <a:lnTo>
                      <a:pt x="10609" y="25271"/>
                    </a:lnTo>
                    <a:lnTo>
                      <a:pt x="10650" y="24998"/>
                    </a:lnTo>
                    <a:lnTo>
                      <a:pt x="10677" y="24739"/>
                    </a:lnTo>
                    <a:lnTo>
                      <a:pt x="10705" y="24466"/>
                    </a:lnTo>
                    <a:lnTo>
                      <a:pt x="11032" y="5434"/>
                    </a:lnTo>
                    <a:lnTo>
                      <a:pt x="11032" y="5175"/>
                    </a:lnTo>
                    <a:lnTo>
                      <a:pt x="11019" y="4902"/>
                    </a:lnTo>
                    <a:lnTo>
                      <a:pt x="10991" y="4629"/>
                    </a:lnTo>
                    <a:lnTo>
                      <a:pt x="10964" y="4369"/>
                    </a:lnTo>
                    <a:lnTo>
                      <a:pt x="10909" y="4110"/>
                    </a:lnTo>
                    <a:lnTo>
                      <a:pt x="10841" y="3864"/>
                    </a:lnTo>
                    <a:lnTo>
                      <a:pt x="10759" y="3618"/>
                    </a:lnTo>
                    <a:lnTo>
                      <a:pt x="10677" y="3373"/>
                    </a:lnTo>
                    <a:lnTo>
                      <a:pt x="10582" y="3127"/>
                    </a:lnTo>
                    <a:lnTo>
                      <a:pt x="10459" y="2895"/>
                    </a:lnTo>
                    <a:lnTo>
                      <a:pt x="10350" y="2676"/>
                    </a:lnTo>
                    <a:lnTo>
                      <a:pt x="10213" y="2458"/>
                    </a:lnTo>
                    <a:lnTo>
                      <a:pt x="10077" y="2239"/>
                    </a:lnTo>
                    <a:lnTo>
                      <a:pt x="9913" y="2035"/>
                    </a:lnTo>
                    <a:lnTo>
                      <a:pt x="9763" y="1844"/>
                    </a:lnTo>
                    <a:lnTo>
                      <a:pt x="9585" y="1652"/>
                    </a:lnTo>
                    <a:lnTo>
                      <a:pt x="9408" y="1475"/>
                    </a:lnTo>
                    <a:lnTo>
                      <a:pt x="9217" y="1311"/>
                    </a:lnTo>
                    <a:lnTo>
                      <a:pt x="9025" y="1147"/>
                    </a:lnTo>
                    <a:lnTo>
                      <a:pt x="8821" y="983"/>
                    </a:lnTo>
                    <a:lnTo>
                      <a:pt x="8616" y="847"/>
                    </a:lnTo>
                    <a:lnTo>
                      <a:pt x="8397" y="710"/>
                    </a:lnTo>
                    <a:lnTo>
                      <a:pt x="8165" y="587"/>
                    </a:lnTo>
                    <a:lnTo>
                      <a:pt x="7933" y="478"/>
                    </a:lnTo>
                    <a:lnTo>
                      <a:pt x="7701" y="369"/>
                    </a:lnTo>
                    <a:lnTo>
                      <a:pt x="7455" y="287"/>
                    </a:lnTo>
                    <a:lnTo>
                      <a:pt x="7210" y="205"/>
                    </a:lnTo>
                    <a:lnTo>
                      <a:pt x="6950" y="137"/>
                    </a:lnTo>
                    <a:lnTo>
                      <a:pt x="6691" y="82"/>
                    </a:lnTo>
                    <a:lnTo>
                      <a:pt x="6431" y="41"/>
                    </a:lnTo>
                    <a:lnTo>
                      <a:pt x="6158" y="14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5058002" y="1638440"/>
                <a:ext cx="256945" cy="256634"/>
              </a:xfrm>
              <a:custGeom>
                <a:rect b="b" l="l" r="r" t="t"/>
                <a:pathLst>
                  <a:path extrusionOk="0" h="11564" w="11578">
                    <a:moveTo>
                      <a:pt x="5680" y="0"/>
                    </a:moveTo>
                    <a:lnTo>
                      <a:pt x="5393" y="14"/>
                    </a:lnTo>
                    <a:lnTo>
                      <a:pt x="5107" y="41"/>
                    </a:lnTo>
                    <a:lnTo>
                      <a:pt x="4820" y="82"/>
                    </a:lnTo>
                    <a:lnTo>
                      <a:pt x="4547" y="137"/>
                    </a:lnTo>
                    <a:lnTo>
                      <a:pt x="4260" y="191"/>
                    </a:lnTo>
                    <a:lnTo>
                      <a:pt x="3987" y="273"/>
                    </a:lnTo>
                    <a:lnTo>
                      <a:pt x="3728" y="369"/>
                    </a:lnTo>
                    <a:lnTo>
                      <a:pt x="3468" y="478"/>
                    </a:lnTo>
                    <a:lnTo>
                      <a:pt x="3209" y="601"/>
                    </a:lnTo>
                    <a:lnTo>
                      <a:pt x="2963" y="724"/>
                    </a:lnTo>
                    <a:lnTo>
                      <a:pt x="2731" y="874"/>
                    </a:lnTo>
                    <a:lnTo>
                      <a:pt x="2499" y="1024"/>
                    </a:lnTo>
                    <a:lnTo>
                      <a:pt x="2267" y="1188"/>
                    </a:lnTo>
                    <a:lnTo>
                      <a:pt x="2062" y="1352"/>
                    </a:lnTo>
                    <a:lnTo>
                      <a:pt x="1844" y="1543"/>
                    </a:lnTo>
                    <a:lnTo>
                      <a:pt x="1653" y="1734"/>
                    </a:lnTo>
                    <a:lnTo>
                      <a:pt x="1461" y="1939"/>
                    </a:lnTo>
                    <a:lnTo>
                      <a:pt x="1284" y="2157"/>
                    </a:lnTo>
                    <a:lnTo>
                      <a:pt x="1106" y="2376"/>
                    </a:lnTo>
                    <a:lnTo>
                      <a:pt x="943" y="2608"/>
                    </a:lnTo>
                    <a:lnTo>
                      <a:pt x="806" y="2840"/>
                    </a:lnTo>
                    <a:lnTo>
                      <a:pt x="670" y="3086"/>
                    </a:lnTo>
                    <a:lnTo>
                      <a:pt x="533" y="3345"/>
                    </a:lnTo>
                    <a:lnTo>
                      <a:pt x="424" y="3604"/>
                    </a:lnTo>
                    <a:lnTo>
                      <a:pt x="328" y="3864"/>
                    </a:lnTo>
                    <a:lnTo>
                      <a:pt x="233" y="4137"/>
                    </a:lnTo>
                    <a:lnTo>
                      <a:pt x="164" y="4424"/>
                    </a:lnTo>
                    <a:lnTo>
                      <a:pt x="96" y="4710"/>
                    </a:lnTo>
                    <a:lnTo>
                      <a:pt x="55" y="4997"/>
                    </a:lnTo>
                    <a:lnTo>
                      <a:pt x="14" y="5297"/>
                    </a:lnTo>
                    <a:lnTo>
                      <a:pt x="1" y="5584"/>
                    </a:lnTo>
                    <a:lnTo>
                      <a:pt x="1" y="5884"/>
                    </a:lnTo>
                    <a:lnTo>
                      <a:pt x="14" y="6171"/>
                    </a:lnTo>
                    <a:lnTo>
                      <a:pt x="42" y="6458"/>
                    </a:lnTo>
                    <a:lnTo>
                      <a:pt x="82" y="6745"/>
                    </a:lnTo>
                    <a:lnTo>
                      <a:pt x="137" y="7031"/>
                    </a:lnTo>
                    <a:lnTo>
                      <a:pt x="205" y="7304"/>
                    </a:lnTo>
                    <a:lnTo>
                      <a:pt x="274" y="7577"/>
                    </a:lnTo>
                    <a:lnTo>
                      <a:pt x="369" y="7837"/>
                    </a:lnTo>
                    <a:lnTo>
                      <a:pt x="478" y="8096"/>
                    </a:lnTo>
                    <a:lnTo>
                      <a:pt x="601" y="8356"/>
                    </a:lnTo>
                    <a:lnTo>
                      <a:pt x="724" y="8601"/>
                    </a:lnTo>
                    <a:lnTo>
                      <a:pt x="874" y="8833"/>
                    </a:lnTo>
                    <a:lnTo>
                      <a:pt x="1025" y="9065"/>
                    </a:lnTo>
                    <a:lnTo>
                      <a:pt x="1188" y="9298"/>
                    </a:lnTo>
                    <a:lnTo>
                      <a:pt x="1366" y="9516"/>
                    </a:lnTo>
                    <a:lnTo>
                      <a:pt x="1543" y="9721"/>
                    </a:lnTo>
                    <a:lnTo>
                      <a:pt x="1734" y="9926"/>
                    </a:lnTo>
                    <a:lnTo>
                      <a:pt x="1939" y="10103"/>
                    </a:lnTo>
                    <a:lnTo>
                      <a:pt x="2158" y="10294"/>
                    </a:lnTo>
                    <a:lnTo>
                      <a:pt x="2376" y="10458"/>
                    </a:lnTo>
                    <a:lnTo>
                      <a:pt x="2608" y="10622"/>
                    </a:lnTo>
                    <a:lnTo>
                      <a:pt x="2840" y="10772"/>
                    </a:lnTo>
                    <a:lnTo>
                      <a:pt x="3086" y="10909"/>
                    </a:lnTo>
                    <a:lnTo>
                      <a:pt x="3345" y="11031"/>
                    </a:lnTo>
                    <a:lnTo>
                      <a:pt x="3605" y="11141"/>
                    </a:lnTo>
                    <a:lnTo>
                      <a:pt x="3864" y="11250"/>
                    </a:lnTo>
                    <a:lnTo>
                      <a:pt x="4137" y="11332"/>
                    </a:lnTo>
                    <a:lnTo>
                      <a:pt x="4424" y="11414"/>
                    </a:lnTo>
                    <a:lnTo>
                      <a:pt x="4711" y="11468"/>
                    </a:lnTo>
                    <a:lnTo>
                      <a:pt x="4997" y="11523"/>
                    </a:lnTo>
                    <a:lnTo>
                      <a:pt x="5298" y="11550"/>
                    </a:lnTo>
                    <a:lnTo>
                      <a:pt x="5584" y="11564"/>
                    </a:lnTo>
                    <a:lnTo>
                      <a:pt x="6172" y="11564"/>
                    </a:lnTo>
                    <a:lnTo>
                      <a:pt x="6458" y="11537"/>
                    </a:lnTo>
                    <a:lnTo>
                      <a:pt x="6745" y="11496"/>
                    </a:lnTo>
                    <a:lnTo>
                      <a:pt x="7032" y="11441"/>
                    </a:lnTo>
                    <a:lnTo>
                      <a:pt x="7305" y="11373"/>
                    </a:lnTo>
                    <a:lnTo>
                      <a:pt x="7578" y="11291"/>
                    </a:lnTo>
                    <a:lnTo>
                      <a:pt x="7837" y="11195"/>
                    </a:lnTo>
                    <a:lnTo>
                      <a:pt x="8097" y="11086"/>
                    </a:lnTo>
                    <a:lnTo>
                      <a:pt x="8356" y="10977"/>
                    </a:lnTo>
                    <a:lnTo>
                      <a:pt x="8602" y="10840"/>
                    </a:lnTo>
                    <a:lnTo>
                      <a:pt x="8847" y="10704"/>
                    </a:lnTo>
                    <a:lnTo>
                      <a:pt x="9080" y="10540"/>
                    </a:lnTo>
                    <a:lnTo>
                      <a:pt x="9298" y="10376"/>
                    </a:lnTo>
                    <a:lnTo>
                      <a:pt x="9516" y="10212"/>
                    </a:lnTo>
                    <a:lnTo>
                      <a:pt x="9721" y="10021"/>
                    </a:lnTo>
                    <a:lnTo>
                      <a:pt x="9926" y="9830"/>
                    </a:lnTo>
                    <a:lnTo>
                      <a:pt x="10117" y="9625"/>
                    </a:lnTo>
                    <a:lnTo>
                      <a:pt x="10295" y="9420"/>
                    </a:lnTo>
                    <a:lnTo>
                      <a:pt x="10458" y="9188"/>
                    </a:lnTo>
                    <a:lnTo>
                      <a:pt x="10622" y="8970"/>
                    </a:lnTo>
                    <a:lnTo>
                      <a:pt x="10773" y="8724"/>
                    </a:lnTo>
                    <a:lnTo>
                      <a:pt x="10909" y="8478"/>
                    </a:lnTo>
                    <a:lnTo>
                      <a:pt x="11032" y="8233"/>
                    </a:lnTo>
                    <a:lnTo>
                      <a:pt x="11141" y="7973"/>
                    </a:lnTo>
                    <a:lnTo>
                      <a:pt x="11250" y="7700"/>
                    </a:lnTo>
                    <a:lnTo>
                      <a:pt x="11332" y="7427"/>
                    </a:lnTo>
                    <a:lnTo>
                      <a:pt x="11414" y="7154"/>
                    </a:lnTo>
                    <a:lnTo>
                      <a:pt x="11469" y="6867"/>
                    </a:lnTo>
                    <a:lnTo>
                      <a:pt x="11523" y="6567"/>
                    </a:lnTo>
                    <a:lnTo>
                      <a:pt x="11551" y="6280"/>
                    </a:lnTo>
                    <a:lnTo>
                      <a:pt x="11564" y="5980"/>
                    </a:lnTo>
                    <a:lnTo>
                      <a:pt x="11578" y="5680"/>
                    </a:lnTo>
                    <a:lnTo>
                      <a:pt x="11564" y="5393"/>
                    </a:lnTo>
                    <a:lnTo>
                      <a:pt x="11537" y="5106"/>
                    </a:lnTo>
                    <a:lnTo>
                      <a:pt x="11496" y="4820"/>
                    </a:lnTo>
                    <a:lnTo>
                      <a:pt x="11441" y="4533"/>
                    </a:lnTo>
                    <a:lnTo>
                      <a:pt x="11373" y="4260"/>
                    </a:lnTo>
                    <a:lnTo>
                      <a:pt x="11291" y="3987"/>
                    </a:lnTo>
                    <a:lnTo>
                      <a:pt x="11196" y="3727"/>
                    </a:lnTo>
                    <a:lnTo>
                      <a:pt x="11087" y="3468"/>
                    </a:lnTo>
                    <a:lnTo>
                      <a:pt x="10977" y="3209"/>
                    </a:lnTo>
                    <a:lnTo>
                      <a:pt x="10841" y="2963"/>
                    </a:lnTo>
                    <a:lnTo>
                      <a:pt x="10704" y="2731"/>
                    </a:lnTo>
                    <a:lnTo>
                      <a:pt x="10554" y="2499"/>
                    </a:lnTo>
                    <a:lnTo>
                      <a:pt x="10390" y="2266"/>
                    </a:lnTo>
                    <a:lnTo>
                      <a:pt x="10213" y="2048"/>
                    </a:lnTo>
                    <a:lnTo>
                      <a:pt x="10022" y="1843"/>
                    </a:lnTo>
                    <a:lnTo>
                      <a:pt x="9830" y="1652"/>
                    </a:lnTo>
                    <a:lnTo>
                      <a:pt x="9626" y="1461"/>
                    </a:lnTo>
                    <a:lnTo>
                      <a:pt x="9421" y="1283"/>
                    </a:lnTo>
                    <a:lnTo>
                      <a:pt x="9202" y="1106"/>
                    </a:lnTo>
                    <a:lnTo>
                      <a:pt x="8970" y="942"/>
                    </a:lnTo>
                    <a:lnTo>
                      <a:pt x="8725" y="806"/>
                    </a:lnTo>
                    <a:lnTo>
                      <a:pt x="8479" y="655"/>
                    </a:lnTo>
                    <a:lnTo>
                      <a:pt x="8233" y="533"/>
                    </a:lnTo>
                    <a:lnTo>
                      <a:pt x="7974" y="423"/>
                    </a:lnTo>
                    <a:lnTo>
                      <a:pt x="7701" y="328"/>
                    </a:lnTo>
                    <a:lnTo>
                      <a:pt x="7428" y="232"/>
                    </a:lnTo>
                    <a:lnTo>
                      <a:pt x="7155" y="164"/>
                    </a:lnTo>
                    <a:lnTo>
                      <a:pt x="6868" y="96"/>
                    </a:lnTo>
                    <a:lnTo>
                      <a:pt x="6567" y="55"/>
                    </a:lnTo>
                    <a:lnTo>
                      <a:pt x="6281" y="14"/>
                    </a:lnTo>
                    <a:lnTo>
                      <a:pt x="5980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5108914" y="1516332"/>
                <a:ext cx="143031" cy="190900"/>
              </a:xfrm>
              <a:custGeom>
                <a:rect b="b" l="l" r="r" t="t"/>
                <a:pathLst>
                  <a:path extrusionOk="0" h="8602" w="6445">
                    <a:moveTo>
                      <a:pt x="1297" y="0"/>
                    </a:moveTo>
                    <a:lnTo>
                      <a:pt x="1174" y="14"/>
                    </a:lnTo>
                    <a:lnTo>
                      <a:pt x="1038" y="55"/>
                    </a:lnTo>
                    <a:lnTo>
                      <a:pt x="901" y="96"/>
                    </a:lnTo>
                    <a:lnTo>
                      <a:pt x="778" y="150"/>
                    </a:lnTo>
                    <a:lnTo>
                      <a:pt x="656" y="219"/>
                    </a:lnTo>
                    <a:lnTo>
                      <a:pt x="642" y="232"/>
                    </a:lnTo>
                    <a:lnTo>
                      <a:pt x="519" y="314"/>
                    </a:lnTo>
                    <a:lnTo>
                      <a:pt x="423" y="396"/>
                    </a:lnTo>
                    <a:lnTo>
                      <a:pt x="328" y="492"/>
                    </a:lnTo>
                    <a:lnTo>
                      <a:pt x="246" y="601"/>
                    </a:lnTo>
                    <a:lnTo>
                      <a:pt x="178" y="710"/>
                    </a:lnTo>
                    <a:lnTo>
                      <a:pt x="109" y="833"/>
                    </a:lnTo>
                    <a:lnTo>
                      <a:pt x="68" y="956"/>
                    </a:lnTo>
                    <a:lnTo>
                      <a:pt x="28" y="1079"/>
                    </a:lnTo>
                    <a:lnTo>
                      <a:pt x="14" y="1215"/>
                    </a:lnTo>
                    <a:lnTo>
                      <a:pt x="0" y="1338"/>
                    </a:lnTo>
                    <a:lnTo>
                      <a:pt x="0" y="1475"/>
                    </a:lnTo>
                    <a:lnTo>
                      <a:pt x="14" y="1611"/>
                    </a:lnTo>
                    <a:lnTo>
                      <a:pt x="41" y="1734"/>
                    </a:lnTo>
                    <a:lnTo>
                      <a:pt x="82" y="1871"/>
                    </a:lnTo>
                    <a:lnTo>
                      <a:pt x="137" y="1993"/>
                    </a:lnTo>
                    <a:lnTo>
                      <a:pt x="205" y="2116"/>
                    </a:lnTo>
                    <a:lnTo>
                      <a:pt x="3891" y="7973"/>
                    </a:lnTo>
                    <a:lnTo>
                      <a:pt x="3973" y="8082"/>
                    </a:lnTo>
                    <a:lnTo>
                      <a:pt x="4069" y="8192"/>
                    </a:lnTo>
                    <a:lnTo>
                      <a:pt x="4164" y="8274"/>
                    </a:lnTo>
                    <a:lnTo>
                      <a:pt x="4273" y="8356"/>
                    </a:lnTo>
                    <a:lnTo>
                      <a:pt x="4383" y="8437"/>
                    </a:lnTo>
                    <a:lnTo>
                      <a:pt x="4492" y="8492"/>
                    </a:lnTo>
                    <a:lnTo>
                      <a:pt x="4615" y="8533"/>
                    </a:lnTo>
                    <a:lnTo>
                      <a:pt x="4751" y="8574"/>
                    </a:lnTo>
                    <a:lnTo>
                      <a:pt x="4874" y="8601"/>
                    </a:lnTo>
                    <a:lnTo>
                      <a:pt x="5134" y="8601"/>
                    </a:lnTo>
                    <a:lnTo>
                      <a:pt x="5270" y="8588"/>
                    </a:lnTo>
                    <a:lnTo>
                      <a:pt x="5407" y="8560"/>
                    </a:lnTo>
                    <a:lnTo>
                      <a:pt x="5530" y="8519"/>
                    </a:lnTo>
                    <a:lnTo>
                      <a:pt x="5652" y="8465"/>
                    </a:lnTo>
                    <a:lnTo>
                      <a:pt x="5775" y="8396"/>
                    </a:lnTo>
                    <a:lnTo>
                      <a:pt x="5803" y="8383"/>
                    </a:lnTo>
                    <a:lnTo>
                      <a:pt x="5912" y="8301"/>
                    </a:lnTo>
                    <a:lnTo>
                      <a:pt x="6021" y="8205"/>
                    </a:lnTo>
                    <a:lnTo>
                      <a:pt x="6117" y="8110"/>
                    </a:lnTo>
                    <a:lnTo>
                      <a:pt x="6199" y="8014"/>
                    </a:lnTo>
                    <a:lnTo>
                      <a:pt x="6267" y="7891"/>
                    </a:lnTo>
                    <a:lnTo>
                      <a:pt x="6321" y="7782"/>
                    </a:lnTo>
                    <a:lnTo>
                      <a:pt x="6376" y="7659"/>
                    </a:lnTo>
                    <a:lnTo>
                      <a:pt x="6403" y="7523"/>
                    </a:lnTo>
                    <a:lnTo>
                      <a:pt x="6431" y="7400"/>
                    </a:lnTo>
                    <a:lnTo>
                      <a:pt x="6444" y="7263"/>
                    </a:lnTo>
                    <a:lnTo>
                      <a:pt x="6444" y="7140"/>
                    </a:lnTo>
                    <a:lnTo>
                      <a:pt x="6431" y="7004"/>
                    </a:lnTo>
                    <a:lnTo>
                      <a:pt x="6403" y="6867"/>
                    </a:lnTo>
                    <a:lnTo>
                      <a:pt x="6349" y="6745"/>
                    </a:lnTo>
                    <a:lnTo>
                      <a:pt x="6294" y="6622"/>
                    </a:lnTo>
                    <a:lnTo>
                      <a:pt x="6226" y="6499"/>
                    </a:lnTo>
                    <a:lnTo>
                      <a:pt x="2553" y="642"/>
                    </a:lnTo>
                    <a:lnTo>
                      <a:pt x="2471" y="533"/>
                    </a:lnTo>
                    <a:lnTo>
                      <a:pt x="2376" y="423"/>
                    </a:lnTo>
                    <a:lnTo>
                      <a:pt x="2280" y="328"/>
                    </a:lnTo>
                    <a:lnTo>
                      <a:pt x="2171" y="246"/>
                    </a:lnTo>
                    <a:lnTo>
                      <a:pt x="2062" y="178"/>
                    </a:lnTo>
                    <a:lnTo>
                      <a:pt x="1939" y="123"/>
                    </a:lnTo>
                    <a:lnTo>
                      <a:pt x="1816" y="68"/>
                    </a:lnTo>
                    <a:lnTo>
                      <a:pt x="1693" y="41"/>
                    </a:lnTo>
                    <a:lnTo>
                      <a:pt x="1557" y="14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057692" y="1382395"/>
                <a:ext cx="61540" cy="20639"/>
              </a:xfrm>
              <a:custGeom>
                <a:rect b="b" l="l" r="r" t="t"/>
                <a:pathLst>
                  <a:path extrusionOk="0" h="930" w="2773">
                    <a:moveTo>
                      <a:pt x="1120" y="1"/>
                    </a:moveTo>
                    <a:lnTo>
                      <a:pt x="820" y="28"/>
                    </a:lnTo>
                    <a:lnTo>
                      <a:pt x="506" y="83"/>
                    </a:lnTo>
                    <a:lnTo>
                      <a:pt x="206" y="165"/>
                    </a:lnTo>
                    <a:lnTo>
                      <a:pt x="151" y="192"/>
                    </a:lnTo>
                    <a:lnTo>
                      <a:pt x="110" y="219"/>
                    </a:lnTo>
                    <a:lnTo>
                      <a:pt x="69" y="274"/>
                    </a:lnTo>
                    <a:lnTo>
                      <a:pt x="42" y="315"/>
                    </a:lnTo>
                    <a:lnTo>
                      <a:pt x="15" y="369"/>
                    </a:lnTo>
                    <a:lnTo>
                      <a:pt x="1" y="438"/>
                    </a:lnTo>
                    <a:lnTo>
                      <a:pt x="1" y="492"/>
                    </a:lnTo>
                    <a:lnTo>
                      <a:pt x="15" y="547"/>
                    </a:lnTo>
                    <a:lnTo>
                      <a:pt x="42" y="601"/>
                    </a:lnTo>
                    <a:lnTo>
                      <a:pt x="83" y="656"/>
                    </a:lnTo>
                    <a:lnTo>
                      <a:pt x="124" y="697"/>
                    </a:lnTo>
                    <a:lnTo>
                      <a:pt x="178" y="724"/>
                    </a:lnTo>
                    <a:lnTo>
                      <a:pt x="233" y="752"/>
                    </a:lnTo>
                    <a:lnTo>
                      <a:pt x="288" y="765"/>
                    </a:lnTo>
                    <a:lnTo>
                      <a:pt x="342" y="752"/>
                    </a:lnTo>
                    <a:lnTo>
                      <a:pt x="410" y="738"/>
                    </a:lnTo>
                    <a:lnTo>
                      <a:pt x="643" y="683"/>
                    </a:lnTo>
                    <a:lnTo>
                      <a:pt x="888" y="642"/>
                    </a:lnTo>
                    <a:lnTo>
                      <a:pt x="1134" y="615"/>
                    </a:lnTo>
                    <a:lnTo>
                      <a:pt x="1380" y="629"/>
                    </a:lnTo>
                    <a:lnTo>
                      <a:pt x="1626" y="656"/>
                    </a:lnTo>
                    <a:lnTo>
                      <a:pt x="1871" y="711"/>
                    </a:lnTo>
                    <a:lnTo>
                      <a:pt x="2103" y="793"/>
                    </a:lnTo>
                    <a:lnTo>
                      <a:pt x="2336" y="888"/>
                    </a:lnTo>
                    <a:lnTo>
                      <a:pt x="2404" y="915"/>
                    </a:lnTo>
                    <a:lnTo>
                      <a:pt x="2472" y="929"/>
                    </a:lnTo>
                    <a:lnTo>
                      <a:pt x="2554" y="915"/>
                    </a:lnTo>
                    <a:lnTo>
                      <a:pt x="2636" y="888"/>
                    </a:lnTo>
                    <a:lnTo>
                      <a:pt x="2690" y="833"/>
                    </a:lnTo>
                    <a:lnTo>
                      <a:pt x="2745" y="765"/>
                    </a:lnTo>
                    <a:lnTo>
                      <a:pt x="2772" y="711"/>
                    </a:lnTo>
                    <a:lnTo>
                      <a:pt x="2772" y="642"/>
                    </a:lnTo>
                    <a:lnTo>
                      <a:pt x="2772" y="588"/>
                    </a:lnTo>
                    <a:lnTo>
                      <a:pt x="2759" y="533"/>
                    </a:lnTo>
                    <a:lnTo>
                      <a:pt x="2745" y="479"/>
                    </a:lnTo>
                    <a:lnTo>
                      <a:pt x="2704" y="424"/>
                    </a:lnTo>
                    <a:lnTo>
                      <a:pt x="2663" y="383"/>
                    </a:lnTo>
                    <a:lnTo>
                      <a:pt x="2609" y="356"/>
                    </a:lnTo>
                    <a:lnTo>
                      <a:pt x="2336" y="219"/>
                    </a:lnTo>
                    <a:lnTo>
                      <a:pt x="2035" y="124"/>
                    </a:lnTo>
                    <a:lnTo>
                      <a:pt x="1735" y="55"/>
                    </a:lnTo>
                    <a:lnTo>
                      <a:pt x="1434" y="14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5" name="Google Shape;525;p21"/>
          <p:cNvGrpSpPr/>
          <p:nvPr/>
        </p:nvGrpSpPr>
        <p:grpSpPr>
          <a:xfrm>
            <a:off x="457274" y="1094875"/>
            <a:ext cx="675702" cy="799249"/>
            <a:chOff x="-5627625" y="1248875"/>
            <a:chExt cx="932775" cy="1103325"/>
          </a:xfrm>
        </p:grpSpPr>
        <p:sp>
          <p:nvSpPr>
            <p:cNvPr id="526" name="Google Shape;526;p21"/>
            <p:cNvSpPr/>
            <p:nvPr/>
          </p:nvSpPr>
          <p:spPr>
            <a:xfrm>
              <a:off x="-5627625" y="1284225"/>
              <a:ext cx="191875" cy="75200"/>
            </a:xfrm>
            <a:custGeom>
              <a:rect b="b" l="l" r="r" t="t"/>
              <a:pathLst>
                <a:path extrusionOk="0" h="3008" w="7675">
                  <a:moveTo>
                    <a:pt x="1461" y="0"/>
                  </a:moveTo>
                  <a:lnTo>
                    <a:pt x="1281" y="10"/>
                  </a:lnTo>
                  <a:lnTo>
                    <a:pt x="1120" y="29"/>
                  </a:lnTo>
                  <a:lnTo>
                    <a:pt x="958" y="67"/>
                  </a:lnTo>
                  <a:lnTo>
                    <a:pt x="816" y="124"/>
                  </a:lnTo>
                  <a:lnTo>
                    <a:pt x="693" y="190"/>
                  </a:lnTo>
                  <a:lnTo>
                    <a:pt x="569" y="275"/>
                  </a:lnTo>
                  <a:lnTo>
                    <a:pt x="465" y="370"/>
                  </a:lnTo>
                  <a:lnTo>
                    <a:pt x="361" y="465"/>
                  </a:lnTo>
                  <a:lnTo>
                    <a:pt x="275" y="579"/>
                  </a:lnTo>
                  <a:lnTo>
                    <a:pt x="209" y="693"/>
                  </a:lnTo>
                  <a:lnTo>
                    <a:pt x="142" y="816"/>
                  </a:lnTo>
                  <a:lnTo>
                    <a:pt x="95" y="949"/>
                  </a:lnTo>
                  <a:lnTo>
                    <a:pt x="48" y="1082"/>
                  </a:lnTo>
                  <a:lnTo>
                    <a:pt x="19" y="1224"/>
                  </a:lnTo>
                  <a:lnTo>
                    <a:pt x="10" y="1366"/>
                  </a:lnTo>
                  <a:lnTo>
                    <a:pt x="0" y="1499"/>
                  </a:lnTo>
                  <a:lnTo>
                    <a:pt x="10" y="1641"/>
                  </a:lnTo>
                  <a:lnTo>
                    <a:pt x="19" y="1784"/>
                  </a:lnTo>
                  <a:lnTo>
                    <a:pt x="48" y="1926"/>
                  </a:lnTo>
                  <a:lnTo>
                    <a:pt x="95" y="2059"/>
                  </a:lnTo>
                  <a:lnTo>
                    <a:pt x="142" y="2192"/>
                  </a:lnTo>
                  <a:lnTo>
                    <a:pt x="209" y="2315"/>
                  </a:lnTo>
                  <a:lnTo>
                    <a:pt x="275" y="2429"/>
                  </a:lnTo>
                  <a:lnTo>
                    <a:pt x="361" y="2543"/>
                  </a:lnTo>
                  <a:lnTo>
                    <a:pt x="465" y="2637"/>
                  </a:lnTo>
                  <a:lnTo>
                    <a:pt x="569" y="2732"/>
                  </a:lnTo>
                  <a:lnTo>
                    <a:pt x="693" y="2808"/>
                  </a:lnTo>
                  <a:lnTo>
                    <a:pt x="816" y="2884"/>
                  </a:lnTo>
                  <a:lnTo>
                    <a:pt x="958" y="2932"/>
                  </a:lnTo>
                  <a:lnTo>
                    <a:pt x="1120" y="2979"/>
                  </a:lnTo>
                  <a:lnTo>
                    <a:pt x="1281" y="2998"/>
                  </a:lnTo>
                  <a:lnTo>
                    <a:pt x="1461" y="3007"/>
                  </a:lnTo>
                  <a:lnTo>
                    <a:pt x="6214" y="3007"/>
                  </a:lnTo>
                  <a:lnTo>
                    <a:pt x="6394" y="2998"/>
                  </a:lnTo>
                  <a:lnTo>
                    <a:pt x="6555" y="2979"/>
                  </a:lnTo>
                  <a:lnTo>
                    <a:pt x="6707" y="2932"/>
                  </a:lnTo>
                  <a:lnTo>
                    <a:pt x="6849" y="2884"/>
                  </a:lnTo>
                  <a:lnTo>
                    <a:pt x="6982" y="2808"/>
                  </a:lnTo>
                  <a:lnTo>
                    <a:pt x="7106" y="2732"/>
                  </a:lnTo>
                  <a:lnTo>
                    <a:pt x="7210" y="2637"/>
                  </a:lnTo>
                  <a:lnTo>
                    <a:pt x="7305" y="2543"/>
                  </a:lnTo>
                  <a:lnTo>
                    <a:pt x="7390" y="2429"/>
                  </a:lnTo>
                  <a:lnTo>
                    <a:pt x="7466" y="2315"/>
                  </a:lnTo>
                  <a:lnTo>
                    <a:pt x="7533" y="2192"/>
                  </a:lnTo>
                  <a:lnTo>
                    <a:pt x="7580" y="2059"/>
                  </a:lnTo>
                  <a:lnTo>
                    <a:pt x="7618" y="1926"/>
                  </a:lnTo>
                  <a:lnTo>
                    <a:pt x="7646" y="1784"/>
                  </a:lnTo>
                  <a:lnTo>
                    <a:pt x="7665" y="1641"/>
                  </a:lnTo>
                  <a:lnTo>
                    <a:pt x="7675" y="1499"/>
                  </a:lnTo>
                  <a:lnTo>
                    <a:pt x="7665" y="1366"/>
                  </a:lnTo>
                  <a:lnTo>
                    <a:pt x="7646" y="1224"/>
                  </a:lnTo>
                  <a:lnTo>
                    <a:pt x="7618" y="1082"/>
                  </a:lnTo>
                  <a:lnTo>
                    <a:pt x="7580" y="949"/>
                  </a:lnTo>
                  <a:lnTo>
                    <a:pt x="7533" y="816"/>
                  </a:lnTo>
                  <a:lnTo>
                    <a:pt x="7466" y="693"/>
                  </a:lnTo>
                  <a:lnTo>
                    <a:pt x="7390" y="579"/>
                  </a:lnTo>
                  <a:lnTo>
                    <a:pt x="7305" y="465"/>
                  </a:lnTo>
                  <a:lnTo>
                    <a:pt x="7210" y="370"/>
                  </a:lnTo>
                  <a:lnTo>
                    <a:pt x="7106" y="275"/>
                  </a:lnTo>
                  <a:lnTo>
                    <a:pt x="6982" y="190"/>
                  </a:lnTo>
                  <a:lnTo>
                    <a:pt x="6849" y="124"/>
                  </a:lnTo>
                  <a:lnTo>
                    <a:pt x="6707" y="67"/>
                  </a:lnTo>
                  <a:lnTo>
                    <a:pt x="6555" y="29"/>
                  </a:lnTo>
                  <a:lnTo>
                    <a:pt x="6394" y="10"/>
                  </a:lnTo>
                  <a:lnTo>
                    <a:pt x="6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-5188175" y="1284225"/>
              <a:ext cx="191900" cy="75200"/>
            </a:xfrm>
            <a:custGeom>
              <a:rect b="b" l="l" r="r" t="t"/>
              <a:pathLst>
                <a:path extrusionOk="0" h="3008" w="7676">
                  <a:moveTo>
                    <a:pt x="1462" y="0"/>
                  </a:moveTo>
                  <a:lnTo>
                    <a:pt x="1282" y="10"/>
                  </a:lnTo>
                  <a:lnTo>
                    <a:pt x="1120" y="29"/>
                  </a:lnTo>
                  <a:lnTo>
                    <a:pt x="968" y="67"/>
                  </a:lnTo>
                  <a:lnTo>
                    <a:pt x="826" y="124"/>
                  </a:lnTo>
                  <a:lnTo>
                    <a:pt x="693" y="190"/>
                  </a:lnTo>
                  <a:lnTo>
                    <a:pt x="570" y="275"/>
                  </a:lnTo>
                  <a:lnTo>
                    <a:pt x="466" y="370"/>
                  </a:lnTo>
                  <a:lnTo>
                    <a:pt x="371" y="465"/>
                  </a:lnTo>
                  <a:lnTo>
                    <a:pt x="285" y="579"/>
                  </a:lnTo>
                  <a:lnTo>
                    <a:pt x="210" y="693"/>
                  </a:lnTo>
                  <a:lnTo>
                    <a:pt x="143" y="816"/>
                  </a:lnTo>
                  <a:lnTo>
                    <a:pt x="96" y="949"/>
                  </a:lnTo>
                  <a:lnTo>
                    <a:pt x="58" y="1082"/>
                  </a:lnTo>
                  <a:lnTo>
                    <a:pt x="29" y="1224"/>
                  </a:lnTo>
                  <a:lnTo>
                    <a:pt x="10" y="1366"/>
                  </a:lnTo>
                  <a:lnTo>
                    <a:pt x="1" y="1499"/>
                  </a:lnTo>
                  <a:lnTo>
                    <a:pt x="10" y="1641"/>
                  </a:lnTo>
                  <a:lnTo>
                    <a:pt x="29" y="1784"/>
                  </a:lnTo>
                  <a:lnTo>
                    <a:pt x="58" y="1926"/>
                  </a:lnTo>
                  <a:lnTo>
                    <a:pt x="96" y="2059"/>
                  </a:lnTo>
                  <a:lnTo>
                    <a:pt x="143" y="2192"/>
                  </a:lnTo>
                  <a:lnTo>
                    <a:pt x="210" y="2315"/>
                  </a:lnTo>
                  <a:lnTo>
                    <a:pt x="285" y="2429"/>
                  </a:lnTo>
                  <a:lnTo>
                    <a:pt x="371" y="2543"/>
                  </a:lnTo>
                  <a:lnTo>
                    <a:pt x="466" y="2637"/>
                  </a:lnTo>
                  <a:lnTo>
                    <a:pt x="570" y="2732"/>
                  </a:lnTo>
                  <a:lnTo>
                    <a:pt x="693" y="2808"/>
                  </a:lnTo>
                  <a:lnTo>
                    <a:pt x="826" y="2884"/>
                  </a:lnTo>
                  <a:lnTo>
                    <a:pt x="968" y="2932"/>
                  </a:lnTo>
                  <a:lnTo>
                    <a:pt x="1120" y="2979"/>
                  </a:lnTo>
                  <a:lnTo>
                    <a:pt x="1282" y="2998"/>
                  </a:lnTo>
                  <a:lnTo>
                    <a:pt x="1462" y="3007"/>
                  </a:lnTo>
                  <a:lnTo>
                    <a:pt x="6215" y="3007"/>
                  </a:lnTo>
                  <a:lnTo>
                    <a:pt x="6395" y="2998"/>
                  </a:lnTo>
                  <a:lnTo>
                    <a:pt x="6556" y="2979"/>
                  </a:lnTo>
                  <a:lnTo>
                    <a:pt x="6708" y="2932"/>
                  </a:lnTo>
                  <a:lnTo>
                    <a:pt x="6850" y="2884"/>
                  </a:lnTo>
                  <a:lnTo>
                    <a:pt x="6983" y="2808"/>
                  </a:lnTo>
                  <a:lnTo>
                    <a:pt x="7106" y="2732"/>
                  </a:lnTo>
                  <a:lnTo>
                    <a:pt x="7211" y="2637"/>
                  </a:lnTo>
                  <a:lnTo>
                    <a:pt x="7306" y="2543"/>
                  </a:lnTo>
                  <a:lnTo>
                    <a:pt x="7391" y="2429"/>
                  </a:lnTo>
                  <a:lnTo>
                    <a:pt x="7467" y="2315"/>
                  </a:lnTo>
                  <a:lnTo>
                    <a:pt x="7533" y="2192"/>
                  </a:lnTo>
                  <a:lnTo>
                    <a:pt x="7581" y="2059"/>
                  </a:lnTo>
                  <a:lnTo>
                    <a:pt x="7619" y="1926"/>
                  </a:lnTo>
                  <a:lnTo>
                    <a:pt x="7647" y="1784"/>
                  </a:lnTo>
                  <a:lnTo>
                    <a:pt x="7666" y="1641"/>
                  </a:lnTo>
                  <a:lnTo>
                    <a:pt x="7676" y="1499"/>
                  </a:lnTo>
                  <a:lnTo>
                    <a:pt x="7666" y="1366"/>
                  </a:lnTo>
                  <a:lnTo>
                    <a:pt x="7647" y="1224"/>
                  </a:lnTo>
                  <a:lnTo>
                    <a:pt x="7619" y="1082"/>
                  </a:lnTo>
                  <a:lnTo>
                    <a:pt x="7581" y="949"/>
                  </a:lnTo>
                  <a:lnTo>
                    <a:pt x="7533" y="816"/>
                  </a:lnTo>
                  <a:lnTo>
                    <a:pt x="7467" y="693"/>
                  </a:lnTo>
                  <a:lnTo>
                    <a:pt x="7391" y="579"/>
                  </a:lnTo>
                  <a:lnTo>
                    <a:pt x="7306" y="465"/>
                  </a:lnTo>
                  <a:lnTo>
                    <a:pt x="7211" y="370"/>
                  </a:lnTo>
                  <a:lnTo>
                    <a:pt x="7106" y="275"/>
                  </a:lnTo>
                  <a:lnTo>
                    <a:pt x="6983" y="190"/>
                  </a:lnTo>
                  <a:lnTo>
                    <a:pt x="6850" y="124"/>
                  </a:lnTo>
                  <a:lnTo>
                    <a:pt x="6708" y="67"/>
                  </a:lnTo>
                  <a:lnTo>
                    <a:pt x="6556" y="29"/>
                  </a:lnTo>
                  <a:lnTo>
                    <a:pt x="6395" y="10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-5508825" y="1248875"/>
              <a:ext cx="145900" cy="145875"/>
            </a:xfrm>
            <a:custGeom>
              <a:rect b="b" l="l" r="r" t="t"/>
              <a:pathLst>
                <a:path extrusionOk="0" h="5835" w="5836">
                  <a:moveTo>
                    <a:pt x="2923" y="1"/>
                  </a:moveTo>
                  <a:lnTo>
                    <a:pt x="2771" y="10"/>
                  </a:lnTo>
                  <a:lnTo>
                    <a:pt x="2619" y="20"/>
                  </a:lnTo>
                  <a:lnTo>
                    <a:pt x="2477" y="39"/>
                  </a:lnTo>
                  <a:lnTo>
                    <a:pt x="2335" y="67"/>
                  </a:lnTo>
                  <a:lnTo>
                    <a:pt x="2192" y="96"/>
                  </a:lnTo>
                  <a:lnTo>
                    <a:pt x="2050" y="133"/>
                  </a:lnTo>
                  <a:lnTo>
                    <a:pt x="1917" y="181"/>
                  </a:lnTo>
                  <a:lnTo>
                    <a:pt x="1784" y="228"/>
                  </a:lnTo>
                  <a:lnTo>
                    <a:pt x="1652" y="295"/>
                  </a:lnTo>
                  <a:lnTo>
                    <a:pt x="1528" y="352"/>
                  </a:lnTo>
                  <a:lnTo>
                    <a:pt x="1405" y="428"/>
                  </a:lnTo>
                  <a:lnTo>
                    <a:pt x="1291" y="503"/>
                  </a:lnTo>
                  <a:lnTo>
                    <a:pt x="1177" y="579"/>
                  </a:lnTo>
                  <a:lnTo>
                    <a:pt x="1063" y="665"/>
                  </a:lnTo>
                  <a:lnTo>
                    <a:pt x="959" y="760"/>
                  </a:lnTo>
                  <a:lnTo>
                    <a:pt x="855" y="854"/>
                  </a:lnTo>
                  <a:lnTo>
                    <a:pt x="760" y="959"/>
                  </a:lnTo>
                  <a:lnTo>
                    <a:pt x="674" y="1063"/>
                  </a:lnTo>
                  <a:lnTo>
                    <a:pt x="580" y="1177"/>
                  </a:lnTo>
                  <a:lnTo>
                    <a:pt x="504" y="1291"/>
                  </a:lnTo>
                  <a:lnTo>
                    <a:pt x="428" y="1405"/>
                  </a:lnTo>
                  <a:lnTo>
                    <a:pt x="361" y="1528"/>
                  </a:lnTo>
                  <a:lnTo>
                    <a:pt x="295" y="1651"/>
                  </a:lnTo>
                  <a:lnTo>
                    <a:pt x="238" y="1784"/>
                  </a:lnTo>
                  <a:lnTo>
                    <a:pt x="181" y="1917"/>
                  </a:lnTo>
                  <a:lnTo>
                    <a:pt x="134" y="2050"/>
                  </a:lnTo>
                  <a:lnTo>
                    <a:pt x="96" y="2192"/>
                  </a:lnTo>
                  <a:lnTo>
                    <a:pt x="67" y="2334"/>
                  </a:lnTo>
                  <a:lnTo>
                    <a:pt x="39" y="2477"/>
                  </a:lnTo>
                  <a:lnTo>
                    <a:pt x="20" y="2619"/>
                  </a:lnTo>
                  <a:lnTo>
                    <a:pt x="10" y="2771"/>
                  </a:lnTo>
                  <a:lnTo>
                    <a:pt x="1" y="2913"/>
                  </a:lnTo>
                  <a:lnTo>
                    <a:pt x="10" y="3065"/>
                  </a:lnTo>
                  <a:lnTo>
                    <a:pt x="20" y="3217"/>
                  </a:lnTo>
                  <a:lnTo>
                    <a:pt x="39" y="3359"/>
                  </a:lnTo>
                  <a:lnTo>
                    <a:pt x="67" y="3501"/>
                  </a:lnTo>
                  <a:lnTo>
                    <a:pt x="96" y="3644"/>
                  </a:lnTo>
                  <a:lnTo>
                    <a:pt x="134" y="3786"/>
                  </a:lnTo>
                  <a:lnTo>
                    <a:pt x="181" y="3919"/>
                  </a:lnTo>
                  <a:lnTo>
                    <a:pt x="238" y="4051"/>
                  </a:lnTo>
                  <a:lnTo>
                    <a:pt x="295" y="4184"/>
                  </a:lnTo>
                  <a:lnTo>
                    <a:pt x="361" y="4308"/>
                  </a:lnTo>
                  <a:lnTo>
                    <a:pt x="428" y="4431"/>
                  </a:lnTo>
                  <a:lnTo>
                    <a:pt x="504" y="4545"/>
                  </a:lnTo>
                  <a:lnTo>
                    <a:pt x="580" y="4659"/>
                  </a:lnTo>
                  <a:lnTo>
                    <a:pt x="674" y="4772"/>
                  </a:lnTo>
                  <a:lnTo>
                    <a:pt x="760" y="4877"/>
                  </a:lnTo>
                  <a:lnTo>
                    <a:pt x="855" y="4981"/>
                  </a:lnTo>
                  <a:lnTo>
                    <a:pt x="959" y="5076"/>
                  </a:lnTo>
                  <a:lnTo>
                    <a:pt x="1063" y="5161"/>
                  </a:lnTo>
                  <a:lnTo>
                    <a:pt x="1177" y="5256"/>
                  </a:lnTo>
                  <a:lnTo>
                    <a:pt x="1291" y="5332"/>
                  </a:lnTo>
                  <a:lnTo>
                    <a:pt x="1405" y="5408"/>
                  </a:lnTo>
                  <a:lnTo>
                    <a:pt x="1528" y="5484"/>
                  </a:lnTo>
                  <a:lnTo>
                    <a:pt x="1652" y="5541"/>
                  </a:lnTo>
                  <a:lnTo>
                    <a:pt x="1784" y="5598"/>
                  </a:lnTo>
                  <a:lnTo>
                    <a:pt x="1917" y="5655"/>
                  </a:lnTo>
                  <a:lnTo>
                    <a:pt x="2050" y="5702"/>
                  </a:lnTo>
                  <a:lnTo>
                    <a:pt x="2192" y="5740"/>
                  </a:lnTo>
                  <a:lnTo>
                    <a:pt x="2335" y="5769"/>
                  </a:lnTo>
                  <a:lnTo>
                    <a:pt x="2477" y="5797"/>
                  </a:lnTo>
                  <a:lnTo>
                    <a:pt x="2619" y="5816"/>
                  </a:lnTo>
                  <a:lnTo>
                    <a:pt x="2771" y="5825"/>
                  </a:lnTo>
                  <a:lnTo>
                    <a:pt x="2923" y="5835"/>
                  </a:lnTo>
                  <a:lnTo>
                    <a:pt x="3065" y="5825"/>
                  </a:lnTo>
                  <a:lnTo>
                    <a:pt x="3217" y="5816"/>
                  </a:lnTo>
                  <a:lnTo>
                    <a:pt x="3359" y="5797"/>
                  </a:lnTo>
                  <a:lnTo>
                    <a:pt x="3502" y="5769"/>
                  </a:lnTo>
                  <a:lnTo>
                    <a:pt x="3644" y="5740"/>
                  </a:lnTo>
                  <a:lnTo>
                    <a:pt x="3786" y="5702"/>
                  </a:lnTo>
                  <a:lnTo>
                    <a:pt x="3919" y="5655"/>
                  </a:lnTo>
                  <a:lnTo>
                    <a:pt x="4052" y="5598"/>
                  </a:lnTo>
                  <a:lnTo>
                    <a:pt x="4185" y="5541"/>
                  </a:lnTo>
                  <a:lnTo>
                    <a:pt x="4308" y="5484"/>
                  </a:lnTo>
                  <a:lnTo>
                    <a:pt x="4431" y="5408"/>
                  </a:lnTo>
                  <a:lnTo>
                    <a:pt x="4545" y="5332"/>
                  </a:lnTo>
                  <a:lnTo>
                    <a:pt x="4659" y="5256"/>
                  </a:lnTo>
                  <a:lnTo>
                    <a:pt x="4773" y="5161"/>
                  </a:lnTo>
                  <a:lnTo>
                    <a:pt x="4877" y="5076"/>
                  </a:lnTo>
                  <a:lnTo>
                    <a:pt x="4981" y="4981"/>
                  </a:lnTo>
                  <a:lnTo>
                    <a:pt x="5076" y="4877"/>
                  </a:lnTo>
                  <a:lnTo>
                    <a:pt x="5171" y="4772"/>
                  </a:lnTo>
                  <a:lnTo>
                    <a:pt x="5257" y="4659"/>
                  </a:lnTo>
                  <a:lnTo>
                    <a:pt x="5332" y="4545"/>
                  </a:lnTo>
                  <a:lnTo>
                    <a:pt x="5408" y="4431"/>
                  </a:lnTo>
                  <a:lnTo>
                    <a:pt x="5484" y="4308"/>
                  </a:lnTo>
                  <a:lnTo>
                    <a:pt x="5541" y="4184"/>
                  </a:lnTo>
                  <a:lnTo>
                    <a:pt x="5608" y="4051"/>
                  </a:lnTo>
                  <a:lnTo>
                    <a:pt x="5655" y="3919"/>
                  </a:lnTo>
                  <a:lnTo>
                    <a:pt x="5702" y="3786"/>
                  </a:lnTo>
                  <a:lnTo>
                    <a:pt x="5740" y="3644"/>
                  </a:lnTo>
                  <a:lnTo>
                    <a:pt x="5769" y="3501"/>
                  </a:lnTo>
                  <a:lnTo>
                    <a:pt x="5797" y="3359"/>
                  </a:lnTo>
                  <a:lnTo>
                    <a:pt x="5816" y="3217"/>
                  </a:lnTo>
                  <a:lnTo>
                    <a:pt x="5826" y="3065"/>
                  </a:lnTo>
                  <a:lnTo>
                    <a:pt x="5835" y="2913"/>
                  </a:lnTo>
                  <a:lnTo>
                    <a:pt x="5826" y="2771"/>
                  </a:lnTo>
                  <a:lnTo>
                    <a:pt x="5816" y="2619"/>
                  </a:lnTo>
                  <a:lnTo>
                    <a:pt x="5797" y="2477"/>
                  </a:lnTo>
                  <a:lnTo>
                    <a:pt x="5769" y="2334"/>
                  </a:lnTo>
                  <a:lnTo>
                    <a:pt x="5740" y="2192"/>
                  </a:lnTo>
                  <a:lnTo>
                    <a:pt x="5702" y="2050"/>
                  </a:lnTo>
                  <a:lnTo>
                    <a:pt x="5655" y="1917"/>
                  </a:lnTo>
                  <a:lnTo>
                    <a:pt x="5608" y="1784"/>
                  </a:lnTo>
                  <a:lnTo>
                    <a:pt x="5541" y="1651"/>
                  </a:lnTo>
                  <a:lnTo>
                    <a:pt x="5484" y="1528"/>
                  </a:lnTo>
                  <a:lnTo>
                    <a:pt x="5408" y="1405"/>
                  </a:lnTo>
                  <a:lnTo>
                    <a:pt x="5332" y="1291"/>
                  </a:lnTo>
                  <a:lnTo>
                    <a:pt x="5257" y="1177"/>
                  </a:lnTo>
                  <a:lnTo>
                    <a:pt x="5171" y="1063"/>
                  </a:lnTo>
                  <a:lnTo>
                    <a:pt x="5076" y="959"/>
                  </a:lnTo>
                  <a:lnTo>
                    <a:pt x="4981" y="854"/>
                  </a:lnTo>
                  <a:lnTo>
                    <a:pt x="4877" y="760"/>
                  </a:lnTo>
                  <a:lnTo>
                    <a:pt x="4773" y="665"/>
                  </a:lnTo>
                  <a:lnTo>
                    <a:pt x="4659" y="579"/>
                  </a:lnTo>
                  <a:lnTo>
                    <a:pt x="4545" y="503"/>
                  </a:lnTo>
                  <a:lnTo>
                    <a:pt x="4431" y="428"/>
                  </a:lnTo>
                  <a:lnTo>
                    <a:pt x="4308" y="352"/>
                  </a:lnTo>
                  <a:lnTo>
                    <a:pt x="4185" y="295"/>
                  </a:lnTo>
                  <a:lnTo>
                    <a:pt x="4052" y="228"/>
                  </a:lnTo>
                  <a:lnTo>
                    <a:pt x="3919" y="181"/>
                  </a:lnTo>
                  <a:lnTo>
                    <a:pt x="3786" y="133"/>
                  </a:lnTo>
                  <a:lnTo>
                    <a:pt x="3644" y="96"/>
                  </a:lnTo>
                  <a:lnTo>
                    <a:pt x="3502" y="67"/>
                  </a:lnTo>
                  <a:lnTo>
                    <a:pt x="3359" y="39"/>
                  </a:lnTo>
                  <a:lnTo>
                    <a:pt x="3217" y="20"/>
                  </a:lnTo>
                  <a:lnTo>
                    <a:pt x="3065" y="10"/>
                  </a:lnTo>
                  <a:lnTo>
                    <a:pt x="2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-5260975" y="1248875"/>
              <a:ext cx="145650" cy="145875"/>
            </a:xfrm>
            <a:custGeom>
              <a:rect b="b" l="l" r="r" t="t"/>
              <a:pathLst>
                <a:path extrusionOk="0" h="5835" w="5826">
                  <a:moveTo>
                    <a:pt x="2913" y="1"/>
                  </a:moveTo>
                  <a:lnTo>
                    <a:pt x="2761" y="10"/>
                  </a:lnTo>
                  <a:lnTo>
                    <a:pt x="2619" y="20"/>
                  </a:lnTo>
                  <a:lnTo>
                    <a:pt x="2467" y="39"/>
                  </a:lnTo>
                  <a:lnTo>
                    <a:pt x="2325" y="67"/>
                  </a:lnTo>
                  <a:lnTo>
                    <a:pt x="2182" y="96"/>
                  </a:lnTo>
                  <a:lnTo>
                    <a:pt x="2050" y="133"/>
                  </a:lnTo>
                  <a:lnTo>
                    <a:pt x="1917" y="181"/>
                  </a:lnTo>
                  <a:lnTo>
                    <a:pt x="1784" y="228"/>
                  </a:lnTo>
                  <a:lnTo>
                    <a:pt x="1651" y="295"/>
                  </a:lnTo>
                  <a:lnTo>
                    <a:pt x="1528" y="352"/>
                  </a:lnTo>
                  <a:lnTo>
                    <a:pt x="1404" y="428"/>
                  </a:lnTo>
                  <a:lnTo>
                    <a:pt x="1281" y="503"/>
                  </a:lnTo>
                  <a:lnTo>
                    <a:pt x="1167" y="579"/>
                  </a:lnTo>
                  <a:lnTo>
                    <a:pt x="1063" y="665"/>
                  </a:lnTo>
                  <a:lnTo>
                    <a:pt x="959" y="760"/>
                  </a:lnTo>
                  <a:lnTo>
                    <a:pt x="854" y="854"/>
                  </a:lnTo>
                  <a:lnTo>
                    <a:pt x="759" y="959"/>
                  </a:lnTo>
                  <a:lnTo>
                    <a:pt x="665" y="1063"/>
                  </a:lnTo>
                  <a:lnTo>
                    <a:pt x="579" y="1177"/>
                  </a:lnTo>
                  <a:lnTo>
                    <a:pt x="494" y="1291"/>
                  </a:lnTo>
                  <a:lnTo>
                    <a:pt x="418" y="1405"/>
                  </a:lnTo>
                  <a:lnTo>
                    <a:pt x="351" y="1528"/>
                  </a:lnTo>
                  <a:lnTo>
                    <a:pt x="285" y="1651"/>
                  </a:lnTo>
                  <a:lnTo>
                    <a:pt x="228" y="1784"/>
                  </a:lnTo>
                  <a:lnTo>
                    <a:pt x="181" y="1917"/>
                  </a:lnTo>
                  <a:lnTo>
                    <a:pt x="133" y="2050"/>
                  </a:lnTo>
                  <a:lnTo>
                    <a:pt x="95" y="2192"/>
                  </a:lnTo>
                  <a:lnTo>
                    <a:pt x="57" y="2334"/>
                  </a:lnTo>
                  <a:lnTo>
                    <a:pt x="38" y="2477"/>
                  </a:lnTo>
                  <a:lnTo>
                    <a:pt x="19" y="2619"/>
                  </a:lnTo>
                  <a:lnTo>
                    <a:pt x="0" y="2771"/>
                  </a:lnTo>
                  <a:lnTo>
                    <a:pt x="0" y="2913"/>
                  </a:lnTo>
                  <a:lnTo>
                    <a:pt x="0" y="3065"/>
                  </a:lnTo>
                  <a:lnTo>
                    <a:pt x="19" y="3217"/>
                  </a:lnTo>
                  <a:lnTo>
                    <a:pt x="38" y="3359"/>
                  </a:lnTo>
                  <a:lnTo>
                    <a:pt x="57" y="3501"/>
                  </a:lnTo>
                  <a:lnTo>
                    <a:pt x="95" y="3644"/>
                  </a:lnTo>
                  <a:lnTo>
                    <a:pt x="133" y="3786"/>
                  </a:lnTo>
                  <a:lnTo>
                    <a:pt x="181" y="3919"/>
                  </a:lnTo>
                  <a:lnTo>
                    <a:pt x="228" y="4051"/>
                  </a:lnTo>
                  <a:lnTo>
                    <a:pt x="285" y="4184"/>
                  </a:lnTo>
                  <a:lnTo>
                    <a:pt x="351" y="4308"/>
                  </a:lnTo>
                  <a:lnTo>
                    <a:pt x="418" y="4431"/>
                  </a:lnTo>
                  <a:lnTo>
                    <a:pt x="494" y="4545"/>
                  </a:lnTo>
                  <a:lnTo>
                    <a:pt x="579" y="4659"/>
                  </a:lnTo>
                  <a:lnTo>
                    <a:pt x="665" y="4772"/>
                  </a:lnTo>
                  <a:lnTo>
                    <a:pt x="759" y="4877"/>
                  </a:lnTo>
                  <a:lnTo>
                    <a:pt x="854" y="4981"/>
                  </a:lnTo>
                  <a:lnTo>
                    <a:pt x="959" y="5076"/>
                  </a:lnTo>
                  <a:lnTo>
                    <a:pt x="1063" y="5161"/>
                  </a:lnTo>
                  <a:lnTo>
                    <a:pt x="1167" y="5256"/>
                  </a:lnTo>
                  <a:lnTo>
                    <a:pt x="1281" y="5332"/>
                  </a:lnTo>
                  <a:lnTo>
                    <a:pt x="1404" y="5408"/>
                  </a:lnTo>
                  <a:lnTo>
                    <a:pt x="1528" y="5484"/>
                  </a:lnTo>
                  <a:lnTo>
                    <a:pt x="1651" y="5541"/>
                  </a:lnTo>
                  <a:lnTo>
                    <a:pt x="1784" y="5598"/>
                  </a:lnTo>
                  <a:lnTo>
                    <a:pt x="1917" y="5655"/>
                  </a:lnTo>
                  <a:lnTo>
                    <a:pt x="2050" y="5702"/>
                  </a:lnTo>
                  <a:lnTo>
                    <a:pt x="2182" y="5740"/>
                  </a:lnTo>
                  <a:lnTo>
                    <a:pt x="2325" y="5769"/>
                  </a:lnTo>
                  <a:lnTo>
                    <a:pt x="2467" y="5797"/>
                  </a:lnTo>
                  <a:lnTo>
                    <a:pt x="2619" y="5816"/>
                  </a:lnTo>
                  <a:lnTo>
                    <a:pt x="2761" y="5825"/>
                  </a:lnTo>
                  <a:lnTo>
                    <a:pt x="2913" y="5835"/>
                  </a:lnTo>
                  <a:lnTo>
                    <a:pt x="3065" y="5825"/>
                  </a:lnTo>
                  <a:lnTo>
                    <a:pt x="3216" y="5816"/>
                  </a:lnTo>
                  <a:lnTo>
                    <a:pt x="3359" y="5797"/>
                  </a:lnTo>
                  <a:lnTo>
                    <a:pt x="3501" y="5769"/>
                  </a:lnTo>
                  <a:lnTo>
                    <a:pt x="3643" y="5740"/>
                  </a:lnTo>
                  <a:lnTo>
                    <a:pt x="3776" y="5702"/>
                  </a:lnTo>
                  <a:lnTo>
                    <a:pt x="3918" y="5655"/>
                  </a:lnTo>
                  <a:lnTo>
                    <a:pt x="4051" y="5598"/>
                  </a:lnTo>
                  <a:lnTo>
                    <a:pt x="4175" y="5541"/>
                  </a:lnTo>
                  <a:lnTo>
                    <a:pt x="4307" y="5484"/>
                  </a:lnTo>
                  <a:lnTo>
                    <a:pt x="4421" y="5408"/>
                  </a:lnTo>
                  <a:lnTo>
                    <a:pt x="4545" y="5332"/>
                  </a:lnTo>
                  <a:lnTo>
                    <a:pt x="4658" y="5256"/>
                  </a:lnTo>
                  <a:lnTo>
                    <a:pt x="4772" y="5161"/>
                  </a:lnTo>
                  <a:lnTo>
                    <a:pt x="4877" y="5076"/>
                  </a:lnTo>
                  <a:lnTo>
                    <a:pt x="4971" y="4981"/>
                  </a:lnTo>
                  <a:lnTo>
                    <a:pt x="5066" y="4877"/>
                  </a:lnTo>
                  <a:lnTo>
                    <a:pt x="5161" y="4772"/>
                  </a:lnTo>
                  <a:lnTo>
                    <a:pt x="5247" y="4659"/>
                  </a:lnTo>
                  <a:lnTo>
                    <a:pt x="5332" y="4545"/>
                  </a:lnTo>
                  <a:lnTo>
                    <a:pt x="5408" y="4431"/>
                  </a:lnTo>
                  <a:lnTo>
                    <a:pt x="5474" y="4308"/>
                  </a:lnTo>
                  <a:lnTo>
                    <a:pt x="5541" y="4184"/>
                  </a:lnTo>
                  <a:lnTo>
                    <a:pt x="5598" y="4051"/>
                  </a:lnTo>
                  <a:lnTo>
                    <a:pt x="5654" y="3919"/>
                  </a:lnTo>
                  <a:lnTo>
                    <a:pt x="5692" y="3786"/>
                  </a:lnTo>
                  <a:lnTo>
                    <a:pt x="5740" y="3644"/>
                  </a:lnTo>
                  <a:lnTo>
                    <a:pt x="5768" y="3501"/>
                  </a:lnTo>
                  <a:lnTo>
                    <a:pt x="5797" y="3359"/>
                  </a:lnTo>
                  <a:lnTo>
                    <a:pt x="5816" y="3217"/>
                  </a:lnTo>
                  <a:lnTo>
                    <a:pt x="5825" y="3065"/>
                  </a:lnTo>
                  <a:lnTo>
                    <a:pt x="5825" y="2913"/>
                  </a:lnTo>
                  <a:lnTo>
                    <a:pt x="5825" y="2771"/>
                  </a:lnTo>
                  <a:lnTo>
                    <a:pt x="5816" y="2619"/>
                  </a:lnTo>
                  <a:lnTo>
                    <a:pt x="5797" y="2477"/>
                  </a:lnTo>
                  <a:lnTo>
                    <a:pt x="5768" y="2334"/>
                  </a:lnTo>
                  <a:lnTo>
                    <a:pt x="5740" y="2192"/>
                  </a:lnTo>
                  <a:lnTo>
                    <a:pt x="5692" y="2050"/>
                  </a:lnTo>
                  <a:lnTo>
                    <a:pt x="5654" y="1917"/>
                  </a:lnTo>
                  <a:lnTo>
                    <a:pt x="5598" y="1784"/>
                  </a:lnTo>
                  <a:lnTo>
                    <a:pt x="5541" y="1651"/>
                  </a:lnTo>
                  <a:lnTo>
                    <a:pt x="5474" y="1528"/>
                  </a:lnTo>
                  <a:lnTo>
                    <a:pt x="5408" y="1405"/>
                  </a:lnTo>
                  <a:lnTo>
                    <a:pt x="5332" y="1291"/>
                  </a:lnTo>
                  <a:lnTo>
                    <a:pt x="5247" y="1177"/>
                  </a:lnTo>
                  <a:lnTo>
                    <a:pt x="5161" y="1063"/>
                  </a:lnTo>
                  <a:lnTo>
                    <a:pt x="5066" y="959"/>
                  </a:lnTo>
                  <a:lnTo>
                    <a:pt x="4971" y="854"/>
                  </a:lnTo>
                  <a:lnTo>
                    <a:pt x="4877" y="760"/>
                  </a:lnTo>
                  <a:lnTo>
                    <a:pt x="4772" y="665"/>
                  </a:lnTo>
                  <a:lnTo>
                    <a:pt x="4658" y="579"/>
                  </a:lnTo>
                  <a:lnTo>
                    <a:pt x="4545" y="503"/>
                  </a:lnTo>
                  <a:lnTo>
                    <a:pt x="4421" y="428"/>
                  </a:lnTo>
                  <a:lnTo>
                    <a:pt x="4307" y="352"/>
                  </a:lnTo>
                  <a:lnTo>
                    <a:pt x="4175" y="295"/>
                  </a:lnTo>
                  <a:lnTo>
                    <a:pt x="4051" y="228"/>
                  </a:lnTo>
                  <a:lnTo>
                    <a:pt x="3918" y="181"/>
                  </a:lnTo>
                  <a:lnTo>
                    <a:pt x="3776" y="133"/>
                  </a:lnTo>
                  <a:lnTo>
                    <a:pt x="3643" y="96"/>
                  </a:lnTo>
                  <a:lnTo>
                    <a:pt x="3501" y="67"/>
                  </a:lnTo>
                  <a:lnTo>
                    <a:pt x="3359" y="39"/>
                  </a:lnTo>
                  <a:lnTo>
                    <a:pt x="3216" y="20"/>
                  </a:lnTo>
                  <a:lnTo>
                    <a:pt x="3065" y="10"/>
                  </a:lnTo>
                  <a:lnTo>
                    <a:pt x="2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-5350375" y="1646850"/>
              <a:ext cx="562800" cy="705350"/>
            </a:xfrm>
            <a:custGeom>
              <a:rect b="b" l="l" r="r" t="t"/>
              <a:pathLst>
                <a:path extrusionOk="0" h="28214" w="22512">
                  <a:moveTo>
                    <a:pt x="21629" y="0"/>
                  </a:moveTo>
                  <a:lnTo>
                    <a:pt x="21554" y="10"/>
                  </a:lnTo>
                  <a:lnTo>
                    <a:pt x="21487" y="19"/>
                  </a:lnTo>
                  <a:lnTo>
                    <a:pt x="21421" y="38"/>
                  </a:lnTo>
                  <a:lnTo>
                    <a:pt x="21354" y="67"/>
                  </a:lnTo>
                  <a:lnTo>
                    <a:pt x="21288" y="95"/>
                  </a:lnTo>
                  <a:lnTo>
                    <a:pt x="21231" y="133"/>
                  </a:lnTo>
                  <a:lnTo>
                    <a:pt x="21174" y="180"/>
                  </a:lnTo>
                  <a:lnTo>
                    <a:pt x="21127" y="228"/>
                  </a:lnTo>
                  <a:lnTo>
                    <a:pt x="21079" y="285"/>
                  </a:lnTo>
                  <a:lnTo>
                    <a:pt x="21041" y="342"/>
                  </a:lnTo>
                  <a:lnTo>
                    <a:pt x="21003" y="408"/>
                  </a:lnTo>
                  <a:lnTo>
                    <a:pt x="20975" y="475"/>
                  </a:lnTo>
                  <a:lnTo>
                    <a:pt x="20956" y="550"/>
                  </a:lnTo>
                  <a:lnTo>
                    <a:pt x="20946" y="636"/>
                  </a:lnTo>
                  <a:lnTo>
                    <a:pt x="20946" y="721"/>
                  </a:lnTo>
                  <a:lnTo>
                    <a:pt x="20946" y="13576"/>
                  </a:lnTo>
                  <a:lnTo>
                    <a:pt x="20946" y="13993"/>
                  </a:lnTo>
                  <a:lnTo>
                    <a:pt x="20956" y="14439"/>
                  </a:lnTo>
                  <a:lnTo>
                    <a:pt x="20994" y="15388"/>
                  </a:lnTo>
                  <a:lnTo>
                    <a:pt x="21032" y="16393"/>
                  </a:lnTo>
                  <a:lnTo>
                    <a:pt x="21060" y="17437"/>
                  </a:lnTo>
                  <a:lnTo>
                    <a:pt x="21060" y="17977"/>
                  </a:lnTo>
                  <a:lnTo>
                    <a:pt x="21060" y="18518"/>
                  </a:lnTo>
                  <a:lnTo>
                    <a:pt x="21051" y="19059"/>
                  </a:lnTo>
                  <a:lnTo>
                    <a:pt x="21032" y="19600"/>
                  </a:lnTo>
                  <a:lnTo>
                    <a:pt x="21003" y="20131"/>
                  </a:lnTo>
                  <a:lnTo>
                    <a:pt x="20946" y="20662"/>
                  </a:lnTo>
                  <a:lnTo>
                    <a:pt x="20890" y="21184"/>
                  </a:lnTo>
                  <a:lnTo>
                    <a:pt x="20804" y="21696"/>
                  </a:lnTo>
                  <a:lnTo>
                    <a:pt x="20757" y="21943"/>
                  </a:lnTo>
                  <a:lnTo>
                    <a:pt x="20700" y="22189"/>
                  </a:lnTo>
                  <a:lnTo>
                    <a:pt x="20643" y="22436"/>
                  </a:lnTo>
                  <a:lnTo>
                    <a:pt x="20576" y="22673"/>
                  </a:lnTo>
                  <a:lnTo>
                    <a:pt x="20510" y="22910"/>
                  </a:lnTo>
                  <a:lnTo>
                    <a:pt x="20434" y="23148"/>
                  </a:lnTo>
                  <a:lnTo>
                    <a:pt x="20349" y="23366"/>
                  </a:lnTo>
                  <a:lnTo>
                    <a:pt x="20263" y="23593"/>
                  </a:lnTo>
                  <a:lnTo>
                    <a:pt x="20169" y="23802"/>
                  </a:lnTo>
                  <a:lnTo>
                    <a:pt x="20064" y="24011"/>
                  </a:lnTo>
                  <a:lnTo>
                    <a:pt x="19960" y="24220"/>
                  </a:lnTo>
                  <a:lnTo>
                    <a:pt x="19846" y="24419"/>
                  </a:lnTo>
                  <a:lnTo>
                    <a:pt x="19713" y="24609"/>
                  </a:lnTo>
                  <a:lnTo>
                    <a:pt x="19590" y="24789"/>
                  </a:lnTo>
                  <a:lnTo>
                    <a:pt x="19448" y="24960"/>
                  </a:lnTo>
                  <a:lnTo>
                    <a:pt x="19296" y="25130"/>
                  </a:lnTo>
                  <a:lnTo>
                    <a:pt x="19144" y="25292"/>
                  </a:lnTo>
                  <a:lnTo>
                    <a:pt x="18973" y="25443"/>
                  </a:lnTo>
                  <a:lnTo>
                    <a:pt x="18802" y="25586"/>
                  </a:lnTo>
                  <a:lnTo>
                    <a:pt x="18622" y="25718"/>
                  </a:lnTo>
                  <a:lnTo>
                    <a:pt x="18432" y="25842"/>
                  </a:lnTo>
                  <a:lnTo>
                    <a:pt x="18224" y="25965"/>
                  </a:lnTo>
                  <a:lnTo>
                    <a:pt x="18015" y="26069"/>
                  </a:lnTo>
                  <a:lnTo>
                    <a:pt x="17797" y="26164"/>
                  </a:lnTo>
                  <a:lnTo>
                    <a:pt x="17560" y="26250"/>
                  </a:lnTo>
                  <a:lnTo>
                    <a:pt x="17323" y="26326"/>
                  </a:lnTo>
                  <a:lnTo>
                    <a:pt x="17066" y="26392"/>
                  </a:lnTo>
                  <a:lnTo>
                    <a:pt x="16810" y="26449"/>
                  </a:lnTo>
                  <a:lnTo>
                    <a:pt x="16535" y="26487"/>
                  </a:lnTo>
                  <a:lnTo>
                    <a:pt x="16251" y="26515"/>
                  </a:lnTo>
                  <a:lnTo>
                    <a:pt x="15956" y="26534"/>
                  </a:lnTo>
                  <a:lnTo>
                    <a:pt x="15643" y="26544"/>
                  </a:lnTo>
                  <a:lnTo>
                    <a:pt x="15207" y="26544"/>
                  </a:lnTo>
                  <a:lnTo>
                    <a:pt x="14742" y="26563"/>
                  </a:lnTo>
                  <a:lnTo>
                    <a:pt x="13746" y="26601"/>
                  </a:lnTo>
                  <a:lnTo>
                    <a:pt x="12674" y="26648"/>
                  </a:lnTo>
                  <a:lnTo>
                    <a:pt x="11545" y="26696"/>
                  </a:lnTo>
                  <a:lnTo>
                    <a:pt x="10967" y="26705"/>
                  </a:lnTo>
                  <a:lnTo>
                    <a:pt x="10388" y="26715"/>
                  </a:lnTo>
                  <a:lnTo>
                    <a:pt x="9800" y="26715"/>
                  </a:lnTo>
                  <a:lnTo>
                    <a:pt x="9221" y="26705"/>
                  </a:lnTo>
                  <a:lnTo>
                    <a:pt x="8633" y="26677"/>
                  </a:lnTo>
                  <a:lnTo>
                    <a:pt x="8054" y="26639"/>
                  </a:lnTo>
                  <a:lnTo>
                    <a:pt x="7485" y="26582"/>
                  </a:lnTo>
                  <a:lnTo>
                    <a:pt x="6925" y="26506"/>
                  </a:lnTo>
                  <a:lnTo>
                    <a:pt x="6650" y="26458"/>
                  </a:lnTo>
                  <a:lnTo>
                    <a:pt x="6384" y="26411"/>
                  </a:lnTo>
                  <a:lnTo>
                    <a:pt x="6109" y="26354"/>
                  </a:lnTo>
                  <a:lnTo>
                    <a:pt x="5853" y="26288"/>
                  </a:lnTo>
                  <a:lnTo>
                    <a:pt x="5588" y="26221"/>
                  </a:lnTo>
                  <a:lnTo>
                    <a:pt x="5341" y="26145"/>
                  </a:lnTo>
                  <a:lnTo>
                    <a:pt x="5085" y="26069"/>
                  </a:lnTo>
                  <a:lnTo>
                    <a:pt x="4848" y="25975"/>
                  </a:lnTo>
                  <a:lnTo>
                    <a:pt x="4610" y="25889"/>
                  </a:lnTo>
                  <a:lnTo>
                    <a:pt x="4383" y="25785"/>
                  </a:lnTo>
                  <a:lnTo>
                    <a:pt x="4155" y="25671"/>
                  </a:lnTo>
                  <a:lnTo>
                    <a:pt x="3937" y="25557"/>
                  </a:lnTo>
                  <a:lnTo>
                    <a:pt x="3728" y="25434"/>
                  </a:lnTo>
                  <a:lnTo>
                    <a:pt x="3529" y="25301"/>
                  </a:lnTo>
                  <a:lnTo>
                    <a:pt x="3339" y="25159"/>
                  </a:lnTo>
                  <a:lnTo>
                    <a:pt x="3150" y="25007"/>
                  </a:lnTo>
                  <a:lnTo>
                    <a:pt x="2969" y="24855"/>
                  </a:lnTo>
                  <a:lnTo>
                    <a:pt x="2808" y="24684"/>
                  </a:lnTo>
                  <a:lnTo>
                    <a:pt x="2647" y="24504"/>
                  </a:lnTo>
                  <a:lnTo>
                    <a:pt x="2495" y="24324"/>
                  </a:lnTo>
                  <a:lnTo>
                    <a:pt x="2362" y="24125"/>
                  </a:lnTo>
                  <a:lnTo>
                    <a:pt x="2229" y="23916"/>
                  </a:lnTo>
                  <a:lnTo>
                    <a:pt x="2116" y="23698"/>
                  </a:lnTo>
                  <a:lnTo>
                    <a:pt x="2002" y="23470"/>
                  </a:lnTo>
                  <a:lnTo>
                    <a:pt x="1907" y="23233"/>
                  </a:lnTo>
                  <a:lnTo>
                    <a:pt x="1821" y="22986"/>
                  </a:lnTo>
                  <a:lnTo>
                    <a:pt x="1755" y="22730"/>
                  </a:lnTo>
                  <a:lnTo>
                    <a:pt x="1698" y="22455"/>
                  </a:lnTo>
                  <a:lnTo>
                    <a:pt x="1651" y="22170"/>
                  </a:lnTo>
                  <a:lnTo>
                    <a:pt x="1613" y="21876"/>
                  </a:lnTo>
                  <a:lnTo>
                    <a:pt x="1594" y="21573"/>
                  </a:lnTo>
                  <a:lnTo>
                    <a:pt x="1584" y="21250"/>
                  </a:lnTo>
                  <a:lnTo>
                    <a:pt x="1584" y="8994"/>
                  </a:lnTo>
                  <a:lnTo>
                    <a:pt x="1584" y="8899"/>
                  </a:lnTo>
                  <a:lnTo>
                    <a:pt x="1565" y="8823"/>
                  </a:lnTo>
                  <a:lnTo>
                    <a:pt x="1546" y="8737"/>
                  </a:lnTo>
                  <a:lnTo>
                    <a:pt x="1518" y="8671"/>
                  </a:lnTo>
                  <a:lnTo>
                    <a:pt x="1489" y="8605"/>
                  </a:lnTo>
                  <a:lnTo>
                    <a:pt x="1442" y="8548"/>
                  </a:lnTo>
                  <a:lnTo>
                    <a:pt x="1404" y="8491"/>
                  </a:lnTo>
                  <a:lnTo>
                    <a:pt x="1347" y="8443"/>
                  </a:lnTo>
                  <a:lnTo>
                    <a:pt x="1300" y="8396"/>
                  </a:lnTo>
                  <a:lnTo>
                    <a:pt x="1233" y="8367"/>
                  </a:lnTo>
                  <a:lnTo>
                    <a:pt x="1176" y="8329"/>
                  </a:lnTo>
                  <a:lnTo>
                    <a:pt x="1110" y="8311"/>
                  </a:lnTo>
                  <a:lnTo>
                    <a:pt x="1044" y="8282"/>
                  </a:lnTo>
                  <a:lnTo>
                    <a:pt x="977" y="8273"/>
                  </a:lnTo>
                  <a:lnTo>
                    <a:pt x="901" y="8263"/>
                  </a:lnTo>
                  <a:lnTo>
                    <a:pt x="759" y="8263"/>
                  </a:lnTo>
                  <a:lnTo>
                    <a:pt x="693" y="8273"/>
                  </a:lnTo>
                  <a:lnTo>
                    <a:pt x="626" y="8282"/>
                  </a:lnTo>
                  <a:lnTo>
                    <a:pt x="560" y="8311"/>
                  </a:lnTo>
                  <a:lnTo>
                    <a:pt x="493" y="8329"/>
                  </a:lnTo>
                  <a:lnTo>
                    <a:pt x="427" y="8367"/>
                  </a:lnTo>
                  <a:lnTo>
                    <a:pt x="370" y="8396"/>
                  </a:lnTo>
                  <a:lnTo>
                    <a:pt x="313" y="8443"/>
                  </a:lnTo>
                  <a:lnTo>
                    <a:pt x="266" y="8491"/>
                  </a:lnTo>
                  <a:lnTo>
                    <a:pt x="218" y="8548"/>
                  </a:lnTo>
                  <a:lnTo>
                    <a:pt x="180" y="8605"/>
                  </a:lnTo>
                  <a:lnTo>
                    <a:pt x="142" y="8671"/>
                  </a:lnTo>
                  <a:lnTo>
                    <a:pt x="114" y="8737"/>
                  </a:lnTo>
                  <a:lnTo>
                    <a:pt x="95" y="8823"/>
                  </a:lnTo>
                  <a:lnTo>
                    <a:pt x="85" y="8899"/>
                  </a:lnTo>
                  <a:lnTo>
                    <a:pt x="76" y="8994"/>
                  </a:lnTo>
                  <a:lnTo>
                    <a:pt x="76" y="15928"/>
                  </a:lnTo>
                  <a:lnTo>
                    <a:pt x="66" y="16811"/>
                  </a:lnTo>
                  <a:lnTo>
                    <a:pt x="47" y="17702"/>
                  </a:lnTo>
                  <a:lnTo>
                    <a:pt x="19" y="18604"/>
                  </a:lnTo>
                  <a:lnTo>
                    <a:pt x="0" y="19514"/>
                  </a:lnTo>
                  <a:lnTo>
                    <a:pt x="9" y="19970"/>
                  </a:lnTo>
                  <a:lnTo>
                    <a:pt x="19" y="20415"/>
                  </a:lnTo>
                  <a:lnTo>
                    <a:pt x="38" y="20871"/>
                  </a:lnTo>
                  <a:lnTo>
                    <a:pt x="66" y="21317"/>
                  </a:lnTo>
                  <a:lnTo>
                    <a:pt x="104" y="21763"/>
                  </a:lnTo>
                  <a:lnTo>
                    <a:pt x="161" y="22199"/>
                  </a:lnTo>
                  <a:lnTo>
                    <a:pt x="237" y="22635"/>
                  </a:lnTo>
                  <a:lnTo>
                    <a:pt x="323" y="23072"/>
                  </a:lnTo>
                  <a:lnTo>
                    <a:pt x="398" y="23366"/>
                  </a:lnTo>
                  <a:lnTo>
                    <a:pt x="484" y="23660"/>
                  </a:lnTo>
                  <a:lnTo>
                    <a:pt x="579" y="23935"/>
                  </a:lnTo>
                  <a:lnTo>
                    <a:pt x="683" y="24201"/>
                  </a:lnTo>
                  <a:lnTo>
                    <a:pt x="797" y="24457"/>
                  </a:lnTo>
                  <a:lnTo>
                    <a:pt x="930" y="24703"/>
                  </a:lnTo>
                  <a:lnTo>
                    <a:pt x="1063" y="24941"/>
                  </a:lnTo>
                  <a:lnTo>
                    <a:pt x="1205" y="25159"/>
                  </a:lnTo>
                  <a:lnTo>
                    <a:pt x="1357" y="25377"/>
                  </a:lnTo>
                  <a:lnTo>
                    <a:pt x="1518" y="25576"/>
                  </a:lnTo>
                  <a:lnTo>
                    <a:pt x="1679" y="25775"/>
                  </a:lnTo>
                  <a:lnTo>
                    <a:pt x="1859" y="25956"/>
                  </a:lnTo>
                  <a:lnTo>
                    <a:pt x="2040" y="26136"/>
                  </a:lnTo>
                  <a:lnTo>
                    <a:pt x="2229" y="26297"/>
                  </a:lnTo>
                  <a:lnTo>
                    <a:pt x="2429" y="26458"/>
                  </a:lnTo>
                  <a:lnTo>
                    <a:pt x="2637" y="26610"/>
                  </a:lnTo>
                  <a:lnTo>
                    <a:pt x="2846" y="26753"/>
                  </a:lnTo>
                  <a:lnTo>
                    <a:pt x="3064" y="26885"/>
                  </a:lnTo>
                  <a:lnTo>
                    <a:pt x="3282" y="27009"/>
                  </a:lnTo>
                  <a:lnTo>
                    <a:pt x="3520" y="27122"/>
                  </a:lnTo>
                  <a:lnTo>
                    <a:pt x="3747" y="27236"/>
                  </a:lnTo>
                  <a:lnTo>
                    <a:pt x="3994" y="27331"/>
                  </a:lnTo>
                  <a:lnTo>
                    <a:pt x="4241" y="27436"/>
                  </a:lnTo>
                  <a:lnTo>
                    <a:pt x="4487" y="27521"/>
                  </a:lnTo>
                  <a:lnTo>
                    <a:pt x="4743" y="27606"/>
                  </a:lnTo>
                  <a:lnTo>
                    <a:pt x="4999" y="27682"/>
                  </a:lnTo>
                  <a:lnTo>
                    <a:pt x="5265" y="27749"/>
                  </a:lnTo>
                  <a:lnTo>
                    <a:pt x="5531" y="27815"/>
                  </a:lnTo>
                  <a:lnTo>
                    <a:pt x="5796" y="27872"/>
                  </a:lnTo>
                  <a:lnTo>
                    <a:pt x="6071" y="27919"/>
                  </a:lnTo>
                  <a:lnTo>
                    <a:pt x="6622" y="28014"/>
                  </a:lnTo>
                  <a:lnTo>
                    <a:pt x="7191" y="28081"/>
                  </a:lnTo>
                  <a:lnTo>
                    <a:pt x="7760" y="28138"/>
                  </a:lnTo>
                  <a:lnTo>
                    <a:pt x="8339" y="28176"/>
                  </a:lnTo>
                  <a:lnTo>
                    <a:pt x="8927" y="28204"/>
                  </a:lnTo>
                  <a:lnTo>
                    <a:pt x="9506" y="28213"/>
                  </a:lnTo>
                  <a:lnTo>
                    <a:pt x="10094" y="28213"/>
                  </a:lnTo>
                  <a:lnTo>
                    <a:pt x="10672" y="28204"/>
                  </a:lnTo>
                  <a:lnTo>
                    <a:pt x="11251" y="28194"/>
                  </a:lnTo>
                  <a:lnTo>
                    <a:pt x="12380" y="28147"/>
                  </a:lnTo>
                  <a:lnTo>
                    <a:pt x="13471" y="28109"/>
                  </a:lnTo>
                  <a:lnTo>
                    <a:pt x="14505" y="28062"/>
                  </a:lnTo>
                  <a:lnTo>
                    <a:pt x="14998" y="28052"/>
                  </a:lnTo>
                  <a:lnTo>
                    <a:pt x="15463" y="28052"/>
                  </a:lnTo>
                  <a:lnTo>
                    <a:pt x="15795" y="28043"/>
                  </a:lnTo>
                  <a:lnTo>
                    <a:pt x="16118" y="28024"/>
                  </a:lnTo>
                  <a:lnTo>
                    <a:pt x="16440" y="27986"/>
                  </a:lnTo>
                  <a:lnTo>
                    <a:pt x="16763" y="27938"/>
                  </a:lnTo>
                  <a:lnTo>
                    <a:pt x="17076" y="27872"/>
                  </a:lnTo>
                  <a:lnTo>
                    <a:pt x="17379" y="27796"/>
                  </a:lnTo>
                  <a:lnTo>
                    <a:pt x="17683" y="27701"/>
                  </a:lnTo>
                  <a:lnTo>
                    <a:pt x="17977" y="27606"/>
                  </a:lnTo>
                  <a:lnTo>
                    <a:pt x="18271" y="27483"/>
                  </a:lnTo>
                  <a:lnTo>
                    <a:pt x="18546" y="27360"/>
                  </a:lnTo>
                  <a:lnTo>
                    <a:pt x="18821" y="27217"/>
                  </a:lnTo>
                  <a:lnTo>
                    <a:pt x="19097" y="27066"/>
                  </a:lnTo>
                  <a:lnTo>
                    <a:pt x="19353" y="26904"/>
                  </a:lnTo>
                  <a:lnTo>
                    <a:pt x="19599" y="26734"/>
                  </a:lnTo>
                  <a:lnTo>
                    <a:pt x="19846" y="26553"/>
                  </a:lnTo>
                  <a:lnTo>
                    <a:pt x="20083" y="26354"/>
                  </a:lnTo>
                  <a:lnTo>
                    <a:pt x="20311" y="26145"/>
                  </a:lnTo>
                  <a:lnTo>
                    <a:pt x="20529" y="25937"/>
                  </a:lnTo>
                  <a:lnTo>
                    <a:pt x="20728" y="25709"/>
                  </a:lnTo>
                  <a:lnTo>
                    <a:pt x="20927" y="25472"/>
                  </a:lnTo>
                  <a:lnTo>
                    <a:pt x="21117" y="25225"/>
                  </a:lnTo>
                  <a:lnTo>
                    <a:pt x="21288" y="24979"/>
                  </a:lnTo>
                  <a:lnTo>
                    <a:pt x="21459" y="24713"/>
                  </a:lnTo>
                  <a:lnTo>
                    <a:pt x="21610" y="24447"/>
                  </a:lnTo>
                  <a:lnTo>
                    <a:pt x="21753" y="24163"/>
                  </a:lnTo>
                  <a:lnTo>
                    <a:pt x="21886" y="23878"/>
                  </a:lnTo>
                  <a:lnTo>
                    <a:pt x="21999" y="23584"/>
                  </a:lnTo>
                  <a:lnTo>
                    <a:pt x="22104" y="23290"/>
                  </a:lnTo>
                  <a:lnTo>
                    <a:pt x="22199" y="22977"/>
                  </a:lnTo>
                  <a:lnTo>
                    <a:pt x="22284" y="22664"/>
                  </a:lnTo>
                  <a:lnTo>
                    <a:pt x="22341" y="22341"/>
                  </a:lnTo>
                  <a:lnTo>
                    <a:pt x="22398" y="22019"/>
                  </a:lnTo>
                  <a:lnTo>
                    <a:pt x="22436" y="21696"/>
                  </a:lnTo>
                  <a:lnTo>
                    <a:pt x="22464" y="21383"/>
                  </a:lnTo>
                  <a:lnTo>
                    <a:pt x="22483" y="21061"/>
                  </a:lnTo>
                  <a:lnTo>
                    <a:pt x="22502" y="20738"/>
                  </a:lnTo>
                  <a:lnTo>
                    <a:pt x="22512" y="20093"/>
                  </a:lnTo>
                  <a:lnTo>
                    <a:pt x="22512" y="19448"/>
                  </a:lnTo>
                  <a:lnTo>
                    <a:pt x="22493" y="18793"/>
                  </a:lnTo>
                  <a:lnTo>
                    <a:pt x="22474" y="18148"/>
                  </a:lnTo>
                  <a:lnTo>
                    <a:pt x="22455" y="17503"/>
                  </a:lnTo>
                  <a:lnTo>
                    <a:pt x="22445" y="16867"/>
                  </a:lnTo>
                  <a:lnTo>
                    <a:pt x="22445" y="882"/>
                  </a:lnTo>
                  <a:lnTo>
                    <a:pt x="22445" y="721"/>
                  </a:lnTo>
                  <a:lnTo>
                    <a:pt x="22445" y="636"/>
                  </a:lnTo>
                  <a:lnTo>
                    <a:pt x="22436" y="550"/>
                  </a:lnTo>
                  <a:lnTo>
                    <a:pt x="22417" y="475"/>
                  </a:lnTo>
                  <a:lnTo>
                    <a:pt x="22388" y="408"/>
                  </a:lnTo>
                  <a:lnTo>
                    <a:pt x="22350" y="342"/>
                  </a:lnTo>
                  <a:lnTo>
                    <a:pt x="22313" y="285"/>
                  </a:lnTo>
                  <a:lnTo>
                    <a:pt x="22265" y="228"/>
                  </a:lnTo>
                  <a:lnTo>
                    <a:pt x="22218" y="180"/>
                  </a:lnTo>
                  <a:lnTo>
                    <a:pt x="22161" y="133"/>
                  </a:lnTo>
                  <a:lnTo>
                    <a:pt x="22104" y="95"/>
                  </a:lnTo>
                  <a:lnTo>
                    <a:pt x="22037" y="67"/>
                  </a:lnTo>
                  <a:lnTo>
                    <a:pt x="21971" y="38"/>
                  </a:lnTo>
                  <a:lnTo>
                    <a:pt x="21905" y="19"/>
                  </a:lnTo>
                  <a:lnTo>
                    <a:pt x="21838" y="10"/>
                  </a:lnTo>
                  <a:lnTo>
                    <a:pt x="21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-4920875" y="1531825"/>
              <a:ext cx="226025" cy="226025"/>
            </a:xfrm>
            <a:custGeom>
              <a:rect b="b" l="l" r="r" t="t"/>
              <a:pathLst>
                <a:path extrusionOk="0" h="9041" w="9041">
                  <a:moveTo>
                    <a:pt x="4516" y="0"/>
                  </a:moveTo>
                  <a:lnTo>
                    <a:pt x="4288" y="10"/>
                  </a:lnTo>
                  <a:lnTo>
                    <a:pt x="4061" y="29"/>
                  </a:lnTo>
                  <a:lnTo>
                    <a:pt x="3833" y="57"/>
                  </a:lnTo>
                  <a:lnTo>
                    <a:pt x="3605" y="95"/>
                  </a:lnTo>
                  <a:lnTo>
                    <a:pt x="3387" y="143"/>
                  </a:lnTo>
                  <a:lnTo>
                    <a:pt x="3178" y="209"/>
                  </a:lnTo>
                  <a:lnTo>
                    <a:pt x="2970" y="275"/>
                  </a:lnTo>
                  <a:lnTo>
                    <a:pt x="2761" y="361"/>
                  </a:lnTo>
                  <a:lnTo>
                    <a:pt x="2562" y="446"/>
                  </a:lnTo>
                  <a:lnTo>
                    <a:pt x="2362" y="550"/>
                  </a:lnTo>
                  <a:lnTo>
                    <a:pt x="2173" y="655"/>
                  </a:lnTo>
                  <a:lnTo>
                    <a:pt x="1992" y="769"/>
                  </a:lnTo>
                  <a:lnTo>
                    <a:pt x="1812" y="901"/>
                  </a:lnTo>
                  <a:lnTo>
                    <a:pt x="1641" y="1034"/>
                  </a:lnTo>
                  <a:lnTo>
                    <a:pt x="1480" y="1177"/>
                  </a:lnTo>
                  <a:lnTo>
                    <a:pt x="1319" y="1328"/>
                  </a:lnTo>
                  <a:lnTo>
                    <a:pt x="1177" y="1480"/>
                  </a:lnTo>
                  <a:lnTo>
                    <a:pt x="1034" y="1651"/>
                  </a:lnTo>
                  <a:lnTo>
                    <a:pt x="901" y="1822"/>
                  </a:lnTo>
                  <a:lnTo>
                    <a:pt x="769" y="1992"/>
                  </a:lnTo>
                  <a:lnTo>
                    <a:pt x="655" y="2182"/>
                  </a:lnTo>
                  <a:lnTo>
                    <a:pt x="541" y="2362"/>
                  </a:lnTo>
                  <a:lnTo>
                    <a:pt x="446" y="2562"/>
                  </a:lnTo>
                  <a:lnTo>
                    <a:pt x="351" y="2761"/>
                  </a:lnTo>
                  <a:lnTo>
                    <a:pt x="275" y="2970"/>
                  </a:lnTo>
                  <a:lnTo>
                    <a:pt x="199" y="3178"/>
                  </a:lnTo>
                  <a:lnTo>
                    <a:pt x="143" y="3396"/>
                  </a:lnTo>
                  <a:lnTo>
                    <a:pt x="95" y="3615"/>
                  </a:lnTo>
                  <a:lnTo>
                    <a:pt x="48" y="3833"/>
                  </a:lnTo>
                  <a:lnTo>
                    <a:pt x="19" y="4060"/>
                  </a:lnTo>
                  <a:lnTo>
                    <a:pt x="0" y="4288"/>
                  </a:lnTo>
                  <a:lnTo>
                    <a:pt x="0" y="4525"/>
                  </a:lnTo>
                  <a:lnTo>
                    <a:pt x="0" y="4753"/>
                  </a:lnTo>
                  <a:lnTo>
                    <a:pt x="19" y="4981"/>
                  </a:lnTo>
                  <a:lnTo>
                    <a:pt x="48" y="5208"/>
                  </a:lnTo>
                  <a:lnTo>
                    <a:pt x="95" y="5436"/>
                  </a:lnTo>
                  <a:lnTo>
                    <a:pt x="143" y="5654"/>
                  </a:lnTo>
                  <a:lnTo>
                    <a:pt x="199" y="5863"/>
                  </a:lnTo>
                  <a:lnTo>
                    <a:pt x="275" y="6081"/>
                  </a:lnTo>
                  <a:lnTo>
                    <a:pt x="351" y="6280"/>
                  </a:lnTo>
                  <a:lnTo>
                    <a:pt x="446" y="6480"/>
                  </a:lnTo>
                  <a:lnTo>
                    <a:pt x="541" y="6679"/>
                  </a:lnTo>
                  <a:lnTo>
                    <a:pt x="655" y="6869"/>
                  </a:lnTo>
                  <a:lnTo>
                    <a:pt x="769" y="7049"/>
                  </a:lnTo>
                  <a:lnTo>
                    <a:pt x="901" y="7229"/>
                  </a:lnTo>
                  <a:lnTo>
                    <a:pt x="1034" y="7400"/>
                  </a:lnTo>
                  <a:lnTo>
                    <a:pt x="1177" y="7561"/>
                  </a:lnTo>
                  <a:lnTo>
                    <a:pt x="1319" y="7722"/>
                  </a:lnTo>
                  <a:lnTo>
                    <a:pt x="1480" y="7865"/>
                  </a:lnTo>
                  <a:lnTo>
                    <a:pt x="1641" y="8007"/>
                  </a:lnTo>
                  <a:lnTo>
                    <a:pt x="1812" y="8149"/>
                  </a:lnTo>
                  <a:lnTo>
                    <a:pt x="1992" y="8273"/>
                  </a:lnTo>
                  <a:lnTo>
                    <a:pt x="2173" y="8386"/>
                  </a:lnTo>
                  <a:lnTo>
                    <a:pt x="2362" y="8500"/>
                  </a:lnTo>
                  <a:lnTo>
                    <a:pt x="2562" y="8595"/>
                  </a:lnTo>
                  <a:lnTo>
                    <a:pt x="2761" y="8690"/>
                  </a:lnTo>
                  <a:lnTo>
                    <a:pt x="2970" y="8766"/>
                  </a:lnTo>
                  <a:lnTo>
                    <a:pt x="3178" y="8842"/>
                  </a:lnTo>
                  <a:lnTo>
                    <a:pt x="3387" y="8899"/>
                  </a:lnTo>
                  <a:lnTo>
                    <a:pt x="3605" y="8956"/>
                  </a:lnTo>
                  <a:lnTo>
                    <a:pt x="3833" y="8994"/>
                  </a:lnTo>
                  <a:lnTo>
                    <a:pt x="4061" y="9022"/>
                  </a:lnTo>
                  <a:lnTo>
                    <a:pt x="4288" y="9041"/>
                  </a:lnTo>
                  <a:lnTo>
                    <a:pt x="4753" y="9041"/>
                  </a:lnTo>
                  <a:lnTo>
                    <a:pt x="4981" y="9022"/>
                  </a:lnTo>
                  <a:lnTo>
                    <a:pt x="5208" y="8994"/>
                  </a:lnTo>
                  <a:lnTo>
                    <a:pt x="5427" y="8956"/>
                  </a:lnTo>
                  <a:lnTo>
                    <a:pt x="5654" y="8899"/>
                  </a:lnTo>
                  <a:lnTo>
                    <a:pt x="5863" y="8842"/>
                  </a:lnTo>
                  <a:lnTo>
                    <a:pt x="6072" y="8766"/>
                  </a:lnTo>
                  <a:lnTo>
                    <a:pt x="6280" y="8690"/>
                  </a:lnTo>
                  <a:lnTo>
                    <a:pt x="6480" y="8595"/>
                  </a:lnTo>
                  <a:lnTo>
                    <a:pt x="6679" y="8500"/>
                  </a:lnTo>
                  <a:lnTo>
                    <a:pt x="6869" y="8386"/>
                  </a:lnTo>
                  <a:lnTo>
                    <a:pt x="7049" y="8273"/>
                  </a:lnTo>
                  <a:lnTo>
                    <a:pt x="7229" y="8149"/>
                  </a:lnTo>
                  <a:lnTo>
                    <a:pt x="7400" y="8007"/>
                  </a:lnTo>
                  <a:lnTo>
                    <a:pt x="7561" y="7865"/>
                  </a:lnTo>
                  <a:lnTo>
                    <a:pt x="7713" y="7722"/>
                  </a:lnTo>
                  <a:lnTo>
                    <a:pt x="7865" y="7561"/>
                  </a:lnTo>
                  <a:lnTo>
                    <a:pt x="8007" y="7400"/>
                  </a:lnTo>
                  <a:lnTo>
                    <a:pt x="8140" y="7229"/>
                  </a:lnTo>
                  <a:lnTo>
                    <a:pt x="8273" y="7049"/>
                  </a:lnTo>
                  <a:lnTo>
                    <a:pt x="8386" y="6869"/>
                  </a:lnTo>
                  <a:lnTo>
                    <a:pt x="8491" y="6679"/>
                  </a:lnTo>
                  <a:lnTo>
                    <a:pt x="8595" y="6480"/>
                  </a:lnTo>
                  <a:lnTo>
                    <a:pt x="8690" y="6280"/>
                  </a:lnTo>
                  <a:lnTo>
                    <a:pt x="8766" y="6081"/>
                  </a:lnTo>
                  <a:lnTo>
                    <a:pt x="8842" y="5863"/>
                  </a:lnTo>
                  <a:lnTo>
                    <a:pt x="8899" y="5654"/>
                  </a:lnTo>
                  <a:lnTo>
                    <a:pt x="8946" y="5436"/>
                  </a:lnTo>
                  <a:lnTo>
                    <a:pt x="8984" y="5208"/>
                  </a:lnTo>
                  <a:lnTo>
                    <a:pt x="9022" y="4981"/>
                  </a:lnTo>
                  <a:lnTo>
                    <a:pt x="9032" y="4753"/>
                  </a:lnTo>
                  <a:lnTo>
                    <a:pt x="9041" y="4525"/>
                  </a:lnTo>
                  <a:lnTo>
                    <a:pt x="9032" y="4288"/>
                  </a:lnTo>
                  <a:lnTo>
                    <a:pt x="9022" y="4060"/>
                  </a:lnTo>
                  <a:lnTo>
                    <a:pt x="8984" y="3833"/>
                  </a:lnTo>
                  <a:lnTo>
                    <a:pt x="8946" y="3615"/>
                  </a:lnTo>
                  <a:lnTo>
                    <a:pt x="8899" y="3396"/>
                  </a:lnTo>
                  <a:lnTo>
                    <a:pt x="8842" y="3178"/>
                  </a:lnTo>
                  <a:lnTo>
                    <a:pt x="8766" y="2970"/>
                  </a:lnTo>
                  <a:lnTo>
                    <a:pt x="8690" y="2761"/>
                  </a:lnTo>
                  <a:lnTo>
                    <a:pt x="8595" y="2562"/>
                  </a:lnTo>
                  <a:lnTo>
                    <a:pt x="8491" y="2362"/>
                  </a:lnTo>
                  <a:lnTo>
                    <a:pt x="8386" y="2182"/>
                  </a:lnTo>
                  <a:lnTo>
                    <a:pt x="8273" y="1992"/>
                  </a:lnTo>
                  <a:lnTo>
                    <a:pt x="8140" y="1822"/>
                  </a:lnTo>
                  <a:lnTo>
                    <a:pt x="8007" y="1651"/>
                  </a:lnTo>
                  <a:lnTo>
                    <a:pt x="7865" y="1480"/>
                  </a:lnTo>
                  <a:lnTo>
                    <a:pt x="7713" y="1328"/>
                  </a:lnTo>
                  <a:lnTo>
                    <a:pt x="7561" y="1177"/>
                  </a:lnTo>
                  <a:lnTo>
                    <a:pt x="7400" y="1034"/>
                  </a:lnTo>
                  <a:lnTo>
                    <a:pt x="7229" y="901"/>
                  </a:lnTo>
                  <a:lnTo>
                    <a:pt x="7049" y="769"/>
                  </a:lnTo>
                  <a:lnTo>
                    <a:pt x="6869" y="655"/>
                  </a:lnTo>
                  <a:lnTo>
                    <a:pt x="6679" y="550"/>
                  </a:lnTo>
                  <a:lnTo>
                    <a:pt x="6480" y="446"/>
                  </a:lnTo>
                  <a:lnTo>
                    <a:pt x="6280" y="361"/>
                  </a:lnTo>
                  <a:lnTo>
                    <a:pt x="6072" y="275"/>
                  </a:lnTo>
                  <a:lnTo>
                    <a:pt x="5863" y="209"/>
                  </a:lnTo>
                  <a:lnTo>
                    <a:pt x="5654" y="143"/>
                  </a:lnTo>
                  <a:lnTo>
                    <a:pt x="5427" y="95"/>
                  </a:lnTo>
                  <a:lnTo>
                    <a:pt x="5208" y="57"/>
                  </a:lnTo>
                  <a:lnTo>
                    <a:pt x="4981" y="29"/>
                  </a:lnTo>
                  <a:lnTo>
                    <a:pt x="4753" y="10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-4867050" y="1585650"/>
              <a:ext cx="118375" cy="118375"/>
            </a:xfrm>
            <a:custGeom>
              <a:rect b="b" l="l" r="r" t="t"/>
              <a:pathLst>
                <a:path extrusionOk="0" h="4735" w="4735">
                  <a:moveTo>
                    <a:pt x="2249" y="1"/>
                  </a:moveTo>
                  <a:lnTo>
                    <a:pt x="2126" y="10"/>
                  </a:lnTo>
                  <a:lnTo>
                    <a:pt x="2002" y="29"/>
                  </a:lnTo>
                  <a:lnTo>
                    <a:pt x="1889" y="48"/>
                  </a:lnTo>
                  <a:lnTo>
                    <a:pt x="1775" y="77"/>
                  </a:lnTo>
                  <a:lnTo>
                    <a:pt x="1661" y="105"/>
                  </a:lnTo>
                  <a:lnTo>
                    <a:pt x="1557" y="143"/>
                  </a:lnTo>
                  <a:lnTo>
                    <a:pt x="1443" y="190"/>
                  </a:lnTo>
                  <a:lnTo>
                    <a:pt x="1234" y="285"/>
                  </a:lnTo>
                  <a:lnTo>
                    <a:pt x="1044" y="409"/>
                  </a:lnTo>
                  <a:lnTo>
                    <a:pt x="864" y="541"/>
                  </a:lnTo>
                  <a:lnTo>
                    <a:pt x="693" y="693"/>
                  </a:lnTo>
                  <a:lnTo>
                    <a:pt x="541" y="864"/>
                  </a:lnTo>
                  <a:lnTo>
                    <a:pt x="399" y="1044"/>
                  </a:lnTo>
                  <a:lnTo>
                    <a:pt x="285" y="1243"/>
                  </a:lnTo>
                  <a:lnTo>
                    <a:pt x="181" y="1443"/>
                  </a:lnTo>
                  <a:lnTo>
                    <a:pt x="143" y="1556"/>
                  </a:lnTo>
                  <a:lnTo>
                    <a:pt x="105" y="1661"/>
                  </a:lnTo>
                  <a:lnTo>
                    <a:pt x="77" y="1775"/>
                  </a:lnTo>
                  <a:lnTo>
                    <a:pt x="48" y="1889"/>
                  </a:lnTo>
                  <a:lnTo>
                    <a:pt x="29" y="2012"/>
                  </a:lnTo>
                  <a:lnTo>
                    <a:pt x="10" y="2126"/>
                  </a:lnTo>
                  <a:lnTo>
                    <a:pt x="1" y="2249"/>
                  </a:lnTo>
                  <a:lnTo>
                    <a:pt x="1" y="2372"/>
                  </a:lnTo>
                  <a:lnTo>
                    <a:pt x="1" y="2486"/>
                  </a:lnTo>
                  <a:lnTo>
                    <a:pt x="10" y="2610"/>
                  </a:lnTo>
                  <a:lnTo>
                    <a:pt x="29" y="2733"/>
                  </a:lnTo>
                  <a:lnTo>
                    <a:pt x="48" y="2847"/>
                  </a:lnTo>
                  <a:lnTo>
                    <a:pt x="77" y="2961"/>
                  </a:lnTo>
                  <a:lnTo>
                    <a:pt x="105" y="3074"/>
                  </a:lnTo>
                  <a:lnTo>
                    <a:pt x="143" y="3188"/>
                  </a:lnTo>
                  <a:lnTo>
                    <a:pt x="181" y="3293"/>
                  </a:lnTo>
                  <a:lnTo>
                    <a:pt x="285" y="3501"/>
                  </a:lnTo>
                  <a:lnTo>
                    <a:pt x="399" y="3691"/>
                  </a:lnTo>
                  <a:lnTo>
                    <a:pt x="541" y="3871"/>
                  </a:lnTo>
                  <a:lnTo>
                    <a:pt x="693" y="4042"/>
                  </a:lnTo>
                  <a:lnTo>
                    <a:pt x="864" y="4194"/>
                  </a:lnTo>
                  <a:lnTo>
                    <a:pt x="1044" y="4336"/>
                  </a:lnTo>
                  <a:lnTo>
                    <a:pt x="1234" y="4450"/>
                  </a:lnTo>
                  <a:lnTo>
                    <a:pt x="1443" y="4554"/>
                  </a:lnTo>
                  <a:lnTo>
                    <a:pt x="1557" y="4592"/>
                  </a:lnTo>
                  <a:lnTo>
                    <a:pt x="1661" y="4630"/>
                  </a:lnTo>
                  <a:lnTo>
                    <a:pt x="1775" y="4659"/>
                  </a:lnTo>
                  <a:lnTo>
                    <a:pt x="1889" y="4687"/>
                  </a:lnTo>
                  <a:lnTo>
                    <a:pt x="2002" y="4706"/>
                  </a:lnTo>
                  <a:lnTo>
                    <a:pt x="2126" y="4725"/>
                  </a:lnTo>
                  <a:lnTo>
                    <a:pt x="2249" y="4735"/>
                  </a:lnTo>
                  <a:lnTo>
                    <a:pt x="2486" y="4735"/>
                  </a:lnTo>
                  <a:lnTo>
                    <a:pt x="2610" y="4725"/>
                  </a:lnTo>
                  <a:lnTo>
                    <a:pt x="2723" y="4706"/>
                  </a:lnTo>
                  <a:lnTo>
                    <a:pt x="2847" y="4687"/>
                  </a:lnTo>
                  <a:lnTo>
                    <a:pt x="2961" y="4659"/>
                  </a:lnTo>
                  <a:lnTo>
                    <a:pt x="3074" y="4630"/>
                  </a:lnTo>
                  <a:lnTo>
                    <a:pt x="3179" y="4592"/>
                  </a:lnTo>
                  <a:lnTo>
                    <a:pt x="3293" y="4554"/>
                  </a:lnTo>
                  <a:lnTo>
                    <a:pt x="3492" y="4450"/>
                  </a:lnTo>
                  <a:lnTo>
                    <a:pt x="3691" y="4336"/>
                  </a:lnTo>
                  <a:lnTo>
                    <a:pt x="3871" y="4194"/>
                  </a:lnTo>
                  <a:lnTo>
                    <a:pt x="4042" y="4042"/>
                  </a:lnTo>
                  <a:lnTo>
                    <a:pt x="4194" y="3871"/>
                  </a:lnTo>
                  <a:lnTo>
                    <a:pt x="4327" y="3691"/>
                  </a:lnTo>
                  <a:lnTo>
                    <a:pt x="4450" y="3501"/>
                  </a:lnTo>
                  <a:lnTo>
                    <a:pt x="4545" y="3293"/>
                  </a:lnTo>
                  <a:lnTo>
                    <a:pt x="4592" y="3188"/>
                  </a:lnTo>
                  <a:lnTo>
                    <a:pt x="4630" y="3074"/>
                  </a:lnTo>
                  <a:lnTo>
                    <a:pt x="4659" y="2961"/>
                  </a:lnTo>
                  <a:lnTo>
                    <a:pt x="4687" y="2847"/>
                  </a:lnTo>
                  <a:lnTo>
                    <a:pt x="4706" y="2733"/>
                  </a:lnTo>
                  <a:lnTo>
                    <a:pt x="4725" y="2610"/>
                  </a:lnTo>
                  <a:lnTo>
                    <a:pt x="4735" y="2486"/>
                  </a:lnTo>
                  <a:lnTo>
                    <a:pt x="4735" y="2372"/>
                  </a:lnTo>
                  <a:lnTo>
                    <a:pt x="4735" y="2249"/>
                  </a:lnTo>
                  <a:lnTo>
                    <a:pt x="4725" y="2126"/>
                  </a:lnTo>
                  <a:lnTo>
                    <a:pt x="4706" y="2012"/>
                  </a:lnTo>
                  <a:lnTo>
                    <a:pt x="4687" y="1889"/>
                  </a:lnTo>
                  <a:lnTo>
                    <a:pt x="4659" y="1775"/>
                  </a:lnTo>
                  <a:lnTo>
                    <a:pt x="4630" y="1661"/>
                  </a:lnTo>
                  <a:lnTo>
                    <a:pt x="4592" y="1556"/>
                  </a:lnTo>
                  <a:lnTo>
                    <a:pt x="4545" y="1443"/>
                  </a:lnTo>
                  <a:lnTo>
                    <a:pt x="4450" y="1243"/>
                  </a:lnTo>
                  <a:lnTo>
                    <a:pt x="4327" y="1044"/>
                  </a:lnTo>
                  <a:lnTo>
                    <a:pt x="4194" y="864"/>
                  </a:lnTo>
                  <a:lnTo>
                    <a:pt x="4042" y="693"/>
                  </a:lnTo>
                  <a:lnTo>
                    <a:pt x="3871" y="541"/>
                  </a:lnTo>
                  <a:lnTo>
                    <a:pt x="3691" y="409"/>
                  </a:lnTo>
                  <a:lnTo>
                    <a:pt x="3492" y="285"/>
                  </a:lnTo>
                  <a:lnTo>
                    <a:pt x="3293" y="190"/>
                  </a:lnTo>
                  <a:lnTo>
                    <a:pt x="3179" y="143"/>
                  </a:lnTo>
                  <a:lnTo>
                    <a:pt x="3074" y="105"/>
                  </a:lnTo>
                  <a:lnTo>
                    <a:pt x="2961" y="77"/>
                  </a:lnTo>
                  <a:lnTo>
                    <a:pt x="2847" y="48"/>
                  </a:lnTo>
                  <a:lnTo>
                    <a:pt x="2723" y="29"/>
                  </a:lnTo>
                  <a:lnTo>
                    <a:pt x="2610" y="10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-5627625" y="1286125"/>
              <a:ext cx="631350" cy="585575"/>
            </a:xfrm>
            <a:custGeom>
              <a:rect b="b" l="l" r="r" t="t"/>
              <a:pathLst>
                <a:path extrusionOk="0" h="23423" w="25254">
                  <a:moveTo>
                    <a:pt x="1509" y="0"/>
                  </a:moveTo>
                  <a:lnTo>
                    <a:pt x="1366" y="10"/>
                  </a:lnTo>
                  <a:lnTo>
                    <a:pt x="1224" y="29"/>
                  </a:lnTo>
                  <a:lnTo>
                    <a:pt x="1091" y="57"/>
                  </a:lnTo>
                  <a:lnTo>
                    <a:pt x="958" y="95"/>
                  </a:lnTo>
                  <a:lnTo>
                    <a:pt x="825" y="142"/>
                  </a:lnTo>
                  <a:lnTo>
                    <a:pt x="702" y="209"/>
                  </a:lnTo>
                  <a:lnTo>
                    <a:pt x="579" y="285"/>
                  </a:lnTo>
                  <a:lnTo>
                    <a:pt x="474" y="370"/>
                  </a:lnTo>
                  <a:lnTo>
                    <a:pt x="370" y="465"/>
                  </a:lnTo>
                  <a:lnTo>
                    <a:pt x="275" y="569"/>
                  </a:lnTo>
                  <a:lnTo>
                    <a:pt x="199" y="693"/>
                  </a:lnTo>
                  <a:lnTo>
                    <a:pt x="133" y="825"/>
                  </a:lnTo>
                  <a:lnTo>
                    <a:pt x="76" y="968"/>
                  </a:lnTo>
                  <a:lnTo>
                    <a:pt x="38" y="1120"/>
                  </a:lnTo>
                  <a:lnTo>
                    <a:pt x="10" y="1281"/>
                  </a:lnTo>
                  <a:lnTo>
                    <a:pt x="0" y="1461"/>
                  </a:lnTo>
                  <a:lnTo>
                    <a:pt x="0" y="12997"/>
                  </a:lnTo>
                  <a:lnTo>
                    <a:pt x="0" y="13300"/>
                  </a:lnTo>
                  <a:lnTo>
                    <a:pt x="19" y="13604"/>
                  </a:lnTo>
                  <a:lnTo>
                    <a:pt x="38" y="13907"/>
                  </a:lnTo>
                  <a:lnTo>
                    <a:pt x="67" y="14202"/>
                  </a:lnTo>
                  <a:lnTo>
                    <a:pt x="114" y="14505"/>
                  </a:lnTo>
                  <a:lnTo>
                    <a:pt x="161" y="14799"/>
                  </a:lnTo>
                  <a:lnTo>
                    <a:pt x="218" y="15093"/>
                  </a:lnTo>
                  <a:lnTo>
                    <a:pt x="275" y="15387"/>
                  </a:lnTo>
                  <a:lnTo>
                    <a:pt x="351" y="15681"/>
                  </a:lnTo>
                  <a:lnTo>
                    <a:pt x="437" y="15966"/>
                  </a:lnTo>
                  <a:lnTo>
                    <a:pt x="522" y="16260"/>
                  </a:lnTo>
                  <a:lnTo>
                    <a:pt x="617" y="16545"/>
                  </a:lnTo>
                  <a:lnTo>
                    <a:pt x="721" y="16820"/>
                  </a:lnTo>
                  <a:lnTo>
                    <a:pt x="835" y="17095"/>
                  </a:lnTo>
                  <a:lnTo>
                    <a:pt x="958" y="17370"/>
                  </a:lnTo>
                  <a:lnTo>
                    <a:pt x="1091" y="17645"/>
                  </a:lnTo>
                  <a:lnTo>
                    <a:pt x="1224" y="17911"/>
                  </a:lnTo>
                  <a:lnTo>
                    <a:pt x="1366" y="18167"/>
                  </a:lnTo>
                  <a:lnTo>
                    <a:pt x="1518" y="18433"/>
                  </a:lnTo>
                  <a:lnTo>
                    <a:pt x="1679" y="18679"/>
                  </a:lnTo>
                  <a:lnTo>
                    <a:pt x="1841" y="18935"/>
                  </a:lnTo>
                  <a:lnTo>
                    <a:pt x="2011" y="19173"/>
                  </a:lnTo>
                  <a:lnTo>
                    <a:pt x="2192" y="19419"/>
                  </a:lnTo>
                  <a:lnTo>
                    <a:pt x="2381" y="19647"/>
                  </a:lnTo>
                  <a:lnTo>
                    <a:pt x="2581" y="19875"/>
                  </a:lnTo>
                  <a:lnTo>
                    <a:pt x="2780" y="20102"/>
                  </a:lnTo>
                  <a:lnTo>
                    <a:pt x="2988" y="20320"/>
                  </a:lnTo>
                  <a:lnTo>
                    <a:pt x="3197" y="20529"/>
                  </a:lnTo>
                  <a:lnTo>
                    <a:pt x="3425" y="20738"/>
                  </a:lnTo>
                  <a:lnTo>
                    <a:pt x="3653" y="20937"/>
                  </a:lnTo>
                  <a:lnTo>
                    <a:pt x="3880" y="21127"/>
                  </a:lnTo>
                  <a:lnTo>
                    <a:pt x="4127" y="21307"/>
                  </a:lnTo>
                  <a:lnTo>
                    <a:pt x="4364" y="21478"/>
                  </a:lnTo>
                  <a:lnTo>
                    <a:pt x="4601" y="21649"/>
                  </a:lnTo>
                  <a:lnTo>
                    <a:pt x="4838" y="21800"/>
                  </a:lnTo>
                  <a:lnTo>
                    <a:pt x="5085" y="21943"/>
                  </a:lnTo>
                  <a:lnTo>
                    <a:pt x="5332" y="22075"/>
                  </a:lnTo>
                  <a:lnTo>
                    <a:pt x="5569" y="22208"/>
                  </a:lnTo>
                  <a:lnTo>
                    <a:pt x="5815" y="22322"/>
                  </a:lnTo>
                  <a:lnTo>
                    <a:pt x="6062" y="22436"/>
                  </a:lnTo>
                  <a:lnTo>
                    <a:pt x="6309" y="22540"/>
                  </a:lnTo>
                  <a:lnTo>
                    <a:pt x="6565" y="22635"/>
                  </a:lnTo>
                  <a:lnTo>
                    <a:pt x="6812" y="22721"/>
                  </a:lnTo>
                  <a:lnTo>
                    <a:pt x="7068" y="22806"/>
                  </a:lnTo>
                  <a:lnTo>
                    <a:pt x="7324" y="22882"/>
                  </a:lnTo>
                  <a:lnTo>
                    <a:pt x="7570" y="22948"/>
                  </a:lnTo>
                  <a:lnTo>
                    <a:pt x="7827" y="23015"/>
                  </a:lnTo>
                  <a:lnTo>
                    <a:pt x="8092" y="23072"/>
                  </a:lnTo>
                  <a:lnTo>
                    <a:pt x="8614" y="23166"/>
                  </a:lnTo>
                  <a:lnTo>
                    <a:pt x="9136" y="23252"/>
                  </a:lnTo>
                  <a:lnTo>
                    <a:pt x="9667" y="23309"/>
                  </a:lnTo>
                  <a:lnTo>
                    <a:pt x="10208" y="23356"/>
                  </a:lnTo>
                  <a:lnTo>
                    <a:pt x="10748" y="23385"/>
                  </a:lnTo>
                  <a:lnTo>
                    <a:pt x="11299" y="23404"/>
                  </a:lnTo>
                  <a:lnTo>
                    <a:pt x="11858" y="23413"/>
                  </a:lnTo>
                  <a:lnTo>
                    <a:pt x="12428" y="23423"/>
                  </a:lnTo>
                  <a:lnTo>
                    <a:pt x="13528" y="23413"/>
                  </a:lnTo>
                  <a:lnTo>
                    <a:pt x="14069" y="23394"/>
                  </a:lnTo>
                  <a:lnTo>
                    <a:pt x="14610" y="23375"/>
                  </a:lnTo>
                  <a:lnTo>
                    <a:pt x="15141" y="23347"/>
                  </a:lnTo>
                  <a:lnTo>
                    <a:pt x="15672" y="23299"/>
                  </a:lnTo>
                  <a:lnTo>
                    <a:pt x="16194" y="23242"/>
                  </a:lnTo>
                  <a:lnTo>
                    <a:pt x="16706" y="23157"/>
                  </a:lnTo>
                  <a:lnTo>
                    <a:pt x="17218" y="23062"/>
                  </a:lnTo>
                  <a:lnTo>
                    <a:pt x="17474" y="23005"/>
                  </a:lnTo>
                  <a:lnTo>
                    <a:pt x="17731" y="22939"/>
                  </a:lnTo>
                  <a:lnTo>
                    <a:pt x="17987" y="22872"/>
                  </a:lnTo>
                  <a:lnTo>
                    <a:pt x="18233" y="22796"/>
                  </a:lnTo>
                  <a:lnTo>
                    <a:pt x="18490" y="22711"/>
                  </a:lnTo>
                  <a:lnTo>
                    <a:pt x="18736" y="22626"/>
                  </a:lnTo>
                  <a:lnTo>
                    <a:pt x="18983" y="22521"/>
                  </a:lnTo>
                  <a:lnTo>
                    <a:pt x="19230" y="22417"/>
                  </a:lnTo>
                  <a:lnTo>
                    <a:pt x="19476" y="22313"/>
                  </a:lnTo>
                  <a:lnTo>
                    <a:pt x="19723" y="22189"/>
                  </a:lnTo>
                  <a:lnTo>
                    <a:pt x="19969" y="22056"/>
                  </a:lnTo>
                  <a:lnTo>
                    <a:pt x="20216" y="21924"/>
                  </a:lnTo>
                  <a:lnTo>
                    <a:pt x="20463" y="21781"/>
                  </a:lnTo>
                  <a:lnTo>
                    <a:pt x="20709" y="21620"/>
                  </a:lnTo>
                  <a:lnTo>
                    <a:pt x="20966" y="21449"/>
                  </a:lnTo>
                  <a:lnTo>
                    <a:pt x="21222" y="21260"/>
                  </a:lnTo>
                  <a:lnTo>
                    <a:pt x="21468" y="21060"/>
                  </a:lnTo>
                  <a:lnTo>
                    <a:pt x="21715" y="20861"/>
                  </a:lnTo>
                  <a:lnTo>
                    <a:pt x="21952" y="20652"/>
                  </a:lnTo>
                  <a:lnTo>
                    <a:pt x="22170" y="20434"/>
                  </a:lnTo>
                  <a:lnTo>
                    <a:pt x="22398" y="20207"/>
                  </a:lnTo>
                  <a:lnTo>
                    <a:pt x="22607" y="19969"/>
                  </a:lnTo>
                  <a:lnTo>
                    <a:pt x="22815" y="19732"/>
                  </a:lnTo>
                  <a:lnTo>
                    <a:pt x="23015" y="19486"/>
                  </a:lnTo>
                  <a:lnTo>
                    <a:pt x="23204" y="19239"/>
                  </a:lnTo>
                  <a:lnTo>
                    <a:pt x="23385" y="18983"/>
                  </a:lnTo>
                  <a:lnTo>
                    <a:pt x="23565" y="18717"/>
                  </a:lnTo>
                  <a:lnTo>
                    <a:pt x="23726" y="18452"/>
                  </a:lnTo>
                  <a:lnTo>
                    <a:pt x="23887" y="18176"/>
                  </a:lnTo>
                  <a:lnTo>
                    <a:pt x="24039" y="17901"/>
                  </a:lnTo>
                  <a:lnTo>
                    <a:pt x="24182" y="17617"/>
                  </a:lnTo>
                  <a:lnTo>
                    <a:pt x="24314" y="17332"/>
                  </a:lnTo>
                  <a:lnTo>
                    <a:pt x="24438" y="17048"/>
                  </a:lnTo>
                  <a:lnTo>
                    <a:pt x="24561" y="16753"/>
                  </a:lnTo>
                  <a:lnTo>
                    <a:pt x="24665" y="16450"/>
                  </a:lnTo>
                  <a:lnTo>
                    <a:pt x="24770" y="16156"/>
                  </a:lnTo>
                  <a:lnTo>
                    <a:pt x="24855" y="15852"/>
                  </a:lnTo>
                  <a:lnTo>
                    <a:pt x="24940" y="15549"/>
                  </a:lnTo>
                  <a:lnTo>
                    <a:pt x="25007" y="15245"/>
                  </a:lnTo>
                  <a:lnTo>
                    <a:pt x="25073" y="14932"/>
                  </a:lnTo>
                  <a:lnTo>
                    <a:pt x="25130" y="14619"/>
                  </a:lnTo>
                  <a:lnTo>
                    <a:pt x="25168" y="14306"/>
                  </a:lnTo>
                  <a:lnTo>
                    <a:pt x="25206" y="13993"/>
                  </a:lnTo>
                  <a:lnTo>
                    <a:pt x="25235" y="13680"/>
                  </a:lnTo>
                  <a:lnTo>
                    <a:pt x="25244" y="13367"/>
                  </a:lnTo>
                  <a:lnTo>
                    <a:pt x="25254" y="13054"/>
                  </a:lnTo>
                  <a:lnTo>
                    <a:pt x="25254" y="1461"/>
                  </a:lnTo>
                  <a:lnTo>
                    <a:pt x="25244" y="1281"/>
                  </a:lnTo>
                  <a:lnTo>
                    <a:pt x="25216" y="1120"/>
                  </a:lnTo>
                  <a:lnTo>
                    <a:pt x="25178" y="968"/>
                  </a:lnTo>
                  <a:lnTo>
                    <a:pt x="25121" y="825"/>
                  </a:lnTo>
                  <a:lnTo>
                    <a:pt x="25054" y="693"/>
                  </a:lnTo>
                  <a:lnTo>
                    <a:pt x="24969" y="569"/>
                  </a:lnTo>
                  <a:lnTo>
                    <a:pt x="24884" y="465"/>
                  </a:lnTo>
                  <a:lnTo>
                    <a:pt x="24779" y="370"/>
                  </a:lnTo>
                  <a:lnTo>
                    <a:pt x="24665" y="285"/>
                  </a:lnTo>
                  <a:lnTo>
                    <a:pt x="24552" y="209"/>
                  </a:lnTo>
                  <a:lnTo>
                    <a:pt x="24428" y="142"/>
                  </a:lnTo>
                  <a:lnTo>
                    <a:pt x="24295" y="95"/>
                  </a:lnTo>
                  <a:lnTo>
                    <a:pt x="24163" y="57"/>
                  </a:lnTo>
                  <a:lnTo>
                    <a:pt x="24020" y="29"/>
                  </a:lnTo>
                  <a:lnTo>
                    <a:pt x="23887" y="10"/>
                  </a:lnTo>
                  <a:lnTo>
                    <a:pt x="23745" y="0"/>
                  </a:lnTo>
                  <a:lnTo>
                    <a:pt x="23603" y="10"/>
                  </a:lnTo>
                  <a:lnTo>
                    <a:pt x="23461" y="29"/>
                  </a:lnTo>
                  <a:lnTo>
                    <a:pt x="23328" y="57"/>
                  </a:lnTo>
                  <a:lnTo>
                    <a:pt x="23195" y="95"/>
                  </a:lnTo>
                  <a:lnTo>
                    <a:pt x="23062" y="142"/>
                  </a:lnTo>
                  <a:lnTo>
                    <a:pt x="22939" y="209"/>
                  </a:lnTo>
                  <a:lnTo>
                    <a:pt x="22815" y="285"/>
                  </a:lnTo>
                  <a:lnTo>
                    <a:pt x="22711" y="370"/>
                  </a:lnTo>
                  <a:lnTo>
                    <a:pt x="22607" y="465"/>
                  </a:lnTo>
                  <a:lnTo>
                    <a:pt x="22512" y="569"/>
                  </a:lnTo>
                  <a:lnTo>
                    <a:pt x="22436" y="693"/>
                  </a:lnTo>
                  <a:lnTo>
                    <a:pt x="22370" y="825"/>
                  </a:lnTo>
                  <a:lnTo>
                    <a:pt x="22313" y="968"/>
                  </a:lnTo>
                  <a:lnTo>
                    <a:pt x="22275" y="1120"/>
                  </a:lnTo>
                  <a:lnTo>
                    <a:pt x="22246" y="1281"/>
                  </a:lnTo>
                  <a:lnTo>
                    <a:pt x="22237" y="1461"/>
                  </a:lnTo>
                  <a:lnTo>
                    <a:pt x="22237" y="12058"/>
                  </a:lnTo>
                  <a:lnTo>
                    <a:pt x="22227" y="12494"/>
                  </a:lnTo>
                  <a:lnTo>
                    <a:pt x="22208" y="12930"/>
                  </a:lnTo>
                  <a:lnTo>
                    <a:pt x="22180" y="13357"/>
                  </a:lnTo>
                  <a:lnTo>
                    <a:pt x="22132" y="13775"/>
                  </a:lnTo>
                  <a:lnTo>
                    <a:pt x="22075" y="14183"/>
                  </a:lnTo>
                  <a:lnTo>
                    <a:pt x="22000" y="14581"/>
                  </a:lnTo>
                  <a:lnTo>
                    <a:pt x="21905" y="14979"/>
                  </a:lnTo>
                  <a:lnTo>
                    <a:pt x="21791" y="15368"/>
                  </a:lnTo>
                  <a:lnTo>
                    <a:pt x="21658" y="15757"/>
                  </a:lnTo>
                  <a:lnTo>
                    <a:pt x="21497" y="16127"/>
                  </a:lnTo>
                  <a:lnTo>
                    <a:pt x="21421" y="16317"/>
                  </a:lnTo>
                  <a:lnTo>
                    <a:pt x="21326" y="16497"/>
                  </a:lnTo>
                  <a:lnTo>
                    <a:pt x="21231" y="16678"/>
                  </a:lnTo>
                  <a:lnTo>
                    <a:pt x="21127" y="16858"/>
                  </a:lnTo>
                  <a:lnTo>
                    <a:pt x="21022" y="17038"/>
                  </a:lnTo>
                  <a:lnTo>
                    <a:pt x="20909" y="17218"/>
                  </a:lnTo>
                  <a:lnTo>
                    <a:pt x="20785" y="17399"/>
                  </a:lnTo>
                  <a:lnTo>
                    <a:pt x="20653" y="17569"/>
                  </a:lnTo>
                  <a:lnTo>
                    <a:pt x="20520" y="17740"/>
                  </a:lnTo>
                  <a:lnTo>
                    <a:pt x="20387" y="17911"/>
                  </a:lnTo>
                  <a:lnTo>
                    <a:pt x="20235" y="18082"/>
                  </a:lnTo>
                  <a:lnTo>
                    <a:pt x="20083" y="18252"/>
                  </a:lnTo>
                  <a:lnTo>
                    <a:pt x="19894" y="18442"/>
                  </a:lnTo>
                  <a:lnTo>
                    <a:pt x="19704" y="18613"/>
                  </a:lnTo>
                  <a:lnTo>
                    <a:pt x="19514" y="18784"/>
                  </a:lnTo>
                  <a:lnTo>
                    <a:pt x="19315" y="18945"/>
                  </a:lnTo>
                  <a:lnTo>
                    <a:pt x="19106" y="19087"/>
                  </a:lnTo>
                  <a:lnTo>
                    <a:pt x="18907" y="19220"/>
                  </a:lnTo>
                  <a:lnTo>
                    <a:pt x="18698" y="19353"/>
                  </a:lnTo>
                  <a:lnTo>
                    <a:pt x="18490" y="19467"/>
                  </a:lnTo>
                  <a:lnTo>
                    <a:pt x="18271" y="19580"/>
                  </a:lnTo>
                  <a:lnTo>
                    <a:pt x="18053" y="19675"/>
                  </a:lnTo>
                  <a:lnTo>
                    <a:pt x="17835" y="19770"/>
                  </a:lnTo>
                  <a:lnTo>
                    <a:pt x="17617" y="19846"/>
                  </a:lnTo>
                  <a:lnTo>
                    <a:pt x="17389" y="19922"/>
                  </a:lnTo>
                  <a:lnTo>
                    <a:pt x="17171" y="19998"/>
                  </a:lnTo>
                  <a:lnTo>
                    <a:pt x="16934" y="20055"/>
                  </a:lnTo>
                  <a:lnTo>
                    <a:pt x="16706" y="20112"/>
                  </a:lnTo>
                  <a:lnTo>
                    <a:pt x="16478" y="20159"/>
                  </a:lnTo>
                  <a:lnTo>
                    <a:pt x="16241" y="20207"/>
                  </a:lnTo>
                  <a:lnTo>
                    <a:pt x="15767" y="20273"/>
                  </a:lnTo>
                  <a:lnTo>
                    <a:pt x="15283" y="20330"/>
                  </a:lnTo>
                  <a:lnTo>
                    <a:pt x="14799" y="20358"/>
                  </a:lnTo>
                  <a:lnTo>
                    <a:pt x="14306" y="20387"/>
                  </a:lnTo>
                  <a:lnTo>
                    <a:pt x="13813" y="20396"/>
                  </a:lnTo>
                  <a:lnTo>
                    <a:pt x="12826" y="20406"/>
                  </a:lnTo>
                  <a:lnTo>
                    <a:pt x="11839" y="20406"/>
                  </a:lnTo>
                  <a:lnTo>
                    <a:pt x="11356" y="20396"/>
                  </a:lnTo>
                  <a:lnTo>
                    <a:pt x="10872" y="20377"/>
                  </a:lnTo>
                  <a:lnTo>
                    <a:pt x="10397" y="20358"/>
                  </a:lnTo>
                  <a:lnTo>
                    <a:pt x="9933" y="20320"/>
                  </a:lnTo>
                  <a:lnTo>
                    <a:pt x="9468" y="20264"/>
                  </a:lnTo>
                  <a:lnTo>
                    <a:pt x="9003" y="20188"/>
                  </a:lnTo>
                  <a:lnTo>
                    <a:pt x="8785" y="20150"/>
                  </a:lnTo>
                  <a:lnTo>
                    <a:pt x="8557" y="20093"/>
                  </a:lnTo>
                  <a:lnTo>
                    <a:pt x="8329" y="20045"/>
                  </a:lnTo>
                  <a:lnTo>
                    <a:pt x="8111" y="19979"/>
                  </a:lnTo>
                  <a:lnTo>
                    <a:pt x="7884" y="19913"/>
                  </a:lnTo>
                  <a:lnTo>
                    <a:pt x="7665" y="19837"/>
                  </a:lnTo>
                  <a:lnTo>
                    <a:pt x="7447" y="19751"/>
                  </a:lnTo>
                  <a:lnTo>
                    <a:pt x="7229" y="19656"/>
                  </a:lnTo>
                  <a:lnTo>
                    <a:pt x="7020" y="19562"/>
                  </a:lnTo>
                  <a:lnTo>
                    <a:pt x="6802" y="19448"/>
                  </a:lnTo>
                  <a:lnTo>
                    <a:pt x="6593" y="19334"/>
                  </a:lnTo>
                  <a:lnTo>
                    <a:pt x="6375" y="19210"/>
                  </a:lnTo>
                  <a:lnTo>
                    <a:pt x="6166" y="19078"/>
                  </a:lnTo>
                  <a:lnTo>
                    <a:pt x="5958" y="18926"/>
                  </a:lnTo>
                  <a:lnTo>
                    <a:pt x="5759" y="18774"/>
                  </a:lnTo>
                  <a:lnTo>
                    <a:pt x="5550" y="18603"/>
                  </a:lnTo>
                  <a:lnTo>
                    <a:pt x="5370" y="18452"/>
                  </a:lnTo>
                  <a:lnTo>
                    <a:pt x="5208" y="18300"/>
                  </a:lnTo>
                  <a:lnTo>
                    <a:pt x="5047" y="18139"/>
                  </a:lnTo>
                  <a:lnTo>
                    <a:pt x="4886" y="17968"/>
                  </a:lnTo>
                  <a:lnTo>
                    <a:pt x="4743" y="17806"/>
                  </a:lnTo>
                  <a:lnTo>
                    <a:pt x="4601" y="17626"/>
                  </a:lnTo>
                  <a:lnTo>
                    <a:pt x="4468" y="17455"/>
                  </a:lnTo>
                  <a:lnTo>
                    <a:pt x="4345" y="17275"/>
                  </a:lnTo>
                  <a:lnTo>
                    <a:pt x="4222" y="17095"/>
                  </a:lnTo>
                  <a:lnTo>
                    <a:pt x="4108" y="16905"/>
                  </a:lnTo>
                  <a:lnTo>
                    <a:pt x="4004" y="16725"/>
                  </a:lnTo>
                  <a:lnTo>
                    <a:pt x="3899" y="16526"/>
                  </a:lnTo>
                  <a:lnTo>
                    <a:pt x="3804" y="16336"/>
                  </a:lnTo>
                  <a:lnTo>
                    <a:pt x="3719" y="16137"/>
                  </a:lnTo>
                  <a:lnTo>
                    <a:pt x="3634" y="15938"/>
                  </a:lnTo>
                  <a:lnTo>
                    <a:pt x="3558" y="15738"/>
                  </a:lnTo>
                  <a:lnTo>
                    <a:pt x="3491" y="15539"/>
                  </a:lnTo>
                  <a:lnTo>
                    <a:pt x="3425" y="15330"/>
                  </a:lnTo>
                  <a:lnTo>
                    <a:pt x="3311" y="14913"/>
                  </a:lnTo>
                  <a:lnTo>
                    <a:pt x="3216" y="14486"/>
                  </a:lnTo>
                  <a:lnTo>
                    <a:pt x="3140" y="14059"/>
                  </a:lnTo>
                  <a:lnTo>
                    <a:pt x="3083" y="13623"/>
                  </a:lnTo>
                  <a:lnTo>
                    <a:pt x="3045" y="13177"/>
                  </a:lnTo>
                  <a:lnTo>
                    <a:pt x="3017" y="12731"/>
                  </a:lnTo>
                  <a:lnTo>
                    <a:pt x="3017" y="12285"/>
                  </a:lnTo>
                  <a:lnTo>
                    <a:pt x="3017" y="1461"/>
                  </a:lnTo>
                  <a:lnTo>
                    <a:pt x="3007" y="1281"/>
                  </a:lnTo>
                  <a:lnTo>
                    <a:pt x="2979" y="1120"/>
                  </a:lnTo>
                  <a:lnTo>
                    <a:pt x="2941" y="968"/>
                  </a:lnTo>
                  <a:lnTo>
                    <a:pt x="2884" y="825"/>
                  </a:lnTo>
                  <a:lnTo>
                    <a:pt x="2818" y="693"/>
                  </a:lnTo>
                  <a:lnTo>
                    <a:pt x="2732" y="569"/>
                  </a:lnTo>
                  <a:lnTo>
                    <a:pt x="2647" y="465"/>
                  </a:lnTo>
                  <a:lnTo>
                    <a:pt x="2543" y="370"/>
                  </a:lnTo>
                  <a:lnTo>
                    <a:pt x="2429" y="285"/>
                  </a:lnTo>
                  <a:lnTo>
                    <a:pt x="2315" y="209"/>
                  </a:lnTo>
                  <a:lnTo>
                    <a:pt x="2192" y="142"/>
                  </a:lnTo>
                  <a:lnTo>
                    <a:pt x="2059" y="95"/>
                  </a:lnTo>
                  <a:lnTo>
                    <a:pt x="1926" y="57"/>
                  </a:lnTo>
                  <a:lnTo>
                    <a:pt x="1784" y="29"/>
                  </a:lnTo>
                  <a:lnTo>
                    <a:pt x="1651" y="10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8170100" y="1094875"/>
            <a:ext cx="508750" cy="1031925"/>
            <a:chOff x="-3035175" y="1284700"/>
            <a:chExt cx="508750" cy="1031925"/>
          </a:xfrm>
        </p:grpSpPr>
        <p:sp>
          <p:nvSpPr>
            <p:cNvPr id="535" name="Google Shape;535;p21"/>
            <p:cNvSpPr/>
            <p:nvPr/>
          </p:nvSpPr>
          <p:spPr>
            <a:xfrm>
              <a:off x="-3035175" y="1459475"/>
              <a:ext cx="508750" cy="857150"/>
            </a:xfrm>
            <a:custGeom>
              <a:rect b="b" l="l" r="r" t="t"/>
              <a:pathLst>
                <a:path extrusionOk="0" h="34286" w="20350">
                  <a:moveTo>
                    <a:pt x="10170" y="1"/>
                  </a:moveTo>
                  <a:lnTo>
                    <a:pt x="9914" y="10"/>
                  </a:lnTo>
                  <a:lnTo>
                    <a:pt x="9648" y="20"/>
                  </a:lnTo>
                  <a:lnTo>
                    <a:pt x="9392" y="29"/>
                  </a:lnTo>
                  <a:lnTo>
                    <a:pt x="9136" y="58"/>
                  </a:lnTo>
                  <a:lnTo>
                    <a:pt x="8880" y="86"/>
                  </a:lnTo>
                  <a:lnTo>
                    <a:pt x="8624" y="124"/>
                  </a:lnTo>
                  <a:lnTo>
                    <a:pt x="8377" y="162"/>
                  </a:lnTo>
                  <a:lnTo>
                    <a:pt x="8121" y="210"/>
                  </a:lnTo>
                  <a:lnTo>
                    <a:pt x="7874" y="266"/>
                  </a:lnTo>
                  <a:lnTo>
                    <a:pt x="7628" y="323"/>
                  </a:lnTo>
                  <a:lnTo>
                    <a:pt x="7390" y="390"/>
                  </a:lnTo>
                  <a:lnTo>
                    <a:pt x="7153" y="456"/>
                  </a:lnTo>
                  <a:lnTo>
                    <a:pt x="6916" y="542"/>
                  </a:lnTo>
                  <a:lnTo>
                    <a:pt x="6679" y="617"/>
                  </a:lnTo>
                  <a:lnTo>
                    <a:pt x="6442" y="712"/>
                  </a:lnTo>
                  <a:lnTo>
                    <a:pt x="6214" y="807"/>
                  </a:lnTo>
                  <a:lnTo>
                    <a:pt x="5986" y="902"/>
                  </a:lnTo>
                  <a:lnTo>
                    <a:pt x="5768" y="1006"/>
                  </a:lnTo>
                  <a:lnTo>
                    <a:pt x="5540" y="1120"/>
                  </a:lnTo>
                  <a:lnTo>
                    <a:pt x="5322" y="1234"/>
                  </a:lnTo>
                  <a:lnTo>
                    <a:pt x="5114" y="1348"/>
                  </a:lnTo>
                  <a:lnTo>
                    <a:pt x="4895" y="1471"/>
                  </a:lnTo>
                  <a:lnTo>
                    <a:pt x="4696" y="1604"/>
                  </a:lnTo>
                  <a:lnTo>
                    <a:pt x="4487" y="1737"/>
                  </a:lnTo>
                  <a:lnTo>
                    <a:pt x="4288" y="1879"/>
                  </a:lnTo>
                  <a:lnTo>
                    <a:pt x="4089" y="2021"/>
                  </a:lnTo>
                  <a:lnTo>
                    <a:pt x="3890" y="2173"/>
                  </a:lnTo>
                  <a:lnTo>
                    <a:pt x="3700" y="2325"/>
                  </a:lnTo>
                  <a:lnTo>
                    <a:pt x="3520" y="2486"/>
                  </a:lnTo>
                  <a:lnTo>
                    <a:pt x="3330" y="2648"/>
                  </a:lnTo>
                  <a:lnTo>
                    <a:pt x="3159" y="2809"/>
                  </a:lnTo>
                  <a:lnTo>
                    <a:pt x="2979" y="2980"/>
                  </a:lnTo>
                  <a:lnTo>
                    <a:pt x="2808" y="3160"/>
                  </a:lnTo>
                  <a:lnTo>
                    <a:pt x="2647" y="3340"/>
                  </a:lnTo>
                  <a:lnTo>
                    <a:pt x="2486" y="3520"/>
                  </a:lnTo>
                  <a:lnTo>
                    <a:pt x="2324" y="3701"/>
                  </a:lnTo>
                  <a:lnTo>
                    <a:pt x="2173" y="3900"/>
                  </a:lnTo>
                  <a:lnTo>
                    <a:pt x="2021" y="4090"/>
                  </a:lnTo>
                  <a:lnTo>
                    <a:pt x="1879" y="4289"/>
                  </a:lnTo>
                  <a:lnTo>
                    <a:pt x="1736" y="4488"/>
                  </a:lnTo>
                  <a:lnTo>
                    <a:pt x="1604" y="4697"/>
                  </a:lnTo>
                  <a:lnTo>
                    <a:pt x="1471" y="4905"/>
                  </a:lnTo>
                  <a:lnTo>
                    <a:pt x="1347" y="5114"/>
                  </a:lnTo>
                  <a:lnTo>
                    <a:pt x="1234" y="5323"/>
                  </a:lnTo>
                  <a:lnTo>
                    <a:pt x="1110" y="5541"/>
                  </a:lnTo>
                  <a:lnTo>
                    <a:pt x="1006" y="5769"/>
                  </a:lnTo>
                  <a:lnTo>
                    <a:pt x="902" y="5987"/>
                  </a:lnTo>
                  <a:lnTo>
                    <a:pt x="797" y="6215"/>
                  </a:lnTo>
                  <a:lnTo>
                    <a:pt x="712" y="6442"/>
                  </a:lnTo>
                  <a:lnTo>
                    <a:pt x="617" y="6679"/>
                  </a:lnTo>
                  <a:lnTo>
                    <a:pt x="541" y="6917"/>
                  </a:lnTo>
                  <a:lnTo>
                    <a:pt x="456" y="7154"/>
                  </a:lnTo>
                  <a:lnTo>
                    <a:pt x="389" y="7391"/>
                  </a:lnTo>
                  <a:lnTo>
                    <a:pt x="323" y="7638"/>
                  </a:lnTo>
                  <a:lnTo>
                    <a:pt x="266" y="7875"/>
                  </a:lnTo>
                  <a:lnTo>
                    <a:pt x="209" y="8121"/>
                  </a:lnTo>
                  <a:lnTo>
                    <a:pt x="162" y="8377"/>
                  </a:lnTo>
                  <a:lnTo>
                    <a:pt x="124" y="8624"/>
                  </a:lnTo>
                  <a:lnTo>
                    <a:pt x="86" y="8880"/>
                  </a:lnTo>
                  <a:lnTo>
                    <a:pt x="57" y="9136"/>
                  </a:lnTo>
                  <a:lnTo>
                    <a:pt x="29" y="9393"/>
                  </a:lnTo>
                  <a:lnTo>
                    <a:pt x="19" y="9649"/>
                  </a:lnTo>
                  <a:lnTo>
                    <a:pt x="10" y="9914"/>
                  </a:lnTo>
                  <a:lnTo>
                    <a:pt x="0" y="10180"/>
                  </a:lnTo>
                  <a:lnTo>
                    <a:pt x="10" y="10446"/>
                  </a:lnTo>
                  <a:lnTo>
                    <a:pt x="19" y="10721"/>
                  </a:lnTo>
                  <a:lnTo>
                    <a:pt x="38" y="10986"/>
                  </a:lnTo>
                  <a:lnTo>
                    <a:pt x="57" y="11252"/>
                  </a:lnTo>
                  <a:lnTo>
                    <a:pt x="19" y="11612"/>
                  </a:lnTo>
                  <a:lnTo>
                    <a:pt x="10" y="11793"/>
                  </a:lnTo>
                  <a:lnTo>
                    <a:pt x="0" y="11982"/>
                  </a:lnTo>
                  <a:lnTo>
                    <a:pt x="0" y="29229"/>
                  </a:lnTo>
                  <a:lnTo>
                    <a:pt x="10" y="29495"/>
                  </a:lnTo>
                  <a:lnTo>
                    <a:pt x="29" y="29751"/>
                  </a:lnTo>
                  <a:lnTo>
                    <a:pt x="57" y="29998"/>
                  </a:lnTo>
                  <a:lnTo>
                    <a:pt x="105" y="30254"/>
                  </a:lnTo>
                  <a:lnTo>
                    <a:pt x="162" y="30491"/>
                  </a:lnTo>
                  <a:lnTo>
                    <a:pt x="228" y="30737"/>
                  </a:lnTo>
                  <a:lnTo>
                    <a:pt x="304" y="30965"/>
                  </a:lnTo>
                  <a:lnTo>
                    <a:pt x="399" y="31193"/>
                  </a:lnTo>
                  <a:lnTo>
                    <a:pt x="503" y="31420"/>
                  </a:lnTo>
                  <a:lnTo>
                    <a:pt x="607" y="31639"/>
                  </a:lnTo>
                  <a:lnTo>
                    <a:pt x="731" y="31847"/>
                  </a:lnTo>
                  <a:lnTo>
                    <a:pt x="864" y="32056"/>
                  </a:lnTo>
                  <a:lnTo>
                    <a:pt x="1006" y="32255"/>
                  </a:lnTo>
                  <a:lnTo>
                    <a:pt x="1158" y="32445"/>
                  </a:lnTo>
                  <a:lnTo>
                    <a:pt x="1319" y="32625"/>
                  </a:lnTo>
                  <a:lnTo>
                    <a:pt x="1480" y="32806"/>
                  </a:lnTo>
                  <a:lnTo>
                    <a:pt x="1660" y="32967"/>
                  </a:lnTo>
                  <a:lnTo>
                    <a:pt x="1841" y="33128"/>
                  </a:lnTo>
                  <a:lnTo>
                    <a:pt x="2030" y="33280"/>
                  </a:lnTo>
                  <a:lnTo>
                    <a:pt x="2230" y="33422"/>
                  </a:lnTo>
                  <a:lnTo>
                    <a:pt x="2438" y="33555"/>
                  </a:lnTo>
                  <a:lnTo>
                    <a:pt x="2647" y="33669"/>
                  </a:lnTo>
                  <a:lnTo>
                    <a:pt x="2865" y="33783"/>
                  </a:lnTo>
                  <a:lnTo>
                    <a:pt x="3083" y="33887"/>
                  </a:lnTo>
                  <a:lnTo>
                    <a:pt x="3321" y="33972"/>
                  </a:lnTo>
                  <a:lnTo>
                    <a:pt x="3548" y="34058"/>
                  </a:lnTo>
                  <a:lnTo>
                    <a:pt x="3795" y="34124"/>
                  </a:lnTo>
                  <a:lnTo>
                    <a:pt x="4032" y="34181"/>
                  </a:lnTo>
                  <a:lnTo>
                    <a:pt x="4288" y="34229"/>
                  </a:lnTo>
                  <a:lnTo>
                    <a:pt x="4535" y="34257"/>
                  </a:lnTo>
                  <a:lnTo>
                    <a:pt x="4791" y="34276"/>
                  </a:lnTo>
                  <a:lnTo>
                    <a:pt x="5057" y="34285"/>
                  </a:lnTo>
                  <a:lnTo>
                    <a:pt x="15293" y="34285"/>
                  </a:lnTo>
                  <a:lnTo>
                    <a:pt x="15558" y="34276"/>
                  </a:lnTo>
                  <a:lnTo>
                    <a:pt x="15814" y="34257"/>
                  </a:lnTo>
                  <a:lnTo>
                    <a:pt x="16061" y="34229"/>
                  </a:lnTo>
                  <a:lnTo>
                    <a:pt x="16317" y="34181"/>
                  </a:lnTo>
                  <a:lnTo>
                    <a:pt x="16554" y="34124"/>
                  </a:lnTo>
                  <a:lnTo>
                    <a:pt x="16801" y="34058"/>
                  </a:lnTo>
                  <a:lnTo>
                    <a:pt x="17029" y="33972"/>
                  </a:lnTo>
                  <a:lnTo>
                    <a:pt x="17266" y="33887"/>
                  </a:lnTo>
                  <a:lnTo>
                    <a:pt x="17484" y="33783"/>
                  </a:lnTo>
                  <a:lnTo>
                    <a:pt x="17702" y="33669"/>
                  </a:lnTo>
                  <a:lnTo>
                    <a:pt x="17911" y="33555"/>
                  </a:lnTo>
                  <a:lnTo>
                    <a:pt x="18120" y="33422"/>
                  </a:lnTo>
                  <a:lnTo>
                    <a:pt x="18319" y="33280"/>
                  </a:lnTo>
                  <a:lnTo>
                    <a:pt x="18509" y="33128"/>
                  </a:lnTo>
                  <a:lnTo>
                    <a:pt x="18689" y="32967"/>
                  </a:lnTo>
                  <a:lnTo>
                    <a:pt x="18869" y="32806"/>
                  </a:lnTo>
                  <a:lnTo>
                    <a:pt x="19030" y="32625"/>
                  </a:lnTo>
                  <a:lnTo>
                    <a:pt x="19192" y="32445"/>
                  </a:lnTo>
                  <a:lnTo>
                    <a:pt x="19343" y="32255"/>
                  </a:lnTo>
                  <a:lnTo>
                    <a:pt x="19486" y="32056"/>
                  </a:lnTo>
                  <a:lnTo>
                    <a:pt x="19619" y="31847"/>
                  </a:lnTo>
                  <a:lnTo>
                    <a:pt x="19742" y="31639"/>
                  </a:lnTo>
                  <a:lnTo>
                    <a:pt x="19846" y="31420"/>
                  </a:lnTo>
                  <a:lnTo>
                    <a:pt x="19951" y="31193"/>
                  </a:lnTo>
                  <a:lnTo>
                    <a:pt x="20036" y="30965"/>
                  </a:lnTo>
                  <a:lnTo>
                    <a:pt x="20121" y="30737"/>
                  </a:lnTo>
                  <a:lnTo>
                    <a:pt x="20188" y="30491"/>
                  </a:lnTo>
                  <a:lnTo>
                    <a:pt x="20245" y="30254"/>
                  </a:lnTo>
                  <a:lnTo>
                    <a:pt x="20292" y="29998"/>
                  </a:lnTo>
                  <a:lnTo>
                    <a:pt x="20321" y="29751"/>
                  </a:lnTo>
                  <a:lnTo>
                    <a:pt x="20340" y="29495"/>
                  </a:lnTo>
                  <a:lnTo>
                    <a:pt x="20349" y="29229"/>
                  </a:lnTo>
                  <a:lnTo>
                    <a:pt x="20349" y="11982"/>
                  </a:lnTo>
                  <a:lnTo>
                    <a:pt x="20340" y="11793"/>
                  </a:lnTo>
                  <a:lnTo>
                    <a:pt x="20330" y="11612"/>
                  </a:lnTo>
                  <a:lnTo>
                    <a:pt x="20292" y="11252"/>
                  </a:lnTo>
                  <a:lnTo>
                    <a:pt x="20311" y="10986"/>
                  </a:lnTo>
                  <a:lnTo>
                    <a:pt x="20330" y="10721"/>
                  </a:lnTo>
                  <a:lnTo>
                    <a:pt x="20340" y="10446"/>
                  </a:lnTo>
                  <a:lnTo>
                    <a:pt x="20349" y="10180"/>
                  </a:lnTo>
                  <a:lnTo>
                    <a:pt x="20340" y="9914"/>
                  </a:lnTo>
                  <a:lnTo>
                    <a:pt x="20330" y="9649"/>
                  </a:lnTo>
                  <a:lnTo>
                    <a:pt x="20321" y="9393"/>
                  </a:lnTo>
                  <a:lnTo>
                    <a:pt x="20292" y="9136"/>
                  </a:lnTo>
                  <a:lnTo>
                    <a:pt x="20264" y="8880"/>
                  </a:lnTo>
                  <a:lnTo>
                    <a:pt x="20226" y="8624"/>
                  </a:lnTo>
                  <a:lnTo>
                    <a:pt x="20188" y="8377"/>
                  </a:lnTo>
                  <a:lnTo>
                    <a:pt x="20140" y="8121"/>
                  </a:lnTo>
                  <a:lnTo>
                    <a:pt x="20083" y="7875"/>
                  </a:lnTo>
                  <a:lnTo>
                    <a:pt x="20027" y="7638"/>
                  </a:lnTo>
                  <a:lnTo>
                    <a:pt x="19960" y="7391"/>
                  </a:lnTo>
                  <a:lnTo>
                    <a:pt x="19894" y="7154"/>
                  </a:lnTo>
                  <a:lnTo>
                    <a:pt x="19808" y="6917"/>
                  </a:lnTo>
                  <a:lnTo>
                    <a:pt x="19732" y="6679"/>
                  </a:lnTo>
                  <a:lnTo>
                    <a:pt x="19638" y="6442"/>
                  </a:lnTo>
                  <a:lnTo>
                    <a:pt x="19552" y="6215"/>
                  </a:lnTo>
                  <a:lnTo>
                    <a:pt x="19448" y="5987"/>
                  </a:lnTo>
                  <a:lnTo>
                    <a:pt x="19343" y="5769"/>
                  </a:lnTo>
                  <a:lnTo>
                    <a:pt x="19230" y="5541"/>
                  </a:lnTo>
                  <a:lnTo>
                    <a:pt x="19116" y="5323"/>
                  </a:lnTo>
                  <a:lnTo>
                    <a:pt x="19002" y="5114"/>
                  </a:lnTo>
                  <a:lnTo>
                    <a:pt x="18879" y="4905"/>
                  </a:lnTo>
                  <a:lnTo>
                    <a:pt x="18746" y="4697"/>
                  </a:lnTo>
                  <a:lnTo>
                    <a:pt x="18613" y="4488"/>
                  </a:lnTo>
                  <a:lnTo>
                    <a:pt x="18471" y="4289"/>
                  </a:lnTo>
                  <a:lnTo>
                    <a:pt x="18328" y="4090"/>
                  </a:lnTo>
                  <a:lnTo>
                    <a:pt x="18177" y="3900"/>
                  </a:lnTo>
                  <a:lnTo>
                    <a:pt x="18025" y="3701"/>
                  </a:lnTo>
                  <a:lnTo>
                    <a:pt x="17864" y="3520"/>
                  </a:lnTo>
                  <a:lnTo>
                    <a:pt x="17702" y="3340"/>
                  </a:lnTo>
                  <a:lnTo>
                    <a:pt x="17541" y="3160"/>
                  </a:lnTo>
                  <a:lnTo>
                    <a:pt x="17370" y="2980"/>
                  </a:lnTo>
                  <a:lnTo>
                    <a:pt x="17190" y="2809"/>
                  </a:lnTo>
                  <a:lnTo>
                    <a:pt x="17010" y="2648"/>
                  </a:lnTo>
                  <a:lnTo>
                    <a:pt x="16830" y="2486"/>
                  </a:lnTo>
                  <a:lnTo>
                    <a:pt x="16649" y="2325"/>
                  </a:lnTo>
                  <a:lnTo>
                    <a:pt x="16450" y="2173"/>
                  </a:lnTo>
                  <a:lnTo>
                    <a:pt x="16260" y="2021"/>
                  </a:lnTo>
                  <a:lnTo>
                    <a:pt x="16061" y="1879"/>
                  </a:lnTo>
                  <a:lnTo>
                    <a:pt x="15862" y="1737"/>
                  </a:lnTo>
                  <a:lnTo>
                    <a:pt x="15653" y="1604"/>
                  </a:lnTo>
                  <a:lnTo>
                    <a:pt x="15444" y="1471"/>
                  </a:lnTo>
                  <a:lnTo>
                    <a:pt x="15236" y="1348"/>
                  </a:lnTo>
                  <a:lnTo>
                    <a:pt x="15027" y="1234"/>
                  </a:lnTo>
                  <a:lnTo>
                    <a:pt x="14809" y="1120"/>
                  </a:lnTo>
                  <a:lnTo>
                    <a:pt x="14581" y="1006"/>
                  </a:lnTo>
                  <a:lnTo>
                    <a:pt x="14363" y="902"/>
                  </a:lnTo>
                  <a:lnTo>
                    <a:pt x="14135" y="807"/>
                  </a:lnTo>
                  <a:lnTo>
                    <a:pt x="13908" y="712"/>
                  </a:lnTo>
                  <a:lnTo>
                    <a:pt x="13670" y="617"/>
                  </a:lnTo>
                  <a:lnTo>
                    <a:pt x="13433" y="542"/>
                  </a:lnTo>
                  <a:lnTo>
                    <a:pt x="13196" y="456"/>
                  </a:lnTo>
                  <a:lnTo>
                    <a:pt x="12959" y="390"/>
                  </a:lnTo>
                  <a:lnTo>
                    <a:pt x="12712" y="323"/>
                  </a:lnTo>
                  <a:lnTo>
                    <a:pt x="12475" y="266"/>
                  </a:lnTo>
                  <a:lnTo>
                    <a:pt x="12229" y="210"/>
                  </a:lnTo>
                  <a:lnTo>
                    <a:pt x="11972" y="162"/>
                  </a:lnTo>
                  <a:lnTo>
                    <a:pt x="11726" y="124"/>
                  </a:lnTo>
                  <a:lnTo>
                    <a:pt x="11470" y="86"/>
                  </a:lnTo>
                  <a:lnTo>
                    <a:pt x="11213" y="58"/>
                  </a:lnTo>
                  <a:lnTo>
                    <a:pt x="10957" y="29"/>
                  </a:lnTo>
                  <a:lnTo>
                    <a:pt x="10701" y="20"/>
                  </a:lnTo>
                  <a:lnTo>
                    <a:pt x="10436" y="10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-2958100" y="1284700"/>
              <a:ext cx="354575" cy="237425"/>
            </a:xfrm>
            <a:custGeom>
              <a:rect b="b" l="l" r="r" t="t"/>
              <a:pathLst>
                <a:path extrusionOk="0" h="9497" w="14183">
                  <a:moveTo>
                    <a:pt x="2163" y="0"/>
                  </a:moveTo>
                  <a:lnTo>
                    <a:pt x="2050" y="10"/>
                  </a:lnTo>
                  <a:lnTo>
                    <a:pt x="1936" y="29"/>
                  </a:lnTo>
                  <a:lnTo>
                    <a:pt x="1822" y="48"/>
                  </a:lnTo>
                  <a:lnTo>
                    <a:pt x="1604" y="105"/>
                  </a:lnTo>
                  <a:lnTo>
                    <a:pt x="1395" y="180"/>
                  </a:lnTo>
                  <a:lnTo>
                    <a:pt x="1196" y="275"/>
                  </a:lnTo>
                  <a:lnTo>
                    <a:pt x="1006" y="389"/>
                  </a:lnTo>
                  <a:lnTo>
                    <a:pt x="835" y="522"/>
                  </a:lnTo>
                  <a:lnTo>
                    <a:pt x="674" y="664"/>
                  </a:lnTo>
                  <a:lnTo>
                    <a:pt x="522" y="826"/>
                  </a:lnTo>
                  <a:lnTo>
                    <a:pt x="389" y="1006"/>
                  </a:lnTo>
                  <a:lnTo>
                    <a:pt x="276" y="1195"/>
                  </a:lnTo>
                  <a:lnTo>
                    <a:pt x="181" y="1395"/>
                  </a:lnTo>
                  <a:lnTo>
                    <a:pt x="105" y="1603"/>
                  </a:lnTo>
                  <a:lnTo>
                    <a:pt x="48" y="1822"/>
                  </a:lnTo>
                  <a:lnTo>
                    <a:pt x="29" y="1926"/>
                  </a:lnTo>
                  <a:lnTo>
                    <a:pt x="10" y="2040"/>
                  </a:lnTo>
                  <a:lnTo>
                    <a:pt x="0" y="2163"/>
                  </a:lnTo>
                  <a:lnTo>
                    <a:pt x="0" y="2277"/>
                  </a:lnTo>
                  <a:lnTo>
                    <a:pt x="0" y="7210"/>
                  </a:lnTo>
                  <a:lnTo>
                    <a:pt x="0" y="7333"/>
                  </a:lnTo>
                  <a:lnTo>
                    <a:pt x="10" y="7447"/>
                  </a:lnTo>
                  <a:lnTo>
                    <a:pt x="29" y="7561"/>
                  </a:lnTo>
                  <a:lnTo>
                    <a:pt x="48" y="7675"/>
                  </a:lnTo>
                  <a:lnTo>
                    <a:pt x="105" y="7893"/>
                  </a:lnTo>
                  <a:lnTo>
                    <a:pt x="181" y="8102"/>
                  </a:lnTo>
                  <a:lnTo>
                    <a:pt x="276" y="8301"/>
                  </a:lnTo>
                  <a:lnTo>
                    <a:pt x="389" y="8491"/>
                  </a:lnTo>
                  <a:lnTo>
                    <a:pt x="522" y="8661"/>
                  </a:lnTo>
                  <a:lnTo>
                    <a:pt x="674" y="8823"/>
                  </a:lnTo>
                  <a:lnTo>
                    <a:pt x="835" y="8975"/>
                  </a:lnTo>
                  <a:lnTo>
                    <a:pt x="1006" y="9098"/>
                  </a:lnTo>
                  <a:lnTo>
                    <a:pt x="1196" y="9221"/>
                  </a:lnTo>
                  <a:lnTo>
                    <a:pt x="1395" y="9316"/>
                  </a:lnTo>
                  <a:lnTo>
                    <a:pt x="1604" y="9392"/>
                  </a:lnTo>
                  <a:lnTo>
                    <a:pt x="1822" y="9449"/>
                  </a:lnTo>
                  <a:lnTo>
                    <a:pt x="1936" y="9468"/>
                  </a:lnTo>
                  <a:lnTo>
                    <a:pt x="2050" y="9477"/>
                  </a:lnTo>
                  <a:lnTo>
                    <a:pt x="2163" y="9487"/>
                  </a:lnTo>
                  <a:lnTo>
                    <a:pt x="2277" y="9496"/>
                  </a:lnTo>
                  <a:lnTo>
                    <a:pt x="11906" y="9496"/>
                  </a:lnTo>
                  <a:lnTo>
                    <a:pt x="12020" y="9487"/>
                  </a:lnTo>
                  <a:lnTo>
                    <a:pt x="12134" y="9477"/>
                  </a:lnTo>
                  <a:lnTo>
                    <a:pt x="12248" y="9468"/>
                  </a:lnTo>
                  <a:lnTo>
                    <a:pt x="12361" y="9449"/>
                  </a:lnTo>
                  <a:lnTo>
                    <a:pt x="12580" y="9392"/>
                  </a:lnTo>
                  <a:lnTo>
                    <a:pt x="12788" y="9316"/>
                  </a:lnTo>
                  <a:lnTo>
                    <a:pt x="12988" y="9221"/>
                  </a:lnTo>
                  <a:lnTo>
                    <a:pt x="13177" y="9098"/>
                  </a:lnTo>
                  <a:lnTo>
                    <a:pt x="13348" y="8975"/>
                  </a:lnTo>
                  <a:lnTo>
                    <a:pt x="13509" y="8823"/>
                  </a:lnTo>
                  <a:lnTo>
                    <a:pt x="13661" y="8661"/>
                  </a:lnTo>
                  <a:lnTo>
                    <a:pt x="13794" y="8491"/>
                  </a:lnTo>
                  <a:lnTo>
                    <a:pt x="13908" y="8301"/>
                  </a:lnTo>
                  <a:lnTo>
                    <a:pt x="14003" y="8102"/>
                  </a:lnTo>
                  <a:lnTo>
                    <a:pt x="14079" y="7893"/>
                  </a:lnTo>
                  <a:lnTo>
                    <a:pt x="14135" y="7675"/>
                  </a:lnTo>
                  <a:lnTo>
                    <a:pt x="14154" y="7561"/>
                  </a:lnTo>
                  <a:lnTo>
                    <a:pt x="14173" y="7447"/>
                  </a:lnTo>
                  <a:lnTo>
                    <a:pt x="14183" y="7333"/>
                  </a:lnTo>
                  <a:lnTo>
                    <a:pt x="14183" y="7210"/>
                  </a:lnTo>
                  <a:lnTo>
                    <a:pt x="14183" y="2277"/>
                  </a:lnTo>
                  <a:lnTo>
                    <a:pt x="14183" y="2163"/>
                  </a:lnTo>
                  <a:lnTo>
                    <a:pt x="14173" y="2040"/>
                  </a:lnTo>
                  <a:lnTo>
                    <a:pt x="14154" y="1926"/>
                  </a:lnTo>
                  <a:lnTo>
                    <a:pt x="14135" y="1822"/>
                  </a:lnTo>
                  <a:lnTo>
                    <a:pt x="14079" y="1603"/>
                  </a:lnTo>
                  <a:lnTo>
                    <a:pt x="14003" y="1395"/>
                  </a:lnTo>
                  <a:lnTo>
                    <a:pt x="13908" y="1195"/>
                  </a:lnTo>
                  <a:lnTo>
                    <a:pt x="13794" y="1006"/>
                  </a:lnTo>
                  <a:lnTo>
                    <a:pt x="13661" y="826"/>
                  </a:lnTo>
                  <a:lnTo>
                    <a:pt x="13509" y="664"/>
                  </a:lnTo>
                  <a:lnTo>
                    <a:pt x="13348" y="522"/>
                  </a:lnTo>
                  <a:lnTo>
                    <a:pt x="13177" y="389"/>
                  </a:lnTo>
                  <a:lnTo>
                    <a:pt x="12988" y="275"/>
                  </a:lnTo>
                  <a:lnTo>
                    <a:pt x="12788" y="180"/>
                  </a:lnTo>
                  <a:lnTo>
                    <a:pt x="12580" y="105"/>
                  </a:lnTo>
                  <a:lnTo>
                    <a:pt x="12361" y="48"/>
                  </a:lnTo>
                  <a:lnTo>
                    <a:pt x="12248" y="29"/>
                  </a:lnTo>
                  <a:lnTo>
                    <a:pt x="12134" y="10"/>
                  </a:lnTo>
                  <a:lnTo>
                    <a:pt x="1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-2936050" y="1317425"/>
              <a:ext cx="30625" cy="175750"/>
            </a:xfrm>
            <a:custGeom>
              <a:rect b="b" l="l" r="r" t="t"/>
              <a:pathLst>
                <a:path extrusionOk="0" h="7030" w="1225">
                  <a:moveTo>
                    <a:pt x="503" y="0"/>
                  </a:moveTo>
                  <a:lnTo>
                    <a:pt x="447" y="10"/>
                  </a:lnTo>
                  <a:lnTo>
                    <a:pt x="342" y="38"/>
                  </a:lnTo>
                  <a:lnTo>
                    <a:pt x="247" y="95"/>
                  </a:lnTo>
                  <a:lnTo>
                    <a:pt x="162" y="162"/>
                  </a:lnTo>
                  <a:lnTo>
                    <a:pt x="96" y="247"/>
                  </a:lnTo>
                  <a:lnTo>
                    <a:pt x="48" y="342"/>
                  </a:lnTo>
                  <a:lnTo>
                    <a:pt x="10" y="446"/>
                  </a:lnTo>
                  <a:lnTo>
                    <a:pt x="1" y="503"/>
                  </a:lnTo>
                  <a:lnTo>
                    <a:pt x="1" y="560"/>
                  </a:lnTo>
                  <a:lnTo>
                    <a:pt x="1" y="6470"/>
                  </a:lnTo>
                  <a:lnTo>
                    <a:pt x="1" y="6527"/>
                  </a:lnTo>
                  <a:lnTo>
                    <a:pt x="10" y="6584"/>
                  </a:lnTo>
                  <a:lnTo>
                    <a:pt x="48" y="6688"/>
                  </a:lnTo>
                  <a:lnTo>
                    <a:pt x="96" y="6783"/>
                  </a:lnTo>
                  <a:lnTo>
                    <a:pt x="162" y="6869"/>
                  </a:lnTo>
                  <a:lnTo>
                    <a:pt x="247" y="6935"/>
                  </a:lnTo>
                  <a:lnTo>
                    <a:pt x="342" y="6982"/>
                  </a:lnTo>
                  <a:lnTo>
                    <a:pt x="447" y="7020"/>
                  </a:lnTo>
                  <a:lnTo>
                    <a:pt x="503" y="7030"/>
                  </a:lnTo>
                  <a:lnTo>
                    <a:pt x="722" y="7030"/>
                  </a:lnTo>
                  <a:lnTo>
                    <a:pt x="779" y="7020"/>
                  </a:lnTo>
                  <a:lnTo>
                    <a:pt x="883" y="6982"/>
                  </a:lnTo>
                  <a:lnTo>
                    <a:pt x="978" y="6935"/>
                  </a:lnTo>
                  <a:lnTo>
                    <a:pt x="1063" y="6869"/>
                  </a:lnTo>
                  <a:lnTo>
                    <a:pt x="1130" y="6783"/>
                  </a:lnTo>
                  <a:lnTo>
                    <a:pt x="1177" y="6688"/>
                  </a:lnTo>
                  <a:lnTo>
                    <a:pt x="1215" y="6584"/>
                  </a:lnTo>
                  <a:lnTo>
                    <a:pt x="1224" y="6527"/>
                  </a:lnTo>
                  <a:lnTo>
                    <a:pt x="1224" y="6470"/>
                  </a:lnTo>
                  <a:lnTo>
                    <a:pt x="1224" y="560"/>
                  </a:lnTo>
                  <a:lnTo>
                    <a:pt x="1224" y="503"/>
                  </a:lnTo>
                  <a:lnTo>
                    <a:pt x="1215" y="446"/>
                  </a:lnTo>
                  <a:lnTo>
                    <a:pt x="1177" y="342"/>
                  </a:lnTo>
                  <a:lnTo>
                    <a:pt x="1130" y="247"/>
                  </a:lnTo>
                  <a:lnTo>
                    <a:pt x="1063" y="162"/>
                  </a:lnTo>
                  <a:lnTo>
                    <a:pt x="978" y="95"/>
                  </a:lnTo>
                  <a:lnTo>
                    <a:pt x="883" y="38"/>
                  </a:lnTo>
                  <a:lnTo>
                    <a:pt x="779" y="10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-2880075" y="1317425"/>
              <a:ext cx="30625" cy="175750"/>
            </a:xfrm>
            <a:custGeom>
              <a:rect b="b" l="l" r="r" t="t"/>
              <a:pathLst>
                <a:path extrusionOk="0" h="7030" w="1225">
                  <a:moveTo>
                    <a:pt x="503" y="0"/>
                  </a:moveTo>
                  <a:lnTo>
                    <a:pt x="446" y="10"/>
                  </a:lnTo>
                  <a:lnTo>
                    <a:pt x="342" y="38"/>
                  </a:lnTo>
                  <a:lnTo>
                    <a:pt x="247" y="95"/>
                  </a:lnTo>
                  <a:lnTo>
                    <a:pt x="162" y="162"/>
                  </a:lnTo>
                  <a:lnTo>
                    <a:pt x="95" y="247"/>
                  </a:lnTo>
                  <a:lnTo>
                    <a:pt x="48" y="342"/>
                  </a:lnTo>
                  <a:lnTo>
                    <a:pt x="10" y="446"/>
                  </a:lnTo>
                  <a:lnTo>
                    <a:pt x="1" y="503"/>
                  </a:lnTo>
                  <a:lnTo>
                    <a:pt x="1" y="560"/>
                  </a:lnTo>
                  <a:lnTo>
                    <a:pt x="1" y="6470"/>
                  </a:lnTo>
                  <a:lnTo>
                    <a:pt x="1" y="6527"/>
                  </a:lnTo>
                  <a:lnTo>
                    <a:pt x="10" y="6584"/>
                  </a:lnTo>
                  <a:lnTo>
                    <a:pt x="48" y="6688"/>
                  </a:lnTo>
                  <a:lnTo>
                    <a:pt x="95" y="6783"/>
                  </a:lnTo>
                  <a:lnTo>
                    <a:pt x="162" y="6869"/>
                  </a:lnTo>
                  <a:lnTo>
                    <a:pt x="247" y="6935"/>
                  </a:lnTo>
                  <a:lnTo>
                    <a:pt x="342" y="6982"/>
                  </a:lnTo>
                  <a:lnTo>
                    <a:pt x="446" y="7020"/>
                  </a:lnTo>
                  <a:lnTo>
                    <a:pt x="503" y="7030"/>
                  </a:lnTo>
                  <a:lnTo>
                    <a:pt x="721" y="7030"/>
                  </a:lnTo>
                  <a:lnTo>
                    <a:pt x="778" y="7020"/>
                  </a:lnTo>
                  <a:lnTo>
                    <a:pt x="883" y="6982"/>
                  </a:lnTo>
                  <a:lnTo>
                    <a:pt x="978" y="6935"/>
                  </a:lnTo>
                  <a:lnTo>
                    <a:pt x="1063" y="6869"/>
                  </a:lnTo>
                  <a:lnTo>
                    <a:pt x="1129" y="6783"/>
                  </a:lnTo>
                  <a:lnTo>
                    <a:pt x="1177" y="6688"/>
                  </a:lnTo>
                  <a:lnTo>
                    <a:pt x="1215" y="6584"/>
                  </a:lnTo>
                  <a:lnTo>
                    <a:pt x="1224" y="6527"/>
                  </a:lnTo>
                  <a:lnTo>
                    <a:pt x="1224" y="6470"/>
                  </a:lnTo>
                  <a:lnTo>
                    <a:pt x="1224" y="560"/>
                  </a:lnTo>
                  <a:lnTo>
                    <a:pt x="1224" y="503"/>
                  </a:lnTo>
                  <a:lnTo>
                    <a:pt x="1215" y="446"/>
                  </a:lnTo>
                  <a:lnTo>
                    <a:pt x="1177" y="342"/>
                  </a:lnTo>
                  <a:lnTo>
                    <a:pt x="1129" y="247"/>
                  </a:lnTo>
                  <a:lnTo>
                    <a:pt x="1063" y="162"/>
                  </a:lnTo>
                  <a:lnTo>
                    <a:pt x="978" y="95"/>
                  </a:lnTo>
                  <a:lnTo>
                    <a:pt x="883" y="38"/>
                  </a:lnTo>
                  <a:lnTo>
                    <a:pt x="778" y="1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-2824100" y="1317425"/>
              <a:ext cx="30625" cy="175750"/>
            </a:xfrm>
            <a:custGeom>
              <a:rect b="b" l="l" r="r" t="t"/>
              <a:pathLst>
                <a:path extrusionOk="0" h="7030" w="1225">
                  <a:moveTo>
                    <a:pt x="503" y="0"/>
                  </a:moveTo>
                  <a:lnTo>
                    <a:pt x="446" y="10"/>
                  </a:lnTo>
                  <a:lnTo>
                    <a:pt x="342" y="38"/>
                  </a:lnTo>
                  <a:lnTo>
                    <a:pt x="247" y="95"/>
                  </a:lnTo>
                  <a:lnTo>
                    <a:pt x="162" y="162"/>
                  </a:lnTo>
                  <a:lnTo>
                    <a:pt x="95" y="247"/>
                  </a:lnTo>
                  <a:lnTo>
                    <a:pt x="48" y="342"/>
                  </a:lnTo>
                  <a:lnTo>
                    <a:pt x="10" y="446"/>
                  </a:lnTo>
                  <a:lnTo>
                    <a:pt x="0" y="503"/>
                  </a:lnTo>
                  <a:lnTo>
                    <a:pt x="0" y="560"/>
                  </a:lnTo>
                  <a:lnTo>
                    <a:pt x="0" y="6470"/>
                  </a:lnTo>
                  <a:lnTo>
                    <a:pt x="0" y="6527"/>
                  </a:lnTo>
                  <a:lnTo>
                    <a:pt x="10" y="6584"/>
                  </a:lnTo>
                  <a:lnTo>
                    <a:pt x="48" y="6688"/>
                  </a:lnTo>
                  <a:lnTo>
                    <a:pt x="95" y="6783"/>
                  </a:lnTo>
                  <a:lnTo>
                    <a:pt x="162" y="6869"/>
                  </a:lnTo>
                  <a:lnTo>
                    <a:pt x="247" y="6935"/>
                  </a:lnTo>
                  <a:lnTo>
                    <a:pt x="342" y="6982"/>
                  </a:lnTo>
                  <a:lnTo>
                    <a:pt x="446" y="7020"/>
                  </a:lnTo>
                  <a:lnTo>
                    <a:pt x="503" y="7030"/>
                  </a:lnTo>
                  <a:lnTo>
                    <a:pt x="721" y="7030"/>
                  </a:lnTo>
                  <a:lnTo>
                    <a:pt x="778" y="7020"/>
                  </a:lnTo>
                  <a:lnTo>
                    <a:pt x="883" y="6982"/>
                  </a:lnTo>
                  <a:lnTo>
                    <a:pt x="977" y="6935"/>
                  </a:lnTo>
                  <a:lnTo>
                    <a:pt x="1063" y="6869"/>
                  </a:lnTo>
                  <a:lnTo>
                    <a:pt x="1129" y="6783"/>
                  </a:lnTo>
                  <a:lnTo>
                    <a:pt x="1177" y="6688"/>
                  </a:lnTo>
                  <a:lnTo>
                    <a:pt x="1215" y="6584"/>
                  </a:lnTo>
                  <a:lnTo>
                    <a:pt x="1224" y="6527"/>
                  </a:lnTo>
                  <a:lnTo>
                    <a:pt x="1224" y="6470"/>
                  </a:lnTo>
                  <a:lnTo>
                    <a:pt x="1224" y="560"/>
                  </a:lnTo>
                  <a:lnTo>
                    <a:pt x="1224" y="503"/>
                  </a:lnTo>
                  <a:lnTo>
                    <a:pt x="1215" y="446"/>
                  </a:lnTo>
                  <a:lnTo>
                    <a:pt x="1177" y="342"/>
                  </a:lnTo>
                  <a:lnTo>
                    <a:pt x="1129" y="247"/>
                  </a:lnTo>
                  <a:lnTo>
                    <a:pt x="1063" y="162"/>
                  </a:lnTo>
                  <a:lnTo>
                    <a:pt x="977" y="95"/>
                  </a:lnTo>
                  <a:lnTo>
                    <a:pt x="883" y="38"/>
                  </a:lnTo>
                  <a:lnTo>
                    <a:pt x="778" y="1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-2768125" y="1317425"/>
              <a:ext cx="30600" cy="175750"/>
            </a:xfrm>
            <a:custGeom>
              <a:rect b="b" l="l" r="r" t="t"/>
              <a:pathLst>
                <a:path extrusionOk="0" h="7030" w="1224">
                  <a:moveTo>
                    <a:pt x="503" y="0"/>
                  </a:moveTo>
                  <a:lnTo>
                    <a:pt x="446" y="10"/>
                  </a:lnTo>
                  <a:lnTo>
                    <a:pt x="342" y="38"/>
                  </a:lnTo>
                  <a:lnTo>
                    <a:pt x="247" y="95"/>
                  </a:lnTo>
                  <a:lnTo>
                    <a:pt x="161" y="162"/>
                  </a:lnTo>
                  <a:lnTo>
                    <a:pt x="95" y="247"/>
                  </a:lnTo>
                  <a:lnTo>
                    <a:pt x="48" y="342"/>
                  </a:lnTo>
                  <a:lnTo>
                    <a:pt x="10" y="446"/>
                  </a:lnTo>
                  <a:lnTo>
                    <a:pt x="0" y="503"/>
                  </a:lnTo>
                  <a:lnTo>
                    <a:pt x="0" y="560"/>
                  </a:lnTo>
                  <a:lnTo>
                    <a:pt x="0" y="6470"/>
                  </a:lnTo>
                  <a:lnTo>
                    <a:pt x="0" y="6527"/>
                  </a:lnTo>
                  <a:lnTo>
                    <a:pt x="10" y="6584"/>
                  </a:lnTo>
                  <a:lnTo>
                    <a:pt x="48" y="6688"/>
                  </a:lnTo>
                  <a:lnTo>
                    <a:pt x="95" y="6783"/>
                  </a:lnTo>
                  <a:lnTo>
                    <a:pt x="161" y="6869"/>
                  </a:lnTo>
                  <a:lnTo>
                    <a:pt x="247" y="6935"/>
                  </a:lnTo>
                  <a:lnTo>
                    <a:pt x="342" y="6982"/>
                  </a:lnTo>
                  <a:lnTo>
                    <a:pt x="446" y="7020"/>
                  </a:lnTo>
                  <a:lnTo>
                    <a:pt x="503" y="7030"/>
                  </a:lnTo>
                  <a:lnTo>
                    <a:pt x="721" y="7030"/>
                  </a:lnTo>
                  <a:lnTo>
                    <a:pt x="778" y="7020"/>
                  </a:lnTo>
                  <a:lnTo>
                    <a:pt x="882" y="6982"/>
                  </a:lnTo>
                  <a:lnTo>
                    <a:pt x="977" y="6935"/>
                  </a:lnTo>
                  <a:lnTo>
                    <a:pt x="1063" y="6869"/>
                  </a:lnTo>
                  <a:lnTo>
                    <a:pt x="1129" y="6783"/>
                  </a:lnTo>
                  <a:lnTo>
                    <a:pt x="1177" y="6688"/>
                  </a:lnTo>
                  <a:lnTo>
                    <a:pt x="1214" y="6584"/>
                  </a:lnTo>
                  <a:lnTo>
                    <a:pt x="1224" y="6527"/>
                  </a:lnTo>
                  <a:lnTo>
                    <a:pt x="1224" y="6470"/>
                  </a:lnTo>
                  <a:lnTo>
                    <a:pt x="1224" y="560"/>
                  </a:lnTo>
                  <a:lnTo>
                    <a:pt x="1224" y="503"/>
                  </a:lnTo>
                  <a:lnTo>
                    <a:pt x="1214" y="446"/>
                  </a:lnTo>
                  <a:lnTo>
                    <a:pt x="1177" y="342"/>
                  </a:lnTo>
                  <a:lnTo>
                    <a:pt x="1129" y="247"/>
                  </a:lnTo>
                  <a:lnTo>
                    <a:pt x="1063" y="162"/>
                  </a:lnTo>
                  <a:lnTo>
                    <a:pt x="977" y="95"/>
                  </a:lnTo>
                  <a:lnTo>
                    <a:pt x="882" y="38"/>
                  </a:lnTo>
                  <a:lnTo>
                    <a:pt x="778" y="1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-2712150" y="1317425"/>
              <a:ext cx="30600" cy="175750"/>
            </a:xfrm>
            <a:custGeom>
              <a:rect b="b" l="l" r="r" t="t"/>
              <a:pathLst>
                <a:path extrusionOk="0" h="7030" w="1224">
                  <a:moveTo>
                    <a:pt x="503" y="0"/>
                  </a:moveTo>
                  <a:lnTo>
                    <a:pt x="446" y="10"/>
                  </a:lnTo>
                  <a:lnTo>
                    <a:pt x="342" y="38"/>
                  </a:lnTo>
                  <a:lnTo>
                    <a:pt x="247" y="95"/>
                  </a:lnTo>
                  <a:lnTo>
                    <a:pt x="161" y="162"/>
                  </a:lnTo>
                  <a:lnTo>
                    <a:pt x="95" y="247"/>
                  </a:lnTo>
                  <a:lnTo>
                    <a:pt x="47" y="342"/>
                  </a:lnTo>
                  <a:lnTo>
                    <a:pt x="10" y="446"/>
                  </a:lnTo>
                  <a:lnTo>
                    <a:pt x="0" y="503"/>
                  </a:lnTo>
                  <a:lnTo>
                    <a:pt x="0" y="560"/>
                  </a:lnTo>
                  <a:lnTo>
                    <a:pt x="0" y="6470"/>
                  </a:lnTo>
                  <a:lnTo>
                    <a:pt x="0" y="6527"/>
                  </a:lnTo>
                  <a:lnTo>
                    <a:pt x="10" y="6584"/>
                  </a:lnTo>
                  <a:lnTo>
                    <a:pt x="47" y="6688"/>
                  </a:lnTo>
                  <a:lnTo>
                    <a:pt x="95" y="6783"/>
                  </a:lnTo>
                  <a:lnTo>
                    <a:pt x="161" y="6869"/>
                  </a:lnTo>
                  <a:lnTo>
                    <a:pt x="247" y="6935"/>
                  </a:lnTo>
                  <a:lnTo>
                    <a:pt x="342" y="6982"/>
                  </a:lnTo>
                  <a:lnTo>
                    <a:pt x="446" y="7020"/>
                  </a:lnTo>
                  <a:lnTo>
                    <a:pt x="503" y="7030"/>
                  </a:lnTo>
                  <a:lnTo>
                    <a:pt x="721" y="7030"/>
                  </a:lnTo>
                  <a:lnTo>
                    <a:pt x="778" y="7020"/>
                  </a:lnTo>
                  <a:lnTo>
                    <a:pt x="882" y="6982"/>
                  </a:lnTo>
                  <a:lnTo>
                    <a:pt x="977" y="6935"/>
                  </a:lnTo>
                  <a:lnTo>
                    <a:pt x="1063" y="6869"/>
                  </a:lnTo>
                  <a:lnTo>
                    <a:pt x="1129" y="6783"/>
                  </a:lnTo>
                  <a:lnTo>
                    <a:pt x="1176" y="6688"/>
                  </a:lnTo>
                  <a:lnTo>
                    <a:pt x="1214" y="6584"/>
                  </a:lnTo>
                  <a:lnTo>
                    <a:pt x="1224" y="6527"/>
                  </a:lnTo>
                  <a:lnTo>
                    <a:pt x="1224" y="6470"/>
                  </a:lnTo>
                  <a:lnTo>
                    <a:pt x="1224" y="560"/>
                  </a:lnTo>
                  <a:lnTo>
                    <a:pt x="1224" y="503"/>
                  </a:lnTo>
                  <a:lnTo>
                    <a:pt x="1214" y="446"/>
                  </a:lnTo>
                  <a:lnTo>
                    <a:pt x="1176" y="342"/>
                  </a:lnTo>
                  <a:lnTo>
                    <a:pt x="1129" y="247"/>
                  </a:lnTo>
                  <a:lnTo>
                    <a:pt x="1063" y="162"/>
                  </a:lnTo>
                  <a:lnTo>
                    <a:pt x="977" y="95"/>
                  </a:lnTo>
                  <a:lnTo>
                    <a:pt x="882" y="38"/>
                  </a:lnTo>
                  <a:lnTo>
                    <a:pt x="778" y="1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-2656200" y="1317425"/>
              <a:ext cx="30625" cy="175750"/>
            </a:xfrm>
            <a:custGeom>
              <a:rect b="b" l="l" r="r" t="t"/>
              <a:pathLst>
                <a:path extrusionOk="0" h="7030" w="1225">
                  <a:moveTo>
                    <a:pt x="504" y="0"/>
                  </a:moveTo>
                  <a:lnTo>
                    <a:pt x="447" y="10"/>
                  </a:lnTo>
                  <a:lnTo>
                    <a:pt x="342" y="38"/>
                  </a:lnTo>
                  <a:lnTo>
                    <a:pt x="248" y="95"/>
                  </a:lnTo>
                  <a:lnTo>
                    <a:pt x="162" y="162"/>
                  </a:lnTo>
                  <a:lnTo>
                    <a:pt x="96" y="247"/>
                  </a:lnTo>
                  <a:lnTo>
                    <a:pt x="48" y="342"/>
                  </a:lnTo>
                  <a:lnTo>
                    <a:pt x="10" y="446"/>
                  </a:lnTo>
                  <a:lnTo>
                    <a:pt x="1" y="503"/>
                  </a:lnTo>
                  <a:lnTo>
                    <a:pt x="1" y="560"/>
                  </a:lnTo>
                  <a:lnTo>
                    <a:pt x="1" y="6470"/>
                  </a:lnTo>
                  <a:lnTo>
                    <a:pt x="1" y="6527"/>
                  </a:lnTo>
                  <a:lnTo>
                    <a:pt x="10" y="6584"/>
                  </a:lnTo>
                  <a:lnTo>
                    <a:pt x="48" y="6688"/>
                  </a:lnTo>
                  <a:lnTo>
                    <a:pt x="96" y="6783"/>
                  </a:lnTo>
                  <a:lnTo>
                    <a:pt x="162" y="6869"/>
                  </a:lnTo>
                  <a:lnTo>
                    <a:pt x="248" y="6935"/>
                  </a:lnTo>
                  <a:lnTo>
                    <a:pt x="342" y="6982"/>
                  </a:lnTo>
                  <a:lnTo>
                    <a:pt x="447" y="7020"/>
                  </a:lnTo>
                  <a:lnTo>
                    <a:pt x="504" y="7030"/>
                  </a:lnTo>
                  <a:lnTo>
                    <a:pt x="722" y="7030"/>
                  </a:lnTo>
                  <a:lnTo>
                    <a:pt x="779" y="7020"/>
                  </a:lnTo>
                  <a:lnTo>
                    <a:pt x="883" y="6982"/>
                  </a:lnTo>
                  <a:lnTo>
                    <a:pt x="978" y="6935"/>
                  </a:lnTo>
                  <a:lnTo>
                    <a:pt x="1063" y="6869"/>
                  </a:lnTo>
                  <a:lnTo>
                    <a:pt x="1130" y="6783"/>
                  </a:lnTo>
                  <a:lnTo>
                    <a:pt x="1177" y="6688"/>
                  </a:lnTo>
                  <a:lnTo>
                    <a:pt x="1215" y="6584"/>
                  </a:lnTo>
                  <a:lnTo>
                    <a:pt x="1225" y="6527"/>
                  </a:lnTo>
                  <a:lnTo>
                    <a:pt x="1225" y="6470"/>
                  </a:lnTo>
                  <a:lnTo>
                    <a:pt x="1225" y="560"/>
                  </a:lnTo>
                  <a:lnTo>
                    <a:pt x="1225" y="503"/>
                  </a:lnTo>
                  <a:lnTo>
                    <a:pt x="1215" y="446"/>
                  </a:lnTo>
                  <a:lnTo>
                    <a:pt x="1177" y="342"/>
                  </a:lnTo>
                  <a:lnTo>
                    <a:pt x="1130" y="247"/>
                  </a:lnTo>
                  <a:lnTo>
                    <a:pt x="1063" y="162"/>
                  </a:lnTo>
                  <a:lnTo>
                    <a:pt x="978" y="95"/>
                  </a:lnTo>
                  <a:lnTo>
                    <a:pt x="883" y="38"/>
                  </a:lnTo>
                  <a:lnTo>
                    <a:pt x="779" y="10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E9A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-2986550" y="1672225"/>
              <a:ext cx="411500" cy="411500"/>
            </a:xfrm>
            <a:custGeom>
              <a:rect b="b" l="l" r="r" t="t"/>
              <a:pathLst>
                <a:path extrusionOk="0" h="16460" w="16460">
                  <a:moveTo>
                    <a:pt x="8225" y="0"/>
                  </a:moveTo>
                  <a:lnTo>
                    <a:pt x="7808" y="10"/>
                  </a:lnTo>
                  <a:lnTo>
                    <a:pt x="7390" y="38"/>
                  </a:lnTo>
                  <a:lnTo>
                    <a:pt x="6973" y="95"/>
                  </a:lnTo>
                  <a:lnTo>
                    <a:pt x="6574" y="162"/>
                  </a:lnTo>
                  <a:lnTo>
                    <a:pt x="6176" y="256"/>
                  </a:lnTo>
                  <a:lnTo>
                    <a:pt x="5777" y="370"/>
                  </a:lnTo>
                  <a:lnTo>
                    <a:pt x="5398" y="494"/>
                  </a:lnTo>
                  <a:lnTo>
                    <a:pt x="5028" y="645"/>
                  </a:lnTo>
                  <a:lnTo>
                    <a:pt x="4658" y="807"/>
                  </a:lnTo>
                  <a:lnTo>
                    <a:pt x="4307" y="987"/>
                  </a:lnTo>
                  <a:lnTo>
                    <a:pt x="3965" y="1186"/>
                  </a:lnTo>
                  <a:lnTo>
                    <a:pt x="3624" y="1404"/>
                  </a:lnTo>
                  <a:lnTo>
                    <a:pt x="3301" y="1632"/>
                  </a:lnTo>
                  <a:lnTo>
                    <a:pt x="2998" y="1879"/>
                  </a:lnTo>
                  <a:lnTo>
                    <a:pt x="2694" y="2135"/>
                  </a:lnTo>
                  <a:lnTo>
                    <a:pt x="2410" y="2410"/>
                  </a:lnTo>
                  <a:lnTo>
                    <a:pt x="2135" y="2695"/>
                  </a:lnTo>
                  <a:lnTo>
                    <a:pt x="1878" y="2989"/>
                  </a:lnTo>
                  <a:lnTo>
                    <a:pt x="1632" y="3302"/>
                  </a:lnTo>
                  <a:lnTo>
                    <a:pt x="1404" y="3624"/>
                  </a:lnTo>
                  <a:lnTo>
                    <a:pt x="1186" y="3956"/>
                  </a:lnTo>
                  <a:lnTo>
                    <a:pt x="996" y="4307"/>
                  </a:lnTo>
                  <a:lnTo>
                    <a:pt x="806" y="4658"/>
                  </a:lnTo>
                  <a:lnTo>
                    <a:pt x="645" y="5028"/>
                  </a:lnTo>
                  <a:lnTo>
                    <a:pt x="503" y="5398"/>
                  </a:lnTo>
                  <a:lnTo>
                    <a:pt x="370" y="5778"/>
                  </a:lnTo>
                  <a:lnTo>
                    <a:pt x="256" y="6167"/>
                  </a:lnTo>
                  <a:lnTo>
                    <a:pt x="171" y="6565"/>
                  </a:lnTo>
                  <a:lnTo>
                    <a:pt x="95" y="6973"/>
                  </a:lnTo>
                  <a:lnTo>
                    <a:pt x="38" y="7390"/>
                  </a:lnTo>
                  <a:lnTo>
                    <a:pt x="10" y="7808"/>
                  </a:lnTo>
                  <a:lnTo>
                    <a:pt x="0" y="8225"/>
                  </a:lnTo>
                  <a:lnTo>
                    <a:pt x="10" y="8652"/>
                  </a:lnTo>
                  <a:lnTo>
                    <a:pt x="38" y="9070"/>
                  </a:lnTo>
                  <a:lnTo>
                    <a:pt x="95" y="9477"/>
                  </a:lnTo>
                  <a:lnTo>
                    <a:pt x="171" y="9885"/>
                  </a:lnTo>
                  <a:lnTo>
                    <a:pt x="256" y="10284"/>
                  </a:lnTo>
                  <a:lnTo>
                    <a:pt x="370" y="10673"/>
                  </a:lnTo>
                  <a:lnTo>
                    <a:pt x="503" y="11062"/>
                  </a:lnTo>
                  <a:lnTo>
                    <a:pt x="645" y="11432"/>
                  </a:lnTo>
                  <a:lnTo>
                    <a:pt x="806" y="11792"/>
                  </a:lnTo>
                  <a:lnTo>
                    <a:pt x="996" y="12153"/>
                  </a:lnTo>
                  <a:lnTo>
                    <a:pt x="1186" y="12494"/>
                  </a:lnTo>
                  <a:lnTo>
                    <a:pt x="1404" y="12826"/>
                  </a:lnTo>
                  <a:lnTo>
                    <a:pt x="1632" y="13149"/>
                  </a:lnTo>
                  <a:lnTo>
                    <a:pt x="1878" y="13462"/>
                  </a:lnTo>
                  <a:lnTo>
                    <a:pt x="2135" y="13765"/>
                  </a:lnTo>
                  <a:lnTo>
                    <a:pt x="2410" y="14050"/>
                  </a:lnTo>
                  <a:lnTo>
                    <a:pt x="2694" y="14316"/>
                  </a:lnTo>
                  <a:lnTo>
                    <a:pt x="2998" y="14581"/>
                  </a:lnTo>
                  <a:lnTo>
                    <a:pt x="3301" y="14818"/>
                  </a:lnTo>
                  <a:lnTo>
                    <a:pt x="3624" y="15056"/>
                  </a:lnTo>
                  <a:lnTo>
                    <a:pt x="3965" y="15264"/>
                  </a:lnTo>
                  <a:lnTo>
                    <a:pt x="4307" y="15464"/>
                  </a:lnTo>
                  <a:lnTo>
                    <a:pt x="4658" y="15644"/>
                  </a:lnTo>
                  <a:lnTo>
                    <a:pt x="5028" y="15815"/>
                  </a:lnTo>
                  <a:lnTo>
                    <a:pt x="5398" y="15957"/>
                  </a:lnTo>
                  <a:lnTo>
                    <a:pt x="5777" y="16090"/>
                  </a:lnTo>
                  <a:lnTo>
                    <a:pt x="6176" y="16203"/>
                  </a:lnTo>
                  <a:lnTo>
                    <a:pt x="6574" y="16289"/>
                  </a:lnTo>
                  <a:lnTo>
                    <a:pt x="6973" y="16365"/>
                  </a:lnTo>
                  <a:lnTo>
                    <a:pt x="7390" y="16412"/>
                  </a:lnTo>
                  <a:lnTo>
                    <a:pt x="7808" y="16450"/>
                  </a:lnTo>
                  <a:lnTo>
                    <a:pt x="8225" y="16460"/>
                  </a:lnTo>
                  <a:lnTo>
                    <a:pt x="8652" y="16450"/>
                  </a:lnTo>
                  <a:lnTo>
                    <a:pt x="9069" y="16412"/>
                  </a:lnTo>
                  <a:lnTo>
                    <a:pt x="9487" y="16365"/>
                  </a:lnTo>
                  <a:lnTo>
                    <a:pt x="9885" y="16289"/>
                  </a:lnTo>
                  <a:lnTo>
                    <a:pt x="10284" y="16203"/>
                  </a:lnTo>
                  <a:lnTo>
                    <a:pt x="10672" y="16090"/>
                  </a:lnTo>
                  <a:lnTo>
                    <a:pt x="11061" y="15957"/>
                  </a:lnTo>
                  <a:lnTo>
                    <a:pt x="11431" y="15815"/>
                  </a:lnTo>
                  <a:lnTo>
                    <a:pt x="11801" y="15644"/>
                  </a:lnTo>
                  <a:lnTo>
                    <a:pt x="12152" y="15464"/>
                  </a:lnTo>
                  <a:lnTo>
                    <a:pt x="12494" y="15264"/>
                  </a:lnTo>
                  <a:lnTo>
                    <a:pt x="12835" y="15056"/>
                  </a:lnTo>
                  <a:lnTo>
                    <a:pt x="13158" y="14818"/>
                  </a:lnTo>
                  <a:lnTo>
                    <a:pt x="13462" y="14581"/>
                  </a:lnTo>
                  <a:lnTo>
                    <a:pt x="13765" y="14316"/>
                  </a:lnTo>
                  <a:lnTo>
                    <a:pt x="14050" y="14050"/>
                  </a:lnTo>
                  <a:lnTo>
                    <a:pt x="14325" y="13765"/>
                  </a:lnTo>
                  <a:lnTo>
                    <a:pt x="14581" y="13462"/>
                  </a:lnTo>
                  <a:lnTo>
                    <a:pt x="14828" y="13149"/>
                  </a:lnTo>
                  <a:lnTo>
                    <a:pt x="15055" y="12826"/>
                  </a:lnTo>
                  <a:lnTo>
                    <a:pt x="15264" y="12494"/>
                  </a:lnTo>
                  <a:lnTo>
                    <a:pt x="15463" y="12153"/>
                  </a:lnTo>
                  <a:lnTo>
                    <a:pt x="15653" y="11792"/>
                  </a:lnTo>
                  <a:lnTo>
                    <a:pt x="15814" y="11432"/>
                  </a:lnTo>
                  <a:lnTo>
                    <a:pt x="15957" y="11062"/>
                  </a:lnTo>
                  <a:lnTo>
                    <a:pt x="16089" y="10673"/>
                  </a:lnTo>
                  <a:lnTo>
                    <a:pt x="16203" y="10284"/>
                  </a:lnTo>
                  <a:lnTo>
                    <a:pt x="16289" y="9885"/>
                  </a:lnTo>
                  <a:lnTo>
                    <a:pt x="16364" y="9477"/>
                  </a:lnTo>
                  <a:lnTo>
                    <a:pt x="16421" y="9070"/>
                  </a:lnTo>
                  <a:lnTo>
                    <a:pt x="16450" y="8652"/>
                  </a:lnTo>
                  <a:lnTo>
                    <a:pt x="16459" y="8225"/>
                  </a:lnTo>
                  <a:lnTo>
                    <a:pt x="16450" y="7808"/>
                  </a:lnTo>
                  <a:lnTo>
                    <a:pt x="16421" y="7390"/>
                  </a:lnTo>
                  <a:lnTo>
                    <a:pt x="16364" y="6973"/>
                  </a:lnTo>
                  <a:lnTo>
                    <a:pt x="16289" y="6565"/>
                  </a:lnTo>
                  <a:lnTo>
                    <a:pt x="16203" y="6167"/>
                  </a:lnTo>
                  <a:lnTo>
                    <a:pt x="16089" y="5778"/>
                  </a:lnTo>
                  <a:lnTo>
                    <a:pt x="15957" y="5398"/>
                  </a:lnTo>
                  <a:lnTo>
                    <a:pt x="15814" y="5028"/>
                  </a:lnTo>
                  <a:lnTo>
                    <a:pt x="15653" y="4658"/>
                  </a:lnTo>
                  <a:lnTo>
                    <a:pt x="15463" y="4307"/>
                  </a:lnTo>
                  <a:lnTo>
                    <a:pt x="15264" y="3956"/>
                  </a:lnTo>
                  <a:lnTo>
                    <a:pt x="15055" y="3624"/>
                  </a:lnTo>
                  <a:lnTo>
                    <a:pt x="14828" y="3302"/>
                  </a:lnTo>
                  <a:lnTo>
                    <a:pt x="14581" y="2989"/>
                  </a:lnTo>
                  <a:lnTo>
                    <a:pt x="14325" y="2695"/>
                  </a:lnTo>
                  <a:lnTo>
                    <a:pt x="14050" y="2410"/>
                  </a:lnTo>
                  <a:lnTo>
                    <a:pt x="13765" y="2135"/>
                  </a:lnTo>
                  <a:lnTo>
                    <a:pt x="13462" y="1879"/>
                  </a:lnTo>
                  <a:lnTo>
                    <a:pt x="13158" y="1632"/>
                  </a:lnTo>
                  <a:lnTo>
                    <a:pt x="12835" y="1404"/>
                  </a:lnTo>
                  <a:lnTo>
                    <a:pt x="12494" y="1186"/>
                  </a:lnTo>
                  <a:lnTo>
                    <a:pt x="12152" y="987"/>
                  </a:lnTo>
                  <a:lnTo>
                    <a:pt x="11801" y="807"/>
                  </a:lnTo>
                  <a:lnTo>
                    <a:pt x="11431" y="645"/>
                  </a:lnTo>
                  <a:lnTo>
                    <a:pt x="11061" y="494"/>
                  </a:lnTo>
                  <a:lnTo>
                    <a:pt x="10672" y="370"/>
                  </a:lnTo>
                  <a:lnTo>
                    <a:pt x="10284" y="256"/>
                  </a:lnTo>
                  <a:lnTo>
                    <a:pt x="9885" y="162"/>
                  </a:lnTo>
                  <a:lnTo>
                    <a:pt x="9487" y="95"/>
                  </a:lnTo>
                  <a:lnTo>
                    <a:pt x="9069" y="38"/>
                  </a:lnTo>
                  <a:lnTo>
                    <a:pt x="8652" y="10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-2901900" y="1880450"/>
              <a:ext cx="242175" cy="126900"/>
            </a:xfrm>
            <a:custGeom>
              <a:rect b="b" l="l" r="r" t="t"/>
              <a:pathLst>
                <a:path extrusionOk="0" h="5076" w="9687">
                  <a:moveTo>
                    <a:pt x="2999" y="1"/>
                  </a:moveTo>
                  <a:lnTo>
                    <a:pt x="2837" y="10"/>
                  </a:lnTo>
                  <a:lnTo>
                    <a:pt x="2685" y="29"/>
                  </a:lnTo>
                  <a:lnTo>
                    <a:pt x="2524" y="48"/>
                  </a:lnTo>
                  <a:lnTo>
                    <a:pt x="2372" y="76"/>
                  </a:lnTo>
                  <a:lnTo>
                    <a:pt x="2221" y="114"/>
                  </a:lnTo>
                  <a:lnTo>
                    <a:pt x="2078" y="152"/>
                  </a:lnTo>
                  <a:lnTo>
                    <a:pt x="1936" y="200"/>
                  </a:lnTo>
                  <a:lnTo>
                    <a:pt x="1794" y="247"/>
                  </a:lnTo>
                  <a:lnTo>
                    <a:pt x="1661" y="304"/>
                  </a:lnTo>
                  <a:lnTo>
                    <a:pt x="1528" y="371"/>
                  </a:lnTo>
                  <a:lnTo>
                    <a:pt x="1395" y="437"/>
                  </a:lnTo>
                  <a:lnTo>
                    <a:pt x="1272" y="503"/>
                  </a:lnTo>
                  <a:lnTo>
                    <a:pt x="1149" y="579"/>
                  </a:lnTo>
                  <a:lnTo>
                    <a:pt x="1035" y="655"/>
                  </a:lnTo>
                  <a:lnTo>
                    <a:pt x="930" y="741"/>
                  </a:lnTo>
                  <a:lnTo>
                    <a:pt x="826" y="835"/>
                  </a:lnTo>
                  <a:lnTo>
                    <a:pt x="722" y="921"/>
                  </a:lnTo>
                  <a:lnTo>
                    <a:pt x="627" y="1016"/>
                  </a:lnTo>
                  <a:lnTo>
                    <a:pt x="541" y="1120"/>
                  </a:lnTo>
                  <a:lnTo>
                    <a:pt x="456" y="1224"/>
                  </a:lnTo>
                  <a:lnTo>
                    <a:pt x="380" y="1329"/>
                  </a:lnTo>
                  <a:lnTo>
                    <a:pt x="314" y="1443"/>
                  </a:lnTo>
                  <a:lnTo>
                    <a:pt x="247" y="1547"/>
                  </a:lnTo>
                  <a:lnTo>
                    <a:pt x="190" y="1670"/>
                  </a:lnTo>
                  <a:lnTo>
                    <a:pt x="143" y="1784"/>
                  </a:lnTo>
                  <a:lnTo>
                    <a:pt x="96" y="1907"/>
                  </a:lnTo>
                  <a:lnTo>
                    <a:pt x="58" y="2031"/>
                  </a:lnTo>
                  <a:lnTo>
                    <a:pt x="29" y="2154"/>
                  </a:lnTo>
                  <a:lnTo>
                    <a:pt x="10" y="2277"/>
                  </a:lnTo>
                  <a:lnTo>
                    <a:pt x="1" y="2410"/>
                  </a:lnTo>
                  <a:lnTo>
                    <a:pt x="1" y="2533"/>
                  </a:lnTo>
                  <a:lnTo>
                    <a:pt x="1" y="2666"/>
                  </a:lnTo>
                  <a:lnTo>
                    <a:pt x="10" y="2799"/>
                  </a:lnTo>
                  <a:lnTo>
                    <a:pt x="29" y="2922"/>
                  </a:lnTo>
                  <a:lnTo>
                    <a:pt x="58" y="3046"/>
                  </a:lnTo>
                  <a:lnTo>
                    <a:pt x="96" y="3169"/>
                  </a:lnTo>
                  <a:lnTo>
                    <a:pt x="143" y="3292"/>
                  </a:lnTo>
                  <a:lnTo>
                    <a:pt x="190" y="3406"/>
                  </a:lnTo>
                  <a:lnTo>
                    <a:pt x="247" y="3520"/>
                  </a:lnTo>
                  <a:lnTo>
                    <a:pt x="314" y="3634"/>
                  </a:lnTo>
                  <a:lnTo>
                    <a:pt x="380" y="3748"/>
                  </a:lnTo>
                  <a:lnTo>
                    <a:pt x="456" y="3852"/>
                  </a:lnTo>
                  <a:lnTo>
                    <a:pt x="541" y="3956"/>
                  </a:lnTo>
                  <a:lnTo>
                    <a:pt x="627" y="4051"/>
                  </a:lnTo>
                  <a:lnTo>
                    <a:pt x="722" y="4146"/>
                  </a:lnTo>
                  <a:lnTo>
                    <a:pt x="826" y="4241"/>
                  </a:lnTo>
                  <a:lnTo>
                    <a:pt x="930" y="4326"/>
                  </a:lnTo>
                  <a:lnTo>
                    <a:pt x="1035" y="4412"/>
                  </a:lnTo>
                  <a:lnTo>
                    <a:pt x="1149" y="4497"/>
                  </a:lnTo>
                  <a:lnTo>
                    <a:pt x="1272" y="4573"/>
                  </a:lnTo>
                  <a:lnTo>
                    <a:pt x="1395" y="4640"/>
                  </a:lnTo>
                  <a:lnTo>
                    <a:pt x="1528" y="4706"/>
                  </a:lnTo>
                  <a:lnTo>
                    <a:pt x="1661" y="4763"/>
                  </a:lnTo>
                  <a:lnTo>
                    <a:pt x="1794" y="4820"/>
                  </a:lnTo>
                  <a:lnTo>
                    <a:pt x="1936" y="4877"/>
                  </a:lnTo>
                  <a:lnTo>
                    <a:pt x="2078" y="4924"/>
                  </a:lnTo>
                  <a:lnTo>
                    <a:pt x="2221" y="4962"/>
                  </a:lnTo>
                  <a:lnTo>
                    <a:pt x="2372" y="4991"/>
                  </a:lnTo>
                  <a:lnTo>
                    <a:pt x="2524" y="5019"/>
                  </a:lnTo>
                  <a:lnTo>
                    <a:pt x="2685" y="5047"/>
                  </a:lnTo>
                  <a:lnTo>
                    <a:pt x="2837" y="5066"/>
                  </a:lnTo>
                  <a:lnTo>
                    <a:pt x="2999" y="5076"/>
                  </a:lnTo>
                  <a:lnTo>
                    <a:pt x="6689" y="5076"/>
                  </a:lnTo>
                  <a:lnTo>
                    <a:pt x="6850" y="5066"/>
                  </a:lnTo>
                  <a:lnTo>
                    <a:pt x="7002" y="5047"/>
                  </a:lnTo>
                  <a:lnTo>
                    <a:pt x="7163" y="5019"/>
                  </a:lnTo>
                  <a:lnTo>
                    <a:pt x="7315" y="4991"/>
                  </a:lnTo>
                  <a:lnTo>
                    <a:pt x="7467" y="4962"/>
                  </a:lnTo>
                  <a:lnTo>
                    <a:pt x="7609" y="4924"/>
                  </a:lnTo>
                  <a:lnTo>
                    <a:pt x="7751" y="4877"/>
                  </a:lnTo>
                  <a:lnTo>
                    <a:pt x="7894" y="4820"/>
                  </a:lnTo>
                  <a:lnTo>
                    <a:pt x="8026" y="4763"/>
                  </a:lnTo>
                  <a:lnTo>
                    <a:pt x="8159" y="4706"/>
                  </a:lnTo>
                  <a:lnTo>
                    <a:pt x="8292" y="4640"/>
                  </a:lnTo>
                  <a:lnTo>
                    <a:pt x="8415" y="4573"/>
                  </a:lnTo>
                  <a:lnTo>
                    <a:pt x="8539" y="4497"/>
                  </a:lnTo>
                  <a:lnTo>
                    <a:pt x="8653" y="4412"/>
                  </a:lnTo>
                  <a:lnTo>
                    <a:pt x="8757" y="4326"/>
                  </a:lnTo>
                  <a:lnTo>
                    <a:pt x="8861" y="4241"/>
                  </a:lnTo>
                  <a:lnTo>
                    <a:pt x="8966" y="4146"/>
                  </a:lnTo>
                  <a:lnTo>
                    <a:pt x="9060" y="4051"/>
                  </a:lnTo>
                  <a:lnTo>
                    <a:pt x="9146" y="3956"/>
                  </a:lnTo>
                  <a:lnTo>
                    <a:pt x="9231" y="3852"/>
                  </a:lnTo>
                  <a:lnTo>
                    <a:pt x="9307" y="3748"/>
                  </a:lnTo>
                  <a:lnTo>
                    <a:pt x="9374" y="3634"/>
                  </a:lnTo>
                  <a:lnTo>
                    <a:pt x="9440" y="3520"/>
                  </a:lnTo>
                  <a:lnTo>
                    <a:pt x="9497" y="3406"/>
                  </a:lnTo>
                  <a:lnTo>
                    <a:pt x="9544" y="3292"/>
                  </a:lnTo>
                  <a:lnTo>
                    <a:pt x="9592" y="3169"/>
                  </a:lnTo>
                  <a:lnTo>
                    <a:pt x="9630" y="3046"/>
                  </a:lnTo>
                  <a:lnTo>
                    <a:pt x="9658" y="2922"/>
                  </a:lnTo>
                  <a:lnTo>
                    <a:pt x="9677" y="2799"/>
                  </a:lnTo>
                  <a:lnTo>
                    <a:pt x="9687" y="2666"/>
                  </a:lnTo>
                  <a:lnTo>
                    <a:pt x="9687" y="2533"/>
                  </a:lnTo>
                  <a:lnTo>
                    <a:pt x="9687" y="2410"/>
                  </a:lnTo>
                  <a:lnTo>
                    <a:pt x="9677" y="2277"/>
                  </a:lnTo>
                  <a:lnTo>
                    <a:pt x="9658" y="2154"/>
                  </a:lnTo>
                  <a:lnTo>
                    <a:pt x="9630" y="2031"/>
                  </a:lnTo>
                  <a:lnTo>
                    <a:pt x="9592" y="1907"/>
                  </a:lnTo>
                  <a:lnTo>
                    <a:pt x="9544" y="1784"/>
                  </a:lnTo>
                  <a:lnTo>
                    <a:pt x="9497" y="1670"/>
                  </a:lnTo>
                  <a:lnTo>
                    <a:pt x="9440" y="1547"/>
                  </a:lnTo>
                  <a:lnTo>
                    <a:pt x="9374" y="1443"/>
                  </a:lnTo>
                  <a:lnTo>
                    <a:pt x="9307" y="1329"/>
                  </a:lnTo>
                  <a:lnTo>
                    <a:pt x="9231" y="1224"/>
                  </a:lnTo>
                  <a:lnTo>
                    <a:pt x="9146" y="1120"/>
                  </a:lnTo>
                  <a:lnTo>
                    <a:pt x="9060" y="1016"/>
                  </a:lnTo>
                  <a:lnTo>
                    <a:pt x="8966" y="921"/>
                  </a:lnTo>
                  <a:lnTo>
                    <a:pt x="8861" y="835"/>
                  </a:lnTo>
                  <a:lnTo>
                    <a:pt x="8757" y="741"/>
                  </a:lnTo>
                  <a:lnTo>
                    <a:pt x="8653" y="655"/>
                  </a:lnTo>
                  <a:lnTo>
                    <a:pt x="8539" y="579"/>
                  </a:lnTo>
                  <a:lnTo>
                    <a:pt x="8415" y="503"/>
                  </a:lnTo>
                  <a:lnTo>
                    <a:pt x="8292" y="437"/>
                  </a:lnTo>
                  <a:lnTo>
                    <a:pt x="8159" y="371"/>
                  </a:lnTo>
                  <a:lnTo>
                    <a:pt x="8026" y="304"/>
                  </a:lnTo>
                  <a:lnTo>
                    <a:pt x="7894" y="247"/>
                  </a:lnTo>
                  <a:lnTo>
                    <a:pt x="7751" y="200"/>
                  </a:lnTo>
                  <a:lnTo>
                    <a:pt x="7609" y="152"/>
                  </a:lnTo>
                  <a:lnTo>
                    <a:pt x="7467" y="114"/>
                  </a:lnTo>
                  <a:lnTo>
                    <a:pt x="7315" y="76"/>
                  </a:lnTo>
                  <a:lnTo>
                    <a:pt x="7163" y="48"/>
                  </a:lnTo>
                  <a:lnTo>
                    <a:pt x="7002" y="29"/>
                  </a:lnTo>
                  <a:lnTo>
                    <a:pt x="6850" y="10"/>
                  </a:lnTo>
                  <a:lnTo>
                    <a:pt x="66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-2874375" y="1748575"/>
              <a:ext cx="87300" cy="103925"/>
            </a:xfrm>
            <a:custGeom>
              <a:rect b="b" l="l" r="r" t="t"/>
              <a:pathLst>
                <a:path extrusionOk="0" h="4157" w="3492">
                  <a:moveTo>
                    <a:pt x="1746" y="1"/>
                  </a:moveTo>
                  <a:lnTo>
                    <a:pt x="1565" y="10"/>
                  </a:lnTo>
                  <a:lnTo>
                    <a:pt x="1395" y="39"/>
                  </a:lnTo>
                  <a:lnTo>
                    <a:pt x="1224" y="86"/>
                  </a:lnTo>
                  <a:lnTo>
                    <a:pt x="1063" y="162"/>
                  </a:lnTo>
                  <a:lnTo>
                    <a:pt x="911" y="248"/>
                  </a:lnTo>
                  <a:lnTo>
                    <a:pt x="769" y="352"/>
                  </a:lnTo>
                  <a:lnTo>
                    <a:pt x="636" y="475"/>
                  </a:lnTo>
                  <a:lnTo>
                    <a:pt x="512" y="608"/>
                  </a:lnTo>
                  <a:lnTo>
                    <a:pt x="399" y="750"/>
                  </a:lnTo>
                  <a:lnTo>
                    <a:pt x="294" y="912"/>
                  </a:lnTo>
                  <a:lnTo>
                    <a:pt x="209" y="1082"/>
                  </a:lnTo>
                  <a:lnTo>
                    <a:pt x="133" y="1263"/>
                  </a:lnTo>
                  <a:lnTo>
                    <a:pt x="76" y="1452"/>
                  </a:lnTo>
                  <a:lnTo>
                    <a:pt x="38" y="1652"/>
                  </a:lnTo>
                  <a:lnTo>
                    <a:pt x="10" y="1860"/>
                  </a:lnTo>
                  <a:lnTo>
                    <a:pt x="0" y="2079"/>
                  </a:lnTo>
                  <a:lnTo>
                    <a:pt x="10" y="2287"/>
                  </a:lnTo>
                  <a:lnTo>
                    <a:pt x="38" y="2496"/>
                  </a:lnTo>
                  <a:lnTo>
                    <a:pt x="76" y="2695"/>
                  </a:lnTo>
                  <a:lnTo>
                    <a:pt x="133" y="2885"/>
                  </a:lnTo>
                  <a:lnTo>
                    <a:pt x="209" y="3065"/>
                  </a:lnTo>
                  <a:lnTo>
                    <a:pt x="294" y="3236"/>
                  </a:lnTo>
                  <a:lnTo>
                    <a:pt x="399" y="3397"/>
                  </a:lnTo>
                  <a:lnTo>
                    <a:pt x="512" y="3540"/>
                  </a:lnTo>
                  <a:lnTo>
                    <a:pt x="636" y="3672"/>
                  </a:lnTo>
                  <a:lnTo>
                    <a:pt x="769" y="3796"/>
                  </a:lnTo>
                  <a:lnTo>
                    <a:pt x="911" y="3900"/>
                  </a:lnTo>
                  <a:lnTo>
                    <a:pt x="1063" y="3985"/>
                  </a:lnTo>
                  <a:lnTo>
                    <a:pt x="1224" y="4061"/>
                  </a:lnTo>
                  <a:lnTo>
                    <a:pt x="1395" y="4109"/>
                  </a:lnTo>
                  <a:lnTo>
                    <a:pt x="1565" y="4137"/>
                  </a:lnTo>
                  <a:lnTo>
                    <a:pt x="1746" y="4156"/>
                  </a:lnTo>
                  <a:lnTo>
                    <a:pt x="1926" y="4137"/>
                  </a:lnTo>
                  <a:lnTo>
                    <a:pt x="2097" y="4109"/>
                  </a:lnTo>
                  <a:lnTo>
                    <a:pt x="2267" y="4061"/>
                  </a:lnTo>
                  <a:lnTo>
                    <a:pt x="2429" y="3985"/>
                  </a:lnTo>
                  <a:lnTo>
                    <a:pt x="2581" y="3900"/>
                  </a:lnTo>
                  <a:lnTo>
                    <a:pt x="2723" y="3796"/>
                  </a:lnTo>
                  <a:lnTo>
                    <a:pt x="2856" y="3672"/>
                  </a:lnTo>
                  <a:lnTo>
                    <a:pt x="2979" y="3540"/>
                  </a:lnTo>
                  <a:lnTo>
                    <a:pt x="3093" y="3397"/>
                  </a:lnTo>
                  <a:lnTo>
                    <a:pt x="3197" y="3236"/>
                  </a:lnTo>
                  <a:lnTo>
                    <a:pt x="3283" y="3065"/>
                  </a:lnTo>
                  <a:lnTo>
                    <a:pt x="3358" y="2885"/>
                  </a:lnTo>
                  <a:lnTo>
                    <a:pt x="3415" y="2695"/>
                  </a:lnTo>
                  <a:lnTo>
                    <a:pt x="3453" y="2496"/>
                  </a:lnTo>
                  <a:lnTo>
                    <a:pt x="3482" y="2287"/>
                  </a:lnTo>
                  <a:lnTo>
                    <a:pt x="3491" y="2079"/>
                  </a:lnTo>
                  <a:lnTo>
                    <a:pt x="3482" y="1860"/>
                  </a:lnTo>
                  <a:lnTo>
                    <a:pt x="3453" y="1652"/>
                  </a:lnTo>
                  <a:lnTo>
                    <a:pt x="3415" y="1452"/>
                  </a:lnTo>
                  <a:lnTo>
                    <a:pt x="3358" y="1263"/>
                  </a:lnTo>
                  <a:lnTo>
                    <a:pt x="3283" y="1082"/>
                  </a:lnTo>
                  <a:lnTo>
                    <a:pt x="3197" y="912"/>
                  </a:lnTo>
                  <a:lnTo>
                    <a:pt x="3093" y="750"/>
                  </a:lnTo>
                  <a:lnTo>
                    <a:pt x="2979" y="608"/>
                  </a:lnTo>
                  <a:lnTo>
                    <a:pt x="2856" y="475"/>
                  </a:lnTo>
                  <a:lnTo>
                    <a:pt x="2723" y="352"/>
                  </a:lnTo>
                  <a:lnTo>
                    <a:pt x="2581" y="248"/>
                  </a:lnTo>
                  <a:lnTo>
                    <a:pt x="2429" y="162"/>
                  </a:lnTo>
                  <a:lnTo>
                    <a:pt x="2267" y="86"/>
                  </a:lnTo>
                  <a:lnTo>
                    <a:pt x="2097" y="39"/>
                  </a:lnTo>
                  <a:lnTo>
                    <a:pt x="1926" y="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-2950275" y="1809075"/>
              <a:ext cx="73075" cy="86575"/>
            </a:xfrm>
            <a:custGeom>
              <a:rect b="b" l="l" r="r" t="t"/>
              <a:pathLst>
                <a:path extrusionOk="0" h="3463" w="2923">
                  <a:moveTo>
                    <a:pt x="1461" y="0"/>
                  </a:moveTo>
                  <a:lnTo>
                    <a:pt x="1310" y="10"/>
                  </a:lnTo>
                  <a:lnTo>
                    <a:pt x="1167" y="29"/>
                  </a:lnTo>
                  <a:lnTo>
                    <a:pt x="1025" y="76"/>
                  </a:lnTo>
                  <a:lnTo>
                    <a:pt x="892" y="133"/>
                  </a:lnTo>
                  <a:lnTo>
                    <a:pt x="769" y="209"/>
                  </a:lnTo>
                  <a:lnTo>
                    <a:pt x="646" y="294"/>
                  </a:lnTo>
                  <a:lnTo>
                    <a:pt x="532" y="389"/>
                  </a:lnTo>
                  <a:lnTo>
                    <a:pt x="427" y="503"/>
                  </a:lnTo>
                  <a:lnTo>
                    <a:pt x="333" y="626"/>
                  </a:lnTo>
                  <a:lnTo>
                    <a:pt x="247" y="759"/>
                  </a:lnTo>
                  <a:lnTo>
                    <a:pt x="181" y="901"/>
                  </a:lnTo>
                  <a:lnTo>
                    <a:pt x="114" y="1053"/>
                  </a:lnTo>
                  <a:lnTo>
                    <a:pt x="67" y="1214"/>
                  </a:lnTo>
                  <a:lnTo>
                    <a:pt x="29" y="1385"/>
                  </a:lnTo>
                  <a:lnTo>
                    <a:pt x="10" y="1556"/>
                  </a:lnTo>
                  <a:lnTo>
                    <a:pt x="0" y="1736"/>
                  </a:lnTo>
                  <a:lnTo>
                    <a:pt x="10" y="1907"/>
                  </a:lnTo>
                  <a:lnTo>
                    <a:pt x="29" y="2078"/>
                  </a:lnTo>
                  <a:lnTo>
                    <a:pt x="67" y="2248"/>
                  </a:lnTo>
                  <a:lnTo>
                    <a:pt x="114" y="2410"/>
                  </a:lnTo>
                  <a:lnTo>
                    <a:pt x="181" y="2561"/>
                  </a:lnTo>
                  <a:lnTo>
                    <a:pt x="247" y="2704"/>
                  </a:lnTo>
                  <a:lnTo>
                    <a:pt x="333" y="2837"/>
                  </a:lnTo>
                  <a:lnTo>
                    <a:pt x="427" y="2960"/>
                  </a:lnTo>
                  <a:lnTo>
                    <a:pt x="532" y="3074"/>
                  </a:lnTo>
                  <a:lnTo>
                    <a:pt x="646" y="3169"/>
                  </a:lnTo>
                  <a:lnTo>
                    <a:pt x="769" y="3254"/>
                  </a:lnTo>
                  <a:lnTo>
                    <a:pt x="892" y="3330"/>
                  </a:lnTo>
                  <a:lnTo>
                    <a:pt x="1025" y="3387"/>
                  </a:lnTo>
                  <a:lnTo>
                    <a:pt x="1167" y="3434"/>
                  </a:lnTo>
                  <a:lnTo>
                    <a:pt x="1310" y="3453"/>
                  </a:lnTo>
                  <a:lnTo>
                    <a:pt x="1461" y="3463"/>
                  </a:lnTo>
                  <a:lnTo>
                    <a:pt x="1613" y="3453"/>
                  </a:lnTo>
                  <a:lnTo>
                    <a:pt x="1756" y="3434"/>
                  </a:lnTo>
                  <a:lnTo>
                    <a:pt x="1898" y="3387"/>
                  </a:lnTo>
                  <a:lnTo>
                    <a:pt x="2031" y="3330"/>
                  </a:lnTo>
                  <a:lnTo>
                    <a:pt x="2154" y="3254"/>
                  </a:lnTo>
                  <a:lnTo>
                    <a:pt x="2277" y="3169"/>
                  </a:lnTo>
                  <a:lnTo>
                    <a:pt x="2391" y="3074"/>
                  </a:lnTo>
                  <a:lnTo>
                    <a:pt x="2495" y="2960"/>
                  </a:lnTo>
                  <a:lnTo>
                    <a:pt x="2581" y="2837"/>
                  </a:lnTo>
                  <a:lnTo>
                    <a:pt x="2666" y="2704"/>
                  </a:lnTo>
                  <a:lnTo>
                    <a:pt x="2742" y="2561"/>
                  </a:lnTo>
                  <a:lnTo>
                    <a:pt x="2799" y="2410"/>
                  </a:lnTo>
                  <a:lnTo>
                    <a:pt x="2856" y="2248"/>
                  </a:lnTo>
                  <a:lnTo>
                    <a:pt x="2884" y="2078"/>
                  </a:lnTo>
                  <a:lnTo>
                    <a:pt x="2913" y="1907"/>
                  </a:lnTo>
                  <a:lnTo>
                    <a:pt x="2922" y="1736"/>
                  </a:lnTo>
                  <a:lnTo>
                    <a:pt x="2913" y="1556"/>
                  </a:lnTo>
                  <a:lnTo>
                    <a:pt x="2884" y="1385"/>
                  </a:lnTo>
                  <a:lnTo>
                    <a:pt x="2856" y="1214"/>
                  </a:lnTo>
                  <a:lnTo>
                    <a:pt x="2799" y="1053"/>
                  </a:lnTo>
                  <a:lnTo>
                    <a:pt x="2742" y="901"/>
                  </a:lnTo>
                  <a:lnTo>
                    <a:pt x="2666" y="759"/>
                  </a:lnTo>
                  <a:lnTo>
                    <a:pt x="2581" y="626"/>
                  </a:lnTo>
                  <a:lnTo>
                    <a:pt x="2495" y="503"/>
                  </a:lnTo>
                  <a:lnTo>
                    <a:pt x="2391" y="389"/>
                  </a:lnTo>
                  <a:lnTo>
                    <a:pt x="2277" y="294"/>
                  </a:lnTo>
                  <a:lnTo>
                    <a:pt x="2154" y="209"/>
                  </a:lnTo>
                  <a:lnTo>
                    <a:pt x="2031" y="133"/>
                  </a:lnTo>
                  <a:lnTo>
                    <a:pt x="1898" y="76"/>
                  </a:lnTo>
                  <a:lnTo>
                    <a:pt x="1756" y="29"/>
                  </a:lnTo>
                  <a:lnTo>
                    <a:pt x="1613" y="10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-2774525" y="1748575"/>
              <a:ext cx="87300" cy="103925"/>
            </a:xfrm>
            <a:custGeom>
              <a:rect b="b" l="l" r="r" t="t"/>
              <a:pathLst>
                <a:path extrusionOk="0" h="4157" w="3492">
                  <a:moveTo>
                    <a:pt x="1746" y="1"/>
                  </a:moveTo>
                  <a:lnTo>
                    <a:pt x="1565" y="10"/>
                  </a:lnTo>
                  <a:lnTo>
                    <a:pt x="1395" y="39"/>
                  </a:lnTo>
                  <a:lnTo>
                    <a:pt x="1224" y="86"/>
                  </a:lnTo>
                  <a:lnTo>
                    <a:pt x="1063" y="162"/>
                  </a:lnTo>
                  <a:lnTo>
                    <a:pt x="911" y="248"/>
                  </a:lnTo>
                  <a:lnTo>
                    <a:pt x="768" y="352"/>
                  </a:lnTo>
                  <a:lnTo>
                    <a:pt x="636" y="475"/>
                  </a:lnTo>
                  <a:lnTo>
                    <a:pt x="512" y="608"/>
                  </a:lnTo>
                  <a:lnTo>
                    <a:pt x="398" y="750"/>
                  </a:lnTo>
                  <a:lnTo>
                    <a:pt x="294" y="912"/>
                  </a:lnTo>
                  <a:lnTo>
                    <a:pt x="209" y="1082"/>
                  </a:lnTo>
                  <a:lnTo>
                    <a:pt x="133" y="1263"/>
                  </a:lnTo>
                  <a:lnTo>
                    <a:pt x="76" y="1452"/>
                  </a:lnTo>
                  <a:lnTo>
                    <a:pt x="38" y="1652"/>
                  </a:lnTo>
                  <a:lnTo>
                    <a:pt x="10" y="1860"/>
                  </a:lnTo>
                  <a:lnTo>
                    <a:pt x="0" y="2079"/>
                  </a:lnTo>
                  <a:lnTo>
                    <a:pt x="10" y="2287"/>
                  </a:lnTo>
                  <a:lnTo>
                    <a:pt x="38" y="2496"/>
                  </a:lnTo>
                  <a:lnTo>
                    <a:pt x="76" y="2695"/>
                  </a:lnTo>
                  <a:lnTo>
                    <a:pt x="133" y="2885"/>
                  </a:lnTo>
                  <a:lnTo>
                    <a:pt x="209" y="3065"/>
                  </a:lnTo>
                  <a:lnTo>
                    <a:pt x="294" y="3236"/>
                  </a:lnTo>
                  <a:lnTo>
                    <a:pt x="398" y="3397"/>
                  </a:lnTo>
                  <a:lnTo>
                    <a:pt x="512" y="3540"/>
                  </a:lnTo>
                  <a:lnTo>
                    <a:pt x="636" y="3672"/>
                  </a:lnTo>
                  <a:lnTo>
                    <a:pt x="768" y="3796"/>
                  </a:lnTo>
                  <a:lnTo>
                    <a:pt x="911" y="3900"/>
                  </a:lnTo>
                  <a:lnTo>
                    <a:pt x="1063" y="3985"/>
                  </a:lnTo>
                  <a:lnTo>
                    <a:pt x="1224" y="4061"/>
                  </a:lnTo>
                  <a:lnTo>
                    <a:pt x="1395" y="4109"/>
                  </a:lnTo>
                  <a:lnTo>
                    <a:pt x="1565" y="4137"/>
                  </a:lnTo>
                  <a:lnTo>
                    <a:pt x="1746" y="4156"/>
                  </a:lnTo>
                  <a:lnTo>
                    <a:pt x="1926" y="4137"/>
                  </a:lnTo>
                  <a:lnTo>
                    <a:pt x="2097" y="4109"/>
                  </a:lnTo>
                  <a:lnTo>
                    <a:pt x="2267" y="4061"/>
                  </a:lnTo>
                  <a:lnTo>
                    <a:pt x="2429" y="3985"/>
                  </a:lnTo>
                  <a:lnTo>
                    <a:pt x="2580" y="3900"/>
                  </a:lnTo>
                  <a:lnTo>
                    <a:pt x="2723" y="3796"/>
                  </a:lnTo>
                  <a:lnTo>
                    <a:pt x="2856" y="3672"/>
                  </a:lnTo>
                  <a:lnTo>
                    <a:pt x="2979" y="3540"/>
                  </a:lnTo>
                  <a:lnTo>
                    <a:pt x="3093" y="3397"/>
                  </a:lnTo>
                  <a:lnTo>
                    <a:pt x="3197" y="3236"/>
                  </a:lnTo>
                  <a:lnTo>
                    <a:pt x="3282" y="3065"/>
                  </a:lnTo>
                  <a:lnTo>
                    <a:pt x="3358" y="2885"/>
                  </a:lnTo>
                  <a:lnTo>
                    <a:pt x="3415" y="2695"/>
                  </a:lnTo>
                  <a:lnTo>
                    <a:pt x="3453" y="2496"/>
                  </a:lnTo>
                  <a:lnTo>
                    <a:pt x="3482" y="2287"/>
                  </a:lnTo>
                  <a:lnTo>
                    <a:pt x="3491" y="2079"/>
                  </a:lnTo>
                  <a:lnTo>
                    <a:pt x="3482" y="1860"/>
                  </a:lnTo>
                  <a:lnTo>
                    <a:pt x="3453" y="1652"/>
                  </a:lnTo>
                  <a:lnTo>
                    <a:pt x="3415" y="1452"/>
                  </a:lnTo>
                  <a:lnTo>
                    <a:pt x="3358" y="1263"/>
                  </a:lnTo>
                  <a:lnTo>
                    <a:pt x="3282" y="1082"/>
                  </a:lnTo>
                  <a:lnTo>
                    <a:pt x="3197" y="912"/>
                  </a:lnTo>
                  <a:lnTo>
                    <a:pt x="3093" y="750"/>
                  </a:lnTo>
                  <a:lnTo>
                    <a:pt x="2979" y="608"/>
                  </a:lnTo>
                  <a:lnTo>
                    <a:pt x="2856" y="475"/>
                  </a:lnTo>
                  <a:lnTo>
                    <a:pt x="2723" y="352"/>
                  </a:lnTo>
                  <a:lnTo>
                    <a:pt x="2580" y="248"/>
                  </a:lnTo>
                  <a:lnTo>
                    <a:pt x="2429" y="162"/>
                  </a:lnTo>
                  <a:lnTo>
                    <a:pt x="2267" y="86"/>
                  </a:lnTo>
                  <a:lnTo>
                    <a:pt x="2097" y="39"/>
                  </a:lnTo>
                  <a:lnTo>
                    <a:pt x="1926" y="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-2684425" y="1809075"/>
              <a:ext cx="73075" cy="86575"/>
            </a:xfrm>
            <a:custGeom>
              <a:rect b="b" l="l" r="r" t="t"/>
              <a:pathLst>
                <a:path extrusionOk="0" h="3463" w="2923">
                  <a:moveTo>
                    <a:pt x="1462" y="0"/>
                  </a:moveTo>
                  <a:lnTo>
                    <a:pt x="1310" y="10"/>
                  </a:lnTo>
                  <a:lnTo>
                    <a:pt x="1168" y="29"/>
                  </a:lnTo>
                  <a:lnTo>
                    <a:pt x="1026" y="76"/>
                  </a:lnTo>
                  <a:lnTo>
                    <a:pt x="893" y="133"/>
                  </a:lnTo>
                  <a:lnTo>
                    <a:pt x="769" y="209"/>
                  </a:lnTo>
                  <a:lnTo>
                    <a:pt x="646" y="294"/>
                  </a:lnTo>
                  <a:lnTo>
                    <a:pt x="532" y="389"/>
                  </a:lnTo>
                  <a:lnTo>
                    <a:pt x="428" y="503"/>
                  </a:lnTo>
                  <a:lnTo>
                    <a:pt x="342" y="626"/>
                  </a:lnTo>
                  <a:lnTo>
                    <a:pt x="257" y="759"/>
                  </a:lnTo>
                  <a:lnTo>
                    <a:pt x="181" y="901"/>
                  </a:lnTo>
                  <a:lnTo>
                    <a:pt x="124" y="1053"/>
                  </a:lnTo>
                  <a:lnTo>
                    <a:pt x="67" y="1214"/>
                  </a:lnTo>
                  <a:lnTo>
                    <a:pt x="39" y="1385"/>
                  </a:lnTo>
                  <a:lnTo>
                    <a:pt x="10" y="1556"/>
                  </a:lnTo>
                  <a:lnTo>
                    <a:pt x="1" y="1736"/>
                  </a:lnTo>
                  <a:lnTo>
                    <a:pt x="10" y="1907"/>
                  </a:lnTo>
                  <a:lnTo>
                    <a:pt x="39" y="2078"/>
                  </a:lnTo>
                  <a:lnTo>
                    <a:pt x="67" y="2248"/>
                  </a:lnTo>
                  <a:lnTo>
                    <a:pt x="124" y="2410"/>
                  </a:lnTo>
                  <a:lnTo>
                    <a:pt x="181" y="2561"/>
                  </a:lnTo>
                  <a:lnTo>
                    <a:pt x="257" y="2704"/>
                  </a:lnTo>
                  <a:lnTo>
                    <a:pt x="342" y="2837"/>
                  </a:lnTo>
                  <a:lnTo>
                    <a:pt x="428" y="2960"/>
                  </a:lnTo>
                  <a:lnTo>
                    <a:pt x="532" y="3074"/>
                  </a:lnTo>
                  <a:lnTo>
                    <a:pt x="646" y="3169"/>
                  </a:lnTo>
                  <a:lnTo>
                    <a:pt x="769" y="3254"/>
                  </a:lnTo>
                  <a:lnTo>
                    <a:pt x="893" y="3330"/>
                  </a:lnTo>
                  <a:lnTo>
                    <a:pt x="1026" y="3387"/>
                  </a:lnTo>
                  <a:lnTo>
                    <a:pt x="1168" y="3434"/>
                  </a:lnTo>
                  <a:lnTo>
                    <a:pt x="1310" y="3453"/>
                  </a:lnTo>
                  <a:lnTo>
                    <a:pt x="1462" y="3463"/>
                  </a:lnTo>
                  <a:lnTo>
                    <a:pt x="1614" y="3453"/>
                  </a:lnTo>
                  <a:lnTo>
                    <a:pt x="1756" y="3434"/>
                  </a:lnTo>
                  <a:lnTo>
                    <a:pt x="1898" y="3387"/>
                  </a:lnTo>
                  <a:lnTo>
                    <a:pt x="2031" y="3330"/>
                  </a:lnTo>
                  <a:lnTo>
                    <a:pt x="2154" y="3254"/>
                  </a:lnTo>
                  <a:lnTo>
                    <a:pt x="2278" y="3169"/>
                  </a:lnTo>
                  <a:lnTo>
                    <a:pt x="2392" y="3074"/>
                  </a:lnTo>
                  <a:lnTo>
                    <a:pt x="2496" y="2960"/>
                  </a:lnTo>
                  <a:lnTo>
                    <a:pt x="2591" y="2837"/>
                  </a:lnTo>
                  <a:lnTo>
                    <a:pt x="2676" y="2704"/>
                  </a:lnTo>
                  <a:lnTo>
                    <a:pt x="2743" y="2561"/>
                  </a:lnTo>
                  <a:lnTo>
                    <a:pt x="2809" y="2410"/>
                  </a:lnTo>
                  <a:lnTo>
                    <a:pt x="2856" y="2248"/>
                  </a:lnTo>
                  <a:lnTo>
                    <a:pt x="2894" y="2078"/>
                  </a:lnTo>
                  <a:lnTo>
                    <a:pt x="2913" y="1907"/>
                  </a:lnTo>
                  <a:lnTo>
                    <a:pt x="2923" y="1736"/>
                  </a:lnTo>
                  <a:lnTo>
                    <a:pt x="2913" y="1556"/>
                  </a:lnTo>
                  <a:lnTo>
                    <a:pt x="2894" y="1385"/>
                  </a:lnTo>
                  <a:lnTo>
                    <a:pt x="2856" y="1214"/>
                  </a:lnTo>
                  <a:lnTo>
                    <a:pt x="2809" y="1053"/>
                  </a:lnTo>
                  <a:lnTo>
                    <a:pt x="2743" y="901"/>
                  </a:lnTo>
                  <a:lnTo>
                    <a:pt x="2676" y="759"/>
                  </a:lnTo>
                  <a:lnTo>
                    <a:pt x="2591" y="626"/>
                  </a:lnTo>
                  <a:lnTo>
                    <a:pt x="2496" y="503"/>
                  </a:lnTo>
                  <a:lnTo>
                    <a:pt x="2392" y="389"/>
                  </a:lnTo>
                  <a:lnTo>
                    <a:pt x="2278" y="294"/>
                  </a:lnTo>
                  <a:lnTo>
                    <a:pt x="2154" y="209"/>
                  </a:lnTo>
                  <a:lnTo>
                    <a:pt x="2031" y="133"/>
                  </a:lnTo>
                  <a:lnTo>
                    <a:pt x="1898" y="76"/>
                  </a:lnTo>
                  <a:lnTo>
                    <a:pt x="1756" y="29"/>
                  </a:lnTo>
                  <a:lnTo>
                    <a:pt x="1614" y="1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1"/>
          <p:cNvGrpSpPr/>
          <p:nvPr/>
        </p:nvGrpSpPr>
        <p:grpSpPr>
          <a:xfrm>
            <a:off x="8162150" y="2817138"/>
            <a:ext cx="524650" cy="1186075"/>
            <a:chOff x="-4171925" y="1207625"/>
            <a:chExt cx="524650" cy="1186075"/>
          </a:xfrm>
        </p:grpSpPr>
        <p:sp>
          <p:nvSpPr>
            <p:cNvPr id="550" name="Google Shape;550;p21"/>
            <p:cNvSpPr/>
            <p:nvPr/>
          </p:nvSpPr>
          <p:spPr>
            <a:xfrm>
              <a:off x="-3991675" y="1420575"/>
              <a:ext cx="164150" cy="70950"/>
            </a:xfrm>
            <a:custGeom>
              <a:rect b="b" l="l" r="r" t="t"/>
              <a:pathLst>
                <a:path extrusionOk="0" h="2838" w="6566">
                  <a:moveTo>
                    <a:pt x="1" y="1"/>
                  </a:moveTo>
                  <a:lnTo>
                    <a:pt x="1" y="2837"/>
                  </a:lnTo>
                  <a:lnTo>
                    <a:pt x="6566" y="2837"/>
                  </a:lnTo>
                  <a:lnTo>
                    <a:pt x="6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4089850" y="1491500"/>
              <a:ext cx="360500" cy="655075"/>
            </a:xfrm>
            <a:custGeom>
              <a:rect b="b" l="l" r="r" t="t"/>
              <a:pathLst>
                <a:path extrusionOk="0" h="26203" w="14420">
                  <a:moveTo>
                    <a:pt x="0" y="0"/>
                  </a:moveTo>
                  <a:lnTo>
                    <a:pt x="0" y="26203"/>
                  </a:lnTo>
                  <a:lnTo>
                    <a:pt x="14420" y="26203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4052150" y="1535375"/>
              <a:ext cx="285100" cy="369525"/>
            </a:xfrm>
            <a:custGeom>
              <a:rect b="b" l="l" r="r" t="t"/>
              <a:pathLst>
                <a:path extrusionOk="0" h="14781" w="11404">
                  <a:moveTo>
                    <a:pt x="1" y="1"/>
                  </a:moveTo>
                  <a:lnTo>
                    <a:pt x="1" y="14781"/>
                  </a:lnTo>
                  <a:lnTo>
                    <a:pt x="11404" y="14781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4089850" y="2073275"/>
              <a:ext cx="74975" cy="22075"/>
            </a:xfrm>
            <a:custGeom>
              <a:rect b="b" l="l" r="r" t="t"/>
              <a:pathLst>
                <a:path extrusionOk="0" h="883" w="2999">
                  <a:moveTo>
                    <a:pt x="0" y="0"/>
                  </a:moveTo>
                  <a:lnTo>
                    <a:pt x="0" y="882"/>
                  </a:lnTo>
                  <a:lnTo>
                    <a:pt x="2998" y="882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4089850" y="1964175"/>
              <a:ext cx="74975" cy="21850"/>
            </a:xfrm>
            <a:custGeom>
              <a:rect b="b" l="l" r="r" t="t"/>
              <a:pathLst>
                <a:path extrusionOk="0" h="874" w="2999">
                  <a:moveTo>
                    <a:pt x="0" y="0"/>
                  </a:moveTo>
                  <a:lnTo>
                    <a:pt x="0" y="873"/>
                  </a:lnTo>
                  <a:lnTo>
                    <a:pt x="2998" y="873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4089850" y="1854850"/>
              <a:ext cx="74975" cy="21825"/>
            </a:xfrm>
            <a:custGeom>
              <a:rect b="b" l="l" r="r" t="t"/>
              <a:pathLst>
                <a:path extrusionOk="0" h="873" w="2999">
                  <a:moveTo>
                    <a:pt x="0" y="0"/>
                  </a:moveTo>
                  <a:lnTo>
                    <a:pt x="0" y="873"/>
                  </a:lnTo>
                  <a:lnTo>
                    <a:pt x="2998" y="873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089850" y="1745500"/>
              <a:ext cx="74975" cy="22075"/>
            </a:xfrm>
            <a:custGeom>
              <a:rect b="b" l="l" r="r" t="t"/>
              <a:pathLst>
                <a:path extrusionOk="0" h="883" w="2999">
                  <a:moveTo>
                    <a:pt x="0" y="1"/>
                  </a:moveTo>
                  <a:lnTo>
                    <a:pt x="0" y="883"/>
                  </a:lnTo>
                  <a:lnTo>
                    <a:pt x="2998" y="883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4089850" y="1636400"/>
              <a:ext cx="74975" cy="21850"/>
            </a:xfrm>
            <a:custGeom>
              <a:rect b="b" l="l" r="r" t="t"/>
              <a:pathLst>
                <a:path extrusionOk="0" h="874" w="2999">
                  <a:moveTo>
                    <a:pt x="0" y="1"/>
                  </a:moveTo>
                  <a:lnTo>
                    <a:pt x="0" y="874"/>
                  </a:lnTo>
                  <a:lnTo>
                    <a:pt x="2998" y="874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4089850" y="1527075"/>
              <a:ext cx="74975" cy="21850"/>
            </a:xfrm>
            <a:custGeom>
              <a:rect b="b" l="l" r="r" t="t"/>
              <a:pathLst>
                <a:path extrusionOk="0" h="874" w="2999">
                  <a:moveTo>
                    <a:pt x="0" y="0"/>
                  </a:moveTo>
                  <a:lnTo>
                    <a:pt x="0" y="873"/>
                  </a:lnTo>
                  <a:lnTo>
                    <a:pt x="2998" y="873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3924550" y="1207625"/>
              <a:ext cx="29900" cy="212975"/>
            </a:xfrm>
            <a:custGeom>
              <a:rect b="b" l="l" r="r" t="t"/>
              <a:pathLst>
                <a:path extrusionOk="0" h="8519" w="1196">
                  <a:moveTo>
                    <a:pt x="0" y="0"/>
                  </a:moveTo>
                  <a:lnTo>
                    <a:pt x="0" y="8519"/>
                  </a:lnTo>
                  <a:lnTo>
                    <a:pt x="1196" y="8519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4036725" y="2175000"/>
              <a:ext cx="254250" cy="218700"/>
            </a:xfrm>
            <a:custGeom>
              <a:rect b="b" l="l" r="r" t="t"/>
              <a:pathLst>
                <a:path extrusionOk="0" h="8748" w="10170">
                  <a:moveTo>
                    <a:pt x="2192" y="1"/>
                  </a:moveTo>
                  <a:lnTo>
                    <a:pt x="2078" y="10"/>
                  </a:lnTo>
                  <a:lnTo>
                    <a:pt x="1964" y="20"/>
                  </a:lnTo>
                  <a:lnTo>
                    <a:pt x="1755" y="48"/>
                  </a:lnTo>
                  <a:lnTo>
                    <a:pt x="1537" y="105"/>
                  </a:lnTo>
                  <a:lnTo>
                    <a:pt x="1338" y="181"/>
                  </a:lnTo>
                  <a:lnTo>
                    <a:pt x="1148" y="267"/>
                  </a:lnTo>
                  <a:lnTo>
                    <a:pt x="968" y="380"/>
                  </a:lnTo>
                  <a:lnTo>
                    <a:pt x="797" y="504"/>
                  </a:lnTo>
                  <a:lnTo>
                    <a:pt x="645" y="646"/>
                  </a:lnTo>
                  <a:lnTo>
                    <a:pt x="503" y="807"/>
                  </a:lnTo>
                  <a:lnTo>
                    <a:pt x="380" y="969"/>
                  </a:lnTo>
                  <a:lnTo>
                    <a:pt x="266" y="1149"/>
                  </a:lnTo>
                  <a:lnTo>
                    <a:pt x="181" y="1339"/>
                  </a:lnTo>
                  <a:lnTo>
                    <a:pt x="105" y="1547"/>
                  </a:lnTo>
                  <a:lnTo>
                    <a:pt x="48" y="1756"/>
                  </a:lnTo>
                  <a:lnTo>
                    <a:pt x="19" y="1965"/>
                  </a:lnTo>
                  <a:lnTo>
                    <a:pt x="10" y="2079"/>
                  </a:lnTo>
                  <a:lnTo>
                    <a:pt x="0" y="2192"/>
                  </a:lnTo>
                  <a:lnTo>
                    <a:pt x="0" y="6566"/>
                  </a:lnTo>
                  <a:lnTo>
                    <a:pt x="10" y="6670"/>
                  </a:lnTo>
                  <a:lnTo>
                    <a:pt x="19" y="6784"/>
                  </a:lnTo>
                  <a:lnTo>
                    <a:pt x="48" y="7002"/>
                  </a:lnTo>
                  <a:lnTo>
                    <a:pt x="105" y="7211"/>
                  </a:lnTo>
                  <a:lnTo>
                    <a:pt x="181" y="7410"/>
                  </a:lnTo>
                  <a:lnTo>
                    <a:pt x="266" y="7600"/>
                  </a:lnTo>
                  <a:lnTo>
                    <a:pt x="380" y="7780"/>
                  </a:lnTo>
                  <a:lnTo>
                    <a:pt x="503" y="7951"/>
                  </a:lnTo>
                  <a:lnTo>
                    <a:pt x="645" y="8103"/>
                  </a:lnTo>
                  <a:lnTo>
                    <a:pt x="797" y="8245"/>
                  </a:lnTo>
                  <a:lnTo>
                    <a:pt x="968" y="8368"/>
                  </a:lnTo>
                  <a:lnTo>
                    <a:pt x="1148" y="8482"/>
                  </a:lnTo>
                  <a:lnTo>
                    <a:pt x="1338" y="8577"/>
                  </a:lnTo>
                  <a:lnTo>
                    <a:pt x="1537" y="8643"/>
                  </a:lnTo>
                  <a:lnTo>
                    <a:pt x="1755" y="8700"/>
                  </a:lnTo>
                  <a:lnTo>
                    <a:pt x="1964" y="8738"/>
                  </a:lnTo>
                  <a:lnTo>
                    <a:pt x="2078" y="8748"/>
                  </a:lnTo>
                  <a:lnTo>
                    <a:pt x="8092" y="8748"/>
                  </a:lnTo>
                  <a:lnTo>
                    <a:pt x="8206" y="8738"/>
                  </a:lnTo>
                  <a:lnTo>
                    <a:pt x="8415" y="8700"/>
                  </a:lnTo>
                  <a:lnTo>
                    <a:pt x="8633" y="8643"/>
                  </a:lnTo>
                  <a:lnTo>
                    <a:pt x="8832" y="8577"/>
                  </a:lnTo>
                  <a:lnTo>
                    <a:pt x="9022" y="8482"/>
                  </a:lnTo>
                  <a:lnTo>
                    <a:pt x="9202" y="8368"/>
                  </a:lnTo>
                  <a:lnTo>
                    <a:pt x="9373" y="8245"/>
                  </a:lnTo>
                  <a:lnTo>
                    <a:pt x="9525" y="8103"/>
                  </a:lnTo>
                  <a:lnTo>
                    <a:pt x="9667" y="7951"/>
                  </a:lnTo>
                  <a:lnTo>
                    <a:pt x="9791" y="7780"/>
                  </a:lnTo>
                  <a:lnTo>
                    <a:pt x="9904" y="7600"/>
                  </a:lnTo>
                  <a:lnTo>
                    <a:pt x="9990" y="7410"/>
                  </a:lnTo>
                  <a:lnTo>
                    <a:pt x="10066" y="7211"/>
                  </a:lnTo>
                  <a:lnTo>
                    <a:pt x="10123" y="7002"/>
                  </a:lnTo>
                  <a:lnTo>
                    <a:pt x="10151" y="6784"/>
                  </a:lnTo>
                  <a:lnTo>
                    <a:pt x="10160" y="6670"/>
                  </a:lnTo>
                  <a:lnTo>
                    <a:pt x="10170" y="6566"/>
                  </a:lnTo>
                  <a:lnTo>
                    <a:pt x="10170" y="2192"/>
                  </a:lnTo>
                  <a:lnTo>
                    <a:pt x="10160" y="2079"/>
                  </a:lnTo>
                  <a:lnTo>
                    <a:pt x="10151" y="1965"/>
                  </a:lnTo>
                  <a:lnTo>
                    <a:pt x="10123" y="1756"/>
                  </a:lnTo>
                  <a:lnTo>
                    <a:pt x="10066" y="1547"/>
                  </a:lnTo>
                  <a:lnTo>
                    <a:pt x="9990" y="1339"/>
                  </a:lnTo>
                  <a:lnTo>
                    <a:pt x="9904" y="1149"/>
                  </a:lnTo>
                  <a:lnTo>
                    <a:pt x="9791" y="969"/>
                  </a:lnTo>
                  <a:lnTo>
                    <a:pt x="9667" y="807"/>
                  </a:lnTo>
                  <a:lnTo>
                    <a:pt x="9525" y="646"/>
                  </a:lnTo>
                  <a:lnTo>
                    <a:pt x="9373" y="504"/>
                  </a:lnTo>
                  <a:lnTo>
                    <a:pt x="9202" y="380"/>
                  </a:lnTo>
                  <a:lnTo>
                    <a:pt x="9022" y="267"/>
                  </a:lnTo>
                  <a:lnTo>
                    <a:pt x="8832" y="181"/>
                  </a:lnTo>
                  <a:lnTo>
                    <a:pt x="8633" y="105"/>
                  </a:lnTo>
                  <a:lnTo>
                    <a:pt x="8415" y="48"/>
                  </a:lnTo>
                  <a:lnTo>
                    <a:pt x="8206" y="20"/>
                  </a:lnTo>
                  <a:lnTo>
                    <a:pt x="8092" y="10"/>
                  </a:lnTo>
                  <a:lnTo>
                    <a:pt x="7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4171925" y="2136825"/>
              <a:ext cx="524650" cy="82075"/>
            </a:xfrm>
            <a:custGeom>
              <a:rect b="b" l="l" r="r" t="t"/>
              <a:pathLst>
                <a:path extrusionOk="0" h="3283" w="20986">
                  <a:moveTo>
                    <a:pt x="2192" y="1"/>
                  </a:moveTo>
                  <a:lnTo>
                    <a:pt x="1965" y="10"/>
                  </a:lnTo>
                  <a:lnTo>
                    <a:pt x="1746" y="39"/>
                  </a:lnTo>
                  <a:lnTo>
                    <a:pt x="1538" y="76"/>
                  </a:lnTo>
                  <a:lnTo>
                    <a:pt x="1339" y="133"/>
                  </a:lnTo>
                  <a:lnTo>
                    <a:pt x="1149" y="200"/>
                  </a:lnTo>
                  <a:lnTo>
                    <a:pt x="969" y="285"/>
                  </a:lnTo>
                  <a:lnTo>
                    <a:pt x="798" y="380"/>
                  </a:lnTo>
                  <a:lnTo>
                    <a:pt x="646" y="484"/>
                  </a:lnTo>
                  <a:lnTo>
                    <a:pt x="504" y="598"/>
                  </a:lnTo>
                  <a:lnTo>
                    <a:pt x="380" y="731"/>
                  </a:lnTo>
                  <a:lnTo>
                    <a:pt x="267" y="864"/>
                  </a:lnTo>
                  <a:lnTo>
                    <a:pt x="181" y="1006"/>
                  </a:lnTo>
                  <a:lnTo>
                    <a:pt x="105" y="1158"/>
                  </a:lnTo>
                  <a:lnTo>
                    <a:pt x="48" y="1310"/>
                  </a:lnTo>
                  <a:lnTo>
                    <a:pt x="20" y="1471"/>
                  </a:lnTo>
                  <a:lnTo>
                    <a:pt x="10" y="1556"/>
                  </a:lnTo>
                  <a:lnTo>
                    <a:pt x="1" y="1642"/>
                  </a:lnTo>
                  <a:lnTo>
                    <a:pt x="10" y="1727"/>
                  </a:lnTo>
                  <a:lnTo>
                    <a:pt x="20" y="1813"/>
                  </a:lnTo>
                  <a:lnTo>
                    <a:pt x="48" y="1974"/>
                  </a:lnTo>
                  <a:lnTo>
                    <a:pt x="105" y="2126"/>
                  </a:lnTo>
                  <a:lnTo>
                    <a:pt x="181" y="2277"/>
                  </a:lnTo>
                  <a:lnTo>
                    <a:pt x="267" y="2420"/>
                  </a:lnTo>
                  <a:lnTo>
                    <a:pt x="380" y="2553"/>
                  </a:lnTo>
                  <a:lnTo>
                    <a:pt x="504" y="2685"/>
                  </a:lnTo>
                  <a:lnTo>
                    <a:pt x="646" y="2799"/>
                  </a:lnTo>
                  <a:lnTo>
                    <a:pt x="798" y="2904"/>
                  </a:lnTo>
                  <a:lnTo>
                    <a:pt x="969" y="2998"/>
                  </a:lnTo>
                  <a:lnTo>
                    <a:pt x="1149" y="3084"/>
                  </a:lnTo>
                  <a:lnTo>
                    <a:pt x="1339" y="3150"/>
                  </a:lnTo>
                  <a:lnTo>
                    <a:pt x="1538" y="3207"/>
                  </a:lnTo>
                  <a:lnTo>
                    <a:pt x="1746" y="3245"/>
                  </a:lnTo>
                  <a:lnTo>
                    <a:pt x="1965" y="3273"/>
                  </a:lnTo>
                  <a:lnTo>
                    <a:pt x="2192" y="3283"/>
                  </a:lnTo>
                  <a:lnTo>
                    <a:pt x="18794" y="3283"/>
                  </a:lnTo>
                  <a:lnTo>
                    <a:pt x="19022" y="3273"/>
                  </a:lnTo>
                  <a:lnTo>
                    <a:pt x="19240" y="3245"/>
                  </a:lnTo>
                  <a:lnTo>
                    <a:pt x="19449" y="3207"/>
                  </a:lnTo>
                  <a:lnTo>
                    <a:pt x="19648" y="3150"/>
                  </a:lnTo>
                  <a:lnTo>
                    <a:pt x="19837" y="3084"/>
                  </a:lnTo>
                  <a:lnTo>
                    <a:pt x="20018" y="2998"/>
                  </a:lnTo>
                  <a:lnTo>
                    <a:pt x="20188" y="2904"/>
                  </a:lnTo>
                  <a:lnTo>
                    <a:pt x="20340" y="2799"/>
                  </a:lnTo>
                  <a:lnTo>
                    <a:pt x="20483" y="2685"/>
                  </a:lnTo>
                  <a:lnTo>
                    <a:pt x="20606" y="2553"/>
                  </a:lnTo>
                  <a:lnTo>
                    <a:pt x="20720" y="2420"/>
                  </a:lnTo>
                  <a:lnTo>
                    <a:pt x="20805" y="2277"/>
                  </a:lnTo>
                  <a:lnTo>
                    <a:pt x="20881" y="2126"/>
                  </a:lnTo>
                  <a:lnTo>
                    <a:pt x="20938" y="1974"/>
                  </a:lnTo>
                  <a:lnTo>
                    <a:pt x="20966" y="1813"/>
                  </a:lnTo>
                  <a:lnTo>
                    <a:pt x="20976" y="1727"/>
                  </a:lnTo>
                  <a:lnTo>
                    <a:pt x="20985" y="1642"/>
                  </a:lnTo>
                  <a:lnTo>
                    <a:pt x="20976" y="1556"/>
                  </a:lnTo>
                  <a:lnTo>
                    <a:pt x="20966" y="1471"/>
                  </a:lnTo>
                  <a:lnTo>
                    <a:pt x="20938" y="1310"/>
                  </a:lnTo>
                  <a:lnTo>
                    <a:pt x="20881" y="1158"/>
                  </a:lnTo>
                  <a:lnTo>
                    <a:pt x="20805" y="1006"/>
                  </a:lnTo>
                  <a:lnTo>
                    <a:pt x="20720" y="864"/>
                  </a:lnTo>
                  <a:lnTo>
                    <a:pt x="20606" y="731"/>
                  </a:lnTo>
                  <a:lnTo>
                    <a:pt x="20483" y="598"/>
                  </a:lnTo>
                  <a:lnTo>
                    <a:pt x="20340" y="484"/>
                  </a:lnTo>
                  <a:lnTo>
                    <a:pt x="20188" y="380"/>
                  </a:lnTo>
                  <a:lnTo>
                    <a:pt x="20018" y="285"/>
                  </a:lnTo>
                  <a:lnTo>
                    <a:pt x="19837" y="200"/>
                  </a:lnTo>
                  <a:lnTo>
                    <a:pt x="19648" y="133"/>
                  </a:lnTo>
                  <a:lnTo>
                    <a:pt x="19449" y="76"/>
                  </a:lnTo>
                  <a:lnTo>
                    <a:pt x="19240" y="39"/>
                  </a:lnTo>
                  <a:lnTo>
                    <a:pt x="19022" y="10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457288" y="2817138"/>
            <a:ext cx="675700" cy="679975"/>
            <a:chOff x="6562275" y="2582500"/>
            <a:chExt cx="675700" cy="679975"/>
          </a:xfrm>
        </p:grpSpPr>
        <p:sp>
          <p:nvSpPr>
            <p:cNvPr id="563" name="Google Shape;563;p21"/>
            <p:cNvSpPr/>
            <p:nvPr/>
          </p:nvSpPr>
          <p:spPr>
            <a:xfrm>
              <a:off x="6841175" y="2582500"/>
              <a:ext cx="130475" cy="130450"/>
            </a:xfrm>
            <a:custGeom>
              <a:rect b="b" l="l" r="r" t="t"/>
              <a:pathLst>
                <a:path extrusionOk="0" h="5218" w="5219">
                  <a:moveTo>
                    <a:pt x="2477" y="0"/>
                  </a:moveTo>
                  <a:lnTo>
                    <a:pt x="2344" y="19"/>
                  </a:lnTo>
                  <a:lnTo>
                    <a:pt x="2211" y="29"/>
                  </a:lnTo>
                  <a:lnTo>
                    <a:pt x="2088" y="57"/>
                  </a:lnTo>
                  <a:lnTo>
                    <a:pt x="1955" y="86"/>
                  </a:lnTo>
                  <a:lnTo>
                    <a:pt x="1832" y="114"/>
                  </a:lnTo>
                  <a:lnTo>
                    <a:pt x="1718" y="162"/>
                  </a:lnTo>
                  <a:lnTo>
                    <a:pt x="1595" y="209"/>
                  </a:lnTo>
                  <a:lnTo>
                    <a:pt x="1481" y="256"/>
                  </a:lnTo>
                  <a:lnTo>
                    <a:pt x="1367" y="313"/>
                  </a:lnTo>
                  <a:lnTo>
                    <a:pt x="1263" y="380"/>
                  </a:lnTo>
                  <a:lnTo>
                    <a:pt x="1158" y="446"/>
                  </a:lnTo>
                  <a:lnTo>
                    <a:pt x="1054" y="522"/>
                  </a:lnTo>
                  <a:lnTo>
                    <a:pt x="950" y="598"/>
                  </a:lnTo>
                  <a:lnTo>
                    <a:pt x="855" y="674"/>
                  </a:lnTo>
                  <a:lnTo>
                    <a:pt x="769" y="769"/>
                  </a:lnTo>
                  <a:lnTo>
                    <a:pt x="684" y="854"/>
                  </a:lnTo>
                  <a:lnTo>
                    <a:pt x="599" y="949"/>
                  </a:lnTo>
                  <a:lnTo>
                    <a:pt x="523" y="1044"/>
                  </a:lnTo>
                  <a:lnTo>
                    <a:pt x="447" y="1148"/>
                  </a:lnTo>
                  <a:lnTo>
                    <a:pt x="380" y="1252"/>
                  </a:lnTo>
                  <a:lnTo>
                    <a:pt x="323" y="1366"/>
                  </a:lnTo>
                  <a:lnTo>
                    <a:pt x="266" y="1480"/>
                  </a:lnTo>
                  <a:lnTo>
                    <a:pt x="210" y="1594"/>
                  </a:lnTo>
                  <a:lnTo>
                    <a:pt x="162" y="1708"/>
                  </a:lnTo>
                  <a:lnTo>
                    <a:pt x="124" y="1831"/>
                  </a:lnTo>
                  <a:lnTo>
                    <a:pt x="86" y="1955"/>
                  </a:lnTo>
                  <a:lnTo>
                    <a:pt x="58" y="2078"/>
                  </a:lnTo>
                  <a:lnTo>
                    <a:pt x="39" y="2211"/>
                  </a:lnTo>
                  <a:lnTo>
                    <a:pt x="20" y="2343"/>
                  </a:lnTo>
                  <a:lnTo>
                    <a:pt x="10" y="2476"/>
                  </a:lnTo>
                  <a:lnTo>
                    <a:pt x="1" y="2609"/>
                  </a:lnTo>
                  <a:lnTo>
                    <a:pt x="10" y="2742"/>
                  </a:lnTo>
                  <a:lnTo>
                    <a:pt x="20" y="2875"/>
                  </a:lnTo>
                  <a:lnTo>
                    <a:pt x="39" y="3008"/>
                  </a:lnTo>
                  <a:lnTo>
                    <a:pt x="58" y="3131"/>
                  </a:lnTo>
                  <a:lnTo>
                    <a:pt x="86" y="3264"/>
                  </a:lnTo>
                  <a:lnTo>
                    <a:pt x="124" y="3387"/>
                  </a:lnTo>
                  <a:lnTo>
                    <a:pt x="162" y="3501"/>
                  </a:lnTo>
                  <a:lnTo>
                    <a:pt x="210" y="3624"/>
                  </a:lnTo>
                  <a:lnTo>
                    <a:pt x="266" y="3738"/>
                  </a:lnTo>
                  <a:lnTo>
                    <a:pt x="323" y="3852"/>
                  </a:lnTo>
                  <a:lnTo>
                    <a:pt x="380" y="3956"/>
                  </a:lnTo>
                  <a:lnTo>
                    <a:pt x="447" y="4070"/>
                  </a:lnTo>
                  <a:lnTo>
                    <a:pt x="523" y="4165"/>
                  </a:lnTo>
                  <a:lnTo>
                    <a:pt x="599" y="4269"/>
                  </a:lnTo>
                  <a:lnTo>
                    <a:pt x="684" y="4364"/>
                  </a:lnTo>
                  <a:lnTo>
                    <a:pt x="769" y="4449"/>
                  </a:lnTo>
                  <a:lnTo>
                    <a:pt x="855" y="4535"/>
                  </a:lnTo>
                  <a:lnTo>
                    <a:pt x="950" y="4620"/>
                  </a:lnTo>
                  <a:lnTo>
                    <a:pt x="1054" y="4696"/>
                  </a:lnTo>
                  <a:lnTo>
                    <a:pt x="1158" y="4772"/>
                  </a:lnTo>
                  <a:lnTo>
                    <a:pt x="1263" y="4838"/>
                  </a:lnTo>
                  <a:lnTo>
                    <a:pt x="1367" y="4895"/>
                  </a:lnTo>
                  <a:lnTo>
                    <a:pt x="1481" y="4962"/>
                  </a:lnTo>
                  <a:lnTo>
                    <a:pt x="1595" y="5009"/>
                  </a:lnTo>
                  <a:lnTo>
                    <a:pt x="1718" y="5057"/>
                  </a:lnTo>
                  <a:lnTo>
                    <a:pt x="1832" y="5095"/>
                  </a:lnTo>
                  <a:lnTo>
                    <a:pt x="1955" y="5133"/>
                  </a:lnTo>
                  <a:lnTo>
                    <a:pt x="2088" y="5161"/>
                  </a:lnTo>
                  <a:lnTo>
                    <a:pt x="2211" y="5180"/>
                  </a:lnTo>
                  <a:lnTo>
                    <a:pt x="2344" y="5199"/>
                  </a:lnTo>
                  <a:lnTo>
                    <a:pt x="2477" y="5208"/>
                  </a:lnTo>
                  <a:lnTo>
                    <a:pt x="2610" y="5218"/>
                  </a:lnTo>
                  <a:lnTo>
                    <a:pt x="2742" y="5208"/>
                  </a:lnTo>
                  <a:lnTo>
                    <a:pt x="2875" y="5199"/>
                  </a:lnTo>
                  <a:lnTo>
                    <a:pt x="3008" y="5180"/>
                  </a:lnTo>
                  <a:lnTo>
                    <a:pt x="3141" y="5161"/>
                  </a:lnTo>
                  <a:lnTo>
                    <a:pt x="3264" y="5133"/>
                  </a:lnTo>
                  <a:lnTo>
                    <a:pt x="3388" y="5095"/>
                  </a:lnTo>
                  <a:lnTo>
                    <a:pt x="3511" y="5057"/>
                  </a:lnTo>
                  <a:lnTo>
                    <a:pt x="3625" y="5009"/>
                  </a:lnTo>
                  <a:lnTo>
                    <a:pt x="3739" y="4962"/>
                  </a:lnTo>
                  <a:lnTo>
                    <a:pt x="3852" y="4895"/>
                  </a:lnTo>
                  <a:lnTo>
                    <a:pt x="3966" y="4838"/>
                  </a:lnTo>
                  <a:lnTo>
                    <a:pt x="4071" y="4772"/>
                  </a:lnTo>
                  <a:lnTo>
                    <a:pt x="4175" y="4696"/>
                  </a:lnTo>
                  <a:lnTo>
                    <a:pt x="4270" y="4620"/>
                  </a:lnTo>
                  <a:lnTo>
                    <a:pt x="4365" y="4535"/>
                  </a:lnTo>
                  <a:lnTo>
                    <a:pt x="4450" y="4449"/>
                  </a:lnTo>
                  <a:lnTo>
                    <a:pt x="4545" y="4364"/>
                  </a:lnTo>
                  <a:lnTo>
                    <a:pt x="4621" y="4269"/>
                  </a:lnTo>
                  <a:lnTo>
                    <a:pt x="4697" y="4165"/>
                  </a:lnTo>
                  <a:lnTo>
                    <a:pt x="4773" y="4070"/>
                  </a:lnTo>
                  <a:lnTo>
                    <a:pt x="4839" y="3956"/>
                  </a:lnTo>
                  <a:lnTo>
                    <a:pt x="4905" y="3852"/>
                  </a:lnTo>
                  <a:lnTo>
                    <a:pt x="4962" y="3738"/>
                  </a:lnTo>
                  <a:lnTo>
                    <a:pt x="5010" y="3624"/>
                  </a:lnTo>
                  <a:lnTo>
                    <a:pt x="5057" y="3501"/>
                  </a:lnTo>
                  <a:lnTo>
                    <a:pt x="5105" y="3387"/>
                  </a:lnTo>
                  <a:lnTo>
                    <a:pt x="5133" y="3264"/>
                  </a:lnTo>
                  <a:lnTo>
                    <a:pt x="5162" y="3131"/>
                  </a:lnTo>
                  <a:lnTo>
                    <a:pt x="5190" y="3008"/>
                  </a:lnTo>
                  <a:lnTo>
                    <a:pt x="5209" y="2875"/>
                  </a:lnTo>
                  <a:lnTo>
                    <a:pt x="5218" y="2742"/>
                  </a:lnTo>
                  <a:lnTo>
                    <a:pt x="5218" y="2609"/>
                  </a:lnTo>
                  <a:lnTo>
                    <a:pt x="5218" y="2476"/>
                  </a:lnTo>
                  <a:lnTo>
                    <a:pt x="5209" y="2343"/>
                  </a:lnTo>
                  <a:lnTo>
                    <a:pt x="5190" y="2211"/>
                  </a:lnTo>
                  <a:lnTo>
                    <a:pt x="5162" y="2078"/>
                  </a:lnTo>
                  <a:lnTo>
                    <a:pt x="5133" y="1955"/>
                  </a:lnTo>
                  <a:lnTo>
                    <a:pt x="5105" y="1831"/>
                  </a:lnTo>
                  <a:lnTo>
                    <a:pt x="5057" y="1708"/>
                  </a:lnTo>
                  <a:lnTo>
                    <a:pt x="5010" y="1594"/>
                  </a:lnTo>
                  <a:lnTo>
                    <a:pt x="4962" y="1480"/>
                  </a:lnTo>
                  <a:lnTo>
                    <a:pt x="4905" y="1366"/>
                  </a:lnTo>
                  <a:lnTo>
                    <a:pt x="4839" y="1252"/>
                  </a:lnTo>
                  <a:lnTo>
                    <a:pt x="4773" y="1148"/>
                  </a:lnTo>
                  <a:lnTo>
                    <a:pt x="4697" y="1044"/>
                  </a:lnTo>
                  <a:lnTo>
                    <a:pt x="4621" y="949"/>
                  </a:lnTo>
                  <a:lnTo>
                    <a:pt x="4545" y="854"/>
                  </a:lnTo>
                  <a:lnTo>
                    <a:pt x="4450" y="769"/>
                  </a:lnTo>
                  <a:lnTo>
                    <a:pt x="4365" y="674"/>
                  </a:lnTo>
                  <a:lnTo>
                    <a:pt x="4270" y="598"/>
                  </a:lnTo>
                  <a:lnTo>
                    <a:pt x="4175" y="522"/>
                  </a:lnTo>
                  <a:lnTo>
                    <a:pt x="4071" y="446"/>
                  </a:lnTo>
                  <a:lnTo>
                    <a:pt x="3966" y="380"/>
                  </a:lnTo>
                  <a:lnTo>
                    <a:pt x="3852" y="313"/>
                  </a:lnTo>
                  <a:lnTo>
                    <a:pt x="3739" y="256"/>
                  </a:lnTo>
                  <a:lnTo>
                    <a:pt x="3625" y="209"/>
                  </a:lnTo>
                  <a:lnTo>
                    <a:pt x="3511" y="162"/>
                  </a:lnTo>
                  <a:lnTo>
                    <a:pt x="3388" y="114"/>
                  </a:lnTo>
                  <a:lnTo>
                    <a:pt x="3264" y="86"/>
                  </a:lnTo>
                  <a:lnTo>
                    <a:pt x="3141" y="57"/>
                  </a:lnTo>
                  <a:lnTo>
                    <a:pt x="3008" y="29"/>
                  </a:lnTo>
                  <a:lnTo>
                    <a:pt x="2875" y="19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6624175" y="2683775"/>
              <a:ext cx="130475" cy="130225"/>
            </a:xfrm>
            <a:custGeom>
              <a:rect b="b" l="l" r="r" t="t"/>
              <a:pathLst>
                <a:path extrusionOk="0" h="5209" w="5219">
                  <a:moveTo>
                    <a:pt x="2505" y="0"/>
                  </a:moveTo>
                  <a:lnTo>
                    <a:pt x="2382" y="10"/>
                  </a:lnTo>
                  <a:lnTo>
                    <a:pt x="2258" y="19"/>
                  </a:lnTo>
                  <a:lnTo>
                    <a:pt x="2135" y="38"/>
                  </a:lnTo>
                  <a:lnTo>
                    <a:pt x="2012" y="66"/>
                  </a:lnTo>
                  <a:lnTo>
                    <a:pt x="1888" y="104"/>
                  </a:lnTo>
                  <a:lnTo>
                    <a:pt x="1765" y="133"/>
                  </a:lnTo>
                  <a:lnTo>
                    <a:pt x="1651" y="180"/>
                  </a:lnTo>
                  <a:lnTo>
                    <a:pt x="1537" y="228"/>
                  </a:lnTo>
                  <a:lnTo>
                    <a:pt x="1424" y="285"/>
                  </a:lnTo>
                  <a:lnTo>
                    <a:pt x="1310" y="342"/>
                  </a:lnTo>
                  <a:lnTo>
                    <a:pt x="1196" y="408"/>
                  </a:lnTo>
                  <a:lnTo>
                    <a:pt x="1092" y="484"/>
                  </a:lnTo>
                  <a:lnTo>
                    <a:pt x="987" y="560"/>
                  </a:lnTo>
                  <a:lnTo>
                    <a:pt x="892" y="645"/>
                  </a:lnTo>
                  <a:lnTo>
                    <a:pt x="797" y="731"/>
                  </a:lnTo>
                  <a:lnTo>
                    <a:pt x="703" y="825"/>
                  </a:lnTo>
                  <a:lnTo>
                    <a:pt x="608" y="930"/>
                  </a:lnTo>
                  <a:lnTo>
                    <a:pt x="532" y="1034"/>
                  </a:lnTo>
                  <a:lnTo>
                    <a:pt x="446" y="1138"/>
                  </a:lnTo>
                  <a:lnTo>
                    <a:pt x="380" y="1252"/>
                  </a:lnTo>
                  <a:lnTo>
                    <a:pt x="314" y="1366"/>
                  </a:lnTo>
                  <a:lnTo>
                    <a:pt x="257" y="1480"/>
                  </a:lnTo>
                  <a:lnTo>
                    <a:pt x="200" y="1603"/>
                  </a:lnTo>
                  <a:lnTo>
                    <a:pt x="152" y="1717"/>
                  </a:lnTo>
                  <a:lnTo>
                    <a:pt x="114" y="1840"/>
                  </a:lnTo>
                  <a:lnTo>
                    <a:pt x="86" y="1964"/>
                  </a:lnTo>
                  <a:lnTo>
                    <a:pt x="58" y="2087"/>
                  </a:lnTo>
                  <a:lnTo>
                    <a:pt x="29" y="2210"/>
                  </a:lnTo>
                  <a:lnTo>
                    <a:pt x="20" y="2334"/>
                  </a:lnTo>
                  <a:lnTo>
                    <a:pt x="10" y="2457"/>
                  </a:lnTo>
                  <a:lnTo>
                    <a:pt x="1" y="2580"/>
                  </a:lnTo>
                  <a:lnTo>
                    <a:pt x="1" y="2704"/>
                  </a:lnTo>
                  <a:lnTo>
                    <a:pt x="10" y="2837"/>
                  </a:lnTo>
                  <a:lnTo>
                    <a:pt x="29" y="2960"/>
                  </a:lnTo>
                  <a:lnTo>
                    <a:pt x="48" y="3083"/>
                  </a:lnTo>
                  <a:lnTo>
                    <a:pt x="67" y="3207"/>
                  </a:lnTo>
                  <a:lnTo>
                    <a:pt x="105" y="3320"/>
                  </a:lnTo>
                  <a:lnTo>
                    <a:pt x="143" y="3444"/>
                  </a:lnTo>
                  <a:lnTo>
                    <a:pt x="181" y="3567"/>
                  </a:lnTo>
                  <a:lnTo>
                    <a:pt x="228" y="3681"/>
                  </a:lnTo>
                  <a:lnTo>
                    <a:pt x="285" y="3795"/>
                  </a:lnTo>
                  <a:lnTo>
                    <a:pt x="352" y="3909"/>
                  </a:lnTo>
                  <a:lnTo>
                    <a:pt x="418" y="4013"/>
                  </a:lnTo>
                  <a:lnTo>
                    <a:pt x="484" y="4117"/>
                  </a:lnTo>
                  <a:lnTo>
                    <a:pt x="560" y="4222"/>
                  </a:lnTo>
                  <a:lnTo>
                    <a:pt x="646" y="4326"/>
                  </a:lnTo>
                  <a:lnTo>
                    <a:pt x="741" y="4421"/>
                  </a:lnTo>
                  <a:lnTo>
                    <a:pt x="835" y="4516"/>
                  </a:lnTo>
                  <a:lnTo>
                    <a:pt x="930" y="4601"/>
                  </a:lnTo>
                  <a:lnTo>
                    <a:pt x="1035" y="4686"/>
                  </a:lnTo>
                  <a:lnTo>
                    <a:pt x="1148" y="4762"/>
                  </a:lnTo>
                  <a:lnTo>
                    <a:pt x="1253" y="4838"/>
                  </a:lnTo>
                  <a:lnTo>
                    <a:pt x="1367" y="4895"/>
                  </a:lnTo>
                  <a:lnTo>
                    <a:pt x="1481" y="4962"/>
                  </a:lnTo>
                  <a:lnTo>
                    <a:pt x="1604" y="5009"/>
                  </a:lnTo>
                  <a:lnTo>
                    <a:pt x="1718" y="5056"/>
                  </a:lnTo>
                  <a:lnTo>
                    <a:pt x="1841" y="5094"/>
                  </a:lnTo>
                  <a:lnTo>
                    <a:pt x="1964" y="5132"/>
                  </a:lnTo>
                  <a:lnTo>
                    <a:pt x="2088" y="5161"/>
                  </a:lnTo>
                  <a:lnTo>
                    <a:pt x="2211" y="5180"/>
                  </a:lnTo>
                  <a:lnTo>
                    <a:pt x="2334" y="5199"/>
                  </a:lnTo>
                  <a:lnTo>
                    <a:pt x="2458" y="5208"/>
                  </a:lnTo>
                  <a:lnTo>
                    <a:pt x="2714" y="5208"/>
                  </a:lnTo>
                  <a:lnTo>
                    <a:pt x="2837" y="5199"/>
                  </a:lnTo>
                  <a:lnTo>
                    <a:pt x="2960" y="5189"/>
                  </a:lnTo>
                  <a:lnTo>
                    <a:pt x="3084" y="5170"/>
                  </a:lnTo>
                  <a:lnTo>
                    <a:pt x="3207" y="5142"/>
                  </a:lnTo>
                  <a:lnTo>
                    <a:pt x="3330" y="5113"/>
                  </a:lnTo>
                  <a:lnTo>
                    <a:pt x="3444" y="5075"/>
                  </a:lnTo>
                  <a:lnTo>
                    <a:pt x="3568" y="5028"/>
                  </a:lnTo>
                  <a:lnTo>
                    <a:pt x="3681" y="4981"/>
                  </a:lnTo>
                  <a:lnTo>
                    <a:pt x="3795" y="4924"/>
                  </a:lnTo>
                  <a:lnTo>
                    <a:pt x="3909" y="4867"/>
                  </a:lnTo>
                  <a:lnTo>
                    <a:pt x="4013" y="4800"/>
                  </a:lnTo>
                  <a:lnTo>
                    <a:pt x="4127" y="4724"/>
                  </a:lnTo>
                  <a:lnTo>
                    <a:pt x="4232" y="4648"/>
                  </a:lnTo>
                  <a:lnTo>
                    <a:pt x="4326" y="4563"/>
                  </a:lnTo>
                  <a:lnTo>
                    <a:pt x="4421" y="4478"/>
                  </a:lnTo>
                  <a:lnTo>
                    <a:pt x="4516" y="4383"/>
                  </a:lnTo>
                  <a:lnTo>
                    <a:pt x="4602" y="4279"/>
                  </a:lnTo>
                  <a:lnTo>
                    <a:pt x="4687" y="4174"/>
                  </a:lnTo>
                  <a:lnTo>
                    <a:pt x="4763" y="4070"/>
                  </a:lnTo>
                  <a:lnTo>
                    <a:pt x="4839" y="3956"/>
                  </a:lnTo>
                  <a:lnTo>
                    <a:pt x="4905" y="3842"/>
                  </a:lnTo>
                  <a:lnTo>
                    <a:pt x="4962" y="3728"/>
                  </a:lnTo>
                  <a:lnTo>
                    <a:pt x="5010" y="3614"/>
                  </a:lnTo>
                  <a:lnTo>
                    <a:pt x="5057" y="3491"/>
                  </a:lnTo>
                  <a:lnTo>
                    <a:pt x="5104" y="3368"/>
                  </a:lnTo>
                  <a:lnTo>
                    <a:pt x="5133" y="3254"/>
                  </a:lnTo>
                  <a:lnTo>
                    <a:pt x="5161" y="3131"/>
                  </a:lnTo>
                  <a:lnTo>
                    <a:pt x="5190" y="3007"/>
                  </a:lnTo>
                  <a:lnTo>
                    <a:pt x="5199" y="2874"/>
                  </a:lnTo>
                  <a:lnTo>
                    <a:pt x="5209" y="2751"/>
                  </a:lnTo>
                  <a:lnTo>
                    <a:pt x="5218" y="2628"/>
                  </a:lnTo>
                  <a:lnTo>
                    <a:pt x="5209" y="2505"/>
                  </a:lnTo>
                  <a:lnTo>
                    <a:pt x="5209" y="2381"/>
                  </a:lnTo>
                  <a:lnTo>
                    <a:pt x="5190" y="2258"/>
                  </a:lnTo>
                  <a:lnTo>
                    <a:pt x="5171" y="2135"/>
                  </a:lnTo>
                  <a:lnTo>
                    <a:pt x="5142" y="2011"/>
                  </a:lnTo>
                  <a:lnTo>
                    <a:pt x="5114" y="1888"/>
                  </a:lnTo>
                  <a:lnTo>
                    <a:pt x="5076" y="1765"/>
                  </a:lnTo>
                  <a:lnTo>
                    <a:pt x="5038" y="1651"/>
                  </a:lnTo>
                  <a:lnTo>
                    <a:pt x="4981" y="1537"/>
                  </a:lnTo>
                  <a:lnTo>
                    <a:pt x="4934" y="1414"/>
                  </a:lnTo>
                  <a:lnTo>
                    <a:pt x="4867" y="1309"/>
                  </a:lnTo>
                  <a:lnTo>
                    <a:pt x="4801" y="1195"/>
                  </a:lnTo>
                  <a:lnTo>
                    <a:pt x="4734" y="1091"/>
                  </a:lnTo>
                  <a:lnTo>
                    <a:pt x="4649" y="987"/>
                  </a:lnTo>
                  <a:lnTo>
                    <a:pt x="4573" y="892"/>
                  </a:lnTo>
                  <a:lnTo>
                    <a:pt x="4478" y="787"/>
                  </a:lnTo>
                  <a:lnTo>
                    <a:pt x="4383" y="702"/>
                  </a:lnTo>
                  <a:lnTo>
                    <a:pt x="4289" y="607"/>
                  </a:lnTo>
                  <a:lnTo>
                    <a:pt x="4175" y="522"/>
                  </a:lnTo>
                  <a:lnTo>
                    <a:pt x="4070" y="446"/>
                  </a:lnTo>
                  <a:lnTo>
                    <a:pt x="3957" y="380"/>
                  </a:lnTo>
                  <a:lnTo>
                    <a:pt x="3852" y="313"/>
                  </a:lnTo>
                  <a:lnTo>
                    <a:pt x="3729" y="256"/>
                  </a:lnTo>
                  <a:lnTo>
                    <a:pt x="3615" y="199"/>
                  </a:lnTo>
                  <a:lnTo>
                    <a:pt x="3492" y="152"/>
                  </a:lnTo>
                  <a:lnTo>
                    <a:pt x="3378" y="114"/>
                  </a:lnTo>
                  <a:lnTo>
                    <a:pt x="3255" y="76"/>
                  </a:lnTo>
                  <a:lnTo>
                    <a:pt x="3131" y="47"/>
                  </a:lnTo>
                  <a:lnTo>
                    <a:pt x="3008" y="29"/>
                  </a:lnTo>
                  <a:lnTo>
                    <a:pt x="2885" y="10"/>
                  </a:lnTo>
                  <a:lnTo>
                    <a:pt x="2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562275" y="2915000"/>
              <a:ext cx="130225" cy="130475"/>
            </a:xfrm>
            <a:custGeom>
              <a:rect b="b" l="l" r="r" t="t"/>
              <a:pathLst>
                <a:path extrusionOk="0" h="5219" w="5209">
                  <a:moveTo>
                    <a:pt x="2552" y="1"/>
                  </a:moveTo>
                  <a:lnTo>
                    <a:pt x="2420" y="10"/>
                  </a:lnTo>
                  <a:lnTo>
                    <a:pt x="2287" y="19"/>
                  </a:lnTo>
                  <a:lnTo>
                    <a:pt x="2154" y="48"/>
                  </a:lnTo>
                  <a:lnTo>
                    <a:pt x="2021" y="67"/>
                  </a:lnTo>
                  <a:lnTo>
                    <a:pt x="1888" y="105"/>
                  </a:lnTo>
                  <a:lnTo>
                    <a:pt x="1765" y="143"/>
                  </a:lnTo>
                  <a:lnTo>
                    <a:pt x="1642" y="190"/>
                  </a:lnTo>
                  <a:lnTo>
                    <a:pt x="1528" y="238"/>
                  </a:lnTo>
                  <a:lnTo>
                    <a:pt x="1414" y="295"/>
                  </a:lnTo>
                  <a:lnTo>
                    <a:pt x="1300" y="352"/>
                  </a:lnTo>
                  <a:lnTo>
                    <a:pt x="1186" y="418"/>
                  </a:lnTo>
                  <a:lnTo>
                    <a:pt x="1082" y="494"/>
                  </a:lnTo>
                  <a:lnTo>
                    <a:pt x="987" y="570"/>
                  </a:lnTo>
                  <a:lnTo>
                    <a:pt x="883" y="646"/>
                  </a:lnTo>
                  <a:lnTo>
                    <a:pt x="797" y="731"/>
                  </a:lnTo>
                  <a:lnTo>
                    <a:pt x="703" y="826"/>
                  </a:lnTo>
                  <a:lnTo>
                    <a:pt x="627" y="921"/>
                  </a:lnTo>
                  <a:lnTo>
                    <a:pt x="541" y="1016"/>
                  </a:lnTo>
                  <a:lnTo>
                    <a:pt x="465" y="1120"/>
                  </a:lnTo>
                  <a:lnTo>
                    <a:pt x="399" y="1224"/>
                  </a:lnTo>
                  <a:lnTo>
                    <a:pt x="333" y="1329"/>
                  </a:lnTo>
                  <a:lnTo>
                    <a:pt x="276" y="1433"/>
                  </a:lnTo>
                  <a:lnTo>
                    <a:pt x="219" y="1547"/>
                  </a:lnTo>
                  <a:lnTo>
                    <a:pt x="171" y="1670"/>
                  </a:lnTo>
                  <a:lnTo>
                    <a:pt x="133" y="1784"/>
                  </a:lnTo>
                  <a:lnTo>
                    <a:pt x="95" y="1907"/>
                  </a:lnTo>
                  <a:lnTo>
                    <a:pt x="67" y="2031"/>
                  </a:lnTo>
                  <a:lnTo>
                    <a:pt x="39" y="2154"/>
                  </a:lnTo>
                  <a:lnTo>
                    <a:pt x="20" y="2277"/>
                  </a:lnTo>
                  <a:lnTo>
                    <a:pt x="10" y="2410"/>
                  </a:lnTo>
                  <a:lnTo>
                    <a:pt x="1" y="2533"/>
                  </a:lnTo>
                  <a:lnTo>
                    <a:pt x="1" y="2666"/>
                  </a:lnTo>
                  <a:lnTo>
                    <a:pt x="1" y="2799"/>
                  </a:lnTo>
                  <a:lnTo>
                    <a:pt x="20" y="2932"/>
                  </a:lnTo>
                  <a:lnTo>
                    <a:pt x="39" y="3065"/>
                  </a:lnTo>
                  <a:lnTo>
                    <a:pt x="67" y="3198"/>
                  </a:lnTo>
                  <a:lnTo>
                    <a:pt x="95" y="3321"/>
                  </a:lnTo>
                  <a:lnTo>
                    <a:pt x="133" y="3454"/>
                  </a:lnTo>
                  <a:lnTo>
                    <a:pt x="181" y="3567"/>
                  </a:lnTo>
                  <a:lnTo>
                    <a:pt x="228" y="3691"/>
                  </a:lnTo>
                  <a:lnTo>
                    <a:pt x="285" y="3805"/>
                  </a:lnTo>
                  <a:lnTo>
                    <a:pt x="352" y="3918"/>
                  </a:lnTo>
                  <a:lnTo>
                    <a:pt x="418" y="4023"/>
                  </a:lnTo>
                  <a:lnTo>
                    <a:pt x="484" y="4127"/>
                  </a:lnTo>
                  <a:lnTo>
                    <a:pt x="560" y="4232"/>
                  </a:lnTo>
                  <a:lnTo>
                    <a:pt x="646" y="4326"/>
                  </a:lnTo>
                  <a:lnTo>
                    <a:pt x="731" y="4421"/>
                  </a:lnTo>
                  <a:lnTo>
                    <a:pt x="816" y="4507"/>
                  </a:lnTo>
                  <a:lnTo>
                    <a:pt x="911" y="4592"/>
                  </a:lnTo>
                  <a:lnTo>
                    <a:pt x="1006" y="4668"/>
                  </a:lnTo>
                  <a:lnTo>
                    <a:pt x="1111" y="4744"/>
                  </a:lnTo>
                  <a:lnTo>
                    <a:pt x="1215" y="4820"/>
                  </a:lnTo>
                  <a:lnTo>
                    <a:pt x="1319" y="4877"/>
                  </a:lnTo>
                  <a:lnTo>
                    <a:pt x="1433" y="4943"/>
                  </a:lnTo>
                  <a:lnTo>
                    <a:pt x="1547" y="4990"/>
                  </a:lnTo>
                  <a:lnTo>
                    <a:pt x="1661" y="5038"/>
                  </a:lnTo>
                  <a:lnTo>
                    <a:pt x="1775" y="5085"/>
                  </a:lnTo>
                  <a:lnTo>
                    <a:pt x="1898" y="5123"/>
                  </a:lnTo>
                  <a:lnTo>
                    <a:pt x="2021" y="5152"/>
                  </a:lnTo>
                  <a:lnTo>
                    <a:pt x="2145" y="5180"/>
                  </a:lnTo>
                  <a:lnTo>
                    <a:pt x="2277" y="5199"/>
                  </a:lnTo>
                  <a:lnTo>
                    <a:pt x="2401" y="5209"/>
                  </a:lnTo>
                  <a:lnTo>
                    <a:pt x="2534" y="5218"/>
                  </a:lnTo>
                  <a:lnTo>
                    <a:pt x="2657" y="5218"/>
                  </a:lnTo>
                  <a:lnTo>
                    <a:pt x="2790" y="5209"/>
                  </a:lnTo>
                  <a:lnTo>
                    <a:pt x="2922" y="5199"/>
                  </a:lnTo>
                  <a:lnTo>
                    <a:pt x="3055" y="5180"/>
                  </a:lnTo>
                  <a:lnTo>
                    <a:pt x="3188" y="5152"/>
                  </a:lnTo>
                  <a:lnTo>
                    <a:pt x="3321" y="5114"/>
                  </a:lnTo>
                  <a:lnTo>
                    <a:pt x="3444" y="5076"/>
                  </a:lnTo>
                  <a:lnTo>
                    <a:pt x="3568" y="5038"/>
                  </a:lnTo>
                  <a:lnTo>
                    <a:pt x="3681" y="4981"/>
                  </a:lnTo>
                  <a:lnTo>
                    <a:pt x="3805" y="4924"/>
                  </a:lnTo>
                  <a:lnTo>
                    <a:pt x="3909" y="4867"/>
                  </a:lnTo>
                  <a:lnTo>
                    <a:pt x="4023" y="4801"/>
                  </a:lnTo>
                  <a:lnTo>
                    <a:pt x="4127" y="4725"/>
                  </a:lnTo>
                  <a:lnTo>
                    <a:pt x="4232" y="4649"/>
                  </a:lnTo>
                  <a:lnTo>
                    <a:pt x="4326" y="4573"/>
                  </a:lnTo>
                  <a:lnTo>
                    <a:pt x="4412" y="4488"/>
                  </a:lnTo>
                  <a:lnTo>
                    <a:pt x="4507" y="4393"/>
                  </a:lnTo>
                  <a:lnTo>
                    <a:pt x="4592" y="4307"/>
                  </a:lnTo>
                  <a:lnTo>
                    <a:pt x="4668" y="4203"/>
                  </a:lnTo>
                  <a:lnTo>
                    <a:pt x="4744" y="4108"/>
                  </a:lnTo>
                  <a:lnTo>
                    <a:pt x="4810" y="4004"/>
                  </a:lnTo>
                  <a:lnTo>
                    <a:pt x="4877" y="3890"/>
                  </a:lnTo>
                  <a:lnTo>
                    <a:pt x="4934" y="3786"/>
                  </a:lnTo>
                  <a:lnTo>
                    <a:pt x="4991" y="3672"/>
                  </a:lnTo>
                  <a:lnTo>
                    <a:pt x="5038" y="3558"/>
                  </a:lnTo>
                  <a:lnTo>
                    <a:pt x="5076" y="3435"/>
                  </a:lnTo>
                  <a:lnTo>
                    <a:pt x="5114" y="3311"/>
                  </a:lnTo>
                  <a:lnTo>
                    <a:pt x="5142" y="3198"/>
                  </a:lnTo>
                  <a:lnTo>
                    <a:pt x="5171" y="3065"/>
                  </a:lnTo>
                  <a:lnTo>
                    <a:pt x="5190" y="2941"/>
                  </a:lnTo>
                  <a:lnTo>
                    <a:pt x="5209" y="2818"/>
                  </a:lnTo>
                  <a:lnTo>
                    <a:pt x="5209" y="2685"/>
                  </a:lnTo>
                  <a:lnTo>
                    <a:pt x="5209" y="2552"/>
                  </a:lnTo>
                  <a:lnTo>
                    <a:pt x="5209" y="2420"/>
                  </a:lnTo>
                  <a:lnTo>
                    <a:pt x="5190" y="2287"/>
                  </a:lnTo>
                  <a:lnTo>
                    <a:pt x="5171" y="2154"/>
                  </a:lnTo>
                  <a:lnTo>
                    <a:pt x="5142" y="2031"/>
                  </a:lnTo>
                  <a:lnTo>
                    <a:pt x="5114" y="1898"/>
                  </a:lnTo>
                  <a:lnTo>
                    <a:pt x="5076" y="1775"/>
                  </a:lnTo>
                  <a:lnTo>
                    <a:pt x="5029" y="1651"/>
                  </a:lnTo>
                  <a:lnTo>
                    <a:pt x="4981" y="1528"/>
                  </a:lnTo>
                  <a:lnTo>
                    <a:pt x="4924" y="1414"/>
                  </a:lnTo>
                  <a:lnTo>
                    <a:pt x="4858" y="1300"/>
                  </a:lnTo>
                  <a:lnTo>
                    <a:pt x="4791" y="1196"/>
                  </a:lnTo>
                  <a:lnTo>
                    <a:pt x="4725" y="1091"/>
                  </a:lnTo>
                  <a:lnTo>
                    <a:pt x="4649" y="987"/>
                  </a:lnTo>
                  <a:lnTo>
                    <a:pt x="4564" y="892"/>
                  </a:lnTo>
                  <a:lnTo>
                    <a:pt x="4478" y="797"/>
                  </a:lnTo>
                  <a:lnTo>
                    <a:pt x="4393" y="712"/>
                  </a:lnTo>
                  <a:lnTo>
                    <a:pt x="4298" y="627"/>
                  </a:lnTo>
                  <a:lnTo>
                    <a:pt x="4203" y="551"/>
                  </a:lnTo>
                  <a:lnTo>
                    <a:pt x="4099" y="475"/>
                  </a:lnTo>
                  <a:lnTo>
                    <a:pt x="3994" y="408"/>
                  </a:lnTo>
                  <a:lnTo>
                    <a:pt x="3890" y="342"/>
                  </a:lnTo>
                  <a:lnTo>
                    <a:pt x="3776" y="285"/>
                  </a:lnTo>
                  <a:lnTo>
                    <a:pt x="3662" y="228"/>
                  </a:lnTo>
                  <a:lnTo>
                    <a:pt x="3549" y="181"/>
                  </a:lnTo>
                  <a:lnTo>
                    <a:pt x="3435" y="133"/>
                  </a:lnTo>
                  <a:lnTo>
                    <a:pt x="3311" y="105"/>
                  </a:lnTo>
                  <a:lnTo>
                    <a:pt x="3188" y="67"/>
                  </a:lnTo>
                  <a:lnTo>
                    <a:pt x="3065" y="48"/>
                  </a:lnTo>
                  <a:lnTo>
                    <a:pt x="2932" y="29"/>
                  </a:lnTo>
                  <a:lnTo>
                    <a:pt x="2809" y="10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6699600" y="3111375"/>
              <a:ext cx="130450" cy="130225"/>
            </a:xfrm>
            <a:custGeom>
              <a:rect b="b" l="l" r="r" t="t"/>
              <a:pathLst>
                <a:path extrusionOk="0" h="5209" w="5218">
                  <a:moveTo>
                    <a:pt x="2429" y="0"/>
                  </a:moveTo>
                  <a:lnTo>
                    <a:pt x="2296" y="10"/>
                  </a:lnTo>
                  <a:lnTo>
                    <a:pt x="2173" y="29"/>
                  </a:lnTo>
                  <a:lnTo>
                    <a:pt x="2049" y="57"/>
                  </a:lnTo>
                  <a:lnTo>
                    <a:pt x="1936" y="86"/>
                  </a:lnTo>
                  <a:lnTo>
                    <a:pt x="1812" y="124"/>
                  </a:lnTo>
                  <a:lnTo>
                    <a:pt x="1698" y="162"/>
                  </a:lnTo>
                  <a:lnTo>
                    <a:pt x="1575" y="209"/>
                  </a:lnTo>
                  <a:lnTo>
                    <a:pt x="1461" y="257"/>
                  </a:lnTo>
                  <a:lnTo>
                    <a:pt x="1347" y="313"/>
                  </a:lnTo>
                  <a:lnTo>
                    <a:pt x="1243" y="380"/>
                  </a:lnTo>
                  <a:lnTo>
                    <a:pt x="1139" y="446"/>
                  </a:lnTo>
                  <a:lnTo>
                    <a:pt x="1034" y="522"/>
                  </a:lnTo>
                  <a:lnTo>
                    <a:pt x="930" y="608"/>
                  </a:lnTo>
                  <a:lnTo>
                    <a:pt x="835" y="683"/>
                  </a:lnTo>
                  <a:lnTo>
                    <a:pt x="750" y="778"/>
                  </a:lnTo>
                  <a:lnTo>
                    <a:pt x="655" y="873"/>
                  </a:lnTo>
                  <a:lnTo>
                    <a:pt x="570" y="968"/>
                  </a:lnTo>
                  <a:lnTo>
                    <a:pt x="494" y="1072"/>
                  </a:lnTo>
                  <a:lnTo>
                    <a:pt x="418" y="1186"/>
                  </a:lnTo>
                  <a:lnTo>
                    <a:pt x="351" y="1300"/>
                  </a:lnTo>
                  <a:lnTo>
                    <a:pt x="285" y="1414"/>
                  </a:lnTo>
                  <a:lnTo>
                    <a:pt x="228" y="1537"/>
                  </a:lnTo>
                  <a:lnTo>
                    <a:pt x="181" y="1661"/>
                  </a:lnTo>
                  <a:lnTo>
                    <a:pt x="133" y="1784"/>
                  </a:lnTo>
                  <a:lnTo>
                    <a:pt x="95" y="1907"/>
                  </a:lnTo>
                  <a:lnTo>
                    <a:pt x="67" y="2031"/>
                  </a:lnTo>
                  <a:lnTo>
                    <a:pt x="38" y="2154"/>
                  </a:lnTo>
                  <a:lnTo>
                    <a:pt x="19" y="2277"/>
                  </a:lnTo>
                  <a:lnTo>
                    <a:pt x="10" y="2410"/>
                  </a:lnTo>
                  <a:lnTo>
                    <a:pt x="0" y="2533"/>
                  </a:lnTo>
                  <a:lnTo>
                    <a:pt x="0" y="2657"/>
                  </a:lnTo>
                  <a:lnTo>
                    <a:pt x="10" y="2790"/>
                  </a:lnTo>
                  <a:lnTo>
                    <a:pt x="19" y="2913"/>
                  </a:lnTo>
                  <a:lnTo>
                    <a:pt x="38" y="3036"/>
                  </a:lnTo>
                  <a:lnTo>
                    <a:pt x="57" y="3159"/>
                  </a:lnTo>
                  <a:lnTo>
                    <a:pt x="86" y="3283"/>
                  </a:lnTo>
                  <a:lnTo>
                    <a:pt x="124" y="3397"/>
                  </a:lnTo>
                  <a:lnTo>
                    <a:pt x="162" y="3520"/>
                  </a:lnTo>
                  <a:lnTo>
                    <a:pt x="209" y="3634"/>
                  </a:lnTo>
                  <a:lnTo>
                    <a:pt x="266" y="3748"/>
                  </a:lnTo>
                  <a:lnTo>
                    <a:pt x="323" y="3861"/>
                  </a:lnTo>
                  <a:lnTo>
                    <a:pt x="389" y="3966"/>
                  </a:lnTo>
                  <a:lnTo>
                    <a:pt x="456" y="4070"/>
                  </a:lnTo>
                  <a:lnTo>
                    <a:pt x="532" y="4175"/>
                  </a:lnTo>
                  <a:lnTo>
                    <a:pt x="607" y="4279"/>
                  </a:lnTo>
                  <a:lnTo>
                    <a:pt x="693" y="4374"/>
                  </a:lnTo>
                  <a:lnTo>
                    <a:pt x="778" y="4469"/>
                  </a:lnTo>
                  <a:lnTo>
                    <a:pt x="873" y="4554"/>
                  </a:lnTo>
                  <a:lnTo>
                    <a:pt x="977" y="4639"/>
                  </a:lnTo>
                  <a:lnTo>
                    <a:pt x="1082" y="4715"/>
                  </a:lnTo>
                  <a:lnTo>
                    <a:pt x="1186" y="4791"/>
                  </a:lnTo>
                  <a:lnTo>
                    <a:pt x="1300" y="4858"/>
                  </a:lnTo>
                  <a:lnTo>
                    <a:pt x="1423" y="4924"/>
                  </a:lnTo>
                  <a:lnTo>
                    <a:pt x="1537" y="4981"/>
                  </a:lnTo>
                  <a:lnTo>
                    <a:pt x="1661" y="5038"/>
                  </a:lnTo>
                  <a:lnTo>
                    <a:pt x="1784" y="5076"/>
                  </a:lnTo>
                  <a:lnTo>
                    <a:pt x="1907" y="5114"/>
                  </a:lnTo>
                  <a:lnTo>
                    <a:pt x="2030" y="5152"/>
                  </a:lnTo>
                  <a:lnTo>
                    <a:pt x="2154" y="5171"/>
                  </a:lnTo>
                  <a:lnTo>
                    <a:pt x="2287" y="5190"/>
                  </a:lnTo>
                  <a:lnTo>
                    <a:pt x="2410" y="5209"/>
                  </a:lnTo>
                  <a:lnTo>
                    <a:pt x="2789" y="5209"/>
                  </a:lnTo>
                  <a:lnTo>
                    <a:pt x="2913" y="5190"/>
                  </a:lnTo>
                  <a:lnTo>
                    <a:pt x="3036" y="5171"/>
                  </a:lnTo>
                  <a:lnTo>
                    <a:pt x="3159" y="5152"/>
                  </a:lnTo>
                  <a:lnTo>
                    <a:pt x="3283" y="5123"/>
                  </a:lnTo>
                  <a:lnTo>
                    <a:pt x="3406" y="5085"/>
                  </a:lnTo>
                  <a:lnTo>
                    <a:pt x="3520" y="5047"/>
                  </a:lnTo>
                  <a:lnTo>
                    <a:pt x="3634" y="5000"/>
                  </a:lnTo>
                  <a:lnTo>
                    <a:pt x="3748" y="4943"/>
                  </a:lnTo>
                  <a:lnTo>
                    <a:pt x="3861" y="4886"/>
                  </a:lnTo>
                  <a:lnTo>
                    <a:pt x="3975" y="4829"/>
                  </a:lnTo>
                  <a:lnTo>
                    <a:pt x="4080" y="4753"/>
                  </a:lnTo>
                  <a:lnTo>
                    <a:pt x="4184" y="4687"/>
                  </a:lnTo>
                  <a:lnTo>
                    <a:pt x="4279" y="4601"/>
                  </a:lnTo>
                  <a:lnTo>
                    <a:pt x="4374" y="4516"/>
                  </a:lnTo>
                  <a:lnTo>
                    <a:pt x="4469" y="4431"/>
                  </a:lnTo>
                  <a:lnTo>
                    <a:pt x="4554" y="4336"/>
                  </a:lnTo>
                  <a:lnTo>
                    <a:pt x="4639" y="4231"/>
                  </a:lnTo>
                  <a:lnTo>
                    <a:pt x="4715" y="4127"/>
                  </a:lnTo>
                  <a:lnTo>
                    <a:pt x="4791" y="4023"/>
                  </a:lnTo>
                  <a:lnTo>
                    <a:pt x="4867" y="3909"/>
                  </a:lnTo>
                  <a:lnTo>
                    <a:pt x="4933" y="3786"/>
                  </a:lnTo>
                  <a:lnTo>
                    <a:pt x="4990" y="3672"/>
                  </a:lnTo>
                  <a:lnTo>
                    <a:pt x="5038" y="3548"/>
                  </a:lnTo>
                  <a:lnTo>
                    <a:pt x="5085" y="3425"/>
                  </a:lnTo>
                  <a:lnTo>
                    <a:pt x="5123" y="3302"/>
                  </a:lnTo>
                  <a:lnTo>
                    <a:pt x="5152" y="3178"/>
                  </a:lnTo>
                  <a:lnTo>
                    <a:pt x="5180" y="3055"/>
                  </a:lnTo>
                  <a:lnTo>
                    <a:pt x="5199" y="2922"/>
                  </a:lnTo>
                  <a:lnTo>
                    <a:pt x="5208" y="2799"/>
                  </a:lnTo>
                  <a:lnTo>
                    <a:pt x="5218" y="2676"/>
                  </a:lnTo>
                  <a:lnTo>
                    <a:pt x="5218" y="2552"/>
                  </a:lnTo>
                  <a:lnTo>
                    <a:pt x="5208" y="2420"/>
                  </a:lnTo>
                  <a:lnTo>
                    <a:pt x="5199" y="2296"/>
                  </a:lnTo>
                  <a:lnTo>
                    <a:pt x="5180" y="2173"/>
                  </a:lnTo>
                  <a:lnTo>
                    <a:pt x="5152" y="2050"/>
                  </a:lnTo>
                  <a:lnTo>
                    <a:pt x="5123" y="1926"/>
                  </a:lnTo>
                  <a:lnTo>
                    <a:pt x="5085" y="1812"/>
                  </a:lnTo>
                  <a:lnTo>
                    <a:pt x="5047" y="1689"/>
                  </a:lnTo>
                  <a:lnTo>
                    <a:pt x="5000" y="1575"/>
                  </a:lnTo>
                  <a:lnTo>
                    <a:pt x="4952" y="1461"/>
                  </a:lnTo>
                  <a:lnTo>
                    <a:pt x="4895" y="1348"/>
                  </a:lnTo>
                  <a:lnTo>
                    <a:pt x="4829" y="1243"/>
                  </a:lnTo>
                  <a:lnTo>
                    <a:pt x="4763" y="1129"/>
                  </a:lnTo>
                  <a:lnTo>
                    <a:pt x="4687" y="1034"/>
                  </a:lnTo>
                  <a:lnTo>
                    <a:pt x="4611" y="930"/>
                  </a:lnTo>
                  <a:lnTo>
                    <a:pt x="4525" y="835"/>
                  </a:lnTo>
                  <a:lnTo>
                    <a:pt x="4431" y="740"/>
                  </a:lnTo>
                  <a:lnTo>
                    <a:pt x="4336" y="655"/>
                  </a:lnTo>
                  <a:lnTo>
                    <a:pt x="4241" y="570"/>
                  </a:lnTo>
                  <a:lnTo>
                    <a:pt x="4137" y="494"/>
                  </a:lnTo>
                  <a:lnTo>
                    <a:pt x="4023" y="418"/>
                  </a:lnTo>
                  <a:lnTo>
                    <a:pt x="3909" y="342"/>
                  </a:lnTo>
                  <a:lnTo>
                    <a:pt x="3795" y="285"/>
                  </a:lnTo>
                  <a:lnTo>
                    <a:pt x="3672" y="228"/>
                  </a:lnTo>
                  <a:lnTo>
                    <a:pt x="3548" y="171"/>
                  </a:lnTo>
                  <a:lnTo>
                    <a:pt x="3425" y="133"/>
                  </a:lnTo>
                  <a:lnTo>
                    <a:pt x="3302" y="95"/>
                  </a:lnTo>
                  <a:lnTo>
                    <a:pt x="3178" y="57"/>
                  </a:lnTo>
                  <a:lnTo>
                    <a:pt x="3055" y="38"/>
                  </a:lnTo>
                  <a:lnTo>
                    <a:pt x="2932" y="19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6938175" y="3132250"/>
              <a:ext cx="130475" cy="130225"/>
            </a:xfrm>
            <a:custGeom>
              <a:rect b="b" l="l" r="r" t="t"/>
              <a:pathLst>
                <a:path extrusionOk="0" h="5209" w="5219">
                  <a:moveTo>
                    <a:pt x="2486" y="0"/>
                  </a:moveTo>
                  <a:lnTo>
                    <a:pt x="2354" y="10"/>
                  </a:lnTo>
                  <a:lnTo>
                    <a:pt x="2230" y="29"/>
                  </a:lnTo>
                  <a:lnTo>
                    <a:pt x="2097" y="48"/>
                  </a:lnTo>
                  <a:lnTo>
                    <a:pt x="1974" y="76"/>
                  </a:lnTo>
                  <a:lnTo>
                    <a:pt x="1841" y="114"/>
                  </a:lnTo>
                  <a:lnTo>
                    <a:pt x="1718" y="152"/>
                  </a:lnTo>
                  <a:lnTo>
                    <a:pt x="1595" y="199"/>
                  </a:lnTo>
                  <a:lnTo>
                    <a:pt x="1471" y="256"/>
                  </a:lnTo>
                  <a:lnTo>
                    <a:pt x="1357" y="323"/>
                  </a:lnTo>
                  <a:lnTo>
                    <a:pt x="1244" y="380"/>
                  </a:lnTo>
                  <a:lnTo>
                    <a:pt x="1130" y="456"/>
                  </a:lnTo>
                  <a:lnTo>
                    <a:pt x="1025" y="532"/>
                  </a:lnTo>
                  <a:lnTo>
                    <a:pt x="931" y="607"/>
                  </a:lnTo>
                  <a:lnTo>
                    <a:pt x="836" y="693"/>
                  </a:lnTo>
                  <a:lnTo>
                    <a:pt x="741" y="778"/>
                  </a:lnTo>
                  <a:lnTo>
                    <a:pt x="655" y="873"/>
                  </a:lnTo>
                  <a:lnTo>
                    <a:pt x="580" y="968"/>
                  </a:lnTo>
                  <a:lnTo>
                    <a:pt x="494" y="1072"/>
                  </a:lnTo>
                  <a:lnTo>
                    <a:pt x="428" y="1177"/>
                  </a:lnTo>
                  <a:lnTo>
                    <a:pt x="361" y="1281"/>
                  </a:lnTo>
                  <a:lnTo>
                    <a:pt x="304" y="1395"/>
                  </a:lnTo>
                  <a:lnTo>
                    <a:pt x="248" y="1499"/>
                  </a:lnTo>
                  <a:lnTo>
                    <a:pt x="191" y="1613"/>
                  </a:lnTo>
                  <a:lnTo>
                    <a:pt x="153" y="1736"/>
                  </a:lnTo>
                  <a:lnTo>
                    <a:pt x="115" y="1850"/>
                  </a:lnTo>
                  <a:lnTo>
                    <a:pt x="77" y="1973"/>
                  </a:lnTo>
                  <a:lnTo>
                    <a:pt x="48" y="2097"/>
                  </a:lnTo>
                  <a:lnTo>
                    <a:pt x="29" y="2220"/>
                  </a:lnTo>
                  <a:lnTo>
                    <a:pt x="10" y="2343"/>
                  </a:lnTo>
                  <a:lnTo>
                    <a:pt x="1" y="2476"/>
                  </a:lnTo>
                  <a:lnTo>
                    <a:pt x="1" y="2600"/>
                  </a:lnTo>
                  <a:lnTo>
                    <a:pt x="1" y="2723"/>
                  </a:lnTo>
                  <a:lnTo>
                    <a:pt x="10" y="2856"/>
                  </a:lnTo>
                  <a:lnTo>
                    <a:pt x="29" y="2979"/>
                  </a:lnTo>
                  <a:lnTo>
                    <a:pt x="48" y="3112"/>
                  </a:lnTo>
                  <a:lnTo>
                    <a:pt x="77" y="3245"/>
                  </a:lnTo>
                  <a:lnTo>
                    <a:pt x="115" y="3368"/>
                  </a:lnTo>
                  <a:lnTo>
                    <a:pt x="162" y="3491"/>
                  </a:lnTo>
                  <a:lnTo>
                    <a:pt x="210" y="3624"/>
                  </a:lnTo>
                  <a:lnTo>
                    <a:pt x="267" y="3738"/>
                  </a:lnTo>
                  <a:lnTo>
                    <a:pt x="323" y="3861"/>
                  </a:lnTo>
                  <a:lnTo>
                    <a:pt x="390" y="3975"/>
                  </a:lnTo>
                  <a:lnTo>
                    <a:pt x="456" y="4080"/>
                  </a:lnTo>
                  <a:lnTo>
                    <a:pt x="532" y="4184"/>
                  </a:lnTo>
                  <a:lnTo>
                    <a:pt x="618" y="4288"/>
                  </a:lnTo>
                  <a:lnTo>
                    <a:pt x="693" y="4383"/>
                  </a:lnTo>
                  <a:lnTo>
                    <a:pt x="788" y="4468"/>
                  </a:lnTo>
                  <a:lnTo>
                    <a:pt x="883" y="4554"/>
                  </a:lnTo>
                  <a:lnTo>
                    <a:pt x="978" y="4639"/>
                  </a:lnTo>
                  <a:lnTo>
                    <a:pt x="1073" y="4715"/>
                  </a:lnTo>
                  <a:lnTo>
                    <a:pt x="1177" y="4782"/>
                  </a:lnTo>
                  <a:lnTo>
                    <a:pt x="1282" y="4848"/>
                  </a:lnTo>
                  <a:lnTo>
                    <a:pt x="1395" y="4914"/>
                  </a:lnTo>
                  <a:lnTo>
                    <a:pt x="1509" y="4962"/>
                  </a:lnTo>
                  <a:lnTo>
                    <a:pt x="1623" y="5019"/>
                  </a:lnTo>
                  <a:lnTo>
                    <a:pt x="1737" y="5057"/>
                  </a:lnTo>
                  <a:lnTo>
                    <a:pt x="1860" y="5104"/>
                  </a:lnTo>
                  <a:lnTo>
                    <a:pt x="1974" y="5133"/>
                  </a:lnTo>
                  <a:lnTo>
                    <a:pt x="2097" y="5161"/>
                  </a:lnTo>
                  <a:lnTo>
                    <a:pt x="2221" y="5180"/>
                  </a:lnTo>
                  <a:lnTo>
                    <a:pt x="2354" y="5199"/>
                  </a:lnTo>
                  <a:lnTo>
                    <a:pt x="2477" y="5208"/>
                  </a:lnTo>
                  <a:lnTo>
                    <a:pt x="2733" y="5208"/>
                  </a:lnTo>
                  <a:lnTo>
                    <a:pt x="2856" y="5199"/>
                  </a:lnTo>
                  <a:lnTo>
                    <a:pt x="2989" y="5180"/>
                  </a:lnTo>
                  <a:lnTo>
                    <a:pt x="3112" y="5161"/>
                  </a:lnTo>
                  <a:lnTo>
                    <a:pt x="3245" y="5133"/>
                  </a:lnTo>
                  <a:lnTo>
                    <a:pt x="3369" y="5095"/>
                  </a:lnTo>
                  <a:lnTo>
                    <a:pt x="3501" y="5057"/>
                  </a:lnTo>
                  <a:lnTo>
                    <a:pt x="3625" y="5000"/>
                  </a:lnTo>
                  <a:lnTo>
                    <a:pt x="3748" y="4952"/>
                  </a:lnTo>
                  <a:lnTo>
                    <a:pt x="3862" y="4886"/>
                  </a:lnTo>
                  <a:lnTo>
                    <a:pt x="3976" y="4819"/>
                  </a:lnTo>
                  <a:lnTo>
                    <a:pt x="4080" y="4753"/>
                  </a:lnTo>
                  <a:lnTo>
                    <a:pt x="4184" y="4677"/>
                  </a:lnTo>
                  <a:lnTo>
                    <a:pt x="4289" y="4601"/>
                  </a:lnTo>
                  <a:lnTo>
                    <a:pt x="4384" y="4516"/>
                  </a:lnTo>
                  <a:lnTo>
                    <a:pt x="4469" y="4421"/>
                  </a:lnTo>
                  <a:lnTo>
                    <a:pt x="4564" y="4336"/>
                  </a:lnTo>
                  <a:lnTo>
                    <a:pt x="4640" y="4241"/>
                  </a:lnTo>
                  <a:lnTo>
                    <a:pt x="4716" y="4136"/>
                  </a:lnTo>
                  <a:lnTo>
                    <a:pt x="4792" y="4032"/>
                  </a:lnTo>
                  <a:lnTo>
                    <a:pt x="4858" y="3928"/>
                  </a:lnTo>
                  <a:lnTo>
                    <a:pt x="4915" y="3814"/>
                  </a:lnTo>
                  <a:lnTo>
                    <a:pt x="4972" y="3710"/>
                  </a:lnTo>
                  <a:lnTo>
                    <a:pt x="5019" y="3586"/>
                  </a:lnTo>
                  <a:lnTo>
                    <a:pt x="5067" y="3472"/>
                  </a:lnTo>
                  <a:lnTo>
                    <a:pt x="5105" y="3359"/>
                  </a:lnTo>
                  <a:lnTo>
                    <a:pt x="5133" y="3235"/>
                  </a:lnTo>
                  <a:lnTo>
                    <a:pt x="5162" y="3112"/>
                  </a:lnTo>
                  <a:lnTo>
                    <a:pt x="5190" y="2989"/>
                  </a:lnTo>
                  <a:lnTo>
                    <a:pt x="5200" y="2865"/>
                  </a:lnTo>
                  <a:lnTo>
                    <a:pt x="5209" y="2732"/>
                  </a:lnTo>
                  <a:lnTo>
                    <a:pt x="5219" y="2609"/>
                  </a:lnTo>
                  <a:lnTo>
                    <a:pt x="5209" y="2476"/>
                  </a:lnTo>
                  <a:lnTo>
                    <a:pt x="5200" y="2353"/>
                  </a:lnTo>
                  <a:lnTo>
                    <a:pt x="5190" y="2220"/>
                  </a:lnTo>
                  <a:lnTo>
                    <a:pt x="5162" y="2097"/>
                  </a:lnTo>
                  <a:lnTo>
                    <a:pt x="5133" y="1964"/>
                  </a:lnTo>
                  <a:lnTo>
                    <a:pt x="5105" y="1841"/>
                  </a:lnTo>
                  <a:lnTo>
                    <a:pt x="5057" y="1708"/>
                  </a:lnTo>
                  <a:lnTo>
                    <a:pt x="5010" y="1585"/>
                  </a:lnTo>
                  <a:lnTo>
                    <a:pt x="4953" y="1471"/>
                  </a:lnTo>
                  <a:lnTo>
                    <a:pt x="4896" y="1347"/>
                  </a:lnTo>
                  <a:lnTo>
                    <a:pt x="4830" y="1234"/>
                  </a:lnTo>
                  <a:lnTo>
                    <a:pt x="4754" y="1129"/>
                  </a:lnTo>
                  <a:lnTo>
                    <a:pt x="4678" y="1025"/>
                  </a:lnTo>
                  <a:lnTo>
                    <a:pt x="4602" y="920"/>
                  </a:lnTo>
                  <a:lnTo>
                    <a:pt x="4517" y="826"/>
                  </a:lnTo>
                  <a:lnTo>
                    <a:pt x="4431" y="740"/>
                  </a:lnTo>
                  <a:lnTo>
                    <a:pt x="4336" y="655"/>
                  </a:lnTo>
                  <a:lnTo>
                    <a:pt x="4241" y="569"/>
                  </a:lnTo>
                  <a:lnTo>
                    <a:pt x="4137" y="494"/>
                  </a:lnTo>
                  <a:lnTo>
                    <a:pt x="4033" y="427"/>
                  </a:lnTo>
                  <a:lnTo>
                    <a:pt x="3928" y="361"/>
                  </a:lnTo>
                  <a:lnTo>
                    <a:pt x="3824" y="294"/>
                  </a:lnTo>
                  <a:lnTo>
                    <a:pt x="3710" y="237"/>
                  </a:lnTo>
                  <a:lnTo>
                    <a:pt x="3596" y="190"/>
                  </a:lnTo>
                  <a:lnTo>
                    <a:pt x="3482" y="143"/>
                  </a:lnTo>
                  <a:lnTo>
                    <a:pt x="3359" y="105"/>
                  </a:lnTo>
                  <a:lnTo>
                    <a:pt x="3236" y="76"/>
                  </a:lnTo>
                  <a:lnTo>
                    <a:pt x="3112" y="48"/>
                  </a:lnTo>
                  <a:lnTo>
                    <a:pt x="2989" y="29"/>
                  </a:lnTo>
                  <a:lnTo>
                    <a:pt x="2866" y="10"/>
                  </a:lnTo>
                  <a:lnTo>
                    <a:pt x="2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107525" y="2962675"/>
              <a:ext cx="130450" cy="130450"/>
            </a:xfrm>
            <a:custGeom>
              <a:rect b="b" l="l" r="r" t="t"/>
              <a:pathLst>
                <a:path extrusionOk="0" h="5218" w="5218">
                  <a:moveTo>
                    <a:pt x="2600" y="0"/>
                  </a:moveTo>
                  <a:lnTo>
                    <a:pt x="2476" y="10"/>
                  </a:lnTo>
                  <a:lnTo>
                    <a:pt x="2353" y="19"/>
                  </a:lnTo>
                  <a:lnTo>
                    <a:pt x="2220" y="29"/>
                  </a:lnTo>
                  <a:lnTo>
                    <a:pt x="2097" y="57"/>
                  </a:lnTo>
                  <a:lnTo>
                    <a:pt x="1974" y="86"/>
                  </a:lnTo>
                  <a:lnTo>
                    <a:pt x="1860" y="114"/>
                  </a:lnTo>
                  <a:lnTo>
                    <a:pt x="1736" y="152"/>
                  </a:lnTo>
                  <a:lnTo>
                    <a:pt x="1623" y="200"/>
                  </a:lnTo>
                  <a:lnTo>
                    <a:pt x="1509" y="247"/>
                  </a:lnTo>
                  <a:lnTo>
                    <a:pt x="1395" y="304"/>
                  </a:lnTo>
                  <a:lnTo>
                    <a:pt x="1281" y="370"/>
                  </a:lnTo>
                  <a:lnTo>
                    <a:pt x="1177" y="437"/>
                  </a:lnTo>
                  <a:lnTo>
                    <a:pt x="1072" y="503"/>
                  </a:lnTo>
                  <a:lnTo>
                    <a:pt x="977" y="579"/>
                  </a:lnTo>
                  <a:lnTo>
                    <a:pt x="883" y="664"/>
                  </a:lnTo>
                  <a:lnTo>
                    <a:pt x="788" y="750"/>
                  </a:lnTo>
                  <a:lnTo>
                    <a:pt x="702" y="835"/>
                  </a:lnTo>
                  <a:lnTo>
                    <a:pt x="617" y="930"/>
                  </a:lnTo>
                  <a:lnTo>
                    <a:pt x="532" y="1034"/>
                  </a:lnTo>
                  <a:lnTo>
                    <a:pt x="456" y="1139"/>
                  </a:lnTo>
                  <a:lnTo>
                    <a:pt x="389" y="1243"/>
                  </a:lnTo>
                  <a:lnTo>
                    <a:pt x="323" y="1357"/>
                  </a:lnTo>
                  <a:lnTo>
                    <a:pt x="266" y="1471"/>
                  </a:lnTo>
                  <a:lnTo>
                    <a:pt x="209" y="1594"/>
                  </a:lnTo>
                  <a:lnTo>
                    <a:pt x="162" y="1717"/>
                  </a:lnTo>
                  <a:lnTo>
                    <a:pt x="114" y="1850"/>
                  </a:lnTo>
                  <a:lnTo>
                    <a:pt x="76" y="1974"/>
                  </a:lnTo>
                  <a:lnTo>
                    <a:pt x="48" y="2106"/>
                  </a:lnTo>
                  <a:lnTo>
                    <a:pt x="29" y="2230"/>
                  </a:lnTo>
                  <a:lnTo>
                    <a:pt x="10" y="2362"/>
                  </a:lnTo>
                  <a:lnTo>
                    <a:pt x="0" y="2486"/>
                  </a:lnTo>
                  <a:lnTo>
                    <a:pt x="0" y="2619"/>
                  </a:lnTo>
                  <a:lnTo>
                    <a:pt x="0" y="2742"/>
                  </a:lnTo>
                  <a:lnTo>
                    <a:pt x="10" y="2875"/>
                  </a:lnTo>
                  <a:lnTo>
                    <a:pt x="29" y="2998"/>
                  </a:lnTo>
                  <a:lnTo>
                    <a:pt x="48" y="3121"/>
                  </a:lnTo>
                  <a:lnTo>
                    <a:pt x="76" y="3245"/>
                  </a:lnTo>
                  <a:lnTo>
                    <a:pt x="114" y="3368"/>
                  </a:lnTo>
                  <a:lnTo>
                    <a:pt x="152" y="3482"/>
                  </a:lnTo>
                  <a:lnTo>
                    <a:pt x="200" y="3596"/>
                  </a:lnTo>
                  <a:lnTo>
                    <a:pt x="247" y="3719"/>
                  </a:lnTo>
                  <a:lnTo>
                    <a:pt x="304" y="3823"/>
                  </a:lnTo>
                  <a:lnTo>
                    <a:pt x="361" y="3937"/>
                  </a:lnTo>
                  <a:lnTo>
                    <a:pt x="427" y="4042"/>
                  </a:lnTo>
                  <a:lnTo>
                    <a:pt x="503" y="4146"/>
                  </a:lnTo>
                  <a:lnTo>
                    <a:pt x="579" y="4241"/>
                  </a:lnTo>
                  <a:lnTo>
                    <a:pt x="655" y="4345"/>
                  </a:lnTo>
                  <a:lnTo>
                    <a:pt x="740" y="4431"/>
                  </a:lnTo>
                  <a:lnTo>
                    <a:pt x="835" y="4525"/>
                  </a:lnTo>
                  <a:lnTo>
                    <a:pt x="930" y="4611"/>
                  </a:lnTo>
                  <a:lnTo>
                    <a:pt x="1025" y="4687"/>
                  </a:lnTo>
                  <a:lnTo>
                    <a:pt x="1129" y="4763"/>
                  </a:lnTo>
                  <a:lnTo>
                    <a:pt x="1243" y="4829"/>
                  </a:lnTo>
                  <a:lnTo>
                    <a:pt x="1357" y="4895"/>
                  </a:lnTo>
                  <a:lnTo>
                    <a:pt x="1471" y="4962"/>
                  </a:lnTo>
                  <a:lnTo>
                    <a:pt x="1594" y="5009"/>
                  </a:lnTo>
                  <a:lnTo>
                    <a:pt x="1717" y="5066"/>
                  </a:lnTo>
                  <a:lnTo>
                    <a:pt x="1841" y="5104"/>
                  </a:lnTo>
                  <a:lnTo>
                    <a:pt x="1974" y="5142"/>
                  </a:lnTo>
                  <a:lnTo>
                    <a:pt x="2097" y="5171"/>
                  </a:lnTo>
                  <a:lnTo>
                    <a:pt x="2230" y="5190"/>
                  </a:lnTo>
                  <a:lnTo>
                    <a:pt x="2353" y="5208"/>
                  </a:lnTo>
                  <a:lnTo>
                    <a:pt x="2486" y="5218"/>
                  </a:lnTo>
                  <a:lnTo>
                    <a:pt x="2742" y="5218"/>
                  </a:lnTo>
                  <a:lnTo>
                    <a:pt x="2865" y="5208"/>
                  </a:lnTo>
                  <a:lnTo>
                    <a:pt x="2989" y="5190"/>
                  </a:lnTo>
                  <a:lnTo>
                    <a:pt x="3112" y="5171"/>
                  </a:lnTo>
                  <a:lnTo>
                    <a:pt x="3235" y="5142"/>
                  </a:lnTo>
                  <a:lnTo>
                    <a:pt x="3359" y="5104"/>
                  </a:lnTo>
                  <a:lnTo>
                    <a:pt x="3482" y="5066"/>
                  </a:lnTo>
                  <a:lnTo>
                    <a:pt x="3596" y="5028"/>
                  </a:lnTo>
                  <a:lnTo>
                    <a:pt x="3710" y="4971"/>
                  </a:lnTo>
                  <a:lnTo>
                    <a:pt x="3823" y="4924"/>
                  </a:lnTo>
                  <a:lnTo>
                    <a:pt x="3928" y="4857"/>
                  </a:lnTo>
                  <a:lnTo>
                    <a:pt x="4042" y="4791"/>
                  </a:lnTo>
                  <a:lnTo>
                    <a:pt x="4136" y="4725"/>
                  </a:lnTo>
                  <a:lnTo>
                    <a:pt x="4241" y="4649"/>
                  </a:lnTo>
                  <a:lnTo>
                    <a:pt x="4336" y="4563"/>
                  </a:lnTo>
                  <a:lnTo>
                    <a:pt x="4431" y="4478"/>
                  </a:lnTo>
                  <a:lnTo>
                    <a:pt x="4516" y="4383"/>
                  </a:lnTo>
                  <a:lnTo>
                    <a:pt x="4601" y="4288"/>
                  </a:lnTo>
                  <a:lnTo>
                    <a:pt x="4687" y="4193"/>
                  </a:lnTo>
                  <a:lnTo>
                    <a:pt x="4763" y="4089"/>
                  </a:lnTo>
                  <a:lnTo>
                    <a:pt x="4829" y="3975"/>
                  </a:lnTo>
                  <a:lnTo>
                    <a:pt x="4895" y="3871"/>
                  </a:lnTo>
                  <a:lnTo>
                    <a:pt x="4952" y="3748"/>
                  </a:lnTo>
                  <a:lnTo>
                    <a:pt x="5009" y="3624"/>
                  </a:lnTo>
                  <a:lnTo>
                    <a:pt x="5057" y="3501"/>
                  </a:lnTo>
                  <a:lnTo>
                    <a:pt x="5104" y="3378"/>
                  </a:lnTo>
                  <a:lnTo>
                    <a:pt x="5133" y="3245"/>
                  </a:lnTo>
                  <a:lnTo>
                    <a:pt x="5161" y="3121"/>
                  </a:lnTo>
                  <a:lnTo>
                    <a:pt x="5189" y="2989"/>
                  </a:lnTo>
                  <a:lnTo>
                    <a:pt x="5199" y="2865"/>
                  </a:lnTo>
                  <a:lnTo>
                    <a:pt x="5208" y="2732"/>
                  </a:lnTo>
                  <a:lnTo>
                    <a:pt x="5218" y="2609"/>
                  </a:lnTo>
                  <a:lnTo>
                    <a:pt x="5208" y="2476"/>
                  </a:lnTo>
                  <a:lnTo>
                    <a:pt x="5199" y="2353"/>
                  </a:lnTo>
                  <a:lnTo>
                    <a:pt x="5189" y="2230"/>
                  </a:lnTo>
                  <a:lnTo>
                    <a:pt x="5161" y="2106"/>
                  </a:lnTo>
                  <a:lnTo>
                    <a:pt x="5142" y="1983"/>
                  </a:lnTo>
                  <a:lnTo>
                    <a:pt x="5104" y="1860"/>
                  </a:lnTo>
                  <a:lnTo>
                    <a:pt x="5066" y="1746"/>
                  </a:lnTo>
                  <a:lnTo>
                    <a:pt x="5019" y="1623"/>
                  </a:lnTo>
                  <a:lnTo>
                    <a:pt x="4971" y="1509"/>
                  </a:lnTo>
                  <a:lnTo>
                    <a:pt x="4914" y="1395"/>
                  </a:lnTo>
                  <a:lnTo>
                    <a:pt x="4857" y="1291"/>
                  </a:lnTo>
                  <a:lnTo>
                    <a:pt x="4791" y="1186"/>
                  </a:lnTo>
                  <a:lnTo>
                    <a:pt x="4715" y="1082"/>
                  </a:lnTo>
                  <a:lnTo>
                    <a:pt x="4639" y="977"/>
                  </a:lnTo>
                  <a:lnTo>
                    <a:pt x="4563" y="883"/>
                  </a:lnTo>
                  <a:lnTo>
                    <a:pt x="4478" y="788"/>
                  </a:lnTo>
                  <a:lnTo>
                    <a:pt x="4383" y="702"/>
                  </a:lnTo>
                  <a:lnTo>
                    <a:pt x="4288" y="617"/>
                  </a:lnTo>
                  <a:lnTo>
                    <a:pt x="4184" y="541"/>
                  </a:lnTo>
                  <a:lnTo>
                    <a:pt x="4080" y="465"/>
                  </a:lnTo>
                  <a:lnTo>
                    <a:pt x="3975" y="389"/>
                  </a:lnTo>
                  <a:lnTo>
                    <a:pt x="3861" y="323"/>
                  </a:lnTo>
                  <a:lnTo>
                    <a:pt x="3748" y="266"/>
                  </a:lnTo>
                  <a:lnTo>
                    <a:pt x="3624" y="209"/>
                  </a:lnTo>
                  <a:lnTo>
                    <a:pt x="3501" y="162"/>
                  </a:lnTo>
                  <a:lnTo>
                    <a:pt x="3368" y="124"/>
                  </a:lnTo>
                  <a:lnTo>
                    <a:pt x="3245" y="86"/>
                  </a:lnTo>
                  <a:lnTo>
                    <a:pt x="3112" y="57"/>
                  </a:lnTo>
                  <a:lnTo>
                    <a:pt x="2989" y="29"/>
                  </a:lnTo>
                  <a:lnTo>
                    <a:pt x="2856" y="19"/>
                  </a:lnTo>
                  <a:lnTo>
                    <a:pt x="2732" y="10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086650" y="2724325"/>
              <a:ext cx="130475" cy="130225"/>
            </a:xfrm>
            <a:custGeom>
              <a:rect b="b" l="l" r="r" t="t"/>
              <a:pathLst>
                <a:path extrusionOk="0" h="5209" w="5219">
                  <a:moveTo>
                    <a:pt x="2410" y="0"/>
                  </a:moveTo>
                  <a:lnTo>
                    <a:pt x="2287" y="19"/>
                  </a:lnTo>
                  <a:lnTo>
                    <a:pt x="2163" y="29"/>
                  </a:lnTo>
                  <a:lnTo>
                    <a:pt x="2031" y="57"/>
                  </a:lnTo>
                  <a:lnTo>
                    <a:pt x="1907" y="86"/>
                  </a:lnTo>
                  <a:lnTo>
                    <a:pt x="1784" y="124"/>
                  </a:lnTo>
                  <a:lnTo>
                    <a:pt x="1661" y="171"/>
                  </a:lnTo>
                  <a:lnTo>
                    <a:pt x="1547" y="218"/>
                  </a:lnTo>
                  <a:lnTo>
                    <a:pt x="1423" y="285"/>
                  </a:lnTo>
                  <a:lnTo>
                    <a:pt x="1310" y="342"/>
                  </a:lnTo>
                  <a:lnTo>
                    <a:pt x="1186" y="418"/>
                  </a:lnTo>
                  <a:lnTo>
                    <a:pt x="1082" y="494"/>
                  </a:lnTo>
                  <a:lnTo>
                    <a:pt x="978" y="569"/>
                  </a:lnTo>
                  <a:lnTo>
                    <a:pt x="873" y="655"/>
                  </a:lnTo>
                  <a:lnTo>
                    <a:pt x="778" y="740"/>
                  </a:lnTo>
                  <a:lnTo>
                    <a:pt x="693" y="835"/>
                  </a:lnTo>
                  <a:lnTo>
                    <a:pt x="608" y="930"/>
                  </a:lnTo>
                  <a:lnTo>
                    <a:pt x="532" y="1034"/>
                  </a:lnTo>
                  <a:lnTo>
                    <a:pt x="456" y="1129"/>
                  </a:lnTo>
                  <a:lnTo>
                    <a:pt x="389" y="1243"/>
                  </a:lnTo>
                  <a:lnTo>
                    <a:pt x="323" y="1347"/>
                  </a:lnTo>
                  <a:lnTo>
                    <a:pt x="266" y="1461"/>
                  </a:lnTo>
                  <a:lnTo>
                    <a:pt x="209" y="1575"/>
                  </a:lnTo>
                  <a:lnTo>
                    <a:pt x="162" y="1689"/>
                  </a:lnTo>
                  <a:lnTo>
                    <a:pt x="124" y="1812"/>
                  </a:lnTo>
                  <a:lnTo>
                    <a:pt x="86" y="1926"/>
                  </a:lnTo>
                  <a:lnTo>
                    <a:pt x="57" y="2049"/>
                  </a:lnTo>
                  <a:lnTo>
                    <a:pt x="38" y="2173"/>
                  </a:lnTo>
                  <a:lnTo>
                    <a:pt x="19" y="2296"/>
                  </a:lnTo>
                  <a:lnTo>
                    <a:pt x="10" y="2419"/>
                  </a:lnTo>
                  <a:lnTo>
                    <a:pt x="0" y="2543"/>
                  </a:lnTo>
                  <a:lnTo>
                    <a:pt x="0" y="2675"/>
                  </a:lnTo>
                  <a:lnTo>
                    <a:pt x="10" y="2799"/>
                  </a:lnTo>
                  <a:lnTo>
                    <a:pt x="19" y="2922"/>
                  </a:lnTo>
                  <a:lnTo>
                    <a:pt x="38" y="3055"/>
                  </a:lnTo>
                  <a:lnTo>
                    <a:pt x="67" y="3178"/>
                  </a:lnTo>
                  <a:lnTo>
                    <a:pt x="95" y="3302"/>
                  </a:lnTo>
                  <a:lnTo>
                    <a:pt x="133" y="3425"/>
                  </a:lnTo>
                  <a:lnTo>
                    <a:pt x="181" y="3548"/>
                  </a:lnTo>
                  <a:lnTo>
                    <a:pt x="228" y="3672"/>
                  </a:lnTo>
                  <a:lnTo>
                    <a:pt x="285" y="3785"/>
                  </a:lnTo>
                  <a:lnTo>
                    <a:pt x="351" y="3909"/>
                  </a:lnTo>
                  <a:lnTo>
                    <a:pt x="418" y="4023"/>
                  </a:lnTo>
                  <a:lnTo>
                    <a:pt x="494" y="4127"/>
                  </a:lnTo>
                  <a:lnTo>
                    <a:pt x="579" y="4231"/>
                  </a:lnTo>
                  <a:lnTo>
                    <a:pt x="655" y="4336"/>
                  </a:lnTo>
                  <a:lnTo>
                    <a:pt x="750" y="4431"/>
                  </a:lnTo>
                  <a:lnTo>
                    <a:pt x="835" y="4516"/>
                  </a:lnTo>
                  <a:lnTo>
                    <a:pt x="940" y="4601"/>
                  </a:lnTo>
                  <a:lnTo>
                    <a:pt x="1035" y="4687"/>
                  </a:lnTo>
                  <a:lnTo>
                    <a:pt x="1139" y="4753"/>
                  </a:lnTo>
                  <a:lnTo>
                    <a:pt x="1243" y="4829"/>
                  </a:lnTo>
                  <a:lnTo>
                    <a:pt x="1357" y="4886"/>
                  </a:lnTo>
                  <a:lnTo>
                    <a:pt x="1461" y="4943"/>
                  </a:lnTo>
                  <a:lnTo>
                    <a:pt x="1575" y="5000"/>
                  </a:lnTo>
                  <a:lnTo>
                    <a:pt x="1699" y="5047"/>
                  </a:lnTo>
                  <a:lnTo>
                    <a:pt x="1812" y="5085"/>
                  </a:lnTo>
                  <a:lnTo>
                    <a:pt x="1936" y="5123"/>
                  </a:lnTo>
                  <a:lnTo>
                    <a:pt x="2059" y="5152"/>
                  </a:lnTo>
                  <a:lnTo>
                    <a:pt x="2182" y="5170"/>
                  </a:lnTo>
                  <a:lnTo>
                    <a:pt x="2306" y="5189"/>
                  </a:lnTo>
                  <a:lnTo>
                    <a:pt x="2429" y="5208"/>
                  </a:lnTo>
                  <a:lnTo>
                    <a:pt x="2676" y="5208"/>
                  </a:lnTo>
                  <a:lnTo>
                    <a:pt x="2809" y="5199"/>
                  </a:lnTo>
                  <a:lnTo>
                    <a:pt x="2932" y="5189"/>
                  </a:lnTo>
                  <a:lnTo>
                    <a:pt x="3055" y="5170"/>
                  </a:lnTo>
                  <a:lnTo>
                    <a:pt x="3179" y="5142"/>
                  </a:lnTo>
                  <a:lnTo>
                    <a:pt x="3302" y="5114"/>
                  </a:lnTo>
                  <a:lnTo>
                    <a:pt x="3435" y="5076"/>
                  </a:lnTo>
                  <a:lnTo>
                    <a:pt x="3548" y="5028"/>
                  </a:lnTo>
                  <a:lnTo>
                    <a:pt x="3672" y="4981"/>
                  </a:lnTo>
                  <a:lnTo>
                    <a:pt x="3795" y="4924"/>
                  </a:lnTo>
                  <a:lnTo>
                    <a:pt x="3909" y="4857"/>
                  </a:lnTo>
                  <a:lnTo>
                    <a:pt x="4023" y="4791"/>
                  </a:lnTo>
                  <a:lnTo>
                    <a:pt x="4137" y="4715"/>
                  </a:lnTo>
                  <a:lnTo>
                    <a:pt x="4241" y="4639"/>
                  </a:lnTo>
                  <a:lnTo>
                    <a:pt x="4336" y="4554"/>
                  </a:lnTo>
                  <a:lnTo>
                    <a:pt x="4431" y="4459"/>
                  </a:lnTo>
                  <a:lnTo>
                    <a:pt x="4526" y="4374"/>
                  </a:lnTo>
                  <a:lnTo>
                    <a:pt x="4611" y="4279"/>
                  </a:lnTo>
                  <a:lnTo>
                    <a:pt x="4687" y="4174"/>
                  </a:lnTo>
                  <a:lnTo>
                    <a:pt x="4763" y="4070"/>
                  </a:lnTo>
                  <a:lnTo>
                    <a:pt x="4829" y="3966"/>
                  </a:lnTo>
                  <a:lnTo>
                    <a:pt x="4896" y="3861"/>
                  </a:lnTo>
                  <a:lnTo>
                    <a:pt x="4953" y="3747"/>
                  </a:lnTo>
                  <a:lnTo>
                    <a:pt x="5000" y="3634"/>
                  </a:lnTo>
                  <a:lnTo>
                    <a:pt x="5047" y="3520"/>
                  </a:lnTo>
                  <a:lnTo>
                    <a:pt x="5095" y="3396"/>
                  </a:lnTo>
                  <a:lnTo>
                    <a:pt x="5123" y="3273"/>
                  </a:lnTo>
                  <a:lnTo>
                    <a:pt x="5152" y="3159"/>
                  </a:lnTo>
                  <a:lnTo>
                    <a:pt x="5180" y="3036"/>
                  </a:lnTo>
                  <a:lnTo>
                    <a:pt x="5199" y="2913"/>
                  </a:lnTo>
                  <a:lnTo>
                    <a:pt x="5209" y="2780"/>
                  </a:lnTo>
                  <a:lnTo>
                    <a:pt x="5218" y="2657"/>
                  </a:lnTo>
                  <a:lnTo>
                    <a:pt x="5218" y="2533"/>
                  </a:lnTo>
                  <a:lnTo>
                    <a:pt x="5209" y="2410"/>
                  </a:lnTo>
                  <a:lnTo>
                    <a:pt x="5199" y="2277"/>
                  </a:lnTo>
                  <a:lnTo>
                    <a:pt x="5180" y="2154"/>
                  </a:lnTo>
                  <a:lnTo>
                    <a:pt x="5152" y="2030"/>
                  </a:lnTo>
                  <a:lnTo>
                    <a:pt x="5123" y="1907"/>
                  </a:lnTo>
                  <a:lnTo>
                    <a:pt x="5085" y="1784"/>
                  </a:lnTo>
                  <a:lnTo>
                    <a:pt x="5038" y="1660"/>
                  </a:lnTo>
                  <a:lnTo>
                    <a:pt x="4990" y="1537"/>
                  </a:lnTo>
                  <a:lnTo>
                    <a:pt x="4934" y="1414"/>
                  </a:lnTo>
                  <a:lnTo>
                    <a:pt x="4867" y="1300"/>
                  </a:lnTo>
                  <a:lnTo>
                    <a:pt x="4791" y="1186"/>
                  </a:lnTo>
                  <a:lnTo>
                    <a:pt x="4725" y="1072"/>
                  </a:lnTo>
                  <a:lnTo>
                    <a:pt x="4639" y="968"/>
                  </a:lnTo>
                  <a:lnTo>
                    <a:pt x="4554" y="873"/>
                  </a:lnTo>
                  <a:lnTo>
                    <a:pt x="4469" y="778"/>
                  </a:lnTo>
                  <a:lnTo>
                    <a:pt x="4374" y="683"/>
                  </a:lnTo>
                  <a:lnTo>
                    <a:pt x="4279" y="598"/>
                  </a:lnTo>
                  <a:lnTo>
                    <a:pt x="4184" y="522"/>
                  </a:lnTo>
                  <a:lnTo>
                    <a:pt x="4080" y="446"/>
                  </a:lnTo>
                  <a:lnTo>
                    <a:pt x="3975" y="380"/>
                  </a:lnTo>
                  <a:lnTo>
                    <a:pt x="3862" y="313"/>
                  </a:lnTo>
                  <a:lnTo>
                    <a:pt x="3748" y="256"/>
                  </a:lnTo>
                  <a:lnTo>
                    <a:pt x="3634" y="209"/>
                  </a:lnTo>
                  <a:lnTo>
                    <a:pt x="3520" y="162"/>
                  </a:lnTo>
                  <a:lnTo>
                    <a:pt x="3406" y="124"/>
                  </a:lnTo>
                  <a:lnTo>
                    <a:pt x="3283" y="86"/>
                  </a:lnTo>
                  <a:lnTo>
                    <a:pt x="3160" y="57"/>
                  </a:lnTo>
                  <a:lnTo>
                    <a:pt x="3036" y="29"/>
                  </a:lnTo>
                  <a:lnTo>
                    <a:pt x="2913" y="10"/>
                  </a:lnTo>
                  <a:lnTo>
                    <a:pt x="2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621325" y="2645825"/>
              <a:ext cx="570425" cy="570400"/>
            </a:xfrm>
            <a:custGeom>
              <a:rect b="b" l="l" r="r" t="t"/>
              <a:pathLst>
                <a:path extrusionOk="0" h="22816" w="22817">
                  <a:moveTo>
                    <a:pt x="11404" y="0"/>
                  </a:moveTo>
                  <a:lnTo>
                    <a:pt x="11110" y="10"/>
                  </a:lnTo>
                  <a:lnTo>
                    <a:pt x="10816" y="19"/>
                  </a:lnTo>
                  <a:lnTo>
                    <a:pt x="10531" y="38"/>
                  </a:lnTo>
                  <a:lnTo>
                    <a:pt x="10237" y="57"/>
                  </a:lnTo>
                  <a:lnTo>
                    <a:pt x="9952" y="95"/>
                  </a:lnTo>
                  <a:lnTo>
                    <a:pt x="9668" y="133"/>
                  </a:lnTo>
                  <a:lnTo>
                    <a:pt x="9383" y="180"/>
                  </a:lnTo>
                  <a:lnTo>
                    <a:pt x="9108" y="237"/>
                  </a:lnTo>
                  <a:lnTo>
                    <a:pt x="8833" y="294"/>
                  </a:lnTo>
                  <a:lnTo>
                    <a:pt x="8558" y="361"/>
                  </a:lnTo>
                  <a:lnTo>
                    <a:pt x="8283" y="437"/>
                  </a:lnTo>
                  <a:lnTo>
                    <a:pt x="8017" y="512"/>
                  </a:lnTo>
                  <a:lnTo>
                    <a:pt x="7751" y="598"/>
                  </a:lnTo>
                  <a:lnTo>
                    <a:pt x="7486" y="693"/>
                  </a:lnTo>
                  <a:lnTo>
                    <a:pt x="7220" y="797"/>
                  </a:lnTo>
                  <a:lnTo>
                    <a:pt x="6964" y="901"/>
                  </a:lnTo>
                  <a:lnTo>
                    <a:pt x="6708" y="1015"/>
                  </a:lnTo>
                  <a:lnTo>
                    <a:pt x="6461" y="1129"/>
                  </a:lnTo>
                  <a:lnTo>
                    <a:pt x="6214" y="1252"/>
                  </a:lnTo>
                  <a:lnTo>
                    <a:pt x="5968" y="1376"/>
                  </a:lnTo>
                  <a:lnTo>
                    <a:pt x="5731" y="1518"/>
                  </a:lnTo>
                  <a:lnTo>
                    <a:pt x="5494" y="1651"/>
                  </a:lnTo>
                  <a:lnTo>
                    <a:pt x="5256" y="1803"/>
                  </a:lnTo>
                  <a:lnTo>
                    <a:pt x="5029" y="1954"/>
                  </a:lnTo>
                  <a:lnTo>
                    <a:pt x="4801" y="2106"/>
                  </a:lnTo>
                  <a:lnTo>
                    <a:pt x="4583" y="2267"/>
                  </a:lnTo>
                  <a:lnTo>
                    <a:pt x="4365" y="2438"/>
                  </a:lnTo>
                  <a:lnTo>
                    <a:pt x="4146" y="2609"/>
                  </a:lnTo>
                  <a:lnTo>
                    <a:pt x="3938" y="2789"/>
                  </a:lnTo>
                  <a:lnTo>
                    <a:pt x="3738" y="2970"/>
                  </a:lnTo>
                  <a:lnTo>
                    <a:pt x="3539" y="3150"/>
                  </a:lnTo>
                  <a:lnTo>
                    <a:pt x="3340" y="3339"/>
                  </a:lnTo>
                  <a:lnTo>
                    <a:pt x="3150" y="3539"/>
                  </a:lnTo>
                  <a:lnTo>
                    <a:pt x="2961" y="3738"/>
                  </a:lnTo>
                  <a:lnTo>
                    <a:pt x="2780" y="3947"/>
                  </a:lnTo>
                  <a:lnTo>
                    <a:pt x="2600" y="4155"/>
                  </a:lnTo>
                  <a:lnTo>
                    <a:pt x="2429" y="4364"/>
                  </a:lnTo>
                  <a:lnTo>
                    <a:pt x="2268" y="4582"/>
                  </a:lnTo>
                  <a:lnTo>
                    <a:pt x="2107" y="4810"/>
                  </a:lnTo>
                  <a:lnTo>
                    <a:pt x="1946" y="5028"/>
                  </a:lnTo>
                  <a:lnTo>
                    <a:pt x="1794" y="5265"/>
                  </a:lnTo>
                  <a:lnTo>
                    <a:pt x="1651" y="5493"/>
                  </a:lnTo>
                  <a:lnTo>
                    <a:pt x="1509" y="5730"/>
                  </a:lnTo>
                  <a:lnTo>
                    <a:pt x="1376" y="5977"/>
                  </a:lnTo>
                  <a:lnTo>
                    <a:pt x="1244" y="6214"/>
                  </a:lnTo>
                  <a:lnTo>
                    <a:pt x="1120" y="6461"/>
                  </a:lnTo>
                  <a:lnTo>
                    <a:pt x="1006" y="6717"/>
                  </a:lnTo>
                  <a:lnTo>
                    <a:pt x="893" y="6973"/>
                  </a:lnTo>
                  <a:lnTo>
                    <a:pt x="788" y="7229"/>
                  </a:lnTo>
                  <a:lnTo>
                    <a:pt x="693" y="7485"/>
                  </a:lnTo>
                  <a:lnTo>
                    <a:pt x="598" y="7751"/>
                  </a:lnTo>
                  <a:lnTo>
                    <a:pt x="513" y="8016"/>
                  </a:lnTo>
                  <a:lnTo>
                    <a:pt x="428" y="8292"/>
                  </a:lnTo>
                  <a:lnTo>
                    <a:pt x="361" y="8557"/>
                  </a:lnTo>
                  <a:lnTo>
                    <a:pt x="295" y="8832"/>
                  </a:lnTo>
                  <a:lnTo>
                    <a:pt x="228" y="9107"/>
                  </a:lnTo>
                  <a:lnTo>
                    <a:pt x="181" y="9392"/>
                  </a:lnTo>
                  <a:lnTo>
                    <a:pt x="134" y="9677"/>
                  </a:lnTo>
                  <a:lnTo>
                    <a:pt x="86" y="9961"/>
                  </a:lnTo>
                  <a:lnTo>
                    <a:pt x="58" y="10246"/>
                  </a:lnTo>
                  <a:lnTo>
                    <a:pt x="29" y="10530"/>
                  </a:lnTo>
                  <a:lnTo>
                    <a:pt x="10" y="10824"/>
                  </a:lnTo>
                  <a:lnTo>
                    <a:pt x="1" y="11119"/>
                  </a:lnTo>
                  <a:lnTo>
                    <a:pt x="1" y="11413"/>
                  </a:lnTo>
                  <a:lnTo>
                    <a:pt x="1" y="11707"/>
                  </a:lnTo>
                  <a:lnTo>
                    <a:pt x="10" y="12001"/>
                  </a:lnTo>
                  <a:lnTo>
                    <a:pt x="29" y="12285"/>
                  </a:lnTo>
                  <a:lnTo>
                    <a:pt x="58" y="12579"/>
                  </a:lnTo>
                  <a:lnTo>
                    <a:pt x="86" y="12864"/>
                  </a:lnTo>
                  <a:lnTo>
                    <a:pt x="134" y="13149"/>
                  </a:lnTo>
                  <a:lnTo>
                    <a:pt x="181" y="13433"/>
                  </a:lnTo>
                  <a:lnTo>
                    <a:pt x="228" y="13708"/>
                  </a:lnTo>
                  <a:lnTo>
                    <a:pt x="295" y="13983"/>
                  </a:lnTo>
                  <a:lnTo>
                    <a:pt x="361" y="14259"/>
                  </a:lnTo>
                  <a:lnTo>
                    <a:pt x="428" y="14534"/>
                  </a:lnTo>
                  <a:lnTo>
                    <a:pt x="513" y="14799"/>
                  </a:lnTo>
                  <a:lnTo>
                    <a:pt x="598" y="15065"/>
                  </a:lnTo>
                  <a:lnTo>
                    <a:pt x="693" y="15331"/>
                  </a:lnTo>
                  <a:lnTo>
                    <a:pt x="788" y="15596"/>
                  </a:lnTo>
                  <a:lnTo>
                    <a:pt x="893" y="15852"/>
                  </a:lnTo>
                  <a:lnTo>
                    <a:pt x="1006" y="16108"/>
                  </a:lnTo>
                  <a:lnTo>
                    <a:pt x="1120" y="16355"/>
                  </a:lnTo>
                  <a:lnTo>
                    <a:pt x="1244" y="16602"/>
                  </a:lnTo>
                  <a:lnTo>
                    <a:pt x="1376" y="16848"/>
                  </a:lnTo>
                  <a:lnTo>
                    <a:pt x="1509" y="17086"/>
                  </a:lnTo>
                  <a:lnTo>
                    <a:pt x="1651" y="17323"/>
                  </a:lnTo>
                  <a:lnTo>
                    <a:pt x="1794" y="17560"/>
                  </a:lnTo>
                  <a:lnTo>
                    <a:pt x="1946" y="17788"/>
                  </a:lnTo>
                  <a:lnTo>
                    <a:pt x="2107" y="18015"/>
                  </a:lnTo>
                  <a:lnTo>
                    <a:pt x="2268" y="18233"/>
                  </a:lnTo>
                  <a:lnTo>
                    <a:pt x="2429" y="18452"/>
                  </a:lnTo>
                  <a:lnTo>
                    <a:pt x="2600" y="18670"/>
                  </a:lnTo>
                  <a:lnTo>
                    <a:pt x="2780" y="18879"/>
                  </a:lnTo>
                  <a:lnTo>
                    <a:pt x="2961" y="19078"/>
                  </a:lnTo>
                  <a:lnTo>
                    <a:pt x="3150" y="19277"/>
                  </a:lnTo>
                  <a:lnTo>
                    <a:pt x="3340" y="19476"/>
                  </a:lnTo>
                  <a:lnTo>
                    <a:pt x="3539" y="19666"/>
                  </a:lnTo>
                  <a:lnTo>
                    <a:pt x="3738" y="19856"/>
                  </a:lnTo>
                  <a:lnTo>
                    <a:pt x="3938" y="20036"/>
                  </a:lnTo>
                  <a:lnTo>
                    <a:pt x="4146" y="20216"/>
                  </a:lnTo>
                  <a:lnTo>
                    <a:pt x="4365" y="20387"/>
                  </a:lnTo>
                  <a:lnTo>
                    <a:pt x="4583" y="20548"/>
                  </a:lnTo>
                  <a:lnTo>
                    <a:pt x="4801" y="20709"/>
                  </a:lnTo>
                  <a:lnTo>
                    <a:pt x="5029" y="20871"/>
                  </a:lnTo>
                  <a:lnTo>
                    <a:pt x="5256" y="21023"/>
                  </a:lnTo>
                  <a:lnTo>
                    <a:pt x="5494" y="21165"/>
                  </a:lnTo>
                  <a:lnTo>
                    <a:pt x="5731" y="21307"/>
                  </a:lnTo>
                  <a:lnTo>
                    <a:pt x="5968" y="21440"/>
                  </a:lnTo>
                  <a:lnTo>
                    <a:pt x="6214" y="21573"/>
                  </a:lnTo>
                  <a:lnTo>
                    <a:pt x="6461" y="21696"/>
                  </a:lnTo>
                  <a:lnTo>
                    <a:pt x="6708" y="21810"/>
                  </a:lnTo>
                  <a:lnTo>
                    <a:pt x="6964" y="21924"/>
                  </a:lnTo>
                  <a:lnTo>
                    <a:pt x="7220" y="22028"/>
                  </a:lnTo>
                  <a:lnTo>
                    <a:pt x="7486" y="22123"/>
                  </a:lnTo>
                  <a:lnTo>
                    <a:pt x="7751" y="22218"/>
                  </a:lnTo>
                  <a:lnTo>
                    <a:pt x="8017" y="22303"/>
                  </a:lnTo>
                  <a:lnTo>
                    <a:pt x="8283" y="22379"/>
                  </a:lnTo>
                  <a:lnTo>
                    <a:pt x="8558" y="22455"/>
                  </a:lnTo>
                  <a:lnTo>
                    <a:pt x="8833" y="22521"/>
                  </a:lnTo>
                  <a:lnTo>
                    <a:pt x="9108" y="22588"/>
                  </a:lnTo>
                  <a:lnTo>
                    <a:pt x="9383" y="22635"/>
                  </a:lnTo>
                  <a:lnTo>
                    <a:pt x="9668" y="22683"/>
                  </a:lnTo>
                  <a:lnTo>
                    <a:pt x="9952" y="22721"/>
                  </a:lnTo>
                  <a:lnTo>
                    <a:pt x="10237" y="22759"/>
                  </a:lnTo>
                  <a:lnTo>
                    <a:pt x="10531" y="22787"/>
                  </a:lnTo>
                  <a:lnTo>
                    <a:pt x="10816" y="22806"/>
                  </a:lnTo>
                  <a:lnTo>
                    <a:pt x="11110" y="22816"/>
                  </a:lnTo>
                  <a:lnTo>
                    <a:pt x="11698" y="22816"/>
                  </a:lnTo>
                  <a:lnTo>
                    <a:pt x="11992" y="22806"/>
                  </a:lnTo>
                  <a:lnTo>
                    <a:pt x="12286" y="22787"/>
                  </a:lnTo>
                  <a:lnTo>
                    <a:pt x="12571" y="22759"/>
                  </a:lnTo>
                  <a:lnTo>
                    <a:pt x="12855" y="22721"/>
                  </a:lnTo>
                  <a:lnTo>
                    <a:pt x="13140" y="22683"/>
                  </a:lnTo>
                  <a:lnTo>
                    <a:pt x="13424" y="22635"/>
                  </a:lnTo>
                  <a:lnTo>
                    <a:pt x="13699" y="22588"/>
                  </a:lnTo>
                  <a:lnTo>
                    <a:pt x="13984" y="22521"/>
                  </a:lnTo>
                  <a:lnTo>
                    <a:pt x="14259" y="22455"/>
                  </a:lnTo>
                  <a:lnTo>
                    <a:pt x="14525" y="22379"/>
                  </a:lnTo>
                  <a:lnTo>
                    <a:pt x="14800" y="22303"/>
                  </a:lnTo>
                  <a:lnTo>
                    <a:pt x="15066" y="22218"/>
                  </a:lnTo>
                  <a:lnTo>
                    <a:pt x="15331" y="22123"/>
                  </a:lnTo>
                  <a:lnTo>
                    <a:pt x="15587" y="22028"/>
                  </a:lnTo>
                  <a:lnTo>
                    <a:pt x="15843" y="21924"/>
                  </a:lnTo>
                  <a:lnTo>
                    <a:pt x="16100" y="21810"/>
                  </a:lnTo>
                  <a:lnTo>
                    <a:pt x="16346" y="21696"/>
                  </a:lnTo>
                  <a:lnTo>
                    <a:pt x="16602" y="21573"/>
                  </a:lnTo>
                  <a:lnTo>
                    <a:pt x="16839" y="21440"/>
                  </a:lnTo>
                  <a:lnTo>
                    <a:pt x="17086" y="21307"/>
                  </a:lnTo>
                  <a:lnTo>
                    <a:pt x="17323" y="21165"/>
                  </a:lnTo>
                  <a:lnTo>
                    <a:pt x="17551" y="21023"/>
                  </a:lnTo>
                  <a:lnTo>
                    <a:pt x="17779" y="20871"/>
                  </a:lnTo>
                  <a:lnTo>
                    <a:pt x="18006" y="20709"/>
                  </a:lnTo>
                  <a:lnTo>
                    <a:pt x="18234" y="20548"/>
                  </a:lnTo>
                  <a:lnTo>
                    <a:pt x="18452" y="20387"/>
                  </a:lnTo>
                  <a:lnTo>
                    <a:pt x="18661" y="20216"/>
                  </a:lnTo>
                  <a:lnTo>
                    <a:pt x="18870" y="20036"/>
                  </a:lnTo>
                  <a:lnTo>
                    <a:pt x="19078" y="19856"/>
                  </a:lnTo>
                  <a:lnTo>
                    <a:pt x="19278" y="19666"/>
                  </a:lnTo>
                  <a:lnTo>
                    <a:pt x="19467" y="19476"/>
                  </a:lnTo>
                  <a:lnTo>
                    <a:pt x="19667" y="19277"/>
                  </a:lnTo>
                  <a:lnTo>
                    <a:pt x="19847" y="19078"/>
                  </a:lnTo>
                  <a:lnTo>
                    <a:pt x="20027" y="18879"/>
                  </a:lnTo>
                  <a:lnTo>
                    <a:pt x="20207" y="18670"/>
                  </a:lnTo>
                  <a:lnTo>
                    <a:pt x="20378" y="18452"/>
                  </a:lnTo>
                  <a:lnTo>
                    <a:pt x="20549" y="18233"/>
                  </a:lnTo>
                  <a:lnTo>
                    <a:pt x="20710" y="18015"/>
                  </a:lnTo>
                  <a:lnTo>
                    <a:pt x="20862" y="17788"/>
                  </a:lnTo>
                  <a:lnTo>
                    <a:pt x="21014" y="17560"/>
                  </a:lnTo>
                  <a:lnTo>
                    <a:pt x="21156" y="17323"/>
                  </a:lnTo>
                  <a:lnTo>
                    <a:pt x="21298" y="17086"/>
                  </a:lnTo>
                  <a:lnTo>
                    <a:pt x="21431" y="16848"/>
                  </a:lnTo>
                  <a:lnTo>
                    <a:pt x="21564" y="16602"/>
                  </a:lnTo>
                  <a:lnTo>
                    <a:pt x="21687" y="16355"/>
                  </a:lnTo>
                  <a:lnTo>
                    <a:pt x="21801" y="16108"/>
                  </a:lnTo>
                  <a:lnTo>
                    <a:pt x="21915" y="15852"/>
                  </a:lnTo>
                  <a:lnTo>
                    <a:pt x="22019" y="15596"/>
                  </a:lnTo>
                  <a:lnTo>
                    <a:pt x="22124" y="15331"/>
                  </a:lnTo>
                  <a:lnTo>
                    <a:pt x="22209" y="15065"/>
                  </a:lnTo>
                  <a:lnTo>
                    <a:pt x="22304" y="14799"/>
                  </a:lnTo>
                  <a:lnTo>
                    <a:pt x="22380" y="14534"/>
                  </a:lnTo>
                  <a:lnTo>
                    <a:pt x="22456" y="14259"/>
                  </a:lnTo>
                  <a:lnTo>
                    <a:pt x="22522" y="13983"/>
                  </a:lnTo>
                  <a:lnTo>
                    <a:pt x="22579" y="13708"/>
                  </a:lnTo>
                  <a:lnTo>
                    <a:pt x="22636" y="13433"/>
                  </a:lnTo>
                  <a:lnTo>
                    <a:pt x="22683" y="13149"/>
                  </a:lnTo>
                  <a:lnTo>
                    <a:pt x="22721" y="12864"/>
                  </a:lnTo>
                  <a:lnTo>
                    <a:pt x="22750" y="12579"/>
                  </a:lnTo>
                  <a:lnTo>
                    <a:pt x="22778" y="12285"/>
                  </a:lnTo>
                  <a:lnTo>
                    <a:pt x="22797" y="12001"/>
                  </a:lnTo>
                  <a:lnTo>
                    <a:pt x="22807" y="11707"/>
                  </a:lnTo>
                  <a:lnTo>
                    <a:pt x="22816" y="11413"/>
                  </a:lnTo>
                  <a:lnTo>
                    <a:pt x="22807" y="11119"/>
                  </a:lnTo>
                  <a:lnTo>
                    <a:pt x="22797" y="10824"/>
                  </a:lnTo>
                  <a:lnTo>
                    <a:pt x="22778" y="10530"/>
                  </a:lnTo>
                  <a:lnTo>
                    <a:pt x="22750" y="10246"/>
                  </a:lnTo>
                  <a:lnTo>
                    <a:pt x="22721" y="9961"/>
                  </a:lnTo>
                  <a:lnTo>
                    <a:pt x="22683" y="9677"/>
                  </a:lnTo>
                  <a:lnTo>
                    <a:pt x="22636" y="9392"/>
                  </a:lnTo>
                  <a:lnTo>
                    <a:pt x="22579" y="9107"/>
                  </a:lnTo>
                  <a:lnTo>
                    <a:pt x="22522" y="8832"/>
                  </a:lnTo>
                  <a:lnTo>
                    <a:pt x="22456" y="8557"/>
                  </a:lnTo>
                  <a:lnTo>
                    <a:pt x="22380" y="8292"/>
                  </a:lnTo>
                  <a:lnTo>
                    <a:pt x="22304" y="8016"/>
                  </a:lnTo>
                  <a:lnTo>
                    <a:pt x="22209" y="7751"/>
                  </a:lnTo>
                  <a:lnTo>
                    <a:pt x="22124" y="7485"/>
                  </a:lnTo>
                  <a:lnTo>
                    <a:pt x="22019" y="7229"/>
                  </a:lnTo>
                  <a:lnTo>
                    <a:pt x="21915" y="6973"/>
                  </a:lnTo>
                  <a:lnTo>
                    <a:pt x="21801" y="6717"/>
                  </a:lnTo>
                  <a:lnTo>
                    <a:pt x="21687" y="6461"/>
                  </a:lnTo>
                  <a:lnTo>
                    <a:pt x="21564" y="6214"/>
                  </a:lnTo>
                  <a:lnTo>
                    <a:pt x="21431" y="5977"/>
                  </a:lnTo>
                  <a:lnTo>
                    <a:pt x="21298" y="5730"/>
                  </a:lnTo>
                  <a:lnTo>
                    <a:pt x="21156" y="5493"/>
                  </a:lnTo>
                  <a:lnTo>
                    <a:pt x="21014" y="5265"/>
                  </a:lnTo>
                  <a:lnTo>
                    <a:pt x="20862" y="5028"/>
                  </a:lnTo>
                  <a:lnTo>
                    <a:pt x="20710" y="4810"/>
                  </a:lnTo>
                  <a:lnTo>
                    <a:pt x="20549" y="4582"/>
                  </a:lnTo>
                  <a:lnTo>
                    <a:pt x="20378" y="4364"/>
                  </a:lnTo>
                  <a:lnTo>
                    <a:pt x="20207" y="4155"/>
                  </a:lnTo>
                  <a:lnTo>
                    <a:pt x="20027" y="3947"/>
                  </a:lnTo>
                  <a:lnTo>
                    <a:pt x="19847" y="3738"/>
                  </a:lnTo>
                  <a:lnTo>
                    <a:pt x="19667" y="3539"/>
                  </a:lnTo>
                  <a:lnTo>
                    <a:pt x="19467" y="3339"/>
                  </a:lnTo>
                  <a:lnTo>
                    <a:pt x="19278" y="3150"/>
                  </a:lnTo>
                  <a:lnTo>
                    <a:pt x="19078" y="2970"/>
                  </a:lnTo>
                  <a:lnTo>
                    <a:pt x="18870" y="2789"/>
                  </a:lnTo>
                  <a:lnTo>
                    <a:pt x="18661" y="2609"/>
                  </a:lnTo>
                  <a:lnTo>
                    <a:pt x="18452" y="2438"/>
                  </a:lnTo>
                  <a:lnTo>
                    <a:pt x="18234" y="2267"/>
                  </a:lnTo>
                  <a:lnTo>
                    <a:pt x="18006" y="2106"/>
                  </a:lnTo>
                  <a:lnTo>
                    <a:pt x="17779" y="1954"/>
                  </a:lnTo>
                  <a:lnTo>
                    <a:pt x="17551" y="1803"/>
                  </a:lnTo>
                  <a:lnTo>
                    <a:pt x="17323" y="1651"/>
                  </a:lnTo>
                  <a:lnTo>
                    <a:pt x="17086" y="1518"/>
                  </a:lnTo>
                  <a:lnTo>
                    <a:pt x="16839" y="1376"/>
                  </a:lnTo>
                  <a:lnTo>
                    <a:pt x="16602" y="1252"/>
                  </a:lnTo>
                  <a:lnTo>
                    <a:pt x="16346" y="1129"/>
                  </a:lnTo>
                  <a:lnTo>
                    <a:pt x="16100" y="1015"/>
                  </a:lnTo>
                  <a:lnTo>
                    <a:pt x="15843" y="901"/>
                  </a:lnTo>
                  <a:lnTo>
                    <a:pt x="15587" y="797"/>
                  </a:lnTo>
                  <a:lnTo>
                    <a:pt x="15331" y="693"/>
                  </a:lnTo>
                  <a:lnTo>
                    <a:pt x="15066" y="598"/>
                  </a:lnTo>
                  <a:lnTo>
                    <a:pt x="14800" y="512"/>
                  </a:lnTo>
                  <a:lnTo>
                    <a:pt x="14525" y="437"/>
                  </a:lnTo>
                  <a:lnTo>
                    <a:pt x="14259" y="361"/>
                  </a:lnTo>
                  <a:lnTo>
                    <a:pt x="13984" y="294"/>
                  </a:lnTo>
                  <a:lnTo>
                    <a:pt x="13699" y="237"/>
                  </a:lnTo>
                  <a:lnTo>
                    <a:pt x="13424" y="180"/>
                  </a:lnTo>
                  <a:lnTo>
                    <a:pt x="13140" y="133"/>
                  </a:lnTo>
                  <a:lnTo>
                    <a:pt x="12855" y="95"/>
                  </a:lnTo>
                  <a:lnTo>
                    <a:pt x="12571" y="57"/>
                  </a:lnTo>
                  <a:lnTo>
                    <a:pt x="12286" y="38"/>
                  </a:lnTo>
                  <a:lnTo>
                    <a:pt x="11992" y="19"/>
                  </a:lnTo>
                  <a:lnTo>
                    <a:pt x="11698" y="10"/>
                  </a:lnTo>
                  <a:lnTo>
                    <a:pt x="1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764825" y="2742350"/>
              <a:ext cx="130225" cy="130450"/>
            </a:xfrm>
            <a:custGeom>
              <a:rect b="b" l="l" r="r" t="t"/>
              <a:pathLst>
                <a:path extrusionOk="0" h="5218" w="5209">
                  <a:moveTo>
                    <a:pt x="2533" y="0"/>
                  </a:moveTo>
                  <a:lnTo>
                    <a:pt x="2410" y="10"/>
                  </a:lnTo>
                  <a:lnTo>
                    <a:pt x="2286" y="19"/>
                  </a:lnTo>
                  <a:lnTo>
                    <a:pt x="2154" y="38"/>
                  </a:lnTo>
                  <a:lnTo>
                    <a:pt x="2030" y="67"/>
                  </a:lnTo>
                  <a:lnTo>
                    <a:pt x="1907" y="95"/>
                  </a:lnTo>
                  <a:lnTo>
                    <a:pt x="1784" y="133"/>
                  </a:lnTo>
                  <a:lnTo>
                    <a:pt x="1660" y="180"/>
                  </a:lnTo>
                  <a:lnTo>
                    <a:pt x="1537" y="228"/>
                  </a:lnTo>
                  <a:lnTo>
                    <a:pt x="1423" y="285"/>
                  </a:lnTo>
                  <a:lnTo>
                    <a:pt x="1300" y="351"/>
                  </a:lnTo>
                  <a:lnTo>
                    <a:pt x="1186" y="418"/>
                  </a:lnTo>
                  <a:lnTo>
                    <a:pt x="1082" y="494"/>
                  </a:lnTo>
                  <a:lnTo>
                    <a:pt x="977" y="579"/>
                  </a:lnTo>
                  <a:lnTo>
                    <a:pt x="873" y="655"/>
                  </a:lnTo>
                  <a:lnTo>
                    <a:pt x="778" y="750"/>
                  </a:lnTo>
                  <a:lnTo>
                    <a:pt x="693" y="835"/>
                  </a:lnTo>
                  <a:lnTo>
                    <a:pt x="607" y="939"/>
                  </a:lnTo>
                  <a:lnTo>
                    <a:pt x="522" y="1034"/>
                  </a:lnTo>
                  <a:lnTo>
                    <a:pt x="456" y="1139"/>
                  </a:lnTo>
                  <a:lnTo>
                    <a:pt x="380" y="1243"/>
                  </a:lnTo>
                  <a:lnTo>
                    <a:pt x="323" y="1357"/>
                  </a:lnTo>
                  <a:lnTo>
                    <a:pt x="266" y="1461"/>
                  </a:lnTo>
                  <a:lnTo>
                    <a:pt x="209" y="1575"/>
                  </a:lnTo>
                  <a:lnTo>
                    <a:pt x="161" y="1698"/>
                  </a:lnTo>
                  <a:lnTo>
                    <a:pt x="123" y="1812"/>
                  </a:lnTo>
                  <a:lnTo>
                    <a:pt x="86" y="1936"/>
                  </a:lnTo>
                  <a:lnTo>
                    <a:pt x="57" y="2059"/>
                  </a:lnTo>
                  <a:lnTo>
                    <a:pt x="38" y="2182"/>
                  </a:lnTo>
                  <a:lnTo>
                    <a:pt x="19" y="2305"/>
                  </a:lnTo>
                  <a:lnTo>
                    <a:pt x="0" y="2429"/>
                  </a:lnTo>
                  <a:lnTo>
                    <a:pt x="0" y="2552"/>
                  </a:lnTo>
                  <a:lnTo>
                    <a:pt x="0" y="2675"/>
                  </a:lnTo>
                  <a:lnTo>
                    <a:pt x="10" y="2808"/>
                  </a:lnTo>
                  <a:lnTo>
                    <a:pt x="19" y="2932"/>
                  </a:lnTo>
                  <a:lnTo>
                    <a:pt x="38" y="3055"/>
                  </a:lnTo>
                  <a:lnTo>
                    <a:pt x="57" y="3178"/>
                  </a:lnTo>
                  <a:lnTo>
                    <a:pt x="95" y="3302"/>
                  </a:lnTo>
                  <a:lnTo>
                    <a:pt x="133" y="3434"/>
                  </a:lnTo>
                  <a:lnTo>
                    <a:pt x="171" y="3548"/>
                  </a:lnTo>
                  <a:lnTo>
                    <a:pt x="228" y="3672"/>
                  </a:lnTo>
                  <a:lnTo>
                    <a:pt x="285" y="3795"/>
                  </a:lnTo>
                  <a:lnTo>
                    <a:pt x="351" y="3909"/>
                  </a:lnTo>
                  <a:lnTo>
                    <a:pt x="418" y="4023"/>
                  </a:lnTo>
                  <a:lnTo>
                    <a:pt x="493" y="4136"/>
                  </a:lnTo>
                  <a:lnTo>
                    <a:pt x="569" y="4241"/>
                  </a:lnTo>
                  <a:lnTo>
                    <a:pt x="655" y="4336"/>
                  </a:lnTo>
                  <a:lnTo>
                    <a:pt x="750" y="4431"/>
                  </a:lnTo>
                  <a:lnTo>
                    <a:pt x="835" y="4525"/>
                  </a:lnTo>
                  <a:lnTo>
                    <a:pt x="930" y="4611"/>
                  </a:lnTo>
                  <a:lnTo>
                    <a:pt x="1034" y="4687"/>
                  </a:lnTo>
                  <a:lnTo>
                    <a:pt x="1139" y="4763"/>
                  </a:lnTo>
                  <a:lnTo>
                    <a:pt x="1243" y="4829"/>
                  </a:lnTo>
                  <a:lnTo>
                    <a:pt x="1347" y="4895"/>
                  </a:lnTo>
                  <a:lnTo>
                    <a:pt x="1461" y="4952"/>
                  </a:lnTo>
                  <a:lnTo>
                    <a:pt x="1575" y="5000"/>
                  </a:lnTo>
                  <a:lnTo>
                    <a:pt x="1689" y="5047"/>
                  </a:lnTo>
                  <a:lnTo>
                    <a:pt x="1812" y="5095"/>
                  </a:lnTo>
                  <a:lnTo>
                    <a:pt x="1935" y="5123"/>
                  </a:lnTo>
                  <a:lnTo>
                    <a:pt x="2049" y="5151"/>
                  </a:lnTo>
                  <a:lnTo>
                    <a:pt x="2173" y="5180"/>
                  </a:lnTo>
                  <a:lnTo>
                    <a:pt x="2296" y="5199"/>
                  </a:lnTo>
                  <a:lnTo>
                    <a:pt x="2429" y="5208"/>
                  </a:lnTo>
                  <a:lnTo>
                    <a:pt x="2552" y="5218"/>
                  </a:lnTo>
                  <a:lnTo>
                    <a:pt x="2675" y="5218"/>
                  </a:lnTo>
                  <a:lnTo>
                    <a:pt x="2799" y="5208"/>
                  </a:lnTo>
                  <a:lnTo>
                    <a:pt x="2932" y="5199"/>
                  </a:lnTo>
                  <a:lnTo>
                    <a:pt x="3055" y="5180"/>
                  </a:lnTo>
                  <a:lnTo>
                    <a:pt x="3178" y="5151"/>
                  </a:lnTo>
                  <a:lnTo>
                    <a:pt x="3302" y="5123"/>
                  </a:lnTo>
                  <a:lnTo>
                    <a:pt x="3425" y="5085"/>
                  </a:lnTo>
                  <a:lnTo>
                    <a:pt x="3548" y="5038"/>
                  </a:lnTo>
                  <a:lnTo>
                    <a:pt x="3671" y="4990"/>
                  </a:lnTo>
                  <a:lnTo>
                    <a:pt x="3795" y="4933"/>
                  </a:lnTo>
                  <a:lnTo>
                    <a:pt x="3909" y="4867"/>
                  </a:lnTo>
                  <a:lnTo>
                    <a:pt x="4022" y="4791"/>
                  </a:lnTo>
                  <a:lnTo>
                    <a:pt x="4136" y="4725"/>
                  </a:lnTo>
                  <a:lnTo>
                    <a:pt x="4241" y="4639"/>
                  </a:lnTo>
                  <a:lnTo>
                    <a:pt x="4336" y="4554"/>
                  </a:lnTo>
                  <a:lnTo>
                    <a:pt x="4430" y="4468"/>
                  </a:lnTo>
                  <a:lnTo>
                    <a:pt x="4525" y="4374"/>
                  </a:lnTo>
                  <a:lnTo>
                    <a:pt x="4601" y="4279"/>
                  </a:lnTo>
                  <a:lnTo>
                    <a:pt x="4687" y="4184"/>
                  </a:lnTo>
                  <a:lnTo>
                    <a:pt x="4762" y="4079"/>
                  </a:lnTo>
                  <a:lnTo>
                    <a:pt x="4829" y="3975"/>
                  </a:lnTo>
                  <a:lnTo>
                    <a:pt x="4895" y="3861"/>
                  </a:lnTo>
                  <a:lnTo>
                    <a:pt x="4952" y="3747"/>
                  </a:lnTo>
                  <a:lnTo>
                    <a:pt x="5000" y="3634"/>
                  </a:lnTo>
                  <a:lnTo>
                    <a:pt x="5047" y="3520"/>
                  </a:lnTo>
                  <a:lnTo>
                    <a:pt x="5085" y="3406"/>
                  </a:lnTo>
                  <a:lnTo>
                    <a:pt x="5123" y="3283"/>
                  </a:lnTo>
                  <a:lnTo>
                    <a:pt x="5151" y="3159"/>
                  </a:lnTo>
                  <a:lnTo>
                    <a:pt x="5180" y="3036"/>
                  </a:lnTo>
                  <a:lnTo>
                    <a:pt x="5189" y="2913"/>
                  </a:lnTo>
                  <a:lnTo>
                    <a:pt x="5208" y="2789"/>
                  </a:lnTo>
                  <a:lnTo>
                    <a:pt x="5208" y="2666"/>
                  </a:lnTo>
                  <a:lnTo>
                    <a:pt x="5208" y="2533"/>
                  </a:lnTo>
                  <a:lnTo>
                    <a:pt x="5208" y="2410"/>
                  </a:lnTo>
                  <a:lnTo>
                    <a:pt x="5189" y="2287"/>
                  </a:lnTo>
                  <a:lnTo>
                    <a:pt x="5170" y="2163"/>
                  </a:lnTo>
                  <a:lnTo>
                    <a:pt x="5151" y="2030"/>
                  </a:lnTo>
                  <a:lnTo>
                    <a:pt x="5113" y="1907"/>
                  </a:lnTo>
                  <a:lnTo>
                    <a:pt x="5076" y="1784"/>
                  </a:lnTo>
                  <a:lnTo>
                    <a:pt x="5038" y="1660"/>
                  </a:lnTo>
                  <a:lnTo>
                    <a:pt x="4981" y="1547"/>
                  </a:lnTo>
                  <a:lnTo>
                    <a:pt x="4924" y="1423"/>
                  </a:lnTo>
                  <a:lnTo>
                    <a:pt x="4867" y="1309"/>
                  </a:lnTo>
                  <a:lnTo>
                    <a:pt x="4791" y="1186"/>
                  </a:lnTo>
                  <a:lnTo>
                    <a:pt x="4715" y="1082"/>
                  </a:lnTo>
                  <a:lnTo>
                    <a:pt x="4639" y="977"/>
                  </a:lnTo>
                  <a:lnTo>
                    <a:pt x="4554" y="873"/>
                  </a:lnTo>
                  <a:lnTo>
                    <a:pt x="4468" y="778"/>
                  </a:lnTo>
                  <a:lnTo>
                    <a:pt x="4373" y="693"/>
                  </a:lnTo>
                  <a:lnTo>
                    <a:pt x="4279" y="607"/>
                  </a:lnTo>
                  <a:lnTo>
                    <a:pt x="4174" y="531"/>
                  </a:lnTo>
                  <a:lnTo>
                    <a:pt x="4079" y="456"/>
                  </a:lnTo>
                  <a:lnTo>
                    <a:pt x="3966" y="389"/>
                  </a:lnTo>
                  <a:lnTo>
                    <a:pt x="3861" y="323"/>
                  </a:lnTo>
                  <a:lnTo>
                    <a:pt x="3747" y="266"/>
                  </a:lnTo>
                  <a:lnTo>
                    <a:pt x="3634" y="209"/>
                  </a:lnTo>
                  <a:lnTo>
                    <a:pt x="3520" y="162"/>
                  </a:lnTo>
                  <a:lnTo>
                    <a:pt x="3396" y="124"/>
                  </a:lnTo>
                  <a:lnTo>
                    <a:pt x="3283" y="86"/>
                  </a:lnTo>
                  <a:lnTo>
                    <a:pt x="3159" y="57"/>
                  </a:lnTo>
                  <a:lnTo>
                    <a:pt x="3036" y="38"/>
                  </a:lnTo>
                  <a:lnTo>
                    <a:pt x="2913" y="19"/>
                  </a:lnTo>
                  <a:lnTo>
                    <a:pt x="2789" y="10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6976850" y="2825825"/>
              <a:ext cx="130225" cy="130225"/>
            </a:xfrm>
            <a:custGeom>
              <a:rect b="b" l="l" r="r" t="t"/>
              <a:pathLst>
                <a:path extrusionOk="0" h="5209" w="5209">
                  <a:moveTo>
                    <a:pt x="2410" y="1"/>
                  </a:moveTo>
                  <a:lnTo>
                    <a:pt x="2277" y="20"/>
                  </a:lnTo>
                  <a:lnTo>
                    <a:pt x="2154" y="38"/>
                  </a:lnTo>
                  <a:lnTo>
                    <a:pt x="2030" y="57"/>
                  </a:lnTo>
                  <a:lnTo>
                    <a:pt x="1907" y="95"/>
                  </a:lnTo>
                  <a:lnTo>
                    <a:pt x="1784" y="133"/>
                  </a:lnTo>
                  <a:lnTo>
                    <a:pt x="1660" y="171"/>
                  </a:lnTo>
                  <a:lnTo>
                    <a:pt x="1537" y="228"/>
                  </a:lnTo>
                  <a:lnTo>
                    <a:pt x="1414" y="285"/>
                  </a:lnTo>
                  <a:lnTo>
                    <a:pt x="1300" y="342"/>
                  </a:lnTo>
                  <a:lnTo>
                    <a:pt x="1186" y="418"/>
                  </a:lnTo>
                  <a:lnTo>
                    <a:pt x="1072" y="494"/>
                  </a:lnTo>
                  <a:lnTo>
                    <a:pt x="968" y="570"/>
                  </a:lnTo>
                  <a:lnTo>
                    <a:pt x="873" y="655"/>
                  </a:lnTo>
                  <a:lnTo>
                    <a:pt x="778" y="740"/>
                  </a:lnTo>
                  <a:lnTo>
                    <a:pt x="683" y="835"/>
                  </a:lnTo>
                  <a:lnTo>
                    <a:pt x="607" y="930"/>
                  </a:lnTo>
                  <a:lnTo>
                    <a:pt x="522" y="1035"/>
                  </a:lnTo>
                  <a:lnTo>
                    <a:pt x="446" y="1129"/>
                  </a:lnTo>
                  <a:lnTo>
                    <a:pt x="380" y="1243"/>
                  </a:lnTo>
                  <a:lnTo>
                    <a:pt x="323" y="1348"/>
                  </a:lnTo>
                  <a:lnTo>
                    <a:pt x="256" y="1461"/>
                  </a:lnTo>
                  <a:lnTo>
                    <a:pt x="209" y="1575"/>
                  </a:lnTo>
                  <a:lnTo>
                    <a:pt x="161" y="1689"/>
                  </a:lnTo>
                  <a:lnTo>
                    <a:pt x="124" y="1812"/>
                  </a:lnTo>
                  <a:lnTo>
                    <a:pt x="86" y="1926"/>
                  </a:lnTo>
                  <a:lnTo>
                    <a:pt x="57" y="2050"/>
                  </a:lnTo>
                  <a:lnTo>
                    <a:pt x="29" y="2173"/>
                  </a:lnTo>
                  <a:lnTo>
                    <a:pt x="19" y="2296"/>
                  </a:lnTo>
                  <a:lnTo>
                    <a:pt x="0" y="2420"/>
                  </a:lnTo>
                  <a:lnTo>
                    <a:pt x="0" y="2543"/>
                  </a:lnTo>
                  <a:lnTo>
                    <a:pt x="0" y="2676"/>
                  </a:lnTo>
                  <a:lnTo>
                    <a:pt x="0" y="2799"/>
                  </a:lnTo>
                  <a:lnTo>
                    <a:pt x="19" y="2922"/>
                  </a:lnTo>
                  <a:lnTo>
                    <a:pt x="38" y="3055"/>
                  </a:lnTo>
                  <a:lnTo>
                    <a:pt x="57" y="3179"/>
                  </a:lnTo>
                  <a:lnTo>
                    <a:pt x="95" y="3302"/>
                  </a:lnTo>
                  <a:lnTo>
                    <a:pt x="133" y="3425"/>
                  </a:lnTo>
                  <a:lnTo>
                    <a:pt x="171" y="3549"/>
                  </a:lnTo>
                  <a:lnTo>
                    <a:pt x="228" y="3672"/>
                  </a:lnTo>
                  <a:lnTo>
                    <a:pt x="285" y="3786"/>
                  </a:lnTo>
                  <a:lnTo>
                    <a:pt x="342" y="3909"/>
                  </a:lnTo>
                  <a:lnTo>
                    <a:pt x="418" y="4023"/>
                  </a:lnTo>
                  <a:lnTo>
                    <a:pt x="493" y="4127"/>
                  </a:lnTo>
                  <a:lnTo>
                    <a:pt x="569" y="4232"/>
                  </a:lnTo>
                  <a:lnTo>
                    <a:pt x="655" y="4336"/>
                  </a:lnTo>
                  <a:lnTo>
                    <a:pt x="740" y="4431"/>
                  </a:lnTo>
                  <a:lnTo>
                    <a:pt x="835" y="4516"/>
                  </a:lnTo>
                  <a:lnTo>
                    <a:pt x="930" y="4602"/>
                  </a:lnTo>
                  <a:lnTo>
                    <a:pt x="1034" y="4687"/>
                  </a:lnTo>
                  <a:lnTo>
                    <a:pt x="1129" y="4753"/>
                  </a:lnTo>
                  <a:lnTo>
                    <a:pt x="1243" y="4829"/>
                  </a:lnTo>
                  <a:lnTo>
                    <a:pt x="1347" y="4886"/>
                  </a:lnTo>
                  <a:lnTo>
                    <a:pt x="1461" y="4943"/>
                  </a:lnTo>
                  <a:lnTo>
                    <a:pt x="1575" y="5000"/>
                  </a:lnTo>
                  <a:lnTo>
                    <a:pt x="1689" y="5047"/>
                  </a:lnTo>
                  <a:lnTo>
                    <a:pt x="1812" y="5085"/>
                  </a:lnTo>
                  <a:lnTo>
                    <a:pt x="1926" y="5123"/>
                  </a:lnTo>
                  <a:lnTo>
                    <a:pt x="2049" y="5152"/>
                  </a:lnTo>
                  <a:lnTo>
                    <a:pt x="2173" y="5171"/>
                  </a:lnTo>
                  <a:lnTo>
                    <a:pt x="2296" y="5190"/>
                  </a:lnTo>
                  <a:lnTo>
                    <a:pt x="2419" y="5209"/>
                  </a:lnTo>
                  <a:lnTo>
                    <a:pt x="2675" y="5209"/>
                  </a:lnTo>
                  <a:lnTo>
                    <a:pt x="2799" y="5199"/>
                  </a:lnTo>
                  <a:lnTo>
                    <a:pt x="2922" y="5190"/>
                  </a:lnTo>
                  <a:lnTo>
                    <a:pt x="3055" y="5171"/>
                  </a:lnTo>
                  <a:lnTo>
                    <a:pt x="3178" y="5152"/>
                  </a:lnTo>
                  <a:lnTo>
                    <a:pt x="3302" y="5114"/>
                  </a:lnTo>
                  <a:lnTo>
                    <a:pt x="3425" y="5076"/>
                  </a:lnTo>
                  <a:lnTo>
                    <a:pt x="3548" y="5038"/>
                  </a:lnTo>
                  <a:lnTo>
                    <a:pt x="3672" y="4981"/>
                  </a:lnTo>
                  <a:lnTo>
                    <a:pt x="3785" y="4924"/>
                  </a:lnTo>
                  <a:lnTo>
                    <a:pt x="3909" y="4858"/>
                  </a:lnTo>
                  <a:lnTo>
                    <a:pt x="4023" y="4791"/>
                  </a:lnTo>
                  <a:lnTo>
                    <a:pt x="4127" y="4715"/>
                  </a:lnTo>
                  <a:lnTo>
                    <a:pt x="4231" y="4639"/>
                  </a:lnTo>
                  <a:lnTo>
                    <a:pt x="4336" y="4554"/>
                  </a:lnTo>
                  <a:lnTo>
                    <a:pt x="4430" y="4459"/>
                  </a:lnTo>
                  <a:lnTo>
                    <a:pt x="4516" y="4374"/>
                  </a:lnTo>
                  <a:lnTo>
                    <a:pt x="4601" y="4279"/>
                  </a:lnTo>
                  <a:lnTo>
                    <a:pt x="4687" y="4175"/>
                  </a:lnTo>
                  <a:lnTo>
                    <a:pt x="4753" y="4070"/>
                  </a:lnTo>
                  <a:lnTo>
                    <a:pt x="4829" y="3966"/>
                  </a:lnTo>
                  <a:lnTo>
                    <a:pt x="4886" y="3862"/>
                  </a:lnTo>
                  <a:lnTo>
                    <a:pt x="4943" y="3748"/>
                  </a:lnTo>
                  <a:lnTo>
                    <a:pt x="5000" y="3634"/>
                  </a:lnTo>
                  <a:lnTo>
                    <a:pt x="5047" y="3520"/>
                  </a:lnTo>
                  <a:lnTo>
                    <a:pt x="5085" y="3397"/>
                  </a:lnTo>
                  <a:lnTo>
                    <a:pt x="5123" y="3273"/>
                  </a:lnTo>
                  <a:lnTo>
                    <a:pt x="5151" y="3160"/>
                  </a:lnTo>
                  <a:lnTo>
                    <a:pt x="5170" y="3036"/>
                  </a:lnTo>
                  <a:lnTo>
                    <a:pt x="5189" y="2913"/>
                  </a:lnTo>
                  <a:lnTo>
                    <a:pt x="5208" y="2780"/>
                  </a:lnTo>
                  <a:lnTo>
                    <a:pt x="5208" y="2657"/>
                  </a:lnTo>
                  <a:lnTo>
                    <a:pt x="5208" y="2533"/>
                  </a:lnTo>
                  <a:lnTo>
                    <a:pt x="5199" y="2410"/>
                  </a:lnTo>
                  <a:lnTo>
                    <a:pt x="5189" y="2277"/>
                  </a:lnTo>
                  <a:lnTo>
                    <a:pt x="5170" y="2154"/>
                  </a:lnTo>
                  <a:lnTo>
                    <a:pt x="5151" y="2031"/>
                  </a:lnTo>
                  <a:lnTo>
                    <a:pt x="5113" y="1907"/>
                  </a:lnTo>
                  <a:lnTo>
                    <a:pt x="5076" y="1784"/>
                  </a:lnTo>
                  <a:lnTo>
                    <a:pt x="5038" y="1661"/>
                  </a:lnTo>
                  <a:lnTo>
                    <a:pt x="4981" y="1537"/>
                  </a:lnTo>
                  <a:lnTo>
                    <a:pt x="4924" y="1414"/>
                  </a:lnTo>
                  <a:lnTo>
                    <a:pt x="4857" y="1300"/>
                  </a:lnTo>
                  <a:lnTo>
                    <a:pt x="4791" y="1186"/>
                  </a:lnTo>
                  <a:lnTo>
                    <a:pt x="4715" y="1073"/>
                  </a:lnTo>
                  <a:lnTo>
                    <a:pt x="4639" y="968"/>
                  </a:lnTo>
                  <a:lnTo>
                    <a:pt x="4554" y="873"/>
                  </a:lnTo>
                  <a:lnTo>
                    <a:pt x="4468" y="778"/>
                  </a:lnTo>
                  <a:lnTo>
                    <a:pt x="4374" y="684"/>
                  </a:lnTo>
                  <a:lnTo>
                    <a:pt x="4279" y="608"/>
                  </a:lnTo>
                  <a:lnTo>
                    <a:pt x="4174" y="522"/>
                  </a:lnTo>
                  <a:lnTo>
                    <a:pt x="4070" y="446"/>
                  </a:lnTo>
                  <a:lnTo>
                    <a:pt x="3966" y="380"/>
                  </a:lnTo>
                  <a:lnTo>
                    <a:pt x="3861" y="314"/>
                  </a:lnTo>
                  <a:lnTo>
                    <a:pt x="3747" y="257"/>
                  </a:lnTo>
                  <a:lnTo>
                    <a:pt x="3634" y="209"/>
                  </a:lnTo>
                  <a:lnTo>
                    <a:pt x="3520" y="162"/>
                  </a:lnTo>
                  <a:lnTo>
                    <a:pt x="3396" y="124"/>
                  </a:lnTo>
                  <a:lnTo>
                    <a:pt x="3283" y="86"/>
                  </a:lnTo>
                  <a:lnTo>
                    <a:pt x="3159" y="57"/>
                  </a:lnTo>
                  <a:lnTo>
                    <a:pt x="3036" y="29"/>
                  </a:lnTo>
                  <a:lnTo>
                    <a:pt x="2913" y="10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6782125" y="2963625"/>
              <a:ext cx="130225" cy="130450"/>
            </a:xfrm>
            <a:custGeom>
              <a:rect b="b" l="l" r="r" t="t"/>
              <a:pathLst>
                <a:path extrusionOk="0" h="5218" w="5209">
                  <a:moveTo>
                    <a:pt x="2657" y="0"/>
                  </a:moveTo>
                  <a:lnTo>
                    <a:pt x="2534" y="10"/>
                  </a:lnTo>
                  <a:lnTo>
                    <a:pt x="2410" y="10"/>
                  </a:lnTo>
                  <a:lnTo>
                    <a:pt x="2287" y="19"/>
                  </a:lnTo>
                  <a:lnTo>
                    <a:pt x="2154" y="38"/>
                  </a:lnTo>
                  <a:lnTo>
                    <a:pt x="2031" y="67"/>
                  </a:lnTo>
                  <a:lnTo>
                    <a:pt x="1907" y="95"/>
                  </a:lnTo>
                  <a:lnTo>
                    <a:pt x="1784" y="133"/>
                  </a:lnTo>
                  <a:lnTo>
                    <a:pt x="1661" y="181"/>
                  </a:lnTo>
                  <a:lnTo>
                    <a:pt x="1538" y="228"/>
                  </a:lnTo>
                  <a:lnTo>
                    <a:pt x="1424" y="285"/>
                  </a:lnTo>
                  <a:lnTo>
                    <a:pt x="1300" y="351"/>
                  </a:lnTo>
                  <a:lnTo>
                    <a:pt x="1187" y="427"/>
                  </a:lnTo>
                  <a:lnTo>
                    <a:pt x="1073" y="503"/>
                  </a:lnTo>
                  <a:lnTo>
                    <a:pt x="968" y="579"/>
                  </a:lnTo>
                  <a:lnTo>
                    <a:pt x="873" y="664"/>
                  </a:lnTo>
                  <a:lnTo>
                    <a:pt x="779" y="750"/>
                  </a:lnTo>
                  <a:lnTo>
                    <a:pt x="684" y="845"/>
                  </a:lnTo>
                  <a:lnTo>
                    <a:pt x="608" y="939"/>
                  </a:lnTo>
                  <a:lnTo>
                    <a:pt x="522" y="1034"/>
                  </a:lnTo>
                  <a:lnTo>
                    <a:pt x="447" y="1139"/>
                  </a:lnTo>
                  <a:lnTo>
                    <a:pt x="380" y="1253"/>
                  </a:lnTo>
                  <a:lnTo>
                    <a:pt x="323" y="1357"/>
                  </a:lnTo>
                  <a:lnTo>
                    <a:pt x="257" y="1471"/>
                  </a:lnTo>
                  <a:lnTo>
                    <a:pt x="209" y="1585"/>
                  </a:lnTo>
                  <a:lnTo>
                    <a:pt x="162" y="1698"/>
                  </a:lnTo>
                  <a:lnTo>
                    <a:pt x="124" y="1822"/>
                  </a:lnTo>
                  <a:lnTo>
                    <a:pt x="86" y="1936"/>
                  </a:lnTo>
                  <a:lnTo>
                    <a:pt x="58" y="2059"/>
                  </a:lnTo>
                  <a:lnTo>
                    <a:pt x="29" y="2182"/>
                  </a:lnTo>
                  <a:lnTo>
                    <a:pt x="20" y="2306"/>
                  </a:lnTo>
                  <a:lnTo>
                    <a:pt x="1" y="2429"/>
                  </a:lnTo>
                  <a:lnTo>
                    <a:pt x="1" y="2552"/>
                  </a:lnTo>
                  <a:lnTo>
                    <a:pt x="1" y="2685"/>
                  </a:lnTo>
                  <a:lnTo>
                    <a:pt x="1" y="2808"/>
                  </a:lnTo>
                  <a:lnTo>
                    <a:pt x="20" y="2932"/>
                  </a:lnTo>
                  <a:lnTo>
                    <a:pt x="39" y="3064"/>
                  </a:lnTo>
                  <a:lnTo>
                    <a:pt x="58" y="3188"/>
                  </a:lnTo>
                  <a:lnTo>
                    <a:pt x="96" y="3311"/>
                  </a:lnTo>
                  <a:lnTo>
                    <a:pt x="134" y="3434"/>
                  </a:lnTo>
                  <a:lnTo>
                    <a:pt x="171" y="3558"/>
                  </a:lnTo>
                  <a:lnTo>
                    <a:pt x="228" y="3681"/>
                  </a:lnTo>
                  <a:lnTo>
                    <a:pt x="285" y="3795"/>
                  </a:lnTo>
                  <a:lnTo>
                    <a:pt x="342" y="3918"/>
                  </a:lnTo>
                  <a:lnTo>
                    <a:pt x="418" y="4032"/>
                  </a:lnTo>
                  <a:lnTo>
                    <a:pt x="494" y="4136"/>
                  </a:lnTo>
                  <a:lnTo>
                    <a:pt x="570" y="4241"/>
                  </a:lnTo>
                  <a:lnTo>
                    <a:pt x="655" y="4345"/>
                  </a:lnTo>
                  <a:lnTo>
                    <a:pt x="741" y="4440"/>
                  </a:lnTo>
                  <a:lnTo>
                    <a:pt x="836" y="4525"/>
                  </a:lnTo>
                  <a:lnTo>
                    <a:pt x="930" y="4611"/>
                  </a:lnTo>
                  <a:lnTo>
                    <a:pt x="1035" y="4696"/>
                  </a:lnTo>
                  <a:lnTo>
                    <a:pt x="1139" y="4763"/>
                  </a:lnTo>
                  <a:lnTo>
                    <a:pt x="1243" y="4838"/>
                  </a:lnTo>
                  <a:lnTo>
                    <a:pt x="1348" y="4895"/>
                  </a:lnTo>
                  <a:lnTo>
                    <a:pt x="1462" y="4952"/>
                  </a:lnTo>
                  <a:lnTo>
                    <a:pt x="1575" y="5009"/>
                  </a:lnTo>
                  <a:lnTo>
                    <a:pt x="1689" y="5057"/>
                  </a:lnTo>
                  <a:lnTo>
                    <a:pt x="1813" y="5095"/>
                  </a:lnTo>
                  <a:lnTo>
                    <a:pt x="1926" y="5133"/>
                  </a:lnTo>
                  <a:lnTo>
                    <a:pt x="2050" y="5161"/>
                  </a:lnTo>
                  <a:lnTo>
                    <a:pt x="2173" y="5180"/>
                  </a:lnTo>
                  <a:lnTo>
                    <a:pt x="2296" y="5199"/>
                  </a:lnTo>
                  <a:lnTo>
                    <a:pt x="2420" y="5208"/>
                  </a:lnTo>
                  <a:lnTo>
                    <a:pt x="2553" y="5218"/>
                  </a:lnTo>
                  <a:lnTo>
                    <a:pt x="2676" y="5218"/>
                  </a:lnTo>
                  <a:lnTo>
                    <a:pt x="2799" y="5208"/>
                  </a:lnTo>
                  <a:lnTo>
                    <a:pt x="2923" y="5199"/>
                  </a:lnTo>
                  <a:lnTo>
                    <a:pt x="3055" y="5180"/>
                  </a:lnTo>
                  <a:lnTo>
                    <a:pt x="3179" y="5152"/>
                  </a:lnTo>
                  <a:lnTo>
                    <a:pt x="3302" y="5123"/>
                  </a:lnTo>
                  <a:lnTo>
                    <a:pt x="3425" y="5085"/>
                  </a:lnTo>
                  <a:lnTo>
                    <a:pt x="3549" y="5038"/>
                  </a:lnTo>
                  <a:lnTo>
                    <a:pt x="3672" y="4990"/>
                  </a:lnTo>
                  <a:lnTo>
                    <a:pt x="3786" y="4933"/>
                  </a:lnTo>
                  <a:lnTo>
                    <a:pt x="3909" y="4867"/>
                  </a:lnTo>
                  <a:lnTo>
                    <a:pt x="4023" y="4800"/>
                  </a:lnTo>
                  <a:lnTo>
                    <a:pt x="4127" y="4725"/>
                  </a:lnTo>
                  <a:lnTo>
                    <a:pt x="4241" y="4649"/>
                  </a:lnTo>
                  <a:lnTo>
                    <a:pt x="4336" y="4563"/>
                  </a:lnTo>
                  <a:lnTo>
                    <a:pt x="4431" y="4468"/>
                  </a:lnTo>
                  <a:lnTo>
                    <a:pt x="4516" y="4383"/>
                  </a:lnTo>
                  <a:lnTo>
                    <a:pt x="4602" y="4288"/>
                  </a:lnTo>
                  <a:lnTo>
                    <a:pt x="4687" y="4184"/>
                  </a:lnTo>
                  <a:lnTo>
                    <a:pt x="4753" y="4080"/>
                  </a:lnTo>
                  <a:lnTo>
                    <a:pt x="4829" y="3975"/>
                  </a:lnTo>
                  <a:lnTo>
                    <a:pt x="4886" y="3871"/>
                  </a:lnTo>
                  <a:lnTo>
                    <a:pt x="4943" y="3757"/>
                  </a:lnTo>
                  <a:lnTo>
                    <a:pt x="5000" y="3643"/>
                  </a:lnTo>
                  <a:lnTo>
                    <a:pt x="5048" y="3520"/>
                  </a:lnTo>
                  <a:lnTo>
                    <a:pt x="5086" y="3406"/>
                  </a:lnTo>
                  <a:lnTo>
                    <a:pt x="5123" y="3283"/>
                  </a:lnTo>
                  <a:lnTo>
                    <a:pt x="5152" y="3169"/>
                  </a:lnTo>
                  <a:lnTo>
                    <a:pt x="5171" y="3045"/>
                  </a:lnTo>
                  <a:lnTo>
                    <a:pt x="5190" y="2922"/>
                  </a:lnTo>
                  <a:lnTo>
                    <a:pt x="5209" y="2789"/>
                  </a:lnTo>
                  <a:lnTo>
                    <a:pt x="5209" y="2666"/>
                  </a:lnTo>
                  <a:lnTo>
                    <a:pt x="5209" y="2543"/>
                  </a:lnTo>
                  <a:lnTo>
                    <a:pt x="5209" y="2419"/>
                  </a:lnTo>
                  <a:lnTo>
                    <a:pt x="5190" y="2287"/>
                  </a:lnTo>
                  <a:lnTo>
                    <a:pt x="5171" y="2163"/>
                  </a:lnTo>
                  <a:lnTo>
                    <a:pt x="5152" y="2040"/>
                  </a:lnTo>
                  <a:lnTo>
                    <a:pt x="5114" y="1917"/>
                  </a:lnTo>
                  <a:lnTo>
                    <a:pt x="5076" y="1793"/>
                  </a:lnTo>
                  <a:lnTo>
                    <a:pt x="5038" y="1670"/>
                  </a:lnTo>
                  <a:lnTo>
                    <a:pt x="4981" y="1547"/>
                  </a:lnTo>
                  <a:lnTo>
                    <a:pt x="4924" y="1423"/>
                  </a:lnTo>
                  <a:lnTo>
                    <a:pt x="4858" y="1309"/>
                  </a:lnTo>
                  <a:lnTo>
                    <a:pt x="4791" y="1196"/>
                  </a:lnTo>
                  <a:lnTo>
                    <a:pt x="4716" y="1082"/>
                  </a:lnTo>
                  <a:lnTo>
                    <a:pt x="4640" y="977"/>
                  </a:lnTo>
                  <a:lnTo>
                    <a:pt x="4554" y="883"/>
                  </a:lnTo>
                  <a:lnTo>
                    <a:pt x="4469" y="788"/>
                  </a:lnTo>
                  <a:lnTo>
                    <a:pt x="4374" y="693"/>
                  </a:lnTo>
                  <a:lnTo>
                    <a:pt x="4279" y="607"/>
                  </a:lnTo>
                  <a:lnTo>
                    <a:pt x="4175" y="532"/>
                  </a:lnTo>
                  <a:lnTo>
                    <a:pt x="4070" y="456"/>
                  </a:lnTo>
                  <a:lnTo>
                    <a:pt x="3966" y="389"/>
                  </a:lnTo>
                  <a:lnTo>
                    <a:pt x="3862" y="323"/>
                  </a:lnTo>
                  <a:lnTo>
                    <a:pt x="3748" y="266"/>
                  </a:lnTo>
                  <a:lnTo>
                    <a:pt x="3634" y="218"/>
                  </a:lnTo>
                  <a:lnTo>
                    <a:pt x="3520" y="171"/>
                  </a:lnTo>
                  <a:lnTo>
                    <a:pt x="3397" y="133"/>
                  </a:lnTo>
                  <a:lnTo>
                    <a:pt x="3283" y="95"/>
                  </a:lnTo>
                  <a:lnTo>
                    <a:pt x="3160" y="67"/>
                  </a:lnTo>
                  <a:lnTo>
                    <a:pt x="3036" y="38"/>
                  </a:lnTo>
                  <a:lnTo>
                    <a:pt x="2913" y="19"/>
                  </a:lnTo>
                  <a:lnTo>
                    <a:pt x="2790" y="1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2"/>
          <p:cNvGrpSpPr/>
          <p:nvPr/>
        </p:nvGrpSpPr>
        <p:grpSpPr>
          <a:xfrm>
            <a:off x="752475" y="2961613"/>
            <a:ext cx="3018825" cy="1675200"/>
            <a:chOff x="752475" y="2961613"/>
            <a:chExt cx="3018825" cy="1675200"/>
          </a:xfrm>
        </p:grpSpPr>
        <p:sp>
          <p:nvSpPr>
            <p:cNvPr id="579" name="Google Shape;579;p22"/>
            <p:cNvSpPr/>
            <p:nvPr/>
          </p:nvSpPr>
          <p:spPr>
            <a:xfrm>
              <a:off x="752475" y="3471650"/>
              <a:ext cx="647700" cy="64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2"/>
            <p:cNvGrpSpPr/>
            <p:nvPr/>
          </p:nvGrpSpPr>
          <p:grpSpPr>
            <a:xfrm>
              <a:off x="2096100" y="2961613"/>
              <a:ext cx="1675200" cy="1675200"/>
              <a:chOff x="553050" y="2885300"/>
              <a:chExt cx="1675200" cy="1675200"/>
            </a:xfrm>
          </p:grpSpPr>
          <p:sp>
            <p:nvSpPr>
              <p:cNvPr id="581" name="Google Shape;581;p22"/>
              <p:cNvSpPr/>
              <p:nvPr/>
            </p:nvSpPr>
            <p:spPr>
              <a:xfrm>
                <a:off x="553050" y="2885300"/>
                <a:ext cx="1675200" cy="16752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553050" y="2885300"/>
                <a:ext cx="1675200" cy="16752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83" name="Google Shape;583;p22"/>
            <p:cNvCxnSpPr>
              <a:stCxn id="579" idx="6"/>
              <a:endCxn id="582" idx="2"/>
            </p:cNvCxnSpPr>
            <p:nvPr/>
          </p:nvCxnSpPr>
          <p:spPr>
            <a:xfrm>
              <a:off x="1400175" y="3795500"/>
              <a:ext cx="696000" cy="3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4" name="Google Shape;584;p22"/>
          <p:cNvGrpSpPr/>
          <p:nvPr/>
        </p:nvGrpSpPr>
        <p:grpSpPr>
          <a:xfrm>
            <a:off x="5219438" y="2961600"/>
            <a:ext cx="2996013" cy="1675200"/>
            <a:chOff x="5219438" y="2961600"/>
            <a:chExt cx="2996013" cy="1675200"/>
          </a:xfrm>
        </p:grpSpPr>
        <p:sp>
          <p:nvSpPr>
            <p:cNvPr id="585" name="Google Shape;585;p22"/>
            <p:cNvSpPr/>
            <p:nvPr/>
          </p:nvSpPr>
          <p:spPr>
            <a:xfrm>
              <a:off x="5219438" y="3471650"/>
              <a:ext cx="647700" cy="64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" name="Google Shape;586;p22"/>
            <p:cNvGrpSpPr/>
            <p:nvPr/>
          </p:nvGrpSpPr>
          <p:grpSpPr>
            <a:xfrm>
              <a:off x="6540250" y="2961600"/>
              <a:ext cx="1675200" cy="1675200"/>
              <a:chOff x="3245275" y="2885300"/>
              <a:chExt cx="1675200" cy="1675200"/>
            </a:xfrm>
          </p:grpSpPr>
          <p:sp>
            <p:nvSpPr>
              <p:cNvPr id="587" name="Google Shape;587;p22"/>
              <p:cNvSpPr/>
              <p:nvPr/>
            </p:nvSpPr>
            <p:spPr>
              <a:xfrm>
                <a:off x="3245275" y="2885300"/>
                <a:ext cx="1675200" cy="16752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3245275" y="2885300"/>
                <a:ext cx="1675200" cy="1675200"/>
              </a:xfrm>
              <a:prstGeom prst="pie">
                <a:avLst>
                  <a:gd fmla="val 1066926" name="adj1"/>
                  <a:gd fmla="val 1620000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89" name="Google Shape;589;p22"/>
            <p:cNvCxnSpPr>
              <a:stCxn id="585" idx="6"/>
              <a:endCxn id="588" idx="2"/>
            </p:cNvCxnSpPr>
            <p:nvPr/>
          </p:nvCxnSpPr>
          <p:spPr>
            <a:xfrm>
              <a:off x="5867138" y="3795500"/>
              <a:ext cx="673200" cy="3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0" name="Google Shape;590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591" name="Google Shape;591;p22"/>
          <p:cNvGrpSpPr/>
          <p:nvPr/>
        </p:nvGrpSpPr>
        <p:grpSpPr>
          <a:xfrm>
            <a:off x="4901309" y="1196933"/>
            <a:ext cx="1238299" cy="1514663"/>
            <a:chOff x="7489450" y="3267500"/>
            <a:chExt cx="1197350" cy="1464575"/>
          </a:xfrm>
        </p:grpSpPr>
        <p:sp>
          <p:nvSpPr>
            <p:cNvPr id="592" name="Google Shape;592;p22"/>
            <p:cNvSpPr/>
            <p:nvPr/>
          </p:nvSpPr>
          <p:spPr>
            <a:xfrm>
              <a:off x="7489450" y="4504150"/>
              <a:ext cx="1152575" cy="227925"/>
            </a:xfrm>
            <a:custGeom>
              <a:rect b="b" l="l" r="r" t="t"/>
              <a:pathLst>
                <a:path extrusionOk="0" h="9117" w="46103">
                  <a:moveTo>
                    <a:pt x="2782" y="9117"/>
                  </a:moveTo>
                  <a:lnTo>
                    <a:pt x="43312" y="9117"/>
                  </a:lnTo>
                  <a:lnTo>
                    <a:pt x="46103" y="0"/>
                  </a:lnTo>
                  <a:lnTo>
                    <a:pt x="1" y="0"/>
                  </a:lnTo>
                  <a:lnTo>
                    <a:pt x="2782" y="9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047100" y="3267500"/>
              <a:ext cx="37075" cy="399975"/>
            </a:xfrm>
            <a:custGeom>
              <a:rect b="b" l="l" r="r" t="t"/>
              <a:pathLst>
                <a:path extrusionOk="0" h="15999" w="1483">
                  <a:moveTo>
                    <a:pt x="664" y="1"/>
                  </a:moveTo>
                  <a:lnTo>
                    <a:pt x="591" y="10"/>
                  </a:lnTo>
                  <a:lnTo>
                    <a:pt x="519" y="28"/>
                  </a:lnTo>
                  <a:lnTo>
                    <a:pt x="455" y="56"/>
                  </a:lnTo>
                  <a:lnTo>
                    <a:pt x="391" y="83"/>
                  </a:lnTo>
                  <a:lnTo>
                    <a:pt x="328" y="128"/>
                  </a:lnTo>
                  <a:lnTo>
                    <a:pt x="273" y="165"/>
                  </a:lnTo>
                  <a:lnTo>
                    <a:pt x="219" y="219"/>
                  </a:lnTo>
                  <a:lnTo>
                    <a:pt x="173" y="265"/>
                  </a:lnTo>
                  <a:lnTo>
                    <a:pt x="128" y="328"/>
                  </a:lnTo>
                  <a:lnTo>
                    <a:pt x="91" y="383"/>
                  </a:lnTo>
                  <a:lnTo>
                    <a:pt x="64" y="446"/>
                  </a:lnTo>
                  <a:lnTo>
                    <a:pt x="37" y="519"/>
                  </a:lnTo>
                  <a:lnTo>
                    <a:pt x="19" y="592"/>
                  </a:lnTo>
                  <a:lnTo>
                    <a:pt x="10" y="665"/>
                  </a:lnTo>
                  <a:lnTo>
                    <a:pt x="1" y="737"/>
                  </a:lnTo>
                  <a:lnTo>
                    <a:pt x="1" y="15253"/>
                  </a:lnTo>
                  <a:lnTo>
                    <a:pt x="10" y="15335"/>
                  </a:lnTo>
                  <a:lnTo>
                    <a:pt x="19" y="15408"/>
                  </a:lnTo>
                  <a:lnTo>
                    <a:pt x="37" y="15471"/>
                  </a:lnTo>
                  <a:lnTo>
                    <a:pt x="64" y="15544"/>
                  </a:lnTo>
                  <a:lnTo>
                    <a:pt x="91" y="15608"/>
                  </a:lnTo>
                  <a:lnTo>
                    <a:pt x="128" y="15671"/>
                  </a:lnTo>
                  <a:lnTo>
                    <a:pt x="173" y="15726"/>
                  </a:lnTo>
                  <a:lnTo>
                    <a:pt x="219" y="15780"/>
                  </a:lnTo>
                  <a:lnTo>
                    <a:pt x="273" y="15826"/>
                  </a:lnTo>
                  <a:lnTo>
                    <a:pt x="328" y="15871"/>
                  </a:lnTo>
                  <a:lnTo>
                    <a:pt x="391" y="15908"/>
                  </a:lnTo>
                  <a:lnTo>
                    <a:pt x="455" y="15935"/>
                  </a:lnTo>
                  <a:lnTo>
                    <a:pt x="519" y="15962"/>
                  </a:lnTo>
                  <a:lnTo>
                    <a:pt x="591" y="15980"/>
                  </a:lnTo>
                  <a:lnTo>
                    <a:pt x="664" y="15989"/>
                  </a:lnTo>
                  <a:lnTo>
                    <a:pt x="746" y="15999"/>
                  </a:lnTo>
                  <a:lnTo>
                    <a:pt x="819" y="15989"/>
                  </a:lnTo>
                  <a:lnTo>
                    <a:pt x="891" y="15980"/>
                  </a:lnTo>
                  <a:lnTo>
                    <a:pt x="964" y="15962"/>
                  </a:lnTo>
                  <a:lnTo>
                    <a:pt x="1028" y="15935"/>
                  </a:lnTo>
                  <a:lnTo>
                    <a:pt x="1091" y="15908"/>
                  </a:lnTo>
                  <a:lnTo>
                    <a:pt x="1155" y="15871"/>
                  </a:lnTo>
                  <a:lnTo>
                    <a:pt x="1209" y="15826"/>
                  </a:lnTo>
                  <a:lnTo>
                    <a:pt x="1264" y="15780"/>
                  </a:lnTo>
                  <a:lnTo>
                    <a:pt x="1319" y="15726"/>
                  </a:lnTo>
                  <a:lnTo>
                    <a:pt x="1355" y="15671"/>
                  </a:lnTo>
                  <a:lnTo>
                    <a:pt x="1391" y="15608"/>
                  </a:lnTo>
                  <a:lnTo>
                    <a:pt x="1428" y="15544"/>
                  </a:lnTo>
                  <a:lnTo>
                    <a:pt x="1446" y="15471"/>
                  </a:lnTo>
                  <a:lnTo>
                    <a:pt x="1464" y="15408"/>
                  </a:lnTo>
                  <a:lnTo>
                    <a:pt x="1482" y="15335"/>
                  </a:lnTo>
                  <a:lnTo>
                    <a:pt x="1482" y="15253"/>
                  </a:lnTo>
                  <a:lnTo>
                    <a:pt x="1482" y="737"/>
                  </a:lnTo>
                  <a:lnTo>
                    <a:pt x="1482" y="665"/>
                  </a:lnTo>
                  <a:lnTo>
                    <a:pt x="1464" y="592"/>
                  </a:lnTo>
                  <a:lnTo>
                    <a:pt x="1446" y="519"/>
                  </a:lnTo>
                  <a:lnTo>
                    <a:pt x="1428" y="446"/>
                  </a:lnTo>
                  <a:lnTo>
                    <a:pt x="1391" y="383"/>
                  </a:lnTo>
                  <a:lnTo>
                    <a:pt x="1355" y="328"/>
                  </a:lnTo>
                  <a:lnTo>
                    <a:pt x="1319" y="265"/>
                  </a:lnTo>
                  <a:lnTo>
                    <a:pt x="1264" y="219"/>
                  </a:lnTo>
                  <a:lnTo>
                    <a:pt x="1209" y="165"/>
                  </a:lnTo>
                  <a:lnTo>
                    <a:pt x="1155" y="128"/>
                  </a:lnTo>
                  <a:lnTo>
                    <a:pt x="1091" y="83"/>
                  </a:lnTo>
                  <a:lnTo>
                    <a:pt x="1028" y="56"/>
                  </a:lnTo>
                  <a:lnTo>
                    <a:pt x="964" y="28"/>
                  </a:lnTo>
                  <a:lnTo>
                    <a:pt x="891" y="1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7931425" y="3630400"/>
              <a:ext cx="268625" cy="257050"/>
            </a:xfrm>
            <a:custGeom>
              <a:rect b="b" l="l" r="r" t="t"/>
              <a:pathLst>
                <a:path extrusionOk="0" h="10282" w="10745">
                  <a:moveTo>
                    <a:pt x="5373" y="1483"/>
                  </a:moveTo>
                  <a:lnTo>
                    <a:pt x="5555" y="1492"/>
                  </a:lnTo>
                  <a:lnTo>
                    <a:pt x="5736" y="1510"/>
                  </a:lnTo>
                  <a:lnTo>
                    <a:pt x="5918" y="1555"/>
                  </a:lnTo>
                  <a:lnTo>
                    <a:pt x="6100" y="1610"/>
                  </a:lnTo>
                  <a:lnTo>
                    <a:pt x="6282" y="1692"/>
                  </a:lnTo>
                  <a:lnTo>
                    <a:pt x="6464" y="1783"/>
                  </a:lnTo>
                  <a:lnTo>
                    <a:pt x="6636" y="1892"/>
                  </a:lnTo>
                  <a:lnTo>
                    <a:pt x="6809" y="2010"/>
                  </a:lnTo>
                  <a:lnTo>
                    <a:pt x="6936" y="2110"/>
                  </a:lnTo>
                  <a:lnTo>
                    <a:pt x="7054" y="2210"/>
                  </a:lnTo>
                  <a:lnTo>
                    <a:pt x="7163" y="2328"/>
                  </a:lnTo>
                  <a:lnTo>
                    <a:pt x="7282" y="2446"/>
                  </a:lnTo>
                  <a:lnTo>
                    <a:pt x="7391" y="2573"/>
                  </a:lnTo>
                  <a:lnTo>
                    <a:pt x="7500" y="2701"/>
                  </a:lnTo>
                  <a:lnTo>
                    <a:pt x="7609" y="2846"/>
                  </a:lnTo>
                  <a:lnTo>
                    <a:pt x="7718" y="2991"/>
                  </a:lnTo>
                  <a:lnTo>
                    <a:pt x="7818" y="3146"/>
                  </a:lnTo>
                  <a:lnTo>
                    <a:pt x="7918" y="3310"/>
                  </a:lnTo>
                  <a:lnTo>
                    <a:pt x="8018" y="3482"/>
                  </a:lnTo>
                  <a:lnTo>
                    <a:pt x="8118" y="3664"/>
                  </a:lnTo>
                  <a:lnTo>
                    <a:pt x="8209" y="3846"/>
                  </a:lnTo>
                  <a:lnTo>
                    <a:pt x="8300" y="4037"/>
                  </a:lnTo>
                  <a:lnTo>
                    <a:pt x="8381" y="4237"/>
                  </a:lnTo>
                  <a:lnTo>
                    <a:pt x="8463" y="4446"/>
                  </a:lnTo>
                  <a:lnTo>
                    <a:pt x="8545" y="4664"/>
                  </a:lnTo>
                  <a:lnTo>
                    <a:pt x="8618" y="4891"/>
                  </a:lnTo>
                  <a:lnTo>
                    <a:pt x="8691" y="5118"/>
                  </a:lnTo>
                  <a:lnTo>
                    <a:pt x="8763" y="5355"/>
                  </a:lnTo>
                  <a:lnTo>
                    <a:pt x="8827" y="5600"/>
                  </a:lnTo>
                  <a:lnTo>
                    <a:pt x="8881" y="5855"/>
                  </a:lnTo>
                  <a:lnTo>
                    <a:pt x="8945" y="6118"/>
                  </a:lnTo>
                  <a:lnTo>
                    <a:pt x="8990" y="6382"/>
                  </a:lnTo>
                  <a:lnTo>
                    <a:pt x="9045" y="6655"/>
                  </a:lnTo>
                  <a:lnTo>
                    <a:pt x="9081" y="6936"/>
                  </a:lnTo>
                  <a:lnTo>
                    <a:pt x="9127" y="7227"/>
                  </a:lnTo>
                  <a:lnTo>
                    <a:pt x="9163" y="7527"/>
                  </a:lnTo>
                  <a:lnTo>
                    <a:pt x="9190" y="7836"/>
                  </a:lnTo>
                  <a:lnTo>
                    <a:pt x="9209" y="8145"/>
                  </a:lnTo>
                  <a:lnTo>
                    <a:pt x="9236" y="8472"/>
                  </a:lnTo>
                  <a:lnTo>
                    <a:pt x="9245" y="8800"/>
                  </a:lnTo>
                  <a:lnTo>
                    <a:pt x="1492" y="8800"/>
                  </a:lnTo>
                  <a:lnTo>
                    <a:pt x="1510" y="8472"/>
                  </a:lnTo>
                  <a:lnTo>
                    <a:pt x="1528" y="8145"/>
                  </a:lnTo>
                  <a:lnTo>
                    <a:pt x="1555" y="7836"/>
                  </a:lnTo>
                  <a:lnTo>
                    <a:pt x="1583" y="7527"/>
                  </a:lnTo>
                  <a:lnTo>
                    <a:pt x="1619" y="7227"/>
                  </a:lnTo>
                  <a:lnTo>
                    <a:pt x="1655" y="6936"/>
                  </a:lnTo>
                  <a:lnTo>
                    <a:pt x="1701" y="6655"/>
                  </a:lnTo>
                  <a:lnTo>
                    <a:pt x="1746" y="6382"/>
                  </a:lnTo>
                  <a:lnTo>
                    <a:pt x="1801" y="6118"/>
                  </a:lnTo>
                  <a:lnTo>
                    <a:pt x="1855" y="5855"/>
                  </a:lnTo>
                  <a:lnTo>
                    <a:pt x="1919" y="5600"/>
                  </a:lnTo>
                  <a:lnTo>
                    <a:pt x="1982" y="5355"/>
                  </a:lnTo>
                  <a:lnTo>
                    <a:pt x="2046" y="5118"/>
                  </a:lnTo>
                  <a:lnTo>
                    <a:pt x="2119" y="4891"/>
                  </a:lnTo>
                  <a:lnTo>
                    <a:pt x="2192" y="4664"/>
                  </a:lnTo>
                  <a:lnTo>
                    <a:pt x="2273" y="4446"/>
                  </a:lnTo>
                  <a:lnTo>
                    <a:pt x="2355" y="4237"/>
                  </a:lnTo>
                  <a:lnTo>
                    <a:pt x="2446" y="4037"/>
                  </a:lnTo>
                  <a:lnTo>
                    <a:pt x="2537" y="3846"/>
                  </a:lnTo>
                  <a:lnTo>
                    <a:pt x="2628" y="3664"/>
                  </a:lnTo>
                  <a:lnTo>
                    <a:pt x="2719" y="3482"/>
                  </a:lnTo>
                  <a:lnTo>
                    <a:pt x="2819" y="3310"/>
                  </a:lnTo>
                  <a:lnTo>
                    <a:pt x="2919" y="3146"/>
                  </a:lnTo>
                  <a:lnTo>
                    <a:pt x="3019" y="2991"/>
                  </a:lnTo>
                  <a:lnTo>
                    <a:pt x="3128" y="2846"/>
                  </a:lnTo>
                  <a:lnTo>
                    <a:pt x="3237" y="2701"/>
                  </a:lnTo>
                  <a:lnTo>
                    <a:pt x="3346" y="2573"/>
                  </a:lnTo>
                  <a:lnTo>
                    <a:pt x="3455" y="2446"/>
                  </a:lnTo>
                  <a:lnTo>
                    <a:pt x="3573" y="2328"/>
                  </a:lnTo>
                  <a:lnTo>
                    <a:pt x="3691" y="2210"/>
                  </a:lnTo>
                  <a:lnTo>
                    <a:pt x="3809" y="2110"/>
                  </a:lnTo>
                  <a:lnTo>
                    <a:pt x="3928" y="2010"/>
                  </a:lnTo>
                  <a:lnTo>
                    <a:pt x="4100" y="1892"/>
                  </a:lnTo>
                  <a:lnTo>
                    <a:pt x="4282" y="1783"/>
                  </a:lnTo>
                  <a:lnTo>
                    <a:pt x="4455" y="1692"/>
                  </a:lnTo>
                  <a:lnTo>
                    <a:pt x="4637" y="1610"/>
                  </a:lnTo>
                  <a:lnTo>
                    <a:pt x="4818" y="1555"/>
                  </a:lnTo>
                  <a:lnTo>
                    <a:pt x="5000" y="1510"/>
                  </a:lnTo>
                  <a:lnTo>
                    <a:pt x="5191" y="1492"/>
                  </a:lnTo>
                  <a:lnTo>
                    <a:pt x="5373" y="1483"/>
                  </a:lnTo>
                  <a:close/>
                  <a:moveTo>
                    <a:pt x="5218" y="1"/>
                  </a:moveTo>
                  <a:lnTo>
                    <a:pt x="5064" y="10"/>
                  </a:lnTo>
                  <a:lnTo>
                    <a:pt x="4918" y="28"/>
                  </a:lnTo>
                  <a:lnTo>
                    <a:pt x="4764" y="56"/>
                  </a:lnTo>
                  <a:lnTo>
                    <a:pt x="4618" y="83"/>
                  </a:lnTo>
                  <a:lnTo>
                    <a:pt x="4464" y="119"/>
                  </a:lnTo>
                  <a:lnTo>
                    <a:pt x="4318" y="165"/>
                  </a:lnTo>
                  <a:lnTo>
                    <a:pt x="4164" y="210"/>
                  </a:lnTo>
                  <a:lnTo>
                    <a:pt x="4019" y="265"/>
                  </a:lnTo>
                  <a:lnTo>
                    <a:pt x="3873" y="328"/>
                  </a:lnTo>
                  <a:lnTo>
                    <a:pt x="3728" y="401"/>
                  </a:lnTo>
                  <a:lnTo>
                    <a:pt x="3582" y="474"/>
                  </a:lnTo>
                  <a:lnTo>
                    <a:pt x="3446" y="555"/>
                  </a:lnTo>
                  <a:lnTo>
                    <a:pt x="3300" y="646"/>
                  </a:lnTo>
                  <a:lnTo>
                    <a:pt x="3164" y="746"/>
                  </a:lnTo>
                  <a:lnTo>
                    <a:pt x="3028" y="846"/>
                  </a:lnTo>
                  <a:lnTo>
                    <a:pt x="2864" y="974"/>
                  </a:lnTo>
                  <a:lnTo>
                    <a:pt x="2710" y="1110"/>
                  </a:lnTo>
                  <a:lnTo>
                    <a:pt x="2555" y="1255"/>
                  </a:lnTo>
                  <a:lnTo>
                    <a:pt x="2410" y="1410"/>
                  </a:lnTo>
                  <a:lnTo>
                    <a:pt x="2255" y="1573"/>
                  </a:lnTo>
                  <a:lnTo>
                    <a:pt x="2119" y="1746"/>
                  </a:lnTo>
                  <a:lnTo>
                    <a:pt x="1973" y="1928"/>
                  </a:lnTo>
                  <a:lnTo>
                    <a:pt x="1837" y="2128"/>
                  </a:lnTo>
                  <a:lnTo>
                    <a:pt x="1701" y="2328"/>
                  </a:lnTo>
                  <a:lnTo>
                    <a:pt x="1573" y="2537"/>
                  </a:lnTo>
                  <a:lnTo>
                    <a:pt x="1446" y="2755"/>
                  </a:lnTo>
                  <a:lnTo>
                    <a:pt x="1319" y="2991"/>
                  </a:lnTo>
                  <a:lnTo>
                    <a:pt x="1201" y="3228"/>
                  </a:lnTo>
                  <a:lnTo>
                    <a:pt x="1092" y="3473"/>
                  </a:lnTo>
                  <a:lnTo>
                    <a:pt x="983" y="3737"/>
                  </a:lnTo>
                  <a:lnTo>
                    <a:pt x="874" y="4000"/>
                  </a:lnTo>
                  <a:lnTo>
                    <a:pt x="774" y="4282"/>
                  </a:lnTo>
                  <a:lnTo>
                    <a:pt x="683" y="4564"/>
                  </a:lnTo>
                  <a:lnTo>
                    <a:pt x="592" y="4855"/>
                  </a:lnTo>
                  <a:lnTo>
                    <a:pt x="510" y="5164"/>
                  </a:lnTo>
                  <a:lnTo>
                    <a:pt x="428" y="5473"/>
                  </a:lnTo>
                  <a:lnTo>
                    <a:pt x="355" y="5800"/>
                  </a:lnTo>
                  <a:lnTo>
                    <a:pt x="292" y="6136"/>
                  </a:lnTo>
                  <a:lnTo>
                    <a:pt x="237" y="6473"/>
                  </a:lnTo>
                  <a:lnTo>
                    <a:pt x="183" y="6827"/>
                  </a:lnTo>
                  <a:lnTo>
                    <a:pt x="128" y="7182"/>
                  </a:lnTo>
                  <a:lnTo>
                    <a:pt x="92" y="7554"/>
                  </a:lnTo>
                  <a:lnTo>
                    <a:pt x="55" y="7927"/>
                  </a:lnTo>
                  <a:lnTo>
                    <a:pt x="37" y="8318"/>
                  </a:lnTo>
                  <a:lnTo>
                    <a:pt x="10" y="8718"/>
                  </a:lnTo>
                  <a:lnTo>
                    <a:pt x="1" y="9118"/>
                  </a:lnTo>
                  <a:lnTo>
                    <a:pt x="1" y="9536"/>
                  </a:lnTo>
                  <a:lnTo>
                    <a:pt x="1" y="9609"/>
                  </a:lnTo>
                  <a:lnTo>
                    <a:pt x="10" y="9690"/>
                  </a:lnTo>
                  <a:lnTo>
                    <a:pt x="28" y="9754"/>
                  </a:lnTo>
                  <a:lnTo>
                    <a:pt x="55" y="9827"/>
                  </a:lnTo>
                  <a:lnTo>
                    <a:pt x="92" y="9890"/>
                  </a:lnTo>
                  <a:lnTo>
                    <a:pt x="128" y="9954"/>
                  </a:lnTo>
                  <a:lnTo>
                    <a:pt x="165" y="10009"/>
                  </a:lnTo>
                  <a:lnTo>
                    <a:pt x="219" y="10063"/>
                  </a:lnTo>
                  <a:lnTo>
                    <a:pt x="265" y="10109"/>
                  </a:lnTo>
                  <a:lnTo>
                    <a:pt x="328" y="10154"/>
                  </a:lnTo>
                  <a:lnTo>
                    <a:pt x="383" y="10190"/>
                  </a:lnTo>
                  <a:lnTo>
                    <a:pt x="455" y="10218"/>
                  </a:lnTo>
                  <a:lnTo>
                    <a:pt x="519" y="10245"/>
                  </a:lnTo>
                  <a:lnTo>
                    <a:pt x="592" y="10263"/>
                  </a:lnTo>
                  <a:lnTo>
                    <a:pt x="664" y="10272"/>
                  </a:lnTo>
                  <a:lnTo>
                    <a:pt x="737" y="10281"/>
                  </a:lnTo>
                  <a:lnTo>
                    <a:pt x="9999" y="10281"/>
                  </a:lnTo>
                  <a:lnTo>
                    <a:pt x="10072" y="10272"/>
                  </a:lnTo>
                  <a:lnTo>
                    <a:pt x="10145" y="10263"/>
                  </a:lnTo>
                  <a:lnTo>
                    <a:pt x="10218" y="10245"/>
                  </a:lnTo>
                  <a:lnTo>
                    <a:pt x="10290" y="10218"/>
                  </a:lnTo>
                  <a:lnTo>
                    <a:pt x="10354" y="10190"/>
                  </a:lnTo>
                  <a:lnTo>
                    <a:pt x="10418" y="10154"/>
                  </a:lnTo>
                  <a:lnTo>
                    <a:pt x="10472" y="10109"/>
                  </a:lnTo>
                  <a:lnTo>
                    <a:pt x="10527" y="10063"/>
                  </a:lnTo>
                  <a:lnTo>
                    <a:pt x="10572" y="10009"/>
                  </a:lnTo>
                  <a:lnTo>
                    <a:pt x="10618" y="9954"/>
                  </a:lnTo>
                  <a:lnTo>
                    <a:pt x="10654" y="9890"/>
                  </a:lnTo>
                  <a:lnTo>
                    <a:pt x="10681" y="9827"/>
                  </a:lnTo>
                  <a:lnTo>
                    <a:pt x="10708" y="9754"/>
                  </a:lnTo>
                  <a:lnTo>
                    <a:pt x="10727" y="9690"/>
                  </a:lnTo>
                  <a:lnTo>
                    <a:pt x="10736" y="9609"/>
                  </a:lnTo>
                  <a:lnTo>
                    <a:pt x="10745" y="9536"/>
                  </a:lnTo>
                  <a:lnTo>
                    <a:pt x="10736" y="9118"/>
                  </a:lnTo>
                  <a:lnTo>
                    <a:pt x="10727" y="8718"/>
                  </a:lnTo>
                  <a:lnTo>
                    <a:pt x="10708" y="8318"/>
                  </a:lnTo>
                  <a:lnTo>
                    <a:pt x="10681" y="7927"/>
                  </a:lnTo>
                  <a:lnTo>
                    <a:pt x="10645" y="7554"/>
                  </a:lnTo>
                  <a:lnTo>
                    <a:pt x="10608" y="7182"/>
                  </a:lnTo>
                  <a:lnTo>
                    <a:pt x="10563" y="6827"/>
                  </a:lnTo>
                  <a:lnTo>
                    <a:pt x="10508" y="6473"/>
                  </a:lnTo>
                  <a:lnTo>
                    <a:pt x="10445" y="6136"/>
                  </a:lnTo>
                  <a:lnTo>
                    <a:pt x="10381" y="5800"/>
                  </a:lnTo>
                  <a:lnTo>
                    <a:pt x="10308" y="5473"/>
                  </a:lnTo>
                  <a:lnTo>
                    <a:pt x="10227" y="5164"/>
                  </a:lnTo>
                  <a:lnTo>
                    <a:pt x="10145" y="4855"/>
                  </a:lnTo>
                  <a:lnTo>
                    <a:pt x="10063" y="4564"/>
                  </a:lnTo>
                  <a:lnTo>
                    <a:pt x="9963" y="4282"/>
                  </a:lnTo>
                  <a:lnTo>
                    <a:pt x="9863" y="4000"/>
                  </a:lnTo>
                  <a:lnTo>
                    <a:pt x="9763" y="3737"/>
                  </a:lnTo>
                  <a:lnTo>
                    <a:pt x="9654" y="3473"/>
                  </a:lnTo>
                  <a:lnTo>
                    <a:pt x="9536" y="3228"/>
                  </a:lnTo>
                  <a:lnTo>
                    <a:pt x="9418" y="2991"/>
                  </a:lnTo>
                  <a:lnTo>
                    <a:pt x="9300" y="2755"/>
                  </a:lnTo>
                  <a:lnTo>
                    <a:pt x="9172" y="2537"/>
                  </a:lnTo>
                  <a:lnTo>
                    <a:pt x="9036" y="2328"/>
                  </a:lnTo>
                  <a:lnTo>
                    <a:pt x="8909" y="2128"/>
                  </a:lnTo>
                  <a:lnTo>
                    <a:pt x="8763" y="1928"/>
                  </a:lnTo>
                  <a:lnTo>
                    <a:pt x="8627" y="1746"/>
                  </a:lnTo>
                  <a:lnTo>
                    <a:pt x="8481" y="1573"/>
                  </a:lnTo>
                  <a:lnTo>
                    <a:pt x="8336" y="1410"/>
                  </a:lnTo>
                  <a:lnTo>
                    <a:pt x="8182" y="1255"/>
                  </a:lnTo>
                  <a:lnTo>
                    <a:pt x="8027" y="1110"/>
                  </a:lnTo>
                  <a:lnTo>
                    <a:pt x="7872" y="974"/>
                  </a:lnTo>
                  <a:lnTo>
                    <a:pt x="7718" y="846"/>
                  </a:lnTo>
                  <a:lnTo>
                    <a:pt x="7573" y="746"/>
                  </a:lnTo>
                  <a:lnTo>
                    <a:pt x="7436" y="646"/>
                  </a:lnTo>
                  <a:lnTo>
                    <a:pt x="7300" y="555"/>
                  </a:lnTo>
                  <a:lnTo>
                    <a:pt x="7154" y="474"/>
                  </a:lnTo>
                  <a:lnTo>
                    <a:pt x="7009" y="401"/>
                  </a:lnTo>
                  <a:lnTo>
                    <a:pt x="6864" y="328"/>
                  </a:lnTo>
                  <a:lnTo>
                    <a:pt x="6718" y="265"/>
                  </a:lnTo>
                  <a:lnTo>
                    <a:pt x="6573" y="210"/>
                  </a:lnTo>
                  <a:lnTo>
                    <a:pt x="6427" y="165"/>
                  </a:lnTo>
                  <a:lnTo>
                    <a:pt x="6273" y="119"/>
                  </a:lnTo>
                  <a:lnTo>
                    <a:pt x="6127" y="83"/>
                  </a:lnTo>
                  <a:lnTo>
                    <a:pt x="5973" y="56"/>
                  </a:lnTo>
                  <a:lnTo>
                    <a:pt x="5827" y="28"/>
                  </a:lnTo>
                  <a:lnTo>
                    <a:pt x="5673" y="10"/>
                  </a:lnTo>
                  <a:lnTo>
                    <a:pt x="5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7539900" y="4223725"/>
              <a:ext cx="438150" cy="46375"/>
            </a:xfrm>
            <a:custGeom>
              <a:rect b="b" l="l" r="r" t="t"/>
              <a:pathLst>
                <a:path extrusionOk="0" h="1855" w="17526">
                  <a:moveTo>
                    <a:pt x="1" y="1"/>
                  </a:moveTo>
                  <a:lnTo>
                    <a:pt x="1" y="1855"/>
                  </a:lnTo>
                  <a:lnTo>
                    <a:pt x="16598" y="1855"/>
                  </a:lnTo>
                  <a:lnTo>
                    <a:pt x="16698" y="1846"/>
                  </a:lnTo>
                  <a:lnTo>
                    <a:pt x="16789" y="1837"/>
                  </a:lnTo>
                  <a:lnTo>
                    <a:pt x="16880" y="1810"/>
                  </a:lnTo>
                  <a:lnTo>
                    <a:pt x="16962" y="1782"/>
                  </a:lnTo>
                  <a:lnTo>
                    <a:pt x="17044" y="1746"/>
                  </a:lnTo>
                  <a:lnTo>
                    <a:pt x="17116" y="1691"/>
                  </a:lnTo>
                  <a:lnTo>
                    <a:pt x="17189" y="1646"/>
                  </a:lnTo>
                  <a:lnTo>
                    <a:pt x="17253" y="1582"/>
                  </a:lnTo>
                  <a:lnTo>
                    <a:pt x="17316" y="1519"/>
                  </a:lnTo>
                  <a:lnTo>
                    <a:pt x="17371" y="1446"/>
                  </a:lnTo>
                  <a:lnTo>
                    <a:pt x="17416" y="1373"/>
                  </a:lnTo>
                  <a:lnTo>
                    <a:pt x="17453" y="1291"/>
                  </a:lnTo>
                  <a:lnTo>
                    <a:pt x="17489" y="1201"/>
                  </a:lnTo>
                  <a:lnTo>
                    <a:pt x="17507" y="1119"/>
                  </a:lnTo>
                  <a:lnTo>
                    <a:pt x="17525" y="1019"/>
                  </a:lnTo>
                  <a:lnTo>
                    <a:pt x="17525" y="928"/>
                  </a:lnTo>
                  <a:lnTo>
                    <a:pt x="17525" y="837"/>
                  </a:lnTo>
                  <a:lnTo>
                    <a:pt x="17507" y="737"/>
                  </a:lnTo>
                  <a:lnTo>
                    <a:pt x="17489" y="655"/>
                  </a:lnTo>
                  <a:lnTo>
                    <a:pt x="17453" y="564"/>
                  </a:lnTo>
                  <a:lnTo>
                    <a:pt x="17416" y="482"/>
                  </a:lnTo>
                  <a:lnTo>
                    <a:pt x="17371" y="410"/>
                  </a:lnTo>
                  <a:lnTo>
                    <a:pt x="17316" y="337"/>
                  </a:lnTo>
                  <a:lnTo>
                    <a:pt x="17253" y="273"/>
                  </a:lnTo>
                  <a:lnTo>
                    <a:pt x="17189" y="210"/>
                  </a:lnTo>
                  <a:lnTo>
                    <a:pt x="17116" y="164"/>
                  </a:lnTo>
                  <a:lnTo>
                    <a:pt x="17044" y="110"/>
                  </a:lnTo>
                  <a:lnTo>
                    <a:pt x="16962" y="73"/>
                  </a:lnTo>
                  <a:lnTo>
                    <a:pt x="16880" y="46"/>
                  </a:lnTo>
                  <a:lnTo>
                    <a:pt x="16789" y="19"/>
                  </a:lnTo>
                  <a:lnTo>
                    <a:pt x="16698" y="10"/>
                  </a:lnTo>
                  <a:lnTo>
                    <a:pt x="165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157300" y="3948100"/>
              <a:ext cx="437925" cy="46375"/>
            </a:xfrm>
            <a:custGeom>
              <a:rect b="b" l="l" r="r" t="t"/>
              <a:pathLst>
                <a:path extrusionOk="0" h="1855" w="17517">
                  <a:moveTo>
                    <a:pt x="919" y="0"/>
                  </a:moveTo>
                  <a:lnTo>
                    <a:pt x="828" y="9"/>
                  </a:lnTo>
                  <a:lnTo>
                    <a:pt x="737" y="18"/>
                  </a:lnTo>
                  <a:lnTo>
                    <a:pt x="646" y="46"/>
                  </a:lnTo>
                  <a:lnTo>
                    <a:pt x="564" y="73"/>
                  </a:lnTo>
                  <a:lnTo>
                    <a:pt x="483" y="118"/>
                  </a:lnTo>
                  <a:lnTo>
                    <a:pt x="401" y="164"/>
                  </a:lnTo>
                  <a:lnTo>
                    <a:pt x="337" y="209"/>
                  </a:lnTo>
                  <a:lnTo>
                    <a:pt x="265" y="273"/>
                  </a:lnTo>
                  <a:lnTo>
                    <a:pt x="210" y="336"/>
                  </a:lnTo>
                  <a:lnTo>
                    <a:pt x="155" y="409"/>
                  </a:lnTo>
                  <a:lnTo>
                    <a:pt x="110" y="491"/>
                  </a:lnTo>
                  <a:lnTo>
                    <a:pt x="74" y="564"/>
                  </a:lnTo>
                  <a:lnTo>
                    <a:pt x="37" y="655"/>
                  </a:lnTo>
                  <a:lnTo>
                    <a:pt x="19" y="745"/>
                  </a:lnTo>
                  <a:lnTo>
                    <a:pt x="1" y="836"/>
                  </a:lnTo>
                  <a:lnTo>
                    <a:pt x="1" y="927"/>
                  </a:lnTo>
                  <a:lnTo>
                    <a:pt x="1" y="1018"/>
                  </a:lnTo>
                  <a:lnTo>
                    <a:pt x="19" y="1118"/>
                  </a:lnTo>
                  <a:lnTo>
                    <a:pt x="37" y="1200"/>
                  </a:lnTo>
                  <a:lnTo>
                    <a:pt x="74" y="1291"/>
                  </a:lnTo>
                  <a:lnTo>
                    <a:pt x="110" y="1373"/>
                  </a:lnTo>
                  <a:lnTo>
                    <a:pt x="155" y="1445"/>
                  </a:lnTo>
                  <a:lnTo>
                    <a:pt x="210" y="1518"/>
                  </a:lnTo>
                  <a:lnTo>
                    <a:pt x="265" y="1582"/>
                  </a:lnTo>
                  <a:lnTo>
                    <a:pt x="337" y="1645"/>
                  </a:lnTo>
                  <a:lnTo>
                    <a:pt x="401" y="1700"/>
                  </a:lnTo>
                  <a:lnTo>
                    <a:pt x="483" y="1745"/>
                  </a:lnTo>
                  <a:lnTo>
                    <a:pt x="564" y="1782"/>
                  </a:lnTo>
                  <a:lnTo>
                    <a:pt x="646" y="1809"/>
                  </a:lnTo>
                  <a:lnTo>
                    <a:pt x="737" y="1836"/>
                  </a:lnTo>
                  <a:lnTo>
                    <a:pt x="828" y="1845"/>
                  </a:lnTo>
                  <a:lnTo>
                    <a:pt x="919" y="1854"/>
                  </a:lnTo>
                  <a:lnTo>
                    <a:pt x="17516" y="1854"/>
                  </a:lnTo>
                  <a:lnTo>
                    <a:pt x="175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591325" y="4056250"/>
              <a:ext cx="95475" cy="353625"/>
            </a:xfrm>
            <a:custGeom>
              <a:rect b="b" l="l" r="r" t="t"/>
              <a:pathLst>
                <a:path extrusionOk="0" h="14145" w="3819">
                  <a:moveTo>
                    <a:pt x="1910" y="1"/>
                  </a:moveTo>
                  <a:lnTo>
                    <a:pt x="1910" y="1"/>
                  </a:lnTo>
                  <a:lnTo>
                    <a:pt x="1910" y="1"/>
                  </a:lnTo>
                  <a:lnTo>
                    <a:pt x="2110" y="10"/>
                  </a:lnTo>
                  <a:lnTo>
                    <a:pt x="2291" y="37"/>
                  </a:lnTo>
                  <a:lnTo>
                    <a:pt x="2473" y="83"/>
                  </a:lnTo>
                  <a:lnTo>
                    <a:pt x="2655" y="146"/>
                  </a:lnTo>
                  <a:lnTo>
                    <a:pt x="2819" y="228"/>
                  </a:lnTo>
                  <a:lnTo>
                    <a:pt x="2973" y="328"/>
                  </a:lnTo>
                  <a:lnTo>
                    <a:pt x="3128" y="437"/>
                  </a:lnTo>
                  <a:lnTo>
                    <a:pt x="3264" y="555"/>
                  </a:lnTo>
                  <a:lnTo>
                    <a:pt x="3382" y="692"/>
                  </a:lnTo>
                  <a:lnTo>
                    <a:pt x="3491" y="846"/>
                  </a:lnTo>
                  <a:lnTo>
                    <a:pt x="3591" y="1001"/>
                  </a:lnTo>
                  <a:lnTo>
                    <a:pt x="3673" y="1164"/>
                  </a:lnTo>
                  <a:lnTo>
                    <a:pt x="3737" y="1346"/>
                  </a:lnTo>
                  <a:lnTo>
                    <a:pt x="3782" y="1528"/>
                  </a:lnTo>
                  <a:lnTo>
                    <a:pt x="3809" y="1719"/>
                  </a:lnTo>
                  <a:lnTo>
                    <a:pt x="3819" y="1910"/>
                  </a:lnTo>
                  <a:lnTo>
                    <a:pt x="3819" y="14144"/>
                  </a:lnTo>
                  <a:lnTo>
                    <a:pt x="1" y="14144"/>
                  </a:lnTo>
                  <a:lnTo>
                    <a:pt x="1" y="1910"/>
                  </a:lnTo>
                  <a:lnTo>
                    <a:pt x="1" y="1910"/>
                  </a:lnTo>
                  <a:lnTo>
                    <a:pt x="10" y="1719"/>
                  </a:lnTo>
                  <a:lnTo>
                    <a:pt x="37" y="1528"/>
                  </a:lnTo>
                  <a:lnTo>
                    <a:pt x="83" y="1346"/>
                  </a:lnTo>
                  <a:lnTo>
                    <a:pt x="146" y="1164"/>
                  </a:lnTo>
                  <a:lnTo>
                    <a:pt x="228" y="1001"/>
                  </a:lnTo>
                  <a:lnTo>
                    <a:pt x="328" y="846"/>
                  </a:lnTo>
                  <a:lnTo>
                    <a:pt x="437" y="692"/>
                  </a:lnTo>
                  <a:lnTo>
                    <a:pt x="564" y="555"/>
                  </a:lnTo>
                  <a:lnTo>
                    <a:pt x="701" y="437"/>
                  </a:lnTo>
                  <a:lnTo>
                    <a:pt x="846" y="328"/>
                  </a:lnTo>
                  <a:lnTo>
                    <a:pt x="1001" y="228"/>
                  </a:lnTo>
                  <a:lnTo>
                    <a:pt x="1164" y="146"/>
                  </a:lnTo>
                  <a:lnTo>
                    <a:pt x="1346" y="83"/>
                  </a:lnTo>
                  <a:lnTo>
                    <a:pt x="1528" y="37"/>
                  </a:lnTo>
                  <a:lnTo>
                    <a:pt x="1719" y="10"/>
                  </a:lnTo>
                  <a:lnTo>
                    <a:pt x="1910" y="1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8591325" y="4409850"/>
              <a:ext cx="95475" cy="76375"/>
            </a:xfrm>
            <a:custGeom>
              <a:rect b="b" l="l" r="r" t="t"/>
              <a:pathLst>
                <a:path extrusionOk="0" h="3055" w="3819">
                  <a:moveTo>
                    <a:pt x="1" y="3054"/>
                  </a:moveTo>
                  <a:lnTo>
                    <a:pt x="3819" y="3054"/>
                  </a:lnTo>
                  <a:lnTo>
                    <a:pt x="3819" y="0"/>
                  </a:lnTo>
                  <a:lnTo>
                    <a:pt x="1" y="0"/>
                  </a:lnTo>
                  <a:lnTo>
                    <a:pt x="1" y="30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8505900" y="4409850"/>
              <a:ext cx="85450" cy="76375"/>
            </a:xfrm>
            <a:custGeom>
              <a:rect b="b" l="l" r="r" t="t"/>
              <a:pathLst>
                <a:path extrusionOk="0" h="3055" w="3418">
                  <a:moveTo>
                    <a:pt x="3418" y="3054"/>
                  </a:moveTo>
                  <a:lnTo>
                    <a:pt x="0" y="3054"/>
                  </a:lnTo>
                  <a:lnTo>
                    <a:pt x="0" y="1527"/>
                  </a:lnTo>
                  <a:lnTo>
                    <a:pt x="3418" y="0"/>
                  </a:lnTo>
                  <a:lnTo>
                    <a:pt x="3418" y="3054"/>
                  </a:lnTo>
                  <a:close/>
                </a:path>
              </a:pathLst>
            </a:custGeom>
            <a:solidFill>
              <a:srgbClr val="365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530825" y="3276600"/>
              <a:ext cx="1069850" cy="1227575"/>
            </a:xfrm>
            <a:custGeom>
              <a:rect b="b" l="l" r="r" t="t"/>
              <a:pathLst>
                <a:path extrusionOk="0" h="49103" w="42794">
                  <a:moveTo>
                    <a:pt x="21388" y="1"/>
                  </a:moveTo>
                  <a:lnTo>
                    <a:pt x="21024" y="10"/>
                  </a:lnTo>
                  <a:lnTo>
                    <a:pt x="20661" y="19"/>
                  </a:lnTo>
                  <a:lnTo>
                    <a:pt x="20306" y="28"/>
                  </a:lnTo>
                  <a:lnTo>
                    <a:pt x="19952" y="46"/>
                  </a:lnTo>
                  <a:lnTo>
                    <a:pt x="19588" y="73"/>
                  </a:lnTo>
                  <a:lnTo>
                    <a:pt x="19234" y="110"/>
                  </a:lnTo>
                  <a:lnTo>
                    <a:pt x="18879" y="146"/>
                  </a:lnTo>
                  <a:lnTo>
                    <a:pt x="18525" y="191"/>
                  </a:lnTo>
                  <a:lnTo>
                    <a:pt x="18170" y="237"/>
                  </a:lnTo>
                  <a:lnTo>
                    <a:pt x="17816" y="291"/>
                  </a:lnTo>
                  <a:lnTo>
                    <a:pt x="17470" y="346"/>
                  </a:lnTo>
                  <a:lnTo>
                    <a:pt x="17116" y="419"/>
                  </a:lnTo>
                  <a:lnTo>
                    <a:pt x="16770" y="482"/>
                  </a:lnTo>
                  <a:lnTo>
                    <a:pt x="16425" y="564"/>
                  </a:lnTo>
                  <a:lnTo>
                    <a:pt x="16079" y="646"/>
                  </a:lnTo>
                  <a:lnTo>
                    <a:pt x="15743" y="728"/>
                  </a:lnTo>
                  <a:lnTo>
                    <a:pt x="15398" y="828"/>
                  </a:lnTo>
                  <a:lnTo>
                    <a:pt x="15061" y="919"/>
                  </a:lnTo>
                  <a:lnTo>
                    <a:pt x="14725" y="1028"/>
                  </a:lnTo>
                  <a:lnTo>
                    <a:pt x="14389" y="1137"/>
                  </a:lnTo>
                  <a:lnTo>
                    <a:pt x="14053" y="1246"/>
                  </a:lnTo>
                  <a:lnTo>
                    <a:pt x="13725" y="1373"/>
                  </a:lnTo>
                  <a:lnTo>
                    <a:pt x="13398" y="1491"/>
                  </a:lnTo>
                  <a:lnTo>
                    <a:pt x="13071" y="1628"/>
                  </a:lnTo>
                  <a:lnTo>
                    <a:pt x="12744" y="1764"/>
                  </a:lnTo>
                  <a:lnTo>
                    <a:pt x="12426" y="1900"/>
                  </a:lnTo>
                  <a:lnTo>
                    <a:pt x="12107" y="2046"/>
                  </a:lnTo>
                  <a:lnTo>
                    <a:pt x="11789" y="2200"/>
                  </a:lnTo>
                  <a:lnTo>
                    <a:pt x="11480" y="2355"/>
                  </a:lnTo>
                  <a:lnTo>
                    <a:pt x="11162" y="2518"/>
                  </a:lnTo>
                  <a:lnTo>
                    <a:pt x="10862" y="2691"/>
                  </a:lnTo>
                  <a:lnTo>
                    <a:pt x="10553" y="2864"/>
                  </a:lnTo>
                  <a:lnTo>
                    <a:pt x="10262" y="3027"/>
                  </a:lnTo>
                  <a:lnTo>
                    <a:pt x="9980" y="3209"/>
                  </a:lnTo>
                  <a:lnTo>
                    <a:pt x="9699" y="3382"/>
                  </a:lnTo>
                  <a:lnTo>
                    <a:pt x="9417" y="3564"/>
                  </a:lnTo>
                  <a:lnTo>
                    <a:pt x="9144" y="3755"/>
                  </a:lnTo>
                  <a:lnTo>
                    <a:pt x="8872" y="3945"/>
                  </a:lnTo>
                  <a:lnTo>
                    <a:pt x="8599" y="4145"/>
                  </a:lnTo>
                  <a:lnTo>
                    <a:pt x="8335" y="4345"/>
                  </a:lnTo>
                  <a:lnTo>
                    <a:pt x="8072" y="4545"/>
                  </a:lnTo>
                  <a:lnTo>
                    <a:pt x="7817" y="4754"/>
                  </a:lnTo>
                  <a:lnTo>
                    <a:pt x="7563" y="4973"/>
                  </a:lnTo>
                  <a:lnTo>
                    <a:pt x="7308" y="5191"/>
                  </a:lnTo>
                  <a:lnTo>
                    <a:pt x="7063" y="5409"/>
                  </a:lnTo>
                  <a:lnTo>
                    <a:pt x="6817" y="5636"/>
                  </a:lnTo>
                  <a:lnTo>
                    <a:pt x="6581" y="5863"/>
                  </a:lnTo>
                  <a:lnTo>
                    <a:pt x="6345" y="6100"/>
                  </a:lnTo>
                  <a:lnTo>
                    <a:pt x="6099" y="6345"/>
                  </a:lnTo>
                  <a:lnTo>
                    <a:pt x="5863" y="6590"/>
                  </a:lnTo>
                  <a:lnTo>
                    <a:pt x="5627" y="6854"/>
                  </a:lnTo>
                  <a:lnTo>
                    <a:pt x="5399" y="7109"/>
                  </a:lnTo>
                  <a:lnTo>
                    <a:pt x="5172" y="7372"/>
                  </a:lnTo>
                  <a:lnTo>
                    <a:pt x="4954" y="7645"/>
                  </a:lnTo>
                  <a:lnTo>
                    <a:pt x="4736" y="7918"/>
                  </a:lnTo>
                  <a:lnTo>
                    <a:pt x="4527" y="8190"/>
                  </a:lnTo>
                  <a:lnTo>
                    <a:pt x="4318" y="8472"/>
                  </a:lnTo>
                  <a:lnTo>
                    <a:pt x="4109" y="8754"/>
                  </a:lnTo>
                  <a:lnTo>
                    <a:pt x="3918" y="9045"/>
                  </a:lnTo>
                  <a:lnTo>
                    <a:pt x="3718" y="9336"/>
                  </a:lnTo>
                  <a:lnTo>
                    <a:pt x="3536" y="9635"/>
                  </a:lnTo>
                  <a:lnTo>
                    <a:pt x="3345" y="9926"/>
                  </a:lnTo>
                  <a:lnTo>
                    <a:pt x="3172" y="10235"/>
                  </a:lnTo>
                  <a:lnTo>
                    <a:pt x="2991" y="10535"/>
                  </a:lnTo>
                  <a:lnTo>
                    <a:pt x="2809" y="10872"/>
                  </a:lnTo>
                  <a:lnTo>
                    <a:pt x="2636" y="11217"/>
                  </a:lnTo>
                  <a:lnTo>
                    <a:pt x="2463" y="11553"/>
                  </a:lnTo>
                  <a:lnTo>
                    <a:pt x="2291" y="11899"/>
                  </a:lnTo>
                  <a:lnTo>
                    <a:pt x="2136" y="12253"/>
                  </a:lnTo>
                  <a:lnTo>
                    <a:pt x="1982" y="12608"/>
                  </a:lnTo>
                  <a:lnTo>
                    <a:pt x="1827" y="12962"/>
                  </a:lnTo>
                  <a:lnTo>
                    <a:pt x="1691" y="13326"/>
                  </a:lnTo>
                  <a:lnTo>
                    <a:pt x="1554" y="13689"/>
                  </a:lnTo>
                  <a:lnTo>
                    <a:pt x="1418" y="14053"/>
                  </a:lnTo>
                  <a:lnTo>
                    <a:pt x="1291" y="14426"/>
                  </a:lnTo>
                  <a:lnTo>
                    <a:pt x="1173" y="14807"/>
                  </a:lnTo>
                  <a:lnTo>
                    <a:pt x="1055" y="15180"/>
                  </a:lnTo>
                  <a:lnTo>
                    <a:pt x="945" y="15562"/>
                  </a:lnTo>
                  <a:lnTo>
                    <a:pt x="845" y="15953"/>
                  </a:lnTo>
                  <a:lnTo>
                    <a:pt x="755" y="16334"/>
                  </a:lnTo>
                  <a:lnTo>
                    <a:pt x="664" y="16734"/>
                  </a:lnTo>
                  <a:lnTo>
                    <a:pt x="573" y="17125"/>
                  </a:lnTo>
                  <a:lnTo>
                    <a:pt x="491" y="17525"/>
                  </a:lnTo>
                  <a:lnTo>
                    <a:pt x="418" y="17925"/>
                  </a:lnTo>
                  <a:lnTo>
                    <a:pt x="355" y="18334"/>
                  </a:lnTo>
                  <a:lnTo>
                    <a:pt x="291" y="18743"/>
                  </a:lnTo>
                  <a:lnTo>
                    <a:pt x="236" y="19152"/>
                  </a:lnTo>
                  <a:lnTo>
                    <a:pt x="191" y="19570"/>
                  </a:lnTo>
                  <a:lnTo>
                    <a:pt x="146" y="19988"/>
                  </a:lnTo>
                  <a:lnTo>
                    <a:pt x="100" y="20416"/>
                  </a:lnTo>
                  <a:lnTo>
                    <a:pt x="73" y="20834"/>
                  </a:lnTo>
                  <a:lnTo>
                    <a:pt x="46" y="21261"/>
                  </a:lnTo>
                  <a:lnTo>
                    <a:pt x="27" y="21697"/>
                  </a:lnTo>
                  <a:lnTo>
                    <a:pt x="9" y="22134"/>
                  </a:lnTo>
                  <a:lnTo>
                    <a:pt x="0" y="22570"/>
                  </a:lnTo>
                  <a:lnTo>
                    <a:pt x="0" y="23006"/>
                  </a:lnTo>
                  <a:lnTo>
                    <a:pt x="0" y="49102"/>
                  </a:lnTo>
                  <a:lnTo>
                    <a:pt x="736" y="49102"/>
                  </a:lnTo>
                  <a:lnTo>
                    <a:pt x="736" y="23006"/>
                  </a:lnTo>
                  <a:lnTo>
                    <a:pt x="745" y="22579"/>
                  </a:lnTo>
                  <a:lnTo>
                    <a:pt x="745" y="22152"/>
                  </a:lnTo>
                  <a:lnTo>
                    <a:pt x="764" y="21734"/>
                  </a:lnTo>
                  <a:lnTo>
                    <a:pt x="782" y="21316"/>
                  </a:lnTo>
                  <a:lnTo>
                    <a:pt x="809" y="20897"/>
                  </a:lnTo>
                  <a:lnTo>
                    <a:pt x="845" y="20479"/>
                  </a:lnTo>
                  <a:lnTo>
                    <a:pt x="882" y="20070"/>
                  </a:lnTo>
                  <a:lnTo>
                    <a:pt x="918" y="19661"/>
                  </a:lnTo>
                  <a:lnTo>
                    <a:pt x="973" y="19261"/>
                  </a:lnTo>
                  <a:lnTo>
                    <a:pt x="1027" y="18861"/>
                  </a:lnTo>
                  <a:lnTo>
                    <a:pt x="1082" y="18461"/>
                  </a:lnTo>
                  <a:lnTo>
                    <a:pt x="1145" y="18071"/>
                  </a:lnTo>
                  <a:lnTo>
                    <a:pt x="1218" y="17680"/>
                  </a:lnTo>
                  <a:lnTo>
                    <a:pt x="1300" y="17289"/>
                  </a:lnTo>
                  <a:lnTo>
                    <a:pt x="1382" y="16907"/>
                  </a:lnTo>
                  <a:lnTo>
                    <a:pt x="1464" y="16525"/>
                  </a:lnTo>
                  <a:lnTo>
                    <a:pt x="1564" y="16144"/>
                  </a:lnTo>
                  <a:lnTo>
                    <a:pt x="1664" y="15771"/>
                  </a:lnTo>
                  <a:lnTo>
                    <a:pt x="1763" y="15398"/>
                  </a:lnTo>
                  <a:lnTo>
                    <a:pt x="1873" y="15035"/>
                  </a:lnTo>
                  <a:lnTo>
                    <a:pt x="1991" y="14671"/>
                  </a:lnTo>
                  <a:lnTo>
                    <a:pt x="2118" y="14307"/>
                  </a:lnTo>
                  <a:lnTo>
                    <a:pt x="2245" y="13953"/>
                  </a:lnTo>
                  <a:lnTo>
                    <a:pt x="2372" y="13599"/>
                  </a:lnTo>
                  <a:lnTo>
                    <a:pt x="2518" y="13253"/>
                  </a:lnTo>
                  <a:lnTo>
                    <a:pt x="2654" y="12908"/>
                  </a:lnTo>
                  <a:lnTo>
                    <a:pt x="2809" y="12562"/>
                  </a:lnTo>
                  <a:lnTo>
                    <a:pt x="2963" y="12226"/>
                  </a:lnTo>
                  <a:lnTo>
                    <a:pt x="3127" y="11890"/>
                  </a:lnTo>
                  <a:lnTo>
                    <a:pt x="3291" y="11553"/>
                  </a:lnTo>
                  <a:lnTo>
                    <a:pt x="3463" y="11226"/>
                  </a:lnTo>
                  <a:lnTo>
                    <a:pt x="3645" y="10899"/>
                  </a:lnTo>
                  <a:lnTo>
                    <a:pt x="3809" y="10608"/>
                  </a:lnTo>
                  <a:lnTo>
                    <a:pt x="3981" y="10317"/>
                  </a:lnTo>
                  <a:lnTo>
                    <a:pt x="4163" y="10026"/>
                  </a:lnTo>
                  <a:lnTo>
                    <a:pt x="4345" y="9745"/>
                  </a:lnTo>
                  <a:lnTo>
                    <a:pt x="4527" y="9463"/>
                  </a:lnTo>
                  <a:lnTo>
                    <a:pt x="4718" y="9181"/>
                  </a:lnTo>
                  <a:lnTo>
                    <a:pt x="4918" y="8908"/>
                  </a:lnTo>
                  <a:lnTo>
                    <a:pt x="5118" y="8636"/>
                  </a:lnTo>
                  <a:lnTo>
                    <a:pt x="5317" y="8372"/>
                  </a:lnTo>
                  <a:lnTo>
                    <a:pt x="5527" y="8108"/>
                  </a:lnTo>
                  <a:lnTo>
                    <a:pt x="5736" y="7854"/>
                  </a:lnTo>
                  <a:lnTo>
                    <a:pt x="5954" y="7599"/>
                  </a:lnTo>
                  <a:lnTo>
                    <a:pt x="6181" y="7345"/>
                  </a:lnTo>
                  <a:lnTo>
                    <a:pt x="6399" y="7099"/>
                  </a:lnTo>
                  <a:lnTo>
                    <a:pt x="6635" y="6854"/>
                  </a:lnTo>
                  <a:lnTo>
                    <a:pt x="6863" y="6618"/>
                  </a:lnTo>
                  <a:lnTo>
                    <a:pt x="7326" y="6172"/>
                  </a:lnTo>
                  <a:lnTo>
                    <a:pt x="7799" y="5745"/>
                  </a:lnTo>
                  <a:lnTo>
                    <a:pt x="8281" y="5327"/>
                  </a:lnTo>
                  <a:lnTo>
                    <a:pt x="8790" y="4927"/>
                  </a:lnTo>
                  <a:lnTo>
                    <a:pt x="9299" y="4545"/>
                  </a:lnTo>
                  <a:lnTo>
                    <a:pt x="9826" y="4182"/>
                  </a:lnTo>
                  <a:lnTo>
                    <a:pt x="10371" y="3836"/>
                  </a:lnTo>
                  <a:lnTo>
                    <a:pt x="10926" y="3500"/>
                  </a:lnTo>
                  <a:lnTo>
                    <a:pt x="11217" y="3336"/>
                  </a:lnTo>
                  <a:lnTo>
                    <a:pt x="11517" y="3173"/>
                  </a:lnTo>
                  <a:lnTo>
                    <a:pt x="11817" y="3018"/>
                  </a:lnTo>
                  <a:lnTo>
                    <a:pt x="12116" y="2864"/>
                  </a:lnTo>
                  <a:lnTo>
                    <a:pt x="12426" y="2718"/>
                  </a:lnTo>
                  <a:lnTo>
                    <a:pt x="12735" y="2582"/>
                  </a:lnTo>
                  <a:lnTo>
                    <a:pt x="13044" y="2446"/>
                  </a:lnTo>
                  <a:lnTo>
                    <a:pt x="13353" y="2309"/>
                  </a:lnTo>
                  <a:lnTo>
                    <a:pt x="13671" y="2182"/>
                  </a:lnTo>
                  <a:lnTo>
                    <a:pt x="13989" y="2064"/>
                  </a:lnTo>
                  <a:lnTo>
                    <a:pt x="14307" y="1946"/>
                  </a:lnTo>
                  <a:lnTo>
                    <a:pt x="14625" y="1837"/>
                  </a:lnTo>
                  <a:lnTo>
                    <a:pt x="14952" y="1728"/>
                  </a:lnTo>
                  <a:lnTo>
                    <a:pt x="15280" y="1628"/>
                  </a:lnTo>
                  <a:lnTo>
                    <a:pt x="15607" y="1537"/>
                  </a:lnTo>
                  <a:lnTo>
                    <a:pt x="15934" y="1446"/>
                  </a:lnTo>
                  <a:lnTo>
                    <a:pt x="16261" y="1364"/>
                  </a:lnTo>
                  <a:lnTo>
                    <a:pt x="16598" y="1282"/>
                  </a:lnTo>
                  <a:lnTo>
                    <a:pt x="16925" y="1209"/>
                  </a:lnTo>
                  <a:lnTo>
                    <a:pt x="17261" y="1146"/>
                  </a:lnTo>
                  <a:lnTo>
                    <a:pt x="17597" y="1082"/>
                  </a:lnTo>
                  <a:lnTo>
                    <a:pt x="17943" y="1019"/>
                  </a:lnTo>
                  <a:lnTo>
                    <a:pt x="18279" y="973"/>
                  </a:lnTo>
                  <a:lnTo>
                    <a:pt x="18625" y="919"/>
                  </a:lnTo>
                  <a:lnTo>
                    <a:pt x="18961" y="882"/>
                  </a:lnTo>
                  <a:lnTo>
                    <a:pt x="19306" y="846"/>
                  </a:lnTo>
                  <a:lnTo>
                    <a:pt x="19652" y="810"/>
                  </a:lnTo>
                  <a:lnTo>
                    <a:pt x="19997" y="791"/>
                  </a:lnTo>
                  <a:lnTo>
                    <a:pt x="20342" y="773"/>
                  </a:lnTo>
                  <a:lnTo>
                    <a:pt x="20688" y="755"/>
                  </a:lnTo>
                  <a:lnTo>
                    <a:pt x="21033" y="746"/>
                  </a:lnTo>
                  <a:lnTo>
                    <a:pt x="21742" y="746"/>
                  </a:lnTo>
                  <a:lnTo>
                    <a:pt x="22088" y="755"/>
                  </a:lnTo>
                  <a:lnTo>
                    <a:pt x="22433" y="773"/>
                  </a:lnTo>
                  <a:lnTo>
                    <a:pt x="22778" y="791"/>
                  </a:lnTo>
                  <a:lnTo>
                    <a:pt x="23124" y="819"/>
                  </a:lnTo>
                  <a:lnTo>
                    <a:pt x="23469" y="846"/>
                  </a:lnTo>
                  <a:lnTo>
                    <a:pt x="23815" y="882"/>
                  </a:lnTo>
                  <a:lnTo>
                    <a:pt x="24151" y="919"/>
                  </a:lnTo>
                  <a:lnTo>
                    <a:pt x="24496" y="973"/>
                  </a:lnTo>
                  <a:lnTo>
                    <a:pt x="24833" y="1019"/>
                  </a:lnTo>
                  <a:lnTo>
                    <a:pt x="25178" y="1082"/>
                  </a:lnTo>
                  <a:lnTo>
                    <a:pt x="25514" y="1146"/>
                  </a:lnTo>
                  <a:lnTo>
                    <a:pt x="25851" y="1209"/>
                  </a:lnTo>
                  <a:lnTo>
                    <a:pt x="26178" y="1282"/>
                  </a:lnTo>
                  <a:lnTo>
                    <a:pt x="26514" y="1364"/>
                  </a:lnTo>
                  <a:lnTo>
                    <a:pt x="26841" y="1446"/>
                  </a:lnTo>
                  <a:lnTo>
                    <a:pt x="27178" y="1537"/>
                  </a:lnTo>
                  <a:lnTo>
                    <a:pt x="27505" y="1637"/>
                  </a:lnTo>
                  <a:lnTo>
                    <a:pt x="27832" y="1737"/>
                  </a:lnTo>
                  <a:lnTo>
                    <a:pt x="28150" y="1837"/>
                  </a:lnTo>
                  <a:lnTo>
                    <a:pt x="28478" y="1946"/>
                  </a:lnTo>
                  <a:lnTo>
                    <a:pt x="28796" y="2064"/>
                  </a:lnTo>
                  <a:lnTo>
                    <a:pt x="29114" y="2191"/>
                  </a:lnTo>
                  <a:lnTo>
                    <a:pt x="29423" y="2309"/>
                  </a:lnTo>
                  <a:lnTo>
                    <a:pt x="29741" y="2446"/>
                  </a:lnTo>
                  <a:lnTo>
                    <a:pt x="30050" y="2582"/>
                  </a:lnTo>
                  <a:lnTo>
                    <a:pt x="30359" y="2727"/>
                  </a:lnTo>
                  <a:lnTo>
                    <a:pt x="30659" y="2873"/>
                  </a:lnTo>
                  <a:lnTo>
                    <a:pt x="30968" y="3018"/>
                  </a:lnTo>
                  <a:lnTo>
                    <a:pt x="31268" y="3182"/>
                  </a:lnTo>
                  <a:lnTo>
                    <a:pt x="31559" y="3336"/>
                  </a:lnTo>
                  <a:lnTo>
                    <a:pt x="31859" y="3509"/>
                  </a:lnTo>
                  <a:lnTo>
                    <a:pt x="32413" y="3836"/>
                  </a:lnTo>
                  <a:lnTo>
                    <a:pt x="32950" y="4191"/>
                  </a:lnTo>
                  <a:lnTo>
                    <a:pt x="33477" y="4554"/>
                  </a:lnTo>
                  <a:lnTo>
                    <a:pt x="33995" y="4936"/>
                  </a:lnTo>
                  <a:lnTo>
                    <a:pt x="34495" y="5336"/>
                  </a:lnTo>
                  <a:lnTo>
                    <a:pt x="34986" y="5745"/>
                  </a:lnTo>
                  <a:lnTo>
                    <a:pt x="35458" y="6181"/>
                  </a:lnTo>
                  <a:lnTo>
                    <a:pt x="35922" y="6627"/>
                  </a:lnTo>
                  <a:lnTo>
                    <a:pt x="36149" y="6863"/>
                  </a:lnTo>
                  <a:lnTo>
                    <a:pt x="36385" y="7109"/>
                  </a:lnTo>
                  <a:lnTo>
                    <a:pt x="36604" y="7354"/>
                  </a:lnTo>
                  <a:lnTo>
                    <a:pt x="36831" y="7599"/>
                  </a:lnTo>
                  <a:lnTo>
                    <a:pt x="37049" y="7854"/>
                  </a:lnTo>
                  <a:lnTo>
                    <a:pt x="37258" y="8118"/>
                  </a:lnTo>
                  <a:lnTo>
                    <a:pt x="37467" y="8381"/>
                  </a:lnTo>
                  <a:lnTo>
                    <a:pt x="37667" y="8645"/>
                  </a:lnTo>
                  <a:lnTo>
                    <a:pt x="37867" y="8917"/>
                  </a:lnTo>
                  <a:lnTo>
                    <a:pt x="38067" y="9190"/>
                  </a:lnTo>
                  <a:lnTo>
                    <a:pt x="38258" y="9463"/>
                  </a:lnTo>
                  <a:lnTo>
                    <a:pt x="38449" y="9745"/>
                  </a:lnTo>
                  <a:lnTo>
                    <a:pt x="38631" y="10035"/>
                  </a:lnTo>
                  <a:lnTo>
                    <a:pt x="38803" y="10317"/>
                  </a:lnTo>
                  <a:lnTo>
                    <a:pt x="38976" y="10608"/>
                  </a:lnTo>
                  <a:lnTo>
                    <a:pt x="39149" y="10908"/>
                  </a:lnTo>
                  <a:lnTo>
                    <a:pt x="39321" y="11235"/>
                  </a:lnTo>
                  <a:lnTo>
                    <a:pt x="39494" y="11562"/>
                  </a:lnTo>
                  <a:lnTo>
                    <a:pt x="39658" y="11890"/>
                  </a:lnTo>
                  <a:lnTo>
                    <a:pt x="39821" y="12226"/>
                  </a:lnTo>
                  <a:lnTo>
                    <a:pt x="39976" y="12571"/>
                  </a:lnTo>
                  <a:lnTo>
                    <a:pt x="40130" y="12908"/>
                  </a:lnTo>
                  <a:lnTo>
                    <a:pt x="40276" y="13253"/>
                  </a:lnTo>
                  <a:lnTo>
                    <a:pt x="40412" y="13608"/>
                  </a:lnTo>
                  <a:lnTo>
                    <a:pt x="40548" y="13962"/>
                  </a:lnTo>
                  <a:lnTo>
                    <a:pt x="40676" y="14317"/>
                  </a:lnTo>
                  <a:lnTo>
                    <a:pt x="40794" y="14680"/>
                  </a:lnTo>
                  <a:lnTo>
                    <a:pt x="40912" y="15044"/>
                  </a:lnTo>
                  <a:lnTo>
                    <a:pt x="41021" y="15407"/>
                  </a:lnTo>
                  <a:lnTo>
                    <a:pt x="41130" y="15780"/>
                  </a:lnTo>
                  <a:lnTo>
                    <a:pt x="41230" y="16153"/>
                  </a:lnTo>
                  <a:lnTo>
                    <a:pt x="41321" y="16534"/>
                  </a:lnTo>
                  <a:lnTo>
                    <a:pt x="41412" y="16907"/>
                  </a:lnTo>
                  <a:lnTo>
                    <a:pt x="41494" y="17298"/>
                  </a:lnTo>
                  <a:lnTo>
                    <a:pt x="41567" y="17680"/>
                  </a:lnTo>
                  <a:lnTo>
                    <a:pt x="41639" y="18071"/>
                  </a:lnTo>
                  <a:lnTo>
                    <a:pt x="41703" y="18470"/>
                  </a:lnTo>
                  <a:lnTo>
                    <a:pt x="41766" y="18861"/>
                  </a:lnTo>
                  <a:lnTo>
                    <a:pt x="41821" y="19261"/>
                  </a:lnTo>
                  <a:lnTo>
                    <a:pt x="41866" y="19670"/>
                  </a:lnTo>
                  <a:lnTo>
                    <a:pt x="41912" y="20070"/>
                  </a:lnTo>
                  <a:lnTo>
                    <a:pt x="41948" y="20488"/>
                  </a:lnTo>
                  <a:lnTo>
                    <a:pt x="41976" y="20897"/>
                  </a:lnTo>
                  <a:lnTo>
                    <a:pt x="42003" y="21316"/>
                  </a:lnTo>
                  <a:lnTo>
                    <a:pt x="42021" y="21734"/>
                  </a:lnTo>
                  <a:lnTo>
                    <a:pt x="42039" y="22152"/>
                  </a:lnTo>
                  <a:lnTo>
                    <a:pt x="42048" y="22579"/>
                  </a:lnTo>
                  <a:lnTo>
                    <a:pt x="42048" y="23006"/>
                  </a:lnTo>
                  <a:lnTo>
                    <a:pt x="42048" y="49102"/>
                  </a:lnTo>
                  <a:lnTo>
                    <a:pt x="42794" y="49102"/>
                  </a:lnTo>
                  <a:lnTo>
                    <a:pt x="42794" y="23006"/>
                  </a:lnTo>
                  <a:lnTo>
                    <a:pt x="42785" y="22570"/>
                  </a:lnTo>
                  <a:lnTo>
                    <a:pt x="42775" y="22134"/>
                  </a:lnTo>
                  <a:lnTo>
                    <a:pt x="42766" y="21697"/>
                  </a:lnTo>
                  <a:lnTo>
                    <a:pt x="42739" y="21270"/>
                  </a:lnTo>
                  <a:lnTo>
                    <a:pt x="42712" y="20834"/>
                  </a:lnTo>
                  <a:lnTo>
                    <a:pt x="42685" y="20416"/>
                  </a:lnTo>
                  <a:lnTo>
                    <a:pt x="42648" y="19988"/>
                  </a:lnTo>
                  <a:lnTo>
                    <a:pt x="42603" y="19570"/>
                  </a:lnTo>
                  <a:lnTo>
                    <a:pt x="42548" y="19161"/>
                  </a:lnTo>
                  <a:lnTo>
                    <a:pt x="42494" y="18743"/>
                  </a:lnTo>
                  <a:lnTo>
                    <a:pt x="42430" y="18334"/>
                  </a:lnTo>
                  <a:lnTo>
                    <a:pt x="42366" y="17934"/>
                  </a:lnTo>
                  <a:lnTo>
                    <a:pt x="42294" y="17525"/>
                  </a:lnTo>
                  <a:lnTo>
                    <a:pt x="42212" y="17134"/>
                  </a:lnTo>
                  <a:lnTo>
                    <a:pt x="42130" y="16734"/>
                  </a:lnTo>
                  <a:lnTo>
                    <a:pt x="42039" y="16344"/>
                  </a:lnTo>
                  <a:lnTo>
                    <a:pt x="41939" y="15953"/>
                  </a:lnTo>
                  <a:lnTo>
                    <a:pt x="41839" y="15571"/>
                  </a:lnTo>
                  <a:lnTo>
                    <a:pt x="41730" y="15189"/>
                  </a:lnTo>
                  <a:lnTo>
                    <a:pt x="41612" y="14807"/>
                  </a:lnTo>
                  <a:lnTo>
                    <a:pt x="41494" y="14435"/>
                  </a:lnTo>
                  <a:lnTo>
                    <a:pt x="41367" y="14062"/>
                  </a:lnTo>
                  <a:lnTo>
                    <a:pt x="41239" y="13698"/>
                  </a:lnTo>
                  <a:lnTo>
                    <a:pt x="41103" y="13326"/>
                  </a:lnTo>
                  <a:lnTo>
                    <a:pt x="40958" y="12971"/>
                  </a:lnTo>
                  <a:lnTo>
                    <a:pt x="40803" y="12608"/>
                  </a:lnTo>
                  <a:lnTo>
                    <a:pt x="40648" y="12262"/>
                  </a:lnTo>
                  <a:lnTo>
                    <a:pt x="40494" y="11908"/>
                  </a:lnTo>
                  <a:lnTo>
                    <a:pt x="40321" y="11562"/>
                  </a:lnTo>
                  <a:lnTo>
                    <a:pt x="40149" y="11217"/>
                  </a:lnTo>
                  <a:lnTo>
                    <a:pt x="39976" y="10881"/>
                  </a:lnTo>
                  <a:lnTo>
                    <a:pt x="39794" y="10544"/>
                  </a:lnTo>
                  <a:lnTo>
                    <a:pt x="39621" y="10235"/>
                  </a:lnTo>
                  <a:lnTo>
                    <a:pt x="39440" y="9935"/>
                  </a:lnTo>
                  <a:lnTo>
                    <a:pt x="39258" y="9635"/>
                  </a:lnTo>
                  <a:lnTo>
                    <a:pt x="39067" y="9345"/>
                  </a:lnTo>
                  <a:lnTo>
                    <a:pt x="38867" y="9054"/>
                  </a:lnTo>
                  <a:lnTo>
                    <a:pt x="38676" y="8763"/>
                  </a:lnTo>
                  <a:lnTo>
                    <a:pt x="38467" y="8481"/>
                  </a:lnTo>
                  <a:lnTo>
                    <a:pt x="38258" y="8199"/>
                  </a:lnTo>
                  <a:lnTo>
                    <a:pt x="38049" y="7927"/>
                  </a:lnTo>
                  <a:lnTo>
                    <a:pt x="37831" y="7654"/>
                  </a:lnTo>
                  <a:lnTo>
                    <a:pt x="37613" y="7381"/>
                  </a:lnTo>
                  <a:lnTo>
                    <a:pt x="37385" y="7118"/>
                  </a:lnTo>
                  <a:lnTo>
                    <a:pt x="37158" y="6854"/>
                  </a:lnTo>
                  <a:lnTo>
                    <a:pt x="36922" y="6600"/>
                  </a:lnTo>
                  <a:lnTo>
                    <a:pt x="36685" y="6345"/>
                  </a:lnTo>
                  <a:lnTo>
                    <a:pt x="36440" y="6100"/>
                  </a:lnTo>
                  <a:lnTo>
                    <a:pt x="36204" y="5872"/>
                  </a:lnTo>
                  <a:lnTo>
                    <a:pt x="35967" y="5636"/>
                  </a:lnTo>
                  <a:lnTo>
                    <a:pt x="35722" y="5418"/>
                  </a:lnTo>
                  <a:lnTo>
                    <a:pt x="35477" y="5191"/>
                  </a:lnTo>
                  <a:lnTo>
                    <a:pt x="35222" y="4973"/>
                  </a:lnTo>
                  <a:lnTo>
                    <a:pt x="34968" y="4763"/>
                  </a:lnTo>
                  <a:lnTo>
                    <a:pt x="34713" y="4554"/>
                  </a:lnTo>
                  <a:lnTo>
                    <a:pt x="34449" y="4345"/>
                  </a:lnTo>
                  <a:lnTo>
                    <a:pt x="34186" y="4145"/>
                  </a:lnTo>
                  <a:lnTo>
                    <a:pt x="33913" y="3955"/>
                  </a:lnTo>
                  <a:lnTo>
                    <a:pt x="33640" y="3764"/>
                  </a:lnTo>
                  <a:lnTo>
                    <a:pt x="33368" y="3573"/>
                  </a:lnTo>
                  <a:lnTo>
                    <a:pt x="33086" y="3391"/>
                  </a:lnTo>
                  <a:lnTo>
                    <a:pt x="32804" y="3209"/>
                  </a:lnTo>
                  <a:lnTo>
                    <a:pt x="32513" y="3036"/>
                  </a:lnTo>
                  <a:lnTo>
                    <a:pt x="32232" y="2864"/>
                  </a:lnTo>
                  <a:lnTo>
                    <a:pt x="31923" y="2691"/>
                  </a:lnTo>
                  <a:lnTo>
                    <a:pt x="31613" y="2527"/>
                  </a:lnTo>
                  <a:lnTo>
                    <a:pt x="31304" y="2364"/>
                  </a:lnTo>
                  <a:lnTo>
                    <a:pt x="30986" y="2209"/>
                  </a:lnTo>
                  <a:lnTo>
                    <a:pt x="30677" y="2055"/>
                  </a:lnTo>
                  <a:lnTo>
                    <a:pt x="30350" y="1909"/>
                  </a:lnTo>
                  <a:lnTo>
                    <a:pt x="30032" y="1764"/>
                  </a:lnTo>
                  <a:lnTo>
                    <a:pt x="29705" y="1628"/>
                  </a:lnTo>
                  <a:lnTo>
                    <a:pt x="29387" y="1500"/>
                  </a:lnTo>
                  <a:lnTo>
                    <a:pt x="29050" y="1373"/>
                  </a:lnTo>
                  <a:lnTo>
                    <a:pt x="28723" y="1255"/>
                  </a:lnTo>
                  <a:lnTo>
                    <a:pt x="28387" y="1137"/>
                  </a:lnTo>
                  <a:lnTo>
                    <a:pt x="28050" y="1028"/>
                  </a:lnTo>
                  <a:lnTo>
                    <a:pt x="27714" y="928"/>
                  </a:lnTo>
                  <a:lnTo>
                    <a:pt x="27378" y="828"/>
                  </a:lnTo>
                  <a:lnTo>
                    <a:pt x="27041" y="737"/>
                  </a:lnTo>
                  <a:lnTo>
                    <a:pt x="26696" y="646"/>
                  </a:lnTo>
                  <a:lnTo>
                    <a:pt x="26351" y="564"/>
                  </a:lnTo>
                  <a:lnTo>
                    <a:pt x="26005" y="491"/>
                  </a:lnTo>
                  <a:lnTo>
                    <a:pt x="25660" y="419"/>
                  </a:lnTo>
                  <a:lnTo>
                    <a:pt x="25305" y="355"/>
                  </a:lnTo>
                  <a:lnTo>
                    <a:pt x="24960" y="291"/>
                  </a:lnTo>
                  <a:lnTo>
                    <a:pt x="24605" y="237"/>
                  </a:lnTo>
                  <a:lnTo>
                    <a:pt x="24251" y="191"/>
                  </a:lnTo>
                  <a:lnTo>
                    <a:pt x="23896" y="146"/>
                  </a:lnTo>
                  <a:lnTo>
                    <a:pt x="23542" y="110"/>
                  </a:lnTo>
                  <a:lnTo>
                    <a:pt x="23187" y="73"/>
                  </a:lnTo>
                  <a:lnTo>
                    <a:pt x="22824" y="55"/>
                  </a:lnTo>
                  <a:lnTo>
                    <a:pt x="22469" y="28"/>
                  </a:lnTo>
                  <a:lnTo>
                    <a:pt x="22115" y="19"/>
                  </a:lnTo>
                  <a:lnTo>
                    <a:pt x="21751" y="10"/>
                  </a:lnTo>
                  <a:lnTo>
                    <a:pt x="2138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643075" y="3485425"/>
              <a:ext cx="18650" cy="1018750"/>
            </a:xfrm>
            <a:custGeom>
              <a:rect b="b" l="l" r="r" t="t"/>
              <a:pathLst>
                <a:path extrusionOk="0" h="40750" w="746">
                  <a:moveTo>
                    <a:pt x="0" y="1"/>
                  </a:moveTo>
                  <a:lnTo>
                    <a:pt x="0" y="40749"/>
                  </a:lnTo>
                  <a:lnTo>
                    <a:pt x="746" y="40749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761225" y="3374075"/>
              <a:ext cx="18450" cy="1130100"/>
            </a:xfrm>
            <a:custGeom>
              <a:rect b="b" l="l" r="r" t="t"/>
              <a:pathLst>
                <a:path extrusionOk="0" h="45204" w="738">
                  <a:moveTo>
                    <a:pt x="1" y="1"/>
                  </a:moveTo>
                  <a:lnTo>
                    <a:pt x="1" y="45203"/>
                  </a:lnTo>
                  <a:lnTo>
                    <a:pt x="737" y="45203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879175" y="3315450"/>
              <a:ext cx="18650" cy="1188725"/>
            </a:xfrm>
            <a:custGeom>
              <a:rect b="b" l="l" r="r" t="t"/>
              <a:pathLst>
                <a:path extrusionOk="0" h="47549" w="746">
                  <a:moveTo>
                    <a:pt x="0" y="1"/>
                  </a:moveTo>
                  <a:lnTo>
                    <a:pt x="0" y="47548"/>
                  </a:lnTo>
                  <a:lnTo>
                    <a:pt x="746" y="47548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97325" y="3289100"/>
              <a:ext cx="18675" cy="1215075"/>
            </a:xfrm>
            <a:custGeom>
              <a:rect b="b" l="l" r="r" t="t"/>
              <a:pathLst>
                <a:path extrusionOk="0" h="48603" w="747">
                  <a:moveTo>
                    <a:pt x="1" y="0"/>
                  </a:moveTo>
                  <a:lnTo>
                    <a:pt x="1" y="48602"/>
                  </a:lnTo>
                  <a:lnTo>
                    <a:pt x="746" y="48602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8115500" y="3289100"/>
              <a:ext cx="18425" cy="1215075"/>
            </a:xfrm>
            <a:custGeom>
              <a:rect b="b" l="l" r="r" t="t"/>
              <a:pathLst>
                <a:path extrusionOk="0" h="48603" w="737">
                  <a:moveTo>
                    <a:pt x="0" y="0"/>
                  </a:moveTo>
                  <a:lnTo>
                    <a:pt x="0" y="48602"/>
                  </a:lnTo>
                  <a:lnTo>
                    <a:pt x="737" y="486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8233425" y="3315675"/>
              <a:ext cx="18675" cy="1188500"/>
            </a:xfrm>
            <a:custGeom>
              <a:rect b="b" l="l" r="r" t="t"/>
              <a:pathLst>
                <a:path extrusionOk="0" h="47540" w="747">
                  <a:moveTo>
                    <a:pt x="1" y="1"/>
                  </a:moveTo>
                  <a:lnTo>
                    <a:pt x="1" y="47539"/>
                  </a:lnTo>
                  <a:lnTo>
                    <a:pt x="746" y="47539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8351600" y="3374325"/>
              <a:ext cx="18425" cy="1129850"/>
            </a:xfrm>
            <a:custGeom>
              <a:rect b="b" l="l" r="r" t="t"/>
              <a:pathLst>
                <a:path extrusionOk="0" h="45194" w="737">
                  <a:moveTo>
                    <a:pt x="0" y="0"/>
                  </a:moveTo>
                  <a:lnTo>
                    <a:pt x="0" y="45193"/>
                  </a:lnTo>
                  <a:lnTo>
                    <a:pt x="737" y="45193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8469775" y="3485650"/>
              <a:ext cx="18425" cy="1018525"/>
            </a:xfrm>
            <a:custGeom>
              <a:rect b="b" l="l" r="r" t="t"/>
              <a:pathLst>
                <a:path extrusionOk="0" h="40741" w="737">
                  <a:moveTo>
                    <a:pt x="0" y="1"/>
                  </a:moveTo>
                  <a:lnTo>
                    <a:pt x="0" y="40740"/>
                  </a:lnTo>
                  <a:lnTo>
                    <a:pt x="736" y="40740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7539900" y="4332125"/>
              <a:ext cx="1051450" cy="18650"/>
            </a:xfrm>
            <a:custGeom>
              <a:rect b="b" l="l" r="r" t="t"/>
              <a:pathLst>
                <a:path extrusionOk="0" h="746" w="42058">
                  <a:moveTo>
                    <a:pt x="1" y="0"/>
                  </a:moveTo>
                  <a:lnTo>
                    <a:pt x="1" y="746"/>
                  </a:lnTo>
                  <a:lnTo>
                    <a:pt x="42058" y="746"/>
                  </a:lnTo>
                  <a:lnTo>
                    <a:pt x="4205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539900" y="4046950"/>
              <a:ext cx="1051450" cy="18425"/>
            </a:xfrm>
            <a:custGeom>
              <a:rect b="b" l="l" r="r" t="t"/>
              <a:pathLst>
                <a:path extrusionOk="0" h="737" w="42058">
                  <a:moveTo>
                    <a:pt x="1" y="0"/>
                  </a:moveTo>
                  <a:lnTo>
                    <a:pt x="1" y="736"/>
                  </a:lnTo>
                  <a:lnTo>
                    <a:pt x="42058" y="736"/>
                  </a:lnTo>
                  <a:lnTo>
                    <a:pt x="4205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544225" y="3761750"/>
              <a:ext cx="1042825" cy="18425"/>
            </a:xfrm>
            <a:custGeom>
              <a:rect b="b" l="l" r="r" t="t"/>
              <a:pathLst>
                <a:path extrusionOk="0" h="737" w="41713">
                  <a:moveTo>
                    <a:pt x="0" y="1"/>
                  </a:moveTo>
                  <a:lnTo>
                    <a:pt x="0" y="737"/>
                  </a:lnTo>
                  <a:lnTo>
                    <a:pt x="41712" y="737"/>
                  </a:lnTo>
                  <a:lnTo>
                    <a:pt x="4171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652400" y="3476575"/>
              <a:ext cx="826475" cy="18425"/>
            </a:xfrm>
            <a:custGeom>
              <a:rect b="b" l="l" r="r" t="t"/>
              <a:pathLst>
                <a:path extrusionOk="0" h="737" w="33059">
                  <a:moveTo>
                    <a:pt x="0" y="0"/>
                  </a:moveTo>
                  <a:lnTo>
                    <a:pt x="0" y="737"/>
                  </a:lnTo>
                  <a:lnTo>
                    <a:pt x="33059" y="737"/>
                  </a:lnTo>
                  <a:lnTo>
                    <a:pt x="3305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870075" y="3752450"/>
              <a:ext cx="391325" cy="607425"/>
            </a:xfrm>
            <a:custGeom>
              <a:rect b="b" l="l" r="r" t="t"/>
              <a:pathLst>
                <a:path extrusionOk="0" h="24297" w="15653">
                  <a:moveTo>
                    <a:pt x="14171" y="1482"/>
                  </a:moveTo>
                  <a:lnTo>
                    <a:pt x="14171" y="22815"/>
                  </a:lnTo>
                  <a:lnTo>
                    <a:pt x="1482" y="22815"/>
                  </a:lnTo>
                  <a:lnTo>
                    <a:pt x="1482" y="1482"/>
                  </a:lnTo>
                  <a:close/>
                  <a:moveTo>
                    <a:pt x="1" y="0"/>
                  </a:moveTo>
                  <a:lnTo>
                    <a:pt x="1" y="24296"/>
                  </a:lnTo>
                  <a:lnTo>
                    <a:pt x="15653" y="24296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2"/>
          <p:cNvGrpSpPr/>
          <p:nvPr/>
        </p:nvGrpSpPr>
        <p:grpSpPr>
          <a:xfrm>
            <a:off x="2000251" y="1077650"/>
            <a:ext cx="2509500" cy="1752913"/>
            <a:chOff x="6444401" y="1325188"/>
            <a:chExt cx="2509500" cy="1752913"/>
          </a:xfrm>
        </p:grpSpPr>
        <p:sp>
          <p:nvSpPr>
            <p:cNvPr id="615" name="Google Shape;615;p22"/>
            <p:cNvSpPr txBox="1"/>
            <p:nvPr/>
          </p:nvSpPr>
          <p:spPr>
            <a:xfrm>
              <a:off x="6444563" y="1927888"/>
              <a:ext cx="2242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6" name="Google Shape;616;p22"/>
            <p:cNvSpPr txBox="1"/>
            <p:nvPr/>
          </p:nvSpPr>
          <p:spPr>
            <a:xfrm>
              <a:off x="6444592" y="1325188"/>
              <a:ext cx="22422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4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7" name="Google Shape;617;p22"/>
            <p:cNvSpPr txBox="1"/>
            <p:nvPr/>
          </p:nvSpPr>
          <p:spPr>
            <a:xfrm>
              <a:off x="6444401" y="2259700"/>
              <a:ext cx="2509500" cy="8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6444388" y="1077638"/>
            <a:ext cx="2242405" cy="1752900"/>
            <a:chOff x="6444388" y="1325188"/>
            <a:chExt cx="2242405" cy="1752900"/>
          </a:xfrm>
        </p:grpSpPr>
        <p:sp>
          <p:nvSpPr>
            <p:cNvPr id="619" name="Google Shape;619;p22"/>
            <p:cNvSpPr txBox="1"/>
            <p:nvPr/>
          </p:nvSpPr>
          <p:spPr>
            <a:xfrm>
              <a:off x="6444563" y="1927888"/>
              <a:ext cx="2242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0" name="Google Shape;620;p22"/>
            <p:cNvSpPr txBox="1"/>
            <p:nvPr/>
          </p:nvSpPr>
          <p:spPr>
            <a:xfrm>
              <a:off x="6444592" y="1325188"/>
              <a:ext cx="22422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r>
                <a:rPr b="1" lang="en" sz="4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4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1" name="Google Shape;621;p22"/>
            <p:cNvSpPr txBox="1"/>
            <p:nvPr/>
          </p:nvSpPr>
          <p:spPr>
            <a:xfrm>
              <a:off x="6444388" y="2259688"/>
              <a:ext cx="2242200" cy="8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2" name="Google Shape;622;p22"/>
          <p:cNvGrpSpPr/>
          <p:nvPr/>
        </p:nvGrpSpPr>
        <p:grpSpPr>
          <a:xfrm>
            <a:off x="457200" y="1313288"/>
            <a:ext cx="1238250" cy="1281625"/>
            <a:chOff x="5388325" y="3415350"/>
            <a:chExt cx="1238250" cy="1281625"/>
          </a:xfrm>
        </p:grpSpPr>
        <p:sp>
          <p:nvSpPr>
            <p:cNvPr id="623" name="Google Shape;623;p22"/>
            <p:cNvSpPr/>
            <p:nvPr/>
          </p:nvSpPr>
          <p:spPr>
            <a:xfrm>
              <a:off x="5574225" y="3566225"/>
              <a:ext cx="866475" cy="944875"/>
            </a:xfrm>
            <a:custGeom>
              <a:rect b="b" l="l" r="r" t="t"/>
              <a:pathLst>
                <a:path extrusionOk="0" h="37795" w="34659">
                  <a:moveTo>
                    <a:pt x="5781" y="0"/>
                  </a:moveTo>
                  <a:lnTo>
                    <a:pt x="5781" y="0"/>
                  </a:lnTo>
                  <a:lnTo>
                    <a:pt x="5663" y="0"/>
                  </a:lnTo>
                  <a:lnTo>
                    <a:pt x="5545" y="10"/>
                  </a:lnTo>
                  <a:lnTo>
                    <a:pt x="5436" y="28"/>
                  </a:lnTo>
                  <a:lnTo>
                    <a:pt x="5317" y="55"/>
                  </a:lnTo>
                  <a:lnTo>
                    <a:pt x="5317" y="55"/>
                  </a:lnTo>
                  <a:lnTo>
                    <a:pt x="5126" y="110"/>
                  </a:lnTo>
                  <a:lnTo>
                    <a:pt x="4945" y="182"/>
                  </a:lnTo>
                  <a:lnTo>
                    <a:pt x="4772" y="273"/>
                  </a:lnTo>
                  <a:lnTo>
                    <a:pt x="4599" y="382"/>
                  </a:lnTo>
                  <a:lnTo>
                    <a:pt x="4427" y="509"/>
                  </a:lnTo>
                  <a:lnTo>
                    <a:pt x="4263" y="646"/>
                  </a:lnTo>
                  <a:lnTo>
                    <a:pt x="4099" y="791"/>
                  </a:lnTo>
                  <a:lnTo>
                    <a:pt x="3945" y="955"/>
                  </a:lnTo>
                  <a:lnTo>
                    <a:pt x="3790" y="1128"/>
                  </a:lnTo>
                  <a:lnTo>
                    <a:pt x="3645" y="1309"/>
                  </a:lnTo>
                  <a:lnTo>
                    <a:pt x="3499" y="1500"/>
                  </a:lnTo>
                  <a:lnTo>
                    <a:pt x="3363" y="1709"/>
                  </a:lnTo>
                  <a:lnTo>
                    <a:pt x="3227" y="1918"/>
                  </a:lnTo>
                  <a:lnTo>
                    <a:pt x="3100" y="2127"/>
                  </a:lnTo>
                  <a:lnTo>
                    <a:pt x="2972" y="2355"/>
                  </a:lnTo>
                  <a:lnTo>
                    <a:pt x="2845" y="2573"/>
                  </a:lnTo>
                  <a:lnTo>
                    <a:pt x="2618" y="3036"/>
                  </a:lnTo>
                  <a:lnTo>
                    <a:pt x="2409" y="3500"/>
                  </a:lnTo>
                  <a:lnTo>
                    <a:pt x="2218" y="3963"/>
                  </a:lnTo>
                  <a:lnTo>
                    <a:pt x="2045" y="4427"/>
                  </a:lnTo>
                  <a:lnTo>
                    <a:pt x="1891" y="4863"/>
                  </a:lnTo>
                  <a:lnTo>
                    <a:pt x="1745" y="5281"/>
                  </a:lnTo>
                  <a:lnTo>
                    <a:pt x="1627" y="5663"/>
                  </a:lnTo>
                  <a:lnTo>
                    <a:pt x="1527" y="6009"/>
                  </a:lnTo>
                  <a:lnTo>
                    <a:pt x="1527" y="6009"/>
                  </a:lnTo>
                  <a:lnTo>
                    <a:pt x="1318" y="6772"/>
                  </a:lnTo>
                  <a:lnTo>
                    <a:pt x="1136" y="7554"/>
                  </a:lnTo>
                  <a:lnTo>
                    <a:pt x="963" y="8345"/>
                  </a:lnTo>
                  <a:lnTo>
                    <a:pt x="809" y="9135"/>
                  </a:lnTo>
                  <a:lnTo>
                    <a:pt x="664" y="9944"/>
                  </a:lnTo>
                  <a:lnTo>
                    <a:pt x="536" y="10762"/>
                  </a:lnTo>
                  <a:lnTo>
                    <a:pt x="427" y="11581"/>
                  </a:lnTo>
                  <a:lnTo>
                    <a:pt x="336" y="12399"/>
                  </a:lnTo>
                  <a:lnTo>
                    <a:pt x="255" y="13226"/>
                  </a:lnTo>
                  <a:lnTo>
                    <a:pt x="182" y="14044"/>
                  </a:lnTo>
                  <a:lnTo>
                    <a:pt x="127" y="14871"/>
                  </a:lnTo>
                  <a:lnTo>
                    <a:pt x="82" y="15689"/>
                  </a:lnTo>
                  <a:lnTo>
                    <a:pt x="45" y="16498"/>
                  </a:lnTo>
                  <a:lnTo>
                    <a:pt x="18" y="17307"/>
                  </a:lnTo>
                  <a:lnTo>
                    <a:pt x="9" y="18107"/>
                  </a:lnTo>
                  <a:lnTo>
                    <a:pt x="0" y="18898"/>
                  </a:lnTo>
                  <a:lnTo>
                    <a:pt x="0" y="18898"/>
                  </a:lnTo>
                  <a:lnTo>
                    <a:pt x="9" y="19688"/>
                  </a:lnTo>
                  <a:lnTo>
                    <a:pt x="18" y="20488"/>
                  </a:lnTo>
                  <a:lnTo>
                    <a:pt x="45" y="21297"/>
                  </a:lnTo>
                  <a:lnTo>
                    <a:pt x="82" y="22115"/>
                  </a:lnTo>
                  <a:lnTo>
                    <a:pt x="127" y="22933"/>
                  </a:lnTo>
                  <a:lnTo>
                    <a:pt x="182" y="23751"/>
                  </a:lnTo>
                  <a:lnTo>
                    <a:pt x="255" y="24579"/>
                  </a:lnTo>
                  <a:lnTo>
                    <a:pt x="336" y="25397"/>
                  </a:lnTo>
                  <a:lnTo>
                    <a:pt x="436" y="26224"/>
                  </a:lnTo>
                  <a:lnTo>
                    <a:pt x="545" y="27042"/>
                  </a:lnTo>
                  <a:lnTo>
                    <a:pt x="673" y="27851"/>
                  </a:lnTo>
                  <a:lnTo>
                    <a:pt x="818" y="28660"/>
                  </a:lnTo>
                  <a:lnTo>
                    <a:pt x="973" y="29460"/>
                  </a:lnTo>
                  <a:lnTo>
                    <a:pt x="1145" y="30250"/>
                  </a:lnTo>
                  <a:lnTo>
                    <a:pt x="1336" y="31023"/>
                  </a:lnTo>
                  <a:lnTo>
                    <a:pt x="1536" y="31787"/>
                  </a:lnTo>
                  <a:lnTo>
                    <a:pt x="1536" y="31787"/>
                  </a:lnTo>
                  <a:lnTo>
                    <a:pt x="1636" y="32132"/>
                  </a:lnTo>
                  <a:lnTo>
                    <a:pt x="1763" y="32514"/>
                  </a:lnTo>
                  <a:lnTo>
                    <a:pt x="1900" y="32932"/>
                  </a:lnTo>
                  <a:lnTo>
                    <a:pt x="2054" y="33377"/>
                  </a:lnTo>
                  <a:lnTo>
                    <a:pt x="2227" y="33832"/>
                  </a:lnTo>
                  <a:lnTo>
                    <a:pt x="2418" y="34295"/>
                  </a:lnTo>
                  <a:lnTo>
                    <a:pt x="2636" y="34759"/>
                  </a:lnTo>
                  <a:lnTo>
                    <a:pt x="2863" y="35222"/>
                  </a:lnTo>
                  <a:lnTo>
                    <a:pt x="2981" y="35450"/>
                  </a:lnTo>
                  <a:lnTo>
                    <a:pt x="3109" y="35668"/>
                  </a:lnTo>
                  <a:lnTo>
                    <a:pt x="3236" y="35886"/>
                  </a:lnTo>
                  <a:lnTo>
                    <a:pt x="3372" y="36086"/>
                  </a:lnTo>
                  <a:lnTo>
                    <a:pt x="3509" y="36295"/>
                  </a:lnTo>
                  <a:lnTo>
                    <a:pt x="3654" y="36486"/>
                  </a:lnTo>
                  <a:lnTo>
                    <a:pt x="3799" y="36668"/>
                  </a:lnTo>
                  <a:lnTo>
                    <a:pt x="3954" y="36840"/>
                  </a:lnTo>
                  <a:lnTo>
                    <a:pt x="4108" y="37004"/>
                  </a:lnTo>
                  <a:lnTo>
                    <a:pt x="4272" y="37149"/>
                  </a:lnTo>
                  <a:lnTo>
                    <a:pt x="4436" y="37286"/>
                  </a:lnTo>
                  <a:lnTo>
                    <a:pt x="4608" y="37413"/>
                  </a:lnTo>
                  <a:lnTo>
                    <a:pt x="4781" y="37522"/>
                  </a:lnTo>
                  <a:lnTo>
                    <a:pt x="4954" y="37613"/>
                  </a:lnTo>
                  <a:lnTo>
                    <a:pt x="5136" y="37686"/>
                  </a:lnTo>
                  <a:lnTo>
                    <a:pt x="5326" y="37740"/>
                  </a:lnTo>
                  <a:lnTo>
                    <a:pt x="5326" y="37740"/>
                  </a:lnTo>
                  <a:lnTo>
                    <a:pt x="5436" y="37767"/>
                  </a:lnTo>
                  <a:lnTo>
                    <a:pt x="5554" y="37777"/>
                  </a:lnTo>
                  <a:lnTo>
                    <a:pt x="5663" y="37795"/>
                  </a:lnTo>
                  <a:lnTo>
                    <a:pt x="5781" y="37795"/>
                  </a:lnTo>
                  <a:lnTo>
                    <a:pt x="5781" y="37795"/>
                  </a:lnTo>
                  <a:lnTo>
                    <a:pt x="28877" y="37795"/>
                  </a:lnTo>
                  <a:lnTo>
                    <a:pt x="28877" y="37795"/>
                  </a:lnTo>
                  <a:lnTo>
                    <a:pt x="28986" y="37795"/>
                  </a:lnTo>
                  <a:lnTo>
                    <a:pt x="29105" y="37777"/>
                  </a:lnTo>
                  <a:lnTo>
                    <a:pt x="29223" y="37767"/>
                  </a:lnTo>
                  <a:lnTo>
                    <a:pt x="29332" y="37740"/>
                  </a:lnTo>
                  <a:lnTo>
                    <a:pt x="29332" y="37740"/>
                  </a:lnTo>
                  <a:lnTo>
                    <a:pt x="29523" y="37686"/>
                  </a:lnTo>
                  <a:lnTo>
                    <a:pt x="29705" y="37613"/>
                  </a:lnTo>
                  <a:lnTo>
                    <a:pt x="29877" y="37522"/>
                  </a:lnTo>
                  <a:lnTo>
                    <a:pt x="30050" y="37413"/>
                  </a:lnTo>
                  <a:lnTo>
                    <a:pt x="30223" y="37286"/>
                  </a:lnTo>
                  <a:lnTo>
                    <a:pt x="30386" y="37149"/>
                  </a:lnTo>
                  <a:lnTo>
                    <a:pt x="30550" y="37004"/>
                  </a:lnTo>
                  <a:lnTo>
                    <a:pt x="30704" y="36840"/>
                  </a:lnTo>
                  <a:lnTo>
                    <a:pt x="30859" y="36668"/>
                  </a:lnTo>
                  <a:lnTo>
                    <a:pt x="31004" y="36486"/>
                  </a:lnTo>
                  <a:lnTo>
                    <a:pt x="31150" y="36295"/>
                  </a:lnTo>
                  <a:lnTo>
                    <a:pt x="31286" y="36086"/>
                  </a:lnTo>
                  <a:lnTo>
                    <a:pt x="31422" y="35886"/>
                  </a:lnTo>
                  <a:lnTo>
                    <a:pt x="31550" y="35668"/>
                  </a:lnTo>
                  <a:lnTo>
                    <a:pt x="31677" y="35450"/>
                  </a:lnTo>
                  <a:lnTo>
                    <a:pt x="31795" y="35222"/>
                  </a:lnTo>
                  <a:lnTo>
                    <a:pt x="32022" y="34759"/>
                  </a:lnTo>
                  <a:lnTo>
                    <a:pt x="32241" y="34295"/>
                  </a:lnTo>
                  <a:lnTo>
                    <a:pt x="32431" y="33832"/>
                  </a:lnTo>
                  <a:lnTo>
                    <a:pt x="32604" y="33377"/>
                  </a:lnTo>
                  <a:lnTo>
                    <a:pt x="32759" y="32932"/>
                  </a:lnTo>
                  <a:lnTo>
                    <a:pt x="32895" y="32514"/>
                  </a:lnTo>
                  <a:lnTo>
                    <a:pt x="33022" y="32132"/>
                  </a:lnTo>
                  <a:lnTo>
                    <a:pt x="33122" y="31787"/>
                  </a:lnTo>
                  <a:lnTo>
                    <a:pt x="33122" y="31787"/>
                  </a:lnTo>
                  <a:lnTo>
                    <a:pt x="33322" y="31023"/>
                  </a:lnTo>
                  <a:lnTo>
                    <a:pt x="33513" y="30250"/>
                  </a:lnTo>
                  <a:lnTo>
                    <a:pt x="33686" y="29460"/>
                  </a:lnTo>
                  <a:lnTo>
                    <a:pt x="33840" y="28660"/>
                  </a:lnTo>
                  <a:lnTo>
                    <a:pt x="33986" y="27851"/>
                  </a:lnTo>
                  <a:lnTo>
                    <a:pt x="34113" y="27042"/>
                  </a:lnTo>
                  <a:lnTo>
                    <a:pt x="34222" y="26224"/>
                  </a:lnTo>
                  <a:lnTo>
                    <a:pt x="34322" y="25397"/>
                  </a:lnTo>
                  <a:lnTo>
                    <a:pt x="34404" y="24579"/>
                  </a:lnTo>
                  <a:lnTo>
                    <a:pt x="34477" y="23751"/>
                  </a:lnTo>
                  <a:lnTo>
                    <a:pt x="34531" y="22933"/>
                  </a:lnTo>
                  <a:lnTo>
                    <a:pt x="34577" y="22115"/>
                  </a:lnTo>
                  <a:lnTo>
                    <a:pt x="34613" y="21297"/>
                  </a:lnTo>
                  <a:lnTo>
                    <a:pt x="34640" y="20488"/>
                  </a:lnTo>
                  <a:lnTo>
                    <a:pt x="34649" y="19688"/>
                  </a:lnTo>
                  <a:lnTo>
                    <a:pt x="34658" y="18898"/>
                  </a:lnTo>
                  <a:lnTo>
                    <a:pt x="34658" y="18898"/>
                  </a:lnTo>
                  <a:lnTo>
                    <a:pt x="34649" y="18107"/>
                  </a:lnTo>
                  <a:lnTo>
                    <a:pt x="34640" y="17307"/>
                  </a:lnTo>
                  <a:lnTo>
                    <a:pt x="34613" y="16498"/>
                  </a:lnTo>
                  <a:lnTo>
                    <a:pt x="34577" y="15689"/>
                  </a:lnTo>
                  <a:lnTo>
                    <a:pt x="34531" y="14871"/>
                  </a:lnTo>
                  <a:lnTo>
                    <a:pt x="34477" y="14044"/>
                  </a:lnTo>
                  <a:lnTo>
                    <a:pt x="34404" y="13226"/>
                  </a:lnTo>
                  <a:lnTo>
                    <a:pt x="34322" y="12399"/>
                  </a:lnTo>
                  <a:lnTo>
                    <a:pt x="34231" y="11581"/>
                  </a:lnTo>
                  <a:lnTo>
                    <a:pt x="34113" y="10762"/>
                  </a:lnTo>
                  <a:lnTo>
                    <a:pt x="33995" y="9944"/>
                  </a:lnTo>
                  <a:lnTo>
                    <a:pt x="33849" y="9135"/>
                  </a:lnTo>
                  <a:lnTo>
                    <a:pt x="33695" y="8345"/>
                  </a:lnTo>
                  <a:lnTo>
                    <a:pt x="33522" y="7554"/>
                  </a:lnTo>
                  <a:lnTo>
                    <a:pt x="33340" y="6772"/>
                  </a:lnTo>
                  <a:lnTo>
                    <a:pt x="33131" y="6009"/>
                  </a:lnTo>
                  <a:lnTo>
                    <a:pt x="33131" y="6009"/>
                  </a:lnTo>
                  <a:lnTo>
                    <a:pt x="33031" y="5663"/>
                  </a:lnTo>
                  <a:lnTo>
                    <a:pt x="32913" y="5281"/>
                  </a:lnTo>
                  <a:lnTo>
                    <a:pt x="32768" y="4863"/>
                  </a:lnTo>
                  <a:lnTo>
                    <a:pt x="32613" y="4427"/>
                  </a:lnTo>
                  <a:lnTo>
                    <a:pt x="32441" y="3963"/>
                  </a:lnTo>
                  <a:lnTo>
                    <a:pt x="32250" y="3500"/>
                  </a:lnTo>
                  <a:lnTo>
                    <a:pt x="32041" y="3036"/>
                  </a:lnTo>
                  <a:lnTo>
                    <a:pt x="31813" y="2573"/>
                  </a:lnTo>
                  <a:lnTo>
                    <a:pt x="31686" y="2355"/>
                  </a:lnTo>
                  <a:lnTo>
                    <a:pt x="31559" y="2127"/>
                  </a:lnTo>
                  <a:lnTo>
                    <a:pt x="31432" y="1918"/>
                  </a:lnTo>
                  <a:lnTo>
                    <a:pt x="31295" y="1709"/>
                  </a:lnTo>
                  <a:lnTo>
                    <a:pt x="31159" y="1500"/>
                  </a:lnTo>
                  <a:lnTo>
                    <a:pt x="31013" y="1309"/>
                  </a:lnTo>
                  <a:lnTo>
                    <a:pt x="30868" y="1128"/>
                  </a:lnTo>
                  <a:lnTo>
                    <a:pt x="30713" y="955"/>
                  </a:lnTo>
                  <a:lnTo>
                    <a:pt x="30559" y="791"/>
                  </a:lnTo>
                  <a:lnTo>
                    <a:pt x="30395" y="646"/>
                  </a:lnTo>
                  <a:lnTo>
                    <a:pt x="30232" y="509"/>
                  </a:lnTo>
                  <a:lnTo>
                    <a:pt x="30059" y="382"/>
                  </a:lnTo>
                  <a:lnTo>
                    <a:pt x="29886" y="273"/>
                  </a:lnTo>
                  <a:lnTo>
                    <a:pt x="29714" y="182"/>
                  </a:lnTo>
                  <a:lnTo>
                    <a:pt x="29532" y="110"/>
                  </a:lnTo>
                  <a:lnTo>
                    <a:pt x="29341" y="55"/>
                  </a:lnTo>
                  <a:lnTo>
                    <a:pt x="29341" y="55"/>
                  </a:lnTo>
                  <a:lnTo>
                    <a:pt x="29223" y="28"/>
                  </a:lnTo>
                  <a:lnTo>
                    <a:pt x="29114" y="10"/>
                  </a:lnTo>
                  <a:lnTo>
                    <a:pt x="28996" y="0"/>
                  </a:lnTo>
                  <a:lnTo>
                    <a:pt x="28877" y="0"/>
                  </a:lnTo>
                  <a:lnTo>
                    <a:pt x="28877" y="0"/>
                  </a:lnTo>
                  <a:lnTo>
                    <a:pt x="5781" y="0"/>
                  </a:lnTo>
                  <a:lnTo>
                    <a:pt x="5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48300" y="3640300"/>
              <a:ext cx="40700" cy="80250"/>
            </a:xfrm>
            <a:custGeom>
              <a:rect b="b" l="l" r="r" t="t"/>
              <a:pathLst>
                <a:path extrusionOk="0" h="3210" w="1628">
                  <a:moveTo>
                    <a:pt x="1473" y="1"/>
                  </a:moveTo>
                  <a:lnTo>
                    <a:pt x="1473" y="1"/>
                  </a:lnTo>
                  <a:lnTo>
                    <a:pt x="1536" y="92"/>
                  </a:lnTo>
                  <a:lnTo>
                    <a:pt x="1582" y="192"/>
                  </a:lnTo>
                  <a:lnTo>
                    <a:pt x="1618" y="301"/>
                  </a:lnTo>
                  <a:lnTo>
                    <a:pt x="1627" y="364"/>
                  </a:lnTo>
                  <a:lnTo>
                    <a:pt x="1627" y="419"/>
                  </a:lnTo>
                  <a:lnTo>
                    <a:pt x="1627" y="2582"/>
                  </a:lnTo>
                  <a:lnTo>
                    <a:pt x="1627" y="2582"/>
                  </a:lnTo>
                  <a:lnTo>
                    <a:pt x="1627" y="2646"/>
                  </a:lnTo>
                  <a:lnTo>
                    <a:pt x="1618" y="2709"/>
                  </a:lnTo>
                  <a:lnTo>
                    <a:pt x="1600" y="2773"/>
                  </a:lnTo>
                  <a:lnTo>
                    <a:pt x="1582" y="2827"/>
                  </a:lnTo>
                  <a:lnTo>
                    <a:pt x="1554" y="2882"/>
                  </a:lnTo>
                  <a:lnTo>
                    <a:pt x="1518" y="2937"/>
                  </a:lnTo>
                  <a:lnTo>
                    <a:pt x="1482" y="2982"/>
                  </a:lnTo>
                  <a:lnTo>
                    <a:pt x="1445" y="3027"/>
                  </a:lnTo>
                  <a:lnTo>
                    <a:pt x="1400" y="3064"/>
                  </a:lnTo>
                  <a:lnTo>
                    <a:pt x="1355" y="3100"/>
                  </a:lnTo>
                  <a:lnTo>
                    <a:pt x="1300" y="3137"/>
                  </a:lnTo>
                  <a:lnTo>
                    <a:pt x="1245" y="3164"/>
                  </a:lnTo>
                  <a:lnTo>
                    <a:pt x="1182" y="3182"/>
                  </a:lnTo>
                  <a:lnTo>
                    <a:pt x="1127" y="3200"/>
                  </a:lnTo>
                  <a:lnTo>
                    <a:pt x="1064" y="3209"/>
                  </a:lnTo>
                  <a:lnTo>
                    <a:pt x="1000" y="3209"/>
                  </a:lnTo>
                  <a:lnTo>
                    <a:pt x="0" y="3209"/>
                  </a:lnTo>
                  <a:lnTo>
                    <a:pt x="0" y="3209"/>
                  </a:lnTo>
                  <a:lnTo>
                    <a:pt x="127" y="2827"/>
                  </a:lnTo>
                  <a:lnTo>
                    <a:pt x="273" y="2437"/>
                  </a:lnTo>
                  <a:lnTo>
                    <a:pt x="436" y="2019"/>
                  </a:lnTo>
                  <a:lnTo>
                    <a:pt x="609" y="1600"/>
                  </a:lnTo>
                  <a:lnTo>
                    <a:pt x="800" y="1182"/>
                  </a:lnTo>
                  <a:lnTo>
                    <a:pt x="1009" y="773"/>
                  </a:lnTo>
                  <a:lnTo>
                    <a:pt x="1118" y="573"/>
                  </a:lnTo>
                  <a:lnTo>
                    <a:pt x="1227" y="382"/>
                  </a:lnTo>
                  <a:lnTo>
                    <a:pt x="1345" y="192"/>
                  </a:lnTo>
                  <a:lnTo>
                    <a:pt x="1473" y="1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723975" y="3635075"/>
              <a:ext cx="85450" cy="85475"/>
            </a:xfrm>
            <a:custGeom>
              <a:rect b="b" l="l" r="r" t="t"/>
              <a:pathLst>
                <a:path extrusionOk="0" h="3419" w="3418">
                  <a:moveTo>
                    <a:pt x="627" y="1"/>
                  </a:moveTo>
                  <a:lnTo>
                    <a:pt x="2790" y="1"/>
                  </a:lnTo>
                  <a:lnTo>
                    <a:pt x="2790" y="1"/>
                  </a:lnTo>
                  <a:lnTo>
                    <a:pt x="2854" y="1"/>
                  </a:lnTo>
                  <a:lnTo>
                    <a:pt x="2918" y="10"/>
                  </a:lnTo>
                  <a:lnTo>
                    <a:pt x="2972" y="28"/>
                  </a:lnTo>
                  <a:lnTo>
                    <a:pt x="3036" y="46"/>
                  </a:lnTo>
                  <a:lnTo>
                    <a:pt x="3090" y="73"/>
                  </a:lnTo>
                  <a:lnTo>
                    <a:pt x="3136" y="110"/>
                  </a:lnTo>
                  <a:lnTo>
                    <a:pt x="3190" y="146"/>
                  </a:lnTo>
                  <a:lnTo>
                    <a:pt x="3236" y="182"/>
                  </a:lnTo>
                  <a:lnTo>
                    <a:pt x="3272" y="228"/>
                  </a:lnTo>
                  <a:lnTo>
                    <a:pt x="3309" y="282"/>
                  </a:lnTo>
                  <a:lnTo>
                    <a:pt x="3345" y="328"/>
                  </a:lnTo>
                  <a:lnTo>
                    <a:pt x="3372" y="382"/>
                  </a:lnTo>
                  <a:lnTo>
                    <a:pt x="3390" y="446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0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09" y="3146"/>
                  </a:lnTo>
                  <a:lnTo>
                    <a:pt x="3272" y="3191"/>
                  </a:lnTo>
                  <a:lnTo>
                    <a:pt x="3236" y="3236"/>
                  </a:lnTo>
                  <a:lnTo>
                    <a:pt x="3190" y="3273"/>
                  </a:lnTo>
                  <a:lnTo>
                    <a:pt x="3136" y="3309"/>
                  </a:lnTo>
                  <a:lnTo>
                    <a:pt x="3090" y="3346"/>
                  </a:lnTo>
                  <a:lnTo>
                    <a:pt x="3036" y="3373"/>
                  </a:lnTo>
                  <a:lnTo>
                    <a:pt x="297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0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36" y="3391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09"/>
                  </a:lnTo>
                  <a:lnTo>
                    <a:pt x="227" y="3273"/>
                  </a:lnTo>
                  <a:lnTo>
                    <a:pt x="182" y="3236"/>
                  </a:lnTo>
                  <a:lnTo>
                    <a:pt x="136" y="3191"/>
                  </a:lnTo>
                  <a:lnTo>
                    <a:pt x="100" y="3146"/>
                  </a:lnTo>
                  <a:lnTo>
                    <a:pt x="73" y="3091"/>
                  </a:lnTo>
                  <a:lnTo>
                    <a:pt x="45" y="3036"/>
                  </a:lnTo>
                  <a:lnTo>
                    <a:pt x="27" y="2982"/>
                  </a:lnTo>
                  <a:lnTo>
                    <a:pt x="9" y="2918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1"/>
                  </a:lnTo>
                  <a:lnTo>
                    <a:pt x="27" y="446"/>
                  </a:lnTo>
                  <a:lnTo>
                    <a:pt x="45" y="382"/>
                  </a:lnTo>
                  <a:lnTo>
                    <a:pt x="73" y="328"/>
                  </a:lnTo>
                  <a:lnTo>
                    <a:pt x="100" y="282"/>
                  </a:lnTo>
                  <a:lnTo>
                    <a:pt x="136" y="228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36" y="28"/>
                  </a:lnTo>
                  <a:lnTo>
                    <a:pt x="500" y="10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844175" y="3635075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1"/>
                  </a:moveTo>
                  <a:lnTo>
                    <a:pt x="2800" y="1"/>
                  </a:lnTo>
                  <a:lnTo>
                    <a:pt x="2800" y="1"/>
                  </a:lnTo>
                  <a:lnTo>
                    <a:pt x="2864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100" y="73"/>
                  </a:lnTo>
                  <a:lnTo>
                    <a:pt x="3145" y="110"/>
                  </a:lnTo>
                  <a:lnTo>
                    <a:pt x="3200" y="146"/>
                  </a:lnTo>
                  <a:lnTo>
                    <a:pt x="3245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5" y="328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1"/>
                  </a:lnTo>
                  <a:lnTo>
                    <a:pt x="3427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5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45" y="3236"/>
                  </a:lnTo>
                  <a:lnTo>
                    <a:pt x="3200" y="3273"/>
                  </a:lnTo>
                  <a:lnTo>
                    <a:pt x="3145" y="3309"/>
                  </a:lnTo>
                  <a:lnTo>
                    <a:pt x="3100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64" y="3418"/>
                  </a:lnTo>
                  <a:lnTo>
                    <a:pt x="2800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09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37" y="3346"/>
                  </a:lnTo>
                  <a:lnTo>
                    <a:pt x="282" y="3309"/>
                  </a:lnTo>
                  <a:lnTo>
                    <a:pt x="237" y="3273"/>
                  </a:lnTo>
                  <a:lnTo>
                    <a:pt x="191" y="3236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82" y="3091"/>
                  </a:lnTo>
                  <a:lnTo>
                    <a:pt x="55" y="3036"/>
                  </a:lnTo>
                  <a:lnTo>
                    <a:pt x="37" y="2982"/>
                  </a:lnTo>
                  <a:lnTo>
                    <a:pt x="19" y="2918"/>
                  </a:lnTo>
                  <a:lnTo>
                    <a:pt x="9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9" y="564"/>
                  </a:lnTo>
                  <a:lnTo>
                    <a:pt x="19" y="501"/>
                  </a:lnTo>
                  <a:lnTo>
                    <a:pt x="37" y="446"/>
                  </a:lnTo>
                  <a:lnTo>
                    <a:pt x="55" y="382"/>
                  </a:lnTo>
                  <a:lnTo>
                    <a:pt x="82" y="328"/>
                  </a:lnTo>
                  <a:lnTo>
                    <a:pt x="109" y="282"/>
                  </a:lnTo>
                  <a:lnTo>
                    <a:pt x="146" y="228"/>
                  </a:lnTo>
                  <a:lnTo>
                    <a:pt x="191" y="182"/>
                  </a:lnTo>
                  <a:lnTo>
                    <a:pt x="237" y="146"/>
                  </a:lnTo>
                  <a:lnTo>
                    <a:pt x="282" y="110"/>
                  </a:lnTo>
                  <a:lnTo>
                    <a:pt x="33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9" y="10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964600" y="3635075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9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6" y="328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28" y="628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73"/>
                  </a:lnTo>
                  <a:lnTo>
                    <a:pt x="3146" y="330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9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10" y="3409"/>
                  </a:lnTo>
                  <a:lnTo>
                    <a:pt x="446" y="3391"/>
                  </a:lnTo>
                  <a:lnTo>
                    <a:pt x="392" y="3373"/>
                  </a:lnTo>
                  <a:lnTo>
                    <a:pt x="337" y="3346"/>
                  </a:lnTo>
                  <a:lnTo>
                    <a:pt x="283" y="3309"/>
                  </a:lnTo>
                  <a:lnTo>
                    <a:pt x="237" y="3273"/>
                  </a:lnTo>
                  <a:lnTo>
                    <a:pt x="192" y="3236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8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19" y="2918"/>
                  </a:lnTo>
                  <a:lnTo>
                    <a:pt x="10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0" y="564"/>
                  </a:lnTo>
                  <a:lnTo>
                    <a:pt x="19" y="501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83" y="328"/>
                  </a:lnTo>
                  <a:lnTo>
                    <a:pt x="110" y="282"/>
                  </a:lnTo>
                  <a:lnTo>
                    <a:pt x="146" y="228"/>
                  </a:lnTo>
                  <a:lnTo>
                    <a:pt x="192" y="182"/>
                  </a:lnTo>
                  <a:lnTo>
                    <a:pt x="237" y="146"/>
                  </a:lnTo>
                  <a:lnTo>
                    <a:pt x="283" y="110"/>
                  </a:lnTo>
                  <a:lnTo>
                    <a:pt x="337" y="73"/>
                  </a:lnTo>
                  <a:lnTo>
                    <a:pt x="392" y="46"/>
                  </a:lnTo>
                  <a:lnTo>
                    <a:pt x="446" y="28"/>
                  </a:lnTo>
                  <a:lnTo>
                    <a:pt x="510" y="10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085050" y="3635075"/>
              <a:ext cx="85675" cy="85475"/>
            </a:xfrm>
            <a:custGeom>
              <a:rect b="b" l="l" r="r" t="t"/>
              <a:pathLst>
                <a:path extrusionOk="0" h="3419" w="3427">
                  <a:moveTo>
                    <a:pt x="62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4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091" y="73"/>
                  </a:lnTo>
                  <a:lnTo>
                    <a:pt x="3145" y="110"/>
                  </a:lnTo>
                  <a:lnTo>
                    <a:pt x="3191" y="146"/>
                  </a:lnTo>
                  <a:lnTo>
                    <a:pt x="3236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5" y="328"/>
                  </a:lnTo>
                  <a:lnTo>
                    <a:pt x="3372" y="382"/>
                  </a:lnTo>
                  <a:lnTo>
                    <a:pt x="3391" y="446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6" y="3236"/>
                  </a:lnTo>
                  <a:lnTo>
                    <a:pt x="3191" y="3273"/>
                  </a:lnTo>
                  <a:lnTo>
                    <a:pt x="3145" y="3309"/>
                  </a:lnTo>
                  <a:lnTo>
                    <a:pt x="3091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27" y="3346"/>
                  </a:lnTo>
                  <a:lnTo>
                    <a:pt x="282" y="3309"/>
                  </a:lnTo>
                  <a:lnTo>
                    <a:pt x="227" y="3273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7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9" y="2918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1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73" y="328"/>
                  </a:lnTo>
                  <a:lnTo>
                    <a:pt x="109" y="282"/>
                  </a:lnTo>
                  <a:lnTo>
                    <a:pt x="146" y="228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82" y="110"/>
                  </a:lnTo>
                  <a:lnTo>
                    <a:pt x="32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0" y="10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205475" y="3635075"/>
              <a:ext cx="85475" cy="85475"/>
            </a:xfrm>
            <a:custGeom>
              <a:rect b="b" l="l" r="r" t="t"/>
              <a:pathLst>
                <a:path extrusionOk="0" h="3419" w="3419">
                  <a:moveTo>
                    <a:pt x="628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6" y="328"/>
                  </a:lnTo>
                  <a:lnTo>
                    <a:pt x="3373" y="382"/>
                  </a:lnTo>
                  <a:lnTo>
                    <a:pt x="3391" y="446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73"/>
                  </a:lnTo>
                  <a:lnTo>
                    <a:pt x="3146" y="330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28" y="3418"/>
                  </a:lnTo>
                  <a:lnTo>
                    <a:pt x="628" y="3418"/>
                  </a:lnTo>
                  <a:lnTo>
                    <a:pt x="564" y="3418"/>
                  </a:lnTo>
                  <a:lnTo>
                    <a:pt x="501" y="3409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8" y="3346"/>
                  </a:lnTo>
                  <a:lnTo>
                    <a:pt x="282" y="3309"/>
                  </a:lnTo>
                  <a:lnTo>
                    <a:pt x="228" y="3273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8" y="2982"/>
                  </a:lnTo>
                  <a:lnTo>
                    <a:pt x="10" y="2918"/>
                  </a:lnTo>
                  <a:lnTo>
                    <a:pt x="1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" y="564"/>
                  </a:lnTo>
                  <a:lnTo>
                    <a:pt x="10" y="501"/>
                  </a:lnTo>
                  <a:lnTo>
                    <a:pt x="28" y="446"/>
                  </a:lnTo>
                  <a:lnTo>
                    <a:pt x="46" y="382"/>
                  </a:lnTo>
                  <a:lnTo>
                    <a:pt x="73" y="328"/>
                  </a:lnTo>
                  <a:lnTo>
                    <a:pt x="110" y="282"/>
                  </a:lnTo>
                  <a:lnTo>
                    <a:pt x="146" y="228"/>
                  </a:lnTo>
                  <a:lnTo>
                    <a:pt x="182" y="182"/>
                  </a:lnTo>
                  <a:lnTo>
                    <a:pt x="228" y="146"/>
                  </a:lnTo>
                  <a:lnTo>
                    <a:pt x="282" y="110"/>
                  </a:lnTo>
                  <a:lnTo>
                    <a:pt x="328" y="73"/>
                  </a:lnTo>
                  <a:lnTo>
                    <a:pt x="382" y="46"/>
                  </a:lnTo>
                  <a:lnTo>
                    <a:pt x="446" y="28"/>
                  </a:lnTo>
                  <a:lnTo>
                    <a:pt x="501" y="10"/>
                  </a:lnTo>
                  <a:lnTo>
                    <a:pt x="564" y="1"/>
                  </a:lnTo>
                  <a:lnTo>
                    <a:pt x="628" y="1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325925" y="3640300"/>
              <a:ext cx="40700" cy="80250"/>
            </a:xfrm>
            <a:custGeom>
              <a:rect b="b" l="l" r="r" t="t"/>
              <a:pathLst>
                <a:path extrusionOk="0" h="3210" w="1628">
                  <a:moveTo>
                    <a:pt x="1627" y="3209"/>
                  </a:moveTo>
                  <a:lnTo>
                    <a:pt x="627" y="3209"/>
                  </a:lnTo>
                  <a:lnTo>
                    <a:pt x="627" y="3209"/>
                  </a:lnTo>
                  <a:lnTo>
                    <a:pt x="564" y="3209"/>
                  </a:lnTo>
                  <a:lnTo>
                    <a:pt x="500" y="3200"/>
                  </a:lnTo>
                  <a:lnTo>
                    <a:pt x="446" y="3182"/>
                  </a:lnTo>
                  <a:lnTo>
                    <a:pt x="382" y="3164"/>
                  </a:lnTo>
                  <a:lnTo>
                    <a:pt x="327" y="3137"/>
                  </a:lnTo>
                  <a:lnTo>
                    <a:pt x="273" y="3100"/>
                  </a:lnTo>
                  <a:lnTo>
                    <a:pt x="227" y="3064"/>
                  </a:lnTo>
                  <a:lnTo>
                    <a:pt x="182" y="3027"/>
                  </a:lnTo>
                  <a:lnTo>
                    <a:pt x="146" y="2982"/>
                  </a:lnTo>
                  <a:lnTo>
                    <a:pt x="109" y="2937"/>
                  </a:lnTo>
                  <a:lnTo>
                    <a:pt x="73" y="2882"/>
                  </a:lnTo>
                  <a:lnTo>
                    <a:pt x="46" y="2827"/>
                  </a:lnTo>
                  <a:lnTo>
                    <a:pt x="27" y="2773"/>
                  </a:lnTo>
                  <a:lnTo>
                    <a:pt x="9" y="2709"/>
                  </a:lnTo>
                  <a:lnTo>
                    <a:pt x="0" y="2646"/>
                  </a:lnTo>
                  <a:lnTo>
                    <a:pt x="0" y="2582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0" y="364"/>
                  </a:lnTo>
                  <a:lnTo>
                    <a:pt x="9" y="301"/>
                  </a:lnTo>
                  <a:lnTo>
                    <a:pt x="36" y="192"/>
                  </a:lnTo>
                  <a:lnTo>
                    <a:pt x="91" y="9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282" y="192"/>
                  </a:lnTo>
                  <a:lnTo>
                    <a:pt x="400" y="382"/>
                  </a:lnTo>
                  <a:lnTo>
                    <a:pt x="509" y="573"/>
                  </a:lnTo>
                  <a:lnTo>
                    <a:pt x="618" y="773"/>
                  </a:lnTo>
                  <a:lnTo>
                    <a:pt x="827" y="1182"/>
                  </a:lnTo>
                  <a:lnTo>
                    <a:pt x="1018" y="1600"/>
                  </a:lnTo>
                  <a:lnTo>
                    <a:pt x="1191" y="2019"/>
                  </a:lnTo>
                  <a:lnTo>
                    <a:pt x="1354" y="2437"/>
                  </a:lnTo>
                  <a:lnTo>
                    <a:pt x="1500" y="2827"/>
                  </a:lnTo>
                  <a:lnTo>
                    <a:pt x="1627" y="3209"/>
                  </a:lnTo>
                  <a:lnTo>
                    <a:pt x="1627" y="3209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620800" y="3755275"/>
              <a:ext cx="68200" cy="85700"/>
            </a:xfrm>
            <a:custGeom>
              <a:rect b="b" l="l" r="r" t="t"/>
              <a:pathLst>
                <a:path extrusionOk="0" h="3428" w="2728">
                  <a:moveTo>
                    <a:pt x="691" y="1"/>
                  </a:moveTo>
                  <a:lnTo>
                    <a:pt x="2100" y="1"/>
                  </a:lnTo>
                  <a:lnTo>
                    <a:pt x="2100" y="1"/>
                  </a:lnTo>
                  <a:lnTo>
                    <a:pt x="2164" y="1"/>
                  </a:lnTo>
                  <a:lnTo>
                    <a:pt x="2227" y="19"/>
                  </a:lnTo>
                  <a:lnTo>
                    <a:pt x="2282" y="28"/>
                  </a:lnTo>
                  <a:lnTo>
                    <a:pt x="2345" y="55"/>
                  </a:lnTo>
                  <a:lnTo>
                    <a:pt x="2400" y="74"/>
                  </a:lnTo>
                  <a:lnTo>
                    <a:pt x="2455" y="110"/>
                  </a:lnTo>
                  <a:lnTo>
                    <a:pt x="2500" y="146"/>
                  </a:lnTo>
                  <a:lnTo>
                    <a:pt x="2545" y="183"/>
                  </a:lnTo>
                  <a:lnTo>
                    <a:pt x="2582" y="228"/>
                  </a:lnTo>
                  <a:lnTo>
                    <a:pt x="2618" y="283"/>
                  </a:lnTo>
                  <a:lnTo>
                    <a:pt x="2654" y="328"/>
                  </a:lnTo>
                  <a:lnTo>
                    <a:pt x="2682" y="392"/>
                  </a:lnTo>
                  <a:lnTo>
                    <a:pt x="2700" y="446"/>
                  </a:lnTo>
                  <a:lnTo>
                    <a:pt x="2718" y="510"/>
                  </a:lnTo>
                  <a:lnTo>
                    <a:pt x="2727" y="565"/>
                  </a:lnTo>
                  <a:lnTo>
                    <a:pt x="2727" y="628"/>
                  </a:lnTo>
                  <a:lnTo>
                    <a:pt x="2727" y="2791"/>
                  </a:lnTo>
                  <a:lnTo>
                    <a:pt x="2727" y="2791"/>
                  </a:lnTo>
                  <a:lnTo>
                    <a:pt x="2727" y="2855"/>
                  </a:lnTo>
                  <a:lnTo>
                    <a:pt x="2718" y="2919"/>
                  </a:lnTo>
                  <a:lnTo>
                    <a:pt x="2700" y="2982"/>
                  </a:lnTo>
                  <a:lnTo>
                    <a:pt x="2682" y="3037"/>
                  </a:lnTo>
                  <a:lnTo>
                    <a:pt x="2654" y="3091"/>
                  </a:lnTo>
                  <a:lnTo>
                    <a:pt x="2618" y="3146"/>
                  </a:lnTo>
                  <a:lnTo>
                    <a:pt x="2582" y="3191"/>
                  </a:lnTo>
                  <a:lnTo>
                    <a:pt x="2545" y="3237"/>
                  </a:lnTo>
                  <a:lnTo>
                    <a:pt x="2500" y="3282"/>
                  </a:lnTo>
                  <a:lnTo>
                    <a:pt x="2455" y="3319"/>
                  </a:lnTo>
                  <a:lnTo>
                    <a:pt x="2400" y="3346"/>
                  </a:lnTo>
                  <a:lnTo>
                    <a:pt x="2345" y="3373"/>
                  </a:lnTo>
                  <a:lnTo>
                    <a:pt x="2282" y="3391"/>
                  </a:lnTo>
                  <a:lnTo>
                    <a:pt x="2227" y="3410"/>
                  </a:lnTo>
                  <a:lnTo>
                    <a:pt x="2164" y="3419"/>
                  </a:lnTo>
                  <a:lnTo>
                    <a:pt x="2100" y="3428"/>
                  </a:lnTo>
                  <a:lnTo>
                    <a:pt x="0" y="3428"/>
                  </a:lnTo>
                  <a:lnTo>
                    <a:pt x="0" y="3428"/>
                  </a:lnTo>
                  <a:lnTo>
                    <a:pt x="137" y="2555"/>
                  </a:lnTo>
                  <a:lnTo>
                    <a:pt x="300" y="1692"/>
                  </a:lnTo>
                  <a:lnTo>
                    <a:pt x="391" y="1264"/>
                  </a:lnTo>
                  <a:lnTo>
                    <a:pt x="491" y="837"/>
                  </a:lnTo>
                  <a:lnTo>
                    <a:pt x="591" y="419"/>
                  </a:lnTo>
                  <a:lnTo>
                    <a:pt x="691" y="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723975" y="3755275"/>
              <a:ext cx="85450" cy="85700"/>
            </a:xfrm>
            <a:custGeom>
              <a:rect b="b" l="l" r="r" t="t"/>
              <a:pathLst>
                <a:path extrusionOk="0" h="3428" w="3418">
                  <a:moveTo>
                    <a:pt x="627" y="1"/>
                  </a:moveTo>
                  <a:lnTo>
                    <a:pt x="2790" y="1"/>
                  </a:lnTo>
                  <a:lnTo>
                    <a:pt x="2790" y="1"/>
                  </a:lnTo>
                  <a:lnTo>
                    <a:pt x="2854" y="1"/>
                  </a:lnTo>
                  <a:lnTo>
                    <a:pt x="2918" y="19"/>
                  </a:lnTo>
                  <a:lnTo>
                    <a:pt x="2972" y="28"/>
                  </a:lnTo>
                  <a:lnTo>
                    <a:pt x="3036" y="55"/>
                  </a:lnTo>
                  <a:lnTo>
                    <a:pt x="3090" y="74"/>
                  </a:lnTo>
                  <a:lnTo>
                    <a:pt x="3136" y="110"/>
                  </a:lnTo>
                  <a:lnTo>
                    <a:pt x="3190" y="146"/>
                  </a:lnTo>
                  <a:lnTo>
                    <a:pt x="3236" y="183"/>
                  </a:lnTo>
                  <a:lnTo>
                    <a:pt x="3272" y="228"/>
                  </a:lnTo>
                  <a:lnTo>
                    <a:pt x="3309" y="283"/>
                  </a:lnTo>
                  <a:lnTo>
                    <a:pt x="3345" y="328"/>
                  </a:lnTo>
                  <a:lnTo>
                    <a:pt x="3372" y="392"/>
                  </a:lnTo>
                  <a:lnTo>
                    <a:pt x="3390" y="446"/>
                  </a:lnTo>
                  <a:lnTo>
                    <a:pt x="3409" y="510"/>
                  </a:lnTo>
                  <a:lnTo>
                    <a:pt x="3418" y="565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0" y="2982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09" y="3146"/>
                  </a:lnTo>
                  <a:lnTo>
                    <a:pt x="3272" y="3191"/>
                  </a:lnTo>
                  <a:lnTo>
                    <a:pt x="3236" y="3237"/>
                  </a:lnTo>
                  <a:lnTo>
                    <a:pt x="3190" y="3282"/>
                  </a:lnTo>
                  <a:lnTo>
                    <a:pt x="3136" y="3319"/>
                  </a:lnTo>
                  <a:lnTo>
                    <a:pt x="3090" y="3346"/>
                  </a:lnTo>
                  <a:lnTo>
                    <a:pt x="3036" y="3373"/>
                  </a:lnTo>
                  <a:lnTo>
                    <a:pt x="2972" y="3391"/>
                  </a:lnTo>
                  <a:lnTo>
                    <a:pt x="2918" y="3410"/>
                  </a:lnTo>
                  <a:lnTo>
                    <a:pt x="2854" y="3419"/>
                  </a:lnTo>
                  <a:lnTo>
                    <a:pt x="2790" y="3428"/>
                  </a:lnTo>
                  <a:lnTo>
                    <a:pt x="627" y="3428"/>
                  </a:lnTo>
                  <a:lnTo>
                    <a:pt x="627" y="3428"/>
                  </a:lnTo>
                  <a:lnTo>
                    <a:pt x="564" y="3419"/>
                  </a:lnTo>
                  <a:lnTo>
                    <a:pt x="500" y="3410"/>
                  </a:lnTo>
                  <a:lnTo>
                    <a:pt x="436" y="3391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19"/>
                  </a:lnTo>
                  <a:lnTo>
                    <a:pt x="227" y="3282"/>
                  </a:lnTo>
                  <a:lnTo>
                    <a:pt x="182" y="3237"/>
                  </a:lnTo>
                  <a:lnTo>
                    <a:pt x="136" y="3191"/>
                  </a:lnTo>
                  <a:lnTo>
                    <a:pt x="100" y="3146"/>
                  </a:lnTo>
                  <a:lnTo>
                    <a:pt x="73" y="3091"/>
                  </a:lnTo>
                  <a:lnTo>
                    <a:pt x="45" y="3037"/>
                  </a:lnTo>
                  <a:lnTo>
                    <a:pt x="27" y="2982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5"/>
                  </a:lnTo>
                  <a:lnTo>
                    <a:pt x="9" y="510"/>
                  </a:lnTo>
                  <a:lnTo>
                    <a:pt x="27" y="446"/>
                  </a:lnTo>
                  <a:lnTo>
                    <a:pt x="45" y="392"/>
                  </a:lnTo>
                  <a:lnTo>
                    <a:pt x="73" y="328"/>
                  </a:lnTo>
                  <a:lnTo>
                    <a:pt x="100" y="283"/>
                  </a:lnTo>
                  <a:lnTo>
                    <a:pt x="136" y="228"/>
                  </a:lnTo>
                  <a:lnTo>
                    <a:pt x="182" y="183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74"/>
                  </a:lnTo>
                  <a:lnTo>
                    <a:pt x="382" y="55"/>
                  </a:lnTo>
                  <a:lnTo>
                    <a:pt x="436" y="28"/>
                  </a:lnTo>
                  <a:lnTo>
                    <a:pt x="500" y="19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844175" y="3755275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1"/>
                  </a:moveTo>
                  <a:lnTo>
                    <a:pt x="2800" y="1"/>
                  </a:lnTo>
                  <a:lnTo>
                    <a:pt x="2800" y="1"/>
                  </a:lnTo>
                  <a:lnTo>
                    <a:pt x="2864" y="1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100" y="74"/>
                  </a:lnTo>
                  <a:lnTo>
                    <a:pt x="3145" y="110"/>
                  </a:lnTo>
                  <a:lnTo>
                    <a:pt x="3200" y="146"/>
                  </a:lnTo>
                  <a:lnTo>
                    <a:pt x="3245" y="183"/>
                  </a:lnTo>
                  <a:lnTo>
                    <a:pt x="3282" y="228"/>
                  </a:lnTo>
                  <a:lnTo>
                    <a:pt x="3318" y="283"/>
                  </a:lnTo>
                  <a:lnTo>
                    <a:pt x="3345" y="328"/>
                  </a:lnTo>
                  <a:lnTo>
                    <a:pt x="3373" y="392"/>
                  </a:lnTo>
                  <a:lnTo>
                    <a:pt x="3400" y="446"/>
                  </a:lnTo>
                  <a:lnTo>
                    <a:pt x="3409" y="510"/>
                  </a:lnTo>
                  <a:lnTo>
                    <a:pt x="3427" y="565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5"/>
                  </a:lnTo>
                  <a:lnTo>
                    <a:pt x="3409" y="2919"/>
                  </a:lnTo>
                  <a:lnTo>
                    <a:pt x="3400" y="2982"/>
                  </a:lnTo>
                  <a:lnTo>
                    <a:pt x="3373" y="3037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45" y="3237"/>
                  </a:lnTo>
                  <a:lnTo>
                    <a:pt x="3200" y="3282"/>
                  </a:lnTo>
                  <a:lnTo>
                    <a:pt x="3145" y="3319"/>
                  </a:lnTo>
                  <a:lnTo>
                    <a:pt x="3100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10"/>
                  </a:lnTo>
                  <a:lnTo>
                    <a:pt x="2864" y="3419"/>
                  </a:lnTo>
                  <a:lnTo>
                    <a:pt x="2800" y="3428"/>
                  </a:lnTo>
                  <a:lnTo>
                    <a:pt x="637" y="3428"/>
                  </a:lnTo>
                  <a:lnTo>
                    <a:pt x="637" y="3428"/>
                  </a:lnTo>
                  <a:lnTo>
                    <a:pt x="573" y="3419"/>
                  </a:lnTo>
                  <a:lnTo>
                    <a:pt x="509" y="3410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37" y="3346"/>
                  </a:lnTo>
                  <a:lnTo>
                    <a:pt x="282" y="3319"/>
                  </a:lnTo>
                  <a:lnTo>
                    <a:pt x="237" y="3282"/>
                  </a:lnTo>
                  <a:lnTo>
                    <a:pt x="191" y="3237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82" y="3091"/>
                  </a:lnTo>
                  <a:lnTo>
                    <a:pt x="55" y="3037"/>
                  </a:lnTo>
                  <a:lnTo>
                    <a:pt x="37" y="2982"/>
                  </a:lnTo>
                  <a:lnTo>
                    <a:pt x="19" y="2919"/>
                  </a:lnTo>
                  <a:lnTo>
                    <a:pt x="9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9" y="565"/>
                  </a:lnTo>
                  <a:lnTo>
                    <a:pt x="19" y="510"/>
                  </a:lnTo>
                  <a:lnTo>
                    <a:pt x="37" y="446"/>
                  </a:lnTo>
                  <a:lnTo>
                    <a:pt x="55" y="392"/>
                  </a:lnTo>
                  <a:lnTo>
                    <a:pt x="82" y="328"/>
                  </a:lnTo>
                  <a:lnTo>
                    <a:pt x="109" y="283"/>
                  </a:lnTo>
                  <a:lnTo>
                    <a:pt x="146" y="228"/>
                  </a:lnTo>
                  <a:lnTo>
                    <a:pt x="191" y="183"/>
                  </a:lnTo>
                  <a:lnTo>
                    <a:pt x="237" y="146"/>
                  </a:lnTo>
                  <a:lnTo>
                    <a:pt x="282" y="110"/>
                  </a:lnTo>
                  <a:lnTo>
                    <a:pt x="337" y="74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9" y="19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964600" y="3755275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9" y="19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74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3"/>
                  </a:lnTo>
                  <a:lnTo>
                    <a:pt x="3282" y="228"/>
                  </a:lnTo>
                  <a:lnTo>
                    <a:pt x="3318" y="283"/>
                  </a:lnTo>
                  <a:lnTo>
                    <a:pt x="3346" y="328"/>
                  </a:lnTo>
                  <a:lnTo>
                    <a:pt x="3373" y="392"/>
                  </a:lnTo>
                  <a:lnTo>
                    <a:pt x="3400" y="446"/>
                  </a:lnTo>
                  <a:lnTo>
                    <a:pt x="3409" y="510"/>
                  </a:lnTo>
                  <a:lnTo>
                    <a:pt x="3418" y="565"/>
                  </a:lnTo>
                  <a:lnTo>
                    <a:pt x="3428" y="628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400" y="2982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82"/>
                  </a:lnTo>
                  <a:lnTo>
                    <a:pt x="3146" y="331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9" y="3410"/>
                  </a:lnTo>
                  <a:lnTo>
                    <a:pt x="2855" y="3419"/>
                  </a:lnTo>
                  <a:lnTo>
                    <a:pt x="2791" y="3428"/>
                  </a:lnTo>
                  <a:lnTo>
                    <a:pt x="637" y="3428"/>
                  </a:lnTo>
                  <a:lnTo>
                    <a:pt x="637" y="3428"/>
                  </a:lnTo>
                  <a:lnTo>
                    <a:pt x="573" y="3419"/>
                  </a:lnTo>
                  <a:lnTo>
                    <a:pt x="510" y="3410"/>
                  </a:lnTo>
                  <a:lnTo>
                    <a:pt x="446" y="3391"/>
                  </a:lnTo>
                  <a:lnTo>
                    <a:pt x="392" y="3373"/>
                  </a:lnTo>
                  <a:lnTo>
                    <a:pt x="337" y="3346"/>
                  </a:lnTo>
                  <a:lnTo>
                    <a:pt x="283" y="3319"/>
                  </a:lnTo>
                  <a:lnTo>
                    <a:pt x="237" y="3282"/>
                  </a:lnTo>
                  <a:lnTo>
                    <a:pt x="192" y="3237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83" y="3091"/>
                  </a:lnTo>
                  <a:lnTo>
                    <a:pt x="55" y="3037"/>
                  </a:lnTo>
                  <a:lnTo>
                    <a:pt x="28" y="2982"/>
                  </a:lnTo>
                  <a:lnTo>
                    <a:pt x="19" y="2919"/>
                  </a:lnTo>
                  <a:lnTo>
                    <a:pt x="10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0" y="565"/>
                  </a:lnTo>
                  <a:lnTo>
                    <a:pt x="19" y="510"/>
                  </a:lnTo>
                  <a:lnTo>
                    <a:pt x="28" y="446"/>
                  </a:lnTo>
                  <a:lnTo>
                    <a:pt x="55" y="392"/>
                  </a:lnTo>
                  <a:lnTo>
                    <a:pt x="83" y="328"/>
                  </a:lnTo>
                  <a:lnTo>
                    <a:pt x="110" y="283"/>
                  </a:lnTo>
                  <a:lnTo>
                    <a:pt x="146" y="228"/>
                  </a:lnTo>
                  <a:lnTo>
                    <a:pt x="192" y="183"/>
                  </a:lnTo>
                  <a:lnTo>
                    <a:pt x="237" y="146"/>
                  </a:lnTo>
                  <a:lnTo>
                    <a:pt x="283" y="110"/>
                  </a:lnTo>
                  <a:lnTo>
                    <a:pt x="337" y="74"/>
                  </a:lnTo>
                  <a:lnTo>
                    <a:pt x="392" y="55"/>
                  </a:lnTo>
                  <a:lnTo>
                    <a:pt x="446" y="28"/>
                  </a:lnTo>
                  <a:lnTo>
                    <a:pt x="510" y="19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6085050" y="3755275"/>
              <a:ext cx="85675" cy="85700"/>
            </a:xfrm>
            <a:custGeom>
              <a:rect b="b" l="l" r="r" t="t"/>
              <a:pathLst>
                <a:path extrusionOk="0" h="3428" w="3427">
                  <a:moveTo>
                    <a:pt x="62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4" y="1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091" y="74"/>
                  </a:lnTo>
                  <a:lnTo>
                    <a:pt x="3145" y="110"/>
                  </a:lnTo>
                  <a:lnTo>
                    <a:pt x="3191" y="146"/>
                  </a:lnTo>
                  <a:lnTo>
                    <a:pt x="3236" y="183"/>
                  </a:lnTo>
                  <a:lnTo>
                    <a:pt x="3282" y="228"/>
                  </a:lnTo>
                  <a:lnTo>
                    <a:pt x="3318" y="283"/>
                  </a:lnTo>
                  <a:lnTo>
                    <a:pt x="3345" y="328"/>
                  </a:lnTo>
                  <a:lnTo>
                    <a:pt x="3372" y="392"/>
                  </a:lnTo>
                  <a:lnTo>
                    <a:pt x="3391" y="446"/>
                  </a:lnTo>
                  <a:lnTo>
                    <a:pt x="3409" y="510"/>
                  </a:lnTo>
                  <a:lnTo>
                    <a:pt x="3418" y="565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82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6" y="3237"/>
                  </a:lnTo>
                  <a:lnTo>
                    <a:pt x="3191" y="3282"/>
                  </a:lnTo>
                  <a:lnTo>
                    <a:pt x="3145" y="3319"/>
                  </a:lnTo>
                  <a:lnTo>
                    <a:pt x="3091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10"/>
                  </a:lnTo>
                  <a:lnTo>
                    <a:pt x="2854" y="3419"/>
                  </a:lnTo>
                  <a:lnTo>
                    <a:pt x="2791" y="3428"/>
                  </a:lnTo>
                  <a:lnTo>
                    <a:pt x="627" y="3428"/>
                  </a:lnTo>
                  <a:lnTo>
                    <a:pt x="627" y="3428"/>
                  </a:lnTo>
                  <a:lnTo>
                    <a:pt x="564" y="3419"/>
                  </a:lnTo>
                  <a:lnTo>
                    <a:pt x="500" y="3410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27" y="3346"/>
                  </a:lnTo>
                  <a:lnTo>
                    <a:pt x="282" y="3319"/>
                  </a:lnTo>
                  <a:lnTo>
                    <a:pt x="227" y="3282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73" y="3091"/>
                  </a:lnTo>
                  <a:lnTo>
                    <a:pt x="55" y="3037"/>
                  </a:lnTo>
                  <a:lnTo>
                    <a:pt x="28" y="2982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5"/>
                  </a:lnTo>
                  <a:lnTo>
                    <a:pt x="9" y="510"/>
                  </a:lnTo>
                  <a:lnTo>
                    <a:pt x="28" y="446"/>
                  </a:lnTo>
                  <a:lnTo>
                    <a:pt x="55" y="392"/>
                  </a:lnTo>
                  <a:lnTo>
                    <a:pt x="73" y="328"/>
                  </a:lnTo>
                  <a:lnTo>
                    <a:pt x="109" y="28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7" y="146"/>
                  </a:lnTo>
                  <a:lnTo>
                    <a:pt x="282" y="110"/>
                  </a:lnTo>
                  <a:lnTo>
                    <a:pt x="327" y="74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0" y="19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6205475" y="3755275"/>
              <a:ext cx="85475" cy="85700"/>
            </a:xfrm>
            <a:custGeom>
              <a:rect b="b" l="l" r="r" t="t"/>
              <a:pathLst>
                <a:path extrusionOk="0" h="3428" w="3419">
                  <a:moveTo>
                    <a:pt x="628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74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3"/>
                  </a:lnTo>
                  <a:lnTo>
                    <a:pt x="3282" y="228"/>
                  </a:lnTo>
                  <a:lnTo>
                    <a:pt x="3318" y="283"/>
                  </a:lnTo>
                  <a:lnTo>
                    <a:pt x="3346" y="328"/>
                  </a:lnTo>
                  <a:lnTo>
                    <a:pt x="3373" y="392"/>
                  </a:lnTo>
                  <a:lnTo>
                    <a:pt x="3391" y="446"/>
                  </a:lnTo>
                  <a:lnTo>
                    <a:pt x="3409" y="510"/>
                  </a:lnTo>
                  <a:lnTo>
                    <a:pt x="3418" y="565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82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82"/>
                  </a:lnTo>
                  <a:lnTo>
                    <a:pt x="3146" y="331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8" y="3410"/>
                  </a:lnTo>
                  <a:lnTo>
                    <a:pt x="2855" y="3419"/>
                  </a:lnTo>
                  <a:lnTo>
                    <a:pt x="2791" y="3428"/>
                  </a:lnTo>
                  <a:lnTo>
                    <a:pt x="628" y="3428"/>
                  </a:lnTo>
                  <a:lnTo>
                    <a:pt x="628" y="3428"/>
                  </a:lnTo>
                  <a:lnTo>
                    <a:pt x="564" y="3419"/>
                  </a:lnTo>
                  <a:lnTo>
                    <a:pt x="501" y="3410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8" y="3346"/>
                  </a:lnTo>
                  <a:lnTo>
                    <a:pt x="282" y="3319"/>
                  </a:lnTo>
                  <a:lnTo>
                    <a:pt x="228" y="3282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73" y="3091"/>
                  </a:lnTo>
                  <a:lnTo>
                    <a:pt x="46" y="3037"/>
                  </a:lnTo>
                  <a:lnTo>
                    <a:pt x="28" y="2982"/>
                  </a:lnTo>
                  <a:lnTo>
                    <a:pt x="10" y="2919"/>
                  </a:lnTo>
                  <a:lnTo>
                    <a:pt x="1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" y="565"/>
                  </a:lnTo>
                  <a:lnTo>
                    <a:pt x="10" y="510"/>
                  </a:lnTo>
                  <a:lnTo>
                    <a:pt x="28" y="446"/>
                  </a:lnTo>
                  <a:lnTo>
                    <a:pt x="46" y="392"/>
                  </a:lnTo>
                  <a:lnTo>
                    <a:pt x="73" y="328"/>
                  </a:lnTo>
                  <a:lnTo>
                    <a:pt x="110" y="28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8" y="146"/>
                  </a:lnTo>
                  <a:lnTo>
                    <a:pt x="282" y="110"/>
                  </a:lnTo>
                  <a:lnTo>
                    <a:pt x="328" y="74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1" y="19"/>
                  </a:lnTo>
                  <a:lnTo>
                    <a:pt x="564" y="1"/>
                  </a:lnTo>
                  <a:lnTo>
                    <a:pt x="628" y="1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6325925" y="3755275"/>
              <a:ext cx="68175" cy="85700"/>
            </a:xfrm>
            <a:custGeom>
              <a:rect b="b" l="l" r="r" t="t"/>
              <a:pathLst>
                <a:path extrusionOk="0" h="3428" w="2727">
                  <a:moveTo>
                    <a:pt x="627" y="1"/>
                  </a:moveTo>
                  <a:lnTo>
                    <a:pt x="2036" y="1"/>
                  </a:lnTo>
                  <a:lnTo>
                    <a:pt x="2036" y="1"/>
                  </a:lnTo>
                  <a:lnTo>
                    <a:pt x="2136" y="419"/>
                  </a:lnTo>
                  <a:lnTo>
                    <a:pt x="2236" y="837"/>
                  </a:lnTo>
                  <a:lnTo>
                    <a:pt x="2336" y="1264"/>
                  </a:lnTo>
                  <a:lnTo>
                    <a:pt x="2427" y="1692"/>
                  </a:lnTo>
                  <a:lnTo>
                    <a:pt x="2591" y="2555"/>
                  </a:lnTo>
                  <a:lnTo>
                    <a:pt x="2727" y="3428"/>
                  </a:lnTo>
                  <a:lnTo>
                    <a:pt x="627" y="3428"/>
                  </a:lnTo>
                  <a:lnTo>
                    <a:pt x="627" y="3428"/>
                  </a:lnTo>
                  <a:lnTo>
                    <a:pt x="564" y="3419"/>
                  </a:lnTo>
                  <a:lnTo>
                    <a:pt x="500" y="3410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19"/>
                  </a:lnTo>
                  <a:lnTo>
                    <a:pt x="227" y="3282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73" y="3091"/>
                  </a:lnTo>
                  <a:lnTo>
                    <a:pt x="46" y="3037"/>
                  </a:lnTo>
                  <a:lnTo>
                    <a:pt x="27" y="2982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5"/>
                  </a:lnTo>
                  <a:lnTo>
                    <a:pt x="9" y="510"/>
                  </a:lnTo>
                  <a:lnTo>
                    <a:pt x="27" y="446"/>
                  </a:lnTo>
                  <a:lnTo>
                    <a:pt x="46" y="392"/>
                  </a:lnTo>
                  <a:lnTo>
                    <a:pt x="73" y="328"/>
                  </a:lnTo>
                  <a:lnTo>
                    <a:pt x="109" y="28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74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0" y="19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608975" y="3875500"/>
              <a:ext cx="80025" cy="85700"/>
            </a:xfrm>
            <a:custGeom>
              <a:rect b="b" l="l" r="r" t="t"/>
              <a:pathLst>
                <a:path extrusionOk="0" h="3428" w="3201">
                  <a:moveTo>
                    <a:pt x="410" y="0"/>
                  </a:moveTo>
                  <a:lnTo>
                    <a:pt x="2573" y="0"/>
                  </a:lnTo>
                  <a:lnTo>
                    <a:pt x="2573" y="0"/>
                  </a:lnTo>
                  <a:lnTo>
                    <a:pt x="2637" y="9"/>
                  </a:lnTo>
                  <a:lnTo>
                    <a:pt x="2700" y="18"/>
                  </a:lnTo>
                  <a:lnTo>
                    <a:pt x="2755" y="28"/>
                  </a:lnTo>
                  <a:lnTo>
                    <a:pt x="2818" y="55"/>
                  </a:lnTo>
                  <a:lnTo>
                    <a:pt x="2873" y="82"/>
                  </a:lnTo>
                  <a:lnTo>
                    <a:pt x="2928" y="109"/>
                  </a:lnTo>
                  <a:lnTo>
                    <a:pt x="2973" y="146"/>
                  </a:lnTo>
                  <a:lnTo>
                    <a:pt x="3018" y="191"/>
                  </a:lnTo>
                  <a:lnTo>
                    <a:pt x="3055" y="237"/>
                  </a:lnTo>
                  <a:lnTo>
                    <a:pt x="3091" y="282"/>
                  </a:lnTo>
                  <a:lnTo>
                    <a:pt x="3127" y="337"/>
                  </a:lnTo>
                  <a:lnTo>
                    <a:pt x="3155" y="391"/>
                  </a:lnTo>
                  <a:lnTo>
                    <a:pt x="3173" y="446"/>
                  </a:lnTo>
                  <a:lnTo>
                    <a:pt x="3191" y="509"/>
                  </a:lnTo>
                  <a:lnTo>
                    <a:pt x="3200" y="573"/>
                  </a:lnTo>
                  <a:lnTo>
                    <a:pt x="3200" y="637"/>
                  </a:lnTo>
                  <a:lnTo>
                    <a:pt x="3200" y="2791"/>
                  </a:lnTo>
                  <a:lnTo>
                    <a:pt x="3200" y="2791"/>
                  </a:lnTo>
                  <a:lnTo>
                    <a:pt x="3200" y="2864"/>
                  </a:lnTo>
                  <a:lnTo>
                    <a:pt x="3191" y="2918"/>
                  </a:lnTo>
                  <a:lnTo>
                    <a:pt x="3173" y="2982"/>
                  </a:lnTo>
                  <a:lnTo>
                    <a:pt x="3155" y="3036"/>
                  </a:lnTo>
                  <a:lnTo>
                    <a:pt x="3127" y="3091"/>
                  </a:lnTo>
                  <a:lnTo>
                    <a:pt x="3091" y="3145"/>
                  </a:lnTo>
                  <a:lnTo>
                    <a:pt x="3055" y="3191"/>
                  </a:lnTo>
                  <a:lnTo>
                    <a:pt x="3018" y="3236"/>
                  </a:lnTo>
                  <a:lnTo>
                    <a:pt x="2973" y="3282"/>
                  </a:lnTo>
                  <a:lnTo>
                    <a:pt x="2928" y="3318"/>
                  </a:lnTo>
                  <a:lnTo>
                    <a:pt x="2873" y="3345"/>
                  </a:lnTo>
                  <a:lnTo>
                    <a:pt x="2818" y="3373"/>
                  </a:lnTo>
                  <a:lnTo>
                    <a:pt x="2755" y="3400"/>
                  </a:lnTo>
                  <a:lnTo>
                    <a:pt x="2700" y="3409"/>
                  </a:lnTo>
                  <a:lnTo>
                    <a:pt x="2637" y="3418"/>
                  </a:lnTo>
                  <a:lnTo>
                    <a:pt x="2573" y="3427"/>
                  </a:lnTo>
                  <a:lnTo>
                    <a:pt x="410" y="3427"/>
                  </a:lnTo>
                  <a:lnTo>
                    <a:pt x="410" y="3427"/>
                  </a:lnTo>
                  <a:lnTo>
                    <a:pt x="292" y="3418"/>
                  </a:lnTo>
                  <a:lnTo>
                    <a:pt x="192" y="3382"/>
                  </a:lnTo>
                  <a:lnTo>
                    <a:pt x="92" y="3336"/>
                  </a:lnTo>
                  <a:lnTo>
                    <a:pt x="1" y="3273"/>
                  </a:lnTo>
                  <a:lnTo>
                    <a:pt x="1" y="3273"/>
                  </a:lnTo>
                  <a:lnTo>
                    <a:pt x="46" y="2464"/>
                  </a:lnTo>
                  <a:lnTo>
                    <a:pt x="110" y="1646"/>
                  </a:lnTo>
                  <a:lnTo>
                    <a:pt x="192" y="827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346" y="9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723975" y="3875500"/>
              <a:ext cx="85450" cy="85700"/>
            </a:xfrm>
            <a:custGeom>
              <a:rect b="b" l="l" r="r" t="t"/>
              <a:pathLst>
                <a:path extrusionOk="0" h="3428" w="3418">
                  <a:moveTo>
                    <a:pt x="627" y="0"/>
                  </a:moveTo>
                  <a:lnTo>
                    <a:pt x="2790" y="0"/>
                  </a:lnTo>
                  <a:lnTo>
                    <a:pt x="2790" y="0"/>
                  </a:lnTo>
                  <a:lnTo>
                    <a:pt x="2854" y="9"/>
                  </a:lnTo>
                  <a:lnTo>
                    <a:pt x="2918" y="18"/>
                  </a:lnTo>
                  <a:lnTo>
                    <a:pt x="2972" y="28"/>
                  </a:lnTo>
                  <a:lnTo>
                    <a:pt x="3036" y="55"/>
                  </a:lnTo>
                  <a:lnTo>
                    <a:pt x="3090" y="82"/>
                  </a:lnTo>
                  <a:lnTo>
                    <a:pt x="3136" y="109"/>
                  </a:lnTo>
                  <a:lnTo>
                    <a:pt x="3190" y="146"/>
                  </a:lnTo>
                  <a:lnTo>
                    <a:pt x="3236" y="191"/>
                  </a:lnTo>
                  <a:lnTo>
                    <a:pt x="3272" y="237"/>
                  </a:lnTo>
                  <a:lnTo>
                    <a:pt x="3309" y="282"/>
                  </a:lnTo>
                  <a:lnTo>
                    <a:pt x="3345" y="337"/>
                  </a:lnTo>
                  <a:lnTo>
                    <a:pt x="3372" y="391"/>
                  </a:lnTo>
                  <a:lnTo>
                    <a:pt x="3390" y="446"/>
                  </a:lnTo>
                  <a:lnTo>
                    <a:pt x="3409" y="509"/>
                  </a:lnTo>
                  <a:lnTo>
                    <a:pt x="3418" y="573"/>
                  </a:lnTo>
                  <a:lnTo>
                    <a:pt x="3418" y="63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64"/>
                  </a:lnTo>
                  <a:lnTo>
                    <a:pt x="3409" y="2918"/>
                  </a:lnTo>
                  <a:lnTo>
                    <a:pt x="3390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09" y="3145"/>
                  </a:lnTo>
                  <a:lnTo>
                    <a:pt x="3272" y="3191"/>
                  </a:lnTo>
                  <a:lnTo>
                    <a:pt x="3236" y="3236"/>
                  </a:lnTo>
                  <a:lnTo>
                    <a:pt x="3190" y="3282"/>
                  </a:lnTo>
                  <a:lnTo>
                    <a:pt x="3136" y="3318"/>
                  </a:lnTo>
                  <a:lnTo>
                    <a:pt x="3090" y="3345"/>
                  </a:lnTo>
                  <a:lnTo>
                    <a:pt x="3036" y="3373"/>
                  </a:lnTo>
                  <a:lnTo>
                    <a:pt x="2972" y="3400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0" y="3427"/>
                  </a:lnTo>
                  <a:lnTo>
                    <a:pt x="627" y="3427"/>
                  </a:lnTo>
                  <a:lnTo>
                    <a:pt x="627" y="3427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36" y="3400"/>
                  </a:lnTo>
                  <a:lnTo>
                    <a:pt x="382" y="3373"/>
                  </a:lnTo>
                  <a:lnTo>
                    <a:pt x="327" y="3345"/>
                  </a:lnTo>
                  <a:lnTo>
                    <a:pt x="273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36" y="3191"/>
                  </a:lnTo>
                  <a:lnTo>
                    <a:pt x="100" y="3145"/>
                  </a:lnTo>
                  <a:lnTo>
                    <a:pt x="73" y="3091"/>
                  </a:lnTo>
                  <a:lnTo>
                    <a:pt x="45" y="3036"/>
                  </a:lnTo>
                  <a:lnTo>
                    <a:pt x="27" y="2982"/>
                  </a:lnTo>
                  <a:lnTo>
                    <a:pt x="9" y="2918"/>
                  </a:lnTo>
                  <a:lnTo>
                    <a:pt x="0" y="2864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09"/>
                  </a:lnTo>
                  <a:lnTo>
                    <a:pt x="27" y="446"/>
                  </a:lnTo>
                  <a:lnTo>
                    <a:pt x="45" y="391"/>
                  </a:lnTo>
                  <a:lnTo>
                    <a:pt x="73" y="337"/>
                  </a:lnTo>
                  <a:lnTo>
                    <a:pt x="100" y="282"/>
                  </a:lnTo>
                  <a:lnTo>
                    <a:pt x="136" y="237"/>
                  </a:lnTo>
                  <a:lnTo>
                    <a:pt x="182" y="191"/>
                  </a:lnTo>
                  <a:lnTo>
                    <a:pt x="227" y="146"/>
                  </a:lnTo>
                  <a:lnTo>
                    <a:pt x="273" y="109"/>
                  </a:lnTo>
                  <a:lnTo>
                    <a:pt x="327" y="82"/>
                  </a:lnTo>
                  <a:lnTo>
                    <a:pt x="382" y="55"/>
                  </a:lnTo>
                  <a:lnTo>
                    <a:pt x="436" y="28"/>
                  </a:lnTo>
                  <a:lnTo>
                    <a:pt x="500" y="18"/>
                  </a:lnTo>
                  <a:lnTo>
                    <a:pt x="564" y="9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844175" y="3875500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0"/>
                  </a:moveTo>
                  <a:lnTo>
                    <a:pt x="2800" y="0"/>
                  </a:lnTo>
                  <a:lnTo>
                    <a:pt x="2800" y="0"/>
                  </a:lnTo>
                  <a:lnTo>
                    <a:pt x="2864" y="9"/>
                  </a:lnTo>
                  <a:lnTo>
                    <a:pt x="2918" y="18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100" y="82"/>
                  </a:lnTo>
                  <a:lnTo>
                    <a:pt x="3145" y="109"/>
                  </a:lnTo>
                  <a:lnTo>
                    <a:pt x="3200" y="146"/>
                  </a:lnTo>
                  <a:lnTo>
                    <a:pt x="3245" y="191"/>
                  </a:lnTo>
                  <a:lnTo>
                    <a:pt x="3282" y="237"/>
                  </a:lnTo>
                  <a:lnTo>
                    <a:pt x="3318" y="282"/>
                  </a:lnTo>
                  <a:lnTo>
                    <a:pt x="3345" y="337"/>
                  </a:lnTo>
                  <a:lnTo>
                    <a:pt x="3373" y="391"/>
                  </a:lnTo>
                  <a:lnTo>
                    <a:pt x="3400" y="446"/>
                  </a:lnTo>
                  <a:lnTo>
                    <a:pt x="3409" y="509"/>
                  </a:lnTo>
                  <a:lnTo>
                    <a:pt x="3427" y="573"/>
                  </a:lnTo>
                  <a:lnTo>
                    <a:pt x="3427" y="63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64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45" y="3236"/>
                  </a:lnTo>
                  <a:lnTo>
                    <a:pt x="3200" y="3282"/>
                  </a:lnTo>
                  <a:lnTo>
                    <a:pt x="3145" y="3318"/>
                  </a:lnTo>
                  <a:lnTo>
                    <a:pt x="3100" y="3345"/>
                  </a:lnTo>
                  <a:lnTo>
                    <a:pt x="3036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64" y="3418"/>
                  </a:lnTo>
                  <a:lnTo>
                    <a:pt x="2800" y="3427"/>
                  </a:lnTo>
                  <a:lnTo>
                    <a:pt x="637" y="3427"/>
                  </a:lnTo>
                  <a:lnTo>
                    <a:pt x="637" y="3427"/>
                  </a:lnTo>
                  <a:lnTo>
                    <a:pt x="573" y="3418"/>
                  </a:lnTo>
                  <a:lnTo>
                    <a:pt x="509" y="3409"/>
                  </a:lnTo>
                  <a:lnTo>
                    <a:pt x="446" y="3400"/>
                  </a:lnTo>
                  <a:lnTo>
                    <a:pt x="391" y="3373"/>
                  </a:lnTo>
                  <a:lnTo>
                    <a:pt x="337" y="3345"/>
                  </a:lnTo>
                  <a:lnTo>
                    <a:pt x="282" y="3318"/>
                  </a:lnTo>
                  <a:lnTo>
                    <a:pt x="237" y="3282"/>
                  </a:lnTo>
                  <a:lnTo>
                    <a:pt x="191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82" y="3091"/>
                  </a:lnTo>
                  <a:lnTo>
                    <a:pt x="55" y="3036"/>
                  </a:lnTo>
                  <a:lnTo>
                    <a:pt x="37" y="2982"/>
                  </a:lnTo>
                  <a:lnTo>
                    <a:pt x="19" y="2918"/>
                  </a:lnTo>
                  <a:lnTo>
                    <a:pt x="9" y="2864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9" y="573"/>
                  </a:lnTo>
                  <a:lnTo>
                    <a:pt x="19" y="509"/>
                  </a:lnTo>
                  <a:lnTo>
                    <a:pt x="37" y="446"/>
                  </a:lnTo>
                  <a:lnTo>
                    <a:pt x="55" y="391"/>
                  </a:lnTo>
                  <a:lnTo>
                    <a:pt x="82" y="337"/>
                  </a:lnTo>
                  <a:lnTo>
                    <a:pt x="109" y="282"/>
                  </a:lnTo>
                  <a:lnTo>
                    <a:pt x="146" y="237"/>
                  </a:lnTo>
                  <a:lnTo>
                    <a:pt x="191" y="191"/>
                  </a:lnTo>
                  <a:lnTo>
                    <a:pt x="237" y="146"/>
                  </a:lnTo>
                  <a:lnTo>
                    <a:pt x="282" y="109"/>
                  </a:lnTo>
                  <a:lnTo>
                    <a:pt x="337" y="82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9" y="18"/>
                  </a:lnTo>
                  <a:lnTo>
                    <a:pt x="573" y="9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5964600" y="3875500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9"/>
                  </a:lnTo>
                  <a:lnTo>
                    <a:pt x="2919" y="18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82"/>
                  </a:lnTo>
                  <a:lnTo>
                    <a:pt x="3146" y="109"/>
                  </a:lnTo>
                  <a:lnTo>
                    <a:pt x="3191" y="146"/>
                  </a:lnTo>
                  <a:lnTo>
                    <a:pt x="3237" y="191"/>
                  </a:lnTo>
                  <a:lnTo>
                    <a:pt x="3282" y="237"/>
                  </a:lnTo>
                  <a:lnTo>
                    <a:pt x="3318" y="282"/>
                  </a:lnTo>
                  <a:lnTo>
                    <a:pt x="3346" y="337"/>
                  </a:lnTo>
                  <a:lnTo>
                    <a:pt x="3373" y="391"/>
                  </a:lnTo>
                  <a:lnTo>
                    <a:pt x="3400" y="446"/>
                  </a:lnTo>
                  <a:lnTo>
                    <a:pt x="3409" y="509"/>
                  </a:lnTo>
                  <a:lnTo>
                    <a:pt x="3418" y="573"/>
                  </a:lnTo>
                  <a:lnTo>
                    <a:pt x="3428" y="637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64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82"/>
                  </a:lnTo>
                  <a:lnTo>
                    <a:pt x="3146" y="3318"/>
                  </a:lnTo>
                  <a:lnTo>
                    <a:pt x="3091" y="3345"/>
                  </a:lnTo>
                  <a:lnTo>
                    <a:pt x="3037" y="3373"/>
                  </a:lnTo>
                  <a:lnTo>
                    <a:pt x="2982" y="3400"/>
                  </a:lnTo>
                  <a:lnTo>
                    <a:pt x="2919" y="3409"/>
                  </a:lnTo>
                  <a:lnTo>
                    <a:pt x="2855" y="3418"/>
                  </a:lnTo>
                  <a:lnTo>
                    <a:pt x="2791" y="3427"/>
                  </a:lnTo>
                  <a:lnTo>
                    <a:pt x="637" y="3427"/>
                  </a:lnTo>
                  <a:lnTo>
                    <a:pt x="637" y="3427"/>
                  </a:lnTo>
                  <a:lnTo>
                    <a:pt x="573" y="3418"/>
                  </a:lnTo>
                  <a:lnTo>
                    <a:pt x="510" y="3409"/>
                  </a:lnTo>
                  <a:lnTo>
                    <a:pt x="446" y="3400"/>
                  </a:lnTo>
                  <a:lnTo>
                    <a:pt x="392" y="3373"/>
                  </a:lnTo>
                  <a:lnTo>
                    <a:pt x="337" y="3345"/>
                  </a:lnTo>
                  <a:lnTo>
                    <a:pt x="283" y="3318"/>
                  </a:lnTo>
                  <a:lnTo>
                    <a:pt x="237" y="3282"/>
                  </a:lnTo>
                  <a:lnTo>
                    <a:pt x="19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8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19" y="2918"/>
                  </a:lnTo>
                  <a:lnTo>
                    <a:pt x="10" y="2864"/>
                  </a:lnTo>
                  <a:lnTo>
                    <a:pt x="1" y="2791"/>
                  </a:lnTo>
                  <a:lnTo>
                    <a:pt x="1" y="637"/>
                  </a:lnTo>
                  <a:lnTo>
                    <a:pt x="1" y="637"/>
                  </a:lnTo>
                  <a:lnTo>
                    <a:pt x="10" y="573"/>
                  </a:lnTo>
                  <a:lnTo>
                    <a:pt x="19" y="509"/>
                  </a:lnTo>
                  <a:lnTo>
                    <a:pt x="28" y="446"/>
                  </a:lnTo>
                  <a:lnTo>
                    <a:pt x="55" y="391"/>
                  </a:lnTo>
                  <a:lnTo>
                    <a:pt x="83" y="337"/>
                  </a:lnTo>
                  <a:lnTo>
                    <a:pt x="110" y="282"/>
                  </a:lnTo>
                  <a:lnTo>
                    <a:pt x="146" y="237"/>
                  </a:lnTo>
                  <a:lnTo>
                    <a:pt x="192" y="191"/>
                  </a:lnTo>
                  <a:lnTo>
                    <a:pt x="237" y="146"/>
                  </a:lnTo>
                  <a:lnTo>
                    <a:pt x="283" y="109"/>
                  </a:lnTo>
                  <a:lnTo>
                    <a:pt x="337" y="82"/>
                  </a:lnTo>
                  <a:lnTo>
                    <a:pt x="392" y="55"/>
                  </a:lnTo>
                  <a:lnTo>
                    <a:pt x="446" y="28"/>
                  </a:lnTo>
                  <a:lnTo>
                    <a:pt x="510" y="18"/>
                  </a:lnTo>
                  <a:lnTo>
                    <a:pt x="573" y="9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6085050" y="3875500"/>
              <a:ext cx="85675" cy="85700"/>
            </a:xfrm>
            <a:custGeom>
              <a:rect b="b" l="l" r="r" t="t"/>
              <a:pathLst>
                <a:path extrusionOk="0" h="3428" w="3427">
                  <a:moveTo>
                    <a:pt x="62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4" y="9"/>
                  </a:lnTo>
                  <a:lnTo>
                    <a:pt x="2918" y="18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091" y="82"/>
                  </a:lnTo>
                  <a:lnTo>
                    <a:pt x="3145" y="109"/>
                  </a:lnTo>
                  <a:lnTo>
                    <a:pt x="3191" y="146"/>
                  </a:lnTo>
                  <a:lnTo>
                    <a:pt x="3236" y="191"/>
                  </a:lnTo>
                  <a:lnTo>
                    <a:pt x="3282" y="237"/>
                  </a:lnTo>
                  <a:lnTo>
                    <a:pt x="3318" y="282"/>
                  </a:lnTo>
                  <a:lnTo>
                    <a:pt x="3345" y="337"/>
                  </a:lnTo>
                  <a:lnTo>
                    <a:pt x="3372" y="391"/>
                  </a:lnTo>
                  <a:lnTo>
                    <a:pt x="3391" y="446"/>
                  </a:lnTo>
                  <a:lnTo>
                    <a:pt x="3409" y="509"/>
                  </a:lnTo>
                  <a:lnTo>
                    <a:pt x="3418" y="573"/>
                  </a:lnTo>
                  <a:lnTo>
                    <a:pt x="3427" y="63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64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6" y="3236"/>
                  </a:lnTo>
                  <a:lnTo>
                    <a:pt x="3191" y="3282"/>
                  </a:lnTo>
                  <a:lnTo>
                    <a:pt x="3145" y="3318"/>
                  </a:lnTo>
                  <a:lnTo>
                    <a:pt x="3091" y="3345"/>
                  </a:lnTo>
                  <a:lnTo>
                    <a:pt x="3036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27"/>
                  </a:lnTo>
                  <a:lnTo>
                    <a:pt x="627" y="3427"/>
                  </a:lnTo>
                  <a:lnTo>
                    <a:pt x="627" y="3427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400"/>
                  </a:lnTo>
                  <a:lnTo>
                    <a:pt x="391" y="3373"/>
                  </a:lnTo>
                  <a:lnTo>
                    <a:pt x="327" y="3345"/>
                  </a:lnTo>
                  <a:lnTo>
                    <a:pt x="282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9" y="2918"/>
                  </a:lnTo>
                  <a:lnTo>
                    <a:pt x="0" y="2864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09"/>
                  </a:lnTo>
                  <a:lnTo>
                    <a:pt x="28" y="446"/>
                  </a:lnTo>
                  <a:lnTo>
                    <a:pt x="55" y="391"/>
                  </a:lnTo>
                  <a:lnTo>
                    <a:pt x="73" y="337"/>
                  </a:lnTo>
                  <a:lnTo>
                    <a:pt x="109" y="282"/>
                  </a:lnTo>
                  <a:lnTo>
                    <a:pt x="146" y="237"/>
                  </a:lnTo>
                  <a:lnTo>
                    <a:pt x="182" y="191"/>
                  </a:lnTo>
                  <a:lnTo>
                    <a:pt x="227" y="146"/>
                  </a:lnTo>
                  <a:lnTo>
                    <a:pt x="282" y="109"/>
                  </a:lnTo>
                  <a:lnTo>
                    <a:pt x="327" y="82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0" y="18"/>
                  </a:lnTo>
                  <a:lnTo>
                    <a:pt x="564" y="9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6205475" y="3875500"/>
              <a:ext cx="85475" cy="85700"/>
            </a:xfrm>
            <a:custGeom>
              <a:rect b="b" l="l" r="r" t="t"/>
              <a:pathLst>
                <a:path extrusionOk="0" h="3428" w="3419">
                  <a:moveTo>
                    <a:pt x="628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9"/>
                  </a:lnTo>
                  <a:lnTo>
                    <a:pt x="2918" y="18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82"/>
                  </a:lnTo>
                  <a:lnTo>
                    <a:pt x="3146" y="109"/>
                  </a:lnTo>
                  <a:lnTo>
                    <a:pt x="3191" y="146"/>
                  </a:lnTo>
                  <a:lnTo>
                    <a:pt x="3237" y="191"/>
                  </a:lnTo>
                  <a:lnTo>
                    <a:pt x="3282" y="237"/>
                  </a:lnTo>
                  <a:lnTo>
                    <a:pt x="3318" y="282"/>
                  </a:lnTo>
                  <a:lnTo>
                    <a:pt x="3346" y="337"/>
                  </a:lnTo>
                  <a:lnTo>
                    <a:pt x="3373" y="391"/>
                  </a:lnTo>
                  <a:lnTo>
                    <a:pt x="3391" y="446"/>
                  </a:lnTo>
                  <a:lnTo>
                    <a:pt x="3409" y="509"/>
                  </a:lnTo>
                  <a:lnTo>
                    <a:pt x="3418" y="573"/>
                  </a:lnTo>
                  <a:lnTo>
                    <a:pt x="3418" y="63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64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82"/>
                  </a:lnTo>
                  <a:lnTo>
                    <a:pt x="3146" y="3318"/>
                  </a:lnTo>
                  <a:lnTo>
                    <a:pt x="3091" y="3345"/>
                  </a:lnTo>
                  <a:lnTo>
                    <a:pt x="3037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55" y="3418"/>
                  </a:lnTo>
                  <a:lnTo>
                    <a:pt x="2791" y="3427"/>
                  </a:lnTo>
                  <a:lnTo>
                    <a:pt x="628" y="3427"/>
                  </a:lnTo>
                  <a:lnTo>
                    <a:pt x="628" y="3427"/>
                  </a:lnTo>
                  <a:lnTo>
                    <a:pt x="564" y="3418"/>
                  </a:lnTo>
                  <a:lnTo>
                    <a:pt x="501" y="3409"/>
                  </a:lnTo>
                  <a:lnTo>
                    <a:pt x="446" y="3400"/>
                  </a:lnTo>
                  <a:lnTo>
                    <a:pt x="382" y="3373"/>
                  </a:lnTo>
                  <a:lnTo>
                    <a:pt x="328" y="3345"/>
                  </a:lnTo>
                  <a:lnTo>
                    <a:pt x="282" y="3318"/>
                  </a:lnTo>
                  <a:lnTo>
                    <a:pt x="228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8" y="2982"/>
                  </a:lnTo>
                  <a:lnTo>
                    <a:pt x="10" y="2918"/>
                  </a:lnTo>
                  <a:lnTo>
                    <a:pt x="1" y="2864"/>
                  </a:lnTo>
                  <a:lnTo>
                    <a:pt x="1" y="2791"/>
                  </a:lnTo>
                  <a:lnTo>
                    <a:pt x="1" y="637"/>
                  </a:lnTo>
                  <a:lnTo>
                    <a:pt x="1" y="637"/>
                  </a:lnTo>
                  <a:lnTo>
                    <a:pt x="1" y="573"/>
                  </a:lnTo>
                  <a:lnTo>
                    <a:pt x="10" y="509"/>
                  </a:lnTo>
                  <a:lnTo>
                    <a:pt x="28" y="446"/>
                  </a:lnTo>
                  <a:lnTo>
                    <a:pt x="46" y="391"/>
                  </a:lnTo>
                  <a:lnTo>
                    <a:pt x="73" y="337"/>
                  </a:lnTo>
                  <a:lnTo>
                    <a:pt x="110" y="282"/>
                  </a:lnTo>
                  <a:lnTo>
                    <a:pt x="146" y="237"/>
                  </a:lnTo>
                  <a:lnTo>
                    <a:pt x="182" y="191"/>
                  </a:lnTo>
                  <a:lnTo>
                    <a:pt x="228" y="146"/>
                  </a:lnTo>
                  <a:lnTo>
                    <a:pt x="282" y="109"/>
                  </a:lnTo>
                  <a:lnTo>
                    <a:pt x="328" y="82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1" y="18"/>
                  </a:lnTo>
                  <a:lnTo>
                    <a:pt x="564" y="9"/>
                  </a:lnTo>
                  <a:lnTo>
                    <a:pt x="628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6325925" y="3875500"/>
              <a:ext cx="80000" cy="85700"/>
            </a:xfrm>
            <a:custGeom>
              <a:rect b="b" l="l" r="r" t="t"/>
              <a:pathLst>
                <a:path extrusionOk="0" h="3428" w="3200">
                  <a:moveTo>
                    <a:pt x="62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4" y="9"/>
                  </a:lnTo>
                  <a:lnTo>
                    <a:pt x="2918" y="18"/>
                  </a:lnTo>
                  <a:lnTo>
                    <a:pt x="2918" y="18"/>
                  </a:lnTo>
                  <a:lnTo>
                    <a:pt x="3009" y="827"/>
                  </a:lnTo>
                  <a:lnTo>
                    <a:pt x="3091" y="1646"/>
                  </a:lnTo>
                  <a:lnTo>
                    <a:pt x="3154" y="2464"/>
                  </a:lnTo>
                  <a:lnTo>
                    <a:pt x="3200" y="3273"/>
                  </a:lnTo>
                  <a:lnTo>
                    <a:pt x="3200" y="3273"/>
                  </a:lnTo>
                  <a:lnTo>
                    <a:pt x="3109" y="3336"/>
                  </a:lnTo>
                  <a:lnTo>
                    <a:pt x="3009" y="3382"/>
                  </a:lnTo>
                  <a:lnTo>
                    <a:pt x="2909" y="3418"/>
                  </a:lnTo>
                  <a:lnTo>
                    <a:pt x="2791" y="3427"/>
                  </a:lnTo>
                  <a:lnTo>
                    <a:pt x="627" y="3427"/>
                  </a:lnTo>
                  <a:lnTo>
                    <a:pt x="627" y="3427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400"/>
                  </a:lnTo>
                  <a:lnTo>
                    <a:pt x="382" y="3373"/>
                  </a:lnTo>
                  <a:lnTo>
                    <a:pt x="327" y="3345"/>
                  </a:lnTo>
                  <a:lnTo>
                    <a:pt x="273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7" y="2982"/>
                  </a:lnTo>
                  <a:lnTo>
                    <a:pt x="9" y="2918"/>
                  </a:lnTo>
                  <a:lnTo>
                    <a:pt x="0" y="2864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09"/>
                  </a:lnTo>
                  <a:lnTo>
                    <a:pt x="27" y="446"/>
                  </a:lnTo>
                  <a:lnTo>
                    <a:pt x="46" y="391"/>
                  </a:lnTo>
                  <a:lnTo>
                    <a:pt x="73" y="337"/>
                  </a:lnTo>
                  <a:lnTo>
                    <a:pt x="109" y="282"/>
                  </a:lnTo>
                  <a:lnTo>
                    <a:pt x="146" y="237"/>
                  </a:lnTo>
                  <a:lnTo>
                    <a:pt x="182" y="191"/>
                  </a:lnTo>
                  <a:lnTo>
                    <a:pt x="227" y="146"/>
                  </a:lnTo>
                  <a:lnTo>
                    <a:pt x="273" y="109"/>
                  </a:lnTo>
                  <a:lnTo>
                    <a:pt x="327" y="82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0" y="18"/>
                  </a:lnTo>
                  <a:lnTo>
                    <a:pt x="564" y="9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5606700" y="3995925"/>
              <a:ext cx="82300" cy="85475"/>
            </a:xfrm>
            <a:custGeom>
              <a:rect b="b" l="l" r="r" t="t"/>
              <a:pathLst>
                <a:path extrusionOk="0" h="3419" w="3292">
                  <a:moveTo>
                    <a:pt x="501" y="1"/>
                  </a:moveTo>
                  <a:lnTo>
                    <a:pt x="2664" y="1"/>
                  </a:lnTo>
                  <a:lnTo>
                    <a:pt x="2664" y="1"/>
                  </a:lnTo>
                  <a:lnTo>
                    <a:pt x="2728" y="1"/>
                  </a:lnTo>
                  <a:lnTo>
                    <a:pt x="2791" y="10"/>
                  </a:lnTo>
                  <a:lnTo>
                    <a:pt x="2846" y="28"/>
                  </a:lnTo>
                  <a:lnTo>
                    <a:pt x="2909" y="46"/>
                  </a:lnTo>
                  <a:lnTo>
                    <a:pt x="2964" y="73"/>
                  </a:lnTo>
                  <a:lnTo>
                    <a:pt x="3019" y="101"/>
                  </a:lnTo>
                  <a:lnTo>
                    <a:pt x="3064" y="137"/>
                  </a:lnTo>
                  <a:lnTo>
                    <a:pt x="3109" y="183"/>
                  </a:lnTo>
                  <a:lnTo>
                    <a:pt x="3146" y="228"/>
                  </a:lnTo>
                  <a:lnTo>
                    <a:pt x="3182" y="273"/>
                  </a:lnTo>
                  <a:lnTo>
                    <a:pt x="3218" y="328"/>
                  </a:lnTo>
                  <a:lnTo>
                    <a:pt x="3246" y="383"/>
                  </a:lnTo>
                  <a:lnTo>
                    <a:pt x="3264" y="437"/>
                  </a:lnTo>
                  <a:lnTo>
                    <a:pt x="3282" y="501"/>
                  </a:lnTo>
                  <a:lnTo>
                    <a:pt x="3291" y="564"/>
                  </a:lnTo>
                  <a:lnTo>
                    <a:pt x="3291" y="628"/>
                  </a:lnTo>
                  <a:lnTo>
                    <a:pt x="3291" y="2791"/>
                  </a:lnTo>
                  <a:lnTo>
                    <a:pt x="3291" y="2791"/>
                  </a:lnTo>
                  <a:lnTo>
                    <a:pt x="3291" y="2855"/>
                  </a:lnTo>
                  <a:lnTo>
                    <a:pt x="3282" y="2919"/>
                  </a:lnTo>
                  <a:lnTo>
                    <a:pt x="3264" y="2973"/>
                  </a:lnTo>
                  <a:lnTo>
                    <a:pt x="3246" y="3037"/>
                  </a:lnTo>
                  <a:lnTo>
                    <a:pt x="3218" y="3091"/>
                  </a:lnTo>
                  <a:lnTo>
                    <a:pt x="3182" y="3137"/>
                  </a:lnTo>
                  <a:lnTo>
                    <a:pt x="3146" y="3191"/>
                  </a:lnTo>
                  <a:lnTo>
                    <a:pt x="3109" y="3237"/>
                  </a:lnTo>
                  <a:lnTo>
                    <a:pt x="3064" y="3273"/>
                  </a:lnTo>
                  <a:lnTo>
                    <a:pt x="3019" y="3309"/>
                  </a:lnTo>
                  <a:lnTo>
                    <a:pt x="2964" y="3346"/>
                  </a:lnTo>
                  <a:lnTo>
                    <a:pt x="2909" y="3373"/>
                  </a:lnTo>
                  <a:lnTo>
                    <a:pt x="2846" y="3391"/>
                  </a:lnTo>
                  <a:lnTo>
                    <a:pt x="2791" y="3409"/>
                  </a:lnTo>
                  <a:lnTo>
                    <a:pt x="2728" y="3418"/>
                  </a:lnTo>
                  <a:lnTo>
                    <a:pt x="2664" y="3418"/>
                  </a:lnTo>
                  <a:lnTo>
                    <a:pt x="501" y="3418"/>
                  </a:lnTo>
                  <a:lnTo>
                    <a:pt x="501" y="3418"/>
                  </a:lnTo>
                  <a:lnTo>
                    <a:pt x="428" y="3418"/>
                  </a:lnTo>
                  <a:lnTo>
                    <a:pt x="364" y="3400"/>
                  </a:lnTo>
                  <a:lnTo>
                    <a:pt x="301" y="3382"/>
                  </a:lnTo>
                  <a:lnTo>
                    <a:pt x="237" y="3355"/>
                  </a:lnTo>
                  <a:lnTo>
                    <a:pt x="174" y="3328"/>
                  </a:lnTo>
                  <a:lnTo>
                    <a:pt x="119" y="3291"/>
                  </a:lnTo>
                  <a:lnTo>
                    <a:pt x="74" y="3246"/>
                  </a:lnTo>
                  <a:lnTo>
                    <a:pt x="19" y="3200"/>
                  </a:lnTo>
                  <a:lnTo>
                    <a:pt x="19" y="3200"/>
                  </a:lnTo>
                  <a:lnTo>
                    <a:pt x="10" y="2446"/>
                  </a:lnTo>
                  <a:lnTo>
                    <a:pt x="1" y="1710"/>
                  </a:lnTo>
                  <a:lnTo>
                    <a:pt x="1" y="1710"/>
                  </a:lnTo>
                  <a:lnTo>
                    <a:pt x="10" y="964"/>
                  </a:lnTo>
                  <a:lnTo>
                    <a:pt x="19" y="219"/>
                  </a:lnTo>
                  <a:lnTo>
                    <a:pt x="19" y="219"/>
                  </a:lnTo>
                  <a:lnTo>
                    <a:pt x="64" y="173"/>
                  </a:lnTo>
                  <a:lnTo>
                    <a:pt x="119" y="128"/>
                  </a:lnTo>
                  <a:lnTo>
                    <a:pt x="174" y="92"/>
                  </a:lnTo>
                  <a:lnTo>
                    <a:pt x="237" y="55"/>
                  </a:lnTo>
                  <a:lnTo>
                    <a:pt x="292" y="28"/>
                  </a:lnTo>
                  <a:lnTo>
                    <a:pt x="364" y="10"/>
                  </a:lnTo>
                  <a:lnTo>
                    <a:pt x="428" y="1"/>
                  </a:lnTo>
                  <a:lnTo>
                    <a:pt x="501" y="1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5723975" y="3995925"/>
              <a:ext cx="85450" cy="85475"/>
            </a:xfrm>
            <a:custGeom>
              <a:rect b="b" l="l" r="r" t="t"/>
              <a:pathLst>
                <a:path extrusionOk="0" h="3419" w="3418">
                  <a:moveTo>
                    <a:pt x="627" y="1"/>
                  </a:moveTo>
                  <a:lnTo>
                    <a:pt x="2790" y="1"/>
                  </a:lnTo>
                  <a:lnTo>
                    <a:pt x="2790" y="1"/>
                  </a:lnTo>
                  <a:lnTo>
                    <a:pt x="2854" y="1"/>
                  </a:lnTo>
                  <a:lnTo>
                    <a:pt x="2918" y="10"/>
                  </a:lnTo>
                  <a:lnTo>
                    <a:pt x="2972" y="28"/>
                  </a:lnTo>
                  <a:lnTo>
                    <a:pt x="3036" y="46"/>
                  </a:lnTo>
                  <a:lnTo>
                    <a:pt x="3090" y="73"/>
                  </a:lnTo>
                  <a:lnTo>
                    <a:pt x="3136" y="101"/>
                  </a:lnTo>
                  <a:lnTo>
                    <a:pt x="3190" y="137"/>
                  </a:lnTo>
                  <a:lnTo>
                    <a:pt x="3236" y="183"/>
                  </a:lnTo>
                  <a:lnTo>
                    <a:pt x="3272" y="228"/>
                  </a:lnTo>
                  <a:lnTo>
                    <a:pt x="3309" y="273"/>
                  </a:lnTo>
                  <a:lnTo>
                    <a:pt x="3345" y="328"/>
                  </a:lnTo>
                  <a:lnTo>
                    <a:pt x="3372" y="383"/>
                  </a:lnTo>
                  <a:lnTo>
                    <a:pt x="3390" y="437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0" y="2973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09" y="3137"/>
                  </a:lnTo>
                  <a:lnTo>
                    <a:pt x="3272" y="3191"/>
                  </a:lnTo>
                  <a:lnTo>
                    <a:pt x="3236" y="3237"/>
                  </a:lnTo>
                  <a:lnTo>
                    <a:pt x="3190" y="3273"/>
                  </a:lnTo>
                  <a:lnTo>
                    <a:pt x="3136" y="3309"/>
                  </a:lnTo>
                  <a:lnTo>
                    <a:pt x="3090" y="3346"/>
                  </a:lnTo>
                  <a:lnTo>
                    <a:pt x="3036" y="3373"/>
                  </a:lnTo>
                  <a:lnTo>
                    <a:pt x="297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0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36" y="3391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09"/>
                  </a:lnTo>
                  <a:lnTo>
                    <a:pt x="227" y="3273"/>
                  </a:lnTo>
                  <a:lnTo>
                    <a:pt x="182" y="3237"/>
                  </a:lnTo>
                  <a:lnTo>
                    <a:pt x="136" y="3191"/>
                  </a:lnTo>
                  <a:lnTo>
                    <a:pt x="100" y="3137"/>
                  </a:lnTo>
                  <a:lnTo>
                    <a:pt x="73" y="3091"/>
                  </a:lnTo>
                  <a:lnTo>
                    <a:pt x="45" y="3037"/>
                  </a:lnTo>
                  <a:lnTo>
                    <a:pt x="27" y="2973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1"/>
                  </a:lnTo>
                  <a:lnTo>
                    <a:pt x="27" y="437"/>
                  </a:lnTo>
                  <a:lnTo>
                    <a:pt x="45" y="383"/>
                  </a:lnTo>
                  <a:lnTo>
                    <a:pt x="73" y="328"/>
                  </a:lnTo>
                  <a:lnTo>
                    <a:pt x="100" y="273"/>
                  </a:lnTo>
                  <a:lnTo>
                    <a:pt x="136" y="228"/>
                  </a:lnTo>
                  <a:lnTo>
                    <a:pt x="182" y="183"/>
                  </a:lnTo>
                  <a:lnTo>
                    <a:pt x="227" y="137"/>
                  </a:lnTo>
                  <a:lnTo>
                    <a:pt x="273" y="101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36" y="28"/>
                  </a:lnTo>
                  <a:lnTo>
                    <a:pt x="500" y="10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5844175" y="3995925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1"/>
                  </a:moveTo>
                  <a:lnTo>
                    <a:pt x="2800" y="1"/>
                  </a:lnTo>
                  <a:lnTo>
                    <a:pt x="2800" y="1"/>
                  </a:lnTo>
                  <a:lnTo>
                    <a:pt x="2864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100" y="73"/>
                  </a:lnTo>
                  <a:lnTo>
                    <a:pt x="3145" y="101"/>
                  </a:lnTo>
                  <a:lnTo>
                    <a:pt x="3200" y="137"/>
                  </a:lnTo>
                  <a:lnTo>
                    <a:pt x="3245" y="183"/>
                  </a:lnTo>
                  <a:lnTo>
                    <a:pt x="3282" y="228"/>
                  </a:lnTo>
                  <a:lnTo>
                    <a:pt x="3318" y="273"/>
                  </a:lnTo>
                  <a:lnTo>
                    <a:pt x="3345" y="328"/>
                  </a:lnTo>
                  <a:lnTo>
                    <a:pt x="3373" y="383"/>
                  </a:lnTo>
                  <a:lnTo>
                    <a:pt x="3400" y="437"/>
                  </a:lnTo>
                  <a:lnTo>
                    <a:pt x="3409" y="501"/>
                  </a:lnTo>
                  <a:lnTo>
                    <a:pt x="3427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5"/>
                  </a:lnTo>
                  <a:lnTo>
                    <a:pt x="3409" y="2919"/>
                  </a:lnTo>
                  <a:lnTo>
                    <a:pt x="3400" y="2973"/>
                  </a:lnTo>
                  <a:lnTo>
                    <a:pt x="3373" y="3037"/>
                  </a:lnTo>
                  <a:lnTo>
                    <a:pt x="3345" y="3091"/>
                  </a:lnTo>
                  <a:lnTo>
                    <a:pt x="3318" y="3137"/>
                  </a:lnTo>
                  <a:lnTo>
                    <a:pt x="3282" y="3191"/>
                  </a:lnTo>
                  <a:lnTo>
                    <a:pt x="3245" y="3237"/>
                  </a:lnTo>
                  <a:lnTo>
                    <a:pt x="3200" y="3273"/>
                  </a:lnTo>
                  <a:lnTo>
                    <a:pt x="3145" y="3309"/>
                  </a:lnTo>
                  <a:lnTo>
                    <a:pt x="3100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64" y="3418"/>
                  </a:lnTo>
                  <a:lnTo>
                    <a:pt x="2800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09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37" y="3346"/>
                  </a:lnTo>
                  <a:lnTo>
                    <a:pt x="282" y="3309"/>
                  </a:lnTo>
                  <a:lnTo>
                    <a:pt x="237" y="3273"/>
                  </a:lnTo>
                  <a:lnTo>
                    <a:pt x="191" y="3237"/>
                  </a:lnTo>
                  <a:lnTo>
                    <a:pt x="146" y="3191"/>
                  </a:lnTo>
                  <a:lnTo>
                    <a:pt x="109" y="3137"/>
                  </a:lnTo>
                  <a:lnTo>
                    <a:pt x="82" y="3091"/>
                  </a:lnTo>
                  <a:lnTo>
                    <a:pt x="55" y="3037"/>
                  </a:lnTo>
                  <a:lnTo>
                    <a:pt x="37" y="2973"/>
                  </a:lnTo>
                  <a:lnTo>
                    <a:pt x="19" y="2919"/>
                  </a:lnTo>
                  <a:lnTo>
                    <a:pt x="9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9" y="564"/>
                  </a:lnTo>
                  <a:lnTo>
                    <a:pt x="19" y="501"/>
                  </a:lnTo>
                  <a:lnTo>
                    <a:pt x="37" y="437"/>
                  </a:lnTo>
                  <a:lnTo>
                    <a:pt x="55" y="383"/>
                  </a:lnTo>
                  <a:lnTo>
                    <a:pt x="82" y="328"/>
                  </a:lnTo>
                  <a:lnTo>
                    <a:pt x="109" y="273"/>
                  </a:lnTo>
                  <a:lnTo>
                    <a:pt x="146" y="228"/>
                  </a:lnTo>
                  <a:lnTo>
                    <a:pt x="191" y="183"/>
                  </a:lnTo>
                  <a:lnTo>
                    <a:pt x="237" y="137"/>
                  </a:lnTo>
                  <a:lnTo>
                    <a:pt x="282" y="101"/>
                  </a:lnTo>
                  <a:lnTo>
                    <a:pt x="33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9" y="10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5964600" y="3995925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9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01"/>
                  </a:lnTo>
                  <a:lnTo>
                    <a:pt x="3191" y="137"/>
                  </a:lnTo>
                  <a:lnTo>
                    <a:pt x="3237" y="183"/>
                  </a:lnTo>
                  <a:lnTo>
                    <a:pt x="3282" y="228"/>
                  </a:lnTo>
                  <a:lnTo>
                    <a:pt x="3318" y="273"/>
                  </a:lnTo>
                  <a:lnTo>
                    <a:pt x="3346" y="328"/>
                  </a:lnTo>
                  <a:lnTo>
                    <a:pt x="3373" y="383"/>
                  </a:lnTo>
                  <a:lnTo>
                    <a:pt x="3400" y="437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28" y="628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400" y="2973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37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73"/>
                  </a:lnTo>
                  <a:lnTo>
                    <a:pt x="3146" y="330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9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10" y="3409"/>
                  </a:lnTo>
                  <a:lnTo>
                    <a:pt x="446" y="3391"/>
                  </a:lnTo>
                  <a:lnTo>
                    <a:pt x="392" y="3373"/>
                  </a:lnTo>
                  <a:lnTo>
                    <a:pt x="337" y="3346"/>
                  </a:lnTo>
                  <a:lnTo>
                    <a:pt x="283" y="3309"/>
                  </a:lnTo>
                  <a:lnTo>
                    <a:pt x="237" y="3273"/>
                  </a:lnTo>
                  <a:lnTo>
                    <a:pt x="192" y="3237"/>
                  </a:lnTo>
                  <a:lnTo>
                    <a:pt x="146" y="3191"/>
                  </a:lnTo>
                  <a:lnTo>
                    <a:pt x="110" y="3137"/>
                  </a:lnTo>
                  <a:lnTo>
                    <a:pt x="83" y="3091"/>
                  </a:lnTo>
                  <a:lnTo>
                    <a:pt x="55" y="3037"/>
                  </a:lnTo>
                  <a:lnTo>
                    <a:pt x="28" y="2973"/>
                  </a:lnTo>
                  <a:lnTo>
                    <a:pt x="19" y="2919"/>
                  </a:lnTo>
                  <a:lnTo>
                    <a:pt x="10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0" y="564"/>
                  </a:lnTo>
                  <a:lnTo>
                    <a:pt x="19" y="501"/>
                  </a:lnTo>
                  <a:lnTo>
                    <a:pt x="28" y="437"/>
                  </a:lnTo>
                  <a:lnTo>
                    <a:pt x="55" y="383"/>
                  </a:lnTo>
                  <a:lnTo>
                    <a:pt x="83" y="328"/>
                  </a:lnTo>
                  <a:lnTo>
                    <a:pt x="110" y="273"/>
                  </a:lnTo>
                  <a:lnTo>
                    <a:pt x="146" y="228"/>
                  </a:lnTo>
                  <a:lnTo>
                    <a:pt x="192" y="183"/>
                  </a:lnTo>
                  <a:lnTo>
                    <a:pt x="237" y="137"/>
                  </a:lnTo>
                  <a:lnTo>
                    <a:pt x="283" y="101"/>
                  </a:lnTo>
                  <a:lnTo>
                    <a:pt x="337" y="73"/>
                  </a:lnTo>
                  <a:lnTo>
                    <a:pt x="392" y="46"/>
                  </a:lnTo>
                  <a:lnTo>
                    <a:pt x="446" y="28"/>
                  </a:lnTo>
                  <a:lnTo>
                    <a:pt x="510" y="10"/>
                  </a:lnTo>
                  <a:lnTo>
                    <a:pt x="573" y="1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6085050" y="3995925"/>
              <a:ext cx="85675" cy="85475"/>
            </a:xfrm>
            <a:custGeom>
              <a:rect b="b" l="l" r="r" t="t"/>
              <a:pathLst>
                <a:path extrusionOk="0" h="3419" w="3427">
                  <a:moveTo>
                    <a:pt x="62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4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091" y="73"/>
                  </a:lnTo>
                  <a:lnTo>
                    <a:pt x="3145" y="101"/>
                  </a:lnTo>
                  <a:lnTo>
                    <a:pt x="3191" y="137"/>
                  </a:lnTo>
                  <a:lnTo>
                    <a:pt x="3236" y="183"/>
                  </a:lnTo>
                  <a:lnTo>
                    <a:pt x="3282" y="228"/>
                  </a:lnTo>
                  <a:lnTo>
                    <a:pt x="3318" y="273"/>
                  </a:lnTo>
                  <a:lnTo>
                    <a:pt x="3345" y="328"/>
                  </a:lnTo>
                  <a:lnTo>
                    <a:pt x="3372" y="383"/>
                  </a:lnTo>
                  <a:lnTo>
                    <a:pt x="3391" y="437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73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18" y="3137"/>
                  </a:lnTo>
                  <a:lnTo>
                    <a:pt x="3282" y="3191"/>
                  </a:lnTo>
                  <a:lnTo>
                    <a:pt x="3236" y="3237"/>
                  </a:lnTo>
                  <a:lnTo>
                    <a:pt x="3191" y="3273"/>
                  </a:lnTo>
                  <a:lnTo>
                    <a:pt x="3145" y="3309"/>
                  </a:lnTo>
                  <a:lnTo>
                    <a:pt x="3091" y="3346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27" y="3346"/>
                  </a:lnTo>
                  <a:lnTo>
                    <a:pt x="282" y="3309"/>
                  </a:lnTo>
                  <a:lnTo>
                    <a:pt x="227" y="3273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09" y="3137"/>
                  </a:lnTo>
                  <a:lnTo>
                    <a:pt x="73" y="3091"/>
                  </a:lnTo>
                  <a:lnTo>
                    <a:pt x="55" y="3037"/>
                  </a:lnTo>
                  <a:lnTo>
                    <a:pt x="28" y="2973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1"/>
                  </a:lnTo>
                  <a:lnTo>
                    <a:pt x="28" y="437"/>
                  </a:lnTo>
                  <a:lnTo>
                    <a:pt x="55" y="383"/>
                  </a:lnTo>
                  <a:lnTo>
                    <a:pt x="73" y="328"/>
                  </a:lnTo>
                  <a:lnTo>
                    <a:pt x="109" y="27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7" y="137"/>
                  </a:lnTo>
                  <a:lnTo>
                    <a:pt x="282" y="101"/>
                  </a:lnTo>
                  <a:lnTo>
                    <a:pt x="32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0" y="10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6205475" y="3995925"/>
              <a:ext cx="85475" cy="85475"/>
            </a:xfrm>
            <a:custGeom>
              <a:rect b="b" l="l" r="r" t="t"/>
              <a:pathLst>
                <a:path extrusionOk="0" h="3419" w="3419">
                  <a:moveTo>
                    <a:pt x="628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01"/>
                  </a:lnTo>
                  <a:lnTo>
                    <a:pt x="3191" y="137"/>
                  </a:lnTo>
                  <a:lnTo>
                    <a:pt x="3237" y="183"/>
                  </a:lnTo>
                  <a:lnTo>
                    <a:pt x="3282" y="228"/>
                  </a:lnTo>
                  <a:lnTo>
                    <a:pt x="3318" y="273"/>
                  </a:lnTo>
                  <a:lnTo>
                    <a:pt x="3346" y="328"/>
                  </a:lnTo>
                  <a:lnTo>
                    <a:pt x="3373" y="383"/>
                  </a:lnTo>
                  <a:lnTo>
                    <a:pt x="3391" y="437"/>
                  </a:lnTo>
                  <a:lnTo>
                    <a:pt x="3409" y="501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73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37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73"/>
                  </a:lnTo>
                  <a:lnTo>
                    <a:pt x="3146" y="330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28" y="3418"/>
                  </a:lnTo>
                  <a:lnTo>
                    <a:pt x="628" y="3418"/>
                  </a:lnTo>
                  <a:lnTo>
                    <a:pt x="564" y="3418"/>
                  </a:lnTo>
                  <a:lnTo>
                    <a:pt x="501" y="3409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8" y="3346"/>
                  </a:lnTo>
                  <a:lnTo>
                    <a:pt x="282" y="3309"/>
                  </a:lnTo>
                  <a:lnTo>
                    <a:pt x="228" y="3273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10" y="3137"/>
                  </a:lnTo>
                  <a:lnTo>
                    <a:pt x="73" y="3091"/>
                  </a:lnTo>
                  <a:lnTo>
                    <a:pt x="46" y="3037"/>
                  </a:lnTo>
                  <a:lnTo>
                    <a:pt x="28" y="2973"/>
                  </a:lnTo>
                  <a:lnTo>
                    <a:pt x="10" y="2919"/>
                  </a:lnTo>
                  <a:lnTo>
                    <a:pt x="1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" y="564"/>
                  </a:lnTo>
                  <a:lnTo>
                    <a:pt x="10" y="501"/>
                  </a:lnTo>
                  <a:lnTo>
                    <a:pt x="28" y="437"/>
                  </a:lnTo>
                  <a:lnTo>
                    <a:pt x="46" y="383"/>
                  </a:lnTo>
                  <a:lnTo>
                    <a:pt x="73" y="328"/>
                  </a:lnTo>
                  <a:lnTo>
                    <a:pt x="110" y="27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8" y="137"/>
                  </a:lnTo>
                  <a:lnTo>
                    <a:pt x="282" y="101"/>
                  </a:lnTo>
                  <a:lnTo>
                    <a:pt x="328" y="73"/>
                  </a:lnTo>
                  <a:lnTo>
                    <a:pt x="382" y="46"/>
                  </a:lnTo>
                  <a:lnTo>
                    <a:pt x="446" y="28"/>
                  </a:lnTo>
                  <a:lnTo>
                    <a:pt x="501" y="10"/>
                  </a:lnTo>
                  <a:lnTo>
                    <a:pt x="564" y="1"/>
                  </a:lnTo>
                  <a:lnTo>
                    <a:pt x="628" y="1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6325925" y="3995925"/>
              <a:ext cx="82275" cy="85475"/>
            </a:xfrm>
            <a:custGeom>
              <a:rect b="b" l="l" r="r" t="t"/>
              <a:pathLst>
                <a:path extrusionOk="0" h="3419" w="3291">
                  <a:moveTo>
                    <a:pt x="62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63" y="1"/>
                  </a:lnTo>
                  <a:lnTo>
                    <a:pt x="2927" y="10"/>
                  </a:lnTo>
                  <a:lnTo>
                    <a:pt x="2991" y="28"/>
                  </a:lnTo>
                  <a:lnTo>
                    <a:pt x="3054" y="55"/>
                  </a:lnTo>
                  <a:lnTo>
                    <a:pt x="3118" y="92"/>
                  </a:lnTo>
                  <a:lnTo>
                    <a:pt x="3172" y="128"/>
                  </a:lnTo>
                  <a:lnTo>
                    <a:pt x="3227" y="173"/>
                  </a:lnTo>
                  <a:lnTo>
                    <a:pt x="3272" y="219"/>
                  </a:lnTo>
                  <a:lnTo>
                    <a:pt x="3272" y="219"/>
                  </a:lnTo>
                  <a:lnTo>
                    <a:pt x="3281" y="964"/>
                  </a:lnTo>
                  <a:lnTo>
                    <a:pt x="3291" y="1710"/>
                  </a:lnTo>
                  <a:lnTo>
                    <a:pt x="3291" y="1710"/>
                  </a:lnTo>
                  <a:lnTo>
                    <a:pt x="3281" y="2446"/>
                  </a:lnTo>
                  <a:lnTo>
                    <a:pt x="3263" y="3200"/>
                  </a:lnTo>
                  <a:lnTo>
                    <a:pt x="3263" y="3200"/>
                  </a:lnTo>
                  <a:lnTo>
                    <a:pt x="3218" y="3246"/>
                  </a:lnTo>
                  <a:lnTo>
                    <a:pt x="3172" y="3291"/>
                  </a:lnTo>
                  <a:lnTo>
                    <a:pt x="3118" y="3328"/>
                  </a:lnTo>
                  <a:lnTo>
                    <a:pt x="3054" y="3355"/>
                  </a:lnTo>
                  <a:lnTo>
                    <a:pt x="2991" y="3382"/>
                  </a:lnTo>
                  <a:lnTo>
                    <a:pt x="2927" y="3400"/>
                  </a:lnTo>
                  <a:lnTo>
                    <a:pt x="2863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09"/>
                  </a:lnTo>
                  <a:lnTo>
                    <a:pt x="227" y="3273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09" y="3137"/>
                  </a:lnTo>
                  <a:lnTo>
                    <a:pt x="73" y="3091"/>
                  </a:lnTo>
                  <a:lnTo>
                    <a:pt x="46" y="3037"/>
                  </a:lnTo>
                  <a:lnTo>
                    <a:pt x="27" y="2973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1"/>
                  </a:lnTo>
                  <a:lnTo>
                    <a:pt x="27" y="437"/>
                  </a:lnTo>
                  <a:lnTo>
                    <a:pt x="46" y="383"/>
                  </a:lnTo>
                  <a:lnTo>
                    <a:pt x="73" y="328"/>
                  </a:lnTo>
                  <a:lnTo>
                    <a:pt x="109" y="273"/>
                  </a:lnTo>
                  <a:lnTo>
                    <a:pt x="146" y="228"/>
                  </a:lnTo>
                  <a:lnTo>
                    <a:pt x="182" y="183"/>
                  </a:lnTo>
                  <a:lnTo>
                    <a:pt x="227" y="137"/>
                  </a:lnTo>
                  <a:lnTo>
                    <a:pt x="273" y="101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46" y="28"/>
                  </a:lnTo>
                  <a:lnTo>
                    <a:pt x="500" y="10"/>
                  </a:lnTo>
                  <a:lnTo>
                    <a:pt x="564" y="1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5608975" y="4116150"/>
              <a:ext cx="80025" cy="85450"/>
            </a:xfrm>
            <a:custGeom>
              <a:rect b="b" l="l" r="r" t="t"/>
              <a:pathLst>
                <a:path extrusionOk="0" h="3418" w="3201">
                  <a:moveTo>
                    <a:pt x="410" y="0"/>
                  </a:moveTo>
                  <a:lnTo>
                    <a:pt x="2573" y="0"/>
                  </a:lnTo>
                  <a:lnTo>
                    <a:pt x="2573" y="0"/>
                  </a:lnTo>
                  <a:lnTo>
                    <a:pt x="2637" y="0"/>
                  </a:lnTo>
                  <a:lnTo>
                    <a:pt x="2700" y="9"/>
                  </a:lnTo>
                  <a:lnTo>
                    <a:pt x="2755" y="27"/>
                  </a:lnTo>
                  <a:lnTo>
                    <a:pt x="2818" y="46"/>
                  </a:lnTo>
                  <a:lnTo>
                    <a:pt x="2873" y="73"/>
                  </a:lnTo>
                  <a:lnTo>
                    <a:pt x="2928" y="109"/>
                  </a:lnTo>
                  <a:lnTo>
                    <a:pt x="2973" y="146"/>
                  </a:lnTo>
                  <a:lnTo>
                    <a:pt x="3018" y="182"/>
                  </a:lnTo>
                  <a:lnTo>
                    <a:pt x="3055" y="227"/>
                  </a:lnTo>
                  <a:lnTo>
                    <a:pt x="3091" y="273"/>
                  </a:lnTo>
                  <a:lnTo>
                    <a:pt x="3127" y="327"/>
                  </a:lnTo>
                  <a:lnTo>
                    <a:pt x="3155" y="382"/>
                  </a:lnTo>
                  <a:lnTo>
                    <a:pt x="3173" y="446"/>
                  </a:lnTo>
                  <a:lnTo>
                    <a:pt x="3191" y="500"/>
                  </a:lnTo>
                  <a:lnTo>
                    <a:pt x="3200" y="564"/>
                  </a:lnTo>
                  <a:lnTo>
                    <a:pt x="3200" y="627"/>
                  </a:lnTo>
                  <a:lnTo>
                    <a:pt x="3200" y="2791"/>
                  </a:lnTo>
                  <a:lnTo>
                    <a:pt x="3200" y="2791"/>
                  </a:lnTo>
                  <a:lnTo>
                    <a:pt x="3200" y="2854"/>
                  </a:lnTo>
                  <a:lnTo>
                    <a:pt x="3191" y="2918"/>
                  </a:lnTo>
                  <a:lnTo>
                    <a:pt x="3173" y="2972"/>
                  </a:lnTo>
                  <a:lnTo>
                    <a:pt x="3155" y="3036"/>
                  </a:lnTo>
                  <a:lnTo>
                    <a:pt x="3127" y="3091"/>
                  </a:lnTo>
                  <a:lnTo>
                    <a:pt x="3091" y="3145"/>
                  </a:lnTo>
                  <a:lnTo>
                    <a:pt x="3055" y="3191"/>
                  </a:lnTo>
                  <a:lnTo>
                    <a:pt x="3018" y="3236"/>
                  </a:lnTo>
                  <a:lnTo>
                    <a:pt x="2973" y="3272"/>
                  </a:lnTo>
                  <a:lnTo>
                    <a:pt x="2928" y="3309"/>
                  </a:lnTo>
                  <a:lnTo>
                    <a:pt x="2873" y="3345"/>
                  </a:lnTo>
                  <a:lnTo>
                    <a:pt x="2818" y="3372"/>
                  </a:lnTo>
                  <a:lnTo>
                    <a:pt x="2755" y="3391"/>
                  </a:lnTo>
                  <a:lnTo>
                    <a:pt x="2700" y="3409"/>
                  </a:lnTo>
                  <a:lnTo>
                    <a:pt x="2637" y="3418"/>
                  </a:lnTo>
                  <a:lnTo>
                    <a:pt x="2573" y="3418"/>
                  </a:lnTo>
                  <a:lnTo>
                    <a:pt x="410" y="3418"/>
                  </a:lnTo>
                  <a:lnTo>
                    <a:pt x="410" y="3418"/>
                  </a:lnTo>
                  <a:lnTo>
                    <a:pt x="346" y="3418"/>
                  </a:lnTo>
                  <a:lnTo>
                    <a:pt x="282" y="3409"/>
                  </a:lnTo>
                  <a:lnTo>
                    <a:pt x="282" y="3409"/>
                  </a:lnTo>
                  <a:lnTo>
                    <a:pt x="192" y="2591"/>
                  </a:lnTo>
                  <a:lnTo>
                    <a:pt x="119" y="1773"/>
                  </a:lnTo>
                  <a:lnTo>
                    <a:pt x="55" y="964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92" y="82"/>
                  </a:lnTo>
                  <a:lnTo>
                    <a:pt x="192" y="36"/>
                  </a:lnTo>
                  <a:lnTo>
                    <a:pt x="301" y="9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5723975" y="4116150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627" y="0"/>
                  </a:moveTo>
                  <a:lnTo>
                    <a:pt x="2790" y="0"/>
                  </a:lnTo>
                  <a:lnTo>
                    <a:pt x="2790" y="0"/>
                  </a:lnTo>
                  <a:lnTo>
                    <a:pt x="2854" y="0"/>
                  </a:lnTo>
                  <a:lnTo>
                    <a:pt x="2918" y="9"/>
                  </a:lnTo>
                  <a:lnTo>
                    <a:pt x="2972" y="27"/>
                  </a:lnTo>
                  <a:lnTo>
                    <a:pt x="3036" y="46"/>
                  </a:lnTo>
                  <a:lnTo>
                    <a:pt x="3090" y="73"/>
                  </a:lnTo>
                  <a:lnTo>
                    <a:pt x="3136" y="109"/>
                  </a:lnTo>
                  <a:lnTo>
                    <a:pt x="3190" y="146"/>
                  </a:lnTo>
                  <a:lnTo>
                    <a:pt x="3236" y="182"/>
                  </a:lnTo>
                  <a:lnTo>
                    <a:pt x="3272" y="227"/>
                  </a:lnTo>
                  <a:lnTo>
                    <a:pt x="3309" y="273"/>
                  </a:lnTo>
                  <a:lnTo>
                    <a:pt x="3345" y="327"/>
                  </a:lnTo>
                  <a:lnTo>
                    <a:pt x="3372" y="382"/>
                  </a:lnTo>
                  <a:lnTo>
                    <a:pt x="3390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18" y="62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4"/>
                  </a:lnTo>
                  <a:lnTo>
                    <a:pt x="3409" y="2918"/>
                  </a:lnTo>
                  <a:lnTo>
                    <a:pt x="3390" y="297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09" y="3145"/>
                  </a:lnTo>
                  <a:lnTo>
                    <a:pt x="3272" y="3191"/>
                  </a:lnTo>
                  <a:lnTo>
                    <a:pt x="3236" y="3236"/>
                  </a:lnTo>
                  <a:lnTo>
                    <a:pt x="3190" y="3272"/>
                  </a:lnTo>
                  <a:lnTo>
                    <a:pt x="3136" y="3309"/>
                  </a:lnTo>
                  <a:lnTo>
                    <a:pt x="3090" y="3345"/>
                  </a:lnTo>
                  <a:lnTo>
                    <a:pt x="3036" y="3372"/>
                  </a:lnTo>
                  <a:lnTo>
                    <a:pt x="297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0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36" y="3391"/>
                  </a:lnTo>
                  <a:lnTo>
                    <a:pt x="382" y="3372"/>
                  </a:lnTo>
                  <a:lnTo>
                    <a:pt x="327" y="3345"/>
                  </a:lnTo>
                  <a:lnTo>
                    <a:pt x="273" y="3309"/>
                  </a:lnTo>
                  <a:lnTo>
                    <a:pt x="227" y="3272"/>
                  </a:lnTo>
                  <a:lnTo>
                    <a:pt x="182" y="3236"/>
                  </a:lnTo>
                  <a:lnTo>
                    <a:pt x="136" y="3191"/>
                  </a:lnTo>
                  <a:lnTo>
                    <a:pt x="100" y="3145"/>
                  </a:lnTo>
                  <a:lnTo>
                    <a:pt x="73" y="3091"/>
                  </a:lnTo>
                  <a:lnTo>
                    <a:pt x="45" y="3036"/>
                  </a:lnTo>
                  <a:lnTo>
                    <a:pt x="27" y="2972"/>
                  </a:lnTo>
                  <a:lnTo>
                    <a:pt x="9" y="2918"/>
                  </a:lnTo>
                  <a:lnTo>
                    <a:pt x="0" y="2854"/>
                  </a:lnTo>
                  <a:lnTo>
                    <a:pt x="0" y="2791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7" y="446"/>
                  </a:lnTo>
                  <a:lnTo>
                    <a:pt x="45" y="382"/>
                  </a:lnTo>
                  <a:lnTo>
                    <a:pt x="73" y="327"/>
                  </a:lnTo>
                  <a:lnTo>
                    <a:pt x="100" y="273"/>
                  </a:lnTo>
                  <a:lnTo>
                    <a:pt x="136" y="227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73" y="109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36" y="27"/>
                  </a:lnTo>
                  <a:lnTo>
                    <a:pt x="500" y="9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844175" y="4116150"/>
              <a:ext cx="85700" cy="85450"/>
            </a:xfrm>
            <a:custGeom>
              <a:rect b="b" l="l" r="r" t="t"/>
              <a:pathLst>
                <a:path extrusionOk="0" h="3418" w="3428">
                  <a:moveTo>
                    <a:pt x="637" y="0"/>
                  </a:moveTo>
                  <a:lnTo>
                    <a:pt x="2800" y="0"/>
                  </a:lnTo>
                  <a:lnTo>
                    <a:pt x="2800" y="0"/>
                  </a:lnTo>
                  <a:lnTo>
                    <a:pt x="2864" y="0"/>
                  </a:lnTo>
                  <a:lnTo>
                    <a:pt x="2918" y="9"/>
                  </a:lnTo>
                  <a:lnTo>
                    <a:pt x="2982" y="27"/>
                  </a:lnTo>
                  <a:lnTo>
                    <a:pt x="3036" y="46"/>
                  </a:lnTo>
                  <a:lnTo>
                    <a:pt x="3100" y="73"/>
                  </a:lnTo>
                  <a:lnTo>
                    <a:pt x="3145" y="109"/>
                  </a:lnTo>
                  <a:lnTo>
                    <a:pt x="3200" y="146"/>
                  </a:lnTo>
                  <a:lnTo>
                    <a:pt x="3245" y="182"/>
                  </a:lnTo>
                  <a:lnTo>
                    <a:pt x="3282" y="227"/>
                  </a:lnTo>
                  <a:lnTo>
                    <a:pt x="3318" y="273"/>
                  </a:lnTo>
                  <a:lnTo>
                    <a:pt x="3345" y="327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0"/>
                  </a:lnTo>
                  <a:lnTo>
                    <a:pt x="3427" y="564"/>
                  </a:lnTo>
                  <a:lnTo>
                    <a:pt x="3427" y="62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4"/>
                  </a:lnTo>
                  <a:lnTo>
                    <a:pt x="3409" y="2918"/>
                  </a:lnTo>
                  <a:lnTo>
                    <a:pt x="3400" y="2972"/>
                  </a:lnTo>
                  <a:lnTo>
                    <a:pt x="3373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45" y="3236"/>
                  </a:lnTo>
                  <a:lnTo>
                    <a:pt x="3200" y="3272"/>
                  </a:lnTo>
                  <a:lnTo>
                    <a:pt x="3145" y="3309"/>
                  </a:lnTo>
                  <a:lnTo>
                    <a:pt x="3100" y="3345"/>
                  </a:lnTo>
                  <a:lnTo>
                    <a:pt x="3036" y="3372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64" y="3418"/>
                  </a:lnTo>
                  <a:lnTo>
                    <a:pt x="2800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09" y="3409"/>
                  </a:lnTo>
                  <a:lnTo>
                    <a:pt x="446" y="3391"/>
                  </a:lnTo>
                  <a:lnTo>
                    <a:pt x="391" y="3372"/>
                  </a:lnTo>
                  <a:lnTo>
                    <a:pt x="337" y="3345"/>
                  </a:lnTo>
                  <a:lnTo>
                    <a:pt x="282" y="3309"/>
                  </a:lnTo>
                  <a:lnTo>
                    <a:pt x="237" y="3272"/>
                  </a:lnTo>
                  <a:lnTo>
                    <a:pt x="191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82" y="3091"/>
                  </a:lnTo>
                  <a:lnTo>
                    <a:pt x="55" y="3036"/>
                  </a:lnTo>
                  <a:lnTo>
                    <a:pt x="37" y="2972"/>
                  </a:lnTo>
                  <a:lnTo>
                    <a:pt x="19" y="2918"/>
                  </a:lnTo>
                  <a:lnTo>
                    <a:pt x="9" y="2854"/>
                  </a:lnTo>
                  <a:lnTo>
                    <a:pt x="0" y="2791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9" y="564"/>
                  </a:lnTo>
                  <a:lnTo>
                    <a:pt x="19" y="500"/>
                  </a:lnTo>
                  <a:lnTo>
                    <a:pt x="37" y="446"/>
                  </a:lnTo>
                  <a:lnTo>
                    <a:pt x="55" y="382"/>
                  </a:lnTo>
                  <a:lnTo>
                    <a:pt x="82" y="327"/>
                  </a:lnTo>
                  <a:lnTo>
                    <a:pt x="109" y="273"/>
                  </a:lnTo>
                  <a:lnTo>
                    <a:pt x="146" y="227"/>
                  </a:lnTo>
                  <a:lnTo>
                    <a:pt x="191" y="182"/>
                  </a:lnTo>
                  <a:lnTo>
                    <a:pt x="237" y="146"/>
                  </a:lnTo>
                  <a:lnTo>
                    <a:pt x="282" y="109"/>
                  </a:lnTo>
                  <a:lnTo>
                    <a:pt x="337" y="73"/>
                  </a:lnTo>
                  <a:lnTo>
                    <a:pt x="391" y="46"/>
                  </a:lnTo>
                  <a:lnTo>
                    <a:pt x="446" y="27"/>
                  </a:lnTo>
                  <a:lnTo>
                    <a:pt x="509" y="9"/>
                  </a:lnTo>
                  <a:lnTo>
                    <a:pt x="573" y="0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5964600" y="4116150"/>
              <a:ext cx="85700" cy="85450"/>
            </a:xfrm>
            <a:custGeom>
              <a:rect b="b" l="l" r="r" t="t"/>
              <a:pathLst>
                <a:path extrusionOk="0" h="3418" w="3428">
                  <a:moveTo>
                    <a:pt x="63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0"/>
                  </a:lnTo>
                  <a:lnTo>
                    <a:pt x="2919" y="9"/>
                  </a:lnTo>
                  <a:lnTo>
                    <a:pt x="2982" y="27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09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7"/>
                  </a:lnTo>
                  <a:lnTo>
                    <a:pt x="3318" y="273"/>
                  </a:lnTo>
                  <a:lnTo>
                    <a:pt x="3346" y="327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28" y="627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4"/>
                  </a:lnTo>
                  <a:lnTo>
                    <a:pt x="3409" y="2918"/>
                  </a:lnTo>
                  <a:lnTo>
                    <a:pt x="3400" y="297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72"/>
                  </a:lnTo>
                  <a:lnTo>
                    <a:pt x="3146" y="3309"/>
                  </a:lnTo>
                  <a:lnTo>
                    <a:pt x="3091" y="3345"/>
                  </a:lnTo>
                  <a:lnTo>
                    <a:pt x="3037" y="3372"/>
                  </a:lnTo>
                  <a:lnTo>
                    <a:pt x="2982" y="3391"/>
                  </a:lnTo>
                  <a:lnTo>
                    <a:pt x="2919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10" y="3409"/>
                  </a:lnTo>
                  <a:lnTo>
                    <a:pt x="446" y="3391"/>
                  </a:lnTo>
                  <a:lnTo>
                    <a:pt x="392" y="3372"/>
                  </a:lnTo>
                  <a:lnTo>
                    <a:pt x="337" y="3345"/>
                  </a:lnTo>
                  <a:lnTo>
                    <a:pt x="283" y="3309"/>
                  </a:lnTo>
                  <a:lnTo>
                    <a:pt x="237" y="3272"/>
                  </a:lnTo>
                  <a:lnTo>
                    <a:pt x="19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83" y="3091"/>
                  </a:lnTo>
                  <a:lnTo>
                    <a:pt x="55" y="3036"/>
                  </a:lnTo>
                  <a:lnTo>
                    <a:pt x="28" y="2972"/>
                  </a:lnTo>
                  <a:lnTo>
                    <a:pt x="19" y="2918"/>
                  </a:lnTo>
                  <a:lnTo>
                    <a:pt x="10" y="2854"/>
                  </a:lnTo>
                  <a:lnTo>
                    <a:pt x="1" y="2791"/>
                  </a:lnTo>
                  <a:lnTo>
                    <a:pt x="1" y="627"/>
                  </a:lnTo>
                  <a:lnTo>
                    <a:pt x="1" y="627"/>
                  </a:lnTo>
                  <a:lnTo>
                    <a:pt x="10" y="564"/>
                  </a:lnTo>
                  <a:lnTo>
                    <a:pt x="19" y="500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83" y="327"/>
                  </a:lnTo>
                  <a:lnTo>
                    <a:pt x="110" y="273"/>
                  </a:lnTo>
                  <a:lnTo>
                    <a:pt x="146" y="227"/>
                  </a:lnTo>
                  <a:lnTo>
                    <a:pt x="192" y="182"/>
                  </a:lnTo>
                  <a:lnTo>
                    <a:pt x="237" y="146"/>
                  </a:lnTo>
                  <a:lnTo>
                    <a:pt x="283" y="109"/>
                  </a:lnTo>
                  <a:lnTo>
                    <a:pt x="337" y="73"/>
                  </a:lnTo>
                  <a:lnTo>
                    <a:pt x="392" y="46"/>
                  </a:lnTo>
                  <a:lnTo>
                    <a:pt x="446" y="27"/>
                  </a:lnTo>
                  <a:lnTo>
                    <a:pt x="510" y="9"/>
                  </a:lnTo>
                  <a:lnTo>
                    <a:pt x="573" y="0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085050" y="4116150"/>
              <a:ext cx="85675" cy="85450"/>
            </a:xfrm>
            <a:custGeom>
              <a:rect b="b" l="l" r="r" t="t"/>
              <a:pathLst>
                <a:path extrusionOk="0" h="3418" w="3427">
                  <a:moveTo>
                    <a:pt x="62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4" y="0"/>
                  </a:lnTo>
                  <a:lnTo>
                    <a:pt x="2918" y="9"/>
                  </a:lnTo>
                  <a:lnTo>
                    <a:pt x="2982" y="27"/>
                  </a:lnTo>
                  <a:lnTo>
                    <a:pt x="3036" y="46"/>
                  </a:lnTo>
                  <a:lnTo>
                    <a:pt x="3091" y="73"/>
                  </a:lnTo>
                  <a:lnTo>
                    <a:pt x="3145" y="109"/>
                  </a:lnTo>
                  <a:lnTo>
                    <a:pt x="3191" y="146"/>
                  </a:lnTo>
                  <a:lnTo>
                    <a:pt x="3236" y="182"/>
                  </a:lnTo>
                  <a:lnTo>
                    <a:pt x="3282" y="227"/>
                  </a:lnTo>
                  <a:lnTo>
                    <a:pt x="3318" y="273"/>
                  </a:lnTo>
                  <a:lnTo>
                    <a:pt x="3345" y="327"/>
                  </a:lnTo>
                  <a:lnTo>
                    <a:pt x="3372" y="382"/>
                  </a:lnTo>
                  <a:lnTo>
                    <a:pt x="3391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27" y="62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4"/>
                  </a:lnTo>
                  <a:lnTo>
                    <a:pt x="3409" y="2918"/>
                  </a:lnTo>
                  <a:lnTo>
                    <a:pt x="3391" y="297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6" y="3236"/>
                  </a:lnTo>
                  <a:lnTo>
                    <a:pt x="3191" y="3272"/>
                  </a:lnTo>
                  <a:lnTo>
                    <a:pt x="3145" y="3309"/>
                  </a:lnTo>
                  <a:lnTo>
                    <a:pt x="3091" y="3345"/>
                  </a:lnTo>
                  <a:lnTo>
                    <a:pt x="3036" y="3372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91" y="3372"/>
                  </a:lnTo>
                  <a:lnTo>
                    <a:pt x="327" y="3345"/>
                  </a:lnTo>
                  <a:lnTo>
                    <a:pt x="282" y="3309"/>
                  </a:lnTo>
                  <a:lnTo>
                    <a:pt x="227" y="327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55" y="3036"/>
                  </a:lnTo>
                  <a:lnTo>
                    <a:pt x="28" y="2972"/>
                  </a:lnTo>
                  <a:lnTo>
                    <a:pt x="9" y="2918"/>
                  </a:lnTo>
                  <a:lnTo>
                    <a:pt x="0" y="2854"/>
                  </a:lnTo>
                  <a:lnTo>
                    <a:pt x="0" y="2791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73" y="327"/>
                  </a:lnTo>
                  <a:lnTo>
                    <a:pt x="109" y="273"/>
                  </a:lnTo>
                  <a:lnTo>
                    <a:pt x="146" y="227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82" y="109"/>
                  </a:lnTo>
                  <a:lnTo>
                    <a:pt x="327" y="73"/>
                  </a:lnTo>
                  <a:lnTo>
                    <a:pt x="391" y="46"/>
                  </a:lnTo>
                  <a:lnTo>
                    <a:pt x="446" y="27"/>
                  </a:lnTo>
                  <a:lnTo>
                    <a:pt x="500" y="9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6205475" y="4116150"/>
              <a:ext cx="85475" cy="85450"/>
            </a:xfrm>
            <a:custGeom>
              <a:rect b="b" l="l" r="r" t="t"/>
              <a:pathLst>
                <a:path extrusionOk="0" h="3418" w="3419">
                  <a:moveTo>
                    <a:pt x="628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0"/>
                  </a:lnTo>
                  <a:lnTo>
                    <a:pt x="2918" y="9"/>
                  </a:lnTo>
                  <a:lnTo>
                    <a:pt x="2982" y="27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09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7"/>
                  </a:lnTo>
                  <a:lnTo>
                    <a:pt x="3318" y="273"/>
                  </a:lnTo>
                  <a:lnTo>
                    <a:pt x="3346" y="327"/>
                  </a:lnTo>
                  <a:lnTo>
                    <a:pt x="3373" y="382"/>
                  </a:lnTo>
                  <a:lnTo>
                    <a:pt x="3391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18" y="62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4"/>
                  </a:lnTo>
                  <a:lnTo>
                    <a:pt x="3409" y="2918"/>
                  </a:lnTo>
                  <a:lnTo>
                    <a:pt x="3391" y="297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72"/>
                  </a:lnTo>
                  <a:lnTo>
                    <a:pt x="3146" y="3309"/>
                  </a:lnTo>
                  <a:lnTo>
                    <a:pt x="3091" y="3345"/>
                  </a:lnTo>
                  <a:lnTo>
                    <a:pt x="3037" y="3372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28" y="3418"/>
                  </a:lnTo>
                  <a:lnTo>
                    <a:pt x="628" y="3418"/>
                  </a:lnTo>
                  <a:lnTo>
                    <a:pt x="564" y="3418"/>
                  </a:lnTo>
                  <a:lnTo>
                    <a:pt x="501" y="3409"/>
                  </a:lnTo>
                  <a:lnTo>
                    <a:pt x="446" y="3391"/>
                  </a:lnTo>
                  <a:lnTo>
                    <a:pt x="382" y="3372"/>
                  </a:lnTo>
                  <a:lnTo>
                    <a:pt x="328" y="3345"/>
                  </a:lnTo>
                  <a:lnTo>
                    <a:pt x="282" y="3309"/>
                  </a:lnTo>
                  <a:lnTo>
                    <a:pt x="228" y="327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8" y="2972"/>
                  </a:lnTo>
                  <a:lnTo>
                    <a:pt x="10" y="2918"/>
                  </a:lnTo>
                  <a:lnTo>
                    <a:pt x="1" y="2854"/>
                  </a:lnTo>
                  <a:lnTo>
                    <a:pt x="1" y="2791"/>
                  </a:lnTo>
                  <a:lnTo>
                    <a:pt x="1" y="627"/>
                  </a:lnTo>
                  <a:lnTo>
                    <a:pt x="1" y="627"/>
                  </a:lnTo>
                  <a:lnTo>
                    <a:pt x="1" y="564"/>
                  </a:lnTo>
                  <a:lnTo>
                    <a:pt x="10" y="500"/>
                  </a:lnTo>
                  <a:lnTo>
                    <a:pt x="28" y="446"/>
                  </a:lnTo>
                  <a:lnTo>
                    <a:pt x="46" y="382"/>
                  </a:lnTo>
                  <a:lnTo>
                    <a:pt x="73" y="327"/>
                  </a:lnTo>
                  <a:lnTo>
                    <a:pt x="110" y="273"/>
                  </a:lnTo>
                  <a:lnTo>
                    <a:pt x="146" y="227"/>
                  </a:lnTo>
                  <a:lnTo>
                    <a:pt x="182" y="182"/>
                  </a:lnTo>
                  <a:lnTo>
                    <a:pt x="228" y="146"/>
                  </a:lnTo>
                  <a:lnTo>
                    <a:pt x="282" y="109"/>
                  </a:lnTo>
                  <a:lnTo>
                    <a:pt x="328" y="73"/>
                  </a:lnTo>
                  <a:lnTo>
                    <a:pt x="382" y="46"/>
                  </a:lnTo>
                  <a:lnTo>
                    <a:pt x="446" y="27"/>
                  </a:lnTo>
                  <a:lnTo>
                    <a:pt x="501" y="9"/>
                  </a:lnTo>
                  <a:lnTo>
                    <a:pt x="564" y="0"/>
                  </a:lnTo>
                  <a:lnTo>
                    <a:pt x="628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6325925" y="4116150"/>
              <a:ext cx="80000" cy="85450"/>
            </a:xfrm>
            <a:custGeom>
              <a:rect b="b" l="l" r="r" t="t"/>
              <a:pathLst>
                <a:path extrusionOk="0" h="3418" w="3200">
                  <a:moveTo>
                    <a:pt x="62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900" y="9"/>
                  </a:lnTo>
                  <a:lnTo>
                    <a:pt x="3009" y="36"/>
                  </a:lnTo>
                  <a:lnTo>
                    <a:pt x="3109" y="82"/>
                  </a:lnTo>
                  <a:lnTo>
                    <a:pt x="3200" y="146"/>
                  </a:lnTo>
                  <a:lnTo>
                    <a:pt x="3200" y="146"/>
                  </a:lnTo>
                  <a:lnTo>
                    <a:pt x="3145" y="964"/>
                  </a:lnTo>
                  <a:lnTo>
                    <a:pt x="3081" y="1773"/>
                  </a:lnTo>
                  <a:lnTo>
                    <a:pt x="3009" y="2591"/>
                  </a:lnTo>
                  <a:lnTo>
                    <a:pt x="2918" y="3409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82" y="3372"/>
                  </a:lnTo>
                  <a:lnTo>
                    <a:pt x="327" y="3345"/>
                  </a:lnTo>
                  <a:lnTo>
                    <a:pt x="273" y="3309"/>
                  </a:lnTo>
                  <a:lnTo>
                    <a:pt x="227" y="327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7" y="2972"/>
                  </a:lnTo>
                  <a:lnTo>
                    <a:pt x="9" y="2918"/>
                  </a:lnTo>
                  <a:lnTo>
                    <a:pt x="0" y="2854"/>
                  </a:lnTo>
                  <a:lnTo>
                    <a:pt x="0" y="2791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7" y="446"/>
                  </a:lnTo>
                  <a:lnTo>
                    <a:pt x="46" y="382"/>
                  </a:lnTo>
                  <a:lnTo>
                    <a:pt x="73" y="327"/>
                  </a:lnTo>
                  <a:lnTo>
                    <a:pt x="109" y="273"/>
                  </a:lnTo>
                  <a:lnTo>
                    <a:pt x="146" y="227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73" y="109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46" y="27"/>
                  </a:lnTo>
                  <a:lnTo>
                    <a:pt x="500" y="9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620800" y="4236350"/>
              <a:ext cx="68200" cy="85475"/>
            </a:xfrm>
            <a:custGeom>
              <a:rect b="b" l="l" r="r" t="t"/>
              <a:pathLst>
                <a:path extrusionOk="0" h="3419" w="2728">
                  <a:moveTo>
                    <a:pt x="0" y="0"/>
                  </a:moveTo>
                  <a:lnTo>
                    <a:pt x="2100" y="0"/>
                  </a:lnTo>
                  <a:lnTo>
                    <a:pt x="2100" y="0"/>
                  </a:lnTo>
                  <a:lnTo>
                    <a:pt x="2164" y="0"/>
                  </a:lnTo>
                  <a:lnTo>
                    <a:pt x="2227" y="10"/>
                  </a:lnTo>
                  <a:lnTo>
                    <a:pt x="2282" y="28"/>
                  </a:lnTo>
                  <a:lnTo>
                    <a:pt x="2345" y="46"/>
                  </a:lnTo>
                  <a:lnTo>
                    <a:pt x="2400" y="73"/>
                  </a:lnTo>
                  <a:lnTo>
                    <a:pt x="2455" y="110"/>
                  </a:lnTo>
                  <a:lnTo>
                    <a:pt x="2500" y="146"/>
                  </a:lnTo>
                  <a:lnTo>
                    <a:pt x="2545" y="182"/>
                  </a:lnTo>
                  <a:lnTo>
                    <a:pt x="2582" y="228"/>
                  </a:lnTo>
                  <a:lnTo>
                    <a:pt x="2618" y="282"/>
                  </a:lnTo>
                  <a:lnTo>
                    <a:pt x="2654" y="328"/>
                  </a:lnTo>
                  <a:lnTo>
                    <a:pt x="2682" y="382"/>
                  </a:lnTo>
                  <a:lnTo>
                    <a:pt x="2700" y="446"/>
                  </a:lnTo>
                  <a:lnTo>
                    <a:pt x="2718" y="500"/>
                  </a:lnTo>
                  <a:lnTo>
                    <a:pt x="2727" y="564"/>
                  </a:lnTo>
                  <a:lnTo>
                    <a:pt x="2727" y="628"/>
                  </a:lnTo>
                  <a:lnTo>
                    <a:pt x="2727" y="2791"/>
                  </a:lnTo>
                  <a:lnTo>
                    <a:pt x="2727" y="2791"/>
                  </a:lnTo>
                  <a:lnTo>
                    <a:pt x="2727" y="2855"/>
                  </a:lnTo>
                  <a:lnTo>
                    <a:pt x="2718" y="2918"/>
                  </a:lnTo>
                  <a:lnTo>
                    <a:pt x="2700" y="2982"/>
                  </a:lnTo>
                  <a:lnTo>
                    <a:pt x="2682" y="3036"/>
                  </a:lnTo>
                  <a:lnTo>
                    <a:pt x="2654" y="3091"/>
                  </a:lnTo>
                  <a:lnTo>
                    <a:pt x="2618" y="3145"/>
                  </a:lnTo>
                  <a:lnTo>
                    <a:pt x="2582" y="3191"/>
                  </a:lnTo>
                  <a:lnTo>
                    <a:pt x="2545" y="3236"/>
                  </a:lnTo>
                  <a:lnTo>
                    <a:pt x="2500" y="3282"/>
                  </a:lnTo>
                  <a:lnTo>
                    <a:pt x="2455" y="3318"/>
                  </a:lnTo>
                  <a:lnTo>
                    <a:pt x="2400" y="3345"/>
                  </a:lnTo>
                  <a:lnTo>
                    <a:pt x="2345" y="3373"/>
                  </a:lnTo>
                  <a:lnTo>
                    <a:pt x="2282" y="3391"/>
                  </a:lnTo>
                  <a:lnTo>
                    <a:pt x="2227" y="3409"/>
                  </a:lnTo>
                  <a:lnTo>
                    <a:pt x="2164" y="3418"/>
                  </a:lnTo>
                  <a:lnTo>
                    <a:pt x="2100" y="3418"/>
                  </a:lnTo>
                  <a:lnTo>
                    <a:pt x="700" y="3418"/>
                  </a:lnTo>
                  <a:lnTo>
                    <a:pt x="700" y="3418"/>
                  </a:lnTo>
                  <a:lnTo>
                    <a:pt x="591" y="3009"/>
                  </a:lnTo>
                  <a:lnTo>
                    <a:pt x="491" y="2582"/>
                  </a:lnTo>
                  <a:lnTo>
                    <a:pt x="400" y="2164"/>
                  </a:lnTo>
                  <a:lnTo>
                    <a:pt x="309" y="1737"/>
                  </a:lnTo>
                  <a:lnTo>
                    <a:pt x="146" y="8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723975" y="4236350"/>
              <a:ext cx="85450" cy="85475"/>
            </a:xfrm>
            <a:custGeom>
              <a:rect b="b" l="l" r="r" t="t"/>
              <a:pathLst>
                <a:path extrusionOk="0" h="3419" w="3418">
                  <a:moveTo>
                    <a:pt x="627" y="0"/>
                  </a:moveTo>
                  <a:lnTo>
                    <a:pt x="2790" y="0"/>
                  </a:lnTo>
                  <a:lnTo>
                    <a:pt x="2790" y="0"/>
                  </a:lnTo>
                  <a:lnTo>
                    <a:pt x="2854" y="0"/>
                  </a:lnTo>
                  <a:lnTo>
                    <a:pt x="2918" y="10"/>
                  </a:lnTo>
                  <a:lnTo>
                    <a:pt x="2972" y="28"/>
                  </a:lnTo>
                  <a:lnTo>
                    <a:pt x="3036" y="46"/>
                  </a:lnTo>
                  <a:lnTo>
                    <a:pt x="3090" y="73"/>
                  </a:lnTo>
                  <a:lnTo>
                    <a:pt x="3136" y="110"/>
                  </a:lnTo>
                  <a:lnTo>
                    <a:pt x="3190" y="146"/>
                  </a:lnTo>
                  <a:lnTo>
                    <a:pt x="3236" y="182"/>
                  </a:lnTo>
                  <a:lnTo>
                    <a:pt x="3272" y="228"/>
                  </a:lnTo>
                  <a:lnTo>
                    <a:pt x="3309" y="282"/>
                  </a:lnTo>
                  <a:lnTo>
                    <a:pt x="3345" y="328"/>
                  </a:lnTo>
                  <a:lnTo>
                    <a:pt x="3372" y="382"/>
                  </a:lnTo>
                  <a:lnTo>
                    <a:pt x="3390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0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09" y="3145"/>
                  </a:lnTo>
                  <a:lnTo>
                    <a:pt x="3272" y="3191"/>
                  </a:lnTo>
                  <a:lnTo>
                    <a:pt x="3236" y="3236"/>
                  </a:lnTo>
                  <a:lnTo>
                    <a:pt x="3190" y="3282"/>
                  </a:lnTo>
                  <a:lnTo>
                    <a:pt x="3136" y="3318"/>
                  </a:lnTo>
                  <a:lnTo>
                    <a:pt x="3090" y="3345"/>
                  </a:lnTo>
                  <a:lnTo>
                    <a:pt x="3036" y="3373"/>
                  </a:lnTo>
                  <a:lnTo>
                    <a:pt x="297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0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36" y="3391"/>
                  </a:lnTo>
                  <a:lnTo>
                    <a:pt x="382" y="3373"/>
                  </a:lnTo>
                  <a:lnTo>
                    <a:pt x="327" y="3345"/>
                  </a:lnTo>
                  <a:lnTo>
                    <a:pt x="273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36" y="3191"/>
                  </a:lnTo>
                  <a:lnTo>
                    <a:pt x="100" y="3145"/>
                  </a:lnTo>
                  <a:lnTo>
                    <a:pt x="73" y="3091"/>
                  </a:lnTo>
                  <a:lnTo>
                    <a:pt x="45" y="3036"/>
                  </a:lnTo>
                  <a:lnTo>
                    <a:pt x="27" y="2982"/>
                  </a:lnTo>
                  <a:lnTo>
                    <a:pt x="9" y="2918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7" y="446"/>
                  </a:lnTo>
                  <a:lnTo>
                    <a:pt x="45" y="382"/>
                  </a:lnTo>
                  <a:lnTo>
                    <a:pt x="73" y="328"/>
                  </a:lnTo>
                  <a:lnTo>
                    <a:pt x="100" y="282"/>
                  </a:lnTo>
                  <a:lnTo>
                    <a:pt x="136" y="228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36" y="28"/>
                  </a:lnTo>
                  <a:lnTo>
                    <a:pt x="500" y="10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5844175" y="4236350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0"/>
                  </a:moveTo>
                  <a:lnTo>
                    <a:pt x="2800" y="0"/>
                  </a:lnTo>
                  <a:lnTo>
                    <a:pt x="2800" y="0"/>
                  </a:lnTo>
                  <a:lnTo>
                    <a:pt x="2864" y="0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100" y="73"/>
                  </a:lnTo>
                  <a:lnTo>
                    <a:pt x="3145" y="110"/>
                  </a:lnTo>
                  <a:lnTo>
                    <a:pt x="3200" y="146"/>
                  </a:lnTo>
                  <a:lnTo>
                    <a:pt x="3245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5" y="328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0"/>
                  </a:lnTo>
                  <a:lnTo>
                    <a:pt x="3427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5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45" y="3236"/>
                  </a:lnTo>
                  <a:lnTo>
                    <a:pt x="3200" y="3282"/>
                  </a:lnTo>
                  <a:lnTo>
                    <a:pt x="3145" y="3318"/>
                  </a:lnTo>
                  <a:lnTo>
                    <a:pt x="3100" y="3345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64" y="3418"/>
                  </a:lnTo>
                  <a:lnTo>
                    <a:pt x="2800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09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37" y="3345"/>
                  </a:lnTo>
                  <a:lnTo>
                    <a:pt x="282" y="3318"/>
                  </a:lnTo>
                  <a:lnTo>
                    <a:pt x="237" y="3282"/>
                  </a:lnTo>
                  <a:lnTo>
                    <a:pt x="191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82" y="3091"/>
                  </a:lnTo>
                  <a:lnTo>
                    <a:pt x="55" y="3036"/>
                  </a:lnTo>
                  <a:lnTo>
                    <a:pt x="37" y="2982"/>
                  </a:lnTo>
                  <a:lnTo>
                    <a:pt x="19" y="2918"/>
                  </a:lnTo>
                  <a:lnTo>
                    <a:pt x="9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9" y="564"/>
                  </a:lnTo>
                  <a:lnTo>
                    <a:pt x="19" y="500"/>
                  </a:lnTo>
                  <a:lnTo>
                    <a:pt x="37" y="446"/>
                  </a:lnTo>
                  <a:lnTo>
                    <a:pt x="55" y="382"/>
                  </a:lnTo>
                  <a:lnTo>
                    <a:pt x="82" y="328"/>
                  </a:lnTo>
                  <a:lnTo>
                    <a:pt x="109" y="282"/>
                  </a:lnTo>
                  <a:lnTo>
                    <a:pt x="146" y="228"/>
                  </a:lnTo>
                  <a:lnTo>
                    <a:pt x="191" y="182"/>
                  </a:lnTo>
                  <a:lnTo>
                    <a:pt x="237" y="146"/>
                  </a:lnTo>
                  <a:lnTo>
                    <a:pt x="282" y="110"/>
                  </a:lnTo>
                  <a:lnTo>
                    <a:pt x="33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9" y="10"/>
                  </a:lnTo>
                  <a:lnTo>
                    <a:pt x="573" y="0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5964600" y="4236350"/>
              <a:ext cx="85700" cy="85475"/>
            </a:xfrm>
            <a:custGeom>
              <a:rect b="b" l="l" r="r" t="t"/>
              <a:pathLst>
                <a:path extrusionOk="0" h="3419" w="3428">
                  <a:moveTo>
                    <a:pt x="63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0"/>
                  </a:lnTo>
                  <a:lnTo>
                    <a:pt x="2919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6" y="328"/>
                  </a:lnTo>
                  <a:lnTo>
                    <a:pt x="3373" y="382"/>
                  </a:lnTo>
                  <a:lnTo>
                    <a:pt x="3400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28" y="628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400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82"/>
                  </a:lnTo>
                  <a:lnTo>
                    <a:pt x="3146" y="3318"/>
                  </a:lnTo>
                  <a:lnTo>
                    <a:pt x="3091" y="3345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9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37" y="3418"/>
                  </a:lnTo>
                  <a:lnTo>
                    <a:pt x="637" y="3418"/>
                  </a:lnTo>
                  <a:lnTo>
                    <a:pt x="573" y="3418"/>
                  </a:lnTo>
                  <a:lnTo>
                    <a:pt x="510" y="3409"/>
                  </a:lnTo>
                  <a:lnTo>
                    <a:pt x="446" y="3391"/>
                  </a:lnTo>
                  <a:lnTo>
                    <a:pt x="392" y="3373"/>
                  </a:lnTo>
                  <a:lnTo>
                    <a:pt x="337" y="3345"/>
                  </a:lnTo>
                  <a:lnTo>
                    <a:pt x="283" y="3318"/>
                  </a:lnTo>
                  <a:lnTo>
                    <a:pt x="237" y="3282"/>
                  </a:lnTo>
                  <a:lnTo>
                    <a:pt x="19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8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19" y="2918"/>
                  </a:lnTo>
                  <a:lnTo>
                    <a:pt x="10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0" y="564"/>
                  </a:lnTo>
                  <a:lnTo>
                    <a:pt x="19" y="500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83" y="328"/>
                  </a:lnTo>
                  <a:lnTo>
                    <a:pt x="110" y="282"/>
                  </a:lnTo>
                  <a:lnTo>
                    <a:pt x="146" y="228"/>
                  </a:lnTo>
                  <a:lnTo>
                    <a:pt x="192" y="182"/>
                  </a:lnTo>
                  <a:lnTo>
                    <a:pt x="237" y="146"/>
                  </a:lnTo>
                  <a:lnTo>
                    <a:pt x="283" y="110"/>
                  </a:lnTo>
                  <a:lnTo>
                    <a:pt x="337" y="73"/>
                  </a:lnTo>
                  <a:lnTo>
                    <a:pt x="392" y="46"/>
                  </a:lnTo>
                  <a:lnTo>
                    <a:pt x="446" y="28"/>
                  </a:lnTo>
                  <a:lnTo>
                    <a:pt x="510" y="10"/>
                  </a:lnTo>
                  <a:lnTo>
                    <a:pt x="573" y="0"/>
                  </a:lnTo>
                  <a:lnTo>
                    <a:pt x="63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6085050" y="4236350"/>
              <a:ext cx="85675" cy="85475"/>
            </a:xfrm>
            <a:custGeom>
              <a:rect b="b" l="l" r="r" t="t"/>
              <a:pathLst>
                <a:path extrusionOk="0" h="3419" w="3427">
                  <a:moveTo>
                    <a:pt x="627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4" y="0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6" y="46"/>
                  </a:lnTo>
                  <a:lnTo>
                    <a:pt x="3091" y="73"/>
                  </a:lnTo>
                  <a:lnTo>
                    <a:pt x="3145" y="110"/>
                  </a:lnTo>
                  <a:lnTo>
                    <a:pt x="3191" y="146"/>
                  </a:lnTo>
                  <a:lnTo>
                    <a:pt x="3236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5" y="328"/>
                  </a:lnTo>
                  <a:lnTo>
                    <a:pt x="3372" y="382"/>
                  </a:lnTo>
                  <a:lnTo>
                    <a:pt x="3391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27" y="628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2" y="3036"/>
                  </a:lnTo>
                  <a:lnTo>
                    <a:pt x="3345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6" y="3236"/>
                  </a:lnTo>
                  <a:lnTo>
                    <a:pt x="3191" y="3282"/>
                  </a:lnTo>
                  <a:lnTo>
                    <a:pt x="3145" y="3318"/>
                  </a:lnTo>
                  <a:lnTo>
                    <a:pt x="3091" y="3345"/>
                  </a:lnTo>
                  <a:lnTo>
                    <a:pt x="3036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4" y="3418"/>
                  </a:lnTo>
                  <a:lnTo>
                    <a:pt x="2791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91" y="3373"/>
                  </a:lnTo>
                  <a:lnTo>
                    <a:pt x="327" y="3345"/>
                  </a:lnTo>
                  <a:lnTo>
                    <a:pt x="282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55" y="3036"/>
                  </a:lnTo>
                  <a:lnTo>
                    <a:pt x="28" y="2982"/>
                  </a:lnTo>
                  <a:lnTo>
                    <a:pt x="9" y="2918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8" y="446"/>
                  </a:lnTo>
                  <a:lnTo>
                    <a:pt x="55" y="382"/>
                  </a:lnTo>
                  <a:lnTo>
                    <a:pt x="73" y="328"/>
                  </a:lnTo>
                  <a:lnTo>
                    <a:pt x="109" y="282"/>
                  </a:lnTo>
                  <a:lnTo>
                    <a:pt x="146" y="228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82" y="110"/>
                  </a:lnTo>
                  <a:lnTo>
                    <a:pt x="327" y="73"/>
                  </a:lnTo>
                  <a:lnTo>
                    <a:pt x="391" y="46"/>
                  </a:lnTo>
                  <a:lnTo>
                    <a:pt x="446" y="28"/>
                  </a:lnTo>
                  <a:lnTo>
                    <a:pt x="500" y="10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6205475" y="4236350"/>
              <a:ext cx="85475" cy="85475"/>
            </a:xfrm>
            <a:custGeom>
              <a:rect b="b" l="l" r="r" t="t"/>
              <a:pathLst>
                <a:path extrusionOk="0" h="3419" w="3419">
                  <a:moveTo>
                    <a:pt x="628" y="0"/>
                  </a:moveTo>
                  <a:lnTo>
                    <a:pt x="2791" y="0"/>
                  </a:lnTo>
                  <a:lnTo>
                    <a:pt x="2791" y="0"/>
                  </a:lnTo>
                  <a:lnTo>
                    <a:pt x="2855" y="0"/>
                  </a:lnTo>
                  <a:lnTo>
                    <a:pt x="2918" y="10"/>
                  </a:lnTo>
                  <a:lnTo>
                    <a:pt x="2982" y="28"/>
                  </a:lnTo>
                  <a:lnTo>
                    <a:pt x="3037" y="46"/>
                  </a:lnTo>
                  <a:lnTo>
                    <a:pt x="3091" y="7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82"/>
                  </a:lnTo>
                  <a:lnTo>
                    <a:pt x="3282" y="228"/>
                  </a:lnTo>
                  <a:lnTo>
                    <a:pt x="3318" y="282"/>
                  </a:lnTo>
                  <a:lnTo>
                    <a:pt x="3346" y="328"/>
                  </a:lnTo>
                  <a:lnTo>
                    <a:pt x="3373" y="382"/>
                  </a:lnTo>
                  <a:lnTo>
                    <a:pt x="3391" y="446"/>
                  </a:lnTo>
                  <a:lnTo>
                    <a:pt x="3409" y="500"/>
                  </a:lnTo>
                  <a:lnTo>
                    <a:pt x="3418" y="564"/>
                  </a:lnTo>
                  <a:lnTo>
                    <a:pt x="3418" y="628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8"/>
                  </a:lnTo>
                  <a:lnTo>
                    <a:pt x="3391" y="2982"/>
                  </a:lnTo>
                  <a:lnTo>
                    <a:pt x="3373" y="3036"/>
                  </a:lnTo>
                  <a:lnTo>
                    <a:pt x="3346" y="3091"/>
                  </a:lnTo>
                  <a:lnTo>
                    <a:pt x="3318" y="3145"/>
                  </a:lnTo>
                  <a:lnTo>
                    <a:pt x="3282" y="3191"/>
                  </a:lnTo>
                  <a:lnTo>
                    <a:pt x="3237" y="3236"/>
                  </a:lnTo>
                  <a:lnTo>
                    <a:pt x="3191" y="3282"/>
                  </a:lnTo>
                  <a:lnTo>
                    <a:pt x="3146" y="3318"/>
                  </a:lnTo>
                  <a:lnTo>
                    <a:pt x="3091" y="3345"/>
                  </a:lnTo>
                  <a:lnTo>
                    <a:pt x="3037" y="3373"/>
                  </a:lnTo>
                  <a:lnTo>
                    <a:pt x="2982" y="3391"/>
                  </a:lnTo>
                  <a:lnTo>
                    <a:pt x="2918" y="3409"/>
                  </a:lnTo>
                  <a:lnTo>
                    <a:pt x="2855" y="3418"/>
                  </a:lnTo>
                  <a:lnTo>
                    <a:pt x="2791" y="3418"/>
                  </a:lnTo>
                  <a:lnTo>
                    <a:pt x="628" y="3418"/>
                  </a:lnTo>
                  <a:lnTo>
                    <a:pt x="628" y="3418"/>
                  </a:lnTo>
                  <a:lnTo>
                    <a:pt x="564" y="3418"/>
                  </a:lnTo>
                  <a:lnTo>
                    <a:pt x="501" y="3409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8" y="3345"/>
                  </a:lnTo>
                  <a:lnTo>
                    <a:pt x="282" y="3318"/>
                  </a:lnTo>
                  <a:lnTo>
                    <a:pt x="228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10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8" y="2982"/>
                  </a:lnTo>
                  <a:lnTo>
                    <a:pt x="10" y="2918"/>
                  </a:lnTo>
                  <a:lnTo>
                    <a:pt x="1" y="2855"/>
                  </a:lnTo>
                  <a:lnTo>
                    <a:pt x="1" y="2791"/>
                  </a:lnTo>
                  <a:lnTo>
                    <a:pt x="1" y="628"/>
                  </a:lnTo>
                  <a:lnTo>
                    <a:pt x="1" y="628"/>
                  </a:lnTo>
                  <a:lnTo>
                    <a:pt x="1" y="564"/>
                  </a:lnTo>
                  <a:lnTo>
                    <a:pt x="10" y="500"/>
                  </a:lnTo>
                  <a:lnTo>
                    <a:pt x="28" y="446"/>
                  </a:lnTo>
                  <a:lnTo>
                    <a:pt x="46" y="382"/>
                  </a:lnTo>
                  <a:lnTo>
                    <a:pt x="73" y="328"/>
                  </a:lnTo>
                  <a:lnTo>
                    <a:pt x="110" y="282"/>
                  </a:lnTo>
                  <a:lnTo>
                    <a:pt x="146" y="228"/>
                  </a:lnTo>
                  <a:lnTo>
                    <a:pt x="182" y="182"/>
                  </a:lnTo>
                  <a:lnTo>
                    <a:pt x="228" y="146"/>
                  </a:lnTo>
                  <a:lnTo>
                    <a:pt x="282" y="110"/>
                  </a:lnTo>
                  <a:lnTo>
                    <a:pt x="328" y="73"/>
                  </a:lnTo>
                  <a:lnTo>
                    <a:pt x="382" y="46"/>
                  </a:lnTo>
                  <a:lnTo>
                    <a:pt x="446" y="28"/>
                  </a:lnTo>
                  <a:lnTo>
                    <a:pt x="501" y="10"/>
                  </a:lnTo>
                  <a:lnTo>
                    <a:pt x="564" y="0"/>
                  </a:lnTo>
                  <a:lnTo>
                    <a:pt x="628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6325925" y="4236350"/>
              <a:ext cx="68175" cy="85475"/>
            </a:xfrm>
            <a:custGeom>
              <a:rect b="b" l="l" r="r" t="t"/>
              <a:pathLst>
                <a:path extrusionOk="0" h="3419" w="2727">
                  <a:moveTo>
                    <a:pt x="627" y="0"/>
                  </a:moveTo>
                  <a:lnTo>
                    <a:pt x="2727" y="0"/>
                  </a:lnTo>
                  <a:lnTo>
                    <a:pt x="2727" y="0"/>
                  </a:lnTo>
                  <a:lnTo>
                    <a:pt x="2582" y="873"/>
                  </a:lnTo>
                  <a:lnTo>
                    <a:pt x="2418" y="1737"/>
                  </a:lnTo>
                  <a:lnTo>
                    <a:pt x="2327" y="2164"/>
                  </a:lnTo>
                  <a:lnTo>
                    <a:pt x="2227" y="2582"/>
                  </a:lnTo>
                  <a:lnTo>
                    <a:pt x="2127" y="3009"/>
                  </a:lnTo>
                  <a:lnTo>
                    <a:pt x="2027" y="3418"/>
                  </a:lnTo>
                  <a:lnTo>
                    <a:pt x="627" y="3418"/>
                  </a:lnTo>
                  <a:lnTo>
                    <a:pt x="627" y="3418"/>
                  </a:lnTo>
                  <a:lnTo>
                    <a:pt x="564" y="3418"/>
                  </a:lnTo>
                  <a:lnTo>
                    <a:pt x="500" y="3409"/>
                  </a:lnTo>
                  <a:lnTo>
                    <a:pt x="446" y="3391"/>
                  </a:lnTo>
                  <a:lnTo>
                    <a:pt x="382" y="3373"/>
                  </a:lnTo>
                  <a:lnTo>
                    <a:pt x="327" y="3345"/>
                  </a:lnTo>
                  <a:lnTo>
                    <a:pt x="273" y="3318"/>
                  </a:lnTo>
                  <a:lnTo>
                    <a:pt x="227" y="3282"/>
                  </a:lnTo>
                  <a:lnTo>
                    <a:pt x="182" y="3236"/>
                  </a:lnTo>
                  <a:lnTo>
                    <a:pt x="146" y="3191"/>
                  </a:lnTo>
                  <a:lnTo>
                    <a:pt x="109" y="3145"/>
                  </a:lnTo>
                  <a:lnTo>
                    <a:pt x="73" y="3091"/>
                  </a:lnTo>
                  <a:lnTo>
                    <a:pt x="46" y="3036"/>
                  </a:lnTo>
                  <a:lnTo>
                    <a:pt x="27" y="2982"/>
                  </a:lnTo>
                  <a:lnTo>
                    <a:pt x="9" y="2918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28"/>
                  </a:lnTo>
                  <a:lnTo>
                    <a:pt x="0" y="628"/>
                  </a:lnTo>
                  <a:lnTo>
                    <a:pt x="0" y="564"/>
                  </a:lnTo>
                  <a:lnTo>
                    <a:pt x="9" y="500"/>
                  </a:lnTo>
                  <a:lnTo>
                    <a:pt x="27" y="446"/>
                  </a:lnTo>
                  <a:lnTo>
                    <a:pt x="46" y="382"/>
                  </a:lnTo>
                  <a:lnTo>
                    <a:pt x="73" y="328"/>
                  </a:lnTo>
                  <a:lnTo>
                    <a:pt x="109" y="282"/>
                  </a:lnTo>
                  <a:lnTo>
                    <a:pt x="146" y="228"/>
                  </a:lnTo>
                  <a:lnTo>
                    <a:pt x="182" y="182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73"/>
                  </a:lnTo>
                  <a:lnTo>
                    <a:pt x="382" y="46"/>
                  </a:lnTo>
                  <a:lnTo>
                    <a:pt x="446" y="28"/>
                  </a:lnTo>
                  <a:lnTo>
                    <a:pt x="500" y="10"/>
                  </a:lnTo>
                  <a:lnTo>
                    <a:pt x="564" y="0"/>
                  </a:lnTo>
                  <a:lnTo>
                    <a:pt x="62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648525" y="4356550"/>
              <a:ext cx="40475" cy="80250"/>
            </a:xfrm>
            <a:custGeom>
              <a:rect b="b" l="l" r="r" t="t"/>
              <a:pathLst>
                <a:path extrusionOk="0" h="3210" w="1619">
                  <a:moveTo>
                    <a:pt x="0" y="1"/>
                  </a:moveTo>
                  <a:lnTo>
                    <a:pt x="991" y="1"/>
                  </a:lnTo>
                  <a:lnTo>
                    <a:pt x="991" y="1"/>
                  </a:lnTo>
                  <a:lnTo>
                    <a:pt x="1055" y="10"/>
                  </a:lnTo>
                  <a:lnTo>
                    <a:pt x="1118" y="19"/>
                  </a:lnTo>
                  <a:lnTo>
                    <a:pt x="1173" y="28"/>
                  </a:lnTo>
                  <a:lnTo>
                    <a:pt x="1236" y="55"/>
                  </a:lnTo>
                  <a:lnTo>
                    <a:pt x="1291" y="83"/>
                  </a:lnTo>
                  <a:lnTo>
                    <a:pt x="1346" y="110"/>
                  </a:lnTo>
                  <a:lnTo>
                    <a:pt x="1391" y="146"/>
                  </a:lnTo>
                  <a:lnTo>
                    <a:pt x="1436" y="192"/>
                  </a:lnTo>
                  <a:lnTo>
                    <a:pt x="1473" y="237"/>
                  </a:lnTo>
                  <a:lnTo>
                    <a:pt x="1509" y="283"/>
                  </a:lnTo>
                  <a:lnTo>
                    <a:pt x="1545" y="337"/>
                  </a:lnTo>
                  <a:lnTo>
                    <a:pt x="1573" y="392"/>
                  </a:lnTo>
                  <a:lnTo>
                    <a:pt x="1591" y="446"/>
                  </a:lnTo>
                  <a:lnTo>
                    <a:pt x="1609" y="510"/>
                  </a:lnTo>
                  <a:lnTo>
                    <a:pt x="1618" y="573"/>
                  </a:lnTo>
                  <a:lnTo>
                    <a:pt x="1618" y="637"/>
                  </a:lnTo>
                  <a:lnTo>
                    <a:pt x="1618" y="2791"/>
                  </a:lnTo>
                  <a:lnTo>
                    <a:pt x="1618" y="2791"/>
                  </a:lnTo>
                  <a:lnTo>
                    <a:pt x="1618" y="2855"/>
                  </a:lnTo>
                  <a:lnTo>
                    <a:pt x="1609" y="2909"/>
                  </a:lnTo>
                  <a:lnTo>
                    <a:pt x="1582" y="3019"/>
                  </a:lnTo>
                  <a:lnTo>
                    <a:pt x="1527" y="3119"/>
                  </a:lnTo>
                  <a:lnTo>
                    <a:pt x="1464" y="3209"/>
                  </a:lnTo>
                  <a:lnTo>
                    <a:pt x="1464" y="3209"/>
                  </a:lnTo>
                  <a:lnTo>
                    <a:pt x="1346" y="3019"/>
                  </a:lnTo>
                  <a:lnTo>
                    <a:pt x="1227" y="2828"/>
                  </a:lnTo>
                  <a:lnTo>
                    <a:pt x="1109" y="2637"/>
                  </a:lnTo>
                  <a:lnTo>
                    <a:pt x="1000" y="2437"/>
                  </a:lnTo>
                  <a:lnTo>
                    <a:pt x="800" y="2028"/>
                  </a:lnTo>
                  <a:lnTo>
                    <a:pt x="609" y="1610"/>
                  </a:lnTo>
                  <a:lnTo>
                    <a:pt x="427" y="1192"/>
                  </a:lnTo>
                  <a:lnTo>
                    <a:pt x="273" y="783"/>
                  </a:lnTo>
                  <a:lnTo>
                    <a:pt x="128" y="38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5723975" y="4356550"/>
              <a:ext cx="85450" cy="85700"/>
            </a:xfrm>
            <a:custGeom>
              <a:rect b="b" l="l" r="r" t="t"/>
              <a:pathLst>
                <a:path extrusionOk="0" h="3428" w="3418">
                  <a:moveTo>
                    <a:pt x="627" y="1"/>
                  </a:moveTo>
                  <a:lnTo>
                    <a:pt x="2790" y="1"/>
                  </a:lnTo>
                  <a:lnTo>
                    <a:pt x="2790" y="1"/>
                  </a:lnTo>
                  <a:lnTo>
                    <a:pt x="2854" y="10"/>
                  </a:lnTo>
                  <a:lnTo>
                    <a:pt x="2918" y="19"/>
                  </a:lnTo>
                  <a:lnTo>
                    <a:pt x="2972" y="28"/>
                  </a:lnTo>
                  <a:lnTo>
                    <a:pt x="3036" y="55"/>
                  </a:lnTo>
                  <a:lnTo>
                    <a:pt x="3090" y="83"/>
                  </a:lnTo>
                  <a:lnTo>
                    <a:pt x="3136" y="110"/>
                  </a:lnTo>
                  <a:lnTo>
                    <a:pt x="3190" y="146"/>
                  </a:lnTo>
                  <a:lnTo>
                    <a:pt x="3236" y="192"/>
                  </a:lnTo>
                  <a:lnTo>
                    <a:pt x="3272" y="237"/>
                  </a:lnTo>
                  <a:lnTo>
                    <a:pt x="3309" y="283"/>
                  </a:lnTo>
                  <a:lnTo>
                    <a:pt x="3345" y="337"/>
                  </a:lnTo>
                  <a:lnTo>
                    <a:pt x="3372" y="392"/>
                  </a:lnTo>
                  <a:lnTo>
                    <a:pt x="3390" y="446"/>
                  </a:lnTo>
                  <a:lnTo>
                    <a:pt x="3409" y="510"/>
                  </a:lnTo>
                  <a:lnTo>
                    <a:pt x="3418" y="573"/>
                  </a:lnTo>
                  <a:lnTo>
                    <a:pt x="3418" y="63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0" y="2982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09" y="3146"/>
                  </a:lnTo>
                  <a:lnTo>
                    <a:pt x="3272" y="3191"/>
                  </a:lnTo>
                  <a:lnTo>
                    <a:pt x="3236" y="3237"/>
                  </a:lnTo>
                  <a:lnTo>
                    <a:pt x="3190" y="3282"/>
                  </a:lnTo>
                  <a:lnTo>
                    <a:pt x="3136" y="3319"/>
                  </a:lnTo>
                  <a:lnTo>
                    <a:pt x="3090" y="3346"/>
                  </a:lnTo>
                  <a:lnTo>
                    <a:pt x="3036" y="3373"/>
                  </a:lnTo>
                  <a:lnTo>
                    <a:pt x="2972" y="3400"/>
                  </a:lnTo>
                  <a:lnTo>
                    <a:pt x="2918" y="3409"/>
                  </a:lnTo>
                  <a:lnTo>
                    <a:pt x="2854" y="3419"/>
                  </a:lnTo>
                  <a:lnTo>
                    <a:pt x="2790" y="3428"/>
                  </a:lnTo>
                  <a:lnTo>
                    <a:pt x="627" y="3428"/>
                  </a:lnTo>
                  <a:lnTo>
                    <a:pt x="627" y="3428"/>
                  </a:lnTo>
                  <a:lnTo>
                    <a:pt x="564" y="3419"/>
                  </a:lnTo>
                  <a:lnTo>
                    <a:pt x="500" y="3409"/>
                  </a:lnTo>
                  <a:lnTo>
                    <a:pt x="436" y="3400"/>
                  </a:lnTo>
                  <a:lnTo>
                    <a:pt x="382" y="3373"/>
                  </a:lnTo>
                  <a:lnTo>
                    <a:pt x="327" y="3346"/>
                  </a:lnTo>
                  <a:lnTo>
                    <a:pt x="273" y="3319"/>
                  </a:lnTo>
                  <a:lnTo>
                    <a:pt x="227" y="3282"/>
                  </a:lnTo>
                  <a:lnTo>
                    <a:pt x="182" y="3237"/>
                  </a:lnTo>
                  <a:lnTo>
                    <a:pt x="136" y="3191"/>
                  </a:lnTo>
                  <a:lnTo>
                    <a:pt x="100" y="3146"/>
                  </a:lnTo>
                  <a:lnTo>
                    <a:pt x="73" y="3091"/>
                  </a:lnTo>
                  <a:lnTo>
                    <a:pt x="45" y="3037"/>
                  </a:lnTo>
                  <a:lnTo>
                    <a:pt x="27" y="2982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10"/>
                  </a:lnTo>
                  <a:lnTo>
                    <a:pt x="27" y="446"/>
                  </a:lnTo>
                  <a:lnTo>
                    <a:pt x="45" y="392"/>
                  </a:lnTo>
                  <a:lnTo>
                    <a:pt x="73" y="337"/>
                  </a:lnTo>
                  <a:lnTo>
                    <a:pt x="100" y="283"/>
                  </a:lnTo>
                  <a:lnTo>
                    <a:pt x="136" y="237"/>
                  </a:lnTo>
                  <a:lnTo>
                    <a:pt x="182" y="192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83"/>
                  </a:lnTo>
                  <a:lnTo>
                    <a:pt x="382" y="55"/>
                  </a:lnTo>
                  <a:lnTo>
                    <a:pt x="436" y="28"/>
                  </a:lnTo>
                  <a:lnTo>
                    <a:pt x="500" y="19"/>
                  </a:lnTo>
                  <a:lnTo>
                    <a:pt x="564" y="10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844175" y="4356550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1"/>
                  </a:moveTo>
                  <a:lnTo>
                    <a:pt x="2800" y="1"/>
                  </a:lnTo>
                  <a:lnTo>
                    <a:pt x="2800" y="1"/>
                  </a:lnTo>
                  <a:lnTo>
                    <a:pt x="2864" y="10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100" y="83"/>
                  </a:lnTo>
                  <a:lnTo>
                    <a:pt x="3145" y="110"/>
                  </a:lnTo>
                  <a:lnTo>
                    <a:pt x="3200" y="146"/>
                  </a:lnTo>
                  <a:lnTo>
                    <a:pt x="3245" y="192"/>
                  </a:lnTo>
                  <a:lnTo>
                    <a:pt x="3282" y="237"/>
                  </a:lnTo>
                  <a:lnTo>
                    <a:pt x="3318" y="283"/>
                  </a:lnTo>
                  <a:lnTo>
                    <a:pt x="3345" y="337"/>
                  </a:lnTo>
                  <a:lnTo>
                    <a:pt x="3373" y="392"/>
                  </a:lnTo>
                  <a:lnTo>
                    <a:pt x="3400" y="446"/>
                  </a:lnTo>
                  <a:lnTo>
                    <a:pt x="3409" y="510"/>
                  </a:lnTo>
                  <a:lnTo>
                    <a:pt x="3427" y="573"/>
                  </a:lnTo>
                  <a:lnTo>
                    <a:pt x="3427" y="63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27" y="2855"/>
                  </a:lnTo>
                  <a:lnTo>
                    <a:pt x="3409" y="2919"/>
                  </a:lnTo>
                  <a:lnTo>
                    <a:pt x="3400" y="2982"/>
                  </a:lnTo>
                  <a:lnTo>
                    <a:pt x="3373" y="3037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45" y="3237"/>
                  </a:lnTo>
                  <a:lnTo>
                    <a:pt x="3200" y="3282"/>
                  </a:lnTo>
                  <a:lnTo>
                    <a:pt x="3145" y="3319"/>
                  </a:lnTo>
                  <a:lnTo>
                    <a:pt x="3100" y="3346"/>
                  </a:lnTo>
                  <a:lnTo>
                    <a:pt x="3036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64" y="3419"/>
                  </a:lnTo>
                  <a:lnTo>
                    <a:pt x="2800" y="3428"/>
                  </a:lnTo>
                  <a:lnTo>
                    <a:pt x="637" y="3428"/>
                  </a:lnTo>
                  <a:lnTo>
                    <a:pt x="637" y="3428"/>
                  </a:lnTo>
                  <a:lnTo>
                    <a:pt x="573" y="3419"/>
                  </a:lnTo>
                  <a:lnTo>
                    <a:pt x="509" y="3409"/>
                  </a:lnTo>
                  <a:lnTo>
                    <a:pt x="446" y="3400"/>
                  </a:lnTo>
                  <a:lnTo>
                    <a:pt x="391" y="3373"/>
                  </a:lnTo>
                  <a:lnTo>
                    <a:pt x="337" y="3346"/>
                  </a:lnTo>
                  <a:lnTo>
                    <a:pt x="282" y="3319"/>
                  </a:lnTo>
                  <a:lnTo>
                    <a:pt x="237" y="3282"/>
                  </a:lnTo>
                  <a:lnTo>
                    <a:pt x="191" y="3237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82" y="3091"/>
                  </a:lnTo>
                  <a:lnTo>
                    <a:pt x="55" y="3037"/>
                  </a:lnTo>
                  <a:lnTo>
                    <a:pt x="37" y="2982"/>
                  </a:lnTo>
                  <a:lnTo>
                    <a:pt x="19" y="2919"/>
                  </a:lnTo>
                  <a:lnTo>
                    <a:pt x="9" y="2855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9" y="573"/>
                  </a:lnTo>
                  <a:lnTo>
                    <a:pt x="19" y="510"/>
                  </a:lnTo>
                  <a:lnTo>
                    <a:pt x="37" y="446"/>
                  </a:lnTo>
                  <a:lnTo>
                    <a:pt x="55" y="392"/>
                  </a:lnTo>
                  <a:lnTo>
                    <a:pt x="82" y="337"/>
                  </a:lnTo>
                  <a:lnTo>
                    <a:pt x="109" y="283"/>
                  </a:lnTo>
                  <a:lnTo>
                    <a:pt x="146" y="237"/>
                  </a:lnTo>
                  <a:lnTo>
                    <a:pt x="191" y="192"/>
                  </a:lnTo>
                  <a:lnTo>
                    <a:pt x="237" y="146"/>
                  </a:lnTo>
                  <a:lnTo>
                    <a:pt x="282" y="110"/>
                  </a:lnTo>
                  <a:lnTo>
                    <a:pt x="337" y="83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9" y="19"/>
                  </a:lnTo>
                  <a:lnTo>
                    <a:pt x="573" y="10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964600" y="4356550"/>
              <a:ext cx="85700" cy="85700"/>
            </a:xfrm>
            <a:custGeom>
              <a:rect b="b" l="l" r="r" t="t"/>
              <a:pathLst>
                <a:path extrusionOk="0" h="3428" w="3428">
                  <a:moveTo>
                    <a:pt x="63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0"/>
                  </a:lnTo>
                  <a:lnTo>
                    <a:pt x="2919" y="19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8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92"/>
                  </a:lnTo>
                  <a:lnTo>
                    <a:pt x="3282" y="237"/>
                  </a:lnTo>
                  <a:lnTo>
                    <a:pt x="3318" y="283"/>
                  </a:lnTo>
                  <a:lnTo>
                    <a:pt x="3346" y="337"/>
                  </a:lnTo>
                  <a:lnTo>
                    <a:pt x="3373" y="392"/>
                  </a:lnTo>
                  <a:lnTo>
                    <a:pt x="3400" y="446"/>
                  </a:lnTo>
                  <a:lnTo>
                    <a:pt x="3409" y="510"/>
                  </a:lnTo>
                  <a:lnTo>
                    <a:pt x="3418" y="573"/>
                  </a:lnTo>
                  <a:lnTo>
                    <a:pt x="3428" y="637"/>
                  </a:lnTo>
                  <a:lnTo>
                    <a:pt x="3428" y="2791"/>
                  </a:lnTo>
                  <a:lnTo>
                    <a:pt x="342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400" y="2982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82"/>
                  </a:lnTo>
                  <a:lnTo>
                    <a:pt x="3146" y="331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400"/>
                  </a:lnTo>
                  <a:lnTo>
                    <a:pt x="2919" y="3409"/>
                  </a:lnTo>
                  <a:lnTo>
                    <a:pt x="2855" y="3419"/>
                  </a:lnTo>
                  <a:lnTo>
                    <a:pt x="2791" y="3428"/>
                  </a:lnTo>
                  <a:lnTo>
                    <a:pt x="637" y="3428"/>
                  </a:lnTo>
                  <a:lnTo>
                    <a:pt x="637" y="3428"/>
                  </a:lnTo>
                  <a:lnTo>
                    <a:pt x="573" y="3419"/>
                  </a:lnTo>
                  <a:lnTo>
                    <a:pt x="510" y="3409"/>
                  </a:lnTo>
                  <a:lnTo>
                    <a:pt x="446" y="3400"/>
                  </a:lnTo>
                  <a:lnTo>
                    <a:pt x="392" y="3373"/>
                  </a:lnTo>
                  <a:lnTo>
                    <a:pt x="337" y="3346"/>
                  </a:lnTo>
                  <a:lnTo>
                    <a:pt x="283" y="3319"/>
                  </a:lnTo>
                  <a:lnTo>
                    <a:pt x="237" y="3282"/>
                  </a:lnTo>
                  <a:lnTo>
                    <a:pt x="192" y="3237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83" y="3091"/>
                  </a:lnTo>
                  <a:lnTo>
                    <a:pt x="55" y="3037"/>
                  </a:lnTo>
                  <a:lnTo>
                    <a:pt x="28" y="2982"/>
                  </a:lnTo>
                  <a:lnTo>
                    <a:pt x="19" y="2919"/>
                  </a:lnTo>
                  <a:lnTo>
                    <a:pt x="10" y="2855"/>
                  </a:lnTo>
                  <a:lnTo>
                    <a:pt x="1" y="2791"/>
                  </a:lnTo>
                  <a:lnTo>
                    <a:pt x="1" y="637"/>
                  </a:lnTo>
                  <a:lnTo>
                    <a:pt x="1" y="637"/>
                  </a:lnTo>
                  <a:lnTo>
                    <a:pt x="10" y="573"/>
                  </a:lnTo>
                  <a:lnTo>
                    <a:pt x="19" y="510"/>
                  </a:lnTo>
                  <a:lnTo>
                    <a:pt x="28" y="446"/>
                  </a:lnTo>
                  <a:lnTo>
                    <a:pt x="55" y="392"/>
                  </a:lnTo>
                  <a:lnTo>
                    <a:pt x="83" y="337"/>
                  </a:lnTo>
                  <a:lnTo>
                    <a:pt x="110" y="283"/>
                  </a:lnTo>
                  <a:lnTo>
                    <a:pt x="146" y="237"/>
                  </a:lnTo>
                  <a:lnTo>
                    <a:pt x="192" y="192"/>
                  </a:lnTo>
                  <a:lnTo>
                    <a:pt x="237" y="146"/>
                  </a:lnTo>
                  <a:lnTo>
                    <a:pt x="283" y="110"/>
                  </a:lnTo>
                  <a:lnTo>
                    <a:pt x="337" y="83"/>
                  </a:lnTo>
                  <a:lnTo>
                    <a:pt x="392" y="55"/>
                  </a:lnTo>
                  <a:lnTo>
                    <a:pt x="446" y="28"/>
                  </a:lnTo>
                  <a:lnTo>
                    <a:pt x="510" y="19"/>
                  </a:lnTo>
                  <a:lnTo>
                    <a:pt x="573" y="10"/>
                  </a:lnTo>
                  <a:lnTo>
                    <a:pt x="637" y="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6085050" y="4356550"/>
              <a:ext cx="85675" cy="85700"/>
            </a:xfrm>
            <a:custGeom>
              <a:rect b="b" l="l" r="r" t="t"/>
              <a:pathLst>
                <a:path extrusionOk="0" h="3428" w="3427">
                  <a:moveTo>
                    <a:pt x="627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4" y="10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6" y="55"/>
                  </a:lnTo>
                  <a:lnTo>
                    <a:pt x="3091" y="83"/>
                  </a:lnTo>
                  <a:lnTo>
                    <a:pt x="3145" y="110"/>
                  </a:lnTo>
                  <a:lnTo>
                    <a:pt x="3191" y="146"/>
                  </a:lnTo>
                  <a:lnTo>
                    <a:pt x="3236" y="192"/>
                  </a:lnTo>
                  <a:lnTo>
                    <a:pt x="3282" y="237"/>
                  </a:lnTo>
                  <a:lnTo>
                    <a:pt x="3318" y="283"/>
                  </a:lnTo>
                  <a:lnTo>
                    <a:pt x="3345" y="337"/>
                  </a:lnTo>
                  <a:lnTo>
                    <a:pt x="3372" y="392"/>
                  </a:lnTo>
                  <a:lnTo>
                    <a:pt x="3391" y="446"/>
                  </a:lnTo>
                  <a:lnTo>
                    <a:pt x="3409" y="510"/>
                  </a:lnTo>
                  <a:lnTo>
                    <a:pt x="3418" y="573"/>
                  </a:lnTo>
                  <a:lnTo>
                    <a:pt x="3427" y="637"/>
                  </a:lnTo>
                  <a:lnTo>
                    <a:pt x="3427" y="2791"/>
                  </a:lnTo>
                  <a:lnTo>
                    <a:pt x="3427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82"/>
                  </a:lnTo>
                  <a:lnTo>
                    <a:pt x="3372" y="3037"/>
                  </a:lnTo>
                  <a:lnTo>
                    <a:pt x="3345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6" y="3237"/>
                  </a:lnTo>
                  <a:lnTo>
                    <a:pt x="3191" y="3282"/>
                  </a:lnTo>
                  <a:lnTo>
                    <a:pt x="3145" y="3319"/>
                  </a:lnTo>
                  <a:lnTo>
                    <a:pt x="3091" y="3346"/>
                  </a:lnTo>
                  <a:lnTo>
                    <a:pt x="3036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54" y="3419"/>
                  </a:lnTo>
                  <a:lnTo>
                    <a:pt x="2791" y="3428"/>
                  </a:lnTo>
                  <a:lnTo>
                    <a:pt x="627" y="3428"/>
                  </a:lnTo>
                  <a:lnTo>
                    <a:pt x="627" y="3428"/>
                  </a:lnTo>
                  <a:lnTo>
                    <a:pt x="564" y="3419"/>
                  </a:lnTo>
                  <a:lnTo>
                    <a:pt x="500" y="3409"/>
                  </a:lnTo>
                  <a:lnTo>
                    <a:pt x="446" y="3400"/>
                  </a:lnTo>
                  <a:lnTo>
                    <a:pt x="391" y="3373"/>
                  </a:lnTo>
                  <a:lnTo>
                    <a:pt x="327" y="3346"/>
                  </a:lnTo>
                  <a:lnTo>
                    <a:pt x="282" y="3319"/>
                  </a:lnTo>
                  <a:lnTo>
                    <a:pt x="227" y="3282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09" y="3146"/>
                  </a:lnTo>
                  <a:lnTo>
                    <a:pt x="73" y="3091"/>
                  </a:lnTo>
                  <a:lnTo>
                    <a:pt x="55" y="3037"/>
                  </a:lnTo>
                  <a:lnTo>
                    <a:pt x="28" y="2982"/>
                  </a:lnTo>
                  <a:lnTo>
                    <a:pt x="9" y="291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10"/>
                  </a:lnTo>
                  <a:lnTo>
                    <a:pt x="28" y="446"/>
                  </a:lnTo>
                  <a:lnTo>
                    <a:pt x="55" y="392"/>
                  </a:lnTo>
                  <a:lnTo>
                    <a:pt x="73" y="337"/>
                  </a:lnTo>
                  <a:lnTo>
                    <a:pt x="109" y="283"/>
                  </a:lnTo>
                  <a:lnTo>
                    <a:pt x="146" y="237"/>
                  </a:lnTo>
                  <a:lnTo>
                    <a:pt x="182" y="192"/>
                  </a:lnTo>
                  <a:lnTo>
                    <a:pt x="227" y="146"/>
                  </a:lnTo>
                  <a:lnTo>
                    <a:pt x="282" y="110"/>
                  </a:lnTo>
                  <a:lnTo>
                    <a:pt x="327" y="83"/>
                  </a:lnTo>
                  <a:lnTo>
                    <a:pt x="391" y="55"/>
                  </a:lnTo>
                  <a:lnTo>
                    <a:pt x="446" y="28"/>
                  </a:lnTo>
                  <a:lnTo>
                    <a:pt x="500" y="19"/>
                  </a:lnTo>
                  <a:lnTo>
                    <a:pt x="564" y="10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205475" y="4356550"/>
              <a:ext cx="85475" cy="85700"/>
            </a:xfrm>
            <a:custGeom>
              <a:rect b="b" l="l" r="r" t="t"/>
              <a:pathLst>
                <a:path extrusionOk="0" h="3428" w="3419">
                  <a:moveTo>
                    <a:pt x="628" y="1"/>
                  </a:moveTo>
                  <a:lnTo>
                    <a:pt x="2791" y="1"/>
                  </a:lnTo>
                  <a:lnTo>
                    <a:pt x="2791" y="1"/>
                  </a:lnTo>
                  <a:lnTo>
                    <a:pt x="2855" y="10"/>
                  </a:lnTo>
                  <a:lnTo>
                    <a:pt x="2918" y="19"/>
                  </a:lnTo>
                  <a:lnTo>
                    <a:pt x="2982" y="28"/>
                  </a:lnTo>
                  <a:lnTo>
                    <a:pt x="3037" y="55"/>
                  </a:lnTo>
                  <a:lnTo>
                    <a:pt x="3091" y="83"/>
                  </a:lnTo>
                  <a:lnTo>
                    <a:pt x="3146" y="110"/>
                  </a:lnTo>
                  <a:lnTo>
                    <a:pt x="3191" y="146"/>
                  </a:lnTo>
                  <a:lnTo>
                    <a:pt x="3237" y="192"/>
                  </a:lnTo>
                  <a:lnTo>
                    <a:pt x="3282" y="237"/>
                  </a:lnTo>
                  <a:lnTo>
                    <a:pt x="3318" y="283"/>
                  </a:lnTo>
                  <a:lnTo>
                    <a:pt x="3346" y="337"/>
                  </a:lnTo>
                  <a:lnTo>
                    <a:pt x="3373" y="392"/>
                  </a:lnTo>
                  <a:lnTo>
                    <a:pt x="3391" y="446"/>
                  </a:lnTo>
                  <a:lnTo>
                    <a:pt x="3409" y="510"/>
                  </a:lnTo>
                  <a:lnTo>
                    <a:pt x="3418" y="573"/>
                  </a:lnTo>
                  <a:lnTo>
                    <a:pt x="3418" y="637"/>
                  </a:lnTo>
                  <a:lnTo>
                    <a:pt x="3418" y="2791"/>
                  </a:lnTo>
                  <a:lnTo>
                    <a:pt x="3418" y="2791"/>
                  </a:lnTo>
                  <a:lnTo>
                    <a:pt x="3418" y="2855"/>
                  </a:lnTo>
                  <a:lnTo>
                    <a:pt x="3409" y="2919"/>
                  </a:lnTo>
                  <a:lnTo>
                    <a:pt x="3391" y="2982"/>
                  </a:lnTo>
                  <a:lnTo>
                    <a:pt x="3373" y="3037"/>
                  </a:lnTo>
                  <a:lnTo>
                    <a:pt x="3346" y="3091"/>
                  </a:lnTo>
                  <a:lnTo>
                    <a:pt x="3318" y="3146"/>
                  </a:lnTo>
                  <a:lnTo>
                    <a:pt x="3282" y="3191"/>
                  </a:lnTo>
                  <a:lnTo>
                    <a:pt x="3237" y="3237"/>
                  </a:lnTo>
                  <a:lnTo>
                    <a:pt x="3191" y="3282"/>
                  </a:lnTo>
                  <a:lnTo>
                    <a:pt x="3146" y="3319"/>
                  </a:lnTo>
                  <a:lnTo>
                    <a:pt x="3091" y="3346"/>
                  </a:lnTo>
                  <a:lnTo>
                    <a:pt x="3037" y="3373"/>
                  </a:lnTo>
                  <a:lnTo>
                    <a:pt x="2982" y="3400"/>
                  </a:lnTo>
                  <a:lnTo>
                    <a:pt x="2918" y="3409"/>
                  </a:lnTo>
                  <a:lnTo>
                    <a:pt x="2855" y="3419"/>
                  </a:lnTo>
                  <a:lnTo>
                    <a:pt x="2791" y="3428"/>
                  </a:lnTo>
                  <a:lnTo>
                    <a:pt x="628" y="3428"/>
                  </a:lnTo>
                  <a:lnTo>
                    <a:pt x="628" y="3428"/>
                  </a:lnTo>
                  <a:lnTo>
                    <a:pt x="564" y="3419"/>
                  </a:lnTo>
                  <a:lnTo>
                    <a:pt x="501" y="3409"/>
                  </a:lnTo>
                  <a:lnTo>
                    <a:pt x="446" y="3400"/>
                  </a:lnTo>
                  <a:lnTo>
                    <a:pt x="382" y="3373"/>
                  </a:lnTo>
                  <a:lnTo>
                    <a:pt x="328" y="3346"/>
                  </a:lnTo>
                  <a:lnTo>
                    <a:pt x="282" y="3319"/>
                  </a:lnTo>
                  <a:lnTo>
                    <a:pt x="228" y="3282"/>
                  </a:lnTo>
                  <a:lnTo>
                    <a:pt x="182" y="3237"/>
                  </a:lnTo>
                  <a:lnTo>
                    <a:pt x="146" y="3191"/>
                  </a:lnTo>
                  <a:lnTo>
                    <a:pt x="110" y="3146"/>
                  </a:lnTo>
                  <a:lnTo>
                    <a:pt x="73" y="3091"/>
                  </a:lnTo>
                  <a:lnTo>
                    <a:pt x="46" y="3037"/>
                  </a:lnTo>
                  <a:lnTo>
                    <a:pt x="28" y="2982"/>
                  </a:lnTo>
                  <a:lnTo>
                    <a:pt x="10" y="2919"/>
                  </a:lnTo>
                  <a:lnTo>
                    <a:pt x="1" y="2855"/>
                  </a:lnTo>
                  <a:lnTo>
                    <a:pt x="1" y="2791"/>
                  </a:lnTo>
                  <a:lnTo>
                    <a:pt x="1" y="637"/>
                  </a:lnTo>
                  <a:lnTo>
                    <a:pt x="1" y="637"/>
                  </a:lnTo>
                  <a:lnTo>
                    <a:pt x="1" y="573"/>
                  </a:lnTo>
                  <a:lnTo>
                    <a:pt x="10" y="510"/>
                  </a:lnTo>
                  <a:lnTo>
                    <a:pt x="28" y="446"/>
                  </a:lnTo>
                  <a:lnTo>
                    <a:pt x="46" y="392"/>
                  </a:lnTo>
                  <a:lnTo>
                    <a:pt x="73" y="337"/>
                  </a:lnTo>
                  <a:lnTo>
                    <a:pt x="110" y="283"/>
                  </a:lnTo>
                  <a:lnTo>
                    <a:pt x="146" y="237"/>
                  </a:lnTo>
                  <a:lnTo>
                    <a:pt x="182" y="192"/>
                  </a:lnTo>
                  <a:lnTo>
                    <a:pt x="228" y="146"/>
                  </a:lnTo>
                  <a:lnTo>
                    <a:pt x="282" y="110"/>
                  </a:lnTo>
                  <a:lnTo>
                    <a:pt x="328" y="83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1" y="19"/>
                  </a:lnTo>
                  <a:lnTo>
                    <a:pt x="564" y="10"/>
                  </a:lnTo>
                  <a:lnTo>
                    <a:pt x="628" y="1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6325925" y="4356550"/>
              <a:ext cx="40475" cy="80250"/>
            </a:xfrm>
            <a:custGeom>
              <a:rect b="b" l="l" r="r" t="t"/>
              <a:pathLst>
                <a:path extrusionOk="0" h="3210" w="1619">
                  <a:moveTo>
                    <a:pt x="627" y="1"/>
                  </a:moveTo>
                  <a:lnTo>
                    <a:pt x="1618" y="1"/>
                  </a:lnTo>
                  <a:lnTo>
                    <a:pt x="1618" y="1"/>
                  </a:lnTo>
                  <a:lnTo>
                    <a:pt x="1491" y="383"/>
                  </a:lnTo>
                  <a:lnTo>
                    <a:pt x="1345" y="783"/>
                  </a:lnTo>
                  <a:lnTo>
                    <a:pt x="1191" y="1192"/>
                  </a:lnTo>
                  <a:lnTo>
                    <a:pt x="1009" y="1610"/>
                  </a:lnTo>
                  <a:lnTo>
                    <a:pt x="818" y="2028"/>
                  </a:lnTo>
                  <a:lnTo>
                    <a:pt x="618" y="2437"/>
                  </a:lnTo>
                  <a:lnTo>
                    <a:pt x="509" y="2637"/>
                  </a:lnTo>
                  <a:lnTo>
                    <a:pt x="391" y="2828"/>
                  </a:lnTo>
                  <a:lnTo>
                    <a:pt x="273" y="3019"/>
                  </a:lnTo>
                  <a:lnTo>
                    <a:pt x="155" y="3209"/>
                  </a:lnTo>
                  <a:lnTo>
                    <a:pt x="155" y="3209"/>
                  </a:lnTo>
                  <a:lnTo>
                    <a:pt x="91" y="3119"/>
                  </a:lnTo>
                  <a:lnTo>
                    <a:pt x="36" y="3019"/>
                  </a:lnTo>
                  <a:lnTo>
                    <a:pt x="9" y="2909"/>
                  </a:lnTo>
                  <a:lnTo>
                    <a:pt x="0" y="2855"/>
                  </a:lnTo>
                  <a:lnTo>
                    <a:pt x="0" y="2791"/>
                  </a:lnTo>
                  <a:lnTo>
                    <a:pt x="0" y="637"/>
                  </a:lnTo>
                  <a:lnTo>
                    <a:pt x="0" y="637"/>
                  </a:lnTo>
                  <a:lnTo>
                    <a:pt x="0" y="573"/>
                  </a:lnTo>
                  <a:lnTo>
                    <a:pt x="9" y="510"/>
                  </a:lnTo>
                  <a:lnTo>
                    <a:pt x="27" y="446"/>
                  </a:lnTo>
                  <a:lnTo>
                    <a:pt x="46" y="392"/>
                  </a:lnTo>
                  <a:lnTo>
                    <a:pt x="73" y="337"/>
                  </a:lnTo>
                  <a:lnTo>
                    <a:pt x="109" y="283"/>
                  </a:lnTo>
                  <a:lnTo>
                    <a:pt x="146" y="237"/>
                  </a:lnTo>
                  <a:lnTo>
                    <a:pt x="182" y="192"/>
                  </a:lnTo>
                  <a:lnTo>
                    <a:pt x="227" y="146"/>
                  </a:lnTo>
                  <a:lnTo>
                    <a:pt x="273" y="110"/>
                  </a:lnTo>
                  <a:lnTo>
                    <a:pt x="327" y="83"/>
                  </a:lnTo>
                  <a:lnTo>
                    <a:pt x="382" y="55"/>
                  </a:lnTo>
                  <a:lnTo>
                    <a:pt x="446" y="28"/>
                  </a:lnTo>
                  <a:lnTo>
                    <a:pt x="500" y="19"/>
                  </a:lnTo>
                  <a:lnTo>
                    <a:pt x="564" y="10"/>
                  </a:lnTo>
                  <a:lnTo>
                    <a:pt x="627" y="1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CA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452875" y="4038650"/>
              <a:ext cx="1109175" cy="623125"/>
            </a:xfrm>
            <a:custGeom>
              <a:rect b="b" l="l" r="r" t="t"/>
              <a:pathLst>
                <a:path extrusionOk="0" h="24925" w="44367">
                  <a:moveTo>
                    <a:pt x="44366" y="1"/>
                  </a:moveTo>
                  <a:lnTo>
                    <a:pt x="44366" y="19489"/>
                  </a:lnTo>
                  <a:lnTo>
                    <a:pt x="44366" y="19489"/>
                  </a:lnTo>
                  <a:lnTo>
                    <a:pt x="44357" y="19770"/>
                  </a:lnTo>
                  <a:lnTo>
                    <a:pt x="44339" y="20043"/>
                  </a:lnTo>
                  <a:lnTo>
                    <a:pt x="44303" y="20316"/>
                  </a:lnTo>
                  <a:lnTo>
                    <a:pt x="44257" y="20579"/>
                  </a:lnTo>
                  <a:lnTo>
                    <a:pt x="44193" y="20843"/>
                  </a:lnTo>
                  <a:lnTo>
                    <a:pt x="44121" y="21097"/>
                  </a:lnTo>
                  <a:lnTo>
                    <a:pt x="44030" y="21352"/>
                  </a:lnTo>
                  <a:lnTo>
                    <a:pt x="43939" y="21597"/>
                  </a:lnTo>
                  <a:lnTo>
                    <a:pt x="43821" y="21843"/>
                  </a:lnTo>
                  <a:lnTo>
                    <a:pt x="43703" y="22079"/>
                  </a:lnTo>
                  <a:lnTo>
                    <a:pt x="43575" y="22306"/>
                  </a:lnTo>
                  <a:lnTo>
                    <a:pt x="43430" y="22524"/>
                  </a:lnTo>
                  <a:lnTo>
                    <a:pt x="43275" y="22734"/>
                  </a:lnTo>
                  <a:lnTo>
                    <a:pt x="43121" y="22943"/>
                  </a:lnTo>
                  <a:lnTo>
                    <a:pt x="42948" y="23143"/>
                  </a:lnTo>
                  <a:lnTo>
                    <a:pt x="42766" y="23333"/>
                  </a:lnTo>
                  <a:lnTo>
                    <a:pt x="42576" y="23515"/>
                  </a:lnTo>
                  <a:lnTo>
                    <a:pt x="42376" y="23679"/>
                  </a:lnTo>
                  <a:lnTo>
                    <a:pt x="42176" y="23842"/>
                  </a:lnTo>
                  <a:lnTo>
                    <a:pt x="41957" y="23997"/>
                  </a:lnTo>
                  <a:lnTo>
                    <a:pt x="41739" y="24142"/>
                  </a:lnTo>
                  <a:lnTo>
                    <a:pt x="41512" y="24270"/>
                  </a:lnTo>
                  <a:lnTo>
                    <a:pt x="41276" y="24388"/>
                  </a:lnTo>
                  <a:lnTo>
                    <a:pt x="41039" y="24497"/>
                  </a:lnTo>
                  <a:lnTo>
                    <a:pt x="40785" y="24597"/>
                  </a:lnTo>
                  <a:lnTo>
                    <a:pt x="40539" y="24679"/>
                  </a:lnTo>
                  <a:lnTo>
                    <a:pt x="40276" y="24760"/>
                  </a:lnTo>
                  <a:lnTo>
                    <a:pt x="40012" y="24815"/>
                  </a:lnTo>
                  <a:lnTo>
                    <a:pt x="39749" y="24870"/>
                  </a:lnTo>
                  <a:lnTo>
                    <a:pt x="39476" y="24897"/>
                  </a:lnTo>
                  <a:lnTo>
                    <a:pt x="39203" y="24924"/>
                  </a:lnTo>
                  <a:lnTo>
                    <a:pt x="38922" y="24924"/>
                  </a:lnTo>
                  <a:lnTo>
                    <a:pt x="5445" y="24924"/>
                  </a:lnTo>
                  <a:lnTo>
                    <a:pt x="5445" y="24924"/>
                  </a:lnTo>
                  <a:lnTo>
                    <a:pt x="5163" y="24924"/>
                  </a:lnTo>
                  <a:lnTo>
                    <a:pt x="4890" y="24897"/>
                  </a:lnTo>
                  <a:lnTo>
                    <a:pt x="4618" y="24870"/>
                  </a:lnTo>
                  <a:lnTo>
                    <a:pt x="4354" y="24815"/>
                  </a:lnTo>
                  <a:lnTo>
                    <a:pt x="4090" y="24760"/>
                  </a:lnTo>
                  <a:lnTo>
                    <a:pt x="3827" y="24679"/>
                  </a:lnTo>
                  <a:lnTo>
                    <a:pt x="3581" y="24597"/>
                  </a:lnTo>
                  <a:lnTo>
                    <a:pt x="3327" y="24497"/>
                  </a:lnTo>
                  <a:lnTo>
                    <a:pt x="3091" y="24388"/>
                  </a:lnTo>
                  <a:lnTo>
                    <a:pt x="2854" y="24270"/>
                  </a:lnTo>
                  <a:lnTo>
                    <a:pt x="2627" y="24142"/>
                  </a:lnTo>
                  <a:lnTo>
                    <a:pt x="2409" y="23997"/>
                  </a:lnTo>
                  <a:lnTo>
                    <a:pt x="2191" y="23842"/>
                  </a:lnTo>
                  <a:lnTo>
                    <a:pt x="1991" y="23679"/>
                  </a:lnTo>
                  <a:lnTo>
                    <a:pt x="1791" y="23515"/>
                  </a:lnTo>
                  <a:lnTo>
                    <a:pt x="1600" y="23333"/>
                  </a:lnTo>
                  <a:lnTo>
                    <a:pt x="1418" y="23143"/>
                  </a:lnTo>
                  <a:lnTo>
                    <a:pt x="1245" y="22943"/>
                  </a:lnTo>
                  <a:lnTo>
                    <a:pt x="1091" y="22734"/>
                  </a:lnTo>
                  <a:lnTo>
                    <a:pt x="936" y="22524"/>
                  </a:lnTo>
                  <a:lnTo>
                    <a:pt x="791" y="22306"/>
                  </a:lnTo>
                  <a:lnTo>
                    <a:pt x="664" y="22079"/>
                  </a:lnTo>
                  <a:lnTo>
                    <a:pt x="536" y="21843"/>
                  </a:lnTo>
                  <a:lnTo>
                    <a:pt x="427" y="21597"/>
                  </a:lnTo>
                  <a:lnTo>
                    <a:pt x="337" y="21352"/>
                  </a:lnTo>
                  <a:lnTo>
                    <a:pt x="246" y="21097"/>
                  </a:lnTo>
                  <a:lnTo>
                    <a:pt x="173" y="20843"/>
                  </a:lnTo>
                  <a:lnTo>
                    <a:pt x="109" y="20579"/>
                  </a:lnTo>
                  <a:lnTo>
                    <a:pt x="64" y="20316"/>
                  </a:lnTo>
                  <a:lnTo>
                    <a:pt x="27" y="20043"/>
                  </a:lnTo>
                  <a:lnTo>
                    <a:pt x="9" y="19770"/>
                  </a:lnTo>
                  <a:lnTo>
                    <a:pt x="0" y="19489"/>
                  </a:lnTo>
                  <a:lnTo>
                    <a:pt x="0" y="1"/>
                  </a:lnTo>
                  <a:lnTo>
                    <a:pt x="3527" y="1"/>
                  </a:lnTo>
                  <a:lnTo>
                    <a:pt x="3527" y="1"/>
                  </a:lnTo>
                  <a:lnTo>
                    <a:pt x="3527" y="946"/>
                  </a:lnTo>
                  <a:lnTo>
                    <a:pt x="3554" y="1891"/>
                  </a:lnTo>
                  <a:lnTo>
                    <a:pt x="3591" y="2837"/>
                  </a:lnTo>
                  <a:lnTo>
                    <a:pt x="3636" y="3773"/>
                  </a:lnTo>
                  <a:lnTo>
                    <a:pt x="3700" y="4700"/>
                  </a:lnTo>
                  <a:lnTo>
                    <a:pt x="3772" y="5618"/>
                  </a:lnTo>
                  <a:lnTo>
                    <a:pt x="3863" y="6527"/>
                  </a:lnTo>
                  <a:lnTo>
                    <a:pt x="3972" y="7427"/>
                  </a:lnTo>
                  <a:lnTo>
                    <a:pt x="4090" y="8308"/>
                  </a:lnTo>
                  <a:lnTo>
                    <a:pt x="4218" y="9172"/>
                  </a:lnTo>
                  <a:lnTo>
                    <a:pt x="4372" y="10017"/>
                  </a:lnTo>
                  <a:lnTo>
                    <a:pt x="4527" y="10844"/>
                  </a:lnTo>
                  <a:lnTo>
                    <a:pt x="4699" y="11644"/>
                  </a:lnTo>
                  <a:lnTo>
                    <a:pt x="4890" y="12426"/>
                  </a:lnTo>
                  <a:lnTo>
                    <a:pt x="5090" y="13180"/>
                  </a:lnTo>
                  <a:lnTo>
                    <a:pt x="5308" y="13908"/>
                  </a:lnTo>
                  <a:lnTo>
                    <a:pt x="5418" y="14262"/>
                  </a:lnTo>
                  <a:lnTo>
                    <a:pt x="5536" y="14607"/>
                  </a:lnTo>
                  <a:lnTo>
                    <a:pt x="5654" y="14944"/>
                  </a:lnTo>
                  <a:lnTo>
                    <a:pt x="5781" y="15271"/>
                  </a:lnTo>
                  <a:lnTo>
                    <a:pt x="5908" y="15589"/>
                  </a:lnTo>
                  <a:lnTo>
                    <a:pt x="6036" y="15898"/>
                  </a:lnTo>
                  <a:lnTo>
                    <a:pt x="6172" y="16198"/>
                  </a:lnTo>
                  <a:lnTo>
                    <a:pt x="6308" y="16498"/>
                  </a:lnTo>
                  <a:lnTo>
                    <a:pt x="6445" y="16780"/>
                  </a:lnTo>
                  <a:lnTo>
                    <a:pt x="6590" y="17053"/>
                  </a:lnTo>
                  <a:lnTo>
                    <a:pt x="6736" y="17316"/>
                  </a:lnTo>
                  <a:lnTo>
                    <a:pt x="6890" y="17571"/>
                  </a:lnTo>
                  <a:lnTo>
                    <a:pt x="7045" y="17816"/>
                  </a:lnTo>
                  <a:lnTo>
                    <a:pt x="7199" y="18052"/>
                  </a:lnTo>
                  <a:lnTo>
                    <a:pt x="7363" y="18280"/>
                  </a:lnTo>
                  <a:lnTo>
                    <a:pt x="7526" y="18489"/>
                  </a:lnTo>
                  <a:lnTo>
                    <a:pt x="7699" y="18689"/>
                  </a:lnTo>
                  <a:lnTo>
                    <a:pt x="7872" y="18880"/>
                  </a:lnTo>
                  <a:lnTo>
                    <a:pt x="8044" y="19061"/>
                  </a:lnTo>
                  <a:lnTo>
                    <a:pt x="8226" y="19225"/>
                  </a:lnTo>
                  <a:lnTo>
                    <a:pt x="8408" y="19389"/>
                  </a:lnTo>
                  <a:lnTo>
                    <a:pt x="8590" y="19525"/>
                  </a:lnTo>
                  <a:lnTo>
                    <a:pt x="8781" y="19661"/>
                  </a:lnTo>
                  <a:lnTo>
                    <a:pt x="8972" y="19770"/>
                  </a:lnTo>
                  <a:lnTo>
                    <a:pt x="9172" y="19879"/>
                  </a:lnTo>
                  <a:lnTo>
                    <a:pt x="9371" y="19970"/>
                  </a:lnTo>
                  <a:lnTo>
                    <a:pt x="9571" y="20052"/>
                  </a:lnTo>
                  <a:lnTo>
                    <a:pt x="9781" y="20116"/>
                  </a:lnTo>
                  <a:lnTo>
                    <a:pt x="9990" y="20161"/>
                  </a:lnTo>
                  <a:lnTo>
                    <a:pt x="10199" y="20198"/>
                  </a:lnTo>
                  <a:lnTo>
                    <a:pt x="10417" y="20225"/>
                  </a:lnTo>
                  <a:lnTo>
                    <a:pt x="10635" y="20225"/>
                  </a:lnTo>
                  <a:lnTo>
                    <a:pt x="10635" y="20225"/>
                  </a:lnTo>
                  <a:lnTo>
                    <a:pt x="33731" y="20225"/>
                  </a:lnTo>
                  <a:lnTo>
                    <a:pt x="33731" y="20225"/>
                  </a:lnTo>
                  <a:lnTo>
                    <a:pt x="33950" y="20225"/>
                  </a:lnTo>
                  <a:lnTo>
                    <a:pt x="34168" y="20198"/>
                  </a:lnTo>
                  <a:lnTo>
                    <a:pt x="34377" y="20161"/>
                  </a:lnTo>
                  <a:lnTo>
                    <a:pt x="34586" y="20116"/>
                  </a:lnTo>
                  <a:lnTo>
                    <a:pt x="34795" y="20052"/>
                  </a:lnTo>
                  <a:lnTo>
                    <a:pt x="34995" y="19970"/>
                  </a:lnTo>
                  <a:lnTo>
                    <a:pt x="35195" y="19879"/>
                  </a:lnTo>
                  <a:lnTo>
                    <a:pt x="35395" y="19770"/>
                  </a:lnTo>
                  <a:lnTo>
                    <a:pt x="35586" y="19661"/>
                  </a:lnTo>
                  <a:lnTo>
                    <a:pt x="35777" y="19525"/>
                  </a:lnTo>
                  <a:lnTo>
                    <a:pt x="35958" y="19389"/>
                  </a:lnTo>
                  <a:lnTo>
                    <a:pt x="36140" y="19225"/>
                  </a:lnTo>
                  <a:lnTo>
                    <a:pt x="36322" y="19061"/>
                  </a:lnTo>
                  <a:lnTo>
                    <a:pt x="36495" y="18880"/>
                  </a:lnTo>
                  <a:lnTo>
                    <a:pt x="36667" y="18689"/>
                  </a:lnTo>
                  <a:lnTo>
                    <a:pt x="36840" y="18489"/>
                  </a:lnTo>
                  <a:lnTo>
                    <a:pt x="37004" y="18280"/>
                  </a:lnTo>
                  <a:lnTo>
                    <a:pt x="37167" y="18052"/>
                  </a:lnTo>
                  <a:lnTo>
                    <a:pt x="37322" y="17816"/>
                  </a:lnTo>
                  <a:lnTo>
                    <a:pt x="37476" y="17571"/>
                  </a:lnTo>
                  <a:lnTo>
                    <a:pt x="37631" y="17316"/>
                  </a:lnTo>
                  <a:lnTo>
                    <a:pt x="37776" y="17053"/>
                  </a:lnTo>
                  <a:lnTo>
                    <a:pt x="37922" y="16780"/>
                  </a:lnTo>
                  <a:lnTo>
                    <a:pt x="38058" y="16498"/>
                  </a:lnTo>
                  <a:lnTo>
                    <a:pt x="38194" y="16198"/>
                  </a:lnTo>
                  <a:lnTo>
                    <a:pt x="38331" y="15898"/>
                  </a:lnTo>
                  <a:lnTo>
                    <a:pt x="38458" y="15589"/>
                  </a:lnTo>
                  <a:lnTo>
                    <a:pt x="38585" y="15271"/>
                  </a:lnTo>
                  <a:lnTo>
                    <a:pt x="38712" y="14944"/>
                  </a:lnTo>
                  <a:lnTo>
                    <a:pt x="38831" y="14607"/>
                  </a:lnTo>
                  <a:lnTo>
                    <a:pt x="38949" y="14262"/>
                  </a:lnTo>
                  <a:lnTo>
                    <a:pt x="39058" y="13908"/>
                  </a:lnTo>
                  <a:lnTo>
                    <a:pt x="39276" y="13180"/>
                  </a:lnTo>
                  <a:lnTo>
                    <a:pt x="39476" y="12426"/>
                  </a:lnTo>
                  <a:lnTo>
                    <a:pt x="39667" y="11644"/>
                  </a:lnTo>
                  <a:lnTo>
                    <a:pt x="39840" y="10844"/>
                  </a:lnTo>
                  <a:lnTo>
                    <a:pt x="39994" y="10017"/>
                  </a:lnTo>
                  <a:lnTo>
                    <a:pt x="40149" y="9172"/>
                  </a:lnTo>
                  <a:lnTo>
                    <a:pt x="40276" y="8308"/>
                  </a:lnTo>
                  <a:lnTo>
                    <a:pt x="40394" y="7427"/>
                  </a:lnTo>
                  <a:lnTo>
                    <a:pt x="40503" y="6527"/>
                  </a:lnTo>
                  <a:lnTo>
                    <a:pt x="40594" y="5618"/>
                  </a:lnTo>
                  <a:lnTo>
                    <a:pt x="40667" y="4700"/>
                  </a:lnTo>
                  <a:lnTo>
                    <a:pt x="40730" y="3773"/>
                  </a:lnTo>
                  <a:lnTo>
                    <a:pt x="40776" y="2837"/>
                  </a:lnTo>
                  <a:lnTo>
                    <a:pt x="40812" y="1891"/>
                  </a:lnTo>
                  <a:lnTo>
                    <a:pt x="40830" y="946"/>
                  </a:lnTo>
                  <a:lnTo>
                    <a:pt x="40839" y="1"/>
                  </a:lnTo>
                  <a:lnTo>
                    <a:pt x="44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6488175" y="4038650"/>
              <a:ext cx="73875" cy="110700"/>
            </a:xfrm>
            <a:custGeom>
              <a:rect b="b" l="l" r="r" t="t"/>
              <a:pathLst>
                <a:path extrusionOk="0" h="4428" w="2955">
                  <a:moveTo>
                    <a:pt x="2954" y="4418"/>
                  </a:moveTo>
                  <a:lnTo>
                    <a:pt x="2954" y="4418"/>
                  </a:lnTo>
                  <a:lnTo>
                    <a:pt x="2818" y="4427"/>
                  </a:lnTo>
                  <a:lnTo>
                    <a:pt x="2691" y="4427"/>
                  </a:lnTo>
                  <a:lnTo>
                    <a:pt x="0" y="4427"/>
                  </a:lnTo>
                  <a:lnTo>
                    <a:pt x="0" y="1"/>
                  </a:lnTo>
                  <a:lnTo>
                    <a:pt x="2954" y="1"/>
                  </a:lnTo>
                  <a:lnTo>
                    <a:pt x="2954" y="4418"/>
                  </a:lnTo>
                  <a:close/>
                </a:path>
              </a:pathLst>
            </a:custGeom>
            <a:solidFill>
              <a:srgbClr val="D698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5452875" y="3415350"/>
              <a:ext cx="1109175" cy="623325"/>
            </a:xfrm>
            <a:custGeom>
              <a:rect b="b" l="l" r="r" t="t"/>
              <a:pathLst>
                <a:path extrusionOk="0" h="24933" w="44367">
                  <a:moveTo>
                    <a:pt x="5445" y="0"/>
                  </a:moveTo>
                  <a:lnTo>
                    <a:pt x="38922" y="0"/>
                  </a:lnTo>
                  <a:lnTo>
                    <a:pt x="38922" y="0"/>
                  </a:lnTo>
                  <a:lnTo>
                    <a:pt x="39203" y="9"/>
                  </a:lnTo>
                  <a:lnTo>
                    <a:pt x="39476" y="27"/>
                  </a:lnTo>
                  <a:lnTo>
                    <a:pt x="39749" y="64"/>
                  </a:lnTo>
                  <a:lnTo>
                    <a:pt x="40012" y="109"/>
                  </a:lnTo>
                  <a:lnTo>
                    <a:pt x="40276" y="173"/>
                  </a:lnTo>
                  <a:lnTo>
                    <a:pt x="40539" y="245"/>
                  </a:lnTo>
                  <a:lnTo>
                    <a:pt x="40785" y="336"/>
                  </a:lnTo>
                  <a:lnTo>
                    <a:pt x="41039" y="427"/>
                  </a:lnTo>
                  <a:lnTo>
                    <a:pt x="41276" y="536"/>
                  </a:lnTo>
                  <a:lnTo>
                    <a:pt x="41512" y="664"/>
                  </a:lnTo>
                  <a:lnTo>
                    <a:pt x="41739" y="791"/>
                  </a:lnTo>
                  <a:lnTo>
                    <a:pt x="41957" y="936"/>
                  </a:lnTo>
                  <a:lnTo>
                    <a:pt x="42176" y="1082"/>
                  </a:lnTo>
                  <a:lnTo>
                    <a:pt x="42376" y="1245"/>
                  </a:lnTo>
                  <a:lnTo>
                    <a:pt x="42576" y="1418"/>
                  </a:lnTo>
                  <a:lnTo>
                    <a:pt x="42766" y="1600"/>
                  </a:lnTo>
                  <a:lnTo>
                    <a:pt x="42948" y="1791"/>
                  </a:lnTo>
                  <a:lnTo>
                    <a:pt x="43121" y="1982"/>
                  </a:lnTo>
                  <a:lnTo>
                    <a:pt x="43275" y="2191"/>
                  </a:lnTo>
                  <a:lnTo>
                    <a:pt x="43430" y="2409"/>
                  </a:lnTo>
                  <a:lnTo>
                    <a:pt x="43575" y="2627"/>
                  </a:lnTo>
                  <a:lnTo>
                    <a:pt x="43703" y="2854"/>
                  </a:lnTo>
                  <a:lnTo>
                    <a:pt x="43821" y="3090"/>
                  </a:lnTo>
                  <a:lnTo>
                    <a:pt x="43939" y="3327"/>
                  </a:lnTo>
                  <a:lnTo>
                    <a:pt x="44030" y="3572"/>
                  </a:lnTo>
                  <a:lnTo>
                    <a:pt x="44121" y="3827"/>
                  </a:lnTo>
                  <a:lnTo>
                    <a:pt x="44193" y="4090"/>
                  </a:lnTo>
                  <a:lnTo>
                    <a:pt x="44257" y="4345"/>
                  </a:lnTo>
                  <a:lnTo>
                    <a:pt x="44303" y="4617"/>
                  </a:lnTo>
                  <a:lnTo>
                    <a:pt x="44339" y="4890"/>
                  </a:lnTo>
                  <a:lnTo>
                    <a:pt x="44357" y="5163"/>
                  </a:lnTo>
                  <a:lnTo>
                    <a:pt x="44366" y="5445"/>
                  </a:lnTo>
                  <a:lnTo>
                    <a:pt x="44366" y="24933"/>
                  </a:lnTo>
                  <a:lnTo>
                    <a:pt x="40839" y="24933"/>
                  </a:lnTo>
                  <a:lnTo>
                    <a:pt x="40839" y="24933"/>
                  </a:lnTo>
                  <a:lnTo>
                    <a:pt x="40839" y="23978"/>
                  </a:lnTo>
                  <a:lnTo>
                    <a:pt x="40812" y="23033"/>
                  </a:lnTo>
                  <a:lnTo>
                    <a:pt x="40785" y="22097"/>
                  </a:lnTo>
                  <a:lnTo>
                    <a:pt x="40730" y="21160"/>
                  </a:lnTo>
                  <a:lnTo>
                    <a:pt x="40667" y="20224"/>
                  </a:lnTo>
                  <a:lnTo>
                    <a:pt x="40594" y="19306"/>
                  </a:lnTo>
                  <a:lnTo>
                    <a:pt x="40503" y="18397"/>
                  </a:lnTo>
                  <a:lnTo>
                    <a:pt x="40403" y="17506"/>
                  </a:lnTo>
                  <a:lnTo>
                    <a:pt x="40285" y="16625"/>
                  </a:lnTo>
                  <a:lnTo>
                    <a:pt x="40149" y="15752"/>
                  </a:lnTo>
                  <a:lnTo>
                    <a:pt x="40003" y="14907"/>
                  </a:lnTo>
                  <a:lnTo>
                    <a:pt x="39849" y="14089"/>
                  </a:lnTo>
                  <a:lnTo>
                    <a:pt x="39676" y="13280"/>
                  </a:lnTo>
                  <a:lnTo>
                    <a:pt x="39485" y="12498"/>
                  </a:lnTo>
                  <a:lnTo>
                    <a:pt x="39285" y="11744"/>
                  </a:lnTo>
                  <a:lnTo>
                    <a:pt x="39067" y="11026"/>
                  </a:lnTo>
                  <a:lnTo>
                    <a:pt x="38958" y="10671"/>
                  </a:lnTo>
                  <a:lnTo>
                    <a:pt x="38840" y="10326"/>
                  </a:lnTo>
                  <a:lnTo>
                    <a:pt x="38722" y="9989"/>
                  </a:lnTo>
                  <a:lnTo>
                    <a:pt x="38594" y="9662"/>
                  </a:lnTo>
                  <a:lnTo>
                    <a:pt x="38467" y="9344"/>
                  </a:lnTo>
                  <a:lnTo>
                    <a:pt x="38340" y="9026"/>
                  </a:lnTo>
                  <a:lnTo>
                    <a:pt x="38203" y="8726"/>
                  </a:lnTo>
                  <a:lnTo>
                    <a:pt x="38067" y="8435"/>
                  </a:lnTo>
                  <a:lnTo>
                    <a:pt x="37931" y="8153"/>
                  </a:lnTo>
                  <a:lnTo>
                    <a:pt x="37785" y="7872"/>
                  </a:lnTo>
                  <a:lnTo>
                    <a:pt x="37640" y="7608"/>
                  </a:lnTo>
                  <a:lnTo>
                    <a:pt x="37485" y="7353"/>
                  </a:lnTo>
                  <a:lnTo>
                    <a:pt x="37331" y="7108"/>
                  </a:lnTo>
                  <a:lnTo>
                    <a:pt x="37167" y="6872"/>
                  </a:lnTo>
                  <a:lnTo>
                    <a:pt x="37013" y="6654"/>
                  </a:lnTo>
                  <a:lnTo>
                    <a:pt x="36849" y="6435"/>
                  </a:lnTo>
                  <a:lnTo>
                    <a:pt x="36676" y="6235"/>
                  </a:lnTo>
                  <a:lnTo>
                    <a:pt x="36504" y="6045"/>
                  </a:lnTo>
                  <a:lnTo>
                    <a:pt x="36331" y="5872"/>
                  </a:lnTo>
                  <a:lnTo>
                    <a:pt x="36149" y="5699"/>
                  </a:lnTo>
                  <a:lnTo>
                    <a:pt x="35967" y="5545"/>
                  </a:lnTo>
                  <a:lnTo>
                    <a:pt x="35786" y="5399"/>
                  </a:lnTo>
                  <a:lnTo>
                    <a:pt x="35595" y="5272"/>
                  </a:lnTo>
                  <a:lnTo>
                    <a:pt x="35395" y="5154"/>
                  </a:lnTo>
                  <a:lnTo>
                    <a:pt x="35204" y="5054"/>
                  </a:lnTo>
                  <a:lnTo>
                    <a:pt x="35004" y="4963"/>
                  </a:lnTo>
                  <a:lnTo>
                    <a:pt x="34795" y="4881"/>
                  </a:lnTo>
                  <a:lnTo>
                    <a:pt x="34595" y="4817"/>
                  </a:lnTo>
                  <a:lnTo>
                    <a:pt x="34386" y="4763"/>
                  </a:lnTo>
                  <a:lnTo>
                    <a:pt x="34168" y="4727"/>
                  </a:lnTo>
                  <a:lnTo>
                    <a:pt x="33950" y="4708"/>
                  </a:lnTo>
                  <a:lnTo>
                    <a:pt x="33731" y="4699"/>
                  </a:lnTo>
                  <a:lnTo>
                    <a:pt x="33731" y="4699"/>
                  </a:lnTo>
                  <a:lnTo>
                    <a:pt x="10635" y="4699"/>
                  </a:lnTo>
                  <a:lnTo>
                    <a:pt x="10635" y="4699"/>
                  </a:lnTo>
                  <a:lnTo>
                    <a:pt x="10417" y="4708"/>
                  </a:lnTo>
                  <a:lnTo>
                    <a:pt x="10199" y="4727"/>
                  </a:lnTo>
                  <a:lnTo>
                    <a:pt x="9980" y="4763"/>
                  </a:lnTo>
                  <a:lnTo>
                    <a:pt x="9771" y="4817"/>
                  </a:lnTo>
                  <a:lnTo>
                    <a:pt x="9562" y="4881"/>
                  </a:lnTo>
                  <a:lnTo>
                    <a:pt x="9362" y="4963"/>
                  </a:lnTo>
                  <a:lnTo>
                    <a:pt x="9162" y="5054"/>
                  </a:lnTo>
                  <a:lnTo>
                    <a:pt x="8972" y="5154"/>
                  </a:lnTo>
                  <a:lnTo>
                    <a:pt x="8772" y="5272"/>
                  </a:lnTo>
                  <a:lnTo>
                    <a:pt x="8581" y="5399"/>
                  </a:lnTo>
                  <a:lnTo>
                    <a:pt x="8399" y="5545"/>
                  </a:lnTo>
                  <a:lnTo>
                    <a:pt x="8217" y="5699"/>
                  </a:lnTo>
                  <a:lnTo>
                    <a:pt x="8035" y="5872"/>
                  </a:lnTo>
                  <a:lnTo>
                    <a:pt x="7863" y="6045"/>
                  </a:lnTo>
                  <a:lnTo>
                    <a:pt x="7690" y="6235"/>
                  </a:lnTo>
                  <a:lnTo>
                    <a:pt x="7517" y="6435"/>
                  </a:lnTo>
                  <a:lnTo>
                    <a:pt x="7354" y="6654"/>
                  </a:lnTo>
                  <a:lnTo>
                    <a:pt x="7190" y="6872"/>
                  </a:lnTo>
                  <a:lnTo>
                    <a:pt x="7035" y="7108"/>
                  </a:lnTo>
                  <a:lnTo>
                    <a:pt x="6881" y="7353"/>
                  </a:lnTo>
                  <a:lnTo>
                    <a:pt x="6726" y="7608"/>
                  </a:lnTo>
                  <a:lnTo>
                    <a:pt x="6581" y="7872"/>
                  </a:lnTo>
                  <a:lnTo>
                    <a:pt x="6436" y="8153"/>
                  </a:lnTo>
                  <a:lnTo>
                    <a:pt x="6299" y="8435"/>
                  </a:lnTo>
                  <a:lnTo>
                    <a:pt x="6163" y="8726"/>
                  </a:lnTo>
                  <a:lnTo>
                    <a:pt x="6027" y="9026"/>
                  </a:lnTo>
                  <a:lnTo>
                    <a:pt x="5899" y="9344"/>
                  </a:lnTo>
                  <a:lnTo>
                    <a:pt x="5772" y="9662"/>
                  </a:lnTo>
                  <a:lnTo>
                    <a:pt x="5645" y="9989"/>
                  </a:lnTo>
                  <a:lnTo>
                    <a:pt x="5527" y="10326"/>
                  </a:lnTo>
                  <a:lnTo>
                    <a:pt x="5408" y="10671"/>
                  </a:lnTo>
                  <a:lnTo>
                    <a:pt x="5299" y="11026"/>
                  </a:lnTo>
                  <a:lnTo>
                    <a:pt x="5081" y="11744"/>
                  </a:lnTo>
                  <a:lnTo>
                    <a:pt x="4881" y="12498"/>
                  </a:lnTo>
                  <a:lnTo>
                    <a:pt x="4690" y="13280"/>
                  </a:lnTo>
                  <a:lnTo>
                    <a:pt x="4518" y="14089"/>
                  </a:lnTo>
                  <a:lnTo>
                    <a:pt x="4363" y="14907"/>
                  </a:lnTo>
                  <a:lnTo>
                    <a:pt x="4218" y="15752"/>
                  </a:lnTo>
                  <a:lnTo>
                    <a:pt x="4081" y="16625"/>
                  </a:lnTo>
                  <a:lnTo>
                    <a:pt x="3963" y="17506"/>
                  </a:lnTo>
                  <a:lnTo>
                    <a:pt x="3863" y="18397"/>
                  </a:lnTo>
                  <a:lnTo>
                    <a:pt x="3772" y="19306"/>
                  </a:lnTo>
                  <a:lnTo>
                    <a:pt x="3700" y="20224"/>
                  </a:lnTo>
                  <a:lnTo>
                    <a:pt x="3636" y="21160"/>
                  </a:lnTo>
                  <a:lnTo>
                    <a:pt x="3581" y="22097"/>
                  </a:lnTo>
                  <a:lnTo>
                    <a:pt x="3554" y="23033"/>
                  </a:lnTo>
                  <a:lnTo>
                    <a:pt x="3527" y="23978"/>
                  </a:lnTo>
                  <a:lnTo>
                    <a:pt x="3527" y="24933"/>
                  </a:lnTo>
                  <a:lnTo>
                    <a:pt x="0" y="24933"/>
                  </a:lnTo>
                  <a:lnTo>
                    <a:pt x="0" y="5445"/>
                  </a:lnTo>
                  <a:lnTo>
                    <a:pt x="0" y="5445"/>
                  </a:lnTo>
                  <a:lnTo>
                    <a:pt x="9" y="5163"/>
                  </a:lnTo>
                  <a:lnTo>
                    <a:pt x="27" y="4890"/>
                  </a:lnTo>
                  <a:lnTo>
                    <a:pt x="64" y="4617"/>
                  </a:lnTo>
                  <a:lnTo>
                    <a:pt x="109" y="4345"/>
                  </a:lnTo>
                  <a:lnTo>
                    <a:pt x="173" y="4090"/>
                  </a:lnTo>
                  <a:lnTo>
                    <a:pt x="246" y="3827"/>
                  </a:lnTo>
                  <a:lnTo>
                    <a:pt x="337" y="3572"/>
                  </a:lnTo>
                  <a:lnTo>
                    <a:pt x="427" y="3327"/>
                  </a:lnTo>
                  <a:lnTo>
                    <a:pt x="536" y="3090"/>
                  </a:lnTo>
                  <a:lnTo>
                    <a:pt x="664" y="2854"/>
                  </a:lnTo>
                  <a:lnTo>
                    <a:pt x="791" y="2627"/>
                  </a:lnTo>
                  <a:lnTo>
                    <a:pt x="936" y="2409"/>
                  </a:lnTo>
                  <a:lnTo>
                    <a:pt x="1091" y="2191"/>
                  </a:lnTo>
                  <a:lnTo>
                    <a:pt x="1245" y="1982"/>
                  </a:lnTo>
                  <a:lnTo>
                    <a:pt x="1418" y="1791"/>
                  </a:lnTo>
                  <a:lnTo>
                    <a:pt x="1600" y="1600"/>
                  </a:lnTo>
                  <a:lnTo>
                    <a:pt x="1791" y="1418"/>
                  </a:lnTo>
                  <a:lnTo>
                    <a:pt x="1991" y="1245"/>
                  </a:lnTo>
                  <a:lnTo>
                    <a:pt x="2191" y="1082"/>
                  </a:lnTo>
                  <a:lnTo>
                    <a:pt x="2409" y="936"/>
                  </a:lnTo>
                  <a:lnTo>
                    <a:pt x="2627" y="791"/>
                  </a:lnTo>
                  <a:lnTo>
                    <a:pt x="2854" y="664"/>
                  </a:lnTo>
                  <a:lnTo>
                    <a:pt x="3091" y="536"/>
                  </a:lnTo>
                  <a:lnTo>
                    <a:pt x="3327" y="427"/>
                  </a:lnTo>
                  <a:lnTo>
                    <a:pt x="3581" y="336"/>
                  </a:lnTo>
                  <a:lnTo>
                    <a:pt x="3827" y="245"/>
                  </a:lnTo>
                  <a:lnTo>
                    <a:pt x="4090" y="173"/>
                  </a:lnTo>
                  <a:lnTo>
                    <a:pt x="4354" y="109"/>
                  </a:lnTo>
                  <a:lnTo>
                    <a:pt x="4618" y="64"/>
                  </a:lnTo>
                  <a:lnTo>
                    <a:pt x="4890" y="27"/>
                  </a:lnTo>
                  <a:lnTo>
                    <a:pt x="5163" y="9"/>
                  </a:lnTo>
                  <a:lnTo>
                    <a:pt x="5445" y="0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rgbClr val="F2C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6488175" y="3927975"/>
              <a:ext cx="73875" cy="110700"/>
            </a:xfrm>
            <a:custGeom>
              <a:rect b="b" l="l" r="r" t="t"/>
              <a:pathLst>
                <a:path extrusionOk="0" h="4428" w="2955">
                  <a:moveTo>
                    <a:pt x="2954" y="10"/>
                  </a:moveTo>
                  <a:lnTo>
                    <a:pt x="2954" y="10"/>
                  </a:lnTo>
                  <a:lnTo>
                    <a:pt x="2818" y="1"/>
                  </a:lnTo>
                  <a:lnTo>
                    <a:pt x="2691" y="1"/>
                  </a:lnTo>
                  <a:lnTo>
                    <a:pt x="0" y="1"/>
                  </a:lnTo>
                  <a:lnTo>
                    <a:pt x="0" y="4428"/>
                  </a:lnTo>
                  <a:lnTo>
                    <a:pt x="2954" y="4428"/>
                  </a:lnTo>
                  <a:lnTo>
                    <a:pt x="2954" y="10"/>
                  </a:lnTo>
                  <a:close/>
                </a:path>
              </a:pathLst>
            </a:custGeom>
            <a:solidFill>
              <a:srgbClr val="EAA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6497250" y="4038650"/>
              <a:ext cx="129325" cy="100475"/>
            </a:xfrm>
            <a:custGeom>
              <a:rect b="b" l="l" r="r" t="t"/>
              <a:pathLst>
                <a:path extrusionOk="0" h="4019" w="5173">
                  <a:moveTo>
                    <a:pt x="5173" y="1"/>
                  </a:moveTo>
                  <a:lnTo>
                    <a:pt x="5173" y="1437"/>
                  </a:lnTo>
                  <a:lnTo>
                    <a:pt x="5173" y="1437"/>
                  </a:lnTo>
                  <a:lnTo>
                    <a:pt x="5173" y="1573"/>
                  </a:lnTo>
                  <a:lnTo>
                    <a:pt x="5163" y="1700"/>
                  </a:lnTo>
                  <a:lnTo>
                    <a:pt x="5145" y="1828"/>
                  </a:lnTo>
                  <a:lnTo>
                    <a:pt x="5118" y="1955"/>
                  </a:lnTo>
                  <a:lnTo>
                    <a:pt x="5091" y="2082"/>
                  </a:lnTo>
                  <a:lnTo>
                    <a:pt x="5054" y="2200"/>
                  </a:lnTo>
                  <a:lnTo>
                    <a:pt x="5018" y="2328"/>
                  </a:lnTo>
                  <a:lnTo>
                    <a:pt x="4973" y="2437"/>
                  </a:lnTo>
                  <a:lnTo>
                    <a:pt x="4918" y="2555"/>
                  </a:lnTo>
                  <a:lnTo>
                    <a:pt x="4864" y="2664"/>
                  </a:lnTo>
                  <a:lnTo>
                    <a:pt x="4800" y="2773"/>
                  </a:lnTo>
                  <a:lnTo>
                    <a:pt x="4727" y="2882"/>
                  </a:lnTo>
                  <a:lnTo>
                    <a:pt x="4654" y="2982"/>
                  </a:lnTo>
                  <a:lnTo>
                    <a:pt x="4582" y="3082"/>
                  </a:lnTo>
                  <a:lnTo>
                    <a:pt x="4500" y="3173"/>
                  </a:lnTo>
                  <a:lnTo>
                    <a:pt x="4418" y="3264"/>
                  </a:lnTo>
                  <a:lnTo>
                    <a:pt x="4327" y="3346"/>
                  </a:lnTo>
                  <a:lnTo>
                    <a:pt x="4227" y="3427"/>
                  </a:lnTo>
                  <a:lnTo>
                    <a:pt x="4136" y="3509"/>
                  </a:lnTo>
                  <a:lnTo>
                    <a:pt x="4027" y="3582"/>
                  </a:lnTo>
                  <a:lnTo>
                    <a:pt x="3927" y="3645"/>
                  </a:lnTo>
                  <a:lnTo>
                    <a:pt x="3818" y="3709"/>
                  </a:lnTo>
                  <a:lnTo>
                    <a:pt x="3709" y="3764"/>
                  </a:lnTo>
                  <a:lnTo>
                    <a:pt x="3591" y="3818"/>
                  </a:lnTo>
                  <a:lnTo>
                    <a:pt x="3473" y="3864"/>
                  </a:lnTo>
                  <a:lnTo>
                    <a:pt x="3355" y="3900"/>
                  </a:lnTo>
                  <a:lnTo>
                    <a:pt x="3237" y="3936"/>
                  </a:lnTo>
                  <a:lnTo>
                    <a:pt x="3109" y="3973"/>
                  </a:lnTo>
                  <a:lnTo>
                    <a:pt x="2982" y="3991"/>
                  </a:lnTo>
                  <a:lnTo>
                    <a:pt x="2855" y="4009"/>
                  </a:lnTo>
                  <a:lnTo>
                    <a:pt x="2718" y="4018"/>
                  </a:lnTo>
                  <a:lnTo>
                    <a:pt x="2591" y="4018"/>
                  </a:lnTo>
                  <a:lnTo>
                    <a:pt x="1" y="4018"/>
                  </a:lnTo>
                  <a:lnTo>
                    <a:pt x="1" y="1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6497250" y="3937975"/>
              <a:ext cx="129325" cy="100700"/>
            </a:xfrm>
            <a:custGeom>
              <a:rect b="b" l="l" r="r" t="t"/>
              <a:pathLst>
                <a:path extrusionOk="0" h="4028" w="5173">
                  <a:moveTo>
                    <a:pt x="5173" y="4028"/>
                  </a:moveTo>
                  <a:lnTo>
                    <a:pt x="5173" y="2591"/>
                  </a:lnTo>
                  <a:lnTo>
                    <a:pt x="5173" y="2591"/>
                  </a:lnTo>
                  <a:lnTo>
                    <a:pt x="5173" y="2455"/>
                  </a:lnTo>
                  <a:lnTo>
                    <a:pt x="5163" y="2328"/>
                  </a:lnTo>
                  <a:lnTo>
                    <a:pt x="5145" y="2192"/>
                  </a:lnTo>
                  <a:lnTo>
                    <a:pt x="5118" y="2064"/>
                  </a:lnTo>
                  <a:lnTo>
                    <a:pt x="5091" y="1946"/>
                  </a:lnTo>
                  <a:lnTo>
                    <a:pt x="5054" y="1819"/>
                  </a:lnTo>
                  <a:lnTo>
                    <a:pt x="5018" y="1701"/>
                  </a:lnTo>
                  <a:lnTo>
                    <a:pt x="4973" y="1583"/>
                  </a:lnTo>
                  <a:lnTo>
                    <a:pt x="4918" y="1473"/>
                  </a:lnTo>
                  <a:lnTo>
                    <a:pt x="4864" y="1355"/>
                  </a:lnTo>
                  <a:lnTo>
                    <a:pt x="4800" y="1246"/>
                  </a:lnTo>
                  <a:lnTo>
                    <a:pt x="4727" y="1146"/>
                  </a:lnTo>
                  <a:lnTo>
                    <a:pt x="4654" y="1046"/>
                  </a:lnTo>
                  <a:lnTo>
                    <a:pt x="4582" y="946"/>
                  </a:lnTo>
                  <a:lnTo>
                    <a:pt x="4500" y="855"/>
                  </a:lnTo>
                  <a:lnTo>
                    <a:pt x="4418" y="764"/>
                  </a:lnTo>
                  <a:lnTo>
                    <a:pt x="4327" y="674"/>
                  </a:lnTo>
                  <a:lnTo>
                    <a:pt x="4227" y="592"/>
                  </a:lnTo>
                  <a:lnTo>
                    <a:pt x="4136" y="519"/>
                  </a:lnTo>
                  <a:lnTo>
                    <a:pt x="4027" y="446"/>
                  </a:lnTo>
                  <a:lnTo>
                    <a:pt x="3927" y="383"/>
                  </a:lnTo>
                  <a:lnTo>
                    <a:pt x="3818" y="319"/>
                  </a:lnTo>
                  <a:lnTo>
                    <a:pt x="3709" y="255"/>
                  </a:lnTo>
                  <a:lnTo>
                    <a:pt x="3591" y="210"/>
                  </a:lnTo>
                  <a:lnTo>
                    <a:pt x="3473" y="165"/>
                  </a:lnTo>
                  <a:lnTo>
                    <a:pt x="3355" y="119"/>
                  </a:lnTo>
                  <a:lnTo>
                    <a:pt x="3237" y="83"/>
                  </a:lnTo>
                  <a:lnTo>
                    <a:pt x="3109" y="55"/>
                  </a:lnTo>
                  <a:lnTo>
                    <a:pt x="2982" y="37"/>
                  </a:lnTo>
                  <a:lnTo>
                    <a:pt x="2855" y="19"/>
                  </a:lnTo>
                  <a:lnTo>
                    <a:pt x="2718" y="10"/>
                  </a:lnTo>
                  <a:lnTo>
                    <a:pt x="2591" y="1"/>
                  </a:lnTo>
                  <a:lnTo>
                    <a:pt x="1" y="1"/>
                  </a:lnTo>
                  <a:lnTo>
                    <a:pt x="1" y="4028"/>
                  </a:lnTo>
                  <a:lnTo>
                    <a:pt x="5173" y="4028"/>
                  </a:lnTo>
                  <a:close/>
                </a:path>
              </a:pathLst>
            </a:custGeom>
            <a:solidFill>
              <a:srgbClr val="F2C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5452875" y="4038650"/>
              <a:ext cx="73875" cy="110700"/>
            </a:xfrm>
            <a:custGeom>
              <a:rect b="b" l="l" r="r" t="t"/>
              <a:pathLst>
                <a:path extrusionOk="0" h="4428" w="2955">
                  <a:moveTo>
                    <a:pt x="0" y="4418"/>
                  </a:moveTo>
                  <a:lnTo>
                    <a:pt x="0" y="4418"/>
                  </a:lnTo>
                  <a:lnTo>
                    <a:pt x="137" y="4427"/>
                  </a:lnTo>
                  <a:lnTo>
                    <a:pt x="264" y="4427"/>
                  </a:lnTo>
                  <a:lnTo>
                    <a:pt x="2954" y="4427"/>
                  </a:lnTo>
                  <a:lnTo>
                    <a:pt x="2954" y="1"/>
                  </a:lnTo>
                  <a:lnTo>
                    <a:pt x="0" y="1"/>
                  </a:lnTo>
                  <a:lnTo>
                    <a:pt x="0" y="4418"/>
                  </a:lnTo>
                  <a:close/>
                </a:path>
              </a:pathLst>
            </a:custGeom>
            <a:solidFill>
              <a:srgbClr val="D698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5452875" y="3927975"/>
              <a:ext cx="73875" cy="110700"/>
            </a:xfrm>
            <a:custGeom>
              <a:rect b="b" l="l" r="r" t="t"/>
              <a:pathLst>
                <a:path extrusionOk="0" h="4428" w="2955">
                  <a:moveTo>
                    <a:pt x="0" y="10"/>
                  </a:moveTo>
                  <a:lnTo>
                    <a:pt x="0" y="10"/>
                  </a:lnTo>
                  <a:lnTo>
                    <a:pt x="137" y="1"/>
                  </a:lnTo>
                  <a:lnTo>
                    <a:pt x="264" y="1"/>
                  </a:lnTo>
                  <a:lnTo>
                    <a:pt x="2954" y="1"/>
                  </a:lnTo>
                  <a:lnTo>
                    <a:pt x="2954" y="4428"/>
                  </a:lnTo>
                  <a:lnTo>
                    <a:pt x="0" y="442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AA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5388325" y="4038650"/>
              <a:ext cx="129325" cy="100475"/>
            </a:xfrm>
            <a:custGeom>
              <a:rect b="b" l="l" r="r" t="t"/>
              <a:pathLst>
                <a:path extrusionOk="0" h="4019" w="5173">
                  <a:moveTo>
                    <a:pt x="1" y="1"/>
                  </a:moveTo>
                  <a:lnTo>
                    <a:pt x="1" y="1437"/>
                  </a:lnTo>
                  <a:lnTo>
                    <a:pt x="1" y="1437"/>
                  </a:lnTo>
                  <a:lnTo>
                    <a:pt x="1" y="1573"/>
                  </a:lnTo>
                  <a:lnTo>
                    <a:pt x="10" y="1700"/>
                  </a:lnTo>
                  <a:lnTo>
                    <a:pt x="28" y="1828"/>
                  </a:lnTo>
                  <a:lnTo>
                    <a:pt x="55" y="1955"/>
                  </a:lnTo>
                  <a:lnTo>
                    <a:pt x="83" y="2082"/>
                  </a:lnTo>
                  <a:lnTo>
                    <a:pt x="119" y="2200"/>
                  </a:lnTo>
                  <a:lnTo>
                    <a:pt x="155" y="2328"/>
                  </a:lnTo>
                  <a:lnTo>
                    <a:pt x="201" y="2437"/>
                  </a:lnTo>
                  <a:lnTo>
                    <a:pt x="255" y="2555"/>
                  </a:lnTo>
                  <a:lnTo>
                    <a:pt x="310" y="2664"/>
                  </a:lnTo>
                  <a:lnTo>
                    <a:pt x="373" y="2773"/>
                  </a:lnTo>
                  <a:lnTo>
                    <a:pt x="446" y="2882"/>
                  </a:lnTo>
                  <a:lnTo>
                    <a:pt x="519" y="2982"/>
                  </a:lnTo>
                  <a:lnTo>
                    <a:pt x="592" y="3082"/>
                  </a:lnTo>
                  <a:lnTo>
                    <a:pt x="673" y="3173"/>
                  </a:lnTo>
                  <a:lnTo>
                    <a:pt x="755" y="3264"/>
                  </a:lnTo>
                  <a:lnTo>
                    <a:pt x="846" y="3346"/>
                  </a:lnTo>
                  <a:lnTo>
                    <a:pt x="946" y="3427"/>
                  </a:lnTo>
                  <a:lnTo>
                    <a:pt x="1037" y="3509"/>
                  </a:lnTo>
                  <a:lnTo>
                    <a:pt x="1146" y="3582"/>
                  </a:lnTo>
                  <a:lnTo>
                    <a:pt x="1246" y="3645"/>
                  </a:lnTo>
                  <a:lnTo>
                    <a:pt x="1355" y="3709"/>
                  </a:lnTo>
                  <a:lnTo>
                    <a:pt x="1464" y="3764"/>
                  </a:lnTo>
                  <a:lnTo>
                    <a:pt x="1582" y="3818"/>
                  </a:lnTo>
                  <a:lnTo>
                    <a:pt x="1701" y="3864"/>
                  </a:lnTo>
                  <a:lnTo>
                    <a:pt x="1819" y="3900"/>
                  </a:lnTo>
                  <a:lnTo>
                    <a:pt x="1937" y="3936"/>
                  </a:lnTo>
                  <a:lnTo>
                    <a:pt x="2064" y="3973"/>
                  </a:lnTo>
                  <a:lnTo>
                    <a:pt x="2191" y="3991"/>
                  </a:lnTo>
                  <a:lnTo>
                    <a:pt x="2319" y="4009"/>
                  </a:lnTo>
                  <a:lnTo>
                    <a:pt x="2455" y="4018"/>
                  </a:lnTo>
                  <a:lnTo>
                    <a:pt x="2582" y="4018"/>
                  </a:lnTo>
                  <a:lnTo>
                    <a:pt x="5173" y="4018"/>
                  </a:lnTo>
                  <a:lnTo>
                    <a:pt x="517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5388325" y="3937975"/>
              <a:ext cx="129325" cy="100700"/>
            </a:xfrm>
            <a:custGeom>
              <a:rect b="b" l="l" r="r" t="t"/>
              <a:pathLst>
                <a:path extrusionOk="0" h="4028" w="5173">
                  <a:moveTo>
                    <a:pt x="1" y="4028"/>
                  </a:moveTo>
                  <a:lnTo>
                    <a:pt x="1" y="2591"/>
                  </a:lnTo>
                  <a:lnTo>
                    <a:pt x="1" y="2591"/>
                  </a:lnTo>
                  <a:lnTo>
                    <a:pt x="1" y="2455"/>
                  </a:lnTo>
                  <a:lnTo>
                    <a:pt x="10" y="2328"/>
                  </a:lnTo>
                  <a:lnTo>
                    <a:pt x="28" y="2192"/>
                  </a:lnTo>
                  <a:lnTo>
                    <a:pt x="55" y="2064"/>
                  </a:lnTo>
                  <a:lnTo>
                    <a:pt x="83" y="1946"/>
                  </a:lnTo>
                  <a:lnTo>
                    <a:pt x="119" y="1819"/>
                  </a:lnTo>
                  <a:lnTo>
                    <a:pt x="155" y="1701"/>
                  </a:lnTo>
                  <a:lnTo>
                    <a:pt x="201" y="1583"/>
                  </a:lnTo>
                  <a:lnTo>
                    <a:pt x="255" y="1473"/>
                  </a:lnTo>
                  <a:lnTo>
                    <a:pt x="310" y="1355"/>
                  </a:lnTo>
                  <a:lnTo>
                    <a:pt x="373" y="1246"/>
                  </a:lnTo>
                  <a:lnTo>
                    <a:pt x="446" y="1146"/>
                  </a:lnTo>
                  <a:lnTo>
                    <a:pt x="519" y="1046"/>
                  </a:lnTo>
                  <a:lnTo>
                    <a:pt x="592" y="946"/>
                  </a:lnTo>
                  <a:lnTo>
                    <a:pt x="673" y="855"/>
                  </a:lnTo>
                  <a:lnTo>
                    <a:pt x="755" y="764"/>
                  </a:lnTo>
                  <a:lnTo>
                    <a:pt x="846" y="674"/>
                  </a:lnTo>
                  <a:lnTo>
                    <a:pt x="946" y="592"/>
                  </a:lnTo>
                  <a:lnTo>
                    <a:pt x="1037" y="519"/>
                  </a:lnTo>
                  <a:lnTo>
                    <a:pt x="1146" y="446"/>
                  </a:lnTo>
                  <a:lnTo>
                    <a:pt x="1246" y="383"/>
                  </a:lnTo>
                  <a:lnTo>
                    <a:pt x="1355" y="319"/>
                  </a:lnTo>
                  <a:lnTo>
                    <a:pt x="1464" y="255"/>
                  </a:lnTo>
                  <a:lnTo>
                    <a:pt x="1582" y="210"/>
                  </a:lnTo>
                  <a:lnTo>
                    <a:pt x="1701" y="165"/>
                  </a:lnTo>
                  <a:lnTo>
                    <a:pt x="1819" y="119"/>
                  </a:lnTo>
                  <a:lnTo>
                    <a:pt x="1937" y="83"/>
                  </a:lnTo>
                  <a:lnTo>
                    <a:pt x="2064" y="55"/>
                  </a:lnTo>
                  <a:lnTo>
                    <a:pt x="2191" y="37"/>
                  </a:lnTo>
                  <a:lnTo>
                    <a:pt x="2319" y="19"/>
                  </a:lnTo>
                  <a:lnTo>
                    <a:pt x="2455" y="10"/>
                  </a:lnTo>
                  <a:lnTo>
                    <a:pt x="2582" y="1"/>
                  </a:lnTo>
                  <a:lnTo>
                    <a:pt x="5173" y="1"/>
                  </a:lnTo>
                  <a:lnTo>
                    <a:pt x="5173" y="4028"/>
                  </a:lnTo>
                  <a:lnTo>
                    <a:pt x="1" y="4028"/>
                  </a:lnTo>
                  <a:close/>
                </a:path>
              </a:pathLst>
            </a:custGeom>
            <a:solidFill>
              <a:srgbClr val="F2C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5588975" y="4661750"/>
              <a:ext cx="114325" cy="35225"/>
            </a:xfrm>
            <a:custGeom>
              <a:rect b="b" l="l" r="r" t="t"/>
              <a:pathLst>
                <a:path extrusionOk="0" h="1409" w="4573">
                  <a:moveTo>
                    <a:pt x="1" y="1409"/>
                  </a:moveTo>
                  <a:lnTo>
                    <a:pt x="4573" y="1409"/>
                  </a:lnTo>
                  <a:lnTo>
                    <a:pt x="4573" y="0"/>
                  </a:lnTo>
                  <a:lnTo>
                    <a:pt x="1" y="0"/>
                  </a:lnTo>
                  <a:lnTo>
                    <a:pt x="1" y="1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311600" y="4661750"/>
              <a:ext cx="114325" cy="35225"/>
            </a:xfrm>
            <a:custGeom>
              <a:rect b="b" l="l" r="r" t="t"/>
              <a:pathLst>
                <a:path extrusionOk="0" h="1409" w="4573">
                  <a:moveTo>
                    <a:pt x="1" y="1409"/>
                  </a:moveTo>
                  <a:lnTo>
                    <a:pt x="4573" y="1409"/>
                  </a:lnTo>
                  <a:lnTo>
                    <a:pt x="4573" y="0"/>
                  </a:lnTo>
                  <a:lnTo>
                    <a:pt x="1" y="0"/>
                  </a:lnTo>
                  <a:lnTo>
                    <a:pt x="1" y="1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22"/>
          <p:cNvGrpSpPr/>
          <p:nvPr/>
        </p:nvGrpSpPr>
        <p:grpSpPr>
          <a:xfrm>
            <a:off x="5375973" y="3623836"/>
            <a:ext cx="334636" cy="358236"/>
            <a:chOff x="5375973" y="3719086"/>
            <a:chExt cx="334636" cy="358236"/>
          </a:xfrm>
        </p:grpSpPr>
        <p:sp>
          <p:nvSpPr>
            <p:cNvPr id="686" name="Google Shape;686;p22"/>
            <p:cNvSpPr/>
            <p:nvPr/>
          </p:nvSpPr>
          <p:spPr>
            <a:xfrm>
              <a:off x="5514658" y="3785516"/>
              <a:ext cx="23789" cy="23858"/>
            </a:xfrm>
            <a:custGeom>
              <a:rect b="b" l="l" r="r" t="t"/>
              <a:pathLst>
                <a:path extrusionOk="0" h="4874" w="4855">
                  <a:moveTo>
                    <a:pt x="2437" y="0"/>
                  </a:moveTo>
                  <a:lnTo>
                    <a:pt x="2189" y="20"/>
                  </a:lnTo>
                  <a:lnTo>
                    <a:pt x="1942" y="58"/>
                  </a:lnTo>
                  <a:lnTo>
                    <a:pt x="1714" y="115"/>
                  </a:lnTo>
                  <a:lnTo>
                    <a:pt x="1485" y="191"/>
                  </a:lnTo>
                  <a:lnTo>
                    <a:pt x="1276" y="305"/>
                  </a:lnTo>
                  <a:lnTo>
                    <a:pt x="1066" y="419"/>
                  </a:lnTo>
                  <a:lnTo>
                    <a:pt x="895" y="552"/>
                  </a:lnTo>
                  <a:lnTo>
                    <a:pt x="705" y="724"/>
                  </a:lnTo>
                  <a:lnTo>
                    <a:pt x="553" y="895"/>
                  </a:lnTo>
                  <a:lnTo>
                    <a:pt x="419" y="1066"/>
                  </a:lnTo>
                  <a:lnTo>
                    <a:pt x="286" y="1276"/>
                  </a:lnTo>
                  <a:lnTo>
                    <a:pt x="191" y="1485"/>
                  </a:lnTo>
                  <a:lnTo>
                    <a:pt x="115" y="1713"/>
                  </a:lnTo>
                  <a:lnTo>
                    <a:pt x="58" y="1942"/>
                  </a:lnTo>
                  <a:lnTo>
                    <a:pt x="20" y="2189"/>
                  </a:lnTo>
                  <a:lnTo>
                    <a:pt x="1" y="2437"/>
                  </a:lnTo>
                  <a:lnTo>
                    <a:pt x="20" y="2684"/>
                  </a:lnTo>
                  <a:lnTo>
                    <a:pt x="58" y="2932"/>
                  </a:lnTo>
                  <a:lnTo>
                    <a:pt x="115" y="3160"/>
                  </a:lnTo>
                  <a:lnTo>
                    <a:pt x="191" y="3388"/>
                  </a:lnTo>
                  <a:lnTo>
                    <a:pt x="286" y="3598"/>
                  </a:lnTo>
                  <a:lnTo>
                    <a:pt x="419" y="3788"/>
                  </a:lnTo>
                  <a:lnTo>
                    <a:pt x="553" y="3978"/>
                  </a:lnTo>
                  <a:lnTo>
                    <a:pt x="705" y="4150"/>
                  </a:lnTo>
                  <a:lnTo>
                    <a:pt x="895" y="4302"/>
                  </a:lnTo>
                  <a:lnTo>
                    <a:pt x="1066" y="4454"/>
                  </a:lnTo>
                  <a:lnTo>
                    <a:pt x="1276" y="4568"/>
                  </a:lnTo>
                  <a:lnTo>
                    <a:pt x="1485" y="4683"/>
                  </a:lnTo>
                  <a:lnTo>
                    <a:pt x="1714" y="4759"/>
                  </a:lnTo>
                  <a:lnTo>
                    <a:pt x="1942" y="4816"/>
                  </a:lnTo>
                  <a:lnTo>
                    <a:pt x="2189" y="4854"/>
                  </a:lnTo>
                  <a:lnTo>
                    <a:pt x="2437" y="4873"/>
                  </a:lnTo>
                  <a:lnTo>
                    <a:pt x="2684" y="4854"/>
                  </a:lnTo>
                  <a:lnTo>
                    <a:pt x="2913" y="4816"/>
                  </a:lnTo>
                  <a:lnTo>
                    <a:pt x="3160" y="4759"/>
                  </a:lnTo>
                  <a:lnTo>
                    <a:pt x="3370" y="4683"/>
                  </a:lnTo>
                  <a:lnTo>
                    <a:pt x="3598" y="4568"/>
                  </a:lnTo>
                  <a:lnTo>
                    <a:pt x="3788" y="4454"/>
                  </a:lnTo>
                  <a:lnTo>
                    <a:pt x="3979" y="4302"/>
                  </a:lnTo>
                  <a:lnTo>
                    <a:pt x="4150" y="4150"/>
                  </a:lnTo>
                  <a:lnTo>
                    <a:pt x="4302" y="3978"/>
                  </a:lnTo>
                  <a:lnTo>
                    <a:pt x="4454" y="3788"/>
                  </a:lnTo>
                  <a:lnTo>
                    <a:pt x="4569" y="3598"/>
                  </a:lnTo>
                  <a:lnTo>
                    <a:pt x="4664" y="3388"/>
                  </a:lnTo>
                  <a:lnTo>
                    <a:pt x="4759" y="3160"/>
                  </a:lnTo>
                  <a:lnTo>
                    <a:pt x="4816" y="2932"/>
                  </a:lnTo>
                  <a:lnTo>
                    <a:pt x="4854" y="2684"/>
                  </a:lnTo>
                  <a:lnTo>
                    <a:pt x="4854" y="2437"/>
                  </a:lnTo>
                  <a:lnTo>
                    <a:pt x="4854" y="2189"/>
                  </a:lnTo>
                  <a:lnTo>
                    <a:pt x="4816" y="1942"/>
                  </a:lnTo>
                  <a:lnTo>
                    <a:pt x="4759" y="1713"/>
                  </a:lnTo>
                  <a:lnTo>
                    <a:pt x="4664" y="1485"/>
                  </a:lnTo>
                  <a:lnTo>
                    <a:pt x="4569" y="1276"/>
                  </a:lnTo>
                  <a:lnTo>
                    <a:pt x="4454" y="1066"/>
                  </a:lnTo>
                  <a:lnTo>
                    <a:pt x="4302" y="895"/>
                  </a:lnTo>
                  <a:lnTo>
                    <a:pt x="4150" y="724"/>
                  </a:lnTo>
                  <a:lnTo>
                    <a:pt x="3979" y="552"/>
                  </a:lnTo>
                  <a:lnTo>
                    <a:pt x="3788" y="419"/>
                  </a:lnTo>
                  <a:lnTo>
                    <a:pt x="3598" y="305"/>
                  </a:lnTo>
                  <a:lnTo>
                    <a:pt x="3370" y="191"/>
                  </a:lnTo>
                  <a:lnTo>
                    <a:pt x="3160" y="115"/>
                  </a:lnTo>
                  <a:lnTo>
                    <a:pt x="2913" y="58"/>
                  </a:lnTo>
                  <a:lnTo>
                    <a:pt x="2684" y="2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5447974" y="3719086"/>
              <a:ext cx="212180" cy="261158"/>
            </a:xfrm>
            <a:custGeom>
              <a:rect b="b" l="l" r="r" t="t"/>
              <a:pathLst>
                <a:path extrusionOk="0" h="53352" w="43302">
                  <a:moveTo>
                    <a:pt x="16389" y="9289"/>
                  </a:moveTo>
                  <a:lnTo>
                    <a:pt x="16731" y="9327"/>
                  </a:lnTo>
                  <a:lnTo>
                    <a:pt x="17055" y="9365"/>
                  </a:lnTo>
                  <a:lnTo>
                    <a:pt x="17397" y="9422"/>
                  </a:lnTo>
                  <a:lnTo>
                    <a:pt x="17721" y="9498"/>
                  </a:lnTo>
                  <a:lnTo>
                    <a:pt x="18044" y="9593"/>
                  </a:lnTo>
                  <a:lnTo>
                    <a:pt x="18349" y="9689"/>
                  </a:lnTo>
                  <a:lnTo>
                    <a:pt x="18653" y="9822"/>
                  </a:lnTo>
                  <a:lnTo>
                    <a:pt x="18958" y="9955"/>
                  </a:lnTo>
                  <a:lnTo>
                    <a:pt x="19244" y="10107"/>
                  </a:lnTo>
                  <a:lnTo>
                    <a:pt x="19529" y="10260"/>
                  </a:lnTo>
                  <a:lnTo>
                    <a:pt x="19796" y="10431"/>
                  </a:lnTo>
                  <a:lnTo>
                    <a:pt x="20062" y="10621"/>
                  </a:lnTo>
                  <a:lnTo>
                    <a:pt x="20309" y="10831"/>
                  </a:lnTo>
                  <a:lnTo>
                    <a:pt x="20557" y="11040"/>
                  </a:lnTo>
                  <a:lnTo>
                    <a:pt x="20785" y="11249"/>
                  </a:lnTo>
                  <a:lnTo>
                    <a:pt x="21014" y="11497"/>
                  </a:lnTo>
                  <a:lnTo>
                    <a:pt x="21223" y="11725"/>
                  </a:lnTo>
                  <a:lnTo>
                    <a:pt x="21432" y="11992"/>
                  </a:lnTo>
                  <a:lnTo>
                    <a:pt x="21604" y="12258"/>
                  </a:lnTo>
                  <a:lnTo>
                    <a:pt x="21794" y="12525"/>
                  </a:lnTo>
                  <a:lnTo>
                    <a:pt x="21946" y="12810"/>
                  </a:lnTo>
                  <a:lnTo>
                    <a:pt x="22099" y="13096"/>
                  </a:lnTo>
                  <a:lnTo>
                    <a:pt x="22232" y="13400"/>
                  </a:lnTo>
                  <a:lnTo>
                    <a:pt x="22346" y="13705"/>
                  </a:lnTo>
                  <a:lnTo>
                    <a:pt x="22460" y="14009"/>
                  </a:lnTo>
                  <a:lnTo>
                    <a:pt x="22555" y="14333"/>
                  </a:lnTo>
                  <a:lnTo>
                    <a:pt x="22632" y="14656"/>
                  </a:lnTo>
                  <a:lnTo>
                    <a:pt x="22689" y="14980"/>
                  </a:lnTo>
                  <a:lnTo>
                    <a:pt x="22727" y="15323"/>
                  </a:lnTo>
                  <a:lnTo>
                    <a:pt x="22746" y="15665"/>
                  </a:lnTo>
                  <a:lnTo>
                    <a:pt x="22765" y="16008"/>
                  </a:lnTo>
                  <a:lnTo>
                    <a:pt x="22746" y="16350"/>
                  </a:lnTo>
                  <a:lnTo>
                    <a:pt x="22727" y="16693"/>
                  </a:lnTo>
                  <a:lnTo>
                    <a:pt x="22689" y="17036"/>
                  </a:lnTo>
                  <a:lnTo>
                    <a:pt x="22632" y="17359"/>
                  </a:lnTo>
                  <a:lnTo>
                    <a:pt x="22555" y="17683"/>
                  </a:lnTo>
                  <a:lnTo>
                    <a:pt x="22460" y="18006"/>
                  </a:lnTo>
                  <a:lnTo>
                    <a:pt x="22346" y="18311"/>
                  </a:lnTo>
                  <a:lnTo>
                    <a:pt x="22232" y="18615"/>
                  </a:lnTo>
                  <a:lnTo>
                    <a:pt x="22099" y="18920"/>
                  </a:lnTo>
                  <a:lnTo>
                    <a:pt x="21946" y="19205"/>
                  </a:lnTo>
                  <a:lnTo>
                    <a:pt x="21794" y="19491"/>
                  </a:lnTo>
                  <a:lnTo>
                    <a:pt x="21604" y="19757"/>
                  </a:lnTo>
                  <a:lnTo>
                    <a:pt x="21432" y="20024"/>
                  </a:lnTo>
                  <a:lnTo>
                    <a:pt x="21223" y="20271"/>
                  </a:lnTo>
                  <a:lnTo>
                    <a:pt x="21014" y="20519"/>
                  </a:lnTo>
                  <a:lnTo>
                    <a:pt x="20785" y="20747"/>
                  </a:lnTo>
                  <a:lnTo>
                    <a:pt x="20557" y="20975"/>
                  </a:lnTo>
                  <a:lnTo>
                    <a:pt x="20309" y="21185"/>
                  </a:lnTo>
                  <a:lnTo>
                    <a:pt x="20062" y="21394"/>
                  </a:lnTo>
                  <a:lnTo>
                    <a:pt x="19796" y="21585"/>
                  </a:lnTo>
                  <a:lnTo>
                    <a:pt x="19529" y="21756"/>
                  </a:lnTo>
                  <a:lnTo>
                    <a:pt x="19244" y="21908"/>
                  </a:lnTo>
                  <a:lnTo>
                    <a:pt x="18958" y="22060"/>
                  </a:lnTo>
                  <a:lnTo>
                    <a:pt x="18653" y="22194"/>
                  </a:lnTo>
                  <a:lnTo>
                    <a:pt x="18349" y="22308"/>
                  </a:lnTo>
                  <a:lnTo>
                    <a:pt x="18044" y="22422"/>
                  </a:lnTo>
                  <a:lnTo>
                    <a:pt x="17721" y="22517"/>
                  </a:lnTo>
                  <a:lnTo>
                    <a:pt x="17397" y="22593"/>
                  </a:lnTo>
                  <a:lnTo>
                    <a:pt x="17055" y="22650"/>
                  </a:lnTo>
                  <a:lnTo>
                    <a:pt x="16731" y="22688"/>
                  </a:lnTo>
                  <a:lnTo>
                    <a:pt x="16389" y="22707"/>
                  </a:lnTo>
                  <a:lnTo>
                    <a:pt x="16046" y="22727"/>
                  </a:lnTo>
                  <a:lnTo>
                    <a:pt x="15703" y="22707"/>
                  </a:lnTo>
                  <a:lnTo>
                    <a:pt x="15361" y="22688"/>
                  </a:lnTo>
                  <a:lnTo>
                    <a:pt x="15018" y="22650"/>
                  </a:lnTo>
                  <a:lnTo>
                    <a:pt x="14695" y="22593"/>
                  </a:lnTo>
                  <a:lnTo>
                    <a:pt x="14371" y="22517"/>
                  </a:lnTo>
                  <a:lnTo>
                    <a:pt x="14047" y="22422"/>
                  </a:lnTo>
                  <a:lnTo>
                    <a:pt x="13724" y="22308"/>
                  </a:lnTo>
                  <a:lnTo>
                    <a:pt x="13419" y="22194"/>
                  </a:lnTo>
                  <a:lnTo>
                    <a:pt x="13134" y="22060"/>
                  </a:lnTo>
                  <a:lnTo>
                    <a:pt x="12848" y="21908"/>
                  </a:lnTo>
                  <a:lnTo>
                    <a:pt x="12563" y="21756"/>
                  </a:lnTo>
                  <a:lnTo>
                    <a:pt x="12296" y="21585"/>
                  </a:lnTo>
                  <a:lnTo>
                    <a:pt x="12030" y="21394"/>
                  </a:lnTo>
                  <a:lnTo>
                    <a:pt x="11763" y="21185"/>
                  </a:lnTo>
                  <a:lnTo>
                    <a:pt x="11535" y="20975"/>
                  </a:lnTo>
                  <a:lnTo>
                    <a:pt x="11288" y="20747"/>
                  </a:lnTo>
                  <a:lnTo>
                    <a:pt x="11078" y="20519"/>
                  </a:lnTo>
                  <a:lnTo>
                    <a:pt x="10850" y="20271"/>
                  </a:lnTo>
                  <a:lnTo>
                    <a:pt x="10659" y="20024"/>
                  </a:lnTo>
                  <a:lnTo>
                    <a:pt x="10469" y="19757"/>
                  </a:lnTo>
                  <a:lnTo>
                    <a:pt x="10298" y="19491"/>
                  </a:lnTo>
                  <a:lnTo>
                    <a:pt x="10126" y="19205"/>
                  </a:lnTo>
                  <a:lnTo>
                    <a:pt x="9993" y="18920"/>
                  </a:lnTo>
                  <a:lnTo>
                    <a:pt x="9860" y="18615"/>
                  </a:lnTo>
                  <a:lnTo>
                    <a:pt x="9727" y="18311"/>
                  </a:lnTo>
                  <a:lnTo>
                    <a:pt x="9632" y="18006"/>
                  </a:lnTo>
                  <a:lnTo>
                    <a:pt x="9536" y="17683"/>
                  </a:lnTo>
                  <a:lnTo>
                    <a:pt x="9460" y="17359"/>
                  </a:lnTo>
                  <a:lnTo>
                    <a:pt x="9403" y="17036"/>
                  </a:lnTo>
                  <a:lnTo>
                    <a:pt x="9365" y="16693"/>
                  </a:lnTo>
                  <a:lnTo>
                    <a:pt x="9327" y="16350"/>
                  </a:lnTo>
                  <a:lnTo>
                    <a:pt x="9327" y="16008"/>
                  </a:lnTo>
                  <a:lnTo>
                    <a:pt x="9327" y="15665"/>
                  </a:lnTo>
                  <a:lnTo>
                    <a:pt x="9365" y="15323"/>
                  </a:lnTo>
                  <a:lnTo>
                    <a:pt x="9403" y="14980"/>
                  </a:lnTo>
                  <a:lnTo>
                    <a:pt x="9460" y="14656"/>
                  </a:lnTo>
                  <a:lnTo>
                    <a:pt x="9536" y="14333"/>
                  </a:lnTo>
                  <a:lnTo>
                    <a:pt x="9632" y="14009"/>
                  </a:lnTo>
                  <a:lnTo>
                    <a:pt x="9727" y="13705"/>
                  </a:lnTo>
                  <a:lnTo>
                    <a:pt x="9860" y="13400"/>
                  </a:lnTo>
                  <a:lnTo>
                    <a:pt x="9993" y="13096"/>
                  </a:lnTo>
                  <a:lnTo>
                    <a:pt x="10126" y="12810"/>
                  </a:lnTo>
                  <a:lnTo>
                    <a:pt x="10298" y="12525"/>
                  </a:lnTo>
                  <a:lnTo>
                    <a:pt x="10469" y="12258"/>
                  </a:lnTo>
                  <a:lnTo>
                    <a:pt x="10659" y="11992"/>
                  </a:lnTo>
                  <a:lnTo>
                    <a:pt x="10850" y="11725"/>
                  </a:lnTo>
                  <a:lnTo>
                    <a:pt x="11078" y="11497"/>
                  </a:lnTo>
                  <a:lnTo>
                    <a:pt x="11288" y="11249"/>
                  </a:lnTo>
                  <a:lnTo>
                    <a:pt x="11535" y="11040"/>
                  </a:lnTo>
                  <a:lnTo>
                    <a:pt x="11763" y="10831"/>
                  </a:lnTo>
                  <a:lnTo>
                    <a:pt x="12030" y="10621"/>
                  </a:lnTo>
                  <a:lnTo>
                    <a:pt x="12296" y="10431"/>
                  </a:lnTo>
                  <a:lnTo>
                    <a:pt x="12563" y="10260"/>
                  </a:lnTo>
                  <a:lnTo>
                    <a:pt x="12848" y="10107"/>
                  </a:lnTo>
                  <a:lnTo>
                    <a:pt x="13134" y="9955"/>
                  </a:lnTo>
                  <a:lnTo>
                    <a:pt x="13419" y="9822"/>
                  </a:lnTo>
                  <a:lnTo>
                    <a:pt x="13724" y="9689"/>
                  </a:lnTo>
                  <a:lnTo>
                    <a:pt x="14047" y="9593"/>
                  </a:lnTo>
                  <a:lnTo>
                    <a:pt x="14371" y="9498"/>
                  </a:lnTo>
                  <a:lnTo>
                    <a:pt x="14695" y="9422"/>
                  </a:lnTo>
                  <a:lnTo>
                    <a:pt x="15018" y="9365"/>
                  </a:lnTo>
                  <a:lnTo>
                    <a:pt x="15361" y="9327"/>
                  </a:lnTo>
                  <a:lnTo>
                    <a:pt x="15703" y="9289"/>
                  </a:lnTo>
                  <a:close/>
                  <a:moveTo>
                    <a:pt x="3960" y="1"/>
                  </a:moveTo>
                  <a:lnTo>
                    <a:pt x="3560" y="20"/>
                  </a:lnTo>
                  <a:lnTo>
                    <a:pt x="3179" y="77"/>
                  </a:lnTo>
                  <a:lnTo>
                    <a:pt x="2799" y="191"/>
                  </a:lnTo>
                  <a:lnTo>
                    <a:pt x="2437" y="324"/>
                  </a:lnTo>
                  <a:lnTo>
                    <a:pt x="2094" y="515"/>
                  </a:lnTo>
                  <a:lnTo>
                    <a:pt x="1771" y="724"/>
                  </a:lnTo>
                  <a:lnTo>
                    <a:pt x="1447" y="952"/>
                  </a:lnTo>
                  <a:lnTo>
                    <a:pt x="1181" y="1238"/>
                  </a:lnTo>
                  <a:lnTo>
                    <a:pt x="914" y="1523"/>
                  </a:lnTo>
                  <a:lnTo>
                    <a:pt x="686" y="1847"/>
                  </a:lnTo>
                  <a:lnTo>
                    <a:pt x="476" y="2190"/>
                  </a:lnTo>
                  <a:lnTo>
                    <a:pt x="305" y="2551"/>
                  </a:lnTo>
                  <a:lnTo>
                    <a:pt x="172" y="2932"/>
                  </a:lnTo>
                  <a:lnTo>
                    <a:pt x="77" y="3332"/>
                  </a:lnTo>
                  <a:lnTo>
                    <a:pt x="20" y="3750"/>
                  </a:lnTo>
                  <a:lnTo>
                    <a:pt x="1" y="4169"/>
                  </a:lnTo>
                  <a:lnTo>
                    <a:pt x="1" y="34775"/>
                  </a:lnTo>
                  <a:lnTo>
                    <a:pt x="1" y="35441"/>
                  </a:lnTo>
                  <a:lnTo>
                    <a:pt x="20" y="36088"/>
                  </a:lnTo>
                  <a:lnTo>
                    <a:pt x="77" y="36735"/>
                  </a:lnTo>
                  <a:lnTo>
                    <a:pt x="134" y="37382"/>
                  </a:lnTo>
                  <a:lnTo>
                    <a:pt x="210" y="38029"/>
                  </a:lnTo>
                  <a:lnTo>
                    <a:pt x="305" y="38676"/>
                  </a:lnTo>
                  <a:lnTo>
                    <a:pt x="400" y="39305"/>
                  </a:lnTo>
                  <a:lnTo>
                    <a:pt x="534" y="39952"/>
                  </a:lnTo>
                  <a:lnTo>
                    <a:pt x="667" y="40580"/>
                  </a:lnTo>
                  <a:lnTo>
                    <a:pt x="819" y="41208"/>
                  </a:lnTo>
                  <a:lnTo>
                    <a:pt x="1009" y="41836"/>
                  </a:lnTo>
                  <a:lnTo>
                    <a:pt x="1200" y="42464"/>
                  </a:lnTo>
                  <a:lnTo>
                    <a:pt x="1390" y="43073"/>
                  </a:lnTo>
                  <a:lnTo>
                    <a:pt x="1619" y="43682"/>
                  </a:lnTo>
                  <a:lnTo>
                    <a:pt x="1847" y="44291"/>
                  </a:lnTo>
                  <a:lnTo>
                    <a:pt x="2113" y="44881"/>
                  </a:lnTo>
                  <a:lnTo>
                    <a:pt x="2380" y="45471"/>
                  </a:lnTo>
                  <a:lnTo>
                    <a:pt x="2665" y="46061"/>
                  </a:lnTo>
                  <a:lnTo>
                    <a:pt x="2951" y="46632"/>
                  </a:lnTo>
                  <a:lnTo>
                    <a:pt x="3274" y="47203"/>
                  </a:lnTo>
                  <a:lnTo>
                    <a:pt x="3598" y="47774"/>
                  </a:lnTo>
                  <a:lnTo>
                    <a:pt x="3941" y="48326"/>
                  </a:lnTo>
                  <a:lnTo>
                    <a:pt x="4302" y="48878"/>
                  </a:lnTo>
                  <a:lnTo>
                    <a:pt x="4664" y="49411"/>
                  </a:lnTo>
                  <a:lnTo>
                    <a:pt x="5064" y="49944"/>
                  </a:lnTo>
                  <a:lnTo>
                    <a:pt x="5463" y="50458"/>
                  </a:lnTo>
                  <a:lnTo>
                    <a:pt x="5882" y="50972"/>
                  </a:lnTo>
                  <a:lnTo>
                    <a:pt x="6320" y="51467"/>
                  </a:lnTo>
                  <a:lnTo>
                    <a:pt x="6758" y="51962"/>
                  </a:lnTo>
                  <a:lnTo>
                    <a:pt x="7214" y="52438"/>
                  </a:lnTo>
                  <a:lnTo>
                    <a:pt x="7690" y="52894"/>
                  </a:lnTo>
                  <a:lnTo>
                    <a:pt x="8185" y="53351"/>
                  </a:lnTo>
                  <a:lnTo>
                    <a:pt x="8014" y="52894"/>
                  </a:lnTo>
                  <a:lnTo>
                    <a:pt x="7881" y="52419"/>
                  </a:lnTo>
                  <a:lnTo>
                    <a:pt x="7747" y="51943"/>
                  </a:lnTo>
                  <a:lnTo>
                    <a:pt x="7633" y="51486"/>
                  </a:lnTo>
                  <a:lnTo>
                    <a:pt x="7538" y="51010"/>
                  </a:lnTo>
                  <a:lnTo>
                    <a:pt x="7462" y="50534"/>
                  </a:lnTo>
                  <a:lnTo>
                    <a:pt x="7386" y="50058"/>
                  </a:lnTo>
                  <a:lnTo>
                    <a:pt x="7329" y="49583"/>
                  </a:lnTo>
                  <a:lnTo>
                    <a:pt x="7290" y="49107"/>
                  </a:lnTo>
                  <a:lnTo>
                    <a:pt x="7271" y="48631"/>
                  </a:lnTo>
                  <a:lnTo>
                    <a:pt x="7271" y="48155"/>
                  </a:lnTo>
                  <a:lnTo>
                    <a:pt x="7271" y="47679"/>
                  </a:lnTo>
                  <a:lnTo>
                    <a:pt x="7290" y="47203"/>
                  </a:lnTo>
                  <a:lnTo>
                    <a:pt x="7329" y="46728"/>
                  </a:lnTo>
                  <a:lnTo>
                    <a:pt x="7367" y="46252"/>
                  </a:lnTo>
                  <a:lnTo>
                    <a:pt x="7424" y="45795"/>
                  </a:lnTo>
                  <a:lnTo>
                    <a:pt x="7500" y="45319"/>
                  </a:lnTo>
                  <a:lnTo>
                    <a:pt x="7595" y="44862"/>
                  </a:lnTo>
                  <a:lnTo>
                    <a:pt x="7690" y="44406"/>
                  </a:lnTo>
                  <a:lnTo>
                    <a:pt x="7804" y="43930"/>
                  </a:lnTo>
                  <a:lnTo>
                    <a:pt x="7919" y="43492"/>
                  </a:lnTo>
                  <a:lnTo>
                    <a:pt x="8071" y="43035"/>
                  </a:lnTo>
                  <a:lnTo>
                    <a:pt x="8223" y="42578"/>
                  </a:lnTo>
                  <a:lnTo>
                    <a:pt x="8375" y="42141"/>
                  </a:lnTo>
                  <a:lnTo>
                    <a:pt x="8566" y="41703"/>
                  </a:lnTo>
                  <a:lnTo>
                    <a:pt x="8756" y="41284"/>
                  </a:lnTo>
                  <a:lnTo>
                    <a:pt x="8946" y="40846"/>
                  </a:lnTo>
                  <a:lnTo>
                    <a:pt x="9175" y="40428"/>
                  </a:lnTo>
                  <a:lnTo>
                    <a:pt x="9384" y="40009"/>
                  </a:lnTo>
                  <a:lnTo>
                    <a:pt x="9632" y="39609"/>
                  </a:lnTo>
                  <a:lnTo>
                    <a:pt x="9879" y="39190"/>
                  </a:lnTo>
                  <a:lnTo>
                    <a:pt x="10146" y="38810"/>
                  </a:lnTo>
                  <a:lnTo>
                    <a:pt x="10412" y="38410"/>
                  </a:lnTo>
                  <a:lnTo>
                    <a:pt x="10697" y="38029"/>
                  </a:lnTo>
                  <a:lnTo>
                    <a:pt x="11002" y="37668"/>
                  </a:lnTo>
                  <a:lnTo>
                    <a:pt x="11307" y="37306"/>
                  </a:lnTo>
                  <a:lnTo>
                    <a:pt x="11611" y="36944"/>
                  </a:lnTo>
                  <a:lnTo>
                    <a:pt x="11954" y="36602"/>
                  </a:lnTo>
                  <a:lnTo>
                    <a:pt x="12277" y="36259"/>
                  </a:lnTo>
                  <a:lnTo>
                    <a:pt x="12639" y="35936"/>
                  </a:lnTo>
                  <a:lnTo>
                    <a:pt x="13001" y="35612"/>
                  </a:lnTo>
                  <a:lnTo>
                    <a:pt x="13362" y="35308"/>
                  </a:lnTo>
                  <a:lnTo>
                    <a:pt x="13743" y="35003"/>
                  </a:lnTo>
                  <a:lnTo>
                    <a:pt x="14143" y="34718"/>
                  </a:lnTo>
                  <a:lnTo>
                    <a:pt x="14542" y="34432"/>
                  </a:lnTo>
                  <a:lnTo>
                    <a:pt x="14942" y="34166"/>
                  </a:lnTo>
                  <a:lnTo>
                    <a:pt x="15380" y="33918"/>
                  </a:lnTo>
                  <a:lnTo>
                    <a:pt x="15798" y="33671"/>
                  </a:lnTo>
                  <a:lnTo>
                    <a:pt x="16236" y="33442"/>
                  </a:lnTo>
                  <a:lnTo>
                    <a:pt x="16693" y="33233"/>
                  </a:lnTo>
                  <a:lnTo>
                    <a:pt x="17150" y="33024"/>
                  </a:lnTo>
                  <a:lnTo>
                    <a:pt x="17607" y="32833"/>
                  </a:lnTo>
                  <a:lnTo>
                    <a:pt x="18082" y="32662"/>
                  </a:lnTo>
                  <a:lnTo>
                    <a:pt x="18577" y="32491"/>
                  </a:lnTo>
                  <a:lnTo>
                    <a:pt x="19072" y="32338"/>
                  </a:lnTo>
                  <a:lnTo>
                    <a:pt x="19567" y="32205"/>
                  </a:lnTo>
                  <a:lnTo>
                    <a:pt x="20081" y="32091"/>
                  </a:lnTo>
                  <a:lnTo>
                    <a:pt x="20595" y="31977"/>
                  </a:lnTo>
                  <a:lnTo>
                    <a:pt x="21128" y="31901"/>
                  </a:lnTo>
                  <a:lnTo>
                    <a:pt x="21661" y="31824"/>
                  </a:lnTo>
                  <a:lnTo>
                    <a:pt x="22213" y="31767"/>
                  </a:lnTo>
                  <a:lnTo>
                    <a:pt x="22765" y="31710"/>
                  </a:lnTo>
                  <a:lnTo>
                    <a:pt x="23317" y="31691"/>
                  </a:lnTo>
                  <a:lnTo>
                    <a:pt x="43302" y="31691"/>
                  </a:lnTo>
                  <a:lnTo>
                    <a:pt x="43302" y="24953"/>
                  </a:lnTo>
                  <a:lnTo>
                    <a:pt x="43302" y="24325"/>
                  </a:lnTo>
                  <a:lnTo>
                    <a:pt x="43283" y="23678"/>
                  </a:lnTo>
                  <a:lnTo>
                    <a:pt x="43226" y="23050"/>
                  </a:lnTo>
                  <a:lnTo>
                    <a:pt x="43188" y="22422"/>
                  </a:lnTo>
                  <a:lnTo>
                    <a:pt x="43112" y="21794"/>
                  </a:lnTo>
                  <a:lnTo>
                    <a:pt x="43016" y="21166"/>
                  </a:lnTo>
                  <a:lnTo>
                    <a:pt x="42921" y="20557"/>
                  </a:lnTo>
                  <a:lnTo>
                    <a:pt x="42807" y="19948"/>
                  </a:lnTo>
                  <a:lnTo>
                    <a:pt x="42674" y="19339"/>
                  </a:lnTo>
                  <a:lnTo>
                    <a:pt x="42541" y="18749"/>
                  </a:lnTo>
                  <a:lnTo>
                    <a:pt x="42369" y="18159"/>
                  </a:lnTo>
                  <a:lnTo>
                    <a:pt x="42198" y="17568"/>
                  </a:lnTo>
                  <a:lnTo>
                    <a:pt x="42027" y="16978"/>
                  </a:lnTo>
                  <a:lnTo>
                    <a:pt x="41817" y="16407"/>
                  </a:lnTo>
                  <a:lnTo>
                    <a:pt x="41608" y="15836"/>
                  </a:lnTo>
                  <a:lnTo>
                    <a:pt x="41380" y="15265"/>
                  </a:lnTo>
                  <a:lnTo>
                    <a:pt x="41151" y="14713"/>
                  </a:lnTo>
                  <a:lnTo>
                    <a:pt x="40885" y="14162"/>
                  </a:lnTo>
                  <a:lnTo>
                    <a:pt x="40637" y="13629"/>
                  </a:lnTo>
                  <a:lnTo>
                    <a:pt x="40352" y="13096"/>
                  </a:lnTo>
                  <a:lnTo>
                    <a:pt x="40066" y="12563"/>
                  </a:lnTo>
                  <a:lnTo>
                    <a:pt x="39762" y="12049"/>
                  </a:lnTo>
                  <a:lnTo>
                    <a:pt x="39457" y="11535"/>
                  </a:lnTo>
                  <a:lnTo>
                    <a:pt x="39134" y="11040"/>
                  </a:lnTo>
                  <a:lnTo>
                    <a:pt x="38791" y="10545"/>
                  </a:lnTo>
                  <a:lnTo>
                    <a:pt x="38448" y="10050"/>
                  </a:lnTo>
                  <a:lnTo>
                    <a:pt x="38106" y="9574"/>
                  </a:lnTo>
                  <a:lnTo>
                    <a:pt x="37725" y="9099"/>
                  </a:lnTo>
                  <a:lnTo>
                    <a:pt x="37344" y="8642"/>
                  </a:lnTo>
                  <a:lnTo>
                    <a:pt x="36964" y="8204"/>
                  </a:lnTo>
                  <a:lnTo>
                    <a:pt x="36564" y="7766"/>
                  </a:lnTo>
                  <a:lnTo>
                    <a:pt x="36164" y="7329"/>
                  </a:lnTo>
                  <a:lnTo>
                    <a:pt x="35746" y="6910"/>
                  </a:lnTo>
                  <a:lnTo>
                    <a:pt x="35308" y="6510"/>
                  </a:lnTo>
                  <a:lnTo>
                    <a:pt x="34889" y="6110"/>
                  </a:lnTo>
                  <a:lnTo>
                    <a:pt x="34432" y="5711"/>
                  </a:lnTo>
                  <a:lnTo>
                    <a:pt x="33975" y="5349"/>
                  </a:lnTo>
                  <a:lnTo>
                    <a:pt x="33519" y="4968"/>
                  </a:lnTo>
                  <a:lnTo>
                    <a:pt x="33043" y="4626"/>
                  </a:lnTo>
                  <a:lnTo>
                    <a:pt x="32567" y="4283"/>
                  </a:lnTo>
                  <a:lnTo>
                    <a:pt x="32072" y="3941"/>
                  </a:lnTo>
                  <a:lnTo>
                    <a:pt x="31577" y="3617"/>
                  </a:lnTo>
                  <a:lnTo>
                    <a:pt x="31082" y="3312"/>
                  </a:lnTo>
                  <a:lnTo>
                    <a:pt x="30568" y="3027"/>
                  </a:lnTo>
                  <a:lnTo>
                    <a:pt x="30055" y="2741"/>
                  </a:lnTo>
                  <a:lnTo>
                    <a:pt x="29522" y="2475"/>
                  </a:lnTo>
                  <a:lnTo>
                    <a:pt x="29008" y="2209"/>
                  </a:lnTo>
                  <a:lnTo>
                    <a:pt x="28456" y="1961"/>
                  </a:lnTo>
                  <a:lnTo>
                    <a:pt x="27923" y="1733"/>
                  </a:lnTo>
                  <a:lnTo>
                    <a:pt x="27371" y="1523"/>
                  </a:lnTo>
                  <a:lnTo>
                    <a:pt x="26800" y="1314"/>
                  </a:lnTo>
                  <a:lnTo>
                    <a:pt x="26248" y="1124"/>
                  </a:lnTo>
                  <a:lnTo>
                    <a:pt x="25677" y="952"/>
                  </a:lnTo>
                  <a:lnTo>
                    <a:pt x="25106" y="781"/>
                  </a:lnTo>
                  <a:lnTo>
                    <a:pt x="24516" y="629"/>
                  </a:lnTo>
                  <a:lnTo>
                    <a:pt x="23945" y="496"/>
                  </a:lnTo>
                  <a:lnTo>
                    <a:pt x="23355" y="381"/>
                  </a:lnTo>
                  <a:lnTo>
                    <a:pt x="22765" y="286"/>
                  </a:lnTo>
                  <a:lnTo>
                    <a:pt x="22156" y="191"/>
                  </a:lnTo>
                  <a:lnTo>
                    <a:pt x="21547" y="134"/>
                  </a:lnTo>
                  <a:lnTo>
                    <a:pt x="20957" y="77"/>
                  </a:lnTo>
                  <a:lnTo>
                    <a:pt x="20347" y="20"/>
                  </a:lnTo>
                  <a:lnTo>
                    <a:pt x="19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5375973" y="3762691"/>
              <a:ext cx="50931" cy="124475"/>
            </a:xfrm>
            <a:custGeom>
              <a:rect b="b" l="l" r="r" t="t"/>
              <a:pathLst>
                <a:path extrusionOk="0" h="25429" w="10394">
                  <a:moveTo>
                    <a:pt x="8604" y="0"/>
                  </a:moveTo>
                  <a:lnTo>
                    <a:pt x="8166" y="19"/>
                  </a:lnTo>
                  <a:lnTo>
                    <a:pt x="7709" y="76"/>
                  </a:lnTo>
                  <a:lnTo>
                    <a:pt x="7272" y="134"/>
                  </a:lnTo>
                  <a:lnTo>
                    <a:pt x="6853" y="248"/>
                  </a:lnTo>
                  <a:lnTo>
                    <a:pt x="6434" y="362"/>
                  </a:lnTo>
                  <a:lnTo>
                    <a:pt x="6015" y="533"/>
                  </a:lnTo>
                  <a:lnTo>
                    <a:pt x="5616" y="705"/>
                  </a:lnTo>
                  <a:lnTo>
                    <a:pt x="5235" y="895"/>
                  </a:lnTo>
                  <a:lnTo>
                    <a:pt x="4854" y="1123"/>
                  </a:lnTo>
                  <a:lnTo>
                    <a:pt x="4474" y="1371"/>
                  </a:lnTo>
                  <a:lnTo>
                    <a:pt x="4112" y="1637"/>
                  </a:lnTo>
                  <a:lnTo>
                    <a:pt x="3769" y="1923"/>
                  </a:lnTo>
                  <a:lnTo>
                    <a:pt x="3427" y="2227"/>
                  </a:lnTo>
                  <a:lnTo>
                    <a:pt x="3103" y="2532"/>
                  </a:lnTo>
                  <a:lnTo>
                    <a:pt x="2799" y="2874"/>
                  </a:lnTo>
                  <a:lnTo>
                    <a:pt x="2494" y="3217"/>
                  </a:lnTo>
                  <a:lnTo>
                    <a:pt x="2209" y="3598"/>
                  </a:lnTo>
                  <a:lnTo>
                    <a:pt x="1942" y="3959"/>
                  </a:lnTo>
                  <a:lnTo>
                    <a:pt x="1695" y="4359"/>
                  </a:lnTo>
                  <a:lnTo>
                    <a:pt x="1447" y="4759"/>
                  </a:lnTo>
                  <a:lnTo>
                    <a:pt x="1238" y="5177"/>
                  </a:lnTo>
                  <a:lnTo>
                    <a:pt x="1029" y="5596"/>
                  </a:lnTo>
                  <a:lnTo>
                    <a:pt x="838" y="6015"/>
                  </a:lnTo>
                  <a:lnTo>
                    <a:pt x="667" y="6453"/>
                  </a:lnTo>
                  <a:lnTo>
                    <a:pt x="515" y="6890"/>
                  </a:lnTo>
                  <a:lnTo>
                    <a:pt x="381" y="7328"/>
                  </a:lnTo>
                  <a:lnTo>
                    <a:pt x="267" y="7785"/>
                  </a:lnTo>
                  <a:lnTo>
                    <a:pt x="172" y="8223"/>
                  </a:lnTo>
                  <a:lnTo>
                    <a:pt x="96" y="8680"/>
                  </a:lnTo>
                  <a:lnTo>
                    <a:pt x="39" y="9136"/>
                  </a:lnTo>
                  <a:lnTo>
                    <a:pt x="20" y="9574"/>
                  </a:lnTo>
                  <a:lnTo>
                    <a:pt x="1" y="10031"/>
                  </a:lnTo>
                  <a:lnTo>
                    <a:pt x="1" y="12886"/>
                  </a:lnTo>
                  <a:lnTo>
                    <a:pt x="20" y="13171"/>
                  </a:lnTo>
                  <a:lnTo>
                    <a:pt x="58" y="13438"/>
                  </a:lnTo>
                  <a:lnTo>
                    <a:pt x="115" y="13685"/>
                  </a:lnTo>
                  <a:lnTo>
                    <a:pt x="210" y="13933"/>
                  </a:lnTo>
                  <a:lnTo>
                    <a:pt x="324" y="14180"/>
                  </a:lnTo>
                  <a:lnTo>
                    <a:pt x="458" y="14390"/>
                  </a:lnTo>
                  <a:lnTo>
                    <a:pt x="610" y="14599"/>
                  </a:lnTo>
                  <a:lnTo>
                    <a:pt x="781" y="14789"/>
                  </a:lnTo>
                  <a:lnTo>
                    <a:pt x="972" y="14961"/>
                  </a:lnTo>
                  <a:lnTo>
                    <a:pt x="1181" y="15132"/>
                  </a:lnTo>
                  <a:lnTo>
                    <a:pt x="1409" y="15265"/>
                  </a:lnTo>
                  <a:lnTo>
                    <a:pt x="1638" y="15379"/>
                  </a:lnTo>
                  <a:lnTo>
                    <a:pt x="1885" y="15455"/>
                  </a:lnTo>
                  <a:lnTo>
                    <a:pt x="2133" y="15532"/>
                  </a:lnTo>
                  <a:lnTo>
                    <a:pt x="2399" y="15570"/>
                  </a:lnTo>
                  <a:lnTo>
                    <a:pt x="2685" y="15589"/>
                  </a:lnTo>
                  <a:lnTo>
                    <a:pt x="4607" y="15589"/>
                  </a:lnTo>
                  <a:lnTo>
                    <a:pt x="4588" y="15988"/>
                  </a:lnTo>
                  <a:lnTo>
                    <a:pt x="4569" y="16388"/>
                  </a:lnTo>
                  <a:lnTo>
                    <a:pt x="4588" y="16788"/>
                  </a:lnTo>
                  <a:lnTo>
                    <a:pt x="4626" y="17168"/>
                  </a:lnTo>
                  <a:lnTo>
                    <a:pt x="4664" y="17568"/>
                  </a:lnTo>
                  <a:lnTo>
                    <a:pt x="4721" y="17949"/>
                  </a:lnTo>
                  <a:lnTo>
                    <a:pt x="4797" y="18329"/>
                  </a:lnTo>
                  <a:lnTo>
                    <a:pt x="4873" y="18691"/>
                  </a:lnTo>
                  <a:lnTo>
                    <a:pt x="4969" y="19072"/>
                  </a:lnTo>
                  <a:lnTo>
                    <a:pt x="5083" y="19433"/>
                  </a:lnTo>
                  <a:lnTo>
                    <a:pt x="5216" y="19795"/>
                  </a:lnTo>
                  <a:lnTo>
                    <a:pt x="5349" y="20138"/>
                  </a:lnTo>
                  <a:lnTo>
                    <a:pt x="5501" y="20480"/>
                  </a:lnTo>
                  <a:lnTo>
                    <a:pt x="5673" y="20823"/>
                  </a:lnTo>
                  <a:lnTo>
                    <a:pt x="5844" y="21146"/>
                  </a:lnTo>
                  <a:lnTo>
                    <a:pt x="6034" y="21470"/>
                  </a:lnTo>
                  <a:lnTo>
                    <a:pt x="6225" y="21794"/>
                  </a:lnTo>
                  <a:lnTo>
                    <a:pt x="6434" y="22098"/>
                  </a:lnTo>
                  <a:lnTo>
                    <a:pt x="6663" y="22403"/>
                  </a:lnTo>
                  <a:lnTo>
                    <a:pt x="6891" y="22688"/>
                  </a:lnTo>
                  <a:lnTo>
                    <a:pt x="7138" y="22974"/>
                  </a:lnTo>
                  <a:lnTo>
                    <a:pt x="7386" y="23240"/>
                  </a:lnTo>
                  <a:lnTo>
                    <a:pt x="7652" y="23507"/>
                  </a:lnTo>
                  <a:lnTo>
                    <a:pt x="7919" y="23773"/>
                  </a:lnTo>
                  <a:lnTo>
                    <a:pt x="8204" y="24020"/>
                  </a:lnTo>
                  <a:lnTo>
                    <a:pt x="8490" y="24249"/>
                  </a:lnTo>
                  <a:lnTo>
                    <a:pt x="8794" y="24477"/>
                  </a:lnTo>
                  <a:lnTo>
                    <a:pt x="9099" y="24687"/>
                  </a:lnTo>
                  <a:lnTo>
                    <a:pt x="9403" y="24896"/>
                  </a:lnTo>
                  <a:lnTo>
                    <a:pt x="9727" y="25086"/>
                  </a:lnTo>
                  <a:lnTo>
                    <a:pt x="10070" y="25258"/>
                  </a:lnTo>
                  <a:lnTo>
                    <a:pt x="10393" y="25429"/>
                  </a:lnTo>
                  <a:lnTo>
                    <a:pt x="10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5504681" y="3895174"/>
              <a:ext cx="205927" cy="182148"/>
            </a:xfrm>
            <a:custGeom>
              <a:rect b="b" l="l" r="r" t="t"/>
              <a:pathLst>
                <a:path extrusionOk="0" h="37211" w="42026">
                  <a:moveTo>
                    <a:pt x="10012" y="24021"/>
                  </a:moveTo>
                  <a:lnTo>
                    <a:pt x="10678" y="24249"/>
                  </a:lnTo>
                  <a:lnTo>
                    <a:pt x="11325" y="24440"/>
                  </a:lnTo>
                  <a:lnTo>
                    <a:pt x="11934" y="24611"/>
                  </a:lnTo>
                  <a:lnTo>
                    <a:pt x="12524" y="24744"/>
                  </a:lnTo>
                  <a:lnTo>
                    <a:pt x="13114" y="24877"/>
                  </a:lnTo>
                  <a:lnTo>
                    <a:pt x="13685" y="24973"/>
                  </a:lnTo>
                  <a:lnTo>
                    <a:pt x="14865" y="25182"/>
                  </a:lnTo>
                  <a:lnTo>
                    <a:pt x="14865" y="32928"/>
                  </a:lnTo>
                  <a:lnTo>
                    <a:pt x="10012" y="32928"/>
                  </a:lnTo>
                  <a:lnTo>
                    <a:pt x="10012" y="24021"/>
                  </a:lnTo>
                  <a:close/>
                  <a:moveTo>
                    <a:pt x="12315" y="1"/>
                  </a:moveTo>
                  <a:lnTo>
                    <a:pt x="11744" y="20"/>
                  </a:lnTo>
                  <a:lnTo>
                    <a:pt x="11173" y="39"/>
                  </a:lnTo>
                  <a:lnTo>
                    <a:pt x="10621" y="96"/>
                  </a:lnTo>
                  <a:lnTo>
                    <a:pt x="10088" y="172"/>
                  </a:lnTo>
                  <a:lnTo>
                    <a:pt x="9555" y="267"/>
                  </a:lnTo>
                  <a:lnTo>
                    <a:pt x="9041" y="400"/>
                  </a:lnTo>
                  <a:lnTo>
                    <a:pt x="8546" y="534"/>
                  </a:lnTo>
                  <a:lnTo>
                    <a:pt x="8051" y="686"/>
                  </a:lnTo>
                  <a:lnTo>
                    <a:pt x="7575" y="857"/>
                  </a:lnTo>
                  <a:lnTo>
                    <a:pt x="7119" y="1048"/>
                  </a:lnTo>
                  <a:lnTo>
                    <a:pt x="6662" y="1257"/>
                  </a:lnTo>
                  <a:lnTo>
                    <a:pt x="6224" y="1485"/>
                  </a:lnTo>
                  <a:lnTo>
                    <a:pt x="5805" y="1733"/>
                  </a:lnTo>
                  <a:lnTo>
                    <a:pt x="5387" y="1999"/>
                  </a:lnTo>
                  <a:lnTo>
                    <a:pt x="5006" y="2266"/>
                  </a:lnTo>
                  <a:lnTo>
                    <a:pt x="4606" y="2551"/>
                  </a:lnTo>
                  <a:lnTo>
                    <a:pt x="4245" y="2856"/>
                  </a:lnTo>
                  <a:lnTo>
                    <a:pt x="3883" y="3179"/>
                  </a:lnTo>
                  <a:lnTo>
                    <a:pt x="3540" y="3503"/>
                  </a:lnTo>
                  <a:lnTo>
                    <a:pt x="3217" y="3845"/>
                  </a:lnTo>
                  <a:lnTo>
                    <a:pt x="2912" y="4188"/>
                  </a:lnTo>
                  <a:lnTo>
                    <a:pt x="2608" y="4550"/>
                  </a:lnTo>
                  <a:lnTo>
                    <a:pt x="2341" y="4930"/>
                  </a:lnTo>
                  <a:lnTo>
                    <a:pt x="2075" y="5311"/>
                  </a:lnTo>
                  <a:lnTo>
                    <a:pt x="1808" y="5692"/>
                  </a:lnTo>
                  <a:lnTo>
                    <a:pt x="1580" y="6091"/>
                  </a:lnTo>
                  <a:lnTo>
                    <a:pt x="1351" y="6510"/>
                  </a:lnTo>
                  <a:lnTo>
                    <a:pt x="1161" y="6929"/>
                  </a:lnTo>
                  <a:lnTo>
                    <a:pt x="971" y="7348"/>
                  </a:lnTo>
                  <a:lnTo>
                    <a:pt x="799" y="7766"/>
                  </a:lnTo>
                  <a:lnTo>
                    <a:pt x="628" y="8204"/>
                  </a:lnTo>
                  <a:lnTo>
                    <a:pt x="495" y="8642"/>
                  </a:lnTo>
                  <a:lnTo>
                    <a:pt x="381" y="9099"/>
                  </a:lnTo>
                  <a:lnTo>
                    <a:pt x="266" y="9536"/>
                  </a:lnTo>
                  <a:lnTo>
                    <a:pt x="171" y="9993"/>
                  </a:lnTo>
                  <a:lnTo>
                    <a:pt x="114" y="10450"/>
                  </a:lnTo>
                  <a:lnTo>
                    <a:pt x="57" y="10907"/>
                  </a:lnTo>
                  <a:lnTo>
                    <a:pt x="19" y="11364"/>
                  </a:lnTo>
                  <a:lnTo>
                    <a:pt x="0" y="11820"/>
                  </a:lnTo>
                  <a:lnTo>
                    <a:pt x="0" y="12296"/>
                  </a:lnTo>
                  <a:lnTo>
                    <a:pt x="0" y="12753"/>
                  </a:lnTo>
                  <a:lnTo>
                    <a:pt x="38" y="13210"/>
                  </a:lnTo>
                  <a:lnTo>
                    <a:pt x="95" y="13667"/>
                  </a:lnTo>
                  <a:lnTo>
                    <a:pt x="171" y="14124"/>
                  </a:lnTo>
                  <a:lnTo>
                    <a:pt x="247" y="14580"/>
                  </a:lnTo>
                  <a:lnTo>
                    <a:pt x="362" y="15037"/>
                  </a:lnTo>
                  <a:lnTo>
                    <a:pt x="495" y="15475"/>
                  </a:lnTo>
                  <a:lnTo>
                    <a:pt x="628" y="15932"/>
                  </a:lnTo>
                  <a:lnTo>
                    <a:pt x="799" y="16369"/>
                  </a:lnTo>
                  <a:lnTo>
                    <a:pt x="990" y="16807"/>
                  </a:lnTo>
                  <a:lnTo>
                    <a:pt x="1199" y="17226"/>
                  </a:lnTo>
                  <a:lnTo>
                    <a:pt x="1409" y="17664"/>
                  </a:lnTo>
                  <a:lnTo>
                    <a:pt x="1656" y="18082"/>
                  </a:lnTo>
                  <a:lnTo>
                    <a:pt x="1922" y="18482"/>
                  </a:lnTo>
                  <a:lnTo>
                    <a:pt x="2208" y="18882"/>
                  </a:lnTo>
                  <a:lnTo>
                    <a:pt x="2512" y="19282"/>
                  </a:lnTo>
                  <a:lnTo>
                    <a:pt x="2836" y="19662"/>
                  </a:lnTo>
                  <a:lnTo>
                    <a:pt x="3198" y="20043"/>
                  </a:lnTo>
                  <a:lnTo>
                    <a:pt x="3559" y="20405"/>
                  </a:lnTo>
                  <a:lnTo>
                    <a:pt x="3940" y="20747"/>
                  </a:lnTo>
                  <a:lnTo>
                    <a:pt x="4359" y="21090"/>
                  </a:lnTo>
                  <a:lnTo>
                    <a:pt x="4777" y="21413"/>
                  </a:lnTo>
                  <a:lnTo>
                    <a:pt x="5234" y="21737"/>
                  </a:lnTo>
                  <a:lnTo>
                    <a:pt x="5710" y="22041"/>
                  </a:lnTo>
                  <a:lnTo>
                    <a:pt x="5710" y="32928"/>
                  </a:lnTo>
                  <a:lnTo>
                    <a:pt x="1922" y="32928"/>
                  </a:lnTo>
                  <a:lnTo>
                    <a:pt x="1713" y="32967"/>
                  </a:lnTo>
                  <a:lnTo>
                    <a:pt x="1504" y="33024"/>
                  </a:lnTo>
                  <a:lnTo>
                    <a:pt x="1313" y="33100"/>
                  </a:lnTo>
                  <a:lnTo>
                    <a:pt x="1123" y="33176"/>
                  </a:lnTo>
                  <a:lnTo>
                    <a:pt x="933" y="33290"/>
                  </a:lnTo>
                  <a:lnTo>
                    <a:pt x="780" y="33423"/>
                  </a:lnTo>
                  <a:lnTo>
                    <a:pt x="628" y="33557"/>
                  </a:lnTo>
                  <a:lnTo>
                    <a:pt x="495" y="33709"/>
                  </a:lnTo>
                  <a:lnTo>
                    <a:pt x="362" y="33880"/>
                  </a:lnTo>
                  <a:lnTo>
                    <a:pt x="247" y="34051"/>
                  </a:lnTo>
                  <a:lnTo>
                    <a:pt x="171" y="34242"/>
                  </a:lnTo>
                  <a:lnTo>
                    <a:pt x="95" y="34432"/>
                  </a:lnTo>
                  <a:lnTo>
                    <a:pt x="38" y="34642"/>
                  </a:lnTo>
                  <a:lnTo>
                    <a:pt x="0" y="34851"/>
                  </a:lnTo>
                  <a:lnTo>
                    <a:pt x="0" y="35079"/>
                  </a:lnTo>
                  <a:lnTo>
                    <a:pt x="0" y="35289"/>
                  </a:lnTo>
                  <a:lnTo>
                    <a:pt x="38" y="35498"/>
                  </a:lnTo>
                  <a:lnTo>
                    <a:pt x="95" y="35707"/>
                  </a:lnTo>
                  <a:lnTo>
                    <a:pt x="171" y="35898"/>
                  </a:lnTo>
                  <a:lnTo>
                    <a:pt x="247" y="36088"/>
                  </a:lnTo>
                  <a:lnTo>
                    <a:pt x="362" y="36278"/>
                  </a:lnTo>
                  <a:lnTo>
                    <a:pt x="495" y="36431"/>
                  </a:lnTo>
                  <a:lnTo>
                    <a:pt x="628" y="36583"/>
                  </a:lnTo>
                  <a:lnTo>
                    <a:pt x="780" y="36716"/>
                  </a:lnTo>
                  <a:lnTo>
                    <a:pt x="933" y="36849"/>
                  </a:lnTo>
                  <a:lnTo>
                    <a:pt x="1123" y="36964"/>
                  </a:lnTo>
                  <a:lnTo>
                    <a:pt x="1313" y="37040"/>
                  </a:lnTo>
                  <a:lnTo>
                    <a:pt x="1504" y="37116"/>
                  </a:lnTo>
                  <a:lnTo>
                    <a:pt x="1713" y="37173"/>
                  </a:lnTo>
                  <a:lnTo>
                    <a:pt x="1922" y="37211"/>
                  </a:lnTo>
                  <a:lnTo>
                    <a:pt x="22954" y="37211"/>
                  </a:lnTo>
                  <a:lnTo>
                    <a:pt x="23164" y="37173"/>
                  </a:lnTo>
                  <a:lnTo>
                    <a:pt x="23373" y="37116"/>
                  </a:lnTo>
                  <a:lnTo>
                    <a:pt x="23564" y="37040"/>
                  </a:lnTo>
                  <a:lnTo>
                    <a:pt x="23754" y="36964"/>
                  </a:lnTo>
                  <a:lnTo>
                    <a:pt x="23925" y="36849"/>
                  </a:lnTo>
                  <a:lnTo>
                    <a:pt x="24096" y="36716"/>
                  </a:lnTo>
                  <a:lnTo>
                    <a:pt x="24249" y="36583"/>
                  </a:lnTo>
                  <a:lnTo>
                    <a:pt x="24382" y="36431"/>
                  </a:lnTo>
                  <a:lnTo>
                    <a:pt x="24496" y="36278"/>
                  </a:lnTo>
                  <a:lnTo>
                    <a:pt x="24610" y="36088"/>
                  </a:lnTo>
                  <a:lnTo>
                    <a:pt x="24706" y="35898"/>
                  </a:lnTo>
                  <a:lnTo>
                    <a:pt x="24782" y="35707"/>
                  </a:lnTo>
                  <a:lnTo>
                    <a:pt x="24820" y="35498"/>
                  </a:lnTo>
                  <a:lnTo>
                    <a:pt x="24858" y="35289"/>
                  </a:lnTo>
                  <a:lnTo>
                    <a:pt x="24877" y="35079"/>
                  </a:lnTo>
                  <a:lnTo>
                    <a:pt x="24858" y="34851"/>
                  </a:lnTo>
                  <a:lnTo>
                    <a:pt x="24820" y="34642"/>
                  </a:lnTo>
                  <a:lnTo>
                    <a:pt x="24782" y="34432"/>
                  </a:lnTo>
                  <a:lnTo>
                    <a:pt x="24706" y="34242"/>
                  </a:lnTo>
                  <a:lnTo>
                    <a:pt x="24610" y="34051"/>
                  </a:lnTo>
                  <a:lnTo>
                    <a:pt x="24496" y="33880"/>
                  </a:lnTo>
                  <a:lnTo>
                    <a:pt x="24382" y="33709"/>
                  </a:lnTo>
                  <a:lnTo>
                    <a:pt x="24249" y="33557"/>
                  </a:lnTo>
                  <a:lnTo>
                    <a:pt x="24096" y="33423"/>
                  </a:lnTo>
                  <a:lnTo>
                    <a:pt x="23925" y="33290"/>
                  </a:lnTo>
                  <a:lnTo>
                    <a:pt x="23754" y="33176"/>
                  </a:lnTo>
                  <a:lnTo>
                    <a:pt x="23564" y="33100"/>
                  </a:lnTo>
                  <a:lnTo>
                    <a:pt x="23373" y="33024"/>
                  </a:lnTo>
                  <a:lnTo>
                    <a:pt x="23164" y="32967"/>
                  </a:lnTo>
                  <a:lnTo>
                    <a:pt x="22954" y="32928"/>
                  </a:lnTo>
                  <a:lnTo>
                    <a:pt x="19148" y="32928"/>
                  </a:lnTo>
                  <a:lnTo>
                    <a:pt x="19148" y="25353"/>
                  </a:lnTo>
                  <a:lnTo>
                    <a:pt x="20004" y="25296"/>
                  </a:lnTo>
                  <a:lnTo>
                    <a:pt x="20842" y="25220"/>
                  </a:lnTo>
                  <a:lnTo>
                    <a:pt x="21660" y="25106"/>
                  </a:lnTo>
                  <a:lnTo>
                    <a:pt x="22498" y="24973"/>
                  </a:lnTo>
                  <a:lnTo>
                    <a:pt x="23316" y="24801"/>
                  </a:lnTo>
                  <a:lnTo>
                    <a:pt x="24135" y="24611"/>
                  </a:lnTo>
                  <a:lnTo>
                    <a:pt x="24953" y="24402"/>
                  </a:lnTo>
                  <a:lnTo>
                    <a:pt x="25752" y="24154"/>
                  </a:lnTo>
                  <a:lnTo>
                    <a:pt x="26742" y="23812"/>
                  </a:lnTo>
                  <a:lnTo>
                    <a:pt x="27713" y="23450"/>
                  </a:lnTo>
                  <a:lnTo>
                    <a:pt x="28645" y="23069"/>
                  </a:lnTo>
                  <a:lnTo>
                    <a:pt x="29559" y="22670"/>
                  </a:lnTo>
                  <a:lnTo>
                    <a:pt x="30435" y="22251"/>
                  </a:lnTo>
                  <a:lnTo>
                    <a:pt x="31272" y="21813"/>
                  </a:lnTo>
                  <a:lnTo>
                    <a:pt x="32071" y="21356"/>
                  </a:lnTo>
                  <a:lnTo>
                    <a:pt x="32852" y="20861"/>
                  </a:lnTo>
                  <a:lnTo>
                    <a:pt x="33594" y="20366"/>
                  </a:lnTo>
                  <a:lnTo>
                    <a:pt x="34317" y="19834"/>
                  </a:lnTo>
                  <a:lnTo>
                    <a:pt x="35003" y="19301"/>
                  </a:lnTo>
                  <a:lnTo>
                    <a:pt x="35650" y="18730"/>
                  </a:lnTo>
                  <a:lnTo>
                    <a:pt x="36278" y="18140"/>
                  </a:lnTo>
                  <a:lnTo>
                    <a:pt x="36868" y="17530"/>
                  </a:lnTo>
                  <a:lnTo>
                    <a:pt x="37420" y="16883"/>
                  </a:lnTo>
                  <a:lnTo>
                    <a:pt x="37953" y="16217"/>
                  </a:lnTo>
                  <a:lnTo>
                    <a:pt x="38448" y="15532"/>
                  </a:lnTo>
                  <a:lnTo>
                    <a:pt x="38905" y="14828"/>
                  </a:lnTo>
                  <a:lnTo>
                    <a:pt x="39323" y="14104"/>
                  </a:lnTo>
                  <a:lnTo>
                    <a:pt x="39723" y="13343"/>
                  </a:lnTo>
                  <a:lnTo>
                    <a:pt x="40104" y="12563"/>
                  </a:lnTo>
                  <a:lnTo>
                    <a:pt x="40427" y="11744"/>
                  </a:lnTo>
                  <a:lnTo>
                    <a:pt x="40732" y="10907"/>
                  </a:lnTo>
                  <a:lnTo>
                    <a:pt x="40998" y="10050"/>
                  </a:lnTo>
                  <a:lnTo>
                    <a:pt x="41246" y="9156"/>
                  </a:lnTo>
                  <a:lnTo>
                    <a:pt x="41455" y="8242"/>
                  </a:lnTo>
                  <a:lnTo>
                    <a:pt x="41626" y="7291"/>
                  </a:lnTo>
                  <a:lnTo>
                    <a:pt x="41779" y="6320"/>
                  </a:lnTo>
                  <a:lnTo>
                    <a:pt x="41874" y="5311"/>
                  </a:lnTo>
                  <a:lnTo>
                    <a:pt x="41969" y="4283"/>
                  </a:lnTo>
                  <a:lnTo>
                    <a:pt x="42007" y="3236"/>
                  </a:lnTo>
                  <a:lnTo>
                    <a:pt x="42026" y="2152"/>
                  </a:lnTo>
                  <a:lnTo>
                    <a:pt x="42007" y="1923"/>
                  </a:lnTo>
                  <a:lnTo>
                    <a:pt x="41988" y="1714"/>
                  </a:lnTo>
                  <a:lnTo>
                    <a:pt x="41931" y="1504"/>
                  </a:lnTo>
                  <a:lnTo>
                    <a:pt x="41855" y="1314"/>
                  </a:lnTo>
                  <a:lnTo>
                    <a:pt x="41760" y="1124"/>
                  </a:lnTo>
                  <a:lnTo>
                    <a:pt x="41664" y="952"/>
                  </a:lnTo>
                  <a:lnTo>
                    <a:pt x="41531" y="781"/>
                  </a:lnTo>
                  <a:lnTo>
                    <a:pt x="41398" y="629"/>
                  </a:lnTo>
                  <a:lnTo>
                    <a:pt x="41246" y="496"/>
                  </a:lnTo>
                  <a:lnTo>
                    <a:pt x="41074" y="362"/>
                  </a:lnTo>
                  <a:lnTo>
                    <a:pt x="40903" y="267"/>
                  </a:lnTo>
                  <a:lnTo>
                    <a:pt x="40713" y="172"/>
                  </a:lnTo>
                  <a:lnTo>
                    <a:pt x="40522" y="96"/>
                  </a:lnTo>
                  <a:lnTo>
                    <a:pt x="40313" y="39"/>
                  </a:lnTo>
                  <a:lnTo>
                    <a:pt x="40104" y="20"/>
                  </a:lnTo>
                  <a:lnTo>
                    <a:pt x="398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2"/>
          <p:cNvGrpSpPr/>
          <p:nvPr/>
        </p:nvGrpSpPr>
        <p:grpSpPr>
          <a:xfrm>
            <a:off x="896984" y="3616386"/>
            <a:ext cx="358695" cy="358236"/>
            <a:chOff x="376234" y="3711636"/>
            <a:chExt cx="358695" cy="358236"/>
          </a:xfrm>
        </p:grpSpPr>
        <p:sp>
          <p:nvSpPr>
            <p:cNvPr id="691" name="Google Shape;691;p22"/>
            <p:cNvSpPr/>
            <p:nvPr/>
          </p:nvSpPr>
          <p:spPr>
            <a:xfrm>
              <a:off x="536831" y="3912409"/>
              <a:ext cx="37500" cy="26188"/>
            </a:xfrm>
            <a:custGeom>
              <a:rect b="b" l="l" r="r" t="t"/>
              <a:pathLst>
                <a:path extrusionOk="0" h="5350" w="7653">
                  <a:moveTo>
                    <a:pt x="1542" y="1"/>
                  </a:moveTo>
                  <a:lnTo>
                    <a:pt x="1371" y="20"/>
                  </a:lnTo>
                  <a:lnTo>
                    <a:pt x="1200" y="39"/>
                  </a:lnTo>
                  <a:lnTo>
                    <a:pt x="1048" y="58"/>
                  </a:lnTo>
                  <a:lnTo>
                    <a:pt x="914" y="96"/>
                  </a:lnTo>
                  <a:lnTo>
                    <a:pt x="800" y="153"/>
                  </a:lnTo>
                  <a:lnTo>
                    <a:pt x="686" y="210"/>
                  </a:lnTo>
                  <a:lnTo>
                    <a:pt x="496" y="344"/>
                  </a:lnTo>
                  <a:lnTo>
                    <a:pt x="343" y="477"/>
                  </a:lnTo>
                  <a:lnTo>
                    <a:pt x="229" y="629"/>
                  </a:lnTo>
                  <a:lnTo>
                    <a:pt x="153" y="781"/>
                  </a:lnTo>
                  <a:lnTo>
                    <a:pt x="96" y="915"/>
                  </a:lnTo>
                  <a:lnTo>
                    <a:pt x="39" y="1105"/>
                  </a:lnTo>
                  <a:lnTo>
                    <a:pt x="1" y="1314"/>
                  </a:lnTo>
                  <a:lnTo>
                    <a:pt x="1" y="1543"/>
                  </a:lnTo>
                  <a:lnTo>
                    <a:pt x="39" y="1752"/>
                  </a:lnTo>
                  <a:lnTo>
                    <a:pt x="115" y="1999"/>
                  </a:lnTo>
                  <a:lnTo>
                    <a:pt x="229" y="2209"/>
                  </a:lnTo>
                  <a:lnTo>
                    <a:pt x="305" y="2323"/>
                  </a:lnTo>
                  <a:lnTo>
                    <a:pt x="381" y="2437"/>
                  </a:lnTo>
                  <a:lnTo>
                    <a:pt x="496" y="2551"/>
                  </a:lnTo>
                  <a:lnTo>
                    <a:pt x="610" y="2647"/>
                  </a:lnTo>
                  <a:lnTo>
                    <a:pt x="3826" y="5349"/>
                  </a:lnTo>
                  <a:lnTo>
                    <a:pt x="7043" y="2647"/>
                  </a:lnTo>
                  <a:lnTo>
                    <a:pt x="7157" y="2551"/>
                  </a:lnTo>
                  <a:lnTo>
                    <a:pt x="7271" y="2437"/>
                  </a:lnTo>
                  <a:lnTo>
                    <a:pt x="7348" y="2323"/>
                  </a:lnTo>
                  <a:lnTo>
                    <a:pt x="7424" y="2209"/>
                  </a:lnTo>
                  <a:lnTo>
                    <a:pt x="7538" y="1980"/>
                  </a:lnTo>
                  <a:lnTo>
                    <a:pt x="7614" y="1752"/>
                  </a:lnTo>
                  <a:lnTo>
                    <a:pt x="7652" y="1524"/>
                  </a:lnTo>
                  <a:lnTo>
                    <a:pt x="7652" y="1314"/>
                  </a:lnTo>
                  <a:lnTo>
                    <a:pt x="7614" y="1105"/>
                  </a:lnTo>
                  <a:lnTo>
                    <a:pt x="7557" y="915"/>
                  </a:lnTo>
                  <a:lnTo>
                    <a:pt x="7500" y="781"/>
                  </a:lnTo>
                  <a:lnTo>
                    <a:pt x="7424" y="629"/>
                  </a:lnTo>
                  <a:lnTo>
                    <a:pt x="7310" y="477"/>
                  </a:lnTo>
                  <a:lnTo>
                    <a:pt x="7157" y="344"/>
                  </a:lnTo>
                  <a:lnTo>
                    <a:pt x="6967" y="210"/>
                  </a:lnTo>
                  <a:lnTo>
                    <a:pt x="6853" y="153"/>
                  </a:lnTo>
                  <a:lnTo>
                    <a:pt x="6739" y="96"/>
                  </a:lnTo>
                  <a:lnTo>
                    <a:pt x="6605" y="58"/>
                  </a:lnTo>
                  <a:lnTo>
                    <a:pt x="6453" y="39"/>
                  </a:lnTo>
                  <a:lnTo>
                    <a:pt x="6282" y="20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76234" y="3757101"/>
              <a:ext cx="358695" cy="312771"/>
            </a:xfrm>
            <a:custGeom>
              <a:rect b="b" l="l" r="r" t="t"/>
              <a:pathLst>
                <a:path extrusionOk="0" h="63896" w="73203">
                  <a:moveTo>
                    <a:pt x="25162" y="20690"/>
                  </a:moveTo>
                  <a:lnTo>
                    <a:pt x="25391" y="20709"/>
                  </a:lnTo>
                  <a:lnTo>
                    <a:pt x="25600" y="20728"/>
                  </a:lnTo>
                  <a:lnTo>
                    <a:pt x="25809" y="20785"/>
                  </a:lnTo>
                  <a:lnTo>
                    <a:pt x="26000" y="20861"/>
                  </a:lnTo>
                  <a:lnTo>
                    <a:pt x="26190" y="20956"/>
                  </a:lnTo>
                  <a:lnTo>
                    <a:pt x="26361" y="21051"/>
                  </a:lnTo>
                  <a:lnTo>
                    <a:pt x="26533" y="21184"/>
                  </a:lnTo>
                  <a:lnTo>
                    <a:pt x="26685" y="21318"/>
                  </a:lnTo>
                  <a:lnTo>
                    <a:pt x="26818" y="21470"/>
                  </a:lnTo>
                  <a:lnTo>
                    <a:pt x="26951" y="21641"/>
                  </a:lnTo>
                  <a:lnTo>
                    <a:pt x="27047" y="21813"/>
                  </a:lnTo>
                  <a:lnTo>
                    <a:pt x="27142" y="22003"/>
                  </a:lnTo>
                  <a:lnTo>
                    <a:pt x="27218" y="22193"/>
                  </a:lnTo>
                  <a:lnTo>
                    <a:pt x="27275" y="22403"/>
                  </a:lnTo>
                  <a:lnTo>
                    <a:pt x="27294" y="22612"/>
                  </a:lnTo>
                  <a:lnTo>
                    <a:pt x="27313" y="22840"/>
                  </a:lnTo>
                  <a:lnTo>
                    <a:pt x="27313" y="25372"/>
                  </a:lnTo>
                  <a:lnTo>
                    <a:pt x="27294" y="25600"/>
                  </a:lnTo>
                  <a:lnTo>
                    <a:pt x="27275" y="25810"/>
                  </a:lnTo>
                  <a:lnTo>
                    <a:pt x="27218" y="26019"/>
                  </a:lnTo>
                  <a:lnTo>
                    <a:pt x="27142" y="26209"/>
                  </a:lnTo>
                  <a:lnTo>
                    <a:pt x="27047" y="26400"/>
                  </a:lnTo>
                  <a:lnTo>
                    <a:pt x="26951" y="26571"/>
                  </a:lnTo>
                  <a:lnTo>
                    <a:pt x="26818" y="26742"/>
                  </a:lnTo>
                  <a:lnTo>
                    <a:pt x="26685" y="26894"/>
                  </a:lnTo>
                  <a:lnTo>
                    <a:pt x="26533" y="27028"/>
                  </a:lnTo>
                  <a:lnTo>
                    <a:pt x="26361" y="27161"/>
                  </a:lnTo>
                  <a:lnTo>
                    <a:pt x="26190" y="27256"/>
                  </a:lnTo>
                  <a:lnTo>
                    <a:pt x="26000" y="27351"/>
                  </a:lnTo>
                  <a:lnTo>
                    <a:pt x="25809" y="27427"/>
                  </a:lnTo>
                  <a:lnTo>
                    <a:pt x="25600" y="27484"/>
                  </a:lnTo>
                  <a:lnTo>
                    <a:pt x="25391" y="27504"/>
                  </a:lnTo>
                  <a:lnTo>
                    <a:pt x="25162" y="27523"/>
                  </a:lnTo>
                  <a:lnTo>
                    <a:pt x="24953" y="27504"/>
                  </a:lnTo>
                  <a:lnTo>
                    <a:pt x="24744" y="27484"/>
                  </a:lnTo>
                  <a:lnTo>
                    <a:pt x="24534" y="27427"/>
                  </a:lnTo>
                  <a:lnTo>
                    <a:pt x="24325" y="27351"/>
                  </a:lnTo>
                  <a:lnTo>
                    <a:pt x="24154" y="27256"/>
                  </a:lnTo>
                  <a:lnTo>
                    <a:pt x="23963" y="27161"/>
                  </a:lnTo>
                  <a:lnTo>
                    <a:pt x="23811" y="27028"/>
                  </a:lnTo>
                  <a:lnTo>
                    <a:pt x="23659" y="26894"/>
                  </a:lnTo>
                  <a:lnTo>
                    <a:pt x="23506" y="26742"/>
                  </a:lnTo>
                  <a:lnTo>
                    <a:pt x="23392" y="26571"/>
                  </a:lnTo>
                  <a:lnTo>
                    <a:pt x="23278" y="26400"/>
                  </a:lnTo>
                  <a:lnTo>
                    <a:pt x="23183" y="26209"/>
                  </a:lnTo>
                  <a:lnTo>
                    <a:pt x="23126" y="26019"/>
                  </a:lnTo>
                  <a:lnTo>
                    <a:pt x="23069" y="25810"/>
                  </a:lnTo>
                  <a:lnTo>
                    <a:pt x="23031" y="25600"/>
                  </a:lnTo>
                  <a:lnTo>
                    <a:pt x="23031" y="25372"/>
                  </a:lnTo>
                  <a:lnTo>
                    <a:pt x="23031" y="22840"/>
                  </a:lnTo>
                  <a:lnTo>
                    <a:pt x="23031" y="22612"/>
                  </a:lnTo>
                  <a:lnTo>
                    <a:pt x="23069" y="22403"/>
                  </a:lnTo>
                  <a:lnTo>
                    <a:pt x="23126" y="22193"/>
                  </a:lnTo>
                  <a:lnTo>
                    <a:pt x="23183" y="22003"/>
                  </a:lnTo>
                  <a:lnTo>
                    <a:pt x="23278" y="21813"/>
                  </a:lnTo>
                  <a:lnTo>
                    <a:pt x="23392" y="21641"/>
                  </a:lnTo>
                  <a:lnTo>
                    <a:pt x="23506" y="21470"/>
                  </a:lnTo>
                  <a:lnTo>
                    <a:pt x="23659" y="21318"/>
                  </a:lnTo>
                  <a:lnTo>
                    <a:pt x="23811" y="21184"/>
                  </a:lnTo>
                  <a:lnTo>
                    <a:pt x="23963" y="21051"/>
                  </a:lnTo>
                  <a:lnTo>
                    <a:pt x="24154" y="20956"/>
                  </a:lnTo>
                  <a:lnTo>
                    <a:pt x="24325" y="20861"/>
                  </a:lnTo>
                  <a:lnTo>
                    <a:pt x="24534" y="20785"/>
                  </a:lnTo>
                  <a:lnTo>
                    <a:pt x="24744" y="20728"/>
                  </a:lnTo>
                  <a:lnTo>
                    <a:pt x="24953" y="20709"/>
                  </a:lnTo>
                  <a:lnTo>
                    <a:pt x="25162" y="20690"/>
                  </a:lnTo>
                  <a:close/>
                  <a:moveTo>
                    <a:pt x="48041" y="20690"/>
                  </a:moveTo>
                  <a:lnTo>
                    <a:pt x="48250" y="20709"/>
                  </a:lnTo>
                  <a:lnTo>
                    <a:pt x="48459" y="20728"/>
                  </a:lnTo>
                  <a:lnTo>
                    <a:pt x="48669" y="20785"/>
                  </a:lnTo>
                  <a:lnTo>
                    <a:pt x="48878" y="20861"/>
                  </a:lnTo>
                  <a:lnTo>
                    <a:pt x="49049" y="20956"/>
                  </a:lnTo>
                  <a:lnTo>
                    <a:pt x="49240" y="21051"/>
                  </a:lnTo>
                  <a:lnTo>
                    <a:pt x="49392" y="21184"/>
                  </a:lnTo>
                  <a:lnTo>
                    <a:pt x="49544" y="21318"/>
                  </a:lnTo>
                  <a:lnTo>
                    <a:pt x="49696" y="21470"/>
                  </a:lnTo>
                  <a:lnTo>
                    <a:pt x="49811" y="21641"/>
                  </a:lnTo>
                  <a:lnTo>
                    <a:pt x="49925" y="21813"/>
                  </a:lnTo>
                  <a:lnTo>
                    <a:pt x="50020" y="22003"/>
                  </a:lnTo>
                  <a:lnTo>
                    <a:pt x="50077" y="22193"/>
                  </a:lnTo>
                  <a:lnTo>
                    <a:pt x="50134" y="22403"/>
                  </a:lnTo>
                  <a:lnTo>
                    <a:pt x="50172" y="22612"/>
                  </a:lnTo>
                  <a:lnTo>
                    <a:pt x="50172" y="22840"/>
                  </a:lnTo>
                  <a:lnTo>
                    <a:pt x="50172" y="25372"/>
                  </a:lnTo>
                  <a:lnTo>
                    <a:pt x="50172" y="25600"/>
                  </a:lnTo>
                  <a:lnTo>
                    <a:pt x="50134" y="25810"/>
                  </a:lnTo>
                  <a:lnTo>
                    <a:pt x="50077" y="26019"/>
                  </a:lnTo>
                  <a:lnTo>
                    <a:pt x="50020" y="26209"/>
                  </a:lnTo>
                  <a:lnTo>
                    <a:pt x="49925" y="26400"/>
                  </a:lnTo>
                  <a:lnTo>
                    <a:pt x="49811" y="26571"/>
                  </a:lnTo>
                  <a:lnTo>
                    <a:pt x="49696" y="26742"/>
                  </a:lnTo>
                  <a:lnTo>
                    <a:pt x="49544" y="26894"/>
                  </a:lnTo>
                  <a:lnTo>
                    <a:pt x="49392" y="27028"/>
                  </a:lnTo>
                  <a:lnTo>
                    <a:pt x="49240" y="27161"/>
                  </a:lnTo>
                  <a:lnTo>
                    <a:pt x="49049" y="27256"/>
                  </a:lnTo>
                  <a:lnTo>
                    <a:pt x="48878" y="27351"/>
                  </a:lnTo>
                  <a:lnTo>
                    <a:pt x="48669" y="27427"/>
                  </a:lnTo>
                  <a:lnTo>
                    <a:pt x="48459" y="27484"/>
                  </a:lnTo>
                  <a:lnTo>
                    <a:pt x="48250" y="27504"/>
                  </a:lnTo>
                  <a:lnTo>
                    <a:pt x="48041" y="27523"/>
                  </a:lnTo>
                  <a:lnTo>
                    <a:pt x="47812" y="27504"/>
                  </a:lnTo>
                  <a:lnTo>
                    <a:pt x="47603" y="27484"/>
                  </a:lnTo>
                  <a:lnTo>
                    <a:pt x="47393" y="27427"/>
                  </a:lnTo>
                  <a:lnTo>
                    <a:pt x="47203" y="27351"/>
                  </a:lnTo>
                  <a:lnTo>
                    <a:pt x="47013" y="27256"/>
                  </a:lnTo>
                  <a:lnTo>
                    <a:pt x="46841" y="27161"/>
                  </a:lnTo>
                  <a:lnTo>
                    <a:pt x="46670" y="27028"/>
                  </a:lnTo>
                  <a:lnTo>
                    <a:pt x="46518" y="26894"/>
                  </a:lnTo>
                  <a:lnTo>
                    <a:pt x="46385" y="26742"/>
                  </a:lnTo>
                  <a:lnTo>
                    <a:pt x="46251" y="26571"/>
                  </a:lnTo>
                  <a:lnTo>
                    <a:pt x="46156" y="26400"/>
                  </a:lnTo>
                  <a:lnTo>
                    <a:pt x="46061" y="26209"/>
                  </a:lnTo>
                  <a:lnTo>
                    <a:pt x="45985" y="26019"/>
                  </a:lnTo>
                  <a:lnTo>
                    <a:pt x="45928" y="25810"/>
                  </a:lnTo>
                  <a:lnTo>
                    <a:pt x="45909" y="25600"/>
                  </a:lnTo>
                  <a:lnTo>
                    <a:pt x="45890" y="25372"/>
                  </a:lnTo>
                  <a:lnTo>
                    <a:pt x="45890" y="22840"/>
                  </a:lnTo>
                  <a:lnTo>
                    <a:pt x="45909" y="22612"/>
                  </a:lnTo>
                  <a:lnTo>
                    <a:pt x="45928" y="22403"/>
                  </a:lnTo>
                  <a:lnTo>
                    <a:pt x="45985" y="22193"/>
                  </a:lnTo>
                  <a:lnTo>
                    <a:pt x="46061" y="22003"/>
                  </a:lnTo>
                  <a:lnTo>
                    <a:pt x="46156" y="21813"/>
                  </a:lnTo>
                  <a:lnTo>
                    <a:pt x="46251" y="21641"/>
                  </a:lnTo>
                  <a:lnTo>
                    <a:pt x="46385" y="21470"/>
                  </a:lnTo>
                  <a:lnTo>
                    <a:pt x="46518" y="21318"/>
                  </a:lnTo>
                  <a:lnTo>
                    <a:pt x="46670" y="21184"/>
                  </a:lnTo>
                  <a:lnTo>
                    <a:pt x="46841" y="21051"/>
                  </a:lnTo>
                  <a:lnTo>
                    <a:pt x="47013" y="20956"/>
                  </a:lnTo>
                  <a:lnTo>
                    <a:pt x="47203" y="20861"/>
                  </a:lnTo>
                  <a:lnTo>
                    <a:pt x="47393" y="20785"/>
                  </a:lnTo>
                  <a:lnTo>
                    <a:pt x="47603" y="20728"/>
                  </a:lnTo>
                  <a:lnTo>
                    <a:pt x="47812" y="20709"/>
                  </a:lnTo>
                  <a:lnTo>
                    <a:pt x="48041" y="20690"/>
                  </a:lnTo>
                  <a:close/>
                  <a:moveTo>
                    <a:pt x="38885" y="27446"/>
                  </a:moveTo>
                  <a:lnTo>
                    <a:pt x="39399" y="27465"/>
                  </a:lnTo>
                  <a:lnTo>
                    <a:pt x="39894" y="27523"/>
                  </a:lnTo>
                  <a:lnTo>
                    <a:pt x="40370" y="27618"/>
                  </a:lnTo>
                  <a:lnTo>
                    <a:pt x="40827" y="27751"/>
                  </a:lnTo>
                  <a:lnTo>
                    <a:pt x="41265" y="27903"/>
                  </a:lnTo>
                  <a:lnTo>
                    <a:pt x="41664" y="28094"/>
                  </a:lnTo>
                  <a:lnTo>
                    <a:pt x="42064" y="28322"/>
                  </a:lnTo>
                  <a:lnTo>
                    <a:pt x="42426" y="28550"/>
                  </a:lnTo>
                  <a:lnTo>
                    <a:pt x="42749" y="28836"/>
                  </a:lnTo>
                  <a:lnTo>
                    <a:pt x="43073" y="29121"/>
                  </a:lnTo>
                  <a:lnTo>
                    <a:pt x="43358" y="29426"/>
                  </a:lnTo>
                  <a:lnTo>
                    <a:pt x="43625" y="29768"/>
                  </a:lnTo>
                  <a:lnTo>
                    <a:pt x="43853" y="30111"/>
                  </a:lnTo>
                  <a:lnTo>
                    <a:pt x="44063" y="30492"/>
                  </a:lnTo>
                  <a:lnTo>
                    <a:pt x="44234" y="30872"/>
                  </a:lnTo>
                  <a:lnTo>
                    <a:pt x="44386" y="31253"/>
                  </a:lnTo>
                  <a:lnTo>
                    <a:pt x="44519" y="31653"/>
                  </a:lnTo>
                  <a:lnTo>
                    <a:pt x="44615" y="32072"/>
                  </a:lnTo>
                  <a:lnTo>
                    <a:pt x="44672" y="32490"/>
                  </a:lnTo>
                  <a:lnTo>
                    <a:pt x="44710" y="32909"/>
                  </a:lnTo>
                  <a:lnTo>
                    <a:pt x="44710" y="33328"/>
                  </a:lnTo>
                  <a:lnTo>
                    <a:pt x="44691" y="33765"/>
                  </a:lnTo>
                  <a:lnTo>
                    <a:pt x="44634" y="34184"/>
                  </a:lnTo>
                  <a:lnTo>
                    <a:pt x="44538" y="34603"/>
                  </a:lnTo>
                  <a:lnTo>
                    <a:pt x="44405" y="35022"/>
                  </a:lnTo>
                  <a:lnTo>
                    <a:pt x="44253" y="35440"/>
                  </a:lnTo>
                  <a:lnTo>
                    <a:pt x="44063" y="35840"/>
                  </a:lnTo>
                  <a:lnTo>
                    <a:pt x="43834" y="36221"/>
                  </a:lnTo>
                  <a:lnTo>
                    <a:pt x="43568" y="36601"/>
                  </a:lnTo>
                  <a:lnTo>
                    <a:pt x="43282" y="36982"/>
                  </a:lnTo>
                  <a:lnTo>
                    <a:pt x="42940" y="37325"/>
                  </a:lnTo>
                  <a:lnTo>
                    <a:pt x="42578" y="37667"/>
                  </a:lnTo>
                  <a:lnTo>
                    <a:pt x="38752" y="40884"/>
                  </a:lnTo>
                  <a:lnTo>
                    <a:pt x="38752" y="45604"/>
                  </a:lnTo>
                  <a:lnTo>
                    <a:pt x="38752" y="45795"/>
                  </a:lnTo>
                  <a:lnTo>
                    <a:pt x="38790" y="45985"/>
                  </a:lnTo>
                  <a:lnTo>
                    <a:pt x="38828" y="46156"/>
                  </a:lnTo>
                  <a:lnTo>
                    <a:pt x="38885" y="46328"/>
                  </a:lnTo>
                  <a:lnTo>
                    <a:pt x="38962" y="46480"/>
                  </a:lnTo>
                  <a:lnTo>
                    <a:pt x="39057" y="46632"/>
                  </a:lnTo>
                  <a:lnTo>
                    <a:pt x="39171" y="46784"/>
                  </a:lnTo>
                  <a:lnTo>
                    <a:pt x="39285" y="46918"/>
                  </a:lnTo>
                  <a:lnTo>
                    <a:pt x="39418" y="47032"/>
                  </a:lnTo>
                  <a:lnTo>
                    <a:pt x="39571" y="47146"/>
                  </a:lnTo>
                  <a:lnTo>
                    <a:pt x="39723" y="47241"/>
                  </a:lnTo>
                  <a:lnTo>
                    <a:pt x="39875" y="47317"/>
                  </a:lnTo>
                  <a:lnTo>
                    <a:pt x="40046" y="47374"/>
                  </a:lnTo>
                  <a:lnTo>
                    <a:pt x="40237" y="47431"/>
                  </a:lnTo>
                  <a:lnTo>
                    <a:pt x="40408" y="47451"/>
                  </a:lnTo>
                  <a:lnTo>
                    <a:pt x="40598" y="47470"/>
                  </a:lnTo>
                  <a:lnTo>
                    <a:pt x="40789" y="47451"/>
                  </a:lnTo>
                  <a:lnTo>
                    <a:pt x="40979" y="47431"/>
                  </a:lnTo>
                  <a:lnTo>
                    <a:pt x="41150" y="47374"/>
                  </a:lnTo>
                  <a:lnTo>
                    <a:pt x="41322" y="47317"/>
                  </a:lnTo>
                  <a:lnTo>
                    <a:pt x="41493" y="47241"/>
                  </a:lnTo>
                  <a:lnTo>
                    <a:pt x="41645" y="47146"/>
                  </a:lnTo>
                  <a:lnTo>
                    <a:pt x="41779" y="47032"/>
                  </a:lnTo>
                  <a:lnTo>
                    <a:pt x="41912" y="46918"/>
                  </a:lnTo>
                  <a:lnTo>
                    <a:pt x="42045" y="46784"/>
                  </a:lnTo>
                  <a:lnTo>
                    <a:pt x="42140" y="46632"/>
                  </a:lnTo>
                  <a:lnTo>
                    <a:pt x="42235" y="46480"/>
                  </a:lnTo>
                  <a:lnTo>
                    <a:pt x="42311" y="46328"/>
                  </a:lnTo>
                  <a:lnTo>
                    <a:pt x="42369" y="46156"/>
                  </a:lnTo>
                  <a:lnTo>
                    <a:pt x="42426" y="45985"/>
                  </a:lnTo>
                  <a:lnTo>
                    <a:pt x="42445" y="45795"/>
                  </a:lnTo>
                  <a:lnTo>
                    <a:pt x="42464" y="45604"/>
                  </a:lnTo>
                  <a:lnTo>
                    <a:pt x="42464" y="45376"/>
                  </a:lnTo>
                  <a:lnTo>
                    <a:pt x="42502" y="45166"/>
                  </a:lnTo>
                  <a:lnTo>
                    <a:pt x="42559" y="44957"/>
                  </a:lnTo>
                  <a:lnTo>
                    <a:pt x="42635" y="44767"/>
                  </a:lnTo>
                  <a:lnTo>
                    <a:pt x="42711" y="44576"/>
                  </a:lnTo>
                  <a:lnTo>
                    <a:pt x="42825" y="44405"/>
                  </a:lnTo>
                  <a:lnTo>
                    <a:pt x="42959" y="44234"/>
                  </a:lnTo>
                  <a:lnTo>
                    <a:pt x="43092" y="44082"/>
                  </a:lnTo>
                  <a:lnTo>
                    <a:pt x="43244" y="43948"/>
                  </a:lnTo>
                  <a:lnTo>
                    <a:pt x="43415" y="43815"/>
                  </a:lnTo>
                  <a:lnTo>
                    <a:pt x="43587" y="43720"/>
                  </a:lnTo>
                  <a:lnTo>
                    <a:pt x="43777" y="43625"/>
                  </a:lnTo>
                  <a:lnTo>
                    <a:pt x="43967" y="43549"/>
                  </a:lnTo>
                  <a:lnTo>
                    <a:pt x="44177" y="43511"/>
                  </a:lnTo>
                  <a:lnTo>
                    <a:pt x="44386" y="43473"/>
                  </a:lnTo>
                  <a:lnTo>
                    <a:pt x="44615" y="43453"/>
                  </a:lnTo>
                  <a:lnTo>
                    <a:pt x="44824" y="43473"/>
                  </a:lnTo>
                  <a:lnTo>
                    <a:pt x="45033" y="43511"/>
                  </a:lnTo>
                  <a:lnTo>
                    <a:pt x="45243" y="43549"/>
                  </a:lnTo>
                  <a:lnTo>
                    <a:pt x="45433" y="43625"/>
                  </a:lnTo>
                  <a:lnTo>
                    <a:pt x="45623" y="43720"/>
                  </a:lnTo>
                  <a:lnTo>
                    <a:pt x="45795" y="43815"/>
                  </a:lnTo>
                  <a:lnTo>
                    <a:pt x="45966" y="43948"/>
                  </a:lnTo>
                  <a:lnTo>
                    <a:pt x="46118" y="44082"/>
                  </a:lnTo>
                  <a:lnTo>
                    <a:pt x="46251" y="44234"/>
                  </a:lnTo>
                  <a:lnTo>
                    <a:pt x="46385" y="44405"/>
                  </a:lnTo>
                  <a:lnTo>
                    <a:pt x="46499" y="44576"/>
                  </a:lnTo>
                  <a:lnTo>
                    <a:pt x="46575" y="44767"/>
                  </a:lnTo>
                  <a:lnTo>
                    <a:pt x="46651" y="44957"/>
                  </a:lnTo>
                  <a:lnTo>
                    <a:pt x="46708" y="45166"/>
                  </a:lnTo>
                  <a:lnTo>
                    <a:pt x="46746" y="45376"/>
                  </a:lnTo>
                  <a:lnTo>
                    <a:pt x="46746" y="45604"/>
                  </a:lnTo>
                  <a:lnTo>
                    <a:pt x="46746" y="45909"/>
                  </a:lnTo>
                  <a:lnTo>
                    <a:pt x="46727" y="46232"/>
                  </a:lnTo>
                  <a:lnTo>
                    <a:pt x="46670" y="46537"/>
                  </a:lnTo>
                  <a:lnTo>
                    <a:pt x="46632" y="46841"/>
                  </a:lnTo>
                  <a:lnTo>
                    <a:pt x="46556" y="47146"/>
                  </a:lnTo>
                  <a:lnTo>
                    <a:pt x="46480" y="47431"/>
                  </a:lnTo>
                  <a:lnTo>
                    <a:pt x="46385" y="47717"/>
                  </a:lnTo>
                  <a:lnTo>
                    <a:pt x="46270" y="47983"/>
                  </a:lnTo>
                  <a:lnTo>
                    <a:pt x="46137" y="48269"/>
                  </a:lnTo>
                  <a:lnTo>
                    <a:pt x="46004" y="48535"/>
                  </a:lnTo>
                  <a:lnTo>
                    <a:pt x="45852" y="48783"/>
                  </a:lnTo>
                  <a:lnTo>
                    <a:pt x="45699" y="49030"/>
                  </a:lnTo>
                  <a:lnTo>
                    <a:pt x="45528" y="49278"/>
                  </a:lnTo>
                  <a:lnTo>
                    <a:pt x="45338" y="49506"/>
                  </a:lnTo>
                  <a:lnTo>
                    <a:pt x="45147" y="49735"/>
                  </a:lnTo>
                  <a:lnTo>
                    <a:pt x="44938" y="49944"/>
                  </a:lnTo>
                  <a:lnTo>
                    <a:pt x="44729" y="50153"/>
                  </a:lnTo>
                  <a:lnTo>
                    <a:pt x="44519" y="50344"/>
                  </a:lnTo>
                  <a:lnTo>
                    <a:pt x="44272" y="50534"/>
                  </a:lnTo>
                  <a:lnTo>
                    <a:pt x="44044" y="50705"/>
                  </a:lnTo>
                  <a:lnTo>
                    <a:pt x="43796" y="50857"/>
                  </a:lnTo>
                  <a:lnTo>
                    <a:pt x="43530" y="51010"/>
                  </a:lnTo>
                  <a:lnTo>
                    <a:pt x="43263" y="51143"/>
                  </a:lnTo>
                  <a:lnTo>
                    <a:pt x="42997" y="51257"/>
                  </a:lnTo>
                  <a:lnTo>
                    <a:pt x="42711" y="51371"/>
                  </a:lnTo>
                  <a:lnTo>
                    <a:pt x="42426" y="51467"/>
                  </a:lnTo>
                  <a:lnTo>
                    <a:pt x="42140" y="51562"/>
                  </a:lnTo>
                  <a:lnTo>
                    <a:pt x="41836" y="51619"/>
                  </a:lnTo>
                  <a:lnTo>
                    <a:pt x="41531" y="51676"/>
                  </a:lnTo>
                  <a:lnTo>
                    <a:pt x="41227" y="51714"/>
                  </a:lnTo>
                  <a:lnTo>
                    <a:pt x="40922" y="51733"/>
                  </a:lnTo>
                  <a:lnTo>
                    <a:pt x="40598" y="51752"/>
                  </a:lnTo>
                  <a:lnTo>
                    <a:pt x="40313" y="51733"/>
                  </a:lnTo>
                  <a:lnTo>
                    <a:pt x="40027" y="51714"/>
                  </a:lnTo>
                  <a:lnTo>
                    <a:pt x="39761" y="51695"/>
                  </a:lnTo>
                  <a:lnTo>
                    <a:pt x="39475" y="51638"/>
                  </a:lnTo>
                  <a:lnTo>
                    <a:pt x="39209" y="51581"/>
                  </a:lnTo>
                  <a:lnTo>
                    <a:pt x="38943" y="51524"/>
                  </a:lnTo>
                  <a:lnTo>
                    <a:pt x="38695" y="51448"/>
                  </a:lnTo>
                  <a:lnTo>
                    <a:pt x="38429" y="51352"/>
                  </a:lnTo>
                  <a:lnTo>
                    <a:pt x="38181" y="51257"/>
                  </a:lnTo>
                  <a:lnTo>
                    <a:pt x="37934" y="51143"/>
                  </a:lnTo>
                  <a:lnTo>
                    <a:pt x="37705" y="51010"/>
                  </a:lnTo>
                  <a:lnTo>
                    <a:pt x="37458" y="50877"/>
                  </a:lnTo>
                  <a:lnTo>
                    <a:pt x="37249" y="50743"/>
                  </a:lnTo>
                  <a:lnTo>
                    <a:pt x="37020" y="50591"/>
                  </a:lnTo>
                  <a:lnTo>
                    <a:pt x="36811" y="50439"/>
                  </a:lnTo>
                  <a:lnTo>
                    <a:pt x="36601" y="50267"/>
                  </a:lnTo>
                  <a:lnTo>
                    <a:pt x="36183" y="50591"/>
                  </a:lnTo>
                  <a:lnTo>
                    <a:pt x="35954" y="50743"/>
                  </a:lnTo>
                  <a:lnTo>
                    <a:pt x="35745" y="50877"/>
                  </a:lnTo>
                  <a:lnTo>
                    <a:pt x="35497" y="51010"/>
                  </a:lnTo>
                  <a:lnTo>
                    <a:pt x="35269" y="51143"/>
                  </a:lnTo>
                  <a:lnTo>
                    <a:pt x="35022" y="51257"/>
                  </a:lnTo>
                  <a:lnTo>
                    <a:pt x="34774" y="51352"/>
                  </a:lnTo>
                  <a:lnTo>
                    <a:pt x="34508" y="51448"/>
                  </a:lnTo>
                  <a:lnTo>
                    <a:pt x="34260" y="51524"/>
                  </a:lnTo>
                  <a:lnTo>
                    <a:pt x="33994" y="51581"/>
                  </a:lnTo>
                  <a:lnTo>
                    <a:pt x="33708" y="51638"/>
                  </a:lnTo>
                  <a:lnTo>
                    <a:pt x="33442" y="51695"/>
                  </a:lnTo>
                  <a:lnTo>
                    <a:pt x="33156" y="51714"/>
                  </a:lnTo>
                  <a:lnTo>
                    <a:pt x="32890" y="51733"/>
                  </a:lnTo>
                  <a:lnTo>
                    <a:pt x="32604" y="51752"/>
                  </a:lnTo>
                  <a:lnTo>
                    <a:pt x="32281" y="51733"/>
                  </a:lnTo>
                  <a:lnTo>
                    <a:pt x="31976" y="51714"/>
                  </a:lnTo>
                  <a:lnTo>
                    <a:pt x="31672" y="51676"/>
                  </a:lnTo>
                  <a:lnTo>
                    <a:pt x="31367" y="51619"/>
                  </a:lnTo>
                  <a:lnTo>
                    <a:pt x="31063" y="51562"/>
                  </a:lnTo>
                  <a:lnTo>
                    <a:pt x="30777" y="51467"/>
                  </a:lnTo>
                  <a:lnTo>
                    <a:pt x="30492" y="51371"/>
                  </a:lnTo>
                  <a:lnTo>
                    <a:pt x="30206" y="51257"/>
                  </a:lnTo>
                  <a:lnTo>
                    <a:pt x="29940" y="51143"/>
                  </a:lnTo>
                  <a:lnTo>
                    <a:pt x="29673" y="51010"/>
                  </a:lnTo>
                  <a:lnTo>
                    <a:pt x="29407" y="50857"/>
                  </a:lnTo>
                  <a:lnTo>
                    <a:pt x="29159" y="50705"/>
                  </a:lnTo>
                  <a:lnTo>
                    <a:pt x="28931" y="50534"/>
                  </a:lnTo>
                  <a:lnTo>
                    <a:pt x="28683" y="50344"/>
                  </a:lnTo>
                  <a:lnTo>
                    <a:pt x="28474" y="50153"/>
                  </a:lnTo>
                  <a:lnTo>
                    <a:pt x="28246" y="49944"/>
                  </a:lnTo>
                  <a:lnTo>
                    <a:pt x="28055" y="49735"/>
                  </a:lnTo>
                  <a:lnTo>
                    <a:pt x="27865" y="49506"/>
                  </a:lnTo>
                  <a:lnTo>
                    <a:pt x="27675" y="49278"/>
                  </a:lnTo>
                  <a:lnTo>
                    <a:pt x="27503" y="49030"/>
                  </a:lnTo>
                  <a:lnTo>
                    <a:pt x="27351" y="48783"/>
                  </a:lnTo>
                  <a:lnTo>
                    <a:pt x="27199" y="48535"/>
                  </a:lnTo>
                  <a:lnTo>
                    <a:pt x="27066" y="48269"/>
                  </a:lnTo>
                  <a:lnTo>
                    <a:pt x="26932" y="47983"/>
                  </a:lnTo>
                  <a:lnTo>
                    <a:pt x="26818" y="47717"/>
                  </a:lnTo>
                  <a:lnTo>
                    <a:pt x="26723" y="47431"/>
                  </a:lnTo>
                  <a:lnTo>
                    <a:pt x="26647" y="47127"/>
                  </a:lnTo>
                  <a:lnTo>
                    <a:pt x="26571" y="46841"/>
                  </a:lnTo>
                  <a:lnTo>
                    <a:pt x="26533" y="46537"/>
                  </a:lnTo>
                  <a:lnTo>
                    <a:pt x="26476" y="46232"/>
                  </a:lnTo>
                  <a:lnTo>
                    <a:pt x="26457" y="45909"/>
                  </a:lnTo>
                  <a:lnTo>
                    <a:pt x="26457" y="45604"/>
                  </a:lnTo>
                  <a:lnTo>
                    <a:pt x="26457" y="45376"/>
                  </a:lnTo>
                  <a:lnTo>
                    <a:pt x="26495" y="45166"/>
                  </a:lnTo>
                  <a:lnTo>
                    <a:pt x="26552" y="44957"/>
                  </a:lnTo>
                  <a:lnTo>
                    <a:pt x="26628" y="44767"/>
                  </a:lnTo>
                  <a:lnTo>
                    <a:pt x="26704" y="44576"/>
                  </a:lnTo>
                  <a:lnTo>
                    <a:pt x="26818" y="44405"/>
                  </a:lnTo>
                  <a:lnTo>
                    <a:pt x="26951" y="44234"/>
                  </a:lnTo>
                  <a:lnTo>
                    <a:pt x="27085" y="44082"/>
                  </a:lnTo>
                  <a:lnTo>
                    <a:pt x="27237" y="43948"/>
                  </a:lnTo>
                  <a:lnTo>
                    <a:pt x="27389" y="43815"/>
                  </a:lnTo>
                  <a:lnTo>
                    <a:pt x="27580" y="43720"/>
                  </a:lnTo>
                  <a:lnTo>
                    <a:pt x="27770" y="43625"/>
                  </a:lnTo>
                  <a:lnTo>
                    <a:pt x="27960" y="43549"/>
                  </a:lnTo>
                  <a:lnTo>
                    <a:pt x="28170" y="43511"/>
                  </a:lnTo>
                  <a:lnTo>
                    <a:pt x="28379" y="43473"/>
                  </a:lnTo>
                  <a:lnTo>
                    <a:pt x="28588" y="43453"/>
                  </a:lnTo>
                  <a:lnTo>
                    <a:pt x="28817" y="43473"/>
                  </a:lnTo>
                  <a:lnTo>
                    <a:pt x="29026" y="43511"/>
                  </a:lnTo>
                  <a:lnTo>
                    <a:pt x="29235" y="43549"/>
                  </a:lnTo>
                  <a:lnTo>
                    <a:pt x="29426" y="43625"/>
                  </a:lnTo>
                  <a:lnTo>
                    <a:pt x="29616" y="43720"/>
                  </a:lnTo>
                  <a:lnTo>
                    <a:pt x="29787" y="43815"/>
                  </a:lnTo>
                  <a:lnTo>
                    <a:pt x="29959" y="43948"/>
                  </a:lnTo>
                  <a:lnTo>
                    <a:pt x="30111" y="44082"/>
                  </a:lnTo>
                  <a:lnTo>
                    <a:pt x="30244" y="44234"/>
                  </a:lnTo>
                  <a:lnTo>
                    <a:pt x="30377" y="44405"/>
                  </a:lnTo>
                  <a:lnTo>
                    <a:pt x="30492" y="44576"/>
                  </a:lnTo>
                  <a:lnTo>
                    <a:pt x="30568" y="44767"/>
                  </a:lnTo>
                  <a:lnTo>
                    <a:pt x="30644" y="44957"/>
                  </a:lnTo>
                  <a:lnTo>
                    <a:pt x="30701" y="45166"/>
                  </a:lnTo>
                  <a:lnTo>
                    <a:pt x="30739" y="45376"/>
                  </a:lnTo>
                  <a:lnTo>
                    <a:pt x="30739" y="45604"/>
                  </a:lnTo>
                  <a:lnTo>
                    <a:pt x="30758" y="45795"/>
                  </a:lnTo>
                  <a:lnTo>
                    <a:pt x="30777" y="45985"/>
                  </a:lnTo>
                  <a:lnTo>
                    <a:pt x="30815" y="46156"/>
                  </a:lnTo>
                  <a:lnTo>
                    <a:pt x="30891" y="46328"/>
                  </a:lnTo>
                  <a:lnTo>
                    <a:pt x="30968" y="46480"/>
                  </a:lnTo>
                  <a:lnTo>
                    <a:pt x="31063" y="46632"/>
                  </a:lnTo>
                  <a:lnTo>
                    <a:pt x="31158" y="46784"/>
                  </a:lnTo>
                  <a:lnTo>
                    <a:pt x="31291" y="46918"/>
                  </a:lnTo>
                  <a:lnTo>
                    <a:pt x="31424" y="47032"/>
                  </a:lnTo>
                  <a:lnTo>
                    <a:pt x="31558" y="47146"/>
                  </a:lnTo>
                  <a:lnTo>
                    <a:pt x="31710" y="47241"/>
                  </a:lnTo>
                  <a:lnTo>
                    <a:pt x="31881" y="47317"/>
                  </a:lnTo>
                  <a:lnTo>
                    <a:pt x="32052" y="47374"/>
                  </a:lnTo>
                  <a:lnTo>
                    <a:pt x="32224" y="47431"/>
                  </a:lnTo>
                  <a:lnTo>
                    <a:pt x="32414" y="47451"/>
                  </a:lnTo>
                  <a:lnTo>
                    <a:pt x="32604" y="47470"/>
                  </a:lnTo>
                  <a:lnTo>
                    <a:pt x="32795" y="47451"/>
                  </a:lnTo>
                  <a:lnTo>
                    <a:pt x="32966" y="47431"/>
                  </a:lnTo>
                  <a:lnTo>
                    <a:pt x="33156" y="47374"/>
                  </a:lnTo>
                  <a:lnTo>
                    <a:pt x="33328" y="47317"/>
                  </a:lnTo>
                  <a:lnTo>
                    <a:pt x="33480" y="47241"/>
                  </a:lnTo>
                  <a:lnTo>
                    <a:pt x="33632" y="47146"/>
                  </a:lnTo>
                  <a:lnTo>
                    <a:pt x="33784" y="47032"/>
                  </a:lnTo>
                  <a:lnTo>
                    <a:pt x="33918" y="46918"/>
                  </a:lnTo>
                  <a:lnTo>
                    <a:pt x="34032" y="46784"/>
                  </a:lnTo>
                  <a:lnTo>
                    <a:pt x="34146" y="46632"/>
                  </a:lnTo>
                  <a:lnTo>
                    <a:pt x="34241" y="46480"/>
                  </a:lnTo>
                  <a:lnTo>
                    <a:pt x="34317" y="46328"/>
                  </a:lnTo>
                  <a:lnTo>
                    <a:pt x="34375" y="46156"/>
                  </a:lnTo>
                  <a:lnTo>
                    <a:pt x="34413" y="45985"/>
                  </a:lnTo>
                  <a:lnTo>
                    <a:pt x="34451" y="45795"/>
                  </a:lnTo>
                  <a:lnTo>
                    <a:pt x="34451" y="45604"/>
                  </a:lnTo>
                  <a:lnTo>
                    <a:pt x="34451" y="40884"/>
                  </a:lnTo>
                  <a:lnTo>
                    <a:pt x="30625" y="37667"/>
                  </a:lnTo>
                  <a:lnTo>
                    <a:pt x="30244" y="37325"/>
                  </a:lnTo>
                  <a:lnTo>
                    <a:pt x="29921" y="36982"/>
                  </a:lnTo>
                  <a:lnTo>
                    <a:pt x="29616" y="36601"/>
                  </a:lnTo>
                  <a:lnTo>
                    <a:pt x="29369" y="36221"/>
                  </a:lnTo>
                  <a:lnTo>
                    <a:pt x="29140" y="35840"/>
                  </a:lnTo>
                  <a:lnTo>
                    <a:pt x="28950" y="35421"/>
                  </a:lnTo>
                  <a:lnTo>
                    <a:pt x="28798" y="35022"/>
                  </a:lnTo>
                  <a:lnTo>
                    <a:pt x="28664" y="34603"/>
                  </a:lnTo>
                  <a:lnTo>
                    <a:pt x="28569" y="34184"/>
                  </a:lnTo>
                  <a:lnTo>
                    <a:pt x="28512" y="33746"/>
                  </a:lnTo>
                  <a:lnTo>
                    <a:pt x="28493" y="33328"/>
                  </a:lnTo>
                  <a:lnTo>
                    <a:pt x="28493" y="32909"/>
                  </a:lnTo>
                  <a:lnTo>
                    <a:pt x="28531" y="32490"/>
                  </a:lnTo>
                  <a:lnTo>
                    <a:pt x="28588" y="32072"/>
                  </a:lnTo>
                  <a:lnTo>
                    <a:pt x="28683" y="31653"/>
                  </a:lnTo>
                  <a:lnTo>
                    <a:pt x="28817" y="31253"/>
                  </a:lnTo>
                  <a:lnTo>
                    <a:pt x="28969" y="30853"/>
                  </a:lnTo>
                  <a:lnTo>
                    <a:pt x="29140" y="30473"/>
                  </a:lnTo>
                  <a:lnTo>
                    <a:pt x="29350" y="30111"/>
                  </a:lnTo>
                  <a:lnTo>
                    <a:pt x="29578" y="29768"/>
                  </a:lnTo>
                  <a:lnTo>
                    <a:pt x="29845" y="29426"/>
                  </a:lnTo>
                  <a:lnTo>
                    <a:pt x="30130" y="29121"/>
                  </a:lnTo>
                  <a:lnTo>
                    <a:pt x="30454" y="28817"/>
                  </a:lnTo>
                  <a:lnTo>
                    <a:pt x="30777" y="28550"/>
                  </a:lnTo>
                  <a:lnTo>
                    <a:pt x="31139" y="28303"/>
                  </a:lnTo>
                  <a:lnTo>
                    <a:pt x="31519" y="28094"/>
                  </a:lnTo>
                  <a:lnTo>
                    <a:pt x="31938" y="27903"/>
                  </a:lnTo>
                  <a:lnTo>
                    <a:pt x="32357" y="27751"/>
                  </a:lnTo>
                  <a:lnTo>
                    <a:pt x="32814" y="27618"/>
                  </a:lnTo>
                  <a:lnTo>
                    <a:pt x="33290" y="27523"/>
                  </a:lnTo>
                  <a:lnTo>
                    <a:pt x="33784" y="27465"/>
                  </a:lnTo>
                  <a:lnTo>
                    <a:pt x="34298" y="27446"/>
                  </a:lnTo>
                  <a:close/>
                  <a:moveTo>
                    <a:pt x="36697" y="0"/>
                  </a:moveTo>
                  <a:lnTo>
                    <a:pt x="35193" y="19"/>
                  </a:lnTo>
                  <a:lnTo>
                    <a:pt x="33708" y="76"/>
                  </a:lnTo>
                  <a:lnTo>
                    <a:pt x="32262" y="191"/>
                  </a:lnTo>
                  <a:lnTo>
                    <a:pt x="30872" y="324"/>
                  </a:lnTo>
                  <a:lnTo>
                    <a:pt x="29540" y="514"/>
                  </a:lnTo>
                  <a:lnTo>
                    <a:pt x="28227" y="724"/>
                  </a:lnTo>
                  <a:lnTo>
                    <a:pt x="27580" y="857"/>
                  </a:lnTo>
                  <a:lnTo>
                    <a:pt x="26951" y="990"/>
                  </a:lnTo>
                  <a:lnTo>
                    <a:pt x="26342" y="1123"/>
                  </a:lnTo>
                  <a:lnTo>
                    <a:pt x="25714" y="1276"/>
                  </a:lnTo>
                  <a:lnTo>
                    <a:pt x="25124" y="1447"/>
                  </a:lnTo>
                  <a:lnTo>
                    <a:pt x="24515" y="1618"/>
                  </a:lnTo>
                  <a:lnTo>
                    <a:pt x="23925" y="1808"/>
                  </a:lnTo>
                  <a:lnTo>
                    <a:pt x="23354" y="1999"/>
                  </a:lnTo>
                  <a:lnTo>
                    <a:pt x="22783" y="2208"/>
                  </a:lnTo>
                  <a:lnTo>
                    <a:pt x="22231" y="2418"/>
                  </a:lnTo>
                  <a:lnTo>
                    <a:pt x="21679" y="2646"/>
                  </a:lnTo>
                  <a:lnTo>
                    <a:pt x="21127" y="2874"/>
                  </a:lnTo>
                  <a:lnTo>
                    <a:pt x="20594" y="3122"/>
                  </a:lnTo>
                  <a:lnTo>
                    <a:pt x="20080" y="3369"/>
                  </a:lnTo>
                  <a:lnTo>
                    <a:pt x="19566" y="3636"/>
                  </a:lnTo>
                  <a:lnTo>
                    <a:pt x="19053" y="3921"/>
                  </a:lnTo>
                  <a:lnTo>
                    <a:pt x="18558" y="4207"/>
                  </a:lnTo>
                  <a:lnTo>
                    <a:pt x="18063" y="4492"/>
                  </a:lnTo>
                  <a:lnTo>
                    <a:pt x="17587" y="4797"/>
                  </a:lnTo>
                  <a:lnTo>
                    <a:pt x="17130" y="5120"/>
                  </a:lnTo>
                  <a:lnTo>
                    <a:pt x="16673" y="5444"/>
                  </a:lnTo>
                  <a:lnTo>
                    <a:pt x="16217" y="5767"/>
                  </a:lnTo>
                  <a:lnTo>
                    <a:pt x="15779" y="6110"/>
                  </a:lnTo>
                  <a:lnTo>
                    <a:pt x="15360" y="6472"/>
                  </a:lnTo>
                  <a:lnTo>
                    <a:pt x="14941" y="6833"/>
                  </a:lnTo>
                  <a:lnTo>
                    <a:pt x="14523" y="7214"/>
                  </a:lnTo>
                  <a:lnTo>
                    <a:pt x="14123" y="7595"/>
                  </a:lnTo>
                  <a:lnTo>
                    <a:pt x="13742" y="7994"/>
                  </a:lnTo>
                  <a:lnTo>
                    <a:pt x="13362" y="8394"/>
                  </a:lnTo>
                  <a:lnTo>
                    <a:pt x="13000" y="8813"/>
                  </a:lnTo>
                  <a:lnTo>
                    <a:pt x="12638" y="9231"/>
                  </a:lnTo>
                  <a:lnTo>
                    <a:pt x="12296" y="9669"/>
                  </a:lnTo>
                  <a:lnTo>
                    <a:pt x="11953" y="10107"/>
                  </a:lnTo>
                  <a:lnTo>
                    <a:pt x="11629" y="10564"/>
                  </a:lnTo>
                  <a:lnTo>
                    <a:pt x="11306" y="11021"/>
                  </a:lnTo>
                  <a:lnTo>
                    <a:pt x="11001" y="11496"/>
                  </a:lnTo>
                  <a:lnTo>
                    <a:pt x="10716" y="11991"/>
                  </a:lnTo>
                  <a:lnTo>
                    <a:pt x="10430" y="12467"/>
                  </a:lnTo>
                  <a:lnTo>
                    <a:pt x="10145" y="12981"/>
                  </a:lnTo>
                  <a:lnTo>
                    <a:pt x="9897" y="13495"/>
                  </a:lnTo>
                  <a:lnTo>
                    <a:pt x="9631" y="14009"/>
                  </a:lnTo>
                  <a:lnTo>
                    <a:pt x="9403" y="14542"/>
                  </a:lnTo>
                  <a:lnTo>
                    <a:pt x="9174" y="15094"/>
                  </a:lnTo>
                  <a:lnTo>
                    <a:pt x="8946" y="15646"/>
                  </a:lnTo>
                  <a:lnTo>
                    <a:pt x="8755" y="16217"/>
                  </a:lnTo>
                  <a:lnTo>
                    <a:pt x="8546" y="16788"/>
                  </a:lnTo>
                  <a:lnTo>
                    <a:pt x="8375" y="17359"/>
                  </a:lnTo>
                  <a:lnTo>
                    <a:pt x="8203" y="17968"/>
                  </a:lnTo>
                  <a:lnTo>
                    <a:pt x="8032" y="18558"/>
                  </a:lnTo>
                  <a:lnTo>
                    <a:pt x="7880" y="19167"/>
                  </a:lnTo>
                  <a:lnTo>
                    <a:pt x="7747" y="19795"/>
                  </a:lnTo>
                  <a:lnTo>
                    <a:pt x="7613" y="20423"/>
                  </a:lnTo>
                  <a:lnTo>
                    <a:pt x="7499" y="21070"/>
                  </a:lnTo>
                  <a:lnTo>
                    <a:pt x="7404" y="21717"/>
                  </a:lnTo>
                  <a:lnTo>
                    <a:pt x="7309" y="22384"/>
                  </a:lnTo>
                  <a:lnTo>
                    <a:pt x="7233" y="23069"/>
                  </a:lnTo>
                  <a:lnTo>
                    <a:pt x="7176" y="23735"/>
                  </a:lnTo>
                  <a:lnTo>
                    <a:pt x="7119" y="24439"/>
                  </a:lnTo>
                  <a:lnTo>
                    <a:pt x="7061" y="25143"/>
                  </a:lnTo>
                  <a:lnTo>
                    <a:pt x="7042" y="25848"/>
                  </a:lnTo>
                  <a:lnTo>
                    <a:pt x="6338" y="26514"/>
                  </a:lnTo>
                  <a:lnTo>
                    <a:pt x="5653" y="27180"/>
                  </a:lnTo>
                  <a:lnTo>
                    <a:pt x="5025" y="27865"/>
                  </a:lnTo>
                  <a:lnTo>
                    <a:pt x="4435" y="28550"/>
                  </a:lnTo>
                  <a:lnTo>
                    <a:pt x="3883" y="29255"/>
                  </a:lnTo>
                  <a:lnTo>
                    <a:pt x="3350" y="29959"/>
                  </a:lnTo>
                  <a:lnTo>
                    <a:pt x="2874" y="30663"/>
                  </a:lnTo>
                  <a:lnTo>
                    <a:pt x="2436" y="31367"/>
                  </a:lnTo>
                  <a:lnTo>
                    <a:pt x="19681" y="33175"/>
                  </a:lnTo>
                  <a:lnTo>
                    <a:pt x="19890" y="33214"/>
                  </a:lnTo>
                  <a:lnTo>
                    <a:pt x="20099" y="33271"/>
                  </a:lnTo>
                  <a:lnTo>
                    <a:pt x="20290" y="33347"/>
                  </a:lnTo>
                  <a:lnTo>
                    <a:pt x="20480" y="33442"/>
                  </a:lnTo>
                  <a:lnTo>
                    <a:pt x="20670" y="33537"/>
                  </a:lnTo>
                  <a:lnTo>
                    <a:pt x="20823" y="33670"/>
                  </a:lnTo>
                  <a:lnTo>
                    <a:pt x="20975" y="33804"/>
                  </a:lnTo>
                  <a:lnTo>
                    <a:pt x="21108" y="33956"/>
                  </a:lnTo>
                  <a:lnTo>
                    <a:pt x="21241" y="34127"/>
                  </a:lnTo>
                  <a:lnTo>
                    <a:pt x="21337" y="34298"/>
                  </a:lnTo>
                  <a:lnTo>
                    <a:pt x="21432" y="34489"/>
                  </a:lnTo>
                  <a:lnTo>
                    <a:pt x="21508" y="34679"/>
                  </a:lnTo>
                  <a:lnTo>
                    <a:pt x="21546" y="34888"/>
                  </a:lnTo>
                  <a:lnTo>
                    <a:pt x="21584" y="35098"/>
                  </a:lnTo>
                  <a:lnTo>
                    <a:pt x="21584" y="35307"/>
                  </a:lnTo>
                  <a:lnTo>
                    <a:pt x="21584" y="35536"/>
                  </a:lnTo>
                  <a:lnTo>
                    <a:pt x="21546" y="35745"/>
                  </a:lnTo>
                  <a:lnTo>
                    <a:pt x="21508" y="35935"/>
                  </a:lnTo>
                  <a:lnTo>
                    <a:pt x="21432" y="36126"/>
                  </a:lnTo>
                  <a:lnTo>
                    <a:pt x="21356" y="36297"/>
                  </a:lnTo>
                  <a:lnTo>
                    <a:pt x="21260" y="36468"/>
                  </a:lnTo>
                  <a:lnTo>
                    <a:pt x="21146" y="36621"/>
                  </a:lnTo>
                  <a:lnTo>
                    <a:pt x="21013" y="36773"/>
                  </a:lnTo>
                  <a:lnTo>
                    <a:pt x="20880" y="36906"/>
                  </a:lnTo>
                  <a:lnTo>
                    <a:pt x="20727" y="37039"/>
                  </a:lnTo>
                  <a:lnTo>
                    <a:pt x="20575" y="37134"/>
                  </a:lnTo>
                  <a:lnTo>
                    <a:pt x="20404" y="37230"/>
                  </a:lnTo>
                  <a:lnTo>
                    <a:pt x="20233" y="37306"/>
                  </a:lnTo>
                  <a:lnTo>
                    <a:pt x="20042" y="37382"/>
                  </a:lnTo>
                  <a:lnTo>
                    <a:pt x="19852" y="37420"/>
                  </a:lnTo>
                  <a:lnTo>
                    <a:pt x="19662" y="37439"/>
                  </a:lnTo>
                  <a:lnTo>
                    <a:pt x="19452" y="37458"/>
                  </a:lnTo>
                  <a:lnTo>
                    <a:pt x="19224" y="37439"/>
                  </a:lnTo>
                  <a:lnTo>
                    <a:pt x="17435" y="37249"/>
                  </a:lnTo>
                  <a:lnTo>
                    <a:pt x="628" y="35498"/>
                  </a:lnTo>
                  <a:lnTo>
                    <a:pt x="514" y="35935"/>
                  </a:lnTo>
                  <a:lnTo>
                    <a:pt x="419" y="36373"/>
                  </a:lnTo>
                  <a:lnTo>
                    <a:pt x="324" y="36811"/>
                  </a:lnTo>
                  <a:lnTo>
                    <a:pt x="228" y="37249"/>
                  </a:lnTo>
                  <a:lnTo>
                    <a:pt x="171" y="37686"/>
                  </a:lnTo>
                  <a:lnTo>
                    <a:pt x="114" y="38124"/>
                  </a:lnTo>
                  <a:lnTo>
                    <a:pt x="57" y="38562"/>
                  </a:lnTo>
                  <a:lnTo>
                    <a:pt x="38" y="39000"/>
                  </a:lnTo>
                  <a:lnTo>
                    <a:pt x="19" y="39437"/>
                  </a:lnTo>
                  <a:lnTo>
                    <a:pt x="0" y="39875"/>
                  </a:lnTo>
                  <a:lnTo>
                    <a:pt x="0" y="40313"/>
                  </a:lnTo>
                  <a:lnTo>
                    <a:pt x="19" y="40751"/>
                  </a:lnTo>
                  <a:lnTo>
                    <a:pt x="57" y="41189"/>
                  </a:lnTo>
                  <a:lnTo>
                    <a:pt x="95" y="41626"/>
                  </a:lnTo>
                  <a:lnTo>
                    <a:pt x="152" y="42064"/>
                  </a:lnTo>
                  <a:lnTo>
                    <a:pt x="209" y="42502"/>
                  </a:lnTo>
                  <a:lnTo>
                    <a:pt x="305" y="42921"/>
                  </a:lnTo>
                  <a:lnTo>
                    <a:pt x="381" y="43358"/>
                  </a:lnTo>
                  <a:lnTo>
                    <a:pt x="495" y="43796"/>
                  </a:lnTo>
                  <a:lnTo>
                    <a:pt x="609" y="44215"/>
                  </a:lnTo>
                  <a:lnTo>
                    <a:pt x="723" y="44653"/>
                  </a:lnTo>
                  <a:lnTo>
                    <a:pt x="857" y="45071"/>
                  </a:lnTo>
                  <a:lnTo>
                    <a:pt x="1009" y="45509"/>
                  </a:lnTo>
                  <a:lnTo>
                    <a:pt x="1180" y="45928"/>
                  </a:lnTo>
                  <a:lnTo>
                    <a:pt x="1351" y="46347"/>
                  </a:lnTo>
                  <a:lnTo>
                    <a:pt x="1542" y="46765"/>
                  </a:lnTo>
                  <a:lnTo>
                    <a:pt x="1941" y="47603"/>
                  </a:lnTo>
                  <a:lnTo>
                    <a:pt x="2379" y="48421"/>
                  </a:lnTo>
                  <a:lnTo>
                    <a:pt x="2874" y="49221"/>
                  </a:lnTo>
                  <a:lnTo>
                    <a:pt x="18596" y="42483"/>
                  </a:lnTo>
                  <a:lnTo>
                    <a:pt x="18805" y="42407"/>
                  </a:lnTo>
                  <a:lnTo>
                    <a:pt x="19014" y="42350"/>
                  </a:lnTo>
                  <a:lnTo>
                    <a:pt x="19224" y="42331"/>
                  </a:lnTo>
                  <a:lnTo>
                    <a:pt x="19433" y="42311"/>
                  </a:lnTo>
                  <a:lnTo>
                    <a:pt x="19643" y="42331"/>
                  </a:lnTo>
                  <a:lnTo>
                    <a:pt x="19852" y="42350"/>
                  </a:lnTo>
                  <a:lnTo>
                    <a:pt x="20042" y="42407"/>
                  </a:lnTo>
                  <a:lnTo>
                    <a:pt x="20252" y="42464"/>
                  </a:lnTo>
                  <a:lnTo>
                    <a:pt x="20423" y="42559"/>
                  </a:lnTo>
                  <a:lnTo>
                    <a:pt x="20613" y="42654"/>
                  </a:lnTo>
                  <a:lnTo>
                    <a:pt x="20785" y="42768"/>
                  </a:lnTo>
                  <a:lnTo>
                    <a:pt x="20937" y="42921"/>
                  </a:lnTo>
                  <a:lnTo>
                    <a:pt x="21089" y="43073"/>
                  </a:lnTo>
                  <a:lnTo>
                    <a:pt x="21203" y="43225"/>
                  </a:lnTo>
                  <a:lnTo>
                    <a:pt x="21318" y="43415"/>
                  </a:lnTo>
                  <a:lnTo>
                    <a:pt x="21413" y="43606"/>
                  </a:lnTo>
                  <a:lnTo>
                    <a:pt x="21489" y="43815"/>
                  </a:lnTo>
                  <a:lnTo>
                    <a:pt x="21546" y="44024"/>
                  </a:lnTo>
                  <a:lnTo>
                    <a:pt x="21584" y="44234"/>
                  </a:lnTo>
                  <a:lnTo>
                    <a:pt x="21584" y="44443"/>
                  </a:lnTo>
                  <a:lnTo>
                    <a:pt x="21584" y="44653"/>
                  </a:lnTo>
                  <a:lnTo>
                    <a:pt x="21546" y="44862"/>
                  </a:lnTo>
                  <a:lnTo>
                    <a:pt x="21508" y="45052"/>
                  </a:lnTo>
                  <a:lnTo>
                    <a:pt x="21432" y="45262"/>
                  </a:lnTo>
                  <a:lnTo>
                    <a:pt x="21356" y="45433"/>
                  </a:lnTo>
                  <a:lnTo>
                    <a:pt x="21241" y="45623"/>
                  </a:lnTo>
                  <a:lnTo>
                    <a:pt x="21127" y="45795"/>
                  </a:lnTo>
                  <a:lnTo>
                    <a:pt x="20994" y="45947"/>
                  </a:lnTo>
                  <a:lnTo>
                    <a:pt x="20842" y="46080"/>
                  </a:lnTo>
                  <a:lnTo>
                    <a:pt x="20670" y="46213"/>
                  </a:lnTo>
                  <a:lnTo>
                    <a:pt x="20499" y="46328"/>
                  </a:lnTo>
                  <a:lnTo>
                    <a:pt x="20290" y="46423"/>
                  </a:lnTo>
                  <a:lnTo>
                    <a:pt x="5653" y="52704"/>
                  </a:lnTo>
                  <a:lnTo>
                    <a:pt x="6338" y="53389"/>
                  </a:lnTo>
                  <a:lnTo>
                    <a:pt x="7061" y="54074"/>
                  </a:lnTo>
                  <a:lnTo>
                    <a:pt x="7804" y="54721"/>
                  </a:lnTo>
                  <a:lnTo>
                    <a:pt x="8565" y="55330"/>
                  </a:lnTo>
                  <a:lnTo>
                    <a:pt x="9345" y="55939"/>
                  </a:lnTo>
                  <a:lnTo>
                    <a:pt x="10164" y="56529"/>
                  </a:lnTo>
                  <a:lnTo>
                    <a:pt x="11001" y="57081"/>
                  </a:lnTo>
                  <a:lnTo>
                    <a:pt x="11858" y="57614"/>
                  </a:lnTo>
                  <a:lnTo>
                    <a:pt x="12733" y="58128"/>
                  </a:lnTo>
                  <a:lnTo>
                    <a:pt x="13647" y="58623"/>
                  </a:lnTo>
                  <a:lnTo>
                    <a:pt x="14561" y="59099"/>
                  </a:lnTo>
                  <a:lnTo>
                    <a:pt x="15493" y="59537"/>
                  </a:lnTo>
                  <a:lnTo>
                    <a:pt x="16445" y="59974"/>
                  </a:lnTo>
                  <a:lnTo>
                    <a:pt x="17416" y="60374"/>
                  </a:lnTo>
                  <a:lnTo>
                    <a:pt x="18386" y="60755"/>
                  </a:lnTo>
                  <a:lnTo>
                    <a:pt x="19395" y="61116"/>
                  </a:lnTo>
                  <a:lnTo>
                    <a:pt x="20404" y="61459"/>
                  </a:lnTo>
                  <a:lnTo>
                    <a:pt x="21432" y="61764"/>
                  </a:lnTo>
                  <a:lnTo>
                    <a:pt x="22460" y="62068"/>
                  </a:lnTo>
                  <a:lnTo>
                    <a:pt x="23525" y="62335"/>
                  </a:lnTo>
                  <a:lnTo>
                    <a:pt x="24572" y="62582"/>
                  </a:lnTo>
                  <a:lnTo>
                    <a:pt x="25638" y="62810"/>
                  </a:lnTo>
                  <a:lnTo>
                    <a:pt x="26723" y="63020"/>
                  </a:lnTo>
                  <a:lnTo>
                    <a:pt x="27808" y="63210"/>
                  </a:lnTo>
                  <a:lnTo>
                    <a:pt x="28893" y="63362"/>
                  </a:lnTo>
                  <a:lnTo>
                    <a:pt x="29997" y="63515"/>
                  </a:lnTo>
                  <a:lnTo>
                    <a:pt x="31101" y="63629"/>
                  </a:lnTo>
                  <a:lnTo>
                    <a:pt x="32205" y="63724"/>
                  </a:lnTo>
                  <a:lnTo>
                    <a:pt x="33309" y="63800"/>
                  </a:lnTo>
                  <a:lnTo>
                    <a:pt x="34432" y="63857"/>
                  </a:lnTo>
                  <a:lnTo>
                    <a:pt x="35536" y="63876"/>
                  </a:lnTo>
                  <a:lnTo>
                    <a:pt x="36659" y="63895"/>
                  </a:lnTo>
                  <a:lnTo>
                    <a:pt x="37762" y="63876"/>
                  </a:lnTo>
                  <a:lnTo>
                    <a:pt x="38885" y="63838"/>
                  </a:lnTo>
                  <a:lnTo>
                    <a:pt x="39989" y="63781"/>
                  </a:lnTo>
                  <a:lnTo>
                    <a:pt x="41093" y="63705"/>
                  </a:lnTo>
                  <a:lnTo>
                    <a:pt x="42197" y="63610"/>
                  </a:lnTo>
                  <a:lnTo>
                    <a:pt x="43301" y="63496"/>
                  </a:lnTo>
                  <a:lnTo>
                    <a:pt x="44405" y="63343"/>
                  </a:lnTo>
                  <a:lnTo>
                    <a:pt x="45490" y="63172"/>
                  </a:lnTo>
                  <a:lnTo>
                    <a:pt x="46575" y="63001"/>
                  </a:lnTo>
                  <a:lnTo>
                    <a:pt x="47641" y="62791"/>
                  </a:lnTo>
                  <a:lnTo>
                    <a:pt x="48707" y="62544"/>
                  </a:lnTo>
                  <a:lnTo>
                    <a:pt x="49773" y="62297"/>
                  </a:lnTo>
                  <a:lnTo>
                    <a:pt x="50819" y="62030"/>
                  </a:lnTo>
                  <a:lnTo>
                    <a:pt x="51847" y="61726"/>
                  </a:lnTo>
                  <a:lnTo>
                    <a:pt x="52875" y="61421"/>
                  </a:lnTo>
                  <a:lnTo>
                    <a:pt x="53884" y="61078"/>
                  </a:lnTo>
                  <a:lnTo>
                    <a:pt x="54874" y="60717"/>
                  </a:lnTo>
                  <a:lnTo>
                    <a:pt x="55863" y="60336"/>
                  </a:lnTo>
                  <a:lnTo>
                    <a:pt x="56815" y="59936"/>
                  </a:lnTo>
                  <a:lnTo>
                    <a:pt x="57767" y="59499"/>
                  </a:lnTo>
                  <a:lnTo>
                    <a:pt x="58699" y="59061"/>
                  </a:lnTo>
                  <a:lnTo>
                    <a:pt x="59613" y="58585"/>
                  </a:lnTo>
                  <a:lnTo>
                    <a:pt x="60508" y="58090"/>
                  </a:lnTo>
                  <a:lnTo>
                    <a:pt x="61383" y="57576"/>
                  </a:lnTo>
                  <a:lnTo>
                    <a:pt x="62240" y="57043"/>
                  </a:lnTo>
                  <a:lnTo>
                    <a:pt x="63077" y="56491"/>
                  </a:lnTo>
                  <a:lnTo>
                    <a:pt x="63876" y="55920"/>
                  </a:lnTo>
                  <a:lnTo>
                    <a:pt x="64657" y="55311"/>
                  </a:lnTo>
                  <a:lnTo>
                    <a:pt x="65418" y="54702"/>
                  </a:lnTo>
                  <a:lnTo>
                    <a:pt x="66160" y="54055"/>
                  </a:lnTo>
                  <a:lnTo>
                    <a:pt x="66865" y="53389"/>
                  </a:lnTo>
                  <a:lnTo>
                    <a:pt x="67550" y="52704"/>
                  </a:lnTo>
                  <a:lnTo>
                    <a:pt x="52913" y="46423"/>
                  </a:lnTo>
                  <a:lnTo>
                    <a:pt x="52704" y="46328"/>
                  </a:lnTo>
                  <a:lnTo>
                    <a:pt x="52532" y="46213"/>
                  </a:lnTo>
                  <a:lnTo>
                    <a:pt x="52361" y="46080"/>
                  </a:lnTo>
                  <a:lnTo>
                    <a:pt x="52209" y="45947"/>
                  </a:lnTo>
                  <a:lnTo>
                    <a:pt x="52076" y="45795"/>
                  </a:lnTo>
                  <a:lnTo>
                    <a:pt x="51942" y="45623"/>
                  </a:lnTo>
                  <a:lnTo>
                    <a:pt x="51847" y="45433"/>
                  </a:lnTo>
                  <a:lnTo>
                    <a:pt x="51771" y="45262"/>
                  </a:lnTo>
                  <a:lnTo>
                    <a:pt x="51695" y="45052"/>
                  </a:lnTo>
                  <a:lnTo>
                    <a:pt x="51638" y="44862"/>
                  </a:lnTo>
                  <a:lnTo>
                    <a:pt x="51619" y="44653"/>
                  </a:lnTo>
                  <a:lnTo>
                    <a:pt x="51600" y="44443"/>
                  </a:lnTo>
                  <a:lnTo>
                    <a:pt x="51619" y="44234"/>
                  </a:lnTo>
                  <a:lnTo>
                    <a:pt x="51657" y="44024"/>
                  </a:lnTo>
                  <a:lnTo>
                    <a:pt x="51714" y="43815"/>
                  </a:lnTo>
                  <a:lnTo>
                    <a:pt x="51790" y="43606"/>
                  </a:lnTo>
                  <a:lnTo>
                    <a:pt x="51885" y="43415"/>
                  </a:lnTo>
                  <a:lnTo>
                    <a:pt x="52000" y="43225"/>
                  </a:lnTo>
                  <a:lnTo>
                    <a:pt x="52114" y="43073"/>
                  </a:lnTo>
                  <a:lnTo>
                    <a:pt x="52266" y="42921"/>
                  </a:lnTo>
                  <a:lnTo>
                    <a:pt x="52418" y="42768"/>
                  </a:lnTo>
                  <a:lnTo>
                    <a:pt x="52590" y="42654"/>
                  </a:lnTo>
                  <a:lnTo>
                    <a:pt x="52761" y="42559"/>
                  </a:lnTo>
                  <a:lnTo>
                    <a:pt x="52951" y="42464"/>
                  </a:lnTo>
                  <a:lnTo>
                    <a:pt x="53161" y="42407"/>
                  </a:lnTo>
                  <a:lnTo>
                    <a:pt x="53351" y="42350"/>
                  </a:lnTo>
                  <a:lnTo>
                    <a:pt x="53560" y="42331"/>
                  </a:lnTo>
                  <a:lnTo>
                    <a:pt x="53770" y="42311"/>
                  </a:lnTo>
                  <a:lnTo>
                    <a:pt x="53979" y="42331"/>
                  </a:lnTo>
                  <a:lnTo>
                    <a:pt x="54188" y="42350"/>
                  </a:lnTo>
                  <a:lnTo>
                    <a:pt x="54398" y="42407"/>
                  </a:lnTo>
                  <a:lnTo>
                    <a:pt x="54607" y="42483"/>
                  </a:lnTo>
                  <a:lnTo>
                    <a:pt x="70329" y="49221"/>
                  </a:lnTo>
                  <a:lnTo>
                    <a:pt x="70824" y="48421"/>
                  </a:lnTo>
                  <a:lnTo>
                    <a:pt x="71280" y="47584"/>
                  </a:lnTo>
                  <a:lnTo>
                    <a:pt x="71471" y="47184"/>
                  </a:lnTo>
                  <a:lnTo>
                    <a:pt x="71680" y="46765"/>
                  </a:lnTo>
                  <a:lnTo>
                    <a:pt x="71851" y="46347"/>
                  </a:lnTo>
                  <a:lnTo>
                    <a:pt x="72042" y="45928"/>
                  </a:lnTo>
                  <a:lnTo>
                    <a:pt x="72194" y="45490"/>
                  </a:lnTo>
                  <a:lnTo>
                    <a:pt x="72346" y="45071"/>
                  </a:lnTo>
                  <a:lnTo>
                    <a:pt x="72480" y="44653"/>
                  </a:lnTo>
                  <a:lnTo>
                    <a:pt x="72613" y="44215"/>
                  </a:lnTo>
                  <a:lnTo>
                    <a:pt x="72727" y="43777"/>
                  </a:lnTo>
                  <a:lnTo>
                    <a:pt x="72822" y="43358"/>
                  </a:lnTo>
                  <a:lnTo>
                    <a:pt x="72917" y="42921"/>
                  </a:lnTo>
                  <a:lnTo>
                    <a:pt x="72993" y="42483"/>
                  </a:lnTo>
                  <a:lnTo>
                    <a:pt x="73051" y="42045"/>
                  </a:lnTo>
                  <a:lnTo>
                    <a:pt x="73108" y="41626"/>
                  </a:lnTo>
                  <a:lnTo>
                    <a:pt x="73146" y="41189"/>
                  </a:lnTo>
                  <a:lnTo>
                    <a:pt x="73184" y="40751"/>
                  </a:lnTo>
                  <a:lnTo>
                    <a:pt x="73184" y="40313"/>
                  </a:lnTo>
                  <a:lnTo>
                    <a:pt x="73203" y="39875"/>
                  </a:lnTo>
                  <a:lnTo>
                    <a:pt x="73184" y="39437"/>
                  </a:lnTo>
                  <a:lnTo>
                    <a:pt x="73165" y="39000"/>
                  </a:lnTo>
                  <a:lnTo>
                    <a:pt x="73146" y="38562"/>
                  </a:lnTo>
                  <a:lnTo>
                    <a:pt x="73089" y="38124"/>
                  </a:lnTo>
                  <a:lnTo>
                    <a:pt x="73032" y="37686"/>
                  </a:lnTo>
                  <a:lnTo>
                    <a:pt x="72974" y="37249"/>
                  </a:lnTo>
                  <a:lnTo>
                    <a:pt x="72879" y="36811"/>
                  </a:lnTo>
                  <a:lnTo>
                    <a:pt x="72784" y="36373"/>
                  </a:lnTo>
                  <a:lnTo>
                    <a:pt x="72689" y="35935"/>
                  </a:lnTo>
                  <a:lnTo>
                    <a:pt x="72556" y="35498"/>
                  </a:lnTo>
                  <a:lnTo>
                    <a:pt x="55768" y="37249"/>
                  </a:lnTo>
                  <a:lnTo>
                    <a:pt x="53960" y="37439"/>
                  </a:lnTo>
                  <a:lnTo>
                    <a:pt x="53789" y="37458"/>
                  </a:lnTo>
                  <a:lnTo>
                    <a:pt x="53751" y="37458"/>
                  </a:lnTo>
                  <a:lnTo>
                    <a:pt x="53541" y="37439"/>
                  </a:lnTo>
                  <a:lnTo>
                    <a:pt x="53351" y="37420"/>
                  </a:lnTo>
                  <a:lnTo>
                    <a:pt x="53161" y="37382"/>
                  </a:lnTo>
                  <a:lnTo>
                    <a:pt x="52970" y="37306"/>
                  </a:lnTo>
                  <a:lnTo>
                    <a:pt x="52799" y="37230"/>
                  </a:lnTo>
                  <a:lnTo>
                    <a:pt x="52628" y="37134"/>
                  </a:lnTo>
                  <a:lnTo>
                    <a:pt x="52475" y="37039"/>
                  </a:lnTo>
                  <a:lnTo>
                    <a:pt x="52323" y="36906"/>
                  </a:lnTo>
                  <a:lnTo>
                    <a:pt x="52190" y="36773"/>
                  </a:lnTo>
                  <a:lnTo>
                    <a:pt x="52057" y="36621"/>
                  </a:lnTo>
                  <a:lnTo>
                    <a:pt x="51942" y="36468"/>
                  </a:lnTo>
                  <a:lnTo>
                    <a:pt x="51847" y="36297"/>
                  </a:lnTo>
                  <a:lnTo>
                    <a:pt x="51771" y="36126"/>
                  </a:lnTo>
                  <a:lnTo>
                    <a:pt x="51695" y="35935"/>
                  </a:lnTo>
                  <a:lnTo>
                    <a:pt x="51657" y="35745"/>
                  </a:lnTo>
                  <a:lnTo>
                    <a:pt x="51619" y="35536"/>
                  </a:lnTo>
                  <a:lnTo>
                    <a:pt x="51600" y="35307"/>
                  </a:lnTo>
                  <a:lnTo>
                    <a:pt x="51619" y="35098"/>
                  </a:lnTo>
                  <a:lnTo>
                    <a:pt x="51657" y="34888"/>
                  </a:lnTo>
                  <a:lnTo>
                    <a:pt x="51695" y="34679"/>
                  </a:lnTo>
                  <a:lnTo>
                    <a:pt x="51771" y="34489"/>
                  </a:lnTo>
                  <a:lnTo>
                    <a:pt x="51866" y="34298"/>
                  </a:lnTo>
                  <a:lnTo>
                    <a:pt x="51961" y="34127"/>
                  </a:lnTo>
                  <a:lnTo>
                    <a:pt x="52095" y="33956"/>
                  </a:lnTo>
                  <a:lnTo>
                    <a:pt x="52228" y="33804"/>
                  </a:lnTo>
                  <a:lnTo>
                    <a:pt x="52380" y="33670"/>
                  </a:lnTo>
                  <a:lnTo>
                    <a:pt x="52532" y="33537"/>
                  </a:lnTo>
                  <a:lnTo>
                    <a:pt x="52723" y="33442"/>
                  </a:lnTo>
                  <a:lnTo>
                    <a:pt x="52913" y="33347"/>
                  </a:lnTo>
                  <a:lnTo>
                    <a:pt x="53103" y="33271"/>
                  </a:lnTo>
                  <a:lnTo>
                    <a:pt x="53313" y="33214"/>
                  </a:lnTo>
                  <a:lnTo>
                    <a:pt x="53522" y="33175"/>
                  </a:lnTo>
                  <a:lnTo>
                    <a:pt x="70767" y="31367"/>
                  </a:lnTo>
                  <a:lnTo>
                    <a:pt x="70329" y="30663"/>
                  </a:lnTo>
                  <a:lnTo>
                    <a:pt x="69834" y="29940"/>
                  </a:lnTo>
                  <a:lnTo>
                    <a:pt x="69320" y="29255"/>
                  </a:lnTo>
                  <a:lnTo>
                    <a:pt x="68768" y="28550"/>
                  </a:lnTo>
                  <a:lnTo>
                    <a:pt x="68178" y="27865"/>
                  </a:lnTo>
                  <a:lnTo>
                    <a:pt x="67550" y="27180"/>
                  </a:lnTo>
                  <a:lnTo>
                    <a:pt x="66865" y="26514"/>
                  </a:lnTo>
                  <a:lnTo>
                    <a:pt x="66160" y="25848"/>
                  </a:lnTo>
                  <a:lnTo>
                    <a:pt x="66122" y="24915"/>
                  </a:lnTo>
                  <a:lnTo>
                    <a:pt x="66046" y="24001"/>
                  </a:lnTo>
                  <a:lnTo>
                    <a:pt x="65970" y="23088"/>
                  </a:lnTo>
                  <a:lnTo>
                    <a:pt x="65875" y="22212"/>
                  </a:lnTo>
                  <a:lnTo>
                    <a:pt x="65742" y="21337"/>
                  </a:lnTo>
                  <a:lnTo>
                    <a:pt x="65589" y="20480"/>
                  </a:lnTo>
                  <a:lnTo>
                    <a:pt x="65418" y="19643"/>
                  </a:lnTo>
                  <a:lnTo>
                    <a:pt x="65228" y="18824"/>
                  </a:lnTo>
                  <a:lnTo>
                    <a:pt x="65018" y="18025"/>
                  </a:lnTo>
                  <a:lnTo>
                    <a:pt x="64790" y="17225"/>
                  </a:lnTo>
                  <a:lnTo>
                    <a:pt x="64543" y="16464"/>
                  </a:lnTo>
                  <a:lnTo>
                    <a:pt x="64276" y="15703"/>
                  </a:lnTo>
                  <a:lnTo>
                    <a:pt x="63972" y="14961"/>
                  </a:lnTo>
                  <a:lnTo>
                    <a:pt x="63667" y="14237"/>
                  </a:lnTo>
                  <a:lnTo>
                    <a:pt x="63324" y="13533"/>
                  </a:lnTo>
                  <a:lnTo>
                    <a:pt x="62982" y="12848"/>
                  </a:lnTo>
                  <a:lnTo>
                    <a:pt x="62582" y="12125"/>
                  </a:lnTo>
                  <a:lnTo>
                    <a:pt x="62163" y="11458"/>
                  </a:lnTo>
                  <a:lnTo>
                    <a:pt x="61726" y="10792"/>
                  </a:lnTo>
                  <a:lnTo>
                    <a:pt x="61269" y="10145"/>
                  </a:lnTo>
                  <a:lnTo>
                    <a:pt x="60812" y="9536"/>
                  </a:lnTo>
                  <a:lnTo>
                    <a:pt x="60317" y="8946"/>
                  </a:lnTo>
                  <a:lnTo>
                    <a:pt x="59803" y="8356"/>
                  </a:lnTo>
                  <a:lnTo>
                    <a:pt x="59289" y="7804"/>
                  </a:lnTo>
                  <a:lnTo>
                    <a:pt x="58737" y="7290"/>
                  </a:lnTo>
                  <a:lnTo>
                    <a:pt x="58185" y="6776"/>
                  </a:lnTo>
                  <a:lnTo>
                    <a:pt x="57614" y="6281"/>
                  </a:lnTo>
                  <a:lnTo>
                    <a:pt x="57024" y="5805"/>
                  </a:lnTo>
                  <a:lnTo>
                    <a:pt x="56434" y="5368"/>
                  </a:lnTo>
                  <a:lnTo>
                    <a:pt x="55806" y="4930"/>
                  </a:lnTo>
                  <a:lnTo>
                    <a:pt x="55178" y="4530"/>
                  </a:lnTo>
                  <a:lnTo>
                    <a:pt x="54531" y="4150"/>
                  </a:lnTo>
                  <a:lnTo>
                    <a:pt x="53884" y="3769"/>
                  </a:lnTo>
                  <a:lnTo>
                    <a:pt x="53199" y="3426"/>
                  </a:lnTo>
                  <a:lnTo>
                    <a:pt x="52513" y="3084"/>
                  </a:lnTo>
                  <a:lnTo>
                    <a:pt x="51828" y="2779"/>
                  </a:lnTo>
                  <a:lnTo>
                    <a:pt x="51124" y="2475"/>
                  </a:lnTo>
                  <a:lnTo>
                    <a:pt x="50401" y="2208"/>
                  </a:lnTo>
                  <a:lnTo>
                    <a:pt x="49677" y="1942"/>
                  </a:lnTo>
                  <a:lnTo>
                    <a:pt x="48935" y="1694"/>
                  </a:lnTo>
                  <a:lnTo>
                    <a:pt x="48174" y="1485"/>
                  </a:lnTo>
                  <a:lnTo>
                    <a:pt x="47431" y="1276"/>
                  </a:lnTo>
                  <a:lnTo>
                    <a:pt x="46651" y="1085"/>
                  </a:lnTo>
                  <a:lnTo>
                    <a:pt x="45890" y="914"/>
                  </a:lnTo>
                  <a:lnTo>
                    <a:pt x="45090" y="743"/>
                  </a:lnTo>
                  <a:lnTo>
                    <a:pt x="44310" y="609"/>
                  </a:lnTo>
                  <a:lnTo>
                    <a:pt x="43511" y="476"/>
                  </a:lnTo>
                  <a:lnTo>
                    <a:pt x="42711" y="381"/>
                  </a:lnTo>
                  <a:lnTo>
                    <a:pt x="41969" y="286"/>
                  </a:lnTo>
                  <a:lnTo>
                    <a:pt x="41227" y="210"/>
                  </a:lnTo>
                  <a:lnTo>
                    <a:pt x="40484" y="153"/>
                  </a:lnTo>
                  <a:lnTo>
                    <a:pt x="39723" y="95"/>
                  </a:lnTo>
                  <a:lnTo>
                    <a:pt x="38219" y="38"/>
                  </a:lnTo>
                  <a:lnTo>
                    <a:pt x="36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619744" y="3711636"/>
              <a:ext cx="92056" cy="73792"/>
            </a:xfrm>
            <a:custGeom>
              <a:rect b="b" l="l" r="r" t="t"/>
              <a:pathLst>
                <a:path extrusionOk="0" h="15075" w="18787">
                  <a:moveTo>
                    <a:pt x="16483" y="0"/>
                  </a:moveTo>
                  <a:lnTo>
                    <a:pt x="16312" y="19"/>
                  </a:lnTo>
                  <a:lnTo>
                    <a:pt x="16160" y="57"/>
                  </a:lnTo>
                  <a:lnTo>
                    <a:pt x="15989" y="95"/>
                  </a:lnTo>
                  <a:lnTo>
                    <a:pt x="15836" y="152"/>
                  </a:lnTo>
                  <a:lnTo>
                    <a:pt x="8356" y="3198"/>
                  </a:lnTo>
                  <a:lnTo>
                    <a:pt x="4911" y="4606"/>
                  </a:lnTo>
                  <a:lnTo>
                    <a:pt x="3902" y="5025"/>
                  </a:lnTo>
                  <a:lnTo>
                    <a:pt x="2951" y="5444"/>
                  </a:lnTo>
                  <a:lnTo>
                    <a:pt x="0" y="6738"/>
                  </a:lnTo>
                  <a:lnTo>
                    <a:pt x="990" y="7042"/>
                  </a:lnTo>
                  <a:lnTo>
                    <a:pt x="1961" y="7385"/>
                  </a:lnTo>
                  <a:lnTo>
                    <a:pt x="2932" y="7747"/>
                  </a:lnTo>
                  <a:lnTo>
                    <a:pt x="3864" y="8127"/>
                  </a:lnTo>
                  <a:lnTo>
                    <a:pt x="4778" y="8546"/>
                  </a:lnTo>
                  <a:lnTo>
                    <a:pt x="5691" y="9003"/>
                  </a:lnTo>
                  <a:lnTo>
                    <a:pt x="6567" y="9479"/>
                  </a:lnTo>
                  <a:lnTo>
                    <a:pt x="7424" y="9973"/>
                  </a:lnTo>
                  <a:lnTo>
                    <a:pt x="8280" y="10506"/>
                  </a:lnTo>
                  <a:lnTo>
                    <a:pt x="9098" y="11077"/>
                  </a:lnTo>
                  <a:lnTo>
                    <a:pt x="9898" y="11667"/>
                  </a:lnTo>
                  <a:lnTo>
                    <a:pt x="10678" y="12296"/>
                  </a:lnTo>
                  <a:lnTo>
                    <a:pt x="11421" y="12943"/>
                  </a:lnTo>
                  <a:lnTo>
                    <a:pt x="12163" y="13609"/>
                  </a:lnTo>
                  <a:lnTo>
                    <a:pt x="12867" y="14332"/>
                  </a:lnTo>
                  <a:lnTo>
                    <a:pt x="13552" y="15074"/>
                  </a:lnTo>
                  <a:lnTo>
                    <a:pt x="18615" y="2969"/>
                  </a:lnTo>
                  <a:lnTo>
                    <a:pt x="18672" y="2817"/>
                  </a:lnTo>
                  <a:lnTo>
                    <a:pt x="18729" y="2646"/>
                  </a:lnTo>
                  <a:lnTo>
                    <a:pt x="18748" y="2474"/>
                  </a:lnTo>
                  <a:lnTo>
                    <a:pt x="18768" y="2322"/>
                  </a:lnTo>
                  <a:lnTo>
                    <a:pt x="18787" y="2151"/>
                  </a:lnTo>
                  <a:lnTo>
                    <a:pt x="18787" y="1999"/>
                  </a:lnTo>
                  <a:lnTo>
                    <a:pt x="18768" y="1846"/>
                  </a:lnTo>
                  <a:lnTo>
                    <a:pt x="18729" y="1694"/>
                  </a:lnTo>
                  <a:lnTo>
                    <a:pt x="18653" y="1408"/>
                  </a:lnTo>
                  <a:lnTo>
                    <a:pt x="18520" y="1123"/>
                  </a:lnTo>
                  <a:lnTo>
                    <a:pt x="18349" y="876"/>
                  </a:lnTo>
                  <a:lnTo>
                    <a:pt x="18158" y="647"/>
                  </a:lnTo>
                  <a:lnTo>
                    <a:pt x="17930" y="438"/>
                  </a:lnTo>
                  <a:lnTo>
                    <a:pt x="17683" y="266"/>
                  </a:lnTo>
                  <a:lnTo>
                    <a:pt x="17397" y="133"/>
                  </a:lnTo>
                  <a:lnTo>
                    <a:pt x="17112" y="57"/>
                  </a:lnTo>
                  <a:lnTo>
                    <a:pt x="16959" y="19"/>
                  </a:lnTo>
                  <a:lnTo>
                    <a:pt x="16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99362" y="3711636"/>
              <a:ext cx="92056" cy="73792"/>
            </a:xfrm>
            <a:custGeom>
              <a:rect b="b" l="l" r="r" t="t"/>
              <a:pathLst>
                <a:path extrusionOk="0" h="15075" w="18787">
                  <a:moveTo>
                    <a:pt x="1980" y="0"/>
                  </a:moveTo>
                  <a:lnTo>
                    <a:pt x="1828" y="19"/>
                  </a:lnTo>
                  <a:lnTo>
                    <a:pt x="1675" y="57"/>
                  </a:lnTo>
                  <a:lnTo>
                    <a:pt x="1390" y="133"/>
                  </a:lnTo>
                  <a:lnTo>
                    <a:pt x="1104" y="266"/>
                  </a:lnTo>
                  <a:lnTo>
                    <a:pt x="857" y="438"/>
                  </a:lnTo>
                  <a:lnTo>
                    <a:pt x="628" y="647"/>
                  </a:lnTo>
                  <a:lnTo>
                    <a:pt x="438" y="876"/>
                  </a:lnTo>
                  <a:lnTo>
                    <a:pt x="267" y="1123"/>
                  </a:lnTo>
                  <a:lnTo>
                    <a:pt x="134" y="1408"/>
                  </a:lnTo>
                  <a:lnTo>
                    <a:pt x="57" y="1694"/>
                  </a:lnTo>
                  <a:lnTo>
                    <a:pt x="19" y="1846"/>
                  </a:lnTo>
                  <a:lnTo>
                    <a:pt x="0" y="1999"/>
                  </a:lnTo>
                  <a:lnTo>
                    <a:pt x="0" y="2170"/>
                  </a:lnTo>
                  <a:lnTo>
                    <a:pt x="0" y="2322"/>
                  </a:lnTo>
                  <a:lnTo>
                    <a:pt x="38" y="2474"/>
                  </a:lnTo>
                  <a:lnTo>
                    <a:pt x="57" y="2646"/>
                  </a:lnTo>
                  <a:lnTo>
                    <a:pt x="115" y="2817"/>
                  </a:lnTo>
                  <a:lnTo>
                    <a:pt x="172" y="2969"/>
                  </a:lnTo>
                  <a:lnTo>
                    <a:pt x="5235" y="15074"/>
                  </a:lnTo>
                  <a:lnTo>
                    <a:pt x="5920" y="14332"/>
                  </a:lnTo>
                  <a:lnTo>
                    <a:pt x="6643" y="13609"/>
                  </a:lnTo>
                  <a:lnTo>
                    <a:pt x="7366" y="12924"/>
                  </a:lnTo>
                  <a:lnTo>
                    <a:pt x="8128" y="12277"/>
                  </a:lnTo>
                  <a:lnTo>
                    <a:pt x="8908" y="11648"/>
                  </a:lnTo>
                  <a:lnTo>
                    <a:pt x="9707" y="11058"/>
                  </a:lnTo>
                  <a:lnTo>
                    <a:pt x="10545" y="10487"/>
                  </a:lnTo>
                  <a:lnTo>
                    <a:pt x="11382" y="9954"/>
                  </a:lnTo>
                  <a:lnTo>
                    <a:pt x="12239" y="9460"/>
                  </a:lnTo>
                  <a:lnTo>
                    <a:pt x="13133" y="8984"/>
                  </a:lnTo>
                  <a:lnTo>
                    <a:pt x="14028" y="8546"/>
                  </a:lnTo>
                  <a:lnTo>
                    <a:pt x="14942" y="8127"/>
                  </a:lnTo>
                  <a:lnTo>
                    <a:pt x="15874" y="7747"/>
                  </a:lnTo>
                  <a:lnTo>
                    <a:pt x="16826" y="7385"/>
                  </a:lnTo>
                  <a:lnTo>
                    <a:pt x="17797" y="7042"/>
                  </a:lnTo>
                  <a:lnTo>
                    <a:pt x="18786" y="6738"/>
                  </a:lnTo>
                  <a:lnTo>
                    <a:pt x="15836" y="5444"/>
                  </a:lnTo>
                  <a:lnTo>
                    <a:pt x="14885" y="5025"/>
                  </a:lnTo>
                  <a:lnTo>
                    <a:pt x="13895" y="4606"/>
                  </a:lnTo>
                  <a:lnTo>
                    <a:pt x="10431" y="3198"/>
                  </a:lnTo>
                  <a:lnTo>
                    <a:pt x="2951" y="152"/>
                  </a:lnTo>
                  <a:lnTo>
                    <a:pt x="2798" y="95"/>
                  </a:lnTo>
                  <a:lnTo>
                    <a:pt x="2627" y="57"/>
                  </a:lnTo>
                  <a:lnTo>
                    <a:pt x="2456" y="19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23"/>
          <p:cNvGrpSpPr/>
          <p:nvPr/>
        </p:nvGrpSpPr>
        <p:grpSpPr>
          <a:xfrm>
            <a:off x="2561575" y="1290825"/>
            <a:ext cx="5286300" cy="1088200"/>
            <a:chOff x="2561575" y="1290825"/>
            <a:chExt cx="5286300" cy="1088200"/>
          </a:xfrm>
        </p:grpSpPr>
        <p:sp>
          <p:nvSpPr>
            <p:cNvPr id="700" name="Google Shape;700;p23"/>
            <p:cNvSpPr/>
            <p:nvPr/>
          </p:nvSpPr>
          <p:spPr>
            <a:xfrm>
              <a:off x="5076050" y="1826425"/>
              <a:ext cx="552600" cy="552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7295275" y="1826425"/>
              <a:ext cx="552600" cy="552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2856925" y="1826425"/>
              <a:ext cx="552600" cy="552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3" name="Google Shape;703;p23"/>
            <p:cNvCxnSpPr>
              <a:stCxn id="704" idx="3"/>
              <a:endCxn id="702" idx="0"/>
            </p:cNvCxnSpPr>
            <p:nvPr/>
          </p:nvCxnSpPr>
          <p:spPr>
            <a:xfrm>
              <a:off x="2561575" y="1290825"/>
              <a:ext cx="571800" cy="535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3"/>
            <p:cNvCxnSpPr>
              <a:stCxn id="704" idx="3"/>
              <a:endCxn id="700" idx="0"/>
            </p:cNvCxnSpPr>
            <p:nvPr/>
          </p:nvCxnSpPr>
          <p:spPr>
            <a:xfrm>
              <a:off x="2561575" y="1290825"/>
              <a:ext cx="2790900" cy="535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3"/>
            <p:cNvCxnSpPr>
              <a:stCxn id="704" idx="3"/>
              <a:endCxn id="701" idx="0"/>
            </p:cNvCxnSpPr>
            <p:nvPr/>
          </p:nvCxnSpPr>
          <p:spPr>
            <a:xfrm>
              <a:off x="2561575" y="1290825"/>
              <a:ext cx="5010000" cy="535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7" name="Google Shape;707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Medicine Infographics</a:t>
            </a:r>
            <a:endParaRPr/>
          </a:p>
        </p:txBody>
      </p:sp>
      <p:grpSp>
        <p:nvGrpSpPr>
          <p:cNvPr id="708" name="Google Shape;708;p23"/>
          <p:cNvGrpSpPr/>
          <p:nvPr/>
        </p:nvGrpSpPr>
        <p:grpSpPr>
          <a:xfrm>
            <a:off x="457186" y="947925"/>
            <a:ext cx="2104389" cy="3858095"/>
            <a:chOff x="457186" y="947925"/>
            <a:chExt cx="2104389" cy="3858095"/>
          </a:xfrm>
        </p:grpSpPr>
        <p:sp>
          <p:nvSpPr>
            <p:cNvPr id="704" name="Google Shape;704;p23"/>
            <p:cNvSpPr/>
            <p:nvPr/>
          </p:nvSpPr>
          <p:spPr>
            <a:xfrm>
              <a:off x="2085175" y="947925"/>
              <a:ext cx="476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23"/>
            <p:cNvGrpSpPr/>
            <p:nvPr/>
          </p:nvGrpSpPr>
          <p:grpSpPr>
            <a:xfrm>
              <a:off x="457186" y="995573"/>
              <a:ext cx="2052076" cy="3810447"/>
              <a:chOff x="6600004" y="931257"/>
              <a:chExt cx="2086715" cy="3874768"/>
            </a:xfrm>
          </p:grpSpPr>
          <p:sp>
            <p:nvSpPr>
              <p:cNvPr id="710" name="Google Shape;710;p23"/>
              <p:cNvSpPr/>
              <p:nvPr/>
            </p:nvSpPr>
            <p:spPr>
              <a:xfrm>
                <a:off x="6983050" y="4658125"/>
                <a:ext cx="1382400" cy="1479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p23"/>
              <p:cNvGrpSpPr/>
              <p:nvPr/>
            </p:nvGrpSpPr>
            <p:grpSpPr>
              <a:xfrm>
                <a:off x="6600004" y="931257"/>
                <a:ext cx="2086715" cy="3800727"/>
                <a:chOff x="2153575" y="931275"/>
                <a:chExt cx="2094675" cy="3815225"/>
              </a:xfrm>
            </p:grpSpPr>
            <p:sp>
              <p:nvSpPr>
                <p:cNvPr id="712" name="Google Shape;712;p23"/>
                <p:cNvSpPr/>
                <p:nvPr/>
              </p:nvSpPr>
              <p:spPr>
                <a:xfrm>
                  <a:off x="3506550" y="1472250"/>
                  <a:ext cx="515075" cy="655350"/>
                </a:xfrm>
                <a:custGeom>
                  <a:rect b="b" l="l" r="r" t="t"/>
                  <a:pathLst>
                    <a:path extrusionOk="0" h="26214" w="20603">
                      <a:moveTo>
                        <a:pt x="16152" y="0"/>
                      </a:moveTo>
                      <a:lnTo>
                        <a:pt x="15947" y="14"/>
                      </a:lnTo>
                      <a:lnTo>
                        <a:pt x="15742" y="28"/>
                      </a:lnTo>
                      <a:lnTo>
                        <a:pt x="15538" y="55"/>
                      </a:lnTo>
                      <a:lnTo>
                        <a:pt x="15333" y="96"/>
                      </a:lnTo>
                      <a:lnTo>
                        <a:pt x="15142" y="137"/>
                      </a:lnTo>
                      <a:lnTo>
                        <a:pt x="14937" y="205"/>
                      </a:lnTo>
                      <a:lnTo>
                        <a:pt x="14746" y="273"/>
                      </a:lnTo>
                      <a:lnTo>
                        <a:pt x="14555" y="342"/>
                      </a:lnTo>
                      <a:lnTo>
                        <a:pt x="14363" y="437"/>
                      </a:lnTo>
                      <a:lnTo>
                        <a:pt x="14172" y="533"/>
                      </a:lnTo>
                      <a:lnTo>
                        <a:pt x="13995" y="628"/>
                      </a:lnTo>
                      <a:lnTo>
                        <a:pt x="13817" y="751"/>
                      </a:lnTo>
                      <a:lnTo>
                        <a:pt x="13640" y="874"/>
                      </a:lnTo>
                      <a:lnTo>
                        <a:pt x="13476" y="997"/>
                      </a:lnTo>
                      <a:lnTo>
                        <a:pt x="13312" y="1147"/>
                      </a:lnTo>
                      <a:lnTo>
                        <a:pt x="13162" y="1297"/>
                      </a:lnTo>
                      <a:lnTo>
                        <a:pt x="13012" y="1461"/>
                      </a:lnTo>
                      <a:lnTo>
                        <a:pt x="12862" y="1625"/>
                      </a:lnTo>
                      <a:lnTo>
                        <a:pt x="943" y="19182"/>
                      </a:lnTo>
                      <a:lnTo>
                        <a:pt x="806" y="19360"/>
                      </a:lnTo>
                      <a:lnTo>
                        <a:pt x="683" y="19537"/>
                      </a:lnTo>
                      <a:lnTo>
                        <a:pt x="574" y="19728"/>
                      </a:lnTo>
                      <a:lnTo>
                        <a:pt x="465" y="19920"/>
                      </a:lnTo>
                      <a:lnTo>
                        <a:pt x="369" y="20111"/>
                      </a:lnTo>
                      <a:lnTo>
                        <a:pt x="288" y="20302"/>
                      </a:lnTo>
                      <a:lnTo>
                        <a:pt x="219" y="20507"/>
                      </a:lnTo>
                      <a:lnTo>
                        <a:pt x="165" y="20711"/>
                      </a:lnTo>
                      <a:lnTo>
                        <a:pt x="110" y="20903"/>
                      </a:lnTo>
                      <a:lnTo>
                        <a:pt x="69" y="21107"/>
                      </a:lnTo>
                      <a:lnTo>
                        <a:pt x="42" y="21312"/>
                      </a:lnTo>
                      <a:lnTo>
                        <a:pt x="14" y="21531"/>
                      </a:lnTo>
                      <a:lnTo>
                        <a:pt x="1" y="21735"/>
                      </a:lnTo>
                      <a:lnTo>
                        <a:pt x="1" y="21940"/>
                      </a:lnTo>
                      <a:lnTo>
                        <a:pt x="14" y="22145"/>
                      </a:lnTo>
                      <a:lnTo>
                        <a:pt x="28" y="22350"/>
                      </a:lnTo>
                      <a:lnTo>
                        <a:pt x="55" y="22554"/>
                      </a:lnTo>
                      <a:lnTo>
                        <a:pt x="96" y="22759"/>
                      </a:lnTo>
                      <a:lnTo>
                        <a:pt x="151" y="22964"/>
                      </a:lnTo>
                      <a:lnTo>
                        <a:pt x="206" y="23155"/>
                      </a:lnTo>
                      <a:lnTo>
                        <a:pt x="274" y="23360"/>
                      </a:lnTo>
                      <a:lnTo>
                        <a:pt x="342" y="23551"/>
                      </a:lnTo>
                      <a:lnTo>
                        <a:pt x="438" y="23742"/>
                      </a:lnTo>
                      <a:lnTo>
                        <a:pt x="533" y="23920"/>
                      </a:lnTo>
                      <a:lnTo>
                        <a:pt x="629" y="24097"/>
                      </a:lnTo>
                      <a:lnTo>
                        <a:pt x="752" y="24275"/>
                      </a:lnTo>
                      <a:lnTo>
                        <a:pt x="875" y="24452"/>
                      </a:lnTo>
                      <a:lnTo>
                        <a:pt x="1011" y="24616"/>
                      </a:lnTo>
                      <a:lnTo>
                        <a:pt x="1148" y="24780"/>
                      </a:lnTo>
                      <a:lnTo>
                        <a:pt x="1298" y="24944"/>
                      </a:lnTo>
                      <a:lnTo>
                        <a:pt x="1462" y="25080"/>
                      </a:lnTo>
                      <a:lnTo>
                        <a:pt x="1625" y="25230"/>
                      </a:lnTo>
                      <a:lnTo>
                        <a:pt x="1694" y="25285"/>
                      </a:lnTo>
                      <a:lnTo>
                        <a:pt x="1871" y="25422"/>
                      </a:lnTo>
                      <a:lnTo>
                        <a:pt x="2062" y="25544"/>
                      </a:lnTo>
                      <a:lnTo>
                        <a:pt x="2240" y="25654"/>
                      </a:lnTo>
                      <a:lnTo>
                        <a:pt x="2431" y="25749"/>
                      </a:lnTo>
                      <a:lnTo>
                        <a:pt x="2622" y="25845"/>
                      </a:lnTo>
                      <a:lnTo>
                        <a:pt x="2827" y="25927"/>
                      </a:lnTo>
                      <a:lnTo>
                        <a:pt x="3018" y="25995"/>
                      </a:lnTo>
                      <a:lnTo>
                        <a:pt x="3223" y="26063"/>
                      </a:lnTo>
                      <a:lnTo>
                        <a:pt x="3428" y="26104"/>
                      </a:lnTo>
                      <a:lnTo>
                        <a:pt x="3632" y="26145"/>
                      </a:lnTo>
                      <a:lnTo>
                        <a:pt x="3837" y="26186"/>
                      </a:lnTo>
                      <a:lnTo>
                        <a:pt x="4042" y="26200"/>
                      </a:lnTo>
                      <a:lnTo>
                        <a:pt x="4247" y="26213"/>
                      </a:lnTo>
                      <a:lnTo>
                        <a:pt x="4452" y="26213"/>
                      </a:lnTo>
                      <a:lnTo>
                        <a:pt x="4656" y="26200"/>
                      </a:lnTo>
                      <a:lnTo>
                        <a:pt x="4861" y="26186"/>
                      </a:lnTo>
                      <a:lnTo>
                        <a:pt x="5066" y="26159"/>
                      </a:lnTo>
                      <a:lnTo>
                        <a:pt x="5271" y="26118"/>
                      </a:lnTo>
                      <a:lnTo>
                        <a:pt x="5476" y="26077"/>
                      </a:lnTo>
                      <a:lnTo>
                        <a:pt x="5667" y="26009"/>
                      </a:lnTo>
                      <a:lnTo>
                        <a:pt x="5871" y="25940"/>
                      </a:lnTo>
                      <a:lnTo>
                        <a:pt x="6063" y="25872"/>
                      </a:lnTo>
                      <a:lnTo>
                        <a:pt x="6254" y="25790"/>
                      </a:lnTo>
                      <a:lnTo>
                        <a:pt x="6431" y="25695"/>
                      </a:lnTo>
                      <a:lnTo>
                        <a:pt x="6622" y="25585"/>
                      </a:lnTo>
                      <a:lnTo>
                        <a:pt x="6800" y="25463"/>
                      </a:lnTo>
                      <a:lnTo>
                        <a:pt x="6964" y="25340"/>
                      </a:lnTo>
                      <a:lnTo>
                        <a:pt x="7141" y="25217"/>
                      </a:lnTo>
                      <a:lnTo>
                        <a:pt x="7291" y="25067"/>
                      </a:lnTo>
                      <a:lnTo>
                        <a:pt x="7455" y="24916"/>
                      </a:lnTo>
                      <a:lnTo>
                        <a:pt x="7605" y="24753"/>
                      </a:lnTo>
                      <a:lnTo>
                        <a:pt x="7742" y="24589"/>
                      </a:lnTo>
                      <a:lnTo>
                        <a:pt x="19674" y="7031"/>
                      </a:lnTo>
                      <a:lnTo>
                        <a:pt x="19811" y="6854"/>
                      </a:lnTo>
                      <a:lnTo>
                        <a:pt x="19934" y="6677"/>
                      </a:lnTo>
                      <a:lnTo>
                        <a:pt x="20043" y="6485"/>
                      </a:lnTo>
                      <a:lnTo>
                        <a:pt x="20138" y="6294"/>
                      </a:lnTo>
                      <a:lnTo>
                        <a:pt x="20234" y="6103"/>
                      </a:lnTo>
                      <a:lnTo>
                        <a:pt x="20316" y="5912"/>
                      </a:lnTo>
                      <a:lnTo>
                        <a:pt x="20384" y="5707"/>
                      </a:lnTo>
                      <a:lnTo>
                        <a:pt x="20452" y="5502"/>
                      </a:lnTo>
                      <a:lnTo>
                        <a:pt x="20507" y="5311"/>
                      </a:lnTo>
                      <a:lnTo>
                        <a:pt x="20548" y="5106"/>
                      </a:lnTo>
                      <a:lnTo>
                        <a:pt x="20575" y="4902"/>
                      </a:lnTo>
                      <a:lnTo>
                        <a:pt x="20589" y="4697"/>
                      </a:lnTo>
                      <a:lnTo>
                        <a:pt x="20603" y="4478"/>
                      </a:lnTo>
                      <a:lnTo>
                        <a:pt x="20603" y="4274"/>
                      </a:lnTo>
                      <a:lnTo>
                        <a:pt x="20603" y="4069"/>
                      </a:lnTo>
                      <a:lnTo>
                        <a:pt x="20575" y="3864"/>
                      </a:lnTo>
                      <a:lnTo>
                        <a:pt x="20548" y="3659"/>
                      </a:lnTo>
                      <a:lnTo>
                        <a:pt x="20507" y="3454"/>
                      </a:lnTo>
                      <a:lnTo>
                        <a:pt x="20466" y="3263"/>
                      </a:lnTo>
                      <a:lnTo>
                        <a:pt x="20412" y="3059"/>
                      </a:lnTo>
                      <a:lnTo>
                        <a:pt x="20343" y="2867"/>
                      </a:lnTo>
                      <a:lnTo>
                        <a:pt x="20261" y="2663"/>
                      </a:lnTo>
                      <a:lnTo>
                        <a:pt x="20179" y="2485"/>
                      </a:lnTo>
                      <a:lnTo>
                        <a:pt x="20084" y="2294"/>
                      </a:lnTo>
                      <a:lnTo>
                        <a:pt x="19975" y="2117"/>
                      </a:lnTo>
                      <a:lnTo>
                        <a:pt x="19865" y="1939"/>
                      </a:lnTo>
                      <a:lnTo>
                        <a:pt x="19743" y="1762"/>
                      </a:lnTo>
                      <a:lnTo>
                        <a:pt x="19606" y="1598"/>
                      </a:lnTo>
                      <a:lnTo>
                        <a:pt x="19456" y="1434"/>
                      </a:lnTo>
                      <a:lnTo>
                        <a:pt x="19306" y="1284"/>
                      </a:lnTo>
                      <a:lnTo>
                        <a:pt x="19155" y="1134"/>
                      </a:lnTo>
                      <a:lnTo>
                        <a:pt x="18978" y="983"/>
                      </a:lnTo>
                      <a:lnTo>
                        <a:pt x="18910" y="929"/>
                      </a:lnTo>
                      <a:lnTo>
                        <a:pt x="18732" y="806"/>
                      </a:lnTo>
                      <a:lnTo>
                        <a:pt x="18555" y="683"/>
                      </a:lnTo>
                      <a:lnTo>
                        <a:pt x="18364" y="560"/>
                      </a:lnTo>
                      <a:lnTo>
                        <a:pt x="18172" y="465"/>
                      </a:lnTo>
                      <a:lnTo>
                        <a:pt x="17981" y="369"/>
                      </a:lnTo>
                      <a:lnTo>
                        <a:pt x="17790" y="287"/>
                      </a:lnTo>
                      <a:lnTo>
                        <a:pt x="17585" y="219"/>
                      </a:lnTo>
                      <a:lnTo>
                        <a:pt x="17394" y="151"/>
                      </a:lnTo>
                      <a:lnTo>
                        <a:pt x="17189" y="110"/>
                      </a:lnTo>
                      <a:lnTo>
                        <a:pt x="16985" y="69"/>
                      </a:lnTo>
                      <a:lnTo>
                        <a:pt x="16780" y="28"/>
                      </a:lnTo>
                      <a:lnTo>
                        <a:pt x="16575" y="14"/>
                      </a:lnTo>
                      <a:lnTo>
                        <a:pt x="16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3"/>
                <p:cNvSpPr/>
                <p:nvPr/>
              </p:nvSpPr>
              <p:spPr>
                <a:xfrm>
                  <a:off x="2846450" y="1938475"/>
                  <a:ext cx="874825" cy="187075"/>
                </a:xfrm>
                <a:custGeom>
                  <a:rect b="b" l="l" r="r" t="t"/>
                  <a:pathLst>
                    <a:path extrusionOk="0" h="7483" w="34993">
                      <a:moveTo>
                        <a:pt x="3509" y="1"/>
                      </a:moveTo>
                      <a:lnTo>
                        <a:pt x="3318" y="15"/>
                      </a:lnTo>
                      <a:lnTo>
                        <a:pt x="3141" y="42"/>
                      </a:lnTo>
                      <a:lnTo>
                        <a:pt x="2963" y="69"/>
                      </a:lnTo>
                      <a:lnTo>
                        <a:pt x="2772" y="110"/>
                      </a:lnTo>
                      <a:lnTo>
                        <a:pt x="2608" y="165"/>
                      </a:lnTo>
                      <a:lnTo>
                        <a:pt x="2431" y="219"/>
                      </a:lnTo>
                      <a:lnTo>
                        <a:pt x="2267" y="288"/>
                      </a:lnTo>
                      <a:lnTo>
                        <a:pt x="2103" y="369"/>
                      </a:lnTo>
                      <a:lnTo>
                        <a:pt x="1939" y="451"/>
                      </a:lnTo>
                      <a:lnTo>
                        <a:pt x="1789" y="533"/>
                      </a:lnTo>
                      <a:lnTo>
                        <a:pt x="1639" y="629"/>
                      </a:lnTo>
                      <a:lnTo>
                        <a:pt x="1489" y="738"/>
                      </a:lnTo>
                      <a:lnTo>
                        <a:pt x="1352" y="847"/>
                      </a:lnTo>
                      <a:lnTo>
                        <a:pt x="1216" y="957"/>
                      </a:lnTo>
                      <a:lnTo>
                        <a:pt x="1079" y="1079"/>
                      </a:lnTo>
                      <a:lnTo>
                        <a:pt x="956" y="1216"/>
                      </a:lnTo>
                      <a:lnTo>
                        <a:pt x="847" y="1339"/>
                      </a:lnTo>
                      <a:lnTo>
                        <a:pt x="738" y="1489"/>
                      </a:lnTo>
                      <a:lnTo>
                        <a:pt x="629" y="1626"/>
                      </a:lnTo>
                      <a:lnTo>
                        <a:pt x="533" y="1776"/>
                      </a:lnTo>
                      <a:lnTo>
                        <a:pt x="451" y="1940"/>
                      </a:lnTo>
                      <a:lnTo>
                        <a:pt x="369" y="2090"/>
                      </a:lnTo>
                      <a:lnTo>
                        <a:pt x="287" y="2254"/>
                      </a:lnTo>
                      <a:lnTo>
                        <a:pt x="219" y="2431"/>
                      </a:lnTo>
                      <a:lnTo>
                        <a:pt x="164" y="2595"/>
                      </a:lnTo>
                      <a:lnTo>
                        <a:pt x="110" y="2772"/>
                      </a:lnTo>
                      <a:lnTo>
                        <a:pt x="69" y="2950"/>
                      </a:lnTo>
                      <a:lnTo>
                        <a:pt x="42" y="3141"/>
                      </a:lnTo>
                      <a:lnTo>
                        <a:pt x="14" y="3318"/>
                      </a:lnTo>
                      <a:lnTo>
                        <a:pt x="1" y="3510"/>
                      </a:lnTo>
                      <a:lnTo>
                        <a:pt x="1" y="3701"/>
                      </a:lnTo>
                      <a:lnTo>
                        <a:pt x="1" y="3783"/>
                      </a:lnTo>
                      <a:lnTo>
                        <a:pt x="1" y="3974"/>
                      </a:lnTo>
                      <a:lnTo>
                        <a:pt x="14" y="4151"/>
                      </a:lnTo>
                      <a:lnTo>
                        <a:pt x="42" y="4342"/>
                      </a:lnTo>
                      <a:lnTo>
                        <a:pt x="69" y="4520"/>
                      </a:lnTo>
                      <a:lnTo>
                        <a:pt x="110" y="4697"/>
                      </a:lnTo>
                      <a:lnTo>
                        <a:pt x="164" y="4875"/>
                      </a:lnTo>
                      <a:lnTo>
                        <a:pt x="219" y="5052"/>
                      </a:lnTo>
                      <a:lnTo>
                        <a:pt x="287" y="5216"/>
                      </a:lnTo>
                      <a:lnTo>
                        <a:pt x="369" y="5380"/>
                      </a:lnTo>
                      <a:lnTo>
                        <a:pt x="451" y="5544"/>
                      </a:lnTo>
                      <a:lnTo>
                        <a:pt x="533" y="5694"/>
                      </a:lnTo>
                      <a:lnTo>
                        <a:pt x="629" y="5844"/>
                      </a:lnTo>
                      <a:lnTo>
                        <a:pt x="738" y="5994"/>
                      </a:lnTo>
                      <a:lnTo>
                        <a:pt x="847" y="6131"/>
                      </a:lnTo>
                      <a:lnTo>
                        <a:pt x="956" y="6267"/>
                      </a:lnTo>
                      <a:lnTo>
                        <a:pt x="1079" y="6390"/>
                      </a:lnTo>
                      <a:lnTo>
                        <a:pt x="1216" y="6513"/>
                      </a:lnTo>
                      <a:lnTo>
                        <a:pt x="1352" y="6636"/>
                      </a:lnTo>
                      <a:lnTo>
                        <a:pt x="1489" y="6745"/>
                      </a:lnTo>
                      <a:lnTo>
                        <a:pt x="1639" y="6854"/>
                      </a:lnTo>
                      <a:lnTo>
                        <a:pt x="1789" y="6950"/>
                      </a:lnTo>
                      <a:lnTo>
                        <a:pt x="1939" y="7032"/>
                      </a:lnTo>
                      <a:lnTo>
                        <a:pt x="2103" y="7114"/>
                      </a:lnTo>
                      <a:lnTo>
                        <a:pt x="2267" y="7196"/>
                      </a:lnTo>
                      <a:lnTo>
                        <a:pt x="2431" y="7250"/>
                      </a:lnTo>
                      <a:lnTo>
                        <a:pt x="2608" y="7319"/>
                      </a:lnTo>
                      <a:lnTo>
                        <a:pt x="2772" y="7360"/>
                      </a:lnTo>
                      <a:lnTo>
                        <a:pt x="2963" y="7401"/>
                      </a:lnTo>
                      <a:lnTo>
                        <a:pt x="3141" y="7442"/>
                      </a:lnTo>
                      <a:lnTo>
                        <a:pt x="3318" y="7455"/>
                      </a:lnTo>
                      <a:lnTo>
                        <a:pt x="3509" y="7482"/>
                      </a:lnTo>
                      <a:lnTo>
                        <a:pt x="31470" y="7482"/>
                      </a:lnTo>
                      <a:lnTo>
                        <a:pt x="31661" y="7455"/>
                      </a:lnTo>
                      <a:lnTo>
                        <a:pt x="31852" y="7442"/>
                      </a:lnTo>
                      <a:lnTo>
                        <a:pt x="32030" y="7401"/>
                      </a:lnTo>
                      <a:lnTo>
                        <a:pt x="32207" y="7360"/>
                      </a:lnTo>
                      <a:lnTo>
                        <a:pt x="32385" y="7319"/>
                      </a:lnTo>
                      <a:lnTo>
                        <a:pt x="32562" y="7250"/>
                      </a:lnTo>
                      <a:lnTo>
                        <a:pt x="32726" y="7196"/>
                      </a:lnTo>
                      <a:lnTo>
                        <a:pt x="32890" y="7114"/>
                      </a:lnTo>
                      <a:lnTo>
                        <a:pt x="33054" y="7032"/>
                      </a:lnTo>
                      <a:lnTo>
                        <a:pt x="33204" y="6950"/>
                      </a:lnTo>
                      <a:lnTo>
                        <a:pt x="33354" y="6854"/>
                      </a:lnTo>
                      <a:lnTo>
                        <a:pt x="33504" y="6745"/>
                      </a:lnTo>
                      <a:lnTo>
                        <a:pt x="33641" y="6636"/>
                      </a:lnTo>
                      <a:lnTo>
                        <a:pt x="33777" y="6513"/>
                      </a:lnTo>
                      <a:lnTo>
                        <a:pt x="33900" y="6390"/>
                      </a:lnTo>
                      <a:lnTo>
                        <a:pt x="34023" y="6267"/>
                      </a:lnTo>
                      <a:lnTo>
                        <a:pt x="34146" y="6131"/>
                      </a:lnTo>
                      <a:lnTo>
                        <a:pt x="34255" y="5994"/>
                      </a:lnTo>
                      <a:lnTo>
                        <a:pt x="34351" y="5844"/>
                      </a:lnTo>
                      <a:lnTo>
                        <a:pt x="34446" y="5694"/>
                      </a:lnTo>
                      <a:lnTo>
                        <a:pt x="34542" y="5544"/>
                      </a:lnTo>
                      <a:lnTo>
                        <a:pt x="34624" y="5380"/>
                      </a:lnTo>
                      <a:lnTo>
                        <a:pt x="34692" y="5216"/>
                      </a:lnTo>
                      <a:lnTo>
                        <a:pt x="34760" y="5052"/>
                      </a:lnTo>
                      <a:lnTo>
                        <a:pt x="34815" y="4875"/>
                      </a:lnTo>
                      <a:lnTo>
                        <a:pt x="34869" y="4697"/>
                      </a:lnTo>
                      <a:lnTo>
                        <a:pt x="34910" y="4520"/>
                      </a:lnTo>
                      <a:lnTo>
                        <a:pt x="34938" y="4342"/>
                      </a:lnTo>
                      <a:lnTo>
                        <a:pt x="34965" y="4151"/>
                      </a:lnTo>
                      <a:lnTo>
                        <a:pt x="34979" y="3974"/>
                      </a:lnTo>
                      <a:lnTo>
                        <a:pt x="34992" y="3783"/>
                      </a:lnTo>
                      <a:lnTo>
                        <a:pt x="34992" y="3701"/>
                      </a:lnTo>
                      <a:lnTo>
                        <a:pt x="34979" y="3510"/>
                      </a:lnTo>
                      <a:lnTo>
                        <a:pt x="34965" y="3318"/>
                      </a:lnTo>
                      <a:lnTo>
                        <a:pt x="34938" y="3141"/>
                      </a:lnTo>
                      <a:lnTo>
                        <a:pt x="34910" y="2950"/>
                      </a:lnTo>
                      <a:lnTo>
                        <a:pt x="34869" y="2772"/>
                      </a:lnTo>
                      <a:lnTo>
                        <a:pt x="34815" y="2595"/>
                      </a:lnTo>
                      <a:lnTo>
                        <a:pt x="34760" y="2431"/>
                      </a:lnTo>
                      <a:lnTo>
                        <a:pt x="34692" y="2254"/>
                      </a:lnTo>
                      <a:lnTo>
                        <a:pt x="34624" y="2090"/>
                      </a:lnTo>
                      <a:lnTo>
                        <a:pt x="34542" y="1940"/>
                      </a:lnTo>
                      <a:lnTo>
                        <a:pt x="34446" y="1776"/>
                      </a:lnTo>
                      <a:lnTo>
                        <a:pt x="34351" y="1626"/>
                      </a:lnTo>
                      <a:lnTo>
                        <a:pt x="34255" y="1489"/>
                      </a:lnTo>
                      <a:lnTo>
                        <a:pt x="34146" y="1339"/>
                      </a:lnTo>
                      <a:lnTo>
                        <a:pt x="34023" y="1216"/>
                      </a:lnTo>
                      <a:lnTo>
                        <a:pt x="33900" y="1079"/>
                      </a:lnTo>
                      <a:lnTo>
                        <a:pt x="33777" y="957"/>
                      </a:lnTo>
                      <a:lnTo>
                        <a:pt x="33641" y="847"/>
                      </a:lnTo>
                      <a:lnTo>
                        <a:pt x="33504" y="738"/>
                      </a:lnTo>
                      <a:lnTo>
                        <a:pt x="33354" y="629"/>
                      </a:lnTo>
                      <a:lnTo>
                        <a:pt x="33204" y="533"/>
                      </a:lnTo>
                      <a:lnTo>
                        <a:pt x="33054" y="451"/>
                      </a:lnTo>
                      <a:lnTo>
                        <a:pt x="32890" y="369"/>
                      </a:lnTo>
                      <a:lnTo>
                        <a:pt x="32726" y="288"/>
                      </a:lnTo>
                      <a:lnTo>
                        <a:pt x="32562" y="219"/>
                      </a:lnTo>
                      <a:lnTo>
                        <a:pt x="32385" y="165"/>
                      </a:lnTo>
                      <a:lnTo>
                        <a:pt x="32207" y="110"/>
                      </a:lnTo>
                      <a:lnTo>
                        <a:pt x="32030" y="69"/>
                      </a:lnTo>
                      <a:lnTo>
                        <a:pt x="31852" y="42"/>
                      </a:lnTo>
                      <a:lnTo>
                        <a:pt x="31661" y="15"/>
                      </a:lnTo>
                      <a:lnTo>
                        <a:pt x="314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3139975" y="3387025"/>
                  <a:ext cx="652625" cy="1291550"/>
                </a:xfrm>
                <a:custGeom>
                  <a:rect b="b" l="l" r="r" t="t"/>
                  <a:pathLst>
                    <a:path extrusionOk="0" h="51662" w="26105">
                      <a:moveTo>
                        <a:pt x="8411" y="1"/>
                      </a:moveTo>
                      <a:lnTo>
                        <a:pt x="1" y="3059"/>
                      </a:lnTo>
                      <a:lnTo>
                        <a:pt x="17708" y="51662"/>
                      </a:lnTo>
                      <a:lnTo>
                        <a:pt x="26105" y="48590"/>
                      </a:lnTo>
                      <a:lnTo>
                        <a:pt x="84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3139975" y="3387025"/>
                  <a:ext cx="652625" cy="1291550"/>
                </a:xfrm>
                <a:custGeom>
                  <a:rect b="b" l="l" r="r" t="t"/>
                  <a:pathLst>
                    <a:path extrusionOk="0" fill="none" h="51662" w="26105">
                      <a:moveTo>
                        <a:pt x="26105" y="48590"/>
                      </a:moveTo>
                      <a:lnTo>
                        <a:pt x="17708" y="51662"/>
                      </a:lnTo>
                      <a:lnTo>
                        <a:pt x="1" y="3059"/>
                      </a:lnTo>
                      <a:lnTo>
                        <a:pt x="8411" y="1"/>
                      </a:lnTo>
                      <a:lnTo>
                        <a:pt x="26105" y="4859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>
                  <a:off x="3416100" y="3568600"/>
                  <a:ext cx="11975" cy="32450"/>
                </a:xfrm>
                <a:custGeom>
                  <a:rect b="b" l="l" r="r" t="t"/>
                  <a:pathLst>
                    <a:path extrusionOk="0" h="1298" w="479">
                      <a:moveTo>
                        <a:pt x="1" y="1"/>
                      </a:moveTo>
                      <a:lnTo>
                        <a:pt x="479" y="1298"/>
                      </a:lnTo>
                      <a:lnTo>
                        <a:pt x="479" y="1298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5A8A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3"/>
                <p:cNvSpPr/>
                <p:nvPr/>
              </p:nvSpPr>
              <p:spPr>
                <a:xfrm>
                  <a:off x="3416100" y="3568600"/>
                  <a:ext cx="11975" cy="32450"/>
                </a:xfrm>
                <a:custGeom>
                  <a:rect b="b" l="l" r="r" t="t"/>
                  <a:pathLst>
                    <a:path extrusionOk="0" fill="none" h="1298" w="479">
                      <a:moveTo>
                        <a:pt x="1" y="1"/>
                      </a:moveTo>
                      <a:lnTo>
                        <a:pt x="479" y="1298"/>
                      </a:lnTo>
                      <a:lnTo>
                        <a:pt x="479" y="1298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3158075" y="3465875"/>
                  <a:ext cx="270000" cy="200025"/>
                </a:xfrm>
                <a:custGeom>
                  <a:rect b="b" l="l" r="r" t="t"/>
                  <a:pathLst>
                    <a:path extrusionOk="0" h="8001" w="10800">
                      <a:moveTo>
                        <a:pt x="7045" y="0"/>
                      </a:moveTo>
                      <a:lnTo>
                        <a:pt x="0" y="1912"/>
                      </a:lnTo>
                      <a:lnTo>
                        <a:pt x="2226" y="8001"/>
                      </a:lnTo>
                      <a:lnTo>
                        <a:pt x="10800" y="5407"/>
                      </a:lnTo>
                      <a:lnTo>
                        <a:pt x="10322" y="4110"/>
                      </a:lnTo>
                      <a:lnTo>
                        <a:pt x="7045" y="0"/>
                      </a:lnTo>
                      <a:close/>
                    </a:path>
                  </a:pathLst>
                </a:custGeom>
                <a:solidFill>
                  <a:srgbClr val="DB124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3"/>
                <p:cNvSpPr/>
                <p:nvPr/>
              </p:nvSpPr>
              <p:spPr>
                <a:xfrm>
                  <a:off x="2153575" y="2512925"/>
                  <a:ext cx="304150" cy="714050"/>
                </a:xfrm>
                <a:custGeom>
                  <a:rect b="b" l="l" r="r" t="t"/>
                  <a:pathLst>
                    <a:path extrusionOk="0" h="28562" w="12166">
                      <a:moveTo>
                        <a:pt x="6964" y="0"/>
                      </a:moveTo>
                      <a:lnTo>
                        <a:pt x="6718" y="14"/>
                      </a:lnTo>
                      <a:lnTo>
                        <a:pt x="6472" y="41"/>
                      </a:lnTo>
                      <a:lnTo>
                        <a:pt x="6226" y="82"/>
                      </a:lnTo>
                      <a:lnTo>
                        <a:pt x="5994" y="137"/>
                      </a:lnTo>
                      <a:lnTo>
                        <a:pt x="5762" y="191"/>
                      </a:lnTo>
                      <a:lnTo>
                        <a:pt x="5530" y="260"/>
                      </a:lnTo>
                      <a:lnTo>
                        <a:pt x="5312" y="355"/>
                      </a:lnTo>
                      <a:lnTo>
                        <a:pt x="5093" y="437"/>
                      </a:lnTo>
                      <a:lnTo>
                        <a:pt x="4875" y="546"/>
                      </a:lnTo>
                      <a:lnTo>
                        <a:pt x="4670" y="656"/>
                      </a:lnTo>
                      <a:lnTo>
                        <a:pt x="4465" y="778"/>
                      </a:lnTo>
                      <a:lnTo>
                        <a:pt x="4274" y="915"/>
                      </a:lnTo>
                      <a:lnTo>
                        <a:pt x="4083" y="1065"/>
                      </a:lnTo>
                      <a:lnTo>
                        <a:pt x="3905" y="1215"/>
                      </a:lnTo>
                      <a:lnTo>
                        <a:pt x="3728" y="1365"/>
                      </a:lnTo>
                      <a:lnTo>
                        <a:pt x="3564" y="1543"/>
                      </a:lnTo>
                      <a:lnTo>
                        <a:pt x="3400" y="1707"/>
                      </a:lnTo>
                      <a:lnTo>
                        <a:pt x="3250" y="1898"/>
                      </a:lnTo>
                      <a:lnTo>
                        <a:pt x="3113" y="2089"/>
                      </a:lnTo>
                      <a:lnTo>
                        <a:pt x="2977" y="2280"/>
                      </a:lnTo>
                      <a:lnTo>
                        <a:pt x="2854" y="2499"/>
                      </a:lnTo>
                      <a:lnTo>
                        <a:pt x="2731" y="2703"/>
                      </a:lnTo>
                      <a:lnTo>
                        <a:pt x="2636" y="2922"/>
                      </a:lnTo>
                      <a:lnTo>
                        <a:pt x="2540" y="3140"/>
                      </a:lnTo>
                      <a:lnTo>
                        <a:pt x="2458" y="3372"/>
                      </a:lnTo>
                      <a:lnTo>
                        <a:pt x="2390" y="3618"/>
                      </a:lnTo>
                      <a:lnTo>
                        <a:pt x="2322" y="3850"/>
                      </a:lnTo>
                      <a:lnTo>
                        <a:pt x="2281" y="4096"/>
                      </a:lnTo>
                      <a:lnTo>
                        <a:pt x="2240" y="4355"/>
                      </a:lnTo>
                      <a:lnTo>
                        <a:pt x="42" y="23046"/>
                      </a:lnTo>
                      <a:lnTo>
                        <a:pt x="14" y="23292"/>
                      </a:lnTo>
                      <a:lnTo>
                        <a:pt x="1" y="23537"/>
                      </a:lnTo>
                      <a:lnTo>
                        <a:pt x="1" y="23797"/>
                      </a:lnTo>
                      <a:lnTo>
                        <a:pt x="14" y="24042"/>
                      </a:lnTo>
                      <a:lnTo>
                        <a:pt x="42" y="24288"/>
                      </a:lnTo>
                      <a:lnTo>
                        <a:pt x="83" y="24520"/>
                      </a:lnTo>
                      <a:lnTo>
                        <a:pt x="137" y="24752"/>
                      </a:lnTo>
                      <a:lnTo>
                        <a:pt x="192" y="24984"/>
                      </a:lnTo>
                      <a:lnTo>
                        <a:pt x="274" y="25217"/>
                      </a:lnTo>
                      <a:lnTo>
                        <a:pt x="356" y="25449"/>
                      </a:lnTo>
                      <a:lnTo>
                        <a:pt x="451" y="25667"/>
                      </a:lnTo>
                      <a:lnTo>
                        <a:pt x="547" y="25872"/>
                      </a:lnTo>
                      <a:lnTo>
                        <a:pt x="670" y="26090"/>
                      </a:lnTo>
                      <a:lnTo>
                        <a:pt x="793" y="26281"/>
                      </a:lnTo>
                      <a:lnTo>
                        <a:pt x="915" y="26486"/>
                      </a:lnTo>
                      <a:lnTo>
                        <a:pt x="1066" y="26677"/>
                      </a:lnTo>
                      <a:lnTo>
                        <a:pt x="1216" y="26855"/>
                      </a:lnTo>
                      <a:lnTo>
                        <a:pt x="1366" y="27032"/>
                      </a:lnTo>
                      <a:lnTo>
                        <a:pt x="1543" y="27196"/>
                      </a:lnTo>
                      <a:lnTo>
                        <a:pt x="1721" y="27360"/>
                      </a:lnTo>
                      <a:lnTo>
                        <a:pt x="1898" y="27510"/>
                      </a:lnTo>
                      <a:lnTo>
                        <a:pt x="2090" y="27647"/>
                      </a:lnTo>
                      <a:lnTo>
                        <a:pt x="2294" y="27783"/>
                      </a:lnTo>
                      <a:lnTo>
                        <a:pt x="2499" y="27906"/>
                      </a:lnTo>
                      <a:lnTo>
                        <a:pt x="2704" y="28015"/>
                      </a:lnTo>
                      <a:lnTo>
                        <a:pt x="2922" y="28125"/>
                      </a:lnTo>
                      <a:lnTo>
                        <a:pt x="3154" y="28220"/>
                      </a:lnTo>
                      <a:lnTo>
                        <a:pt x="3387" y="28302"/>
                      </a:lnTo>
                      <a:lnTo>
                        <a:pt x="3619" y="28370"/>
                      </a:lnTo>
                      <a:lnTo>
                        <a:pt x="3864" y="28425"/>
                      </a:lnTo>
                      <a:lnTo>
                        <a:pt x="4110" y="28480"/>
                      </a:lnTo>
                      <a:lnTo>
                        <a:pt x="4356" y="28520"/>
                      </a:lnTo>
                      <a:lnTo>
                        <a:pt x="4451" y="28520"/>
                      </a:lnTo>
                      <a:lnTo>
                        <a:pt x="4711" y="28548"/>
                      </a:lnTo>
                      <a:lnTo>
                        <a:pt x="4957" y="28561"/>
                      </a:lnTo>
                      <a:lnTo>
                        <a:pt x="5202" y="28561"/>
                      </a:lnTo>
                      <a:lnTo>
                        <a:pt x="5448" y="28548"/>
                      </a:lnTo>
                      <a:lnTo>
                        <a:pt x="5694" y="28520"/>
                      </a:lnTo>
                      <a:lnTo>
                        <a:pt x="5940" y="28480"/>
                      </a:lnTo>
                      <a:lnTo>
                        <a:pt x="6172" y="28425"/>
                      </a:lnTo>
                      <a:lnTo>
                        <a:pt x="6404" y="28370"/>
                      </a:lnTo>
                      <a:lnTo>
                        <a:pt x="6636" y="28288"/>
                      </a:lnTo>
                      <a:lnTo>
                        <a:pt x="6854" y="28206"/>
                      </a:lnTo>
                      <a:lnTo>
                        <a:pt x="7073" y="28111"/>
                      </a:lnTo>
                      <a:lnTo>
                        <a:pt x="7291" y="28015"/>
                      </a:lnTo>
                      <a:lnTo>
                        <a:pt x="7496" y="27892"/>
                      </a:lnTo>
                      <a:lnTo>
                        <a:pt x="7701" y="27770"/>
                      </a:lnTo>
                      <a:lnTo>
                        <a:pt x="7892" y="27647"/>
                      </a:lnTo>
                      <a:lnTo>
                        <a:pt x="8083" y="27497"/>
                      </a:lnTo>
                      <a:lnTo>
                        <a:pt x="8274" y="27346"/>
                      </a:lnTo>
                      <a:lnTo>
                        <a:pt x="8438" y="27196"/>
                      </a:lnTo>
                      <a:lnTo>
                        <a:pt x="8616" y="27019"/>
                      </a:lnTo>
                      <a:lnTo>
                        <a:pt x="8766" y="26841"/>
                      </a:lnTo>
                      <a:lnTo>
                        <a:pt x="8916" y="26664"/>
                      </a:lnTo>
                      <a:lnTo>
                        <a:pt x="9066" y="26473"/>
                      </a:lnTo>
                      <a:lnTo>
                        <a:pt x="9203" y="26268"/>
                      </a:lnTo>
                      <a:lnTo>
                        <a:pt x="9325" y="26063"/>
                      </a:lnTo>
                      <a:lnTo>
                        <a:pt x="9435" y="25858"/>
                      </a:lnTo>
                      <a:lnTo>
                        <a:pt x="9544" y="25640"/>
                      </a:lnTo>
                      <a:lnTo>
                        <a:pt x="9626" y="25408"/>
                      </a:lnTo>
                      <a:lnTo>
                        <a:pt x="9708" y="25176"/>
                      </a:lnTo>
                      <a:lnTo>
                        <a:pt x="9790" y="24944"/>
                      </a:lnTo>
                      <a:lnTo>
                        <a:pt x="9844" y="24698"/>
                      </a:lnTo>
                      <a:lnTo>
                        <a:pt x="9899" y="24452"/>
                      </a:lnTo>
                      <a:lnTo>
                        <a:pt x="9926" y="24206"/>
                      </a:lnTo>
                      <a:lnTo>
                        <a:pt x="12138" y="5516"/>
                      </a:lnTo>
                      <a:lnTo>
                        <a:pt x="12152" y="5270"/>
                      </a:lnTo>
                      <a:lnTo>
                        <a:pt x="12165" y="5011"/>
                      </a:lnTo>
                      <a:lnTo>
                        <a:pt x="12165" y="4765"/>
                      </a:lnTo>
                      <a:lnTo>
                        <a:pt x="12152" y="4519"/>
                      </a:lnTo>
                      <a:lnTo>
                        <a:pt x="12124" y="4273"/>
                      </a:lnTo>
                      <a:lnTo>
                        <a:pt x="12083" y="4041"/>
                      </a:lnTo>
                      <a:lnTo>
                        <a:pt x="12042" y="3796"/>
                      </a:lnTo>
                      <a:lnTo>
                        <a:pt x="11974" y="3564"/>
                      </a:lnTo>
                      <a:lnTo>
                        <a:pt x="11906" y="3345"/>
                      </a:lnTo>
                      <a:lnTo>
                        <a:pt x="11824" y="3113"/>
                      </a:lnTo>
                      <a:lnTo>
                        <a:pt x="11728" y="2895"/>
                      </a:lnTo>
                      <a:lnTo>
                        <a:pt x="11619" y="2690"/>
                      </a:lnTo>
                      <a:lnTo>
                        <a:pt x="11510" y="2471"/>
                      </a:lnTo>
                      <a:lnTo>
                        <a:pt x="11387" y="2267"/>
                      </a:lnTo>
                      <a:lnTo>
                        <a:pt x="11250" y="2075"/>
                      </a:lnTo>
                      <a:lnTo>
                        <a:pt x="11114" y="1884"/>
                      </a:lnTo>
                      <a:lnTo>
                        <a:pt x="10964" y="1707"/>
                      </a:lnTo>
                      <a:lnTo>
                        <a:pt x="10800" y="1529"/>
                      </a:lnTo>
                      <a:lnTo>
                        <a:pt x="10636" y="1365"/>
                      </a:lnTo>
                      <a:lnTo>
                        <a:pt x="10459" y="1202"/>
                      </a:lnTo>
                      <a:lnTo>
                        <a:pt x="10267" y="1051"/>
                      </a:lnTo>
                      <a:lnTo>
                        <a:pt x="10076" y="915"/>
                      </a:lnTo>
                      <a:lnTo>
                        <a:pt x="9885" y="778"/>
                      </a:lnTo>
                      <a:lnTo>
                        <a:pt x="9680" y="656"/>
                      </a:lnTo>
                      <a:lnTo>
                        <a:pt x="9462" y="546"/>
                      </a:lnTo>
                      <a:lnTo>
                        <a:pt x="9244" y="437"/>
                      </a:lnTo>
                      <a:lnTo>
                        <a:pt x="9025" y="342"/>
                      </a:lnTo>
                      <a:lnTo>
                        <a:pt x="8793" y="260"/>
                      </a:lnTo>
                      <a:lnTo>
                        <a:pt x="8547" y="191"/>
                      </a:lnTo>
                      <a:lnTo>
                        <a:pt x="8315" y="123"/>
                      </a:lnTo>
                      <a:lnTo>
                        <a:pt x="8069" y="82"/>
                      </a:lnTo>
                      <a:lnTo>
                        <a:pt x="7810" y="41"/>
                      </a:lnTo>
                      <a:lnTo>
                        <a:pt x="7714" y="28"/>
                      </a:lnTo>
                      <a:lnTo>
                        <a:pt x="7469" y="14"/>
                      </a:lnTo>
                      <a:lnTo>
                        <a:pt x="7209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3"/>
                <p:cNvSpPr/>
                <p:nvPr/>
              </p:nvSpPr>
              <p:spPr>
                <a:xfrm>
                  <a:off x="2803775" y="3421150"/>
                  <a:ext cx="223950" cy="1293275"/>
                </a:xfrm>
                <a:custGeom>
                  <a:rect b="b" l="l" r="r" t="t"/>
                  <a:pathLst>
                    <a:path extrusionOk="0" h="51731" w="8958">
                      <a:moveTo>
                        <a:pt x="1" y="1"/>
                      </a:moveTo>
                      <a:lnTo>
                        <a:pt x="1" y="51731"/>
                      </a:lnTo>
                      <a:lnTo>
                        <a:pt x="8957" y="51731"/>
                      </a:lnTo>
                      <a:lnTo>
                        <a:pt x="895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3"/>
                <p:cNvSpPr/>
                <p:nvPr/>
              </p:nvSpPr>
              <p:spPr>
                <a:xfrm>
                  <a:off x="2803775" y="3421150"/>
                  <a:ext cx="223950" cy="1293275"/>
                </a:xfrm>
                <a:custGeom>
                  <a:rect b="b" l="l" r="r" t="t"/>
                  <a:pathLst>
                    <a:path extrusionOk="0" fill="none" h="51731" w="8958">
                      <a:moveTo>
                        <a:pt x="8957" y="51731"/>
                      </a:moveTo>
                      <a:lnTo>
                        <a:pt x="1" y="51731"/>
                      </a:lnTo>
                      <a:lnTo>
                        <a:pt x="1" y="1"/>
                      </a:lnTo>
                      <a:lnTo>
                        <a:pt x="8957" y="1"/>
                      </a:lnTo>
                      <a:lnTo>
                        <a:pt x="8957" y="5173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3"/>
                <p:cNvSpPr/>
                <p:nvPr/>
              </p:nvSpPr>
              <p:spPr>
                <a:xfrm>
                  <a:off x="2803775" y="3421150"/>
                  <a:ext cx="223950" cy="260800"/>
                </a:xfrm>
                <a:custGeom>
                  <a:rect b="b" l="l" r="r" t="t"/>
                  <a:pathLst>
                    <a:path extrusionOk="0" h="10432" w="8958">
                      <a:moveTo>
                        <a:pt x="1" y="1"/>
                      </a:moveTo>
                      <a:lnTo>
                        <a:pt x="1" y="10431"/>
                      </a:lnTo>
                      <a:lnTo>
                        <a:pt x="8957" y="9817"/>
                      </a:lnTo>
                      <a:lnTo>
                        <a:pt x="8957" y="1"/>
                      </a:lnTo>
                      <a:close/>
                    </a:path>
                  </a:pathLst>
                </a:custGeom>
                <a:solidFill>
                  <a:srgbClr val="DB124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3"/>
                <p:cNvSpPr/>
                <p:nvPr/>
              </p:nvSpPr>
              <p:spPr>
                <a:xfrm>
                  <a:off x="2592850" y="1869200"/>
                  <a:ext cx="869700" cy="1759500"/>
                </a:xfrm>
                <a:custGeom>
                  <a:rect b="b" l="l" r="r" t="t"/>
                  <a:pathLst>
                    <a:path extrusionOk="0" h="70380" w="34788">
                      <a:moveTo>
                        <a:pt x="18118" y="0"/>
                      </a:moveTo>
                      <a:lnTo>
                        <a:pt x="17790" y="14"/>
                      </a:lnTo>
                      <a:lnTo>
                        <a:pt x="17449" y="28"/>
                      </a:lnTo>
                      <a:lnTo>
                        <a:pt x="12479" y="396"/>
                      </a:lnTo>
                      <a:lnTo>
                        <a:pt x="12138" y="424"/>
                      </a:lnTo>
                      <a:lnTo>
                        <a:pt x="11797" y="465"/>
                      </a:lnTo>
                      <a:lnTo>
                        <a:pt x="11469" y="506"/>
                      </a:lnTo>
                      <a:lnTo>
                        <a:pt x="11128" y="560"/>
                      </a:lnTo>
                      <a:lnTo>
                        <a:pt x="10472" y="683"/>
                      </a:lnTo>
                      <a:lnTo>
                        <a:pt x="9831" y="847"/>
                      </a:lnTo>
                      <a:lnTo>
                        <a:pt x="9203" y="1038"/>
                      </a:lnTo>
                      <a:lnTo>
                        <a:pt x="8588" y="1243"/>
                      </a:lnTo>
                      <a:lnTo>
                        <a:pt x="7987" y="1489"/>
                      </a:lnTo>
                      <a:lnTo>
                        <a:pt x="7387" y="1762"/>
                      </a:lnTo>
                      <a:lnTo>
                        <a:pt x="6827" y="2062"/>
                      </a:lnTo>
                      <a:lnTo>
                        <a:pt x="6267" y="2390"/>
                      </a:lnTo>
                      <a:lnTo>
                        <a:pt x="5721" y="2731"/>
                      </a:lnTo>
                      <a:lnTo>
                        <a:pt x="5202" y="3113"/>
                      </a:lnTo>
                      <a:lnTo>
                        <a:pt x="4711" y="3509"/>
                      </a:lnTo>
                      <a:lnTo>
                        <a:pt x="4233" y="3919"/>
                      </a:lnTo>
                      <a:lnTo>
                        <a:pt x="3769" y="4356"/>
                      </a:lnTo>
                      <a:lnTo>
                        <a:pt x="3332" y="4820"/>
                      </a:lnTo>
                      <a:lnTo>
                        <a:pt x="2922" y="5298"/>
                      </a:lnTo>
                      <a:lnTo>
                        <a:pt x="2526" y="5803"/>
                      </a:lnTo>
                      <a:lnTo>
                        <a:pt x="2171" y="6322"/>
                      </a:lnTo>
                      <a:lnTo>
                        <a:pt x="1830" y="6854"/>
                      </a:lnTo>
                      <a:lnTo>
                        <a:pt x="1516" y="7400"/>
                      </a:lnTo>
                      <a:lnTo>
                        <a:pt x="1229" y="7960"/>
                      </a:lnTo>
                      <a:lnTo>
                        <a:pt x="970" y="8547"/>
                      </a:lnTo>
                      <a:lnTo>
                        <a:pt x="738" y="9134"/>
                      </a:lnTo>
                      <a:lnTo>
                        <a:pt x="533" y="9748"/>
                      </a:lnTo>
                      <a:lnTo>
                        <a:pt x="451" y="10062"/>
                      </a:lnTo>
                      <a:lnTo>
                        <a:pt x="369" y="10363"/>
                      </a:lnTo>
                      <a:lnTo>
                        <a:pt x="287" y="10677"/>
                      </a:lnTo>
                      <a:lnTo>
                        <a:pt x="233" y="11004"/>
                      </a:lnTo>
                      <a:lnTo>
                        <a:pt x="164" y="11318"/>
                      </a:lnTo>
                      <a:lnTo>
                        <a:pt x="124" y="11646"/>
                      </a:lnTo>
                      <a:lnTo>
                        <a:pt x="83" y="11974"/>
                      </a:lnTo>
                      <a:lnTo>
                        <a:pt x="42" y="12288"/>
                      </a:lnTo>
                      <a:lnTo>
                        <a:pt x="28" y="12629"/>
                      </a:lnTo>
                      <a:lnTo>
                        <a:pt x="1" y="12957"/>
                      </a:lnTo>
                      <a:lnTo>
                        <a:pt x="1" y="13284"/>
                      </a:lnTo>
                      <a:lnTo>
                        <a:pt x="1" y="13626"/>
                      </a:lnTo>
                      <a:lnTo>
                        <a:pt x="14" y="13967"/>
                      </a:lnTo>
                      <a:lnTo>
                        <a:pt x="28" y="14308"/>
                      </a:lnTo>
                      <a:lnTo>
                        <a:pt x="3660" y="70380"/>
                      </a:lnTo>
                      <a:lnTo>
                        <a:pt x="20971" y="69137"/>
                      </a:lnTo>
                      <a:lnTo>
                        <a:pt x="21804" y="69069"/>
                      </a:lnTo>
                      <a:lnTo>
                        <a:pt x="34788" y="68141"/>
                      </a:lnTo>
                      <a:lnTo>
                        <a:pt x="31156" y="12056"/>
                      </a:lnTo>
                      <a:lnTo>
                        <a:pt x="31101" y="11387"/>
                      </a:lnTo>
                      <a:lnTo>
                        <a:pt x="31006" y="10718"/>
                      </a:lnTo>
                      <a:lnTo>
                        <a:pt x="30869" y="10076"/>
                      </a:lnTo>
                      <a:lnTo>
                        <a:pt x="30719" y="9434"/>
                      </a:lnTo>
                      <a:lnTo>
                        <a:pt x="30528" y="8820"/>
                      </a:lnTo>
                      <a:lnTo>
                        <a:pt x="30323" y="8206"/>
                      </a:lnTo>
                      <a:lnTo>
                        <a:pt x="30077" y="7619"/>
                      </a:lnTo>
                      <a:lnTo>
                        <a:pt x="29818" y="7045"/>
                      </a:lnTo>
                      <a:lnTo>
                        <a:pt x="29531" y="6485"/>
                      </a:lnTo>
                      <a:lnTo>
                        <a:pt x="29204" y="5953"/>
                      </a:lnTo>
                      <a:lnTo>
                        <a:pt x="28862" y="5420"/>
                      </a:lnTo>
                      <a:lnTo>
                        <a:pt x="28507" y="4929"/>
                      </a:lnTo>
                      <a:lnTo>
                        <a:pt x="28111" y="4437"/>
                      </a:lnTo>
                      <a:lnTo>
                        <a:pt x="27716" y="3987"/>
                      </a:lnTo>
                      <a:lnTo>
                        <a:pt x="27279" y="3550"/>
                      </a:lnTo>
                      <a:lnTo>
                        <a:pt x="26828" y="3127"/>
                      </a:lnTo>
                      <a:lnTo>
                        <a:pt x="26364" y="2731"/>
                      </a:lnTo>
                      <a:lnTo>
                        <a:pt x="25872" y="2362"/>
                      </a:lnTo>
                      <a:lnTo>
                        <a:pt x="25367" y="2021"/>
                      </a:lnTo>
                      <a:lnTo>
                        <a:pt x="24835" y="1693"/>
                      </a:lnTo>
                      <a:lnTo>
                        <a:pt x="24302" y="1393"/>
                      </a:lnTo>
                      <a:lnTo>
                        <a:pt x="23743" y="1134"/>
                      </a:lnTo>
                      <a:lnTo>
                        <a:pt x="23169" y="888"/>
                      </a:lnTo>
                      <a:lnTo>
                        <a:pt x="22582" y="669"/>
                      </a:lnTo>
                      <a:lnTo>
                        <a:pt x="21981" y="478"/>
                      </a:lnTo>
                      <a:lnTo>
                        <a:pt x="21367" y="328"/>
                      </a:lnTo>
                      <a:lnTo>
                        <a:pt x="20739" y="205"/>
                      </a:lnTo>
                      <a:lnTo>
                        <a:pt x="20097" y="96"/>
                      </a:lnTo>
                      <a:lnTo>
                        <a:pt x="19456" y="41"/>
                      </a:lnTo>
                      <a:lnTo>
                        <a:pt x="19128" y="14"/>
                      </a:lnTo>
                      <a:lnTo>
                        <a:pt x="18787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3"/>
                <p:cNvSpPr/>
                <p:nvPr/>
              </p:nvSpPr>
              <p:spPr>
                <a:xfrm>
                  <a:off x="2216375" y="1939175"/>
                  <a:ext cx="691200" cy="810650"/>
                </a:xfrm>
                <a:custGeom>
                  <a:rect b="b" l="l" r="r" t="t"/>
                  <a:pathLst>
                    <a:path extrusionOk="0" h="32426" w="27648">
                      <a:moveTo>
                        <a:pt x="21927" y="0"/>
                      </a:moveTo>
                      <a:lnTo>
                        <a:pt x="21681" y="27"/>
                      </a:lnTo>
                      <a:lnTo>
                        <a:pt x="21449" y="55"/>
                      </a:lnTo>
                      <a:lnTo>
                        <a:pt x="21217" y="96"/>
                      </a:lnTo>
                      <a:lnTo>
                        <a:pt x="20985" y="137"/>
                      </a:lnTo>
                      <a:lnTo>
                        <a:pt x="20766" y="205"/>
                      </a:lnTo>
                      <a:lnTo>
                        <a:pt x="20534" y="273"/>
                      </a:lnTo>
                      <a:lnTo>
                        <a:pt x="20316" y="355"/>
                      </a:lnTo>
                      <a:lnTo>
                        <a:pt x="20097" y="451"/>
                      </a:lnTo>
                      <a:lnTo>
                        <a:pt x="19879" y="560"/>
                      </a:lnTo>
                      <a:lnTo>
                        <a:pt x="19674" y="669"/>
                      </a:lnTo>
                      <a:lnTo>
                        <a:pt x="19469" y="792"/>
                      </a:lnTo>
                      <a:lnTo>
                        <a:pt x="19278" y="929"/>
                      </a:lnTo>
                      <a:lnTo>
                        <a:pt x="19087" y="1079"/>
                      </a:lnTo>
                      <a:lnTo>
                        <a:pt x="18896" y="1229"/>
                      </a:lnTo>
                      <a:lnTo>
                        <a:pt x="18719" y="1393"/>
                      </a:lnTo>
                      <a:lnTo>
                        <a:pt x="18541" y="1570"/>
                      </a:lnTo>
                      <a:lnTo>
                        <a:pt x="18377" y="1748"/>
                      </a:lnTo>
                      <a:lnTo>
                        <a:pt x="18227" y="1952"/>
                      </a:lnTo>
                      <a:lnTo>
                        <a:pt x="18077" y="2157"/>
                      </a:lnTo>
                      <a:lnTo>
                        <a:pt x="17940" y="2362"/>
                      </a:lnTo>
                      <a:lnTo>
                        <a:pt x="1066" y="24138"/>
                      </a:lnTo>
                      <a:lnTo>
                        <a:pt x="847" y="24438"/>
                      </a:lnTo>
                      <a:lnTo>
                        <a:pt x="642" y="24739"/>
                      </a:lnTo>
                      <a:lnTo>
                        <a:pt x="479" y="25053"/>
                      </a:lnTo>
                      <a:lnTo>
                        <a:pt x="397" y="25217"/>
                      </a:lnTo>
                      <a:lnTo>
                        <a:pt x="328" y="25380"/>
                      </a:lnTo>
                      <a:lnTo>
                        <a:pt x="247" y="25585"/>
                      </a:lnTo>
                      <a:lnTo>
                        <a:pt x="192" y="25804"/>
                      </a:lnTo>
                      <a:lnTo>
                        <a:pt x="137" y="26008"/>
                      </a:lnTo>
                      <a:lnTo>
                        <a:pt x="83" y="26213"/>
                      </a:lnTo>
                      <a:lnTo>
                        <a:pt x="55" y="26432"/>
                      </a:lnTo>
                      <a:lnTo>
                        <a:pt x="28" y="26636"/>
                      </a:lnTo>
                      <a:lnTo>
                        <a:pt x="1" y="26855"/>
                      </a:lnTo>
                      <a:lnTo>
                        <a:pt x="1" y="27060"/>
                      </a:lnTo>
                      <a:lnTo>
                        <a:pt x="1" y="27278"/>
                      </a:lnTo>
                      <a:lnTo>
                        <a:pt x="14" y="27483"/>
                      </a:lnTo>
                      <a:lnTo>
                        <a:pt x="28" y="27688"/>
                      </a:lnTo>
                      <a:lnTo>
                        <a:pt x="55" y="27906"/>
                      </a:lnTo>
                      <a:lnTo>
                        <a:pt x="96" y="28111"/>
                      </a:lnTo>
                      <a:lnTo>
                        <a:pt x="137" y="28316"/>
                      </a:lnTo>
                      <a:lnTo>
                        <a:pt x="192" y="28520"/>
                      </a:lnTo>
                      <a:lnTo>
                        <a:pt x="260" y="28712"/>
                      </a:lnTo>
                      <a:lnTo>
                        <a:pt x="328" y="28916"/>
                      </a:lnTo>
                      <a:lnTo>
                        <a:pt x="410" y="29108"/>
                      </a:lnTo>
                      <a:lnTo>
                        <a:pt x="492" y="29299"/>
                      </a:lnTo>
                      <a:lnTo>
                        <a:pt x="588" y="29490"/>
                      </a:lnTo>
                      <a:lnTo>
                        <a:pt x="697" y="29681"/>
                      </a:lnTo>
                      <a:lnTo>
                        <a:pt x="806" y="29858"/>
                      </a:lnTo>
                      <a:lnTo>
                        <a:pt x="929" y="30036"/>
                      </a:lnTo>
                      <a:lnTo>
                        <a:pt x="1052" y="30200"/>
                      </a:lnTo>
                      <a:lnTo>
                        <a:pt x="1189" y="30364"/>
                      </a:lnTo>
                      <a:lnTo>
                        <a:pt x="1339" y="30527"/>
                      </a:lnTo>
                      <a:lnTo>
                        <a:pt x="1489" y="30678"/>
                      </a:lnTo>
                      <a:lnTo>
                        <a:pt x="1653" y="30828"/>
                      </a:lnTo>
                      <a:lnTo>
                        <a:pt x="1817" y="30978"/>
                      </a:lnTo>
                      <a:lnTo>
                        <a:pt x="1994" y="31114"/>
                      </a:lnTo>
                      <a:lnTo>
                        <a:pt x="2172" y="31237"/>
                      </a:lnTo>
                      <a:lnTo>
                        <a:pt x="2363" y="31360"/>
                      </a:lnTo>
                      <a:lnTo>
                        <a:pt x="2936" y="31715"/>
                      </a:lnTo>
                      <a:lnTo>
                        <a:pt x="3155" y="31838"/>
                      </a:lnTo>
                      <a:lnTo>
                        <a:pt x="3387" y="31947"/>
                      </a:lnTo>
                      <a:lnTo>
                        <a:pt x="3605" y="32056"/>
                      </a:lnTo>
                      <a:lnTo>
                        <a:pt x="3837" y="32138"/>
                      </a:lnTo>
                      <a:lnTo>
                        <a:pt x="4069" y="32220"/>
                      </a:lnTo>
                      <a:lnTo>
                        <a:pt x="4301" y="32289"/>
                      </a:lnTo>
                      <a:lnTo>
                        <a:pt x="4533" y="32330"/>
                      </a:lnTo>
                      <a:lnTo>
                        <a:pt x="4779" y="32370"/>
                      </a:lnTo>
                      <a:lnTo>
                        <a:pt x="5011" y="32411"/>
                      </a:lnTo>
                      <a:lnTo>
                        <a:pt x="5257" y="32425"/>
                      </a:lnTo>
                      <a:lnTo>
                        <a:pt x="5721" y="32425"/>
                      </a:lnTo>
                      <a:lnTo>
                        <a:pt x="5967" y="32411"/>
                      </a:lnTo>
                      <a:lnTo>
                        <a:pt x="6199" y="32384"/>
                      </a:lnTo>
                      <a:lnTo>
                        <a:pt x="6431" y="32343"/>
                      </a:lnTo>
                      <a:lnTo>
                        <a:pt x="6663" y="32289"/>
                      </a:lnTo>
                      <a:lnTo>
                        <a:pt x="6895" y="32234"/>
                      </a:lnTo>
                      <a:lnTo>
                        <a:pt x="7114" y="32152"/>
                      </a:lnTo>
                      <a:lnTo>
                        <a:pt x="7332" y="32070"/>
                      </a:lnTo>
                      <a:lnTo>
                        <a:pt x="7551" y="31975"/>
                      </a:lnTo>
                      <a:lnTo>
                        <a:pt x="7769" y="31879"/>
                      </a:lnTo>
                      <a:lnTo>
                        <a:pt x="7974" y="31756"/>
                      </a:lnTo>
                      <a:lnTo>
                        <a:pt x="8179" y="31633"/>
                      </a:lnTo>
                      <a:lnTo>
                        <a:pt x="8384" y="31497"/>
                      </a:lnTo>
                      <a:lnTo>
                        <a:pt x="8575" y="31360"/>
                      </a:lnTo>
                      <a:lnTo>
                        <a:pt x="8752" y="31196"/>
                      </a:lnTo>
                      <a:lnTo>
                        <a:pt x="8930" y="31033"/>
                      </a:lnTo>
                      <a:lnTo>
                        <a:pt x="9107" y="30855"/>
                      </a:lnTo>
                      <a:lnTo>
                        <a:pt x="9271" y="30678"/>
                      </a:lnTo>
                      <a:lnTo>
                        <a:pt x="9421" y="30486"/>
                      </a:lnTo>
                      <a:lnTo>
                        <a:pt x="9571" y="30282"/>
                      </a:lnTo>
                      <a:lnTo>
                        <a:pt x="9708" y="30063"/>
                      </a:lnTo>
                      <a:lnTo>
                        <a:pt x="26582" y="8287"/>
                      </a:lnTo>
                      <a:lnTo>
                        <a:pt x="26801" y="8001"/>
                      </a:lnTo>
                      <a:lnTo>
                        <a:pt x="27006" y="7687"/>
                      </a:lnTo>
                      <a:lnTo>
                        <a:pt x="27183" y="7373"/>
                      </a:lnTo>
                      <a:lnTo>
                        <a:pt x="27251" y="7209"/>
                      </a:lnTo>
                      <a:lnTo>
                        <a:pt x="27320" y="7045"/>
                      </a:lnTo>
                      <a:lnTo>
                        <a:pt x="27402" y="6840"/>
                      </a:lnTo>
                      <a:lnTo>
                        <a:pt x="27470" y="6635"/>
                      </a:lnTo>
                      <a:lnTo>
                        <a:pt x="27525" y="6431"/>
                      </a:lnTo>
                      <a:lnTo>
                        <a:pt x="27565" y="6212"/>
                      </a:lnTo>
                      <a:lnTo>
                        <a:pt x="27606" y="6007"/>
                      </a:lnTo>
                      <a:lnTo>
                        <a:pt x="27620" y="5789"/>
                      </a:lnTo>
                      <a:lnTo>
                        <a:pt x="27647" y="5584"/>
                      </a:lnTo>
                      <a:lnTo>
                        <a:pt x="27647" y="5366"/>
                      </a:lnTo>
                      <a:lnTo>
                        <a:pt x="27647" y="5161"/>
                      </a:lnTo>
                      <a:lnTo>
                        <a:pt x="27647" y="4942"/>
                      </a:lnTo>
                      <a:lnTo>
                        <a:pt x="27620" y="4738"/>
                      </a:lnTo>
                      <a:lnTo>
                        <a:pt x="27593" y="4533"/>
                      </a:lnTo>
                      <a:lnTo>
                        <a:pt x="27552" y="4328"/>
                      </a:lnTo>
                      <a:lnTo>
                        <a:pt x="27511" y="4123"/>
                      </a:lnTo>
                      <a:lnTo>
                        <a:pt x="27456" y="3918"/>
                      </a:lnTo>
                      <a:lnTo>
                        <a:pt x="27402" y="3714"/>
                      </a:lnTo>
                      <a:lnTo>
                        <a:pt x="27320" y="3509"/>
                      </a:lnTo>
                      <a:lnTo>
                        <a:pt x="27251" y="3318"/>
                      </a:lnTo>
                      <a:lnTo>
                        <a:pt x="27156" y="3127"/>
                      </a:lnTo>
                      <a:lnTo>
                        <a:pt x="27060" y="2935"/>
                      </a:lnTo>
                      <a:lnTo>
                        <a:pt x="26965" y="2758"/>
                      </a:lnTo>
                      <a:lnTo>
                        <a:pt x="26842" y="2581"/>
                      </a:lnTo>
                      <a:lnTo>
                        <a:pt x="26719" y="2403"/>
                      </a:lnTo>
                      <a:lnTo>
                        <a:pt x="26596" y="2226"/>
                      </a:lnTo>
                      <a:lnTo>
                        <a:pt x="26460" y="2062"/>
                      </a:lnTo>
                      <a:lnTo>
                        <a:pt x="26323" y="1898"/>
                      </a:lnTo>
                      <a:lnTo>
                        <a:pt x="26159" y="1748"/>
                      </a:lnTo>
                      <a:lnTo>
                        <a:pt x="26009" y="1598"/>
                      </a:lnTo>
                      <a:lnTo>
                        <a:pt x="25832" y="1461"/>
                      </a:lnTo>
                      <a:lnTo>
                        <a:pt x="25668" y="1324"/>
                      </a:lnTo>
                      <a:lnTo>
                        <a:pt x="25477" y="1188"/>
                      </a:lnTo>
                      <a:lnTo>
                        <a:pt x="25285" y="1079"/>
                      </a:lnTo>
                      <a:lnTo>
                        <a:pt x="24712" y="724"/>
                      </a:lnTo>
                      <a:lnTo>
                        <a:pt x="24494" y="601"/>
                      </a:lnTo>
                      <a:lnTo>
                        <a:pt x="24275" y="478"/>
                      </a:lnTo>
                      <a:lnTo>
                        <a:pt x="24043" y="382"/>
                      </a:lnTo>
                      <a:lnTo>
                        <a:pt x="23811" y="287"/>
                      </a:lnTo>
                      <a:lnTo>
                        <a:pt x="23579" y="219"/>
                      </a:lnTo>
                      <a:lnTo>
                        <a:pt x="23347" y="150"/>
                      </a:lnTo>
                      <a:lnTo>
                        <a:pt x="23115" y="96"/>
                      </a:lnTo>
                      <a:lnTo>
                        <a:pt x="22869" y="55"/>
                      </a:lnTo>
                      <a:lnTo>
                        <a:pt x="22637" y="27"/>
                      </a:lnTo>
                      <a:lnTo>
                        <a:pt x="22405" y="14"/>
                      </a:lnTo>
                      <a:lnTo>
                        <a:pt x="22159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3"/>
                <p:cNvSpPr/>
                <p:nvPr/>
              </p:nvSpPr>
              <p:spPr>
                <a:xfrm>
                  <a:off x="3779600" y="1260300"/>
                  <a:ext cx="340675" cy="340650"/>
                </a:xfrm>
                <a:custGeom>
                  <a:rect b="b" l="l" r="r" t="t"/>
                  <a:pathLst>
                    <a:path extrusionOk="0" h="13626" w="13627">
                      <a:moveTo>
                        <a:pt x="6513" y="0"/>
                      </a:moveTo>
                      <a:lnTo>
                        <a:pt x="6186" y="27"/>
                      </a:lnTo>
                      <a:lnTo>
                        <a:pt x="5858" y="55"/>
                      </a:lnTo>
                      <a:lnTo>
                        <a:pt x="5530" y="109"/>
                      </a:lnTo>
                      <a:lnTo>
                        <a:pt x="5203" y="191"/>
                      </a:lnTo>
                      <a:lnTo>
                        <a:pt x="4875" y="273"/>
                      </a:lnTo>
                      <a:lnTo>
                        <a:pt x="4561" y="382"/>
                      </a:lnTo>
                      <a:lnTo>
                        <a:pt x="4247" y="492"/>
                      </a:lnTo>
                      <a:lnTo>
                        <a:pt x="3919" y="642"/>
                      </a:lnTo>
                      <a:lnTo>
                        <a:pt x="3619" y="792"/>
                      </a:lnTo>
                      <a:lnTo>
                        <a:pt x="3305" y="969"/>
                      </a:lnTo>
                      <a:lnTo>
                        <a:pt x="3018" y="1147"/>
                      </a:lnTo>
                      <a:lnTo>
                        <a:pt x="2731" y="1352"/>
                      </a:lnTo>
                      <a:lnTo>
                        <a:pt x="2458" y="1570"/>
                      </a:lnTo>
                      <a:lnTo>
                        <a:pt x="2199" y="1789"/>
                      </a:lnTo>
                      <a:lnTo>
                        <a:pt x="1953" y="2021"/>
                      </a:lnTo>
                      <a:lnTo>
                        <a:pt x="1721" y="2266"/>
                      </a:lnTo>
                      <a:lnTo>
                        <a:pt x="1516" y="2526"/>
                      </a:lnTo>
                      <a:lnTo>
                        <a:pt x="1312" y="2785"/>
                      </a:lnTo>
                      <a:lnTo>
                        <a:pt x="1120" y="3058"/>
                      </a:lnTo>
                      <a:lnTo>
                        <a:pt x="943" y="3345"/>
                      </a:lnTo>
                      <a:lnTo>
                        <a:pt x="779" y="3632"/>
                      </a:lnTo>
                      <a:lnTo>
                        <a:pt x="643" y="3918"/>
                      </a:lnTo>
                      <a:lnTo>
                        <a:pt x="506" y="4219"/>
                      </a:lnTo>
                      <a:lnTo>
                        <a:pt x="383" y="4533"/>
                      </a:lnTo>
                      <a:lnTo>
                        <a:pt x="288" y="4833"/>
                      </a:lnTo>
                      <a:lnTo>
                        <a:pt x="206" y="5147"/>
                      </a:lnTo>
                      <a:lnTo>
                        <a:pt x="124" y="5475"/>
                      </a:lnTo>
                      <a:lnTo>
                        <a:pt x="69" y="5789"/>
                      </a:lnTo>
                      <a:lnTo>
                        <a:pt x="28" y="6116"/>
                      </a:lnTo>
                      <a:lnTo>
                        <a:pt x="1" y="6444"/>
                      </a:lnTo>
                      <a:lnTo>
                        <a:pt x="1" y="6772"/>
                      </a:lnTo>
                      <a:lnTo>
                        <a:pt x="1" y="7099"/>
                      </a:lnTo>
                      <a:lnTo>
                        <a:pt x="28" y="7427"/>
                      </a:lnTo>
                      <a:lnTo>
                        <a:pt x="56" y="7768"/>
                      </a:lnTo>
                      <a:lnTo>
                        <a:pt x="110" y="8096"/>
                      </a:lnTo>
                      <a:lnTo>
                        <a:pt x="192" y="8424"/>
                      </a:lnTo>
                      <a:lnTo>
                        <a:pt x="274" y="8738"/>
                      </a:lnTo>
                      <a:lnTo>
                        <a:pt x="383" y="9065"/>
                      </a:lnTo>
                      <a:lnTo>
                        <a:pt x="492" y="9379"/>
                      </a:lnTo>
                      <a:lnTo>
                        <a:pt x="643" y="9693"/>
                      </a:lnTo>
                      <a:lnTo>
                        <a:pt x="793" y="10007"/>
                      </a:lnTo>
                      <a:lnTo>
                        <a:pt x="970" y="10308"/>
                      </a:lnTo>
                      <a:lnTo>
                        <a:pt x="1148" y="10608"/>
                      </a:lnTo>
                      <a:lnTo>
                        <a:pt x="1353" y="10895"/>
                      </a:lnTo>
                      <a:lnTo>
                        <a:pt x="1571" y="11168"/>
                      </a:lnTo>
                      <a:lnTo>
                        <a:pt x="1789" y="11427"/>
                      </a:lnTo>
                      <a:lnTo>
                        <a:pt x="2022" y="11659"/>
                      </a:lnTo>
                      <a:lnTo>
                        <a:pt x="2267" y="11892"/>
                      </a:lnTo>
                      <a:lnTo>
                        <a:pt x="2527" y="12110"/>
                      </a:lnTo>
                      <a:lnTo>
                        <a:pt x="2786" y="12315"/>
                      </a:lnTo>
                      <a:lnTo>
                        <a:pt x="3059" y="12506"/>
                      </a:lnTo>
                      <a:lnTo>
                        <a:pt x="3346" y="12683"/>
                      </a:lnTo>
                      <a:lnTo>
                        <a:pt x="3633" y="12834"/>
                      </a:lnTo>
                      <a:lnTo>
                        <a:pt x="3919" y="12984"/>
                      </a:lnTo>
                      <a:lnTo>
                        <a:pt x="4220" y="13120"/>
                      </a:lnTo>
                      <a:lnTo>
                        <a:pt x="4534" y="13229"/>
                      </a:lnTo>
                      <a:lnTo>
                        <a:pt x="4834" y="13339"/>
                      </a:lnTo>
                      <a:lnTo>
                        <a:pt x="5148" y="13421"/>
                      </a:lnTo>
                      <a:lnTo>
                        <a:pt x="5476" y="13489"/>
                      </a:lnTo>
                      <a:lnTo>
                        <a:pt x="5790" y="13557"/>
                      </a:lnTo>
                      <a:lnTo>
                        <a:pt x="6117" y="13598"/>
                      </a:lnTo>
                      <a:lnTo>
                        <a:pt x="6445" y="13625"/>
                      </a:lnTo>
                      <a:lnTo>
                        <a:pt x="7100" y="13625"/>
                      </a:lnTo>
                      <a:lnTo>
                        <a:pt x="7428" y="13598"/>
                      </a:lnTo>
                      <a:lnTo>
                        <a:pt x="7769" y="13557"/>
                      </a:lnTo>
                      <a:lnTo>
                        <a:pt x="8097" y="13503"/>
                      </a:lnTo>
                      <a:lnTo>
                        <a:pt x="8425" y="13434"/>
                      </a:lnTo>
                      <a:lnTo>
                        <a:pt x="8739" y="13352"/>
                      </a:lnTo>
                      <a:lnTo>
                        <a:pt x="9066" y="13243"/>
                      </a:lnTo>
                      <a:lnTo>
                        <a:pt x="9380" y="13120"/>
                      </a:lnTo>
                      <a:lnTo>
                        <a:pt x="9694" y="12984"/>
                      </a:lnTo>
                      <a:lnTo>
                        <a:pt x="10008" y="12834"/>
                      </a:lnTo>
                      <a:lnTo>
                        <a:pt x="10309" y="12656"/>
                      </a:lnTo>
                      <a:lnTo>
                        <a:pt x="10609" y="12465"/>
                      </a:lnTo>
                      <a:lnTo>
                        <a:pt x="10896" y="12274"/>
                      </a:lnTo>
                      <a:lnTo>
                        <a:pt x="11169" y="12055"/>
                      </a:lnTo>
                      <a:lnTo>
                        <a:pt x="11428" y="11837"/>
                      </a:lnTo>
                      <a:lnTo>
                        <a:pt x="11660" y="11605"/>
                      </a:lnTo>
                      <a:lnTo>
                        <a:pt x="11892" y="11359"/>
                      </a:lnTo>
                      <a:lnTo>
                        <a:pt x="12111" y="11100"/>
                      </a:lnTo>
                      <a:lnTo>
                        <a:pt x="12316" y="10840"/>
                      </a:lnTo>
                      <a:lnTo>
                        <a:pt x="12507" y="10567"/>
                      </a:lnTo>
                      <a:lnTo>
                        <a:pt x="12684" y="10281"/>
                      </a:lnTo>
                      <a:lnTo>
                        <a:pt x="12834" y="9994"/>
                      </a:lnTo>
                      <a:lnTo>
                        <a:pt x="12985" y="9707"/>
                      </a:lnTo>
                      <a:lnTo>
                        <a:pt x="13121" y="9407"/>
                      </a:lnTo>
                      <a:lnTo>
                        <a:pt x="13230" y="9093"/>
                      </a:lnTo>
                      <a:lnTo>
                        <a:pt x="13340" y="8779"/>
                      </a:lnTo>
                      <a:lnTo>
                        <a:pt x="13421" y="8465"/>
                      </a:lnTo>
                      <a:lnTo>
                        <a:pt x="13490" y="8151"/>
                      </a:lnTo>
                      <a:lnTo>
                        <a:pt x="13558" y="7823"/>
                      </a:lnTo>
                      <a:lnTo>
                        <a:pt x="13599" y="7509"/>
                      </a:lnTo>
                      <a:lnTo>
                        <a:pt x="13626" y="7181"/>
                      </a:lnTo>
                      <a:lnTo>
                        <a:pt x="13626" y="6854"/>
                      </a:lnTo>
                      <a:lnTo>
                        <a:pt x="13626" y="6512"/>
                      </a:lnTo>
                      <a:lnTo>
                        <a:pt x="13599" y="6185"/>
                      </a:lnTo>
                      <a:lnTo>
                        <a:pt x="13558" y="5857"/>
                      </a:lnTo>
                      <a:lnTo>
                        <a:pt x="13503" y="5529"/>
                      </a:lnTo>
                      <a:lnTo>
                        <a:pt x="13435" y="5202"/>
                      </a:lnTo>
                      <a:lnTo>
                        <a:pt x="13353" y="4874"/>
                      </a:lnTo>
                      <a:lnTo>
                        <a:pt x="13244" y="4560"/>
                      </a:lnTo>
                      <a:lnTo>
                        <a:pt x="13121" y="4246"/>
                      </a:lnTo>
                      <a:lnTo>
                        <a:pt x="12985" y="3918"/>
                      </a:lnTo>
                      <a:lnTo>
                        <a:pt x="12834" y="3618"/>
                      </a:lnTo>
                      <a:lnTo>
                        <a:pt x="12657" y="3304"/>
                      </a:lnTo>
                      <a:lnTo>
                        <a:pt x="12466" y="3017"/>
                      </a:lnTo>
                      <a:lnTo>
                        <a:pt x="12275" y="2731"/>
                      </a:lnTo>
                      <a:lnTo>
                        <a:pt x="12056" y="2458"/>
                      </a:lnTo>
                      <a:lnTo>
                        <a:pt x="11838" y="2198"/>
                      </a:lnTo>
                      <a:lnTo>
                        <a:pt x="11606" y="1952"/>
                      </a:lnTo>
                      <a:lnTo>
                        <a:pt x="11360" y="1720"/>
                      </a:lnTo>
                      <a:lnTo>
                        <a:pt x="11101" y="1516"/>
                      </a:lnTo>
                      <a:lnTo>
                        <a:pt x="10841" y="1311"/>
                      </a:lnTo>
                      <a:lnTo>
                        <a:pt x="10568" y="1120"/>
                      </a:lnTo>
                      <a:lnTo>
                        <a:pt x="10281" y="942"/>
                      </a:lnTo>
                      <a:lnTo>
                        <a:pt x="9995" y="778"/>
                      </a:lnTo>
                      <a:lnTo>
                        <a:pt x="9708" y="642"/>
                      </a:lnTo>
                      <a:lnTo>
                        <a:pt x="9408" y="505"/>
                      </a:lnTo>
                      <a:lnTo>
                        <a:pt x="9094" y="382"/>
                      </a:lnTo>
                      <a:lnTo>
                        <a:pt x="8780" y="287"/>
                      </a:lnTo>
                      <a:lnTo>
                        <a:pt x="8466" y="205"/>
                      </a:lnTo>
                      <a:lnTo>
                        <a:pt x="8152" y="123"/>
                      </a:lnTo>
                      <a:lnTo>
                        <a:pt x="7824" y="68"/>
                      </a:lnTo>
                      <a:lnTo>
                        <a:pt x="7510" y="27"/>
                      </a:lnTo>
                      <a:lnTo>
                        <a:pt x="7182" y="0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3"/>
                <p:cNvSpPr/>
                <p:nvPr/>
              </p:nvSpPr>
              <p:spPr>
                <a:xfrm>
                  <a:off x="3779600" y="1260300"/>
                  <a:ext cx="340675" cy="340650"/>
                </a:xfrm>
                <a:custGeom>
                  <a:rect b="b" l="l" r="r" t="t"/>
                  <a:pathLst>
                    <a:path extrusionOk="0" fill="none" h="13626" w="13627">
                      <a:moveTo>
                        <a:pt x="3305" y="969"/>
                      </a:moveTo>
                      <a:lnTo>
                        <a:pt x="3305" y="969"/>
                      </a:lnTo>
                      <a:lnTo>
                        <a:pt x="3619" y="792"/>
                      </a:lnTo>
                      <a:lnTo>
                        <a:pt x="3919" y="642"/>
                      </a:lnTo>
                      <a:lnTo>
                        <a:pt x="4247" y="492"/>
                      </a:lnTo>
                      <a:lnTo>
                        <a:pt x="4561" y="382"/>
                      </a:lnTo>
                      <a:lnTo>
                        <a:pt x="4875" y="273"/>
                      </a:lnTo>
                      <a:lnTo>
                        <a:pt x="5203" y="191"/>
                      </a:lnTo>
                      <a:lnTo>
                        <a:pt x="5530" y="109"/>
                      </a:lnTo>
                      <a:lnTo>
                        <a:pt x="5858" y="55"/>
                      </a:lnTo>
                      <a:lnTo>
                        <a:pt x="6186" y="27"/>
                      </a:lnTo>
                      <a:lnTo>
                        <a:pt x="6513" y="0"/>
                      </a:lnTo>
                      <a:lnTo>
                        <a:pt x="6855" y="0"/>
                      </a:lnTo>
                      <a:lnTo>
                        <a:pt x="7182" y="0"/>
                      </a:lnTo>
                      <a:lnTo>
                        <a:pt x="7510" y="27"/>
                      </a:lnTo>
                      <a:lnTo>
                        <a:pt x="7824" y="68"/>
                      </a:lnTo>
                      <a:lnTo>
                        <a:pt x="8152" y="123"/>
                      </a:lnTo>
                      <a:lnTo>
                        <a:pt x="8466" y="205"/>
                      </a:lnTo>
                      <a:lnTo>
                        <a:pt x="8780" y="287"/>
                      </a:lnTo>
                      <a:lnTo>
                        <a:pt x="9094" y="382"/>
                      </a:lnTo>
                      <a:lnTo>
                        <a:pt x="9408" y="505"/>
                      </a:lnTo>
                      <a:lnTo>
                        <a:pt x="9708" y="642"/>
                      </a:lnTo>
                      <a:lnTo>
                        <a:pt x="9995" y="778"/>
                      </a:lnTo>
                      <a:lnTo>
                        <a:pt x="10281" y="942"/>
                      </a:lnTo>
                      <a:lnTo>
                        <a:pt x="10568" y="1120"/>
                      </a:lnTo>
                      <a:lnTo>
                        <a:pt x="10841" y="1311"/>
                      </a:lnTo>
                      <a:lnTo>
                        <a:pt x="11101" y="1516"/>
                      </a:lnTo>
                      <a:lnTo>
                        <a:pt x="11360" y="1720"/>
                      </a:lnTo>
                      <a:lnTo>
                        <a:pt x="11606" y="1952"/>
                      </a:lnTo>
                      <a:lnTo>
                        <a:pt x="11838" y="2198"/>
                      </a:lnTo>
                      <a:lnTo>
                        <a:pt x="12056" y="2458"/>
                      </a:lnTo>
                      <a:lnTo>
                        <a:pt x="12275" y="2731"/>
                      </a:lnTo>
                      <a:lnTo>
                        <a:pt x="12466" y="3017"/>
                      </a:lnTo>
                      <a:lnTo>
                        <a:pt x="12657" y="3304"/>
                      </a:lnTo>
                      <a:lnTo>
                        <a:pt x="12657" y="3304"/>
                      </a:lnTo>
                      <a:lnTo>
                        <a:pt x="12834" y="3618"/>
                      </a:lnTo>
                      <a:lnTo>
                        <a:pt x="12985" y="3918"/>
                      </a:lnTo>
                      <a:lnTo>
                        <a:pt x="13121" y="4246"/>
                      </a:lnTo>
                      <a:lnTo>
                        <a:pt x="13244" y="4560"/>
                      </a:lnTo>
                      <a:lnTo>
                        <a:pt x="13353" y="4874"/>
                      </a:lnTo>
                      <a:lnTo>
                        <a:pt x="13435" y="5202"/>
                      </a:lnTo>
                      <a:lnTo>
                        <a:pt x="13503" y="5529"/>
                      </a:lnTo>
                      <a:lnTo>
                        <a:pt x="13558" y="5857"/>
                      </a:lnTo>
                      <a:lnTo>
                        <a:pt x="13599" y="6185"/>
                      </a:lnTo>
                      <a:lnTo>
                        <a:pt x="13626" y="6512"/>
                      </a:lnTo>
                      <a:lnTo>
                        <a:pt x="13626" y="6854"/>
                      </a:lnTo>
                      <a:lnTo>
                        <a:pt x="13626" y="7181"/>
                      </a:lnTo>
                      <a:lnTo>
                        <a:pt x="13599" y="7509"/>
                      </a:lnTo>
                      <a:lnTo>
                        <a:pt x="13558" y="7823"/>
                      </a:lnTo>
                      <a:lnTo>
                        <a:pt x="13490" y="8151"/>
                      </a:lnTo>
                      <a:lnTo>
                        <a:pt x="13421" y="8465"/>
                      </a:lnTo>
                      <a:lnTo>
                        <a:pt x="13340" y="8779"/>
                      </a:lnTo>
                      <a:lnTo>
                        <a:pt x="13230" y="9093"/>
                      </a:lnTo>
                      <a:lnTo>
                        <a:pt x="13121" y="9407"/>
                      </a:lnTo>
                      <a:lnTo>
                        <a:pt x="12985" y="9707"/>
                      </a:lnTo>
                      <a:lnTo>
                        <a:pt x="12834" y="9994"/>
                      </a:lnTo>
                      <a:lnTo>
                        <a:pt x="12684" y="10281"/>
                      </a:lnTo>
                      <a:lnTo>
                        <a:pt x="12507" y="10567"/>
                      </a:lnTo>
                      <a:lnTo>
                        <a:pt x="12316" y="10840"/>
                      </a:lnTo>
                      <a:lnTo>
                        <a:pt x="12111" y="11100"/>
                      </a:lnTo>
                      <a:lnTo>
                        <a:pt x="11892" y="11359"/>
                      </a:lnTo>
                      <a:lnTo>
                        <a:pt x="11660" y="11605"/>
                      </a:lnTo>
                      <a:lnTo>
                        <a:pt x="11428" y="11837"/>
                      </a:lnTo>
                      <a:lnTo>
                        <a:pt x="11169" y="12055"/>
                      </a:lnTo>
                      <a:lnTo>
                        <a:pt x="10896" y="12274"/>
                      </a:lnTo>
                      <a:lnTo>
                        <a:pt x="10609" y="12465"/>
                      </a:lnTo>
                      <a:lnTo>
                        <a:pt x="10309" y="12656"/>
                      </a:lnTo>
                      <a:lnTo>
                        <a:pt x="10309" y="12656"/>
                      </a:lnTo>
                      <a:lnTo>
                        <a:pt x="10008" y="12834"/>
                      </a:lnTo>
                      <a:lnTo>
                        <a:pt x="9694" y="12984"/>
                      </a:lnTo>
                      <a:lnTo>
                        <a:pt x="9380" y="13120"/>
                      </a:lnTo>
                      <a:lnTo>
                        <a:pt x="9066" y="13243"/>
                      </a:lnTo>
                      <a:lnTo>
                        <a:pt x="8739" y="13352"/>
                      </a:lnTo>
                      <a:lnTo>
                        <a:pt x="8425" y="13434"/>
                      </a:lnTo>
                      <a:lnTo>
                        <a:pt x="8097" y="13503"/>
                      </a:lnTo>
                      <a:lnTo>
                        <a:pt x="7769" y="13557"/>
                      </a:lnTo>
                      <a:lnTo>
                        <a:pt x="7428" y="13598"/>
                      </a:lnTo>
                      <a:lnTo>
                        <a:pt x="7100" y="13625"/>
                      </a:lnTo>
                      <a:lnTo>
                        <a:pt x="6773" y="13625"/>
                      </a:lnTo>
                      <a:lnTo>
                        <a:pt x="6445" y="13625"/>
                      </a:lnTo>
                      <a:lnTo>
                        <a:pt x="6117" y="13598"/>
                      </a:lnTo>
                      <a:lnTo>
                        <a:pt x="5790" y="13557"/>
                      </a:lnTo>
                      <a:lnTo>
                        <a:pt x="5476" y="13489"/>
                      </a:lnTo>
                      <a:lnTo>
                        <a:pt x="5148" y="13421"/>
                      </a:lnTo>
                      <a:lnTo>
                        <a:pt x="4834" y="13339"/>
                      </a:lnTo>
                      <a:lnTo>
                        <a:pt x="4534" y="13229"/>
                      </a:lnTo>
                      <a:lnTo>
                        <a:pt x="4220" y="13120"/>
                      </a:lnTo>
                      <a:lnTo>
                        <a:pt x="3919" y="12984"/>
                      </a:lnTo>
                      <a:lnTo>
                        <a:pt x="3633" y="12834"/>
                      </a:lnTo>
                      <a:lnTo>
                        <a:pt x="3346" y="12683"/>
                      </a:lnTo>
                      <a:lnTo>
                        <a:pt x="3059" y="12506"/>
                      </a:lnTo>
                      <a:lnTo>
                        <a:pt x="2786" y="12315"/>
                      </a:lnTo>
                      <a:lnTo>
                        <a:pt x="2527" y="12110"/>
                      </a:lnTo>
                      <a:lnTo>
                        <a:pt x="2267" y="11892"/>
                      </a:lnTo>
                      <a:lnTo>
                        <a:pt x="2022" y="11659"/>
                      </a:lnTo>
                      <a:lnTo>
                        <a:pt x="1789" y="11427"/>
                      </a:lnTo>
                      <a:lnTo>
                        <a:pt x="1571" y="11168"/>
                      </a:lnTo>
                      <a:lnTo>
                        <a:pt x="1353" y="10895"/>
                      </a:lnTo>
                      <a:lnTo>
                        <a:pt x="1148" y="10608"/>
                      </a:lnTo>
                      <a:lnTo>
                        <a:pt x="970" y="10308"/>
                      </a:lnTo>
                      <a:lnTo>
                        <a:pt x="970" y="10308"/>
                      </a:lnTo>
                      <a:lnTo>
                        <a:pt x="793" y="10007"/>
                      </a:lnTo>
                      <a:lnTo>
                        <a:pt x="643" y="9693"/>
                      </a:lnTo>
                      <a:lnTo>
                        <a:pt x="492" y="9379"/>
                      </a:lnTo>
                      <a:lnTo>
                        <a:pt x="383" y="9065"/>
                      </a:lnTo>
                      <a:lnTo>
                        <a:pt x="274" y="8738"/>
                      </a:lnTo>
                      <a:lnTo>
                        <a:pt x="192" y="8424"/>
                      </a:lnTo>
                      <a:lnTo>
                        <a:pt x="110" y="8096"/>
                      </a:lnTo>
                      <a:lnTo>
                        <a:pt x="56" y="7768"/>
                      </a:lnTo>
                      <a:lnTo>
                        <a:pt x="28" y="7427"/>
                      </a:lnTo>
                      <a:lnTo>
                        <a:pt x="1" y="7099"/>
                      </a:lnTo>
                      <a:lnTo>
                        <a:pt x="1" y="6772"/>
                      </a:lnTo>
                      <a:lnTo>
                        <a:pt x="1" y="6444"/>
                      </a:lnTo>
                      <a:lnTo>
                        <a:pt x="28" y="6116"/>
                      </a:lnTo>
                      <a:lnTo>
                        <a:pt x="69" y="5789"/>
                      </a:lnTo>
                      <a:lnTo>
                        <a:pt x="124" y="5475"/>
                      </a:lnTo>
                      <a:lnTo>
                        <a:pt x="206" y="5147"/>
                      </a:lnTo>
                      <a:lnTo>
                        <a:pt x="288" y="4833"/>
                      </a:lnTo>
                      <a:lnTo>
                        <a:pt x="383" y="4533"/>
                      </a:lnTo>
                      <a:lnTo>
                        <a:pt x="506" y="4219"/>
                      </a:lnTo>
                      <a:lnTo>
                        <a:pt x="643" y="3918"/>
                      </a:lnTo>
                      <a:lnTo>
                        <a:pt x="779" y="3632"/>
                      </a:lnTo>
                      <a:lnTo>
                        <a:pt x="943" y="3345"/>
                      </a:lnTo>
                      <a:lnTo>
                        <a:pt x="1120" y="3058"/>
                      </a:lnTo>
                      <a:lnTo>
                        <a:pt x="1312" y="2785"/>
                      </a:lnTo>
                      <a:lnTo>
                        <a:pt x="1516" y="2526"/>
                      </a:lnTo>
                      <a:lnTo>
                        <a:pt x="1721" y="2266"/>
                      </a:lnTo>
                      <a:lnTo>
                        <a:pt x="1953" y="2021"/>
                      </a:lnTo>
                      <a:lnTo>
                        <a:pt x="2199" y="1789"/>
                      </a:lnTo>
                      <a:lnTo>
                        <a:pt x="2458" y="1570"/>
                      </a:lnTo>
                      <a:lnTo>
                        <a:pt x="2731" y="1352"/>
                      </a:lnTo>
                      <a:lnTo>
                        <a:pt x="3018" y="1147"/>
                      </a:lnTo>
                      <a:lnTo>
                        <a:pt x="3305" y="96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3"/>
                <p:cNvSpPr/>
                <p:nvPr/>
              </p:nvSpPr>
              <p:spPr>
                <a:xfrm>
                  <a:off x="3847525" y="931275"/>
                  <a:ext cx="400725" cy="602775"/>
                </a:xfrm>
                <a:custGeom>
                  <a:rect b="b" l="l" r="r" t="t"/>
                  <a:pathLst>
                    <a:path extrusionOk="0" h="24111" w="16029">
                      <a:moveTo>
                        <a:pt x="1" y="0"/>
                      </a:moveTo>
                      <a:lnTo>
                        <a:pt x="1" y="24111"/>
                      </a:lnTo>
                      <a:lnTo>
                        <a:pt x="16029" y="24111"/>
                      </a:lnTo>
                      <a:lnTo>
                        <a:pt x="160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3"/>
                <p:cNvSpPr/>
                <p:nvPr/>
              </p:nvSpPr>
              <p:spPr>
                <a:xfrm>
                  <a:off x="3847525" y="931275"/>
                  <a:ext cx="400725" cy="602775"/>
                </a:xfrm>
                <a:custGeom>
                  <a:rect b="b" l="l" r="r" t="t"/>
                  <a:pathLst>
                    <a:path extrusionOk="0" fill="none" h="24111" w="16029">
                      <a:moveTo>
                        <a:pt x="16029" y="24111"/>
                      </a:moveTo>
                      <a:lnTo>
                        <a:pt x="1" y="24111"/>
                      </a:lnTo>
                      <a:lnTo>
                        <a:pt x="1" y="0"/>
                      </a:lnTo>
                      <a:lnTo>
                        <a:pt x="16029" y="0"/>
                      </a:lnTo>
                      <a:lnTo>
                        <a:pt x="16029" y="2411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3999425" y="1009775"/>
                  <a:ext cx="171350" cy="229725"/>
                </a:xfrm>
                <a:custGeom>
                  <a:rect b="b" l="l" r="r" t="t"/>
                  <a:pathLst>
                    <a:path extrusionOk="0" h="9189" w="6854">
                      <a:moveTo>
                        <a:pt x="4287" y="0"/>
                      </a:moveTo>
                      <a:lnTo>
                        <a:pt x="4178" y="14"/>
                      </a:lnTo>
                      <a:lnTo>
                        <a:pt x="4082" y="27"/>
                      </a:lnTo>
                      <a:lnTo>
                        <a:pt x="3987" y="41"/>
                      </a:lnTo>
                      <a:lnTo>
                        <a:pt x="3891" y="82"/>
                      </a:lnTo>
                      <a:lnTo>
                        <a:pt x="3809" y="109"/>
                      </a:lnTo>
                      <a:lnTo>
                        <a:pt x="3741" y="164"/>
                      </a:lnTo>
                      <a:lnTo>
                        <a:pt x="3673" y="219"/>
                      </a:lnTo>
                      <a:lnTo>
                        <a:pt x="3605" y="273"/>
                      </a:lnTo>
                      <a:lnTo>
                        <a:pt x="3509" y="396"/>
                      </a:lnTo>
                      <a:lnTo>
                        <a:pt x="3427" y="546"/>
                      </a:lnTo>
                      <a:lnTo>
                        <a:pt x="3372" y="710"/>
                      </a:lnTo>
                      <a:lnTo>
                        <a:pt x="3345" y="874"/>
                      </a:lnTo>
                      <a:lnTo>
                        <a:pt x="3345" y="1038"/>
                      </a:lnTo>
                      <a:lnTo>
                        <a:pt x="3359" y="1215"/>
                      </a:lnTo>
                      <a:lnTo>
                        <a:pt x="3413" y="1365"/>
                      </a:lnTo>
                      <a:lnTo>
                        <a:pt x="3482" y="1529"/>
                      </a:lnTo>
                      <a:lnTo>
                        <a:pt x="3577" y="1652"/>
                      </a:lnTo>
                      <a:lnTo>
                        <a:pt x="3645" y="1720"/>
                      </a:lnTo>
                      <a:lnTo>
                        <a:pt x="3700" y="1775"/>
                      </a:lnTo>
                      <a:lnTo>
                        <a:pt x="3782" y="1816"/>
                      </a:lnTo>
                      <a:lnTo>
                        <a:pt x="3850" y="1857"/>
                      </a:lnTo>
                      <a:lnTo>
                        <a:pt x="3946" y="1898"/>
                      </a:lnTo>
                      <a:lnTo>
                        <a:pt x="4028" y="1925"/>
                      </a:lnTo>
                      <a:lnTo>
                        <a:pt x="3987" y="2021"/>
                      </a:lnTo>
                      <a:lnTo>
                        <a:pt x="3891" y="2321"/>
                      </a:lnTo>
                      <a:lnTo>
                        <a:pt x="3782" y="2621"/>
                      </a:lnTo>
                      <a:lnTo>
                        <a:pt x="3659" y="2908"/>
                      </a:lnTo>
                      <a:lnTo>
                        <a:pt x="3523" y="3195"/>
                      </a:lnTo>
                      <a:lnTo>
                        <a:pt x="3372" y="3482"/>
                      </a:lnTo>
                      <a:lnTo>
                        <a:pt x="3209" y="3755"/>
                      </a:lnTo>
                      <a:lnTo>
                        <a:pt x="2867" y="4287"/>
                      </a:lnTo>
                      <a:lnTo>
                        <a:pt x="2512" y="4819"/>
                      </a:lnTo>
                      <a:lnTo>
                        <a:pt x="2157" y="5352"/>
                      </a:lnTo>
                      <a:lnTo>
                        <a:pt x="1816" y="5884"/>
                      </a:lnTo>
                      <a:lnTo>
                        <a:pt x="1652" y="6157"/>
                      </a:lnTo>
                      <a:lnTo>
                        <a:pt x="1488" y="6430"/>
                      </a:lnTo>
                      <a:lnTo>
                        <a:pt x="1379" y="6362"/>
                      </a:lnTo>
                      <a:lnTo>
                        <a:pt x="1243" y="6308"/>
                      </a:lnTo>
                      <a:lnTo>
                        <a:pt x="1106" y="6280"/>
                      </a:lnTo>
                      <a:lnTo>
                        <a:pt x="942" y="6267"/>
                      </a:lnTo>
                      <a:lnTo>
                        <a:pt x="833" y="6267"/>
                      </a:lnTo>
                      <a:lnTo>
                        <a:pt x="724" y="6294"/>
                      </a:lnTo>
                      <a:lnTo>
                        <a:pt x="628" y="6321"/>
                      </a:lnTo>
                      <a:lnTo>
                        <a:pt x="533" y="6349"/>
                      </a:lnTo>
                      <a:lnTo>
                        <a:pt x="451" y="6390"/>
                      </a:lnTo>
                      <a:lnTo>
                        <a:pt x="369" y="6444"/>
                      </a:lnTo>
                      <a:lnTo>
                        <a:pt x="301" y="6512"/>
                      </a:lnTo>
                      <a:lnTo>
                        <a:pt x="246" y="6567"/>
                      </a:lnTo>
                      <a:lnTo>
                        <a:pt x="178" y="6649"/>
                      </a:lnTo>
                      <a:lnTo>
                        <a:pt x="137" y="6717"/>
                      </a:lnTo>
                      <a:lnTo>
                        <a:pt x="96" y="6799"/>
                      </a:lnTo>
                      <a:lnTo>
                        <a:pt x="68" y="6881"/>
                      </a:lnTo>
                      <a:lnTo>
                        <a:pt x="14" y="7059"/>
                      </a:lnTo>
                      <a:lnTo>
                        <a:pt x="0" y="7250"/>
                      </a:lnTo>
                      <a:lnTo>
                        <a:pt x="14" y="7427"/>
                      </a:lnTo>
                      <a:lnTo>
                        <a:pt x="68" y="7605"/>
                      </a:lnTo>
                      <a:lnTo>
                        <a:pt x="96" y="7687"/>
                      </a:lnTo>
                      <a:lnTo>
                        <a:pt x="137" y="7768"/>
                      </a:lnTo>
                      <a:lnTo>
                        <a:pt x="178" y="7837"/>
                      </a:lnTo>
                      <a:lnTo>
                        <a:pt x="246" y="7919"/>
                      </a:lnTo>
                      <a:lnTo>
                        <a:pt x="301" y="7973"/>
                      </a:lnTo>
                      <a:lnTo>
                        <a:pt x="369" y="8041"/>
                      </a:lnTo>
                      <a:lnTo>
                        <a:pt x="451" y="8096"/>
                      </a:lnTo>
                      <a:lnTo>
                        <a:pt x="533" y="8137"/>
                      </a:lnTo>
                      <a:lnTo>
                        <a:pt x="628" y="8164"/>
                      </a:lnTo>
                      <a:lnTo>
                        <a:pt x="724" y="8192"/>
                      </a:lnTo>
                      <a:lnTo>
                        <a:pt x="833" y="8219"/>
                      </a:lnTo>
                      <a:lnTo>
                        <a:pt x="942" y="8219"/>
                      </a:lnTo>
                      <a:lnTo>
                        <a:pt x="1106" y="8205"/>
                      </a:lnTo>
                      <a:lnTo>
                        <a:pt x="1243" y="8178"/>
                      </a:lnTo>
                      <a:lnTo>
                        <a:pt x="1365" y="8137"/>
                      </a:lnTo>
                      <a:lnTo>
                        <a:pt x="1475" y="8069"/>
                      </a:lnTo>
                      <a:lnTo>
                        <a:pt x="1584" y="7987"/>
                      </a:lnTo>
                      <a:lnTo>
                        <a:pt x="1666" y="7905"/>
                      </a:lnTo>
                      <a:lnTo>
                        <a:pt x="1734" y="7796"/>
                      </a:lnTo>
                      <a:lnTo>
                        <a:pt x="1789" y="7687"/>
                      </a:lnTo>
                      <a:lnTo>
                        <a:pt x="1830" y="7714"/>
                      </a:lnTo>
                      <a:lnTo>
                        <a:pt x="1789" y="7823"/>
                      </a:lnTo>
                      <a:lnTo>
                        <a:pt x="1748" y="7946"/>
                      </a:lnTo>
                      <a:lnTo>
                        <a:pt x="1720" y="8069"/>
                      </a:lnTo>
                      <a:lnTo>
                        <a:pt x="1707" y="8192"/>
                      </a:lnTo>
                      <a:lnTo>
                        <a:pt x="1720" y="8315"/>
                      </a:lnTo>
                      <a:lnTo>
                        <a:pt x="1734" y="8437"/>
                      </a:lnTo>
                      <a:lnTo>
                        <a:pt x="1761" y="8560"/>
                      </a:lnTo>
                      <a:lnTo>
                        <a:pt x="1802" y="8670"/>
                      </a:lnTo>
                      <a:lnTo>
                        <a:pt x="1871" y="8779"/>
                      </a:lnTo>
                      <a:lnTo>
                        <a:pt x="1939" y="8874"/>
                      </a:lnTo>
                      <a:lnTo>
                        <a:pt x="2021" y="8970"/>
                      </a:lnTo>
                      <a:lnTo>
                        <a:pt x="2116" y="9038"/>
                      </a:lnTo>
                      <a:lnTo>
                        <a:pt x="2239" y="9106"/>
                      </a:lnTo>
                      <a:lnTo>
                        <a:pt x="2362" y="9161"/>
                      </a:lnTo>
                      <a:lnTo>
                        <a:pt x="2499" y="9188"/>
                      </a:lnTo>
                      <a:lnTo>
                        <a:pt x="2649" y="9188"/>
                      </a:lnTo>
                      <a:lnTo>
                        <a:pt x="2840" y="9175"/>
                      </a:lnTo>
                      <a:lnTo>
                        <a:pt x="3004" y="9134"/>
                      </a:lnTo>
                      <a:lnTo>
                        <a:pt x="3154" y="9065"/>
                      </a:lnTo>
                      <a:lnTo>
                        <a:pt x="3277" y="8984"/>
                      </a:lnTo>
                      <a:lnTo>
                        <a:pt x="3386" y="8874"/>
                      </a:lnTo>
                      <a:lnTo>
                        <a:pt x="3468" y="8751"/>
                      </a:lnTo>
                      <a:lnTo>
                        <a:pt x="3523" y="8615"/>
                      </a:lnTo>
                      <a:lnTo>
                        <a:pt x="3577" y="8465"/>
                      </a:lnTo>
                      <a:lnTo>
                        <a:pt x="3591" y="8315"/>
                      </a:lnTo>
                      <a:lnTo>
                        <a:pt x="3591" y="8164"/>
                      </a:lnTo>
                      <a:lnTo>
                        <a:pt x="3577" y="8014"/>
                      </a:lnTo>
                      <a:lnTo>
                        <a:pt x="3536" y="7864"/>
                      </a:lnTo>
                      <a:lnTo>
                        <a:pt x="3482" y="7727"/>
                      </a:lnTo>
                      <a:lnTo>
                        <a:pt x="3400" y="7605"/>
                      </a:lnTo>
                      <a:lnTo>
                        <a:pt x="3304" y="7495"/>
                      </a:lnTo>
                      <a:lnTo>
                        <a:pt x="3181" y="7400"/>
                      </a:lnTo>
                      <a:lnTo>
                        <a:pt x="3536" y="6813"/>
                      </a:lnTo>
                      <a:lnTo>
                        <a:pt x="3891" y="6239"/>
                      </a:lnTo>
                      <a:lnTo>
                        <a:pt x="4274" y="5666"/>
                      </a:lnTo>
                      <a:lnTo>
                        <a:pt x="4628" y="5106"/>
                      </a:lnTo>
                      <a:lnTo>
                        <a:pt x="4983" y="4533"/>
                      </a:lnTo>
                      <a:lnTo>
                        <a:pt x="5147" y="4232"/>
                      </a:lnTo>
                      <a:lnTo>
                        <a:pt x="5311" y="3932"/>
                      </a:lnTo>
                      <a:lnTo>
                        <a:pt x="5461" y="3632"/>
                      </a:lnTo>
                      <a:lnTo>
                        <a:pt x="5598" y="3318"/>
                      </a:lnTo>
                      <a:lnTo>
                        <a:pt x="5721" y="3004"/>
                      </a:lnTo>
                      <a:lnTo>
                        <a:pt x="5830" y="2676"/>
                      </a:lnTo>
                      <a:lnTo>
                        <a:pt x="5912" y="2690"/>
                      </a:lnTo>
                      <a:lnTo>
                        <a:pt x="6021" y="2690"/>
                      </a:lnTo>
                      <a:lnTo>
                        <a:pt x="6130" y="2662"/>
                      </a:lnTo>
                      <a:lnTo>
                        <a:pt x="6226" y="2635"/>
                      </a:lnTo>
                      <a:lnTo>
                        <a:pt x="6321" y="2608"/>
                      </a:lnTo>
                      <a:lnTo>
                        <a:pt x="6403" y="2567"/>
                      </a:lnTo>
                      <a:lnTo>
                        <a:pt x="6485" y="2512"/>
                      </a:lnTo>
                      <a:lnTo>
                        <a:pt x="6554" y="2444"/>
                      </a:lnTo>
                      <a:lnTo>
                        <a:pt x="6622" y="2389"/>
                      </a:lnTo>
                      <a:lnTo>
                        <a:pt x="6676" y="2307"/>
                      </a:lnTo>
                      <a:lnTo>
                        <a:pt x="6717" y="2239"/>
                      </a:lnTo>
                      <a:lnTo>
                        <a:pt x="6758" y="2157"/>
                      </a:lnTo>
                      <a:lnTo>
                        <a:pt x="6799" y="2075"/>
                      </a:lnTo>
                      <a:lnTo>
                        <a:pt x="6840" y="1898"/>
                      </a:lnTo>
                      <a:lnTo>
                        <a:pt x="6854" y="1707"/>
                      </a:lnTo>
                      <a:lnTo>
                        <a:pt x="6840" y="1529"/>
                      </a:lnTo>
                      <a:lnTo>
                        <a:pt x="6799" y="1352"/>
                      </a:lnTo>
                      <a:lnTo>
                        <a:pt x="6758" y="1270"/>
                      </a:lnTo>
                      <a:lnTo>
                        <a:pt x="6717" y="1188"/>
                      </a:lnTo>
                      <a:lnTo>
                        <a:pt x="6676" y="1120"/>
                      </a:lnTo>
                      <a:lnTo>
                        <a:pt x="6622" y="1038"/>
                      </a:lnTo>
                      <a:lnTo>
                        <a:pt x="6554" y="983"/>
                      </a:lnTo>
                      <a:lnTo>
                        <a:pt x="6485" y="915"/>
                      </a:lnTo>
                      <a:lnTo>
                        <a:pt x="6403" y="860"/>
                      </a:lnTo>
                      <a:lnTo>
                        <a:pt x="6321" y="819"/>
                      </a:lnTo>
                      <a:lnTo>
                        <a:pt x="6226" y="792"/>
                      </a:lnTo>
                      <a:lnTo>
                        <a:pt x="6130" y="765"/>
                      </a:lnTo>
                      <a:lnTo>
                        <a:pt x="6021" y="737"/>
                      </a:lnTo>
                      <a:lnTo>
                        <a:pt x="5803" y="737"/>
                      </a:lnTo>
                      <a:lnTo>
                        <a:pt x="5693" y="751"/>
                      </a:lnTo>
                      <a:lnTo>
                        <a:pt x="5598" y="778"/>
                      </a:lnTo>
                      <a:lnTo>
                        <a:pt x="5502" y="819"/>
                      </a:lnTo>
                      <a:lnTo>
                        <a:pt x="5420" y="860"/>
                      </a:lnTo>
                      <a:lnTo>
                        <a:pt x="5352" y="901"/>
                      </a:lnTo>
                      <a:lnTo>
                        <a:pt x="5284" y="969"/>
                      </a:lnTo>
                      <a:lnTo>
                        <a:pt x="5216" y="1024"/>
                      </a:lnTo>
                      <a:lnTo>
                        <a:pt x="5216" y="833"/>
                      </a:lnTo>
                      <a:lnTo>
                        <a:pt x="5175" y="655"/>
                      </a:lnTo>
                      <a:lnTo>
                        <a:pt x="5147" y="560"/>
                      </a:lnTo>
                      <a:lnTo>
                        <a:pt x="5106" y="478"/>
                      </a:lnTo>
                      <a:lnTo>
                        <a:pt x="5052" y="396"/>
                      </a:lnTo>
                      <a:lnTo>
                        <a:pt x="4997" y="328"/>
                      </a:lnTo>
                      <a:lnTo>
                        <a:pt x="4942" y="260"/>
                      </a:lnTo>
                      <a:lnTo>
                        <a:pt x="4874" y="191"/>
                      </a:lnTo>
                      <a:lnTo>
                        <a:pt x="4792" y="137"/>
                      </a:lnTo>
                      <a:lnTo>
                        <a:pt x="4710" y="96"/>
                      </a:lnTo>
                      <a:lnTo>
                        <a:pt x="4615" y="55"/>
                      </a:lnTo>
                      <a:lnTo>
                        <a:pt x="4506" y="27"/>
                      </a:lnTo>
                      <a:lnTo>
                        <a:pt x="4396" y="14"/>
                      </a:lnTo>
                      <a:lnTo>
                        <a:pt x="4287" y="0"/>
                      </a:lnTo>
                      <a:close/>
                    </a:path>
                  </a:pathLst>
                </a:custGeom>
                <a:solidFill>
                  <a:srgbClr val="08212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3956750" y="1225475"/>
                  <a:ext cx="102075" cy="213350"/>
                </a:xfrm>
                <a:custGeom>
                  <a:rect b="b" l="l" r="r" t="t"/>
                  <a:pathLst>
                    <a:path extrusionOk="0" h="8534" w="4083">
                      <a:moveTo>
                        <a:pt x="1339" y="1"/>
                      </a:moveTo>
                      <a:lnTo>
                        <a:pt x="1243" y="14"/>
                      </a:lnTo>
                      <a:lnTo>
                        <a:pt x="1147" y="42"/>
                      </a:lnTo>
                      <a:lnTo>
                        <a:pt x="1066" y="69"/>
                      </a:lnTo>
                      <a:lnTo>
                        <a:pt x="984" y="96"/>
                      </a:lnTo>
                      <a:lnTo>
                        <a:pt x="915" y="137"/>
                      </a:lnTo>
                      <a:lnTo>
                        <a:pt x="779" y="246"/>
                      </a:lnTo>
                      <a:lnTo>
                        <a:pt x="683" y="369"/>
                      </a:lnTo>
                      <a:lnTo>
                        <a:pt x="601" y="506"/>
                      </a:lnTo>
                      <a:lnTo>
                        <a:pt x="533" y="642"/>
                      </a:lnTo>
                      <a:lnTo>
                        <a:pt x="506" y="806"/>
                      </a:lnTo>
                      <a:lnTo>
                        <a:pt x="492" y="970"/>
                      </a:lnTo>
                      <a:lnTo>
                        <a:pt x="506" y="1134"/>
                      </a:lnTo>
                      <a:lnTo>
                        <a:pt x="533" y="1284"/>
                      </a:lnTo>
                      <a:lnTo>
                        <a:pt x="588" y="1434"/>
                      </a:lnTo>
                      <a:lnTo>
                        <a:pt x="670" y="1571"/>
                      </a:lnTo>
                      <a:lnTo>
                        <a:pt x="779" y="1693"/>
                      </a:lnTo>
                      <a:lnTo>
                        <a:pt x="902" y="1803"/>
                      </a:lnTo>
                      <a:lnTo>
                        <a:pt x="970" y="1844"/>
                      </a:lnTo>
                      <a:lnTo>
                        <a:pt x="1052" y="1871"/>
                      </a:lnTo>
                      <a:lnTo>
                        <a:pt x="1038" y="1994"/>
                      </a:lnTo>
                      <a:lnTo>
                        <a:pt x="1025" y="2117"/>
                      </a:lnTo>
                      <a:lnTo>
                        <a:pt x="1038" y="3086"/>
                      </a:lnTo>
                      <a:lnTo>
                        <a:pt x="1052" y="4055"/>
                      </a:lnTo>
                      <a:lnTo>
                        <a:pt x="1038" y="4547"/>
                      </a:lnTo>
                      <a:lnTo>
                        <a:pt x="1011" y="5038"/>
                      </a:lnTo>
                      <a:lnTo>
                        <a:pt x="970" y="5516"/>
                      </a:lnTo>
                      <a:lnTo>
                        <a:pt x="902" y="5994"/>
                      </a:lnTo>
                      <a:lnTo>
                        <a:pt x="888" y="6090"/>
                      </a:lnTo>
                      <a:lnTo>
                        <a:pt x="888" y="6185"/>
                      </a:lnTo>
                      <a:lnTo>
                        <a:pt x="902" y="6349"/>
                      </a:lnTo>
                      <a:lnTo>
                        <a:pt x="793" y="6349"/>
                      </a:lnTo>
                      <a:lnTo>
                        <a:pt x="683" y="6376"/>
                      </a:lnTo>
                      <a:lnTo>
                        <a:pt x="588" y="6404"/>
                      </a:lnTo>
                      <a:lnTo>
                        <a:pt x="506" y="6445"/>
                      </a:lnTo>
                      <a:lnTo>
                        <a:pt x="424" y="6486"/>
                      </a:lnTo>
                      <a:lnTo>
                        <a:pt x="356" y="6540"/>
                      </a:lnTo>
                      <a:lnTo>
                        <a:pt x="287" y="6608"/>
                      </a:lnTo>
                      <a:lnTo>
                        <a:pt x="219" y="6677"/>
                      </a:lnTo>
                      <a:lnTo>
                        <a:pt x="164" y="6745"/>
                      </a:lnTo>
                      <a:lnTo>
                        <a:pt x="124" y="6813"/>
                      </a:lnTo>
                      <a:lnTo>
                        <a:pt x="55" y="6977"/>
                      </a:lnTo>
                      <a:lnTo>
                        <a:pt x="14" y="7155"/>
                      </a:lnTo>
                      <a:lnTo>
                        <a:pt x="1" y="7332"/>
                      </a:lnTo>
                      <a:lnTo>
                        <a:pt x="28" y="7523"/>
                      </a:lnTo>
                      <a:lnTo>
                        <a:pt x="69" y="7687"/>
                      </a:lnTo>
                      <a:lnTo>
                        <a:pt x="137" y="7851"/>
                      </a:lnTo>
                      <a:lnTo>
                        <a:pt x="192" y="7933"/>
                      </a:lnTo>
                      <a:lnTo>
                        <a:pt x="246" y="8001"/>
                      </a:lnTo>
                      <a:lnTo>
                        <a:pt x="301" y="8056"/>
                      </a:lnTo>
                      <a:lnTo>
                        <a:pt x="383" y="8124"/>
                      </a:lnTo>
                      <a:lnTo>
                        <a:pt x="451" y="8165"/>
                      </a:lnTo>
                      <a:lnTo>
                        <a:pt x="533" y="8206"/>
                      </a:lnTo>
                      <a:lnTo>
                        <a:pt x="629" y="8247"/>
                      </a:lnTo>
                      <a:lnTo>
                        <a:pt x="724" y="8274"/>
                      </a:lnTo>
                      <a:lnTo>
                        <a:pt x="833" y="8288"/>
                      </a:lnTo>
                      <a:lnTo>
                        <a:pt x="1107" y="8288"/>
                      </a:lnTo>
                      <a:lnTo>
                        <a:pt x="1257" y="8247"/>
                      </a:lnTo>
                      <a:lnTo>
                        <a:pt x="1380" y="8192"/>
                      </a:lnTo>
                      <a:lnTo>
                        <a:pt x="1502" y="8124"/>
                      </a:lnTo>
                      <a:lnTo>
                        <a:pt x="1598" y="8042"/>
                      </a:lnTo>
                      <a:lnTo>
                        <a:pt x="1680" y="7946"/>
                      </a:lnTo>
                      <a:lnTo>
                        <a:pt x="1748" y="7837"/>
                      </a:lnTo>
                      <a:lnTo>
                        <a:pt x="1803" y="7728"/>
                      </a:lnTo>
                      <a:lnTo>
                        <a:pt x="1844" y="7878"/>
                      </a:lnTo>
                      <a:lnTo>
                        <a:pt x="1898" y="8028"/>
                      </a:lnTo>
                      <a:lnTo>
                        <a:pt x="1980" y="8165"/>
                      </a:lnTo>
                      <a:lnTo>
                        <a:pt x="2090" y="8288"/>
                      </a:lnTo>
                      <a:lnTo>
                        <a:pt x="2212" y="8397"/>
                      </a:lnTo>
                      <a:lnTo>
                        <a:pt x="2281" y="8438"/>
                      </a:lnTo>
                      <a:lnTo>
                        <a:pt x="2363" y="8465"/>
                      </a:lnTo>
                      <a:lnTo>
                        <a:pt x="2444" y="8492"/>
                      </a:lnTo>
                      <a:lnTo>
                        <a:pt x="2540" y="8520"/>
                      </a:lnTo>
                      <a:lnTo>
                        <a:pt x="2636" y="8533"/>
                      </a:lnTo>
                      <a:lnTo>
                        <a:pt x="2854" y="8533"/>
                      </a:lnTo>
                      <a:lnTo>
                        <a:pt x="2950" y="8520"/>
                      </a:lnTo>
                      <a:lnTo>
                        <a:pt x="3059" y="8492"/>
                      </a:lnTo>
                      <a:lnTo>
                        <a:pt x="3141" y="8452"/>
                      </a:lnTo>
                      <a:lnTo>
                        <a:pt x="3236" y="8411"/>
                      </a:lnTo>
                      <a:lnTo>
                        <a:pt x="3305" y="8356"/>
                      </a:lnTo>
                      <a:lnTo>
                        <a:pt x="3373" y="8301"/>
                      </a:lnTo>
                      <a:lnTo>
                        <a:pt x="3441" y="8233"/>
                      </a:lnTo>
                      <a:lnTo>
                        <a:pt x="3496" y="8165"/>
                      </a:lnTo>
                      <a:lnTo>
                        <a:pt x="3550" y="8083"/>
                      </a:lnTo>
                      <a:lnTo>
                        <a:pt x="3591" y="8015"/>
                      </a:lnTo>
                      <a:lnTo>
                        <a:pt x="3619" y="7933"/>
                      </a:lnTo>
                      <a:lnTo>
                        <a:pt x="3660" y="7755"/>
                      </a:lnTo>
                      <a:lnTo>
                        <a:pt x="3673" y="7578"/>
                      </a:lnTo>
                      <a:lnTo>
                        <a:pt x="3660" y="7387"/>
                      </a:lnTo>
                      <a:lnTo>
                        <a:pt x="3619" y="7209"/>
                      </a:lnTo>
                      <a:lnTo>
                        <a:pt x="3550" y="7045"/>
                      </a:lnTo>
                      <a:lnTo>
                        <a:pt x="3509" y="6977"/>
                      </a:lnTo>
                      <a:lnTo>
                        <a:pt x="3455" y="6909"/>
                      </a:lnTo>
                      <a:lnTo>
                        <a:pt x="3387" y="6841"/>
                      </a:lnTo>
                      <a:lnTo>
                        <a:pt x="3318" y="6772"/>
                      </a:lnTo>
                      <a:lnTo>
                        <a:pt x="3250" y="6718"/>
                      </a:lnTo>
                      <a:lnTo>
                        <a:pt x="3168" y="6677"/>
                      </a:lnTo>
                      <a:lnTo>
                        <a:pt x="3072" y="6636"/>
                      </a:lnTo>
                      <a:lnTo>
                        <a:pt x="2977" y="6608"/>
                      </a:lnTo>
                      <a:lnTo>
                        <a:pt x="2868" y="6595"/>
                      </a:lnTo>
                      <a:lnTo>
                        <a:pt x="2758" y="6581"/>
                      </a:lnTo>
                      <a:lnTo>
                        <a:pt x="2786" y="6513"/>
                      </a:lnTo>
                      <a:lnTo>
                        <a:pt x="2854" y="6049"/>
                      </a:lnTo>
                      <a:lnTo>
                        <a:pt x="2909" y="5571"/>
                      </a:lnTo>
                      <a:lnTo>
                        <a:pt x="2950" y="5107"/>
                      </a:lnTo>
                      <a:lnTo>
                        <a:pt x="2963" y="4629"/>
                      </a:lnTo>
                      <a:lnTo>
                        <a:pt x="2977" y="4165"/>
                      </a:lnTo>
                      <a:lnTo>
                        <a:pt x="2991" y="3687"/>
                      </a:lnTo>
                      <a:lnTo>
                        <a:pt x="2977" y="2745"/>
                      </a:lnTo>
                      <a:lnTo>
                        <a:pt x="3059" y="2758"/>
                      </a:lnTo>
                      <a:lnTo>
                        <a:pt x="3264" y="2758"/>
                      </a:lnTo>
                      <a:lnTo>
                        <a:pt x="3359" y="2745"/>
                      </a:lnTo>
                      <a:lnTo>
                        <a:pt x="3468" y="2717"/>
                      </a:lnTo>
                      <a:lnTo>
                        <a:pt x="3550" y="2676"/>
                      </a:lnTo>
                      <a:lnTo>
                        <a:pt x="3646" y="2636"/>
                      </a:lnTo>
                      <a:lnTo>
                        <a:pt x="3714" y="2581"/>
                      </a:lnTo>
                      <a:lnTo>
                        <a:pt x="3782" y="2526"/>
                      </a:lnTo>
                      <a:lnTo>
                        <a:pt x="3851" y="2458"/>
                      </a:lnTo>
                      <a:lnTo>
                        <a:pt x="3905" y="2390"/>
                      </a:lnTo>
                      <a:lnTo>
                        <a:pt x="3960" y="2308"/>
                      </a:lnTo>
                      <a:lnTo>
                        <a:pt x="4001" y="2226"/>
                      </a:lnTo>
                      <a:lnTo>
                        <a:pt x="4028" y="2144"/>
                      </a:lnTo>
                      <a:lnTo>
                        <a:pt x="4069" y="1967"/>
                      </a:lnTo>
                      <a:lnTo>
                        <a:pt x="4083" y="1789"/>
                      </a:lnTo>
                      <a:lnTo>
                        <a:pt x="4069" y="1612"/>
                      </a:lnTo>
                      <a:lnTo>
                        <a:pt x="4028" y="1434"/>
                      </a:lnTo>
                      <a:lnTo>
                        <a:pt x="4001" y="1339"/>
                      </a:lnTo>
                      <a:lnTo>
                        <a:pt x="3960" y="1270"/>
                      </a:lnTo>
                      <a:lnTo>
                        <a:pt x="3905" y="1188"/>
                      </a:lnTo>
                      <a:lnTo>
                        <a:pt x="3851" y="1120"/>
                      </a:lnTo>
                      <a:lnTo>
                        <a:pt x="3782" y="1052"/>
                      </a:lnTo>
                      <a:lnTo>
                        <a:pt x="3714" y="997"/>
                      </a:lnTo>
                      <a:lnTo>
                        <a:pt x="3646" y="943"/>
                      </a:lnTo>
                      <a:lnTo>
                        <a:pt x="3550" y="902"/>
                      </a:lnTo>
                      <a:lnTo>
                        <a:pt x="3468" y="861"/>
                      </a:lnTo>
                      <a:lnTo>
                        <a:pt x="3359" y="833"/>
                      </a:lnTo>
                      <a:lnTo>
                        <a:pt x="3264" y="820"/>
                      </a:lnTo>
                      <a:lnTo>
                        <a:pt x="3141" y="806"/>
                      </a:lnTo>
                      <a:lnTo>
                        <a:pt x="3004" y="820"/>
                      </a:lnTo>
                      <a:lnTo>
                        <a:pt x="2881" y="847"/>
                      </a:lnTo>
                      <a:lnTo>
                        <a:pt x="2772" y="874"/>
                      </a:lnTo>
                      <a:lnTo>
                        <a:pt x="2663" y="929"/>
                      </a:lnTo>
                      <a:lnTo>
                        <a:pt x="2581" y="984"/>
                      </a:lnTo>
                      <a:lnTo>
                        <a:pt x="2499" y="1065"/>
                      </a:lnTo>
                      <a:lnTo>
                        <a:pt x="2417" y="1134"/>
                      </a:lnTo>
                      <a:lnTo>
                        <a:pt x="2363" y="1229"/>
                      </a:lnTo>
                      <a:lnTo>
                        <a:pt x="2349" y="1229"/>
                      </a:lnTo>
                      <a:lnTo>
                        <a:pt x="2363" y="1120"/>
                      </a:lnTo>
                      <a:lnTo>
                        <a:pt x="2376" y="1011"/>
                      </a:lnTo>
                      <a:lnTo>
                        <a:pt x="2376" y="902"/>
                      </a:lnTo>
                      <a:lnTo>
                        <a:pt x="2363" y="792"/>
                      </a:lnTo>
                      <a:lnTo>
                        <a:pt x="2335" y="697"/>
                      </a:lnTo>
                      <a:lnTo>
                        <a:pt x="2308" y="588"/>
                      </a:lnTo>
                      <a:lnTo>
                        <a:pt x="2267" y="492"/>
                      </a:lnTo>
                      <a:lnTo>
                        <a:pt x="2212" y="396"/>
                      </a:lnTo>
                      <a:lnTo>
                        <a:pt x="2158" y="315"/>
                      </a:lnTo>
                      <a:lnTo>
                        <a:pt x="2076" y="233"/>
                      </a:lnTo>
                      <a:lnTo>
                        <a:pt x="1994" y="164"/>
                      </a:lnTo>
                      <a:lnTo>
                        <a:pt x="1912" y="110"/>
                      </a:lnTo>
                      <a:lnTo>
                        <a:pt x="1803" y="69"/>
                      </a:lnTo>
                      <a:lnTo>
                        <a:pt x="1694" y="28"/>
                      </a:lnTo>
                      <a:lnTo>
                        <a:pt x="1571" y="1"/>
                      </a:lnTo>
                      <a:close/>
                    </a:path>
                  </a:pathLst>
                </a:custGeom>
                <a:solidFill>
                  <a:srgbClr val="08212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3801125" y="1292725"/>
                  <a:ext cx="143375" cy="93875"/>
                </a:xfrm>
                <a:custGeom>
                  <a:rect b="b" l="l" r="r" t="t"/>
                  <a:pathLst>
                    <a:path extrusionOk="0" h="3755" w="5735">
                      <a:moveTo>
                        <a:pt x="1857" y="0"/>
                      </a:moveTo>
                      <a:lnTo>
                        <a:pt x="1666" y="14"/>
                      </a:lnTo>
                      <a:lnTo>
                        <a:pt x="1475" y="41"/>
                      </a:lnTo>
                      <a:lnTo>
                        <a:pt x="1297" y="82"/>
                      </a:lnTo>
                      <a:lnTo>
                        <a:pt x="1133" y="150"/>
                      </a:lnTo>
                      <a:lnTo>
                        <a:pt x="969" y="219"/>
                      </a:lnTo>
                      <a:lnTo>
                        <a:pt x="819" y="314"/>
                      </a:lnTo>
                      <a:lnTo>
                        <a:pt x="669" y="423"/>
                      </a:lnTo>
                      <a:lnTo>
                        <a:pt x="532" y="546"/>
                      </a:lnTo>
                      <a:lnTo>
                        <a:pt x="423" y="669"/>
                      </a:lnTo>
                      <a:lnTo>
                        <a:pt x="314" y="819"/>
                      </a:lnTo>
                      <a:lnTo>
                        <a:pt x="218" y="969"/>
                      </a:lnTo>
                      <a:lnTo>
                        <a:pt x="137" y="1133"/>
                      </a:lnTo>
                      <a:lnTo>
                        <a:pt x="82" y="1311"/>
                      </a:lnTo>
                      <a:lnTo>
                        <a:pt x="27" y="1488"/>
                      </a:lnTo>
                      <a:lnTo>
                        <a:pt x="0" y="1666"/>
                      </a:lnTo>
                      <a:lnTo>
                        <a:pt x="0" y="1857"/>
                      </a:lnTo>
                      <a:lnTo>
                        <a:pt x="0" y="1898"/>
                      </a:lnTo>
                      <a:lnTo>
                        <a:pt x="0" y="2089"/>
                      </a:lnTo>
                      <a:lnTo>
                        <a:pt x="27" y="2266"/>
                      </a:lnTo>
                      <a:lnTo>
                        <a:pt x="82" y="2458"/>
                      </a:lnTo>
                      <a:lnTo>
                        <a:pt x="137" y="2621"/>
                      </a:lnTo>
                      <a:lnTo>
                        <a:pt x="218" y="2785"/>
                      </a:lnTo>
                      <a:lnTo>
                        <a:pt x="314" y="2935"/>
                      </a:lnTo>
                      <a:lnTo>
                        <a:pt x="423" y="3086"/>
                      </a:lnTo>
                      <a:lnTo>
                        <a:pt x="532" y="3208"/>
                      </a:lnTo>
                      <a:lnTo>
                        <a:pt x="669" y="3331"/>
                      </a:lnTo>
                      <a:lnTo>
                        <a:pt x="819" y="3441"/>
                      </a:lnTo>
                      <a:lnTo>
                        <a:pt x="969" y="3536"/>
                      </a:lnTo>
                      <a:lnTo>
                        <a:pt x="1133" y="3618"/>
                      </a:lnTo>
                      <a:lnTo>
                        <a:pt x="1297" y="3673"/>
                      </a:lnTo>
                      <a:lnTo>
                        <a:pt x="1475" y="3727"/>
                      </a:lnTo>
                      <a:lnTo>
                        <a:pt x="1666" y="3755"/>
                      </a:lnTo>
                      <a:lnTo>
                        <a:pt x="4069" y="3755"/>
                      </a:lnTo>
                      <a:lnTo>
                        <a:pt x="4260" y="3727"/>
                      </a:lnTo>
                      <a:lnTo>
                        <a:pt x="4437" y="3673"/>
                      </a:lnTo>
                      <a:lnTo>
                        <a:pt x="4601" y="3618"/>
                      </a:lnTo>
                      <a:lnTo>
                        <a:pt x="4765" y="3536"/>
                      </a:lnTo>
                      <a:lnTo>
                        <a:pt x="4915" y="3441"/>
                      </a:lnTo>
                      <a:lnTo>
                        <a:pt x="5065" y="3331"/>
                      </a:lnTo>
                      <a:lnTo>
                        <a:pt x="5202" y="3208"/>
                      </a:lnTo>
                      <a:lnTo>
                        <a:pt x="5311" y="3086"/>
                      </a:lnTo>
                      <a:lnTo>
                        <a:pt x="5420" y="2935"/>
                      </a:lnTo>
                      <a:lnTo>
                        <a:pt x="5516" y="2785"/>
                      </a:lnTo>
                      <a:lnTo>
                        <a:pt x="5598" y="2621"/>
                      </a:lnTo>
                      <a:lnTo>
                        <a:pt x="5652" y="2458"/>
                      </a:lnTo>
                      <a:lnTo>
                        <a:pt x="5707" y="2266"/>
                      </a:lnTo>
                      <a:lnTo>
                        <a:pt x="5734" y="2089"/>
                      </a:lnTo>
                      <a:lnTo>
                        <a:pt x="5734" y="1898"/>
                      </a:lnTo>
                      <a:lnTo>
                        <a:pt x="5734" y="1857"/>
                      </a:lnTo>
                      <a:lnTo>
                        <a:pt x="5734" y="1666"/>
                      </a:lnTo>
                      <a:lnTo>
                        <a:pt x="5707" y="1488"/>
                      </a:lnTo>
                      <a:lnTo>
                        <a:pt x="5652" y="1311"/>
                      </a:lnTo>
                      <a:lnTo>
                        <a:pt x="5598" y="1133"/>
                      </a:lnTo>
                      <a:lnTo>
                        <a:pt x="5516" y="969"/>
                      </a:lnTo>
                      <a:lnTo>
                        <a:pt x="5420" y="819"/>
                      </a:lnTo>
                      <a:lnTo>
                        <a:pt x="5311" y="669"/>
                      </a:lnTo>
                      <a:lnTo>
                        <a:pt x="5202" y="546"/>
                      </a:lnTo>
                      <a:lnTo>
                        <a:pt x="5065" y="423"/>
                      </a:lnTo>
                      <a:lnTo>
                        <a:pt x="4915" y="314"/>
                      </a:lnTo>
                      <a:lnTo>
                        <a:pt x="4765" y="219"/>
                      </a:lnTo>
                      <a:lnTo>
                        <a:pt x="4601" y="150"/>
                      </a:lnTo>
                      <a:lnTo>
                        <a:pt x="4437" y="82"/>
                      </a:lnTo>
                      <a:lnTo>
                        <a:pt x="4260" y="41"/>
                      </a:lnTo>
                      <a:lnTo>
                        <a:pt x="4069" y="14"/>
                      </a:lnTo>
                      <a:lnTo>
                        <a:pt x="3877" y="0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2838600" y="1865450"/>
                  <a:ext cx="79550" cy="253275"/>
                </a:xfrm>
                <a:custGeom>
                  <a:rect b="b" l="l" r="r" t="t"/>
                  <a:pathLst>
                    <a:path extrusionOk="0" h="10131" w="3182">
                      <a:moveTo>
                        <a:pt x="3182" y="0"/>
                      </a:moveTo>
                      <a:lnTo>
                        <a:pt x="2758" y="14"/>
                      </a:lnTo>
                      <a:lnTo>
                        <a:pt x="2349" y="55"/>
                      </a:lnTo>
                      <a:lnTo>
                        <a:pt x="1980" y="123"/>
                      </a:lnTo>
                      <a:lnTo>
                        <a:pt x="1803" y="164"/>
                      </a:lnTo>
                      <a:lnTo>
                        <a:pt x="1625" y="219"/>
                      </a:lnTo>
                      <a:lnTo>
                        <a:pt x="1475" y="273"/>
                      </a:lnTo>
                      <a:lnTo>
                        <a:pt x="1311" y="342"/>
                      </a:lnTo>
                      <a:lnTo>
                        <a:pt x="1175" y="410"/>
                      </a:lnTo>
                      <a:lnTo>
                        <a:pt x="1038" y="492"/>
                      </a:lnTo>
                      <a:lnTo>
                        <a:pt x="902" y="574"/>
                      </a:lnTo>
                      <a:lnTo>
                        <a:pt x="779" y="669"/>
                      </a:lnTo>
                      <a:lnTo>
                        <a:pt x="670" y="765"/>
                      </a:lnTo>
                      <a:lnTo>
                        <a:pt x="560" y="874"/>
                      </a:lnTo>
                      <a:lnTo>
                        <a:pt x="451" y="997"/>
                      </a:lnTo>
                      <a:lnTo>
                        <a:pt x="369" y="1106"/>
                      </a:lnTo>
                      <a:lnTo>
                        <a:pt x="287" y="1229"/>
                      </a:lnTo>
                      <a:lnTo>
                        <a:pt x="233" y="1338"/>
                      </a:lnTo>
                      <a:lnTo>
                        <a:pt x="123" y="1570"/>
                      </a:lnTo>
                      <a:lnTo>
                        <a:pt x="69" y="1775"/>
                      </a:lnTo>
                      <a:lnTo>
                        <a:pt x="28" y="1953"/>
                      </a:lnTo>
                      <a:lnTo>
                        <a:pt x="14" y="2089"/>
                      </a:lnTo>
                      <a:lnTo>
                        <a:pt x="1" y="2212"/>
                      </a:lnTo>
                      <a:lnTo>
                        <a:pt x="1" y="10130"/>
                      </a:lnTo>
                      <a:lnTo>
                        <a:pt x="615" y="10130"/>
                      </a:lnTo>
                      <a:lnTo>
                        <a:pt x="615" y="2198"/>
                      </a:lnTo>
                      <a:lnTo>
                        <a:pt x="629" y="2116"/>
                      </a:lnTo>
                      <a:lnTo>
                        <a:pt x="642" y="2021"/>
                      </a:lnTo>
                      <a:lnTo>
                        <a:pt x="656" y="1898"/>
                      </a:lnTo>
                      <a:lnTo>
                        <a:pt x="710" y="1761"/>
                      </a:lnTo>
                      <a:lnTo>
                        <a:pt x="779" y="1611"/>
                      </a:lnTo>
                      <a:lnTo>
                        <a:pt x="874" y="1461"/>
                      </a:lnTo>
                      <a:lnTo>
                        <a:pt x="997" y="1297"/>
                      </a:lnTo>
                      <a:lnTo>
                        <a:pt x="1093" y="1215"/>
                      </a:lnTo>
                      <a:lnTo>
                        <a:pt x="1175" y="1133"/>
                      </a:lnTo>
                      <a:lnTo>
                        <a:pt x="1270" y="1065"/>
                      </a:lnTo>
                      <a:lnTo>
                        <a:pt x="1379" y="997"/>
                      </a:lnTo>
                      <a:lnTo>
                        <a:pt x="1612" y="888"/>
                      </a:lnTo>
                      <a:lnTo>
                        <a:pt x="1871" y="792"/>
                      </a:lnTo>
                      <a:lnTo>
                        <a:pt x="2158" y="710"/>
                      </a:lnTo>
                      <a:lnTo>
                        <a:pt x="2472" y="656"/>
                      </a:lnTo>
                      <a:lnTo>
                        <a:pt x="2813" y="628"/>
                      </a:lnTo>
                      <a:lnTo>
                        <a:pt x="3182" y="615"/>
                      </a:lnTo>
                      <a:lnTo>
                        <a:pt x="31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3"/>
                <p:cNvSpPr/>
                <p:nvPr/>
              </p:nvSpPr>
              <p:spPr>
                <a:xfrm>
                  <a:off x="2887400" y="1650750"/>
                  <a:ext cx="216425" cy="383675"/>
                </a:xfrm>
                <a:custGeom>
                  <a:rect b="b" l="l" r="r" t="t"/>
                  <a:pathLst>
                    <a:path extrusionOk="0" h="15347" w="8657">
                      <a:moveTo>
                        <a:pt x="4056" y="1"/>
                      </a:moveTo>
                      <a:lnTo>
                        <a:pt x="3851" y="28"/>
                      </a:lnTo>
                      <a:lnTo>
                        <a:pt x="3632" y="55"/>
                      </a:lnTo>
                      <a:lnTo>
                        <a:pt x="3414" y="83"/>
                      </a:lnTo>
                      <a:lnTo>
                        <a:pt x="3209" y="137"/>
                      </a:lnTo>
                      <a:lnTo>
                        <a:pt x="3004" y="192"/>
                      </a:lnTo>
                      <a:lnTo>
                        <a:pt x="2813" y="260"/>
                      </a:lnTo>
                      <a:lnTo>
                        <a:pt x="2609" y="342"/>
                      </a:lnTo>
                      <a:lnTo>
                        <a:pt x="2431" y="424"/>
                      </a:lnTo>
                      <a:lnTo>
                        <a:pt x="2240" y="520"/>
                      </a:lnTo>
                      <a:lnTo>
                        <a:pt x="2062" y="615"/>
                      </a:lnTo>
                      <a:lnTo>
                        <a:pt x="1885" y="724"/>
                      </a:lnTo>
                      <a:lnTo>
                        <a:pt x="1721" y="847"/>
                      </a:lnTo>
                      <a:lnTo>
                        <a:pt x="1557" y="984"/>
                      </a:lnTo>
                      <a:lnTo>
                        <a:pt x="1407" y="1107"/>
                      </a:lnTo>
                      <a:lnTo>
                        <a:pt x="1257" y="1257"/>
                      </a:lnTo>
                      <a:lnTo>
                        <a:pt x="1107" y="1407"/>
                      </a:lnTo>
                      <a:lnTo>
                        <a:pt x="984" y="1557"/>
                      </a:lnTo>
                      <a:lnTo>
                        <a:pt x="847" y="1721"/>
                      </a:lnTo>
                      <a:lnTo>
                        <a:pt x="724" y="1885"/>
                      </a:lnTo>
                      <a:lnTo>
                        <a:pt x="615" y="2062"/>
                      </a:lnTo>
                      <a:lnTo>
                        <a:pt x="520" y="2240"/>
                      </a:lnTo>
                      <a:lnTo>
                        <a:pt x="424" y="2431"/>
                      </a:lnTo>
                      <a:lnTo>
                        <a:pt x="342" y="2622"/>
                      </a:lnTo>
                      <a:lnTo>
                        <a:pt x="260" y="2813"/>
                      </a:lnTo>
                      <a:lnTo>
                        <a:pt x="192" y="3004"/>
                      </a:lnTo>
                      <a:lnTo>
                        <a:pt x="137" y="3209"/>
                      </a:lnTo>
                      <a:lnTo>
                        <a:pt x="83" y="3414"/>
                      </a:lnTo>
                      <a:lnTo>
                        <a:pt x="42" y="3632"/>
                      </a:lnTo>
                      <a:lnTo>
                        <a:pt x="15" y="3851"/>
                      </a:lnTo>
                      <a:lnTo>
                        <a:pt x="1" y="4056"/>
                      </a:lnTo>
                      <a:lnTo>
                        <a:pt x="1" y="4288"/>
                      </a:lnTo>
                      <a:lnTo>
                        <a:pt x="1" y="9284"/>
                      </a:lnTo>
                      <a:lnTo>
                        <a:pt x="15" y="9503"/>
                      </a:lnTo>
                      <a:lnTo>
                        <a:pt x="55" y="9735"/>
                      </a:lnTo>
                      <a:lnTo>
                        <a:pt x="124" y="9981"/>
                      </a:lnTo>
                      <a:lnTo>
                        <a:pt x="219" y="10227"/>
                      </a:lnTo>
                      <a:lnTo>
                        <a:pt x="329" y="10472"/>
                      </a:lnTo>
                      <a:lnTo>
                        <a:pt x="465" y="10718"/>
                      </a:lnTo>
                      <a:lnTo>
                        <a:pt x="629" y="10977"/>
                      </a:lnTo>
                      <a:lnTo>
                        <a:pt x="806" y="11223"/>
                      </a:lnTo>
                      <a:lnTo>
                        <a:pt x="998" y="11483"/>
                      </a:lnTo>
                      <a:lnTo>
                        <a:pt x="1202" y="11742"/>
                      </a:lnTo>
                      <a:lnTo>
                        <a:pt x="1434" y="11988"/>
                      </a:lnTo>
                      <a:lnTo>
                        <a:pt x="1680" y="12247"/>
                      </a:lnTo>
                      <a:lnTo>
                        <a:pt x="1926" y="12493"/>
                      </a:lnTo>
                      <a:lnTo>
                        <a:pt x="2185" y="12739"/>
                      </a:lnTo>
                      <a:lnTo>
                        <a:pt x="2458" y="12971"/>
                      </a:lnTo>
                      <a:lnTo>
                        <a:pt x="2745" y="13203"/>
                      </a:lnTo>
                      <a:lnTo>
                        <a:pt x="3032" y="13435"/>
                      </a:lnTo>
                      <a:lnTo>
                        <a:pt x="3332" y="13653"/>
                      </a:lnTo>
                      <a:lnTo>
                        <a:pt x="3619" y="13858"/>
                      </a:lnTo>
                      <a:lnTo>
                        <a:pt x="3933" y="14049"/>
                      </a:lnTo>
                      <a:lnTo>
                        <a:pt x="4233" y="14240"/>
                      </a:lnTo>
                      <a:lnTo>
                        <a:pt x="4534" y="14418"/>
                      </a:lnTo>
                      <a:lnTo>
                        <a:pt x="4834" y="14582"/>
                      </a:lnTo>
                      <a:lnTo>
                        <a:pt x="5134" y="14732"/>
                      </a:lnTo>
                      <a:lnTo>
                        <a:pt x="5421" y="14868"/>
                      </a:lnTo>
                      <a:lnTo>
                        <a:pt x="5721" y="14991"/>
                      </a:lnTo>
                      <a:lnTo>
                        <a:pt x="5994" y="15100"/>
                      </a:lnTo>
                      <a:lnTo>
                        <a:pt x="6267" y="15182"/>
                      </a:lnTo>
                      <a:lnTo>
                        <a:pt x="6541" y="15251"/>
                      </a:lnTo>
                      <a:lnTo>
                        <a:pt x="6786" y="15305"/>
                      </a:lnTo>
                      <a:lnTo>
                        <a:pt x="7032" y="15346"/>
                      </a:lnTo>
                      <a:lnTo>
                        <a:pt x="7264" y="15346"/>
                      </a:lnTo>
                      <a:lnTo>
                        <a:pt x="7319" y="15264"/>
                      </a:lnTo>
                      <a:lnTo>
                        <a:pt x="7483" y="14978"/>
                      </a:lnTo>
                      <a:lnTo>
                        <a:pt x="7592" y="14773"/>
                      </a:lnTo>
                      <a:lnTo>
                        <a:pt x="7701" y="14513"/>
                      </a:lnTo>
                      <a:lnTo>
                        <a:pt x="7824" y="14213"/>
                      </a:lnTo>
                      <a:lnTo>
                        <a:pt x="7960" y="13858"/>
                      </a:lnTo>
                      <a:lnTo>
                        <a:pt x="8083" y="13462"/>
                      </a:lnTo>
                      <a:lnTo>
                        <a:pt x="8220" y="13012"/>
                      </a:lnTo>
                      <a:lnTo>
                        <a:pt x="8329" y="12520"/>
                      </a:lnTo>
                      <a:lnTo>
                        <a:pt x="8438" y="11974"/>
                      </a:lnTo>
                      <a:lnTo>
                        <a:pt x="8520" y="11373"/>
                      </a:lnTo>
                      <a:lnTo>
                        <a:pt x="8588" y="10732"/>
                      </a:lnTo>
                      <a:lnTo>
                        <a:pt x="8643" y="10035"/>
                      </a:lnTo>
                      <a:lnTo>
                        <a:pt x="8657" y="9284"/>
                      </a:lnTo>
                      <a:lnTo>
                        <a:pt x="8657" y="4288"/>
                      </a:lnTo>
                      <a:lnTo>
                        <a:pt x="8643" y="4056"/>
                      </a:lnTo>
                      <a:lnTo>
                        <a:pt x="8629" y="3851"/>
                      </a:lnTo>
                      <a:lnTo>
                        <a:pt x="8602" y="3632"/>
                      </a:lnTo>
                      <a:lnTo>
                        <a:pt x="8561" y="3414"/>
                      </a:lnTo>
                      <a:lnTo>
                        <a:pt x="8520" y="3209"/>
                      </a:lnTo>
                      <a:lnTo>
                        <a:pt x="8466" y="3004"/>
                      </a:lnTo>
                      <a:lnTo>
                        <a:pt x="8397" y="2813"/>
                      </a:lnTo>
                      <a:lnTo>
                        <a:pt x="8315" y="2622"/>
                      </a:lnTo>
                      <a:lnTo>
                        <a:pt x="8233" y="2431"/>
                      </a:lnTo>
                      <a:lnTo>
                        <a:pt x="8138" y="2240"/>
                      </a:lnTo>
                      <a:lnTo>
                        <a:pt x="8029" y="2062"/>
                      </a:lnTo>
                      <a:lnTo>
                        <a:pt x="7919" y="1885"/>
                      </a:lnTo>
                      <a:lnTo>
                        <a:pt x="7797" y="1721"/>
                      </a:lnTo>
                      <a:lnTo>
                        <a:pt x="7674" y="1557"/>
                      </a:lnTo>
                      <a:lnTo>
                        <a:pt x="7537" y="1407"/>
                      </a:lnTo>
                      <a:lnTo>
                        <a:pt x="7401" y="1257"/>
                      </a:lnTo>
                      <a:lnTo>
                        <a:pt x="7250" y="1107"/>
                      </a:lnTo>
                      <a:lnTo>
                        <a:pt x="7100" y="984"/>
                      </a:lnTo>
                      <a:lnTo>
                        <a:pt x="6936" y="847"/>
                      </a:lnTo>
                      <a:lnTo>
                        <a:pt x="6759" y="724"/>
                      </a:lnTo>
                      <a:lnTo>
                        <a:pt x="6595" y="615"/>
                      </a:lnTo>
                      <a:lnTo>
                        <a:pt x="6404" y="520"/>
                      </a:lnTo>
                      <a:lnTo>
                        <a:pt x="6226" y="424"/>
                      </a:lnTo>
                      <a:lnTo>
                        <a:pt x="6035" y="342"/>
                      </a:lnTo>
                      <a:lnTo>
                        <a:pt x="5844" y="260"/>
                      </a:lnTo>
                      <a:lnTo>
                        <a:pt x="5639" y="192"/>
                      </a:lnTo>
                      <a:lnTo>
                        <a:pt x="5435" y="137"/>
                      </a:lnTo>
                      <a:lnTo>
                        <a:pt x="5230" y="83"/>
                      </a:lnTo>
                      <a:lnTo>
                        <a:pt x="5025" y="55"/>
                      </a:lnTo>
                      <a:lnTo>
                        <a:pt x="4807" y="28"/>
                      </a:lnTo>
                      <a:lnTo>
                        <a:pt x="4588" y="1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3"/>
                <p:cNvSpPr/>
                <p:nvPr/>
              </p:nvSpPr>
              <p:spPr>
                <a:xfrm>
                  <a:off x="2803775" y="4698025"/>
                  <a:ext cx="378900" cy="48475"/>
                </a:xfrm>
                <a:custGeom>
                  <a:rect b="b" l="l" r="r" t="t"/>
                  <a:pathLst>
                    <a:path extrusionOk="0" h="1939" w="15156">
                      <a:moveTo>
                        <a:pt x="1" y="0"/>
                      </a:moveTo>
                      <a:lnTo>
                        <a:pt x="1" y="1939"/>
                      </a:lnTo>
                      <a:lnTo>
                        <a:pt x="15155" y="1939"/>
                      </a:lnTo>
                      <a:lnTo>
                        <a:pt x="151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3562200" y="4507225"/>
                  <a:ext cx="371025" cy="180225"/>
                </a:xfrm>
                <a:custGeom>
                  <a:rect b="b" l="l" r="r" t="t"/>
                  <a:pathLst>
                    <a:path extrusionOk="0" h="7209" w="14841">
                      <a:moveTo>
                        <a:pt x="14158" y="0"/>
                      </a:moveTo>
                      <a:lnTo>
                        <a:pt x="0" y="5407"/>
                      </a:lnTo>
                      <a:lnTo>
                        <a:pt x="683" y="7209"/>
                      </a:lnTo>
                      <a:lnTo>
                        <a:pt x="14841" y="1816"/>
                      </a:lnTo>
                      <a:lnTo>
                        <a:pt x="14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3085725" y="1865100"/>
                  <a:ext cx="69650" cy="778900"/>
                </a:xfrm>
                <a:custGeom>
                  <a:rect b="b" l="l" r="r" t="t"/>
                  <a:pathLst>
                    <a:path extrusionOk="0" h="31156" w="2786">
                      <a:moveTo>
                        <a:pt x="205" y="1"/>
                      </a:moveTo>
                      <a:lnTo>
                        <a:pt x="68" y="14"/>
                      </a:lnTo>
                      <a:lnTo>
                        <a:pt x="0" y="14"/>
                      </a:lnTo>
                      <a:lnTo>
                        <a:pt x="68" y="629"/>
                      </a:lnTo>
                      <a:lnTo>
                        <a:pt x="219" y="615"/>
                      </a:lnTo>
                      <a:lnTo>
                        <a:pt x="382" y="629"/>
                      </a:lnTo>
                      <a:lnTo>
                        <a:pt x="587" y="642"/>
                      </a:lnTo>
                      <a:lnTo>
                        <a:pt x="819" y="697"/>
                      </a:lnTo>
                      <a:lnTo>
                        <a:pt x="942" y="724"/>
                      </a:lnTo>
                      <a:lnTo>
                        <a:pt x="1065" y="779"/>
                      </a:lnTo>
                      <a:lnTo>
                        <a:pt x="1202" y="833"/>
                      </a:lnTo>
                      <a:lnTo>
                        <a:pt x="1324" y="902"/>
                      </a:lnTo>
                      <a:lnTo>
                        <a:pt x="1434" y="984"/>
                      </a:lnTo>
                      <a:lnTo>
                        <a:pt x="1556" y="1079"/>
                      </a:lnTo>
                      <a:lnTo>
                        <a:pt x="1693" y="1216"/>
                      </a:lnTo>
                      <a:lnTo>
                        <a:pt x="1830" y="1393"/>
                      </a:lnTo>
                      <a:lnTo>
                        <a:pt x="1925" y="1571"/>
                      </a:lnTo>
                      <a:lnTo>
                        <a:pt x="2021" y="1775"/>
                      </a:lnTo>
                      <a:lnTo>
                        <a:pt x="2089" y="2007"/>
                      </a:lnTo>
                      <a:lnTo>
                        <a:pt x="2130" y="2253"/>
                      </a:lnTo>
                      <a:lnTo>
                        <a:pt x="2157" y="2513"/>
                      </a:lnTo>
                      <a:lnTo>
                        <a:pt x="2171" y="2799"/>
                      </a:lnTo>
                      <a:lnTo>
                        <a:pt x="2171" y="31156"/>
                      </a:lnTo>
                      <a:lnTo>
                        <a:pt x="2785" y="31156"/>
                      </a:lnTo>
                      <a:lnTo>
                        <a:pt x="2785" y="2799"/>
                      </a:lnTo>
                      <a:lnTo>
                        <a:pt x="2772" y="2444"/>
                      </a:lnTo>
                      <a:lnTo>
                        <a:pt x="2731" y="2117"/>
                      </a:lnTo>
                      <a:lnTo>
                        <a:pt x="2662" y="1816"/>
                      </a:lnTo>
                      <a:lnTo>
                        <a:pt x="2580" y="1530"/>
                      </a:lnTo>
                      <a:lnTo>
                        <a:pt x="2458" y="1257"/>
                      </a:lnTo>
                      <a:lnTo>
                        <a:pt x="2389" y="1134"/>
                      </a:lnTo>
                      <a:lnTo>
                        <a:pt x="2321" y="1024"/>
                      </a:lnTo>
                      <a:lnTo>
                        <a:pt x="2239" y="915"/>
                      </a:lnTo>
                      <a:lnTo>
                        <a:pt x="2157" y="806"/>
                      </a:lnTo>
                      <a:lnTo>
                        <a:pt x="2062" y="710"/>
                      </a:lnTo>
                      <a:lnTo>
                        <a:pt x="1952" y="615"/>
                      </a:lnTo>
                      <a:lnTo>
                        <a:pt x="1802" y="492"/>
                      </a:lnTo>
                      <a:lnTo>
                        <a:pt x="1638" y="383"/>
                      </a:lnTo>
                      <a:lnTo>
                        <a:pt x="1475" y="287"/>
                      </a:lnTo>
                      <a:lnTo>
                        <a:pt x="1311" y="219"/>
                      </a:lnTo>
                      <a:lnTo>
                        <a:pt x="1147" y="151"/>
                      </a:lnTo>
                      <a:lnTo>
                        <a:pt x="997" y="110"/>
                      </a:lnTo>
                      <a:lnTo>
                        <a:pt x="833" y="69"/>
                      </a:lnTo>
                      <a:lnTo>
                        <a:pt x="696" y="42"/>
                      </a:lnTo>
                      <a:lnTo>
                        <a:pt x="423" y="14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3137925" y="2618725"/>
                  <a:ext cx="41000" cy="95925"/>
                </a:xfrm>
                <a:custGeom>
                  <a:rect b="b" l="l" r="r" t="t"/>
                  <a:pathLst>
                    <a:path extrusionOk="0" h="3837" w="1640">
                      <a:moveTo>
                        <a:pt x="820" y="1"/>
                      </a:moveTo>
                      <a:lnTo>
                        <a:pt x="656" y="14"/>
                      </a:lnTo>
                      <a:lnTo>
                        <a:pt x="506" y="55"/>
                      </a:lnTo>
                      <a:lnTo>
                        <a:pt x="356" y="110"/>
                      </a:lnTo>
                      <a:lnTo>
                        <a:pt x="247" y="192"/>
                      </a:lnTo>
                      <a:lnTo>
                        <a:pt x="137" y="287"/>
                      </a:lnTo>
                      <a:lnTo>
                        <a:pt x="69" y="396"/>
                      </a:lnTo>
                      <a:lnTo>
                        <a:pt x="15" y="506"/>
                      </a:lnTo>
                      <a:lnTo>
                        <a:pt x="1" y="574"/>
                      </a:lnTo>
                      <a:lnTo>
                        <a:pt x="1" y="642"/>
                      </a:lnTo>
                      <a:lnTo>
                        <a:pt x="1" y="3209"/>
                      </a:lnTo>
                      <a:lnTo>
                        <a:pt x="1" y="3277"/>
                      </a:lnTo>
                      <a:lnTo>
                        <a:pt x="15" y="3345"/>
                      </a:lnTo>
                      <a:lnTo>
                        <a:pt x="69" y="3455"/>
                      </a:lnTo>
                      <a:lnTo>
                        <a:pt x="137" y="3564"/>
                      </a:lnTo>
                      <a:lnTo>
                        <a:pt x="247" y="3659"/>
                      </a:lnTo>
                      <a:lnTo>
                        <a:pt x="356" y="3741"/>
                      </a:lnTo>
                      <a:lnTo>
                        <a:pt x="506" y="3796"/>
                      </a:lnTo>
                      <a:lnTo>
                        <a:pt x="656" y="3837"/>
                      </a:lnTo>
                      <a:lnTo>
                        <a:pt x="998" y="3837"/>
                      </a:lnTo>
                      <a:lnTo>
                        <a:pt x="1148" y="3796"/>
                      </a:lnTo>
                      <a:lnTo>
                        <a:pt x="1284" y="3741"/>
                      </a:lnTo>
                      <a:lnTo>
                        <a:pt x="1407" y="3659"/>
                      </a:lnTo>
                      <a:lnTo>
                        <a:pt x="1503" y="3564"/>
                      </a:lnTo>
                      <a:lnTo>
                        <a:pt x="1585" y="3455"/>
                      </a:lnTo>
                      <a:lnTo>
                        <a:pt x="1626" y="3345"/>
                      </a:lnTo>
                      <a:lnTo>
                        <a:pt x="1639" y="3277"/>
                      </a:lnTo>
                      <a:lnTo>
                        <a:pt x="1639" y="3209"/>
                      </a:lnTo>
                      <a:lnTo>
                        <a:pt x="1639" y="642"/>
                      </a:lnTo>
                      <a:lnTo>
                        <a:pt x="1639" y="574"/>
                      </a:lnTo>
                      <a:lnTo>
                        <a:pt x="1626" y="506"/>
                      </a:lnTo>
                      <a:lnTo>
                        <a:pt x="1585" y="396"/>
                      </a:lnTo>
                      <a:lnTo>
                        <a:pt x="1503" y="287"/>
                      </a:lnTo>
                      <a:lnTo>
                        <a:pt x="1407" y="192"/>
                      </a:lnTo>
                      <a:lnTo>
                        <a:pt x="1284" y="110"/>
                      </a:lnTo>
                      <a:lnTo>
                        <a:pt x="1148" y="55"/>
                      </a:lnTo>
                      <a:lnTo>
                        <a:pt x="998" y="14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3158425" y="2605075"/>
                  <a:ext cx="40975" cy="123575"/>
                </a:xfrm>
                <a:custGeom>
                  <a:rect b="b" l="l" r="r" t="t"/>
                  <a:pathLst>
                    <a:path extrusionOk="0" h="4943" w="1639">
                      <a:moveTo>
                        <a:pt x="737" y="0"/>
                      </a:moveTo>
                      <a:lnTo>
                        <a:pt x="655" y="14"/>
                      </a:lnTo>
                      <a:lnTo>
                        <a:pt x="505" y="69"/>
                      </a:lnTo>
                      <a:lnTo>
                        <a:pt x="355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68" y="492"/>
                      </a:lnTo>
                      <a:lnTo>
                        <a:pt x="14" y="656"/>
                      </a:lnTo>
                      <a:lnTo>
                        <a:pt x="14" y="738"/>
                      </a:lnTo>
                      <a:lnTo>
                        <a:pt x="0" y="820"/>
                      </a:lnTo>
                      <a:lnTo>
                        <a:pt x="0" y="4123"/>
                      </a:lnTo>
                      <a:lnTo>
                        <a:pt x="14" y="4205"/>
                      </a:lnTo>
                      <a:lnTo>
                        <a:pt x="14" y="4287"/>
                      </a:lnTo>
                      <a:lnTo>
                        <a:pt x="68" y="4451"/>
                      </a:lnTo>
                      <a:lnTo>
                        <a:pt x="137" y="4588"/>
                      </a:lnTo>
                      <a:lnTo>
                        <a:pt x="246" y="4697"/>
                      </a:lnTo>
                      <a:lnTo>
                        <a:pt x="355" y="4806"/>
                      </a:lnTo>
                      <a:lnTo>
                        <a:pt x="505" y="4874"/>
                      </a:lnTo>
                      <a:lnTo>
                        <a:pt x="655" y="4929"/>
                      </a:lnTo>
                      <a:lnTo>
                        <a:pt x="737" y="4943"/>
                      </a:lnTo>
                      <a:lnTo>
                        <a:pt x="915" y="4943"/>
                      </a:lnTo>
                      <a:lnTo>
                        <a:pt x="997" y="4929"/>
                      </a:lnTo>
                      <a:lnTo>
                        <a:pt x="1147" y="4874"/>
                      </a:lnTo>
                      <a:lnTo>
                        <a:pt x="1283" y="4806"/>
                      </a:lnTo>
                      <a:lnTo>
                        <a:pt x="1406" y="4697"/>
                      </a:lnTo>
                      <a:lnTo>
                        <a:pt x="1502" y="4588"/>
                      </a:lnTo>
                      <a:lnTo>
                        <a:pt x="1584" y="4451"/>
                      </a:lnTo>
                      <a:lnTo>
                        <a:pt x="1625" y="4287"/>
                      </a:lnTo>
                      <a:lnTo>
                        <a:pt x="1638" y="4205"/>
                      </a:lnTo>
                      <a:lnTo>
                        <a:pt x="1638" y="4123"/>
                      </a:lnTo>
                      <a:lnTo>
                        <a:pt x="1638" y="820"/>
                      </a:lnTo>
                      <a:lnTo>
                        <a:pt x="1638" y="738"/>
                      </a:lnTo>
                      <a:lnTo>
                        <a:pt x="1625" y="656"/>
                      </a:lnTo>
                      <a:lnTo>
                        <a:pt x="1584" y="492"/>
                      </a:lnTo>
                      <a:lnTo>
                        <a:pt x="1502" y="355"/>
                      </a:lnTo>
                      <a:lnTo>
                        <a:pt x="1406" y="246"/>
                      </a:lnTo>
                      <a:lnTo>
                        <a:pt x="1283" y="137"/>
                      </a:lnTo>
                      <a:lnTo>
                        <a:pt x="1147" y="69"/>
                      </a:lnTo>
                      <a:lnTo>
                        <a:pt x="997" y="14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2691500" y="2115275"/>
                  <a:ext cx="304125" cy="433850"/>
                </a:xfrm>
                <a:custGeom>
                  <a:rect b="b" l="l" r="r" t="t"/>
                  <a:pathLst>
                    <a:path extrusionOk="0" h="17354" w="12165">
                      <a:moveTo>
                        <a:pt x="5666" y="1"/>
                      </a:moveTo>
                      <a:lnTo>
                        <a:pt x="5366" y="15"/>
                      </a:lnTo>
                      <a:lnTo>
                        <a:pt x="5079" y="28"/>
                      </a:lnTo>
                      <a:lnTo>
                        <a:pt x="4806" y="69"/>
                      </a:lnTo>
                      <a:lnTo>
                        <a:pt x="4519" y="124"/>
                      </a:lnTo>
                      <a:lnTo>
                        <a:pt x="4246" y="178"/>
                      </a:lnTo>
                      <a:lnTo>
                        <a:pt x="3987" y="260"/>
                      </a:lnTo>
                      <a:lnTo>
                        <a:pt x="3714" y="356"/>
                      </a:lnTo>
                      <a:lnTo>
                        <a:pt x="3468" y="451"/>
                      </a:lnTo>
                      <a:lnTo>
                        <a:pt x="3209" y="561"/>
                      </a:lnTo>
                      <a:lnTo>
                        <a:pt x="2963" y="684"/>
                      </a:lnTo>
                      <a:lnTo>
                        <a:pt x="2731" y="820"/>
                      </a:lnTo>
                      <a:lnTo>
                        <a:pt x="2499" y="970"/>
                      </a:lnTo>
                      <a:lnTo>
                        <a:pt x="2280" y="1134"/>
                      </a:lnTo>
                      <a:lnTo>
                        <a:pt x="2062" y="1298"/>
                      </a:lnTo>
                      <a:lnTo>
                        <a:pt x="1857" y="1475"/>
                      </a:lnTo>
                      <a:lnTo>
                        <a:pt x="1666" y="1667"/>
                      </a:lnTo>
                      <a:lnTo>
                        <a:pt x="1475" y="1858"/>
                      </a:lnTo>
                      <a:lnTo>
                        <a:pt x="1297" y="2062"/>
                      </a:lnTo>
                      <a:lnTo>
                        <a:pt x="1133" y="2281"/>
                      </a:lnTo>
                      <a:lnTo>
                        <a:pt x="970" y="2499"/>
                      </a:lnTo>
                      <a:lnTo>
                        <a:pt x="833" y="2731"/>
                      </a:lnTo>
                      <a:lnTo>
                        <a:pt x="697" y="2964"/>
                      </a:lnTo>
                      <a:lnTo>
                        <a:pt x="560" y="3209"/>
                      </a:lnTo>
                      <a:lnTo>
                        <a:pt x="451" y="3469"/>
                      </a:lnTo>
                      <a:lnTo>
                        <a:pt x="355" y="3714"/>
                      </a:lnTo>
                      <a:lnTo>
                        <a:pt x="260" y="3987"/>
                      </a:lnTo>
                      <a:lnTo>
                        <a:pt x="191" y="4247"/>
                      </a:lnTo>
                      <a:lnTo>
                        <a:pt x="123" y="4520"/>
                      </a:lnTo>
                      <a:lnTo>
                        <a:pt x="69" y="4807"/>
                      </a:lnTo>
                      <a:lnTo>
                        <a:pt x="41" y="5080"/>
                      </a:lnTo>
                      <a:lnTo>
                        <a:pt x="14" y="5366"/>
                      </a:lnTo>
                      <a:lnTo>
                        <a:pt x="0" y="5667"/>
                      </a:lnTo>
                      <a:lnTo>
                        <a:pt x="0" y="13708"/>
                      </a:lnTo>
                      <a:lnTo>
                        <a:pt x="14" y="13954"/>
                      </a:lnTo>
                      <a:lnTo>
                        <a:pt x="28" y="14186"/>
                      </a:lnTo>
                      <a:lnTo>
                        <a:pt x="55" y="14418"/>
                      </a:lnTo>
                      <a:lnTo>
                        <a:pt x="82" y="14650"/>
                      </a:lnTo>
                      <a:lnTo>
                        <a:pt x="123" y="14882"/>
                      </a:lnTo>
                      <a:lnTo>
                        <a:pt x="178" y="15114"/>
                      </a:lnTo>
                      <a:lnTo>
                        <a:pt x="246" y="15346"/>
                      </a:lnTo>
                      <a:lnTo>
                        <a:pt x="314" y="15565"/>
                      </a:lnTo>
                      <a:lnTo>
                        <a:pt x="396" y="15783"/>
                      </a:lnTo>
                      <a:lnTo>
                        <a:pt x="492" y="16002"/>
                      </a:lnTo>
                      <a:lnTo>
                        <a:pt x="587" y="16207"/>
                      </a:lnTo>
                      <a:lnTo>
                        <a:pt x="697" y="16425"/>
                      </a:lnTo>
                      <a:lnTo>
                        <a:pt x="819" y="16630"/>
                      </a:lnTo>
                      <a:lnTo>
                        <a:pt x="942" y="16821"/>
                      </a:lnTo>
                      <a:lnTo>
                        <a:pt x="1079" y="17026"/>
                      </a:lnTo>
                      <a:lnTo>
                        <a:pt x="1229" y="17217"/>
                      </a:lnTo>
                      <a:lnTo>
                        <a:pt x="1707" y="16835"/>
                      </a:lnTo>
                      <a:lnTo>
                        <a:pt x="1570" y="16657"/>
                      </a:lnTo>
                      <a:lnTo>
                        <a:pt x="1447" y="16493"/>
                      </a:lnTo>
                      <a:lnTo>
                        <a:pt x="1338" y="16316"/>
                      </a:lnTo>
                      <a:lnTo>
                        <a:pt x="1229" y="16125"/>
                      </a:lnTo>
                      <a:lnTo>
                        <a:pt x="1133" y="15947"/>
                      </a:lnTo>
                      <a:lnTo>
                        <a:pt x="1052" y="15756"/>
                      </a:lnTo>
                      <a:lnTo>
                        <a:pt x="970" y="15565"/>
                      </a:lnTo>
                      <a:lnTo>
                        <a:pt x="901" y="15360"/>
                      </a:lnTo>
                      <a:lnTo>
                        <a:pt x="833" y="15169"/>
                      </a:lnTo>
                      <a:lnTo>
                        <a:pt x="778" y="14964"/>
                      </a:lnTo>
                      <a:lnTo>
                        <a:pt x="724" y="14759"/>
                      </a:lnTo>
                      <a:lnTo>
                        <a:pt x="683" y="14555"/>
                      </a:lnTo>
                      <a:lnTo>
                        <a:pt x="656" y="14350"/>
                      </a:lnTo>
                      <a:lnTo>
                        <a:pt x="642" y="14131"/>
                      </a:lnTo>
                      <a:lnTo>
                        <a:pt x="628" y="13927"/>
                      </a:lnTo>
                      <a:lnTo>
                        <a:pt x="615" y="13708"/>
                      </a:lnTo>
                      <a:lnTo>
                        <a:pt x="615" y="5667"/>
                      </a:lnTo>
                      <a:lnTo>
                        <a:pt x="628" y="5407"/>
                      </a:lnTo>
                      <a:lnTo>
                        <a:pt x="642" y="5148"/>
                      </a:lnTo>
                      <a:lnTo>
                        <a:pt x="683" y="4889"/>
                      </a:lnTo>
                      <a:lnTo>
                        <a:pt x="724" y="4643"/>
                      </a:lnTo>
                      <a:lnTo>
                        <a:pt x="778" y="4397"/>
                      </a:lnTo>
                      <a:lnTo>
                        <a:pt x="847" y="4165"/>
                      </a:lnTo>
                      <a:lnTo>
                        <a:pt x="929" y="3933"/>
                      </a:lnTo>
                      <a:lnTo>
                        <a:pt x="1011" y="3701"/>
                      </a:lnTo>
                      <a:lnTo>
                        <a:pt x="1120" y="3482"/>
                      </a:lnTo>
                      <a:lnTo>
                        <a:pt x="1229" y="3264"/>
                      </a:lnTo>
                      <a:lnTo>
                        <a:pt x="1352" y="3045"/>
                      </a:lnTo>
                      <a:lnTo>
                        <a:pt x="1475" y="2841"/>
                      </a:lnTo>
                      <a:lnTo>
                        <a:pt x="1625" y="2650"/>
                      </a:lnTo>
                      <a:lnTo>
                        <a:pt x="1775" y="2458"/>
                      </a:lnTo>
                      <a:lnTo>
                        <a:pt x="1925" y="2267"/>
                      </a:lnTo>
                      <a:lnTo>
                        <a:pt x="2103" y="2103"/>
                      </a:lnTo>
                      <a:lnTo>
                        <a:pt x="2267" y="1926"/>
                      </a:lnTo>
                      <a:lnTo>
                        <a:pt x="2458" y="1776"/>
                      </a:lnTo>
                      <a:lnTo>
                        <a:pt x="2649" y="1626"/>
                      </a:lnTo>
                      <a:lnTo>
                        <a:pt x="2840" y="1475"/>
                      </a:lnTo>
                      <a:lnTo>
                        <a:pt x="3045" y="1353"/>
                      </a:lnTo>
                      <a:lnTo>
                        <a:pt x="3263" y="1230"/>
                      </a:lnTo>
                      <a:lnTo>
                        <a:pt x="3482" y="1120"/>
                      </a:lnTo>
                      <a:lnTo>
                        <a:pt x="3700" y="1011"/>
                      </a:lnTo>
                      <a:lnTo>
                        <a:pt x="3932" y="929"/>
                      </a:lnTo>
                      <a:lnTo>
                        <a:pt x="4164" y="847"/>
                      </a:lnTo>
                      <a:lnTo>
                        <a:pt x="4410" y="779"/>
                      </a:lnTo>
                      <a:lnTo>
                        <a:pt x="4642" y="724"/>
                      </a:lnTo>
                      <a:lnTo>
                        <a:pt x="4902" y="670"/>
                      </a:lnTo>
                      <a:lnTo>
                        <a:pt x="5147" y="643"/>
                      </a:lnTo>
                      <a:lnTo>
                        <a:pt x="5407" y="629"/>
                      </a:lnTo>
                      <a:lnTo>
                        <a:pt x="5666" y="615"/>
                      </a:lnTo>
                      <a:lnTo>
                        <a:pt x="6513" y="615"/>
                      </a:lnTo>
                      <a:lnTo>
                        <a:pt x="6772" y="629"/>
                      </a:lnTo>
                      <a:lnTo>
                        <a:pt x="7031" y="643"/>
                      </a:lnTo>
                      <a:lnTo>
                        <a:pt x="7277" y="670"/>
                      </a:lnTo>
                      <a:lnTo>
                        <a:pt x="7523" y="724"/>
                      </a:lnTo>
                      <a:lnTo>
                        <a:pt x="7769" y="779"/>
                      </a:lnTo>
                      <a:lnTo>
                        <a:pt x="8014" y="847"/>
                      </a:lnTo>
                      <a:lnTo>
                        <a:pt x="8246" y="929"/>
                      </a:lnTo>
                      <a:lnTo>
                        <a:pt x="8479" y="1011"/>
                      </a:lnTo>
                      <a:lnTo>
                        <a:pt x="8697" y="1120"/>
                      </a:lnTo>
                      <a:lnTo>
                        <a:pt x="8915" y="1230"/>
                      </a:lnTo>
                      <a:lnTo>
                        <a:pt x="9120" y="1353"/>
                      </a:lnTo>
                      <a:lnTo>
                        <a:pt x="9325" y="1475"/>
                      </a:lnTo>
                      <a:lnTo>
                        <a:pt x="9530" y="1626"/>
                      </a:lnTo>
                      <a:lnTo>
                        <a:pt x="9721" y="1776"/>
                      </a:lnTo>
                      <a:lnTo>
                        <a:pt x="9898" y="1926"/>
                      </a:lnTo>
                      <a:lnTo>
                        <a:pt x="10076" y="2103"/>
                      </a:lnTo>
                      <a:lnTo>
                        <a:pt x="10240" y="2267"/>
                      </a:lnTo>
                      <a:lnTo>
                        <a:pt x="10404" y="2458"/>
                      </a:lnTo>
                      <a:lnTo>
                        <a:pt x="10554" y="2650"/>
                      </a:lnTo>
                      <a:lnTo>
                        <a:pt x="10690" y="2841"/>
                      </a:lnTo>
                      <a:lnTo>
                        <a:pt x="10827" y="3045"/>
                      </a:lnTo>
                      <a:lnTo>
                        <a:pt x="10950" y="3264"/>
                      </a:lnTo>
                      <a:lnTo>
                        <a:pt x="11059" y="3482"/>
                      </a:lnTo>
                      <a:lnTo>
                        <a:pt x="11154" y="3701"/>
                      </a:lnTo>
                      <a:lnTo>
                        <a:pt x="11250" y="3933"/>
                      </a:lnTo>
                      <a:lnTo>
                        <a:pt x="11332" y="4165"/>
                      </a:lnTo>
                      <a:lnTo>
                        <a:pt x="11400" y="4397"/>
                      </a:lnTo>
                      <a:lnTo>
                        <a:pt x="11455" y="4643"/>
                      </a:lnTo>
                      <a:lnTo>
                        <a:pt x="11496" y="4889"/>
                      </a:lnTo>
                      <a:lnTo>
                        <a:pt x="11523" y="5148"/>
                      </a:lnTo>
                      <a:lnTo>
                        <a:pt x="11550" y="5407"/>
                      </a:lnTo>
                      <a:lnTo>
                        <a:pt x="11550" y="5667"/>
                      </a:lnTo>
                      <a:lnTo>
                        <a:pt x="11550" y="13708"/>
                      </a:lnTo>
                      <a:lnTo>
                        <a:pt x="11550" y="13927"/>
                      </a:lnTo>
                      <a:lnTo>
                        <a:pt x="11537" y="14145"/>
                      </a:lnTo>
                      <a:lnTo>
                        <a:pt x="11509" y="14377"/>
                      </a:lnTo>
                      <a:lnTo>
                        <a:pt x="11482" y="14596"/>
                      </a:lnTo>
                      <a:lnTo>
                        <a:pt x="11428" y="14800"/>
                      </a:lnTo>
                      <a:lnTo>
                        <a:pt x="11387" y="15019"/>
                      </a:lnTo>
                      <a:lnTo>
                        <a:pt x="11318" y="15224"/>
                      </a:lnTo>
                      <a:lnTo>
                        <a:pt x="11250" y="15442"/>
                      </a:lnTo>
                      <a:lnTo>
                        <a:pt x="11168" y="15647"/>
                      </a:lnTo>
                      <a:lnTo>
                        <a:pt x="11086" y="15838"/>
                      </a:lnTo>
                      <a:lnTo>
                        <a:pt x="10977" y="16043"/>
                      </a:lnTo>
                      <a:lnTo>
                        <a:pt x="10881" y="16234"/>
                      </a:lnTo>
                      <a:lnTo>
                        <a:pt x="10759" y="16425"/>
                      </a:lnTo>
                      <a:lnTo>
                        <a:pt x="10636" y="16602"/>
                      </a:lnTo>
                      <a:lnTo>
                        <a:pt x="10513" y="16780"/>
                      </a:lnTo>
                      <a:lnTo>
                        <a:pt x="10363" y="16957"/>
                      </a:lnTo>
                      <a:lnTo>
                        <a:pt x="10840" y="17353"/>
                      </a:lnTo>
                      <a:lnTo>
                        <a:pt x="10991" y="17162"/>
                      </a:lnTo>
                      <a:lnTo>
                        <a:pt x="11141" y="16957"/>
                      </a:lnTo>
                      <a:lnTo>
                        <a:pt x="11277" y="16753"/>
                      </a:lnTo>
                      <a:lnTo>
                        <a:pt x="11400" y="16534"/>
                      </a:lnTo>
                      <a:lnTo>
                        <a:pt x="11523" y="16329"/>
                      </a:lnTo>
                      <a:lnTo>
                        <a:pt x="11632" y="16097"/>
                      </a:lnTo>
                      <a:lnTo>
                        <a:pt x="11728" y="15879"/>
                      </a:lnTo>
                      <a:lnTo>
                        <a:pt x="11823" y="15647"/>
                      </a:lnTo>
                      <a:lnTo>
                        <a:pt x="11905" y="15415"/>
                      </a:lnTo>
                      <a:lnTo>
                        <a:pt x="11974" y="15183"/>
                      </a:lnTo>
                      <a:lnTo>
                        <a:pt x="12028" y="14937"/>
                      </a:lnTo>
                      <a:lnTo>
                        <a:pt x="12083" y="14691"/>
                      </a:lnTo>
                      <a:lnTo>
                        <a:pt x="12124" y="14445"/>
                      </a:lnTo>
                      <a:lnTo>
                        <a:pt x="12151" y="14200"/>
                      </a:lnTo>
                      <a:lnTo>
                        <a:pt x="12165" y="13954"/>
                      </a:lnTo>
                      <a:lnTo>
                        <a:pt x="12165" y="13708"/>
                      </a:lnTo>
                      <a:lnTo>
                        <a:pt x="12165" y="5667"/>
                      </a:lnTo>
                      <a:lnTo>
                        <a:pt x="12165" y="5366"/>
                      </a:lnTo>
                      <a:lnTo>
                        <a:pt x="12137" y="5080"/>
                      </a:lnTo>
                      <a:lnTo>
                        <a:pt x="12097" y="4807"/>
                      </a:lnTo>
                      <a:lnTo>
                        <a:pt x="12056" y="4520"/>
                      </a:lnTo>
                      <a:lnTo>
                        <a:pt x="11987" y="4247"/>
                      </a:lnTo>
                      <a:lnTo>
                        <a:pt x="11905" y="3987"/>
                      </a:lnTo>
                      <a:lnTo>
                        <a:pt x="11823" y="3714"/>
                      </a:lnTo>
                      <a:lnTo>
                        <a:pt x="11728" y="3469"/>
                      </a:lnTo>
                      <a:lnTo>
                        <a:pt x="11605" y="3209"/>
                      </a:lnTo>
                      <a:lnTo>
                        <a:pt x="11482" y="2964"/>
                      </a:lnTo>
                      <a:lnTo>
                        <a:pt x="11346" y="2731"/>
                      </a:lnTo>
                      <a:lnTo>
                        <a:pt x="11195" y="2499"/>
                      </a:lnTo>
                      <a:lnTo>
                        <a:pt x="11045" y="2281"/>
                      </a:lnTo>
                      <a:lnTo>
                        <a:pt x="10868" y="2062"/>
                      </a:lnTo>
                      <a:lnTo>
                        <a:pt x="10690" y="1858"/>
                      </a:lnTo>
                      <a:lnTo>
                        <a:pt x="10513" y="1667"/>
                      </a:lnTo>
                      <a:lnTo>
                        <a:pt x="10308" y="1475"/>
                      </a:lnTo>
                      <a:lnTo>
                        <a:pt x="10103" y="1298"/>
                      </a:lnTo>
                      <a:lnTo>
                        <a:pt x="9898" y="1134"/>
                      </a:lnTo>
                      <a:lnTo>
                        <a:pt x="9666" y="970"/>
                      </a:lnTo>
                      <a:lnTo>
                        <a:pt x="9448" y="820"/>
                      </a:lnTo>
                      <a:lnTo>
                        <a:pt x="9202" y="684"/>
                      </a:lnTo>
                      <a:lnTo>
                        <a:pt x="8956" y="561"/>
                      </a:lnTo>
                      <a:lnTo>
                        <a:pt x="8711" y="451"/>
                      </a:lnTo>
                      <a:lnTo>
                        <a:pt x="8451" y="356"/>
                      </a:lnTo>
                      <a:lnTo>
                        <a:pt x="8192" y="260"/>
                      </a:lnTo>
                      <a:lnTo>
                        <a:pt x="7919" y="178"/>
                      </a:lnTo>
                      <a:lnTo>
                        <a:pt x="7646" y="124"/>
                      </a:lnTo>
                      <a:lnTo>
                        <a:pt x="7373" y="69"/>
                      </a:lnTo>
                      <a:lnTo>
                        <a:pt x="7086" y="28"/>
                      </a:lnTo>
                      <a:lnTo>
                        <a:pt x="6799" y="15"/>
                      </a:lnTo>
                      <a:lnTo>
                        <a:pt x="651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2712650" y="2512925"/>
                  <a:ext cx="48500" cy="41650"/>
                </a:xfrm>
                <a:custGeom>
                  <a:rect b="b" l="l" r="r" t="t"/>
                  <a:pathLst>
                    <a:path extrusionOk="0" h="1666" w="1940">
                      <a:moveTo>
                        <a:pt x="1216" y="0"/>
                      </a:moveTo>
                      <a:lnTo>
                        <a:pt x="1093" y="28"/>
                      </a:lnTo>
                      <a:lnTo>
                        <a:pt x="970" y="82"/>
                      </a:lnTo>
                      <a:lnTo>
                        <a:pt x="328" y="451"/>
                      </a:lnTo>
                      <a:lnTo>
                        <a:pt x="219" y="533"/>
                      </a:lnTo>
                      <a:lnTo>
                        <a:pt x="137" y="628"/>
                      </a:lnTo>
                      <a:lnTo>
                        <a:pt x="69" y="724"/>
                      </a:lnTo>
                      <a:lnTo>
                        <a:pt x="28" y="847"/>
                      </a:lnTo>
                      <a:lnTo>
                        <a:pt x="1" y="970"/>
                      </a:lnTo>
                      <a:lnTo>
                        <a:pt x="1" y="1092"/>
                      </a:lnTo>
                      <a:lnTo>
                        <a:pt x="28" y="1215"/>
                      </a:lnTo>
                      <a:lnTo>
                        <a:pt x="83" y="1338"/>
                      </a:lnTo>
                      <a:lnTo>
                        <a:pt x="96" y="1338"/>
                      </a:lnTo>
                      <a:lnTo>
                        <a:pt x="165" y="1447"/>
                      </a:lnTo>
                      <a:lnTo>
                        <a:pt x="260" y="1543"/>
                      </a:lnTo>
                      <a:lnTo>
                        <a:pt x="369" y="1598"/>
                      </a:lnTo>
                      <a:lnTo>
                        <a:pt x="479" y="1652"/>
                      </a:lnTo>
                      <a:lnTo>
                        <a:pt x="601" y="1666"/>
                      </a:lnTo>
                      <a:lnTo>
                        <a:pt x="724" y="1666"/>
                      </a:lnTo>
                      <a:lnTo>
                        <a:pt x="847" y="1639"/>
                      </a:lnTo>
                      <a:lnTo>
                        <a:pt x="970" y="1584"/>
                      </a:lnTo>
                      <a:lnTo>
                        <a:pt x="1612" y="1215"/>
                      </a:lnTo>
                      <a:lnTo>
                        <a:pt x="1721" y="1133"/>
                      </a:lnTo>
                      <a:lnTo>
                        <a:pt x="1817" y="1038"/>
                      </a:lnTo>
                      <a:lnTo>
                        <a:pt x="1871" y="942"/>
                      </a:lnTo>
                      <a:lnTo>
                        <a:pt x="1926" y="819"/>
                      </a:lnTo>
                      <a:lnTo>
                        <a:pt x="1939" y="696"/>
                      </a:lnTo>
                      <a:lnTo>
                        <a:pt x="1939" y="574"/>
                      </a:lnTo>
                      <a:lnTo>
                        <a:pt x="1912" y="451"/>
                      </a:lnTo>
                      <a:lnTo>
                        <a:pt x="1857" y="328"/>
                      </a:lnTo>
                      <a:lnTo>
                        <a:pt x="1844" y="328"/>
                      </a:lnTo>
                      <a:lnTo>
                        <a:pt x="1776" y="219"/>
                      </a:lnTo>
                      <a:lnTo>
                        <a:pt x="1680" y="137"/>
                      </a:lnTo>
                      <a:lnTo>
                        <a:pt x="1571" y="68"/>
                      </a:lnTo>
                      <a:lnTo>
                        <a:pt x="1462" y="28"/>
                      </a:lnTo>
                      <a:lnTo>
                        <a:pt x="13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2926650" y="2509500"/>
                  <a:ext cx="41675" cy="48500"/>
                </a:xfrm>
                <a:custGeom>
                  <a:rect b="b" l="l" r="r" t="t"/>
                  <a:pathLst>
                    <a:path extrusionOk="0" h="1940" w="1667">
                      <a:moveTo>
                        <a:pt x="574" y="1"/>
                      </a:moveTo>
                      <a:lnTo>
                        <a:pt x="451" y="28"/>
                      </a:lnTo>
                      <a:lnTo>
                        <a:pt x="329" y="83"/>
                      </a:lnTo>
                      <a:lnTo>
                        <a:pt x="329" y="96"/>
                      </a:lnTo>
                      <a:lnTo>
                        <a:pt x="219" y="165"/>
                      </a:lnTo>
                      <a:lnTo>
                        <a:pt x="124" y="260"/>
                      </a:lnTo>
                      <a:lnTo>
                        <a:pt x="69" y="369"/>
                      </a:lnTo>
                      <a:lnTo>
                        <a:pt x="15" y="479"/>
                      </a:lnTo>
                      <a:lnTo>
                        <a:pt x="1" y="601"/>
                      </a:lnTo>
                      <a:lnTo>
                        <a:pt x="1" y="724"/>
                      </a:lnTo>
                      <a:lnTo>
                        <a:pt x="28" y="847"/>
                      </a:lnTo>
                      <a:lnTo>
                        <a:pt x="83" y="970"/>
                      </a:lnTo>
                      <a:lnTo>
                        <a:pt x="451" y="1612"/>
                      </a:lnTo>
                      <a:lnTo>
                        <a:pt x="533" y="1721"/>
                      </a:lnTo>
                      <a:lnTo>
                        <a:pt x="629" y="1816"/>
                      </a:lnTo>
                      <a:lnTo>
                        <a:pt x="725" y="1871"/>
                      </a:lnTo>
                      <a:lnTo>
                        <a:pt x="847" y="1912"/>
                      </a:lnTo>
                      <a:lnTo>
                        <a:pt x="970" y="1939"/>
                      </a:lnTo>
                      <a:lnTo>
                        <a:pt x="1093" y="1939"/>
                      </a:lnTo>
                      <a:lnTo>
                        <a:pt x="1216" y="1912"/>
                      </a:lnTo>
                      <a:lnTo>
                        <a:pt x="1339" y="1857"/>
                      </a:lnTo>
                      <a:lnTo>
                        <a:pt x="1339" y="1844"/>
                      </a:lnTo>
                      <a:lnTo>
                        <a:pt x="1448" y="1776"/>
                      </a:lnTo>
                      <a:lnTo>
                        <a:pt x="1544" y="1680"/>
                      </a:lnTo>
                      <a:lnTo>
                        <a:pt x="1598" y="1571"/>
                      </a:lnTo>
                      <a:lnTo>
                        <a:pt x="1653" y="1461"/>
                      </a:lnTo>
                      <a:lnTo>
                        <a:pt x="1667" y="1339"/>
                      </a:lnTo>
                      <a:lnTo>
                        <a:pt x="1667" y="1216"/>
                      </a:lnTo>
                      <a:lnTo>
                        <a:pt x="1639" y="1093"/>
                      </a:lnTo>
                      <a:lnTo>
                        <a:pt x="1585" y="970"/>
                      </a:lnTo>
                      <a:lnTo>
                        <a:pt x="1216" y="328"/>
                      </a:lnTo>
                      <a:lnTo>
                        <a:pt x="1134" y="219"/>
                      </a:lnTo>
                      <a:lnTo>
                        <a:pt x="1039" y="137"/>
                      </a:lnTo>
                      <a:lnTo>
                        <a:pt x="943" y="69"/>
                      </a:lnTo>
                      <a:lnTo>
                        <a:pt x="820" y="28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3"/>
                <p:cNvSpPr/>
                <p:nvPr/>
              </p:nvSpPr>
              <p:spPr>
                <a:xfrm>
                  <a:off x="2887400" y="1650750"/>
                  <a:ext cx="216425" cy="266950"/>
                </a:xfrm>
                <a:custGeom>
                  <a:rect b="b" l="l" r="r" t="t"/>
                  <a:pathLst>
                    <a:path extrusionOk="0" h="10678" w="8657">
                      <a:moveTo>
                        <a:pt x="4056" y="1"/>
                      </a:moveTo>
                      <a:lnTo>
                        <a:pt x="3851" y="28"/>
                      </a:lnTo>
                      <a:lnTo>
                        <a:pt x="3632" y="55"/>
                      </a:lnTo>
                      <a:lnTo>
                        <a:pt x="3414" y="83"/>
                      </a:lnTo>
                      <a:lnTo>
                        <a:pt x="3209" y="137"/>
                      </a:lnTo>
                      <a:lnTo>
                        <a:pt x="3004" y="192"/>
                      </a:lnTo>
                      <a:lnTo>
                        <a:pt x="2813" y="260"/>
                      </a:lnTo>
                      <a:lnTo>
                        <a:pt x="2609" y="342"/>
                      </a:lnTo>
                      <a:lnTo>
                        <a:pt x="2431" y="424"/>
                      </a:lnTo>
                      <a:lnTo>
                        <a:pt x="2240" y="520"/>
                      </a:lnTo>
                      <a:lnTo>
                        <a:pt x="2062" y="615"/>
                      </a:lnTo>
                      <a:lnTo>
                        <a:pt x="1885" y="724"/>
                      </a:lnTo>
                      <a:lnTo>
                        <a:pt x="1721" y="847"/>
                      </a:lnTo>
                      <a:lnTo>
                        <a:pt x="1557" y="984"/>
                      </a:lnTo>
                      <a:lnTo>
                        <a:pt x="1407" y="1107"/>
                      </a:lnTo>
                      <a:lnTo>
                        <a:pt x="1257" y="1257"/>
                      </a:lnTo>
                      <a:lnTo>
                        <a:pt x="1107" y="1407"/>
                      </a:lnTo>
                      <a:lnTo>
                        <a:pt x="984" y="1557"/>
                      </a:lnTo>
                      <a:lnTo>
                        <a:pt x="847" y="1721"/>
                      </a:lnTo>
                      <a:lnTo>
                        <a:pt x="724" y="1885"/>
                      </a:lnTo>
                      <a:lnTo>
                        <a:pt x="615" y="2062"/>
                      </a:lnTo>
                      <a:lnTo>
                        <a:pt x="520" y="2240"/>
                      </a:lnTo>
                      <a:lnTo>
                        <a:pt x="424" y="2431"/>
                      </a:lnTo>
                      <a:lnTo>
                        <a:pt x="342" y="2622"/>
                      </a:lnTo>
                      <a:lnTo>
                        <a:pt x="260" y="2813"/>
                      </a:lnTo>
                      <a:lnTo>
                        <a:pt x="192" y="3004"/>
                      </a:lnTo>
                      <a:lnTo>
                        <a:pt x="137" y="3209"/>
                      </a:lnTo>
                      <a:lnTo>
                        <a:pt x="83" y="3414"/>
                      </a:lnTo>
                      <a:lnTo>
                        <a:pt x="42" y="3632"/>
                      </a:lnTo>
                      <a:lnTo>
                        <a:pt x="15" y="3851"/>
                      </a:lnTo>
                      <a:lnTo>
                        <a:pt x="1" y="4056"/>
                      </a:lnTo>
                      <a:lnTo>
                        <a:pt x="1" y="4288"/>
                      </a:lnTo>
                      <a:lnTo>
                        <a:pt x="1" y="9284"/>
                      </a:lnTo>
                      <a:lnTo>
                        <a:pt x="28" y="9325"/>
                      </a:lnTo>
                      <a:lnTo>
                        <a:pt x="96" y="9394"/>
                      </a:lnTo>
                      <a:lnTo>
                        <a:pt x="206" y="9476"/>
                      </a:lnTo>
                      <a:lnTo>
                        <a:pt x="356" y="9571"/>
                      </a:lnTo>
                      <a:lnTo>
                        <a:pt x="738" y="9803"/>
                      </a:lnTo>
                      <a:lnTo>
                        <a:pt x="1216" y="10049"/>
                      </a:lnTo>
                      <a:lnTo>
                        <a:pt x="1475" y="10172"/>
                      </a:lnTo>
                      <a:lnTo>
                        <a:pt x="1748" y="10281"/>
                      </a:lnTo>
                      <a:lnTo>
                        <a:pt x="2035" y="10390"/>
                      </a:lnTo>
                      <a:lnTo>
                        <a:pt x="2308" y="10486"/>
                      </a:lnTo>
                      <a:lnTo>
                        <a:pt x="2581" y="10568"/>
                      </a:lnTo>
                      <a:lnTo>
                        <a:pt x="2854" y="10622"/>
                      </a:lnTo>
                      <a:lnTo>
                        <a:pt x="3100" y="10663"/>
                      </a:lnTo>
                      <a:lnTo>
                        <a:pt x="3346" y="10677"/>
                      </a:lnTo>
                      <a:lnTo>
                        <a:pt x="3742" y="10663"/>
                      </a:lnTo>
                      <a:lnTo>
                        <a:pt x="4138" y="10636"/>
                      </a:lnTo>
                      <a:lnTo>
                        <a:pt x="4534" y="10568"/>
                      </a:lnTo>
                      <a:lnTo>
                        <a:pt x="4916" y="10500"/>
                      </a:lnTo>
                      <a:lnTo>
                        <a:pt x="5284" y="10390"/>
                      </a:lnTo>
                      <a:lnTo>
                        <a:pt x="5653" y="10267"/>
                      </a:lnTo>
                      <a:lnTo>
                        <a:pt x="6008" y="10131"/>
                      </a:lnTo>
                      <a:lnTo>
                        <a:pt x="6349" y="9967"/>
                      </a:lnTo>
                      <a:lnTo>
                        <a:pt x="6691" y="9776"/>
                      </a:lnTo>
                      <a:lnTo>
                        <a:pt x="7005" y="9585"/>
                      </a:lnTo>
                      <a:lnTo>
                        <a:pt x="7319" y="9366"/>
                      </a:lnTo>
                      <a:lnTo>
                        <a:pt x="7619" y="9134"/>
                      </a:lnTo>
                      <a:lnTo>
                        <a:pt x="7892" y="8875"/>
                      </a:lnTo>
                      <a:lnTo>
                        <a:pt x="8165" y="8616"/>
                      </a:lnTo>
                      <a:lnTo>
                        <a:pt x="8411" y="8342"/>
                      </a:lnTo>
                      <a:lnTo>
                        <a:pt x="8657" y="8042"/>
                      </a:lnTo>
                      <a:lnTo>
                        <a:pt x="8657" y="4288"/>
                      </a:lnTo>
                      <a:lnTo>
                        <a:pt x="8643" y="4056"/>
                      </a:lnTo>
                      <a:lnTo>
                        <a:pt x="8629" y="3851"/>
                      </a:lnTo>
                      <a:lnTo>
                        <a:pt x="8602" y="3632"/>
                      </a:lnTo>
                      <a:lnTo>
                        <a:pt x="8561" y="3414"/>
                      </a:lnTo>
                      <a:lnTo>
                        <a:pt x="8520" y="3209"/>
                      </a:lnTo>
                      <a:lnTo>
                        <a:pt x="8466" y="3004"/>
                      </a:lnTo>
                      <a:lnTo>
                        <a:pt x="8397" y="2813"/>
                      </a:lnTo>
                      <a:lnTo>
                        <a:pt x="8315" y="2622"/>
                      </a:lnTo>
                      <a:lnTo>
                        <a:pt x="8233" y="2431"/>
                      </a:lnTo>
                      <a:lnTo>
                        <a:pt x="8138" y="2240"/>
                      </a:lnTo>
                      <a:lnTo>
                        <a:pt x="8029" y="2062"/>
                      </a:lnTo>
                      <a:lnTo>
                        <a:pt x="7919" y="1885"/>
                      </a:lnTo>
                      <a:lnTo>
                        <a:pt x="7797" y="1721"/>
                      </a:lnTo>
                      <a:lnTo>
                        <a:pt x="7674" y="1557"/>
                      </a:lnTo>
                      <a:lnTo>
                        <a:pt x="7537" y="1407"/>
                      </a:lnTo>
                      <a:lnTo>
                        <a:pt x="7401" y="1257"/>
                      </a:lnTo>
                      <a:lnTo>
                        <a:pt x="7250" y="1107"/>
                      </a:lnTo>
                      <a:lnTo>
                        <a:pt x="7100" y="984"/>
                      </a:lnTo>
                      <a:lnTo>
                        <a:pt x="6936" y="847"/>
                      </a:lnTo>
                      <a:lnTo>
                        <a:pt x="6759" y="724"/>
                      </a:lnTo>
                      <a:lnTo>
                        <a:pt x="6595" y="615"/>
                      </a:lnTo>
                      <a:lnTo>
                        <a:pt x="6404" y="520"/>
                      </a:lnTo>
                      <a:lnTo>
                        <a:pt x="6226" y="424"/>
                      </a:lnTo>
                      <a:lnTo>
                        <a:pt x="6035" y="342"/>
                      </a:lnTo>
                      <a:lnTo>
                        <a:pt x="5844" y="260"/>
                      </a:lnTo>
                      <a:lnTo>
                        <a:pt x="5639" y="192"/>
                      </a:lnTo>
                      <a:lnTo>
                        <a:pt x="5435" y="137"/>
                      </a:lnTo>
                      <a:lnTo>
                        <a:pt x="5230" y="83"/>
                      </a:lnTo>
                      <a:lnTo>
                        <a:pt x="5025" y="55"/>
                      </a:lnTo>
                      <a:lnTo>
                        <a:pt x="4807" y="28"/>
                      </a:lnTo>
                      <a:lnTo>
                        <a:pt x="4588" y="1"/>
                      </a:lnTo>
                      <a:close/>
                    </a:path>
                  </a:pathLst>
                </a:custGeom>
                <a:solidFill>
                  <a:srgbClr val="666666">
                    <a:alpha val="5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3"/>
                <p:cNvSpPr/>
                <p:nvPr/>
              </p:nvSpPr>
              <p:spPr>
                <a:xfrm>
                  <a:off x="2153575" y="3109525"/>
                  <a:ext cx="256700" cy="256700"/>
                </a:xfrm>
                <a:custGeom>
                  <a:rect b="b" l="l" r="r" t="t"/>
                  <a:pathLst>
                    <a:path extrusionOk="0" h="10268" w="10268">
                      <a:moveTo>
                        <a:pt x="4916" y="1"/>
                      </a:moveTo>
                      <a:lnTo>
                        <a:pt x="4670" y="15"/>
                      </a:lnTo>
                      <a:lnTo>
                        <a:pt x="4424" y="42"/>
                      </a:lnTo>
                      <a:lnTo>
                        <a:pt x="4165" y="83"/>
                      </a:lnTo>
                      <a:lnTo>
                        <a:pt x="3919" y="137"/>
                      </a:lnTo>
                      <a:lnTo>
                        <a:pt x="3687" y="206"/>
                      </a:lnTo>
                      <a:lnTo>
                        <a:pt x="3441" y="288"/>
                      </a:lnTo>
                      <a:lnTo>
                        <a:pt x="3195" y="383"/>
                      </a:lnTo>
                      <a:lnTo>
                        <a:pt x="2963" y="479"/>
                      </a:lnTo>
                      <a:lnTo>
                        <a:pt x="2731" y="602"/>
                      </a:lnTo>
                      <a:lnTo>
                        <a:pt x="2499" y="725"/>
                      </a:lnTo>
                      <a:lnTo>
                        <a:pt x="2267" y="875"/>
                      </a:lnTo>
                      <a:lnTo>
                        <a:pt x="2062" y="1025"/>
                      </a:lnTo>
                      <a:lnTo>
                        <a:pt x="1857" y="1175"/>
                      </a:lnTo>
                      <a:lnTo>
                        <a:pt x="1666" y="1353"/>
                      </a:lnTo>
                      <a:lnTo>
                        <a:pt x="1475" y="1530"/>
                      </a:lnTo>
                      <a:lnTo>
                        <a:pt x="1311" y="1708"/>
                      </a:lnTo>
                      <a:lnTo>
                        <a:pt x="1148" y="1899"/>
                      </a:lnTo>
                      <a:lnTo>
                        <a:pt x="984" y="2103"/>
                      </a:lnTo>
                      <a:lnTo>
                        <a:pt x="847" y="2308"/>
                      </a:lnTo>
                      <a:lnTo>
                        <a:pt x="711" y="2513"/>
                      </a:lnTo>
                      <a:lnTo>
                        <a:pt x="588" y="2731"/>
                      </a:lnTo>
                      <a:lnTo>
                        <a:pt x="479" y="2950"/>
                      </a:lnTo>
                      <a:lnTo>
                        <a:pt x="383" y="3182"/>
                      </a:lnTo>
                      <a:lnTo>
                        <a:pt x="301" y="3414"/>
                      </a:lnTo>
                      <a:lnTo>
                        <a:pt x="219" y="3646"/>
                      </a:lnTo>
                      <a:lnTo>
                        <a:pt x="151" y="3878"/>
                      </a:lnTo>
                      <a:lnTo>
                        <a:pt x="96" y="4124"/>
                      </a:lnTo>
                      <a:lnTo>
                        <a:pt x="55" y="4370"/>
                      </a:lnTo>
                      <a:lnTo>
                        <a:pt x="28" y="4616"/>
                      </a:lnTo>
                      <a:lnTo>
                        <a:pt x="1" y="4861"/>
                      </a:lnTo>
                      <a:lnTo>
                        <a:pt x="1" y="5107"/>
                      </a:lnTo>
                      <a:lnTo>
                        <a:pt x="1" y="5353"/>
                      </a:lnTo>
                      <a:lnTo>
                        <a:pt x="14" y="5599"/>
                      </a:lnTo>
                      <a:lnTo>
                        <a:pt x="55" y="5844"/>
                      </a:lnTo>
                      <a:lnTo>
                        <a:pt x="96" y="6104"/>
                      </a:lnTo>
                      <a:lnTo>
                        <a:pt x="137" y="6349"/>
                      </a:lnTo>
                      <a:lnTo>
                        <a:pt x="205" y="6582"/>
                      </a:lnTo>
                      <a:lnTo>
                        <a:pt x="287" y="6827"/>
                      </a:lnTo>
                      <a:lnTo>
                        <a:pt x="383" y="7073"/>
                      </a:lnTo>
                      <a:lnTo>
                        <a:pt x="479" y="7305"/>
                      </a:lnTo>
                      <a:lnTo>
                        <a:pt x="601" y="7537"/>
                      </a:lnTo>
                      <a:lnTo>
                        <a:pt x="724" y="7769"/>
                      </a:lnTo>
                      <a:lnTo>
                        <a:pt x="874" y="8001"/>
                      </a:lnTo>
                      <a:lnTo>
                        <a:pt x="1025" y="8206"/>
                      </a:lnTo>
                      <a:lnTo>
                        <a:pt x="1188" y="8411"/>
                      </a:lnTo>
                      <a:lnTo>
                        <a:pt x="1352" y="8602"/>
                      </a:lnTo>
                      <a:lnTo>
                        <a:pt x="1530" y="8793"/>
                      </a:lnTo>
                      <a:lnTo>
                        <a:pt x="1707" y="8957"/>
                      </a:lnTo>
                      <a:lnTo>
                        <a:pt x="1898" y="9121"/>
                      </a:lnTo>
                      <a:lnTo>
                        <a:pt x="2103" y="9285"/>
                      </a:lnTo>
                      <a:lnTo>
                        <a:pt x="2308" y="9421"/>
                      </a:lnTo>
                      <a:lnTo>
                        <a:pt x="2513" y="9558"/>
                      </a:lnTo>
                      <a:lnTo>
                        <a:pt x="2731" y="9667"/>
                      </a:lnTo>
                      <a:lnTo>
                        <a:pt x="2963" y="9790"/>
                      </a:lnTo>
                      <a:lnTo>
                        <a:pt x="3182" y="9885"/>
                      </a:lnTo>
                      <a:lnTo>
                        <a:pt x="3414" y="9967"/>
                      </a:lnTo>
                      <a:lnTo>
                        <a:pt x="3646" y="10049"/>
                      </a:lnTo>
                      <a:lnTo>
                        <a:pt x="3892" y="10118"/>
                      </a:lnTo>
                      <a:lnTo>
                        <a:pt x="4124" y="10172"/>
                      </a:lnTo>
                      <a:lnTo>
                        <a:pt x="4370" y="10213"/>
                      </a:lnTo>
                      <a:lnTo>
                        <a:pt x="4615" y="10240"/>
                      </a:lnTo>
                      <a:lnTo>
                        <a:pt x="4861" y="10268"/>
                      </a:lnTo>
                      <a:lnTo>
                        <a:pt x="5353" y="10268"/>
                      </a:lnTo>
                      <a:lnTo>
                        <a:pt x="5598" y="10254"/>
                      </a:lnTo>
                      <a:lnTo>
                        <a:pt x="5858" y="10213"/>
                      </a:lnTo>
                      <a:lnTo>
                        <a:pt x="6103" y="10172"/>
                      </a:lnTo>
                      <a:lnTo>
                        <a:pt x="6349" y="10131"/>
                      </a:lnTo>
                      <a:lnTo>
                        <a:pt x="6595" y="10063"/>
                      </a:lnTo>
                      <a:lnTo>
                        <a:pt x="6827" y="9981"/>
                      </a:lnTo>
                      <a:lnTo>
                        <a:pt x="7073" y="9885"/>
                      </a:lnTo>
                      <a:lnTo>
                        <a:pt x="7305" y="9790"/>
                      </a:lnTo>
                      <a:lnTo>
                        <a:pt x="7537" y="9667"/>
                      </a:lnTo>
                      <a:lnTo>
                        <a:pt x="7769" y="9544"/>
                      </a:lnTo>
                      <a:lnTo>
                        <a:pt x="8001" y="9394"/>
                      </a:lnTo>
                      <a:lnTo>
                        <a:pt x="8206" y="9244"/>
                      </a:lnTo>
                      <a:lnTo>
                        <a:pt x="8411" y="9080"/>
                      </a:lnTo>
                      <a:lnTo>
                        <a:pt x="8602" y="8916"/>
                      </a:lnTo>
                      <a:lnTo>
                        <a:pt x="8793" y="8739"/>
                      </a:lnTo>
                      <a:lnTo>
                        <a:pt x="8970" y="8561"/>
                      </a:lnTo>
                      <a:lnTo>
                        <a:pt x="9134" y="8370"/>
                      </a:lnTo>
                      <a:lnTo>
                        <a:pt x="9284" y="8165"/>
                      </a:lnTo>
                      <a:lnTo>
                        <a:pt x="9421" y="7960"/>
                      </a:lnTo>
                      <a:lnTo>
                        <a:pt x="9558" y="7742"/>
                      </a:lnTo>
                      <a:lnTo>
                        <a:pt x="9680" y="7537"/>
                      </a:lnTo>
                      <a:lnTo>
                        <a:pt x="9790" y="7305"/>
                      </a:lnTo>
                      <a:lnTo>
                        <a:pt x="9885" y="7087"/>
                      </a:lnTo>
                      <a:lnTo>
                        <a:pt x="9967" y="6855"/>
                      </a:lnTo>
                      <a:lnTo>
                        <a:pt x="10049" y="6622"/>
                      </a:lnTo>
                      <a:lnTo>
                        <a:pt x="10117" y="6377"/>
                      </a:lnTo>
                      <a:lnTo>
                        <a:pt x="10172" y="6145"/>
                      </a:lnTo>
                      <a:lnTo>
                        <a:pt x="10213" y="5899"/>
                      </a:lnTo>
                      <a:lnTo>
                        <a:pt x="10240" y="5653"/>
                      </a:lnTo>
                      <a:lnTo>
                        <a:pt x="10267" y="5407"/>
                      </a:lnTo>
                      <a:lnTo>
                        <a:pt x="10267" y="5162"/>
                      </a:lnTo>
                      <a:lnTo>
                        <a:pt x="10267" y="4916"/>
                      </a:lnTo>
                      <a:lnTo>
                        <a:pt x="10254" y="4670"/>
                      </a:lnTo>
                      <a:lnTo>
                        <a:pt x="10227" y="4411"/>
                      </a:lnTo>
                      <a:lnTo>
                        <a:pt x="10186" y="4165"/>
                      </a:lnTo>
                      <a:lnTo>
                        <a:pt x="10131" y="3919"/>
                      </a:lnTo>
                      <a:lnTo>
                        <a:pt x="10063" y="3674"/>
                      </a:lnTo>
                      <a:lnTo>
                        <a:pt x="9981" y="3441"/>
                      </a:lnTo>
                      <a:lnTo>
                        <a:pt x="9885" y="3196"/>
                      </a:lnTo>
                      <a:lnTo>
                        <a:pt x="9790" y="2964"/>
                      </a:lnTo>
                      <a:lnTo>
                        <a:pt x="9667" y="2718"/>
                      </a:lnTo>
                      <a:lnTo>
                        <a:pt x="9544" y="2499"/>
                      </a:lnTo>
                      <a:lnTo>
                        <a:pt x="9394" y="2267"/>
                      </a:lnTo>
                      <a:lnTo>
                        <a:pt x="9244" y="2062"/>
                      </a:lnTo>
                      <a:lnTo>
                        <a:pt x="9093" y="1858"/>
                      </a:lnTo>
                      <a:lnTo>
                        <a:pt x="8916" y="1667"/>
                      </a:lnTo>
                      <a:lnTo>
                        <a:pt x="8738" y="1475"/>
                      </a:lnTo>
                      <a:lnTo>
                        <a:pt x="8561" y="1298"/>
                      </a:lnTo>
                      <a:lnTo>
                        <a:pt x="8370" y="1134"/>
                      </a:lnTo>
                      <a:lnTo>
                        <a:pt x="8165" y="984"/>
                      </a:lnTo>
                      <a:lnTo>
                        <a:pt x="7960" y="847"/>
                      </a:lnTo>
                      <a:lnTo>
                        <a:pt x="7755" y="711"/>
                      </a:lnTo>
                      <a:lnTo>
                        <a:pt x="7537" y="588"/>
                      </a:lnTo>
                      <a:lnTo>
                        <a:pt x="7319" y="479"/>
                      </a:lnTo>
                      <a:lnTo>
                        <a:pt x="7086" y="383"/>
                      </a:lnTo>
                      <a:lnTo>
                        <a:pt x="6854" y="301"/>
                      </a:lnTo>
                      <a:lnTo>
                        <a:pt x="6622" y="219"/>
                      </a:lnTo>
                      <a:lnTo>
                        <a:pt x="6390" y="151"/>
                      </a:lnTo>
                      <a:lnTo>
                        <a:pt x="6144" y="97"/>
                      </a:lnTo>
                      <a:lnTo>
                        <a:pt x="5899" y="56"/>
                      </a:lnTo>
                      <a:lnTo>
                        <a:pt x="5653" y="28"/>
                      </a:lnTo>
                      <a:lnTo>
                        <a:pt x="5407" y="1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3"/>
                <p:cNvSpPr/>
                <p:nvPr/>
              </p:nvSpPr>
              <p:spPr>
                <a:xfrm>
                  <a:off x="2673075" y="1152425"/>
                  <a:ext cx="666600" cy="720550"/>
                </a:xfrm>
                <a:custGeom>
                  <a:rect b="b" l="l" r="r" t="t"/>
                  <a:pathLst>
                    <a:path extrusionOk="0" h="28822" w="26664">
                      <a:moveTo>
                        <a:pt x="13120" y="1"/>
                      </a:moveTo>
                      <a:lnTo>
                        <a:pt x="12601" y="15"/>
                      </a:lnTo>
                      <a:lnTo>
                        <a:pt x="12083" y="42"/>
                      </a:lnTo>
                      <a:lnTo>
                        <a:pt x="11564" y="96"/>
                      </a:lnTo>
                      <a:lnTo>
                        <a:pt x="11045" y="178"/>
                      </a:lnTo>
                      <a:lnTo>
                        <a:pt x="10526" y="274"/>
                      </a:lnTo>
                      <a:lnTo>
                        <a:pt x="10007" y="410"/>
                      </a:lnTo>
                      <a:lnTo>
                        <a:pt x="9502" y="574"/>
                      </a:lnTo>
                      <a:lnTo>
                        <a:pt x="8983" y="765"/>
                      </a:lnTo>
                      <a:lnTo>
                        <a:pt x="8478" y="984"/>
                      </a:lnTo>
                      <a:lnTo>
                        <a:pt x="6212" y="2021"/>
                      </a:lnTo>
                      <a:lnTo>
                        <a:pt x="5720" y="2267"/>
                      </a:lnTo>
                      <a:lnTo>
                        <a:pt x="5243" y="2527"/>
                      </a:lnTo>
                      <a:lnTo>
                        <a:pt x="4778" y="2813"/>
                      </a:lnTo>
                      <a:lnTo>
                        <a:pt x="4342" y="3127"/>
                      </a:lnTo>
                      <a:lnTo>
                        <a:pt x="3932" y="3441"/>
                      </a:lnTo>
                      <a:lnTo>
                        <a:pt x="3522" y="3783"/>
                      </a:lnTo>
                      <a:lnTo>
                        <a:pt x="3154" y="4151"/>
                      </a:lnTo>
                      <a:lnTo>
                        <a:pt x="2785" y="4520"/>
                      </a:lnTo>
                      <a:lnTo>
                        <a:pt x="2444" y="4916"/>
                      </a:lnTo>
                      <a:lnTo>
                        <a:pt x="2130" y="5325"/>
                      </a:lnTo>
                      <a:lnTo>
                        <a:pt x="1829" y="5735"/>
                      </a:lnTo>
                      <a:lnTo>
                        <a:pt x="1556" y="6172"/>
                      </a:lnTo>
                      <a:lnTo>
                        <a:pt x="1297" y="6622"/>
                      </a:lnTo>
                      <a:lnTo>
                        <a:pt x="1065" y="7073"/>
                      </a:lnTo>
                      <a:lnTo>
                        <a:pt x="846" y="7537"/>
                      </a:lnTo>
                      <a:lnTo>
                        <a:pt x="669" y="8015"/>
                      </a:lnTo>
                      <a:lnTo>
                        <a:pt x="492" y="8493"/>
                      </a:lnTo>
                      <a:lnTo>
                        <a:pt x="355" y="8984"/>
                      </a:lnTo>
                      <a:lnTo>
                        <a:pt x="232" y="9489"/>
                      </a:lnTo>
                      <a:lnTo>
                        <a:pt x="137" y="9995"/>
                      </a:lnTo>
                      <a:lnTo>
                        <a:pt x="68" y="10500"/>
                      </a:lnTo>
                      <a:lnTo>
                        <a:pt x="27" y="11019"/>
                      </a:lnTo>
                      <a:lnTo>
                        <a:pt x="0" y="11524"/>
                      </a:lnTo>
                      <a:lnTo>
                        <a:pt x="0" y="12042"/>
                      </a:lnTo>
                      <a:lnTo>
                        <a:pt x="27" y="12575"/>
                      </a:lnTo>
                      <a:lnTo>
                        <a:pt x="82" y="13094"/>
                      </a:lnTo>
                      <a:lnTo>
                        <a:pt x="164" y="13613"/>
                      </a:lnTo>
                      <a:lnTo>
                        <a:pt x="273" y="14131"/>
                      </a:lnTo>
                      <a:lnTo>
                        <a:pt x="410" y="14636"/>
                      </a:lnTo>
                      <a:lnTo>
                        <a:pt x="573" y="15155"/>
                      </a:lnTo>
                      <a:lnTo>
                        <a:pt x="765" y="15660"/>
                      </a:lnTo>
                      <a:lnTo>
                        <a:pt x="983" y="16166"/>
                      </a:lnTo>
                      <a:lnTo>
                        <a:pt x="3932" y="21954"/>
                      </a:lnTo>
                      <a:lnTo>
                        <a:pt x="4191" y="22500"/>
                      </a:lnTo>
                      <a:lnTo>
                        <a:pt x="4492" y="23019"/>
                      </a:lnTo>
                      <a:lnTo>
                        <a:pt x="4806" y="23524"/>
                      </a:lnTo>
                      <a:lnTo>
                        <a:pt x="5147" y="24016"/>
                      </a:lnTo>
                      <a:lnTo>
                        <a:pt x="5502" y="24480"/>
                      </a:lnTo>
                      <a:lnTo>
                        <a:pt x="5871" y="24917"/>
                      </a:lnTo>
                      <a:lnTo>
                        <a:pt x="6280" y="25340"/>
                      </a:lnTo>
                      <a:lnTo>
                        <a:pt x="6690" y="25736"/>
                      </a:lnTo>
                      <a:lnTo>
                        <a:pt x="7127" y="26118"/>
                      </a:lnTo>
                      <a:lnTo>
                        <a:pt x="7577" y="26473"/>
                      </a:lnTo>
                      <a:lnTo>
                        <a:pt x="8041" y="26801"/>
                      </a:lnTo>
                      <a:lnTo>
                        <a:pt x="8519" y="27101"/>
                      </a:lnTo>
                      <a:lnTo>
                        <a:pt x="9011" y="27388"/>
                      </a:lnTo>
                      <a:lnTo>
                        <a:pt x="9516" y="27647"/>
                      </a:lnTo>
                      <a:lnTo>
                        <a:pt x="10021" y="27880"/>
                      </a:lnTo>
                      <a:lnTo>
                        <a:pt x="10554" y="28084"/>
                      </a:lnTo>
                      <a:lnTo>
                        <a:pt x="11086" y="28275"/>
                      </a:lnTo>
                      <a:lnTo>
                        <a:pt x="11632" y="28426"/>
                      </a:lnTo>
                      <a:lnTo>
                        <a:pt x="12178" y="28562"/>
                      </a:lnTo>
                      <a:lnTo>
                        <a:pt x="12738" y="28671"/>
                      </a:lnTo>
                      <a:lnTo>
                        <a:pt x="13298" y="28753"/>
                      </a:lnTo>
                      <a:lnTo>
                        <a:pt x="13871" y="28794"/>
                      </a:lnTo>
                      <a:lnTo>
                        <a:pt x="14445" y="28822"/>
                      </a:lnTo>
                      <a:lnTo>
                        <a:pt x="15018" y="28822"/>
                      </a:lnTo>
                      <a:lnTo>
                        <a:pt x="15591" y="28781"/>
                      </a:lnTo>
                      <a:lnTo>
                        <a:pt x="16165" y="28726"/>
                      </a:lnTo>
                      <a:lnTo>
                        <a:pt x="16738" y="28644"/>
                      </a:lnTo>
                      <a:lnTo>
                        <a:pt x="17312" y="28521"/>
                      </a:lnTo>
                      <a:lnTo>
                        <a:pt x="17885" y="28371"/>
                      </a:lnTo>
                      <a:lnTo>
                        <a:pt x="18458" y="28194"/>
                      </a:lnTo>
                      <a:lnTo>
                        <a:pt x="19018" y="27989"/>
                      </a:lnTo>
                      <a:lnTo>
                        <a:pt x="19578" y="27743"/>
                      </a:lnTo>
                      <a:lnTo>
                        <a:pt x="19796" y="27647"/>
                      </a:lnTo>
                      <a:lnTo>
                        <a:pt x="20329" y="27374"/>
                      </a:lnTo>
                      <a:lnTo>
                        <a:pt x="20861" y="27088"/>
                      </a:lnTo>
                      <a:lnTo>
                        <a:pt x="21366" y="26774"/>
                      </a:lnTo>
                      <a:lnTo>
                        <a:pt x="21844" y="26432"/>
                      </a:lnTo>
                      <a:lnTo>
                        <a:pt x="22308" y="26077"/>
                      </a:lnTo>
                      <a:lnTo>
                        <a:pt x="22759" y="25695"/>
                      </a:lnTo>
                      <a:lnTo>
                        <a:pt x="23182" y="25299"/>
                      </a:lnTo>
                      <a:lnTo>
                        <a:pt x="23578" y="24890"/>
                      </a:lnTo>
                      <a:lnTo>
                        <a:pt x="23947" y="24453"/>
                      </a:lnTo>
                      <a:lnTo>
                        <a:pt x="24302" y="24002"/>
                      </a:lnTo>
                      <a:lnTo>
                        <a:pt x="24629" y="23538"/>
                      </a:lnTo>
                      <a:lnTo>
                        <a:pt x="24943" y="23060"/>
                      </a:lnTo>
                      <a:lnTo>
                        <a:pt x="25216" y="22569"/>
                      </a:lnTo>
                      <a:lnTo>
                        <a:pt x="25476" y="22064"/>
                      </a:lnTo>
                      <a:lnTo>
                        <a:pt x="25722" y="21545"/>
                      </a:lnTo>
                      <a:lnTo>
                        <a:pt x="25926" y="21026"/>
                      </a:lnTo>
                      <a:lnTo>
                        <a:pt x="26104" y="20480"/>
                      </a:lnTo>
                      <a:lnTo>
                        <a:pt x="26268" y="19947"/>
                      </a:lnTo>
                      <a:lnTo>
                        <a:pt x="26404" y="19388"/>
                      </a:lnTo>
                      <a:lnTo>
                        <a:pt x="26500" y="18828"/>
                      </a:lnTo>
                      <a:lnTo>
                        <a:pt x="26582" y="18268"/>
                      </a:lnTo>
                      <a:lnTo>
                        <a:pt x="26636" y="17695"/>
                      </a:lnTo>
                      <a:lnTo>
                        <a:pt x="26664" y="17135"/>
                      </a:lnTo>
                      <a:lnTo>
                        <a:pt x="26650" y="16562"/>
                      </a:lnTo>
                      <a:lnTo>
                        <a:pt x="26623" y="15988"/>
                      </a:lnTo>
                      <a:lnTo>
                        <a:pt x="26568" y="15401"/>
                      </a:lnTo>
                      <a:lnTo>
                        <a:pt x="26473" y="14828"/>
                      </a:lnTo>
                      <a:lnTo>
                        <a:pt x="26350" y="14254"/>
                      </a:lnTo>
                      <a:lnTo>
                        <a:pt x="26199" y="13681"/>
                      </a:lnTo>
                      <a:lnTo>
                        <a:pt x="26022" y="13121"/>
                      </a:lnTo>
                      <a:lnTo>
                        <a:pt x="25817" y="12561"/>
                      </a:lnTo>
                      <a:lnTo>
                        <a:pt x="25585" y="12002"/>
                      </a:lnTo>
                      <a:lnTo>
                        <a:pt x="22622" y="6213"/>
                      </a:lnTo>
                      <a:lnTo>
                        <a:pt x="22390" y="5721"/>
                      </a:lnTo>
                      <a:lnTo>
                        <a:pt x="22117" y="5243"/>
                      </a:lnTo>
                      <a:lnTo>
                        <a:pt x="21831" y="4793"/>
                      </a:lnTo>
                      <a:lnTo>
                        <a:pt x="21530" y="4356"/>
                      </a:lnTo>
                      <a:lnTo>
                        <a:pt x="21203" y="3933"/>
                      </a:lnTo>
                      <a:lnTo>
                        <a:pt x="20861" y="3537"/>
                      </a:lnTo>
                      <a:lnTo>
                        <a:pt x="20506" y="3155"/>
                      </a:lnTo>
                      <a:lnTo>
                        <a:pt x="20124" y="2786"/>
                      </a:lnTo>
                      <a:lnTo>
                        <a:pt x="19742" y="2458"/>
                      </a:lnTo>
                      <a:lnTo>
                        <a:pt x="19332" y="2131"/>
                      </a:lnTo>
                      <a:lnTo>
                        <a:pt x="18909" y="1830"/>
                      </a:lnTo>
                      <a:lnTo>
                        <a:pt x="18486" y="1557"/>
                      </a:lnTo>
                      <a:lnTo>
                        <a:pt x="18035" y="1298"/>
                      </a:lnTo>
                      <a:lnTo>
                        <a:pt x="17585" y="1066"/>
                      </a:lnTo>
                      <a:lnTo>
                        <a:pt x="17107" y="861"/>
                      </a:lnTo>
                      <a:lnTo>
                        <a:pt x="16643" y="670"/>
                      </a:lnTo>
                      <a:lnTo>
                        <a:pt x="16151" y="506"/>
                      </a:lnTo>
                      <a:lnTo>
                        <a:pt x="15660" y="356"/>
                      </a:lnTo>
                      <a:lnTo>
                        <a:pt x="15168" y="247"/>
                      </a:lnTo>
                      <a:lnTo>
                        <a:pt x="14663" y="151"/>
                      </a:lnTo>
                      <a:lnTo>
                        <a:pt x="14144" y="69"/>
                      </a:lnTo>
                      <a:lnTo>
                        <a:pt x="13639" y="28"/>
                      </a:lnTo>
                      <a:lnTo>
                        <a:pt x="13120" y="1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3"/>
                <p:cNvSpPr/>
                <p:nvPr/>
              </p:nvSpPr>
              <p:spPr>
                <a:xfrm>
                  <a:off x="2883650" y="1455525"/>
                  <a:ext cx="560475" cy="415050"/>
                </a:xfrm>
                <a:custGeom>
                  <a:rect b="b" l="l" r="r" t="t"/>
                  <a:pathLst>
                    <a:path extrusionOk="0" h="16602" w="22419">
                      <a:moveTo>
                        <a:pt x="14923" y="0"/>
                      </a:moveTo>
                      <a:lnTo>
                        <a:pt x="14568" y="28"/>
                      </a:lnTo>
                      <a:lnTo>
                        <a:pt x="14213" y="69"/>
                      </a:lnTo>
                      <a:lnTo>
                        <a:pt x="13858" y="123"/>
                      </a:lnTo>
                      <a:lnTo>
                        <a:pt x="13490" y="205"/>
                      </a:lnTo>
                      <a:lnTo>
                        <a:pt x="5407" y="2198"/>
                      </a:lnTo>
                      <a:lnTo>
                        <a:pt x="5066" y="2294"/>
                      </a:lnTo>
                      <a:lnTo>
                        <a:pt x="4711" y="2417"/>
                      </a:lnTo>
                      <a:lnTo>
                        <a:pt x="4383" y="2540"/>
                      </a:lnTo>
                      <a:lnTo>
                        <a:pt x="4056" y="2690"/>
                      </a:lnTo>
                      <a:lnTo>
                        <a:pt x="3742" y="2840"/>
                      </a:lnTo>
                      <a:lnTo>
                        <a:pt x="3441" y="3018"/>
                      </a:lnTo>
                      <a:lnTo>
                        <a:pt x="3141" y="3209"/>
                      </a:lnTo>
                      <a:lnTo>
                        <a:pt x="2854" y="3414"/>
                      </a:lnTo>
                      <a:lnTo>
                        <a:pt x="2581" y="3618"/>
                      </a:lnTo>
                      <a:lnTo>
                        <a:pt x="2322" y="3850"/>
                      </a:lnTo>
                      <a:lnTo>
                        <a:pt x="2076" y="4083"/>
                      </a:lnTo>
                      <a:lnTo>
                        <a:pt x="1844" y="4342"/>
                      </a:lnTo>
                      <a:lnTo>
                        <a:pt x="1612" y="4601"/>
                      </a:lnTo>
                      <a:lnTo>
                        <a:pt x="1407" y="4874"/>
                      </a:lnTo>
                      <a:lnTo>
                        <a:pt x="1216" y="5147"/>
                      </a:lnTo>
                      <a:lnTo>
                        <a:pt x="1025" y="5434"/>
                      </a:lnTo>
                      <a:lnTo>
                        <a:pt x="861" y="5735"/>
                      </a:lnTo>
                      <a:lnTo>
                        <a:pt x="697" y="6035"/>
                      </a:lnTo>
                      <a:lnTo>
                        <a:pt x="560" y="6349"/>
                      </a:lnTo>
                      <a:lnTo>
                        <a:pt x="438" y="6663"/>
                      </a:lnTo>
                      <a:lnTo>
                        <a:pt x="328" y="6991"/>
                      </a:lnTo>
                      <a:lnTo>
                        <a:pt x="233" y="7318"/>
                      </a:lnTo>
                      <a:lnTo>
                        <a:pt x="151" y="7660"/>
                      </a:lnTo>
                      <a:lnTo>
                        <a:pt x="83" y="8001"/>
                      </a:lnTo>
                      <a:lnTo>
                        <a:pt x="42" y="8342"/>
                      </a:lnTo>
                      <a:lnTo>
                        <a:pt x="14" y="8697"/>
                      </a:lnTo>
                      <a:lnTo>
                        <a:pt x="1" y="9038"/>
                      </a:lnTo>
                      <a:lnTo>
                        <a:pt x="1" y="9393"/>
                      </a:lnTo>
                      <a:lnTo>
                        <a:pt x="28" y="9748"/>
                      </a:lnTo>
                      <a:lnTo>
                        <a:pt x="69" y="10103"/>
                      </a:lnTo>
                      <a:lnTo>
                        <a:pt x="137" y="10472"/>
                      </a:lnTo>
                      <a:lnTo>
                        <a:pt x="205" y="10827"/>
                      </a:lnTo>
                      <a:lnTo>
                        <a:pt x="301" y="11182"/>
                      </a:lnTo>
                      <a:lnTo>
                        <a:pt x="397" y="11537"/>
                      </a:lnTo>
                      <a:lnTo>
                        <a:pt x="506" y="11878"/>
                      </a:lnTo>
                      <a:lnTo>
                        <a:pt x="642" y="12219"/>
                      </a:lnTo>
                      <a:lnTo>
                        <a:pt x="779" y="12547"/>
                      </a:lnTo>
                      <a:lnTo>
                        <a:pt x="943" y="12861"/>
                      </a:lnTo>
                      <a:lnTo>
                        <a:pt x="1120" y="13162"/>
                      </a:lnTo>
                      <a:lnTo>
                        <a:pt x="1311" y="13462"/>
                      </a:lnTo>
                      <a:lnTo>
                        <a:pt x="1502" y="13735"/>
                      </a:lnTo>
                      <a:lnTo>
                        <a:pt x="1721" y="14008"/>
                      </a:lnTo>
                      <a:lnTo>
                        <a:pt x="1953" y="14267"/>
                      </a:lnTo>
                      <a:lnTo>
                        <a:pt x="2185" y="14527"/>
                      </a:lnTo>
                      <a:lnTo>
                        <a:pt x="2431" y="14759"/>
                      </a:lnTo>
                      <a:lnTo>
                        <a:pt x="2690" y="14977"/>
                      </a:lnTo>
                      <a:lnTo>
                        <a:pt x="2963" y="15196"/>
                      </a:lnTo>
                      <a:lnTo>
                        <a:pt x="3250" y="15387"/>
                      </a:lnTo>
                      <a:lnTo>
                        <a:pt x="3537" y="15578"/>
                      </a:lnTo>
                      <a:lnTo>
                        <a:pt x="3823" y="15742"/>
                      </a:lnTo>
                      <a:lnTo>
                        <a:pt x="4137" y="15892"/>
                      </a:lnTo>
                      <a:lnTo>
                        <a:pt x="4451" y="16042"/>
                      </a:lnTo>
                      <a:lnTo>
                        <a:pt x="4765" y="16165"/>
                      </a:lnTo>
                      <a:lnTo>
                        <a:pt x="5093" y="16274"/>
                      </a:lnTo>
                      <a:lnTo>
                        <a:pt x="5421" y="16370"/>
                      </a:lnTo>
                      <a:lnTo>
                        <a:pt x="5762" y="16452"/>
                      </a:lnTo>
                      <a:lnTo>
                        <a:pt x="6090" y="16506"/>
                      </a:lnTo>
                      <a:lnTo>
                        <a:pt x="6445" y="16561"/>
                      </a:lnTo>
                      <a:lnTo>
                        <a:pt x="6786" y="16588"/>
                      </a:lnTo>
                      <a:lnTo>
                        <a:pt x="7141" y="16602"/>
                      </a:lnTo>
                      <a:lnTo>
                        <a:pt x="7496" y="16588"/>
                      </a:lnTo>
                      <a:lnTo>
                        <a:pt x="7851" y="16575"/>
                      </a:lnTo>
                      <a:lnTo>
                        <a:pt x="8206" y="16534"/>
                      </a:lnTo>
                      <a:lnTo>
                        <a:pt x="8561" y="16465"/>
                      </a:lnTo>
                      <a:lnTo>
                        <a:pt x="8916" y="16384"/>
                      </a:lnTo>
                      <a:lnTo>
                        <a:pt x="16998" y="14390"/>
                      </a:lnTo>
                      <a:lnTo>
                        <a:pt x="17353" y="14295"/>
                      </a:lnTo>
                      <a:lnTo>
                        <a:pt x="17695" y="14185"/>
                      </a:lnTo>
                      <a:lnTo>
                        <a:pt x="18036" y="14049"/>
                      </a:lnTo>
                      <a:lnTo>
                        <a:pt x="18364" y="13899"/>
                      </a:lnTo>
                      <a:lnTo>
                        <a:pt x="18678" y="13749"/>
                      </a:lnTo>
                      <a:lnTo>
                        <a:pt x="18978" y="13571"/>
                      </a:lnTo>
                      <a:lnTo>
                        <a:pt x="19278" y="13380"/>
                      </a:lnTo>
                      <a:lnTo>
                        <a:pt x="19551" y="13175"/>
                      </a:lnTo>
                      <a:lnTo>
                        <a:pt x="19824" y="12970"/>
                      </a:lnTo>
                      <a:lnTo>
                        <a:pt x="20084" y="12738"/>
                      </a:lnTo>
                      <a:lnTo>
                        <a:pt x="20343" y="12506"/>
                      </a:lnTo>
                      <a:lnTo>
                        <a:pt x="20575" y="12260"/>
                      </a:lnTo>
                      <a:lnTo>
                        <a:pt x="20794" y="12001"/>
                      </a:lnTo>
                      <a:lnTo>
                        <a:pt x="21012" y="11728"/>
                      </a:lnTo>
                      <a:lnTo>
                        <a:pt x="21203" y="11441"/>
                      </a:lnTo>
                      <a:lnTo>
                        <a:pt x="21394" y="11155"/>
                      </a:lnTo>
                      <a:lnTo>
                        <a:pt x="21558" y="10854"/>
                      </a:lnTo>
                      <a:lnTo>
                        <a:pt x="21708" y="10554"/>
                      </a:lnTo>
                      <a:lnTo>
                        <a:pt x="21859" y="10240"/>
                      </a:lnTo>
                      <a:lnTo>
                        <a:pt x="21981" y="9926"/>
                      </a:lnTo>
                      <a:lnTo>
                        <a:pt x="22091" y="9598"/>
                      </a:lnTo>
                      <a:lnTo>
                        <a:pt x="22186" y="9271"/>
                      </a:lnTo>
                      <a:lnTo>
                        <a:pt x="22268" y="8929"/>
                      </a:lnTo>
                      <a:lnTo>
                        <a:pt x="22323" y="8588"/>
                      </a:lnTo>
                      <a:lnTo>
                        <a:pt x="22377" y="8247"/>
                      </a:lnTo>
                      <a:lnTo>
                        <a:pt x="22405" y="7905"/>
                      </a:lnTo>
                      <a:lnTo>
                        <a:pt x="22418" y="7550"/>
                      </a:lnTo>
                      <a:lnTo>
                        <a:pt x="22405" y="7195"/>
                      </a:lnTo>
                      <a:lnTo>
                        <a:pt x="22391" y="6840"/>
                      </a:lnTo>
                      <a:lnTo>
                        <a:pt x="22350" y="6485"/>
                      </a:lnTo>
                      <a:lnTo>
                        <a:pt x="22282" y="6130"/>
                      </a:lnTo>
                      <a:lnTo>
                        <a:pt x="22200" y="5775"/>
                      </a:lnTo>
                      <a:lnTo>
                        <a:pt x="22118" y="5407"/>
                      </a:lnTo>
                      <a:lnTo>
                        <a:pt x="22022" y="5052"/>
                      </a:lnTo>
                      <a:lnTo>
                        <a:pt x="21900" y="4711"/>
                      </a:lnTo>
                      <a:lnTo>
                        <a:pt x="21777" y="4369"/>
                      </a:lnTo>
                      <a:lnTo>
                        <a:pt x="21627" y="4055"/>
                      </a:lnTo>
                      <a:lnTo>
                        <a:pt x="21476" y="3728"/>
                      </a:lnTo>
                      <a:lnTo>
                        <a:pt x="21299" y="3427"/>
                      </a:lnTo>
                      <a:lnTo>
                        <a:pt x="21108" y="3141"/>
                      </a:lnTo>
                      <a:lnTo>
                        <a:pt x="20903" y="2854"/>
                      </a:lnTo>
                      <a:lnTo>
                        <a:pt x="20698" y="2581"/>
                      </a:lnTo>
                      <a:lnTo>
                        <a:pt x="20466" y="2321"/>
                      </a:lnTo>
                      <a:lnTo>
                        <a:pt x="20234" y="2076"/>
                      </a:lnTo>
                      <a:lnTo>
                        <a:pt x="19975" y="1830"/>
                      </a:lnTo>
                      <a:lnTo>
                        <a:pt x="19715" y="1611"/>
                      </a:lnTo>
                      <a:lnTo>
                        <a:pt x="19456" y="1407"/>
                      </a:lnTo>
                      <a:lnTo>
                        <a:pt x="19169" y="1202"/>
                      </a:lnTo>
                      <a:lnTo>
                        <a:pt x="18882" y="1024"/>
                      </a:lnTo>
                      <a:lnTo>
                        <a:pt x="18582" y="847"/>
                      </a:lnTo>
                      <a:lnTo>
                        <a:pt x="18282" y="697"/>
                      </a:lnTo>
                      <a:lnTo>
                        <a:pt x="17968" y="560"/>
                      </a:lnTo>
                      <a:lnTo>
                        <a:pt x="17654" y="424"/>
                      </a:lnTo>
                      <a:lnTo>
                        <a:pt x="17326" y="314"/>
                      </a:lnTo>
                      <a:lnTo>
                        <a:pt x="16998" y="219"/>
                      </a:lnTo>
                      <a:lnTo>
                        <a:pt x="16657" y="151"/>
                      </a:lnTo>
                      <a:lnTo>
                        <a:pt x="16316" y="82"/>
                      </a:lnTo>
                      <a:lnTo>
                        <a:pt x="15974" y="41"/>
                      </a:lnTo>
                      <a:lnTo>
                        <a:pt x="15619" y="0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3"/>
                <p:cNvSpPr/>
                <p:nvPr/>
              </p:nvSpPr>
              <p:spPr>
                <a:xfrm>
                  <a:off x="2673075" y="1242200"/>
                  <a:ext cx="260775" cy="456375"/>
                </a:xfrm>
                <a:custGeom>
                  <a:rect b="b" l="l" r="r" t="t"/>
                  <a:pathLst>
                    <a:path extrusionOk="0" h="18255" w="10431">
                      <a:moveTo>
                        <a:pt x="3755" y="1"/>
                      </a:moveTo>
                      <a:lnTo>
                        <a:pt x="3427" y="301"/>
                      </a:lnTo>
                      <a:lnTo>
                        <a:pt x="3113" y="601"/>
                      </a:lnTo>
                      <a:lnTo>
                        <a:pt x="2812" y="915"/>
                      </a:lnTo>
                      <a:lnTo>
                        <a:pt x="2526" y="1229"/>
                      </a:lnTo>
                      <a:lnTo>
                        <a:pt x="2253" y="1571"/>
                      </a:lnTo>
                      <a:lnTo>
                        <a:pt x="2007" y="1912"/>
                      </a:lnTo>
                      <a:lnTo>
                        <a:pt x="1761" y="2253"/>
                      </a:lnTo>
                      <a:lnTo>
                        <a:pt x="1529" y="2622"/>
                      </a:lnTo>
                      <a:lnTo>
                        <a:pt x="1324" y="2990"/>
                      </a:lnTo>
                      <a:lnTo>
                        <a:pt x="1120" y="3373"/>
                      </a:lnTo>
                      <a:lnTo>
                        <a:pt x="942" y="3755"/>
                      </a:lnTo>
                      <a:lnTo>
                        <a:pt x="778" y="4137"/>
                      </a:lnTo>
                      <a:lnTo>
                        <a:pt x="628" y="4533"/>
                      </a:lnTo>
                      <a:lnTo>
                        <a:pt x="492" y="4943"/>
                      </a:lnTo>
                      <a:lnTo>
                        <a:pt x="369" y="5352"/>
                      </a:lnTo>
                      <a:lnTo>
                        <a:pt x="273" y="5762"/>
                      </a:lnTo>
                      <a:lnTo>
                        <a:pt x="178" y="6172"/>
                      </a:lnTo>
                      <a:lnTo>
                        <a:pt x="109" y="6595"/>
                      </a:lnTo>
                      <a:lnTo>
                        <a:pt x="55" y="7018"/>
                      </a:lnTo>
                      <a:lnTo>
                        <a:pt x="27" y="7441"/>
                      </a:lnTo>
                      <a:lnTo>
                        <a:pt x="0" y="7878"/>
                      </a:lnTo>
                      <a:lnTo>
                        <a:pt x="0" y="8301"/>
                      </a:lnTo>
                      <a:lnTo>
                        <a:pt x="14" y="8738"/>
                      </a:lnTo>
                      <a:lnTo>
                        <a:pt x="55" y="9161"/>
                      </a:lnTo>
                      <a:lnTo>
                        <a:pt x="96" y="9598"/>
                      </a:lnTo>
                      <a:lnTo>
                        <a:pt x="164" y="10035"/>
                      </a:lnTo>
                      <a:lnTo>
                        <a:pt x="259" y="10458"/>
                      </a:lnTo>
                      <a:lnTo>
                        <a:pt x="369" y="10882"/>
                      </a:lnTo>
                      <a:lnTo>
                        <a:pt x="492" y="11319"/>
                      </a:lnTo>
                      <a:lnTo>
                        <a:pt x="628" y="11742"/>
                      </a:lnTo>
                      <a:lnTo>
                        <a:pt x="792" y="12165"/>
                      </a:lnTo>
                      <a:lnTo>
                        <a:pt x="983" y="12575"/>
                      </a:lnTo>
                      <a:lnTo>
                        <a:pt x="3591" y="18254"/>
                      </a:lnTo>
                      <a:lnTo>
                        <a:pt x="4028" y="18104"/>
                      </a:lnTo>
                      <a:lnTo>
                        <a:pt x="4464" y="17940"/>
                      </a:lnTo>
                      <a:lnTo>
                        <a:pt x="4888" y="17763"/>
                      </a:lnTo>
                      <a:lnTo>
                        <a:pt x="5297" y="17558"/>
                      </a:lnTo>
                      <a:lnTo>
                        <a:pt x="5693" y="17339"/>
                      </a:lnTo>
                      <a:lnTo>
                        <a:pt x="6075" y="17107"/>
                      </a:lnTo>
                      <a:lnTo>
                        <a:pt x="6444" y="16862"/>
                      </a:lnTo>
                      <a:lnTo>
                        <a:pt x="6799" y="16588"/>
                      </a:lnTo>
                      <a:lnTo>
                        <a:pt x="7140" y="16302"/>
                      </a:lnTo>
                      <a:lnTo>
                        <a:pt x="7468" y="16001"/>
                      </a:lnTo>
                      <a:lnTo>
                        <a:pt x="7782" y="15687"/>
                      </a:lnTo>
                      <a:lnTo>
                        <a:pt x="8082" y="15360"/>
                      </a:lnTo>
                      <a:lnTo>
                        <a:pt x="8369" y="15018"/>
                      </a:lnTo>
                      <a:lnTo>
                        <a:pt x="8628" y="14677"/>
                      </a:lnTo>
                      <a:lnTo>
                        <a:pt x="8888" y="14308"/>
                      </a:lnTo>
                      <a:lnTo>
                        <a:pt x="9120" y="13940"/>
                      </a:lnTo>
                      <a:lnTo>
                        <a:pt x="9325" y="13544"/>
                      </a:lnTo>
                      <a:lnTo>
                        <a:pt x="9530" y="13162"/>
                      </a:lnTo>
                      <a:lnTo>
                        <a:pt x="9707" y="12752"/>
                      </a:lnTo>
                      <a:lnTo>
                        <a:pt x="9871" y="12342"/>
                      </a:lnTo>
                      <a:lnTo>
                        <a:pt x="10007" y="11919"/>
                      </a:lnTo>
                      <a:lnTo>
                        <a:pt x="10130" y="11496"/>
                      </a:lnTo>
                      <a:lnTo>
                        <a:pt x="10226" y="11059"/>
                      </a:lnTo>
                      <a:lnTo>
                        <a:pt x="10308" y="10622"/>
                      </a:lnTo>
                      <a:lnTo>
                        <a:pt x="10376" y="10172"/>
                      </a:lnTo>
                      <a:lnTo>
                        <a:pt x="10417" y="9721"/>
                      </a:lnTo>
                      <a:lnTo>
                        <a:pt x="10431" y="9271"/>
                      </a:lnTo>
                      <a:lnTo>
                        <a:pt x="10431" y="8820"/>
                      </a:lnTo>
                      <a:lnTo>
                        <a:pt x="10403" y="8356"/>
                      </a:lnTo>
                      <a:lnTo>
                        <a:pt x="10349" y="7892"/>
                      </a:lnTo>
                      <a:lnTo>
                        <a:pt x="10280" y="7441"/>
                      </a:lnTo>
                      <a:lnTo>
                        <a:pt x="10185" y="6977"/>
                      </a:lnTo>
                      <a:lnTo>
                        <a:pt x="10117" y="6649"/>
                      </a:lnTo>
                      <a:lnTo>
                        <a:pt x="10021" y="6335"/>
                      </a:lnTo>
                      <a:lnTo>
                        <a:pt x="9925" y="6035"/>
                      </a:lnTo>
                      <a:lnTo>
                        <a:pt x="9816" y="5735"/>
                      </a:lnTo>
                      <a:lnTo>
                        <a:pt x="9693" y="5434"/>
                      </a:lnTo>
                      <a:lnTo>
                        <a:pt x="9571" y="5148"/>
                      </a:lnTo>
                      <a:lnTo>
                        <a:pt x="9434" y="4861"/>
                      </a:lnTo>
                      <a:lnTo>
                        <a:pt x="9297" y="4574"/>
                      </a:lnTo>
                      <a:lnTo>
                        <a:pt x="9134" y="4301"/>
                      </a:lnTo>
                      <a:lnTo>
                        <a:pt x="8983" y="4042"/>
                      </a:lnTo>
                      <a:lnTo>
                        <a:pt x="8806" y="3782"/>
                      </a:lnTo>
                      <a:lnTo>
                        <a:pt x="8628" y="3523"/>
                      </a:lnTo>
                      <a:lnTo>
                        <a:pt x="8451" y="3277"/>
                      </a:lnTo>
                      <a:lnTo>
                        <a:pt x="8246" y="3031"/>
                      </a:lnTo>
                      <a:lnTo>
                        <a:pt x="8055" y="2799"/>
                      </a:lnTo>
                      <a:lnTo>
                        <a:pt x="7850" y="2581"/>
                      </a:lnTo>
                      <a:lnTo>
                        <a:pt x="7632" y="2362"/>
                      </a:lnTo>
                      <a:lnTo>
                        <a:pt x="7413" y="2144"/>
                      </a:lnTo>
                      <a:lnTo>
                        <a:pt x="7181" y="1939"/>
                      </a:lnTo>
                      <a:lnTo>
                        <a:pt x="6949" y="1748"/>
                      </a:lnTo>
                      <a:lnTo>
                        <a:pt x="6717" y="1557"/>
                      </a:lnTo>
                      <a:lnTo>
                        <a:pt x="6471" y="1366"/>
                      </a:lnTo>
                      <a:lnTo>
                        <a:pt x="6212" y="1202"/>
                      </a:lnTo>
                      <a:lnTo>
                        <a:pt x="5966" y="1024"/>
                      </a:lnTo>
                      <a:lnTo>
                        <a:pt x="5707" y="874"/>
                      </a:lnTo>
                      <a:lnTo>
                        <a:pt x="5434" y="724"/>
                      </a:lnTo>
                      <a:lnTo>
                        <a:pt x="5161" y="588"/>
                      </a:lnTo>
                      <a:lnTo>
                        <a:pt x="4888" y="451"/>
                      </a:lnTo>
                      <a:lnTo>
                        <a:pt x="4615" y="328"/>
                      </a:lnTo>
                      <a:lnTo>
                        <a:pt x="4328" y="205"/>
                      </a:lnTo>
                      <a:lnTo>
                        <a:pt x="4041" y="110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3"/>
                <p:cNvSpPr/>
                <p:nvPr/>
              </p:nvSpPr>
              <p:spPr>
                <a:xfrm>
                  <a:off x="2680225" y="1639500"/>
                  <a:ext cx="143725" cy="143700"/>
                </a:xfrm>
                <a:custGeom>
                  <a:rect b="b" l="l" r="r" t="t"/>
                  <a:pathLst>
                    <a:path extrusionOk="0" h="5748" w="5749">
                      <a:moveTo>
                        <a:pt x="2677" y="0"/>
                      </a:moveTo>
                      <a:lnTo>
                        <a:pt x="2390" y="41"/>
                      </a:lnTo>
                      <a:lnTo>
                        <a:pt x="2117" y="96"/>
                      </a:lnTo>
                      <a:lnTo>
                        <a:pt x="1844" y="191"/>
                      </a:lnTo>
                      <a:lnTo>
                        <a:pt x="1571" y="314"/>
                      </a:lnTo>
                      <a:lnTo>
                        <a:pt x="1311" y="451"/>
                      </a:lnTo>
                      <a:lnTo>
                        <a:pt x="1079" y="628"/>
                      </a:lnTo>
                      <a:lnTo>
                        <a:pt x="874" y="806"/>
                      </a:lnTo>
                      <a:lnTo>
                        <a:pt x="683" y="1010"/>
                      </a:lnTo>
                      <a:lnTo>
                        <a:pt x="506" y="1243"/>
                      </a:lnTo>
                      <a:lnTo>
                        <a:pt x="356" y="1475"/>
                      </a:lnTo>
                      <a:lnTo>
                        <a:pt x="233" y="1720"/>
                      </a:lnTo>
                      <a:lnTo>
                        <a:pt x="137" y="1980"/>
                      </a:lnTo>
                      <a:lnTo>
                        <a:pt x="69" y="2239"/>
                      </a:lnTo>
                      <a:lnTo>
                        <a:pt x="14" y="2512"/>
                      </a:lnTo>
                      <a:lnTo>
                        <a:pt x="1" y="2785"/>
                      </a:lnTo>
                      <a:lnTo>
                        <a:pt x="1" y="3072"/>
                      </a:lnTo>
                      <a:lnTo>
                        <a:pt x="42" y="3345"/>
                      </a:lnTo>
                      <a:lnTo>
                        <a:pt x="96" y="3632"/>
                      </a:lnTo>
                      <a:lnTo>
                        <a:pt x="192" y="3905"/>
                      </a:lnTo>
                      <a:lnTo>
                        <a:pt x="315" y="4164"/>
                      </a:lnTo>
                      <a:lnTo>
                        <a:pt x="451" y="4424"/>
                      </a:lnTo>
                      <a:lnTo>
                        <a:pt x="629" y="4656"/>
                      </a:lnTo>
                      <a:lnTo>
                        <a:pt x="806" y="4874"/>
                      </a:lnTo>
                      <a:lnTo>
                        <a:pt x="1011" y="5065"/>
                      </a:lnTo>
                      <a:lnTo>
                        <a:pt x="1243" y="5229"/>
                      </a:lnTo>
                      <a:lnTo>
                        <a:pt x="1475" y="5379"/>
                      </a:lnTo>
                      <a:lnTo>
                        <a:pt x="1721" y="5502"/>
                      </a:lnTo>
                      <a:lnTo>
                        <a:pt x="1980" y="5598"/>
                      </a:lnTo>
                      <a:lnTo>
                        <a:pt x="2240" y="5680"/>
                      </a:lnTo>
                      <a:lnTo>
                        <a:pt x="2513" y="5721"/>
                      </a:lnTo>
                      <a:lnTo>
                        <a:pt x="2786" y="5748"/>
                      </a:lnTo>
                      <a:lnTo>
                        <a:pt x="3073" y="5734"/>
                      </a:lnTo>
                      <a:lnTo>
                        <a:pt x="3346" y="5707"/>
                      </a:lnTo>
                      <a:lnTo>
                        <a:pt x="3632" y="5639"/>
                      </a:lnTo>
                      <a:lnTo>
                        <a:pt x="3905" y="5557"/>
                      </a:lnTo>
                      <a:lnTo>
                        <a:pt x="4165" y="5434"/>
                      </a:lnTo>
                      <a:lnTo>
                        <a:pt x="4424" y="5284"/>
                      </a:lnTo>
                      <a:lnTo>
                        <a:pt x="4656" y="5120"/>
                      </a:lnTo>
                      <a:lnTo>
                        <a:pt x="4875" y="4929"/>
                      </a:lnTo>
                      <a:lnTo>
                        <a:pt x="5066" y="4724"/>
                      </a:lnTo>
                      <a:lnTo>
                        <a:pt x="5230" y="4506"/>
                      </a:lnTo>
                      <a:lnTo>
                        <a:pt x="5380" y="4273"/>
                      </a:lnTo>
                      <a:lnTo>
                        <a:pt x="5503" y="4028"/>
                      </a:lnTo>
                      <a:lnTo>
                        <a:pt x="5598" y="3768"/>
                      </a:lnTo>
                      <a:lnTo>
                        <a:pt x="5680" y="3495"/>
                      </a:lnTo>
                      <a:lnTo>
                        <a:pt x="5721" y="3222"/>
                      </a:lnTo>
                      <a:lnTo>
                        <a:pt x="5748" y="2949"/>
                      </a:lnTo>
                      <a:lnTo>
                        <a:pt x="5735" y="2676"/>
                      </a:lnTo>
                      <a:lnTo>
                        <a:pt x="5708" y="2389"/>
                      </a:lnTo>
                      <a:lnTo>
                        <a:pt x="5639" y="2116"/>
                      </a:lnTo>
                      <a:lnTo>
                        <a:pt x="5557" y="1843"/>
                      </a:lnTo>
                      <a:lnTo>
                        <a:pt x="5434" y="1570"/>
                      </a:lnTo>
                      <a:lnTo>
                        <a:pt x="5284" y="1311"/>
                      </a:lnTo>
                      <a:lnTo>
                        <a:pt x="5120" y="1079"/>
                      </a:lnTo>
                      <a:lnTo>
                        <a:pt x="4929" y="874"/>
                      </a:lnTo>
                      <a:lnTo>
                        <a:pt x="4725" y="683"/>
                      </a:lnTo>
                      <a:lnTo>
                        <a:pt x="4506" y="505"/>
                      </a:lnTo>
                      <a:lnTo>
                        <a:pt x="4274" y="355"/>
                      </a:lnTo>
                      <a:lnTo>
                        <a:pt x="4028" y="246"/>
                      </a:lnTo>
                      <a:lnTo>
                        <a:pt x="3769" y="137"/>
                      </a:lnTo>
                      <a:lnTo>
                        <a:pt x="3496" y="68"/>
                      </a:lnTo>
                      <a:lnTo>
                        <a:pt x="3223" y="14"/>
                      </a:lnTo>
                      <a:lnTo>
                        <a:pt x="2950" y="0"/>
                      </a:lnTo>
                      <a:close/>
                    </a:path>
                  </a:pathLst>
                </a:custGeom>
                <a:solidFill>
                  <a:srgbClr val="FCBD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3"/>
                <p:cNvSpPr/>
                <p:nvPr/>
              </p:nvSpPr>
              <p:spPr>
                <a:xfrm>
                  <a:off x="2717775" y="1663725"/>
                  <a:ext cx="82625" cy="79900"/>
                </a:xfrm>
                <a:custGeom>
                  <a:rect b="b" l="l" r="r" t="t"/>
                  <a:pathLst>
                    <a:path extrusionOk="0" h="3196" w="3305">
                      <a:moveTo>
                        <a:pt x="1338" y="1"/>
                      </a:moveTo>
                      <a:lnTo>
                        <a:pt x="1147" y="14"/>
                      </a:lnTo>
                      <a:lnTo>
                        <a:pt x="970" y="55"/>
                      </a:lnTo>
                      <a:lnTo>
                        <a:pt x="792" y="110"/>
                      </a:lnTo>
                      <a:lnTo>
                        <a:pt x="629" y="178"/>
                      </a:lnTo>
                      <a:lnTo>
                        <a:pt x="465" y="260"/>
                      </a:lnTo>
                      <a:lnTo>
                        <a:pt x="315" y="369"/>
                      </a:lnTo>
                      <a:lnTo>
                        <a:pt x="164" y="478"/>
                      </a:lnTo>
                      <a:lnTo>
                        <a:pt x="28" y="615"/>
                      </a:lnTo>
                      <a:lnTo>
                        <a:pt x="14" y="656"/>
                      </a:lnTo>
                      <a:lnTo>
                        <a:pt x="1" y="697"/>
                      </a:lnTo>
                      <a:lnTo>
                        <a:pt x="14" y="738"/>
                      </a:lnTo>
                      <a:lnTo>
                        <a:pt x="41" y="779"/>
                      </a:lnTo>
                      <a:lnTo>
                        <a:pt x="82" y="806"/>
                      </a:lnTo>
                      <a:lnTo>
                        <a:pt x="178" y="806"/>
                      </a:lnTo>
                      <a:lnTo>
                        <a:pt x="205" y="779"/>
                      </a:lnTo>
                      <a:lnTo>
                        <a:pt x="328" y="656"/>
                      </a:lnTo>
                      <a:lnTo>
                        <a:pt x="451" y="560"/>
                      </a:lnTo>
                      <a:lnTo>
                        <a:pt x="588" y="465"/>
                      </a:lnTo>
                      <a:lnTo>
                        <a:pt x="724" y="396"/>
                      </a:lnTo>
                      <a:lnTo>
                        <a:pt x="874" y="328"/>
                      </a:lnTo>
                      <a:lnTo>
                        <a:pt x="1024" y="287"/>
                      </a:lnTo>
                      <a:lnTo>
                        <a:pt x="1188" y="260"/>
                      </a:lnTo>
                      <a:lnTo>
                        <a:pt x="1352" y="246"/>
                      </a:lnTo>
                      <a:lnTo>
                        <a:pt x="1516" y="246"/>
                      </a:lnTo>
                      <a:lnTo>
                        <a:pt x="1666" y="260"/>
                      </a:lnTo>
                      <a:lnTo>
                        <a:pt x="1830" y="287"/>
                      </a:lnTo>
                      <a:lnTo>
                        <a:pt x="1980" y="342"/>
                      </a:lnTo>
                      <a:lnTo>
                        <a:pt x="2130" y="396"/>
                      </a:lnTo>
                      <a:lnTo>
                        <a:pt x="2267" y="478"/>
                      </a:lnTo>
                      <a:lnTo>
                        <a:pt x="2403" y="560"/>
                      </a:lnTo>
                      <a:lnTo>
                        <a:pt x="2526" y="669"/>
                      </a:lnTo>
                      <a:lnTo>
                        <a:pt x="2649" y="792"/>
                      </a:lnTo>
                      <a:lnTo>
                        <a:pt x="2745" y="915"/>
                      </a:lnTo>
                      <a:lnTo>
                        <a:pt x="2840" y="1052"/>
                      </a:lnTo>
                      <a:lnTo>
                        <a:pt x="2909" y="1202"/>
                      </a:lnTo>
                      <a:lnTo>
                        <a:pt x="2977" y="1338"/>
                      </a:lnTo>
                      <a:lnTo>
                        <a:pt x="3018" y="1502"/>
                      </a:lnTo>
                      <a:lnTo>
                        <a:pt x="3045" y="1652"/>
                      </a:lnTo>
                      <a:lnTo>
                        <a:pt x="3059" y="1803"/>
                      </a:lnTo>
                      <a:lnTo>
                        <a:pt x="3059" y="1966"/>
                      </a:lnTo>
                      <a:lnTo>
                        <a:pt x="3045" y="2117"/>
                      </a:lnTo>
                      <a:lnTo>
                        <a:pt x="3018" y="2280"/>
                      </a:lnTo>
                      <a:lnTo>
                        <a:pt x="2963" y="2431"/>
                      </a:lnTo>
                      <a:lnTo>
                        <a:pt x="2909" y="2581"/>
                      </a:lnTo>
                      <a:lnTo>
                        <a:pt x="2827" y="2717"/>
                      </a:lnTo>
                      <a:lnTo>
                        <a:pt x="2745" y="2854"/>
                      </a:lnTo>
                      <a:lnTo>
                        <a:pt x="2635" y="2990"/>
                      </a:lnTo>
                      <a:lnTo>
                        <a:pt x="2608" y="3031"/>
                      </a:lnTo>
                      <a:lnTo>
                        <a:pt x="2608" y="3072"/>
                      </a:lnTo>
                      <a:lnTo>
                        <a:pt x="2608" y="3127"/>
                      </a:lnTo>
                      <a:lnTo>
                        <a:pt x="2635" y="3154"/>
                      </a:lnTo>
                      <a:lnTo>
                        <a:pt x="2676" y="3182"/>
                      </a:lnTo>
                      <a:lnTo>
                        <a:pt x="2704" y="3195"/>
                      </a:lnTo>
                      <a:lnTo>
                        <a:pt x="2745" y="3182"/>
                      </a:lnTo>
                      <a:lnTo>
                        <a:pt x="2772" y="3182"/>
                      </a:lnTo>
                      <a:lnTo>
                        <a:pt x="2813" y="3154"/>
                      </a:lnTo>
                      <a:lnTo>
                        <a:pt x="2936" y="3004"/>
                      </a:lnTo>
                      <a:lnTo>
                        <a:pt x="3031" y="2840"/>
                      </a:lnTo>
                      <a:lnTo>
                        <a:pt x="3127" y="2676"/>
                      </a:lnTo>
                      <a:lnTo>
                        <a:pt x="3195" y="2513"/>
                      </a:lnTo>
                      <a:lnTo>
                        <a:pt x="3250" y="2335"/>
                      </a:lnTo>
                      <a:lnTo>
                        <a:pt x="3277" y="2158"/>
                      </a:lnTo>
                      <a:lnTo>
                        <a:pt x="3304" y="1980"/>
                      </a:lnTo>
                      <a:lnTo>
                        <a:pt x="3304" y="1803"/>
                      </a:lnTo>
                      <a:lnTo>
                        <a:pt x="3277" y="1612"/>
                      </a:lnTo>
                      <a:lnTo>
                        <a:pt x="3250" y="1434"/>
                      </a:lnTo>
                      <a:lnTo>
                        <a:pt x="3195" y="1270"/>
                      </a:lnTo>
                      <a:lnTo>
                        <a:pt x="3127" y="1093"/>
                      </a:lnTo>
                      <a:lnTo>
                        <a:pt x="3045" y="929"/>
                      </a:lnTo>
                      <a:lnTo>
                        <a:pt x="2949" y="779"/>
                      </a:lnTo>
                      <a:lnTo>
                        <a:pt x="2827" y="629"/>
                      </a:lnTo>
                      <a:lnTo>
                        <a:pt x="2690" y="492"/>
                      </a:lnTo>
                      <a:lnTo>
                        <a:pt x="2554" y="369"/>
                      </a:lnTo>
                      <a:lnTo>
                        <a:pt x="2390" y="274"/>
                      </a:lnTo>
                      <a:lnTo>
                        <a:pt x="2240" y="178"/>
                      </a:lnTo>
                      <a:lnTo>
                        <a:pt x="2062" y="110"/>
                      </a:lnTo>
                      <a:lnTo>
                        <a:pt x="1885" y="55"/>
                      </a:lnTo>
                      <a:lnTo>
                        <a:pt x="1707" y="28"/>
                      </a:lnTo>
                      <a:lnTo>
                        <a:pt x="1530" y="1"/>
                      </a:lnTo>
                      <a:close/>
                    </a:path>
                  </a:pathLst>
                </a:custGeom>
                <a:solidFill>
                  <a:srgbClr val="704A1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3"/>
                <p:cNvSpPr/>
                <p:nvPr/>
              </p:nvSpPr>
              <p:spPr>
                <a:xfrm>
                  <a:off x="2750550" y="1681125"/>
                  <a:ext cx="36875" cy="33475"/>
                </a:xfrm>
                <a:custGeom>
                  <a:rect b="b" l="l" r="r" t="t"/>
                  <a:pathLst>
                    <a:path extrusionOk="0" h="1339" w="1475">
                      <a:moveTo>
                        <a:pt x="1324" y="1"/>
                      </a:moveTo>
                      <a:lnTo>
                        <a:pt x="1106" y="69"/>
                      </a:lnTo>
                      <a:lnTo>
                        <a:pt x="901" y="165"/>
                      </a:lnTo>
                      <a:lnTo>
                        <a:pt x="696" y="287"/>
                      </a:lnTo>
                      <a:lnTo>
                        <a:pt x="519" y="424"/>
                      </a:lnTo>
                      <a:lnTo>
                        <a:pt x="369" y="588"/>
                      </a:lnTo>
                      <a:lnTo>
                        <a:pt x="219" y="765"/>
                      </a:lnTo>
                      <a:lnTo>
                        <a:pt x="109" y="956"/>
                      </a:lnTo>
                      <a:lnTo>
                        <a:pt x="14" y="1175"/>
                      </a:lnTo>
                      <a:lnTo>
                        <a:pt x="0" y="1230"/>
                      </a:lnTo>
                      <a:lnTo>
                        <a:pt x="14" y="1270"/>
                      </a:lnTo>
                      <a:lnTo>
                        <a:pt x="41" y="1311"/>
                      </a:lnTo>
                      <a:lnTo>
                        <a:pt x="82" y="1325"/>
                      </a:lnTo>
                      <a:lnTo>
                        <a:pt x="137" y="1339"/>
                      </a:lnTo>
                      <a:lnTo>
                        <a:pt x="178" y="1325"/>
                      </a:lnTo>
                      <a:lnTo>
                        <a:pt x="219" y="1298"/>
                      </a:lnTo>
                      <a:lnTo>
                        <a:pt x="232" y="1257"/>
                      </a:lnTo>
                      <a:lnTo>
                        <a:pt x="314" y="1079"/>
                      </a:lnTo>
                      <a:lnTo>
                        <a:pt x="423" y="902"/>
                      </a:lnTo>
                      <a:lnTo>
                        <a:pt x="546" y="738"/>
                      </a:lnTo>
                      <a:lnTo>
                        <a:pt x="683" y="602"/>
                      </a:lnTo>
                      <a:lnTo>
                        <a:pt x="833" y="479"/>
                      </a:lnTo>
                      <a:lnTo>
                        <a:pt x="1010" y="369"/>
                      </a:lnTo>
                      <a:lnTo>
                        <a:pt x="1188" y="287"/>
                      </a:lnTo>
                      <a:lnTo>
                        <a:pt x="1393" y="233"/>
                      </a:lnTo>
                      <a:lnTo>
                        <a:pt x="1434" y="206"/>
                      </a:lnTo>
                      <a:lnTo>
                        <a:pt x="1461" y="178"/>
                      </a:lnTo>
                      <a:lnTo>
                        <a:pt x="1475" y="137"/>
                      </a:lnTo>
                      <a:lnTo>
                        <a:pt x="1475" y="83"/>
                      </a:lnTo>
                      <a:lnTo>
                        <a:pt x="1461" y="42"/>
                      </a:lnTo>
                      <a:lnTo>
                        <a:pt x="1420" y="14"/>
                      </a:lnTo>
                      <a:lnTo>
                        <a:pt x="1379" y="1"/>
                      </a:lnTo>
                      <a:close/>
                    </a:path>
                  </a:pathLst>
                </a:custGeom>
                <a:solidFill>
                  <a:srgbClr val="704A1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3134875" y="1409775"/>
                  <a:ext cx="44725" cy="44750"/>
                </a:xfrm>
                <a:custGeom>
                  <a:rect b="b" l="l" r="r" t="t"/>
                  <a:pathLst>
                    <a:path extrusionOk="0" h="1790" w="1789">
                      <a:moveTo>
                        <a:pt x="806" y="1"/>
                      </a:moveTo>
                      <a:lnTo>
                        <a:pt x="724" y="15"/>
                      </a:lnTo>
                      <a:lnTo>
                        <a:pt x="628" y="42"/>
                      </a:lnTo>
                      <a:lnTo>
                        <a:pt x="546" y="69"/>
                      </a:lnTo>
                      <a:lnTo>
                        <a:pt x="478" y="97"/>
                      </a:lnTo>
                      <a:lnTo>
                        <a:pt x="396" y="151"/>
                      </a:lnTo>
                      <a:lnTo>
                        <a:pt x="328" y="192"/>
                      </a:lnTo>
                      <a:lnTo>
                        <a:pt x="259" y="247"/>
                      </a:lnTo>
                      <a:lnTo>
                        <a:pt x="205" y="315"/>
                      </a:lnTo>
                      <a:lnTo>
                        <a:pt x="150" y="383"/>
                      </a:lnTo>
                      <a:lnTo>
                        <a:pt x="109" y="451"/>
                      </a:lnTo>
                      <a:lnTo>
                        <a:pt x="68" y="533"/>
                      </a:lnTo>
                      <a:lnTo>
                        <a:pt x="41" y="615"/>
                      </a:lnTo>
                      <a:lnTo>
                        <a:pt x="14" y="697"/>
                      </a:lnTo>
                      <a:lnTo>
                        <a:pt x="0" y="793"/>
                      </a:lnTo>
                      <a:lnTo>
                        <a:pt x="0" y="888"/>
                      </a:lnTo>
                      <a:lnTo>
                        <a:pt x="0" y="970"/>
                      </a:lnTo>
                      <a:lnTo>
                        <a:pt x="14" y="1066"/>
                      </a:lnTo>
                      <a:lnTo>
                        <a:pt x="41" y="1148"/>
                      </a:lnTo>
                      <a:lnTo>
                        <a:pt x="68" y="1230"/>
                      </a:lnTo>
                      <a:lnTo>
                        <a:pt x="96" y="1312"/>
                      </a:lnTo>
                      <a:lnTo>
                        <a:pt x="150" y="1380"/>
                      </a:lnTo>
                      <a:lnTo>
                        <a:pt x="191" y="1448"/>
                      </a:lnTo>
                      <a:lnTo>
                        <a:pt x="246" y="1516"/>
                      </a:lnTo>
                      <a:lnTo>
                        <a:pt x="314" y="1571"/>
                      </a:lnTo>
                      <a:lnTo>
                        <a:pt x="382" y="1626"/>
                      </a:lnTo>
                      <a:lnTo>
                        <a:pt x="451" y="1680"/>
                      </a:lnTo>
                      <a:lnTo>
                        <a:pt x="533" y="1708"/>
                      </a:lnTo>
                      <a:lnTo>
                        <a:pt x="614" y="1748"/>
                      </a:lnTo>
                      <a:lnTo>
                        <a:pt x="696" y="1762"/>
                      </a:lnTo>
                      <a:lnTo>
                        <a:pt x="792" y="1776"/>
                      </a:lnTo>
                      <a:lnTo>
                        <a:pt x="887" y="1789"/>
                      </a:lnTo>
                      <a:lnTo>
                        <a:pt x="969" y="1789"/>
                      </a:lnTo>
                      <a:lnTo>
                        <a:pt x="1065" y="1776"/>
                      </a:lnTo>
                      <a:lnTo>
                        <a:pt x="1147" y="1748"/>
                      </a:lnTo>
                      <a:lnTo>
                        <a:pt x="1229" y="1721"/>
                      </a:lnTo>
                      <a:lnTo>
                        <a:pt x="1311" y="1680"/>
                      </a:lnTo>
                      <a:lnTo>
                        <a:pt x="1379" y="1639"/>
                      </a:lnTo>
                      <a:lnTo>
                        <a:pt x="1447" y="1585"/>
                      </a:lnTo>
                      <a:lnTo>
                        <a:pt x="1516" y="1530"/>
                      </a:lnTo>
                      <a:lnTo>
                        <a:pt x="1570" y="1462"/>
                      </a:lnTo>
                      <a:lnTo>
                        <a:pt x="1625" y="1394"/>
                      </a:lnTo>
                      <a:lnTo>
                        <a:pt x="1679" y="1325"/>
                      </a:lnTo>
                      <a:lnTo>
                        <a:pt x="1707" y="1243"/>
                      </a:lnTo>
                      <a:lnTo>
                        <a:pt x="1748" y="1161"/>
                      </a:lnTo>
                      <a:lnTo>
                        <a:pt x="1761" y="1080"/>
                      </a:lnTo>
                      <a:lnTo>
                        <a:pt x="1775" y="998"/>
                      </a:lnTo>
                      <a:lnTo>
                        <a:pt x="1789" y="902"/>
                      </a:lnTo>
                      <a:lnTo>
                        <a:pt x="1789" y="806"/>
                      </a:lnTo>
                      <a:lnTo>
                        <a:pt x="1775" y="725"/>
                      </a:lnTo>
                      <a:lnTo>
                        <a:pt x="1748" y="629"/>
                      </a:lnTo>
                      <a:lnTo>
                        <a:pt x="1720" y="547"/>
                      </a:lnTo>
                      <a:lnTo>
                        <a:pt x="1679" y="479"/>
                      </a:lnTo>
                      <a:lnTo>
                        <a:pt x="1638" y="397"/>
                      </a:lnTo>
                      <a:lnTo>
                        <a:pt x="1584" y="329"/>
                      </a:lnTo>
                      <a:lnTo>
                        <a:pt x="1529" y="260"/>
                      </a:lnTo>
                      <a:lnTo>
                        <a:pt x="1461" y="206"/>
                      </a:lnTo>
                      <a:lnTo>
                        <a:pt x="1393" y="151"/>
                      </a:lnTo>
                      <a:lnTo>
                        <a:pt x="1324" y="110"/>
                      </a:lnTo>
                      <a:lnTo>
                        <a:pt x="1242" y="69"/>
                      </a:lnTo>
                      <a:lnTo>
                        <a:pt x="1161" y="42"/>
                      </a:lnTo>
                      <a:lnTo>
                        <a:pt x="1079" y="15"/>
                      </a:lnTo>
                      <a:lnTo>
                        <a:pt x="997" y="1"/>
                      </a:lnTo>
                      <a:close/>
                    </a:path>
                  </a:pathLst>
                </a:custGeom>
                <a:solidFill>
                  <a:srgbClr val="4B32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3253975" y="1385900"/>
                  <a:ext cx="44750" cy="44725"/>
                </a:xfrm>
                <a:custGeom>
                  <a:rect b="b" l="l" r="r" t="t"/>
                  <a:pathLst>
                    <a:path extrusionOk="0" h="1789" w="1790">
                      <a:moveTo>
                        <a:pt x="820" y="0"/>
                      </a:moveTo>
                      <a:lnTo>
                        <a:pt x="724" y="14"/>
                      </a:lnTo>
                      <a:lnTo>
                        <a:pt x="643" y="41"/>
                      </a:lnTo>
                      <a:lnTo>
                        <a:pt x="561" y="69"/>
                      </a:lnTo>
                      <a:lnTo>
                        <a:pt x="479" y="96"/>
                      </a:lnTo>
                      <a:lnTo>
                        <a:pt x="410" y="150"/>
                      </a:lnTo>
                      <a:lnTo>
                        <a:pt x="342" y="191"/>
                      </a:lnTo>
                      <a:lnTo>
                        <a:pt x="274" y="260"/>
                      </a:lnTo>
                      <a:lnTo>
                        <a:pt x="219" y="314"/>
                      </a:lnTo>
                      <a:lnTo>
                        <a:pt x="165" y="383"/>
                      </a:lnTo>
                      <a:lnTo>
                        <a:pt x="110" y="464"/>
                      </a:lnTo>
                      <a:lnTo>
                        <a:pt x="83" y="533"/>
                      </a:lnTo>
                      <a:lnTo>
                        <a:pt x="42" y="615"/>
                      </a:lnTo>
                      <a:lnTo>
                        <a:pt x="28" y="710"/>
                      </a:lnTo>
                      <a:lnTo>
                        <a:pt x="14" y="792"/>
                      </a:lnTo>
                      <a:lnTo>
                        <a:pt x="1" y="888"/>
                      </a:lnTo>
                      <a:lnTo>
                        <a:pt x="1" y="970"/>
                      </a:lnTo>
                      <a:lnTo>
                        <a:pt x="14" y="1065"/>
                      </a:lnTo>
                      <a:lnTo>
                        <a:pt x="42" y="1147"/>
                      </a:lnTo>
                      <a:lnTo>
                        <a:pt x="69" y="1229"/>
                      </a:lnTo>
                      <a:lnTo>
                        <a:pt x="110" y="1311"/>
                      </a:lnTo>
                      <a:lnTo>
                        <a:pt x="151" y="1379"/>
                      </a:lnTo>
                      <a:lnTo>
                        <a:pt x="206" y="1461"/>
                      </a:lnTo>
                      <a:lnTo>
                        <a:pt x="260" y="1516"/>
                      </a:lnTo>
                      <a:lnTo>
                        <a:pt x="315" y="1570"/>
                      </a:lnTo>
                      <a:lnTo>
                        <a:pt x="383" y="1625"/>
                      </a:lnTo>
                      <a:lnTo>
                        <a:pt x="465" y="1680"/>
                      </a:lnTo>
                      <a:lnTo>
                        <a:pt x="547" y="1707"/>
                      </a:lnTo>
                      <a:lnTo>
                        <a:pt x="629" y="1748"/>
                      </a:lnTo>
                      <a:lnTo>
                        <a:pt x="711" y="1761"/>
                      </a:lnTo>
                      <a:lnTo>
                        <a:pt x="793" y="1775"/>
                      </a:lnTo>
                      <a:lnTo>
                        <a:pt x="888" y="1789"/>
                      </a:lnTo>
                      <a:lnTo>
                        <a:pt x="984" y="1789"/>
                      </a:lnTo>
                      <a:lnTo>
                        <a:pt x="1066" y="1775"/>
                      </a:lnTo>
                      <a:lnTo>
                        <a:pt x="1148" y="1748"/>
                      </a:lnTo>
                      <a:lnTo>
                        <a:pt x="1243" y="1721"/>
                      </a:lnTo>
                      <a:lnTo>
                        <a:pt x="1311" y="1680"/>
                      </a:lnTo>
                      <a:lnTo>
                        <a:pt x="1393" y="1639"/>
                      </a:lnTo>
                      <a:lnTo>
                        <a:pt x="1462" y="1584"/>
                      </a:lnTo>
                      <a:lnTo>
                        <a:pt x="1516" y="1529"/>
                      </a:lnTo>
                      <a:lnTo>
                        <a:pt x="1585" y="1475"/>
                      </a:lnTo>
                      <a:lnTo>
                        <a:pt x="1639" y="1406"/>
                      </a:lnTo>
                      <a:lnTo>
                        <a:pt x="1680" y="1325"/>
                      </a:lnTo>
                      <a:lnTo>
                        <a:pt x="1721" y="1256"/>
                      </a:lnTo>
                      <a:lnTo>
                        <a:pt x="1748" y="1174"/>
                      </a:lnTo>
                      <a:lnTo>
                        <a:pt x="1776" y="1079"/>
                      </a:lnTo>
                      <a:lnTo>
                        <a:pt x="1789" y="997"/>
                      </a:lnTo>
                      <a:lnTo>
                        <a:pt x="1789" y="901"/>
                      </a:lnTo>
                      <a:lnTo>
                        <a:pt x="1789" y="806"/>
                      </a:lnTo>
                      <a:lnTo>
                        <a:pt x="1776" y="724"/>
                      </a:lnTo>
                      <a:lnTo>
                        <a:pt x="1748" y="642"/>
                      </a:lnTo>
                      <a:lnTo>
                        <a:pt x="1721" y="560"/>
                      </a:lnTo>
                      <a:lnTo>
                        <a:pt x="1694" y="478"/>
                      </a:lnTo>
                      <a:lnTo>
                        <a:pt x="1639" y="396"/>
                      </a:lnTo>
                      <a:lnTo>
                        <a:pt x="1598" y="328"/>
                      </a:lnTo>
                      <a:lnTo>
                        <a:pt x="1530" y="273"/>
                      </a:lnTo>
                      <a:lnTo>
                        <a:pt x="1475" y="205"/>
                      </a:lnTo>
                      <a:lnTo>
                        <a:pt x="1407" y="150"/>
                      </a:lnTo>
                      <a:lnTo>
                        <a:pt x="1339" y="109"/>
                      </a:lnTo>
                      <a:lnTo>
                        <a:pt x="1257" y="69"/>
                      </a:lnTo>
                      <a:lnTo>
                        <a:pt x="1175" y="41"/>
                      </a:lnTo>
                      <a:lnTo>
                        <a:pt x="1093" y="14"/>
                      </a:lnTo>
                      <a:lnTo>
                        <a:pt x="997" y="0"/>
                      </a:lnTo>
                      <a:close/>
                    </a:path>
                  </a:pathLst>
                </a:custGeom>
                <a:solidFill>
                  <a:srgbClr val="4B32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2766250" y="1057200"/>
                  <a:ext cx="358750" cy="280925"/>
                </a:xfrm>
                <a:custGeom>
                  <a:rect b="b" l="l" r="r" t="t"/>
                  <a:pathLst>
                    <a:path extrusionOk="0" h="11237" w="14350">
                      <a:moveTo>
                        <a:pt x="10840" y="1"/>
                      </a:moveTo>
                      <a:lnTo>
                        <a:pt x="11823" y="1585"/>
                      </a:lnTo>
                      <a:lnTo>
                        <a:pt x="11332" y="1612"/>
                      </a:lnTo>
                      <a:lnTo>
                        <a:pt x="10772" y="1639"/>
                      </a:lnTo>
                      <a:lnTo>
                        <a:pt x="10035" y="1707"/>
                      </a:lnTo>
                      <a:lnTo>
                        <a:pt x="9175" y="1803"/>
                      </a:lnTo>
                      <a:lnTo>
                        <a:pt x="8697" y="1871"/>
                      </a:lnTo>
                      <a:lnTo>
                        <a:pt x="8205" y="1939"/>
                      </a:lnTo>
                      <a:lnTo>
                        <a:pt x="7687" y="2035"/>
                      </a:lnTo>
                      <a:lnTo>
                        <a:pt x="7154" y="2131"/>
                      </a:lnTo>
                      <a:lnTo>
                        <a:pt x="6622" y="2253"/>
                      </a:lnTo>
                      <a:lnTo>
                        <a:pt x="6076" y="2376"/>
                      </a:lnTo>
                      <a:lnTo>
                        <a:pt x="5530" y="2527"/>
                      </a:lnTo>
                      <a:lnTo>
                        <a:pt x="4997" y="2690"/>
                      </a:lnTo>
                      <a:lnTo>
                        <a:pt x="4465" y="2882"/>
                      </a:lnTo>
                      <a:lnTo>
                        <a:pt x="3932" y="3086"/>
                      </a:lnTo>
                      <a:lnTo>
                        <a:pt x="3427" y="3305"/>
                      </a:lnTo>
                      <a:lnTo>
                        <a:pt x="2936" y="3550"/>
                      </a:lnTo>
                      <a:lnTo>
                        <a:pt x="2703" y="3687"/>
                      </a:lnTo>
                      <a:lnTo>
                        <a:pt x="2471" y="3824"/>
                      </a:lnTo>
                      <a:lnTo>
                        <a:pt x="2253" y="3960"/>
                      </a:lnTo>
                      <a:lnTo>
                        <a:pt x="2034" y="4110"/>
                      </a:lnTo>
                      <a:lnTo>
                        <a:pt x="1830" y="4274"/>
                      </a:lnTo>
                      <a:lnTo>
                        <a:pt x="1639" y="4438"/>
                      </a:lnTo>
                      <a:lnTo>
                        <a:pt x="1447" y="4602"/>
                      </a:lnTo>
                      <a:lnTo>
                        <a:pt x="1256" y="4779"/>
                      </a:lnTo>
                      <a:lnTo>
                        <a:pt x="1092" y="4957"/>
                      </a:lnTo>
                      <a:lnTo>
                        <a:pt x="929" y="5134"/>
                      </a:lnTo>
                      <a:lnTo>
                        <a:pt x="778" y="5339"/>
                      </a:lnTo>
                      <a:lnTo>
                        <a:pt x="642" y="5530"/>
                      </a:lnTo>
                      <a:lnTo>
                        <a:pt x="519" y="5749"/>
                      </a:lnTo>
                      <a:lnTo>
                        <a:pt x="410" y="5953"/>
                      </a:lnTo>
                      <a:lnTo>
                        <a:pt x="314" y="6185"/>
                      </a:lnTo>
                      <a:lnTo>
                        <a:pt x="219" y="6404"/>
                      </a:lnTo>
                      <a:lnTo>
                        <a:pt x="150" y="6650"/>
                      </a:lnTo>
                      <a:lnTo>
                        <a:pt x="96" y="6895"/>
                      </a:lnTo>
                      <a:lnTo>
                        <a:pt x="55" y="7141"/>
                      </a:lnTo>
                      <a:lnTo>
                        <a:pt x="28" y="7401"/>
                      </a:lnTo>
                      <a:lnTo>
                        <a:pt x="0" y="7919"/>
                      </a:lnTo>
                      <a:lnTo>
                        <a:pt x="14" y="8370"/>
                      </a:lnTo>
                      <a:lnTo>
                        <a:pt x="41" y="8793"/>
                      </a:lnTo>
                      <a:lnTo>
                        <a:pt x="109" y="9175"/>
                      </a:lnTo>
                      <a:lnTo>
                        <a:pt x="191" y="9517"/>
                      </a:lnTo>
                      <a:lnTo>
                        <a:pt x="246" y="9667"/>
                      </a:lnTo>
                      <a:lnTo>
                        <a:pt x="301" y="9817"/>
                      </a:lnTo>
                      <a:lnTo>
                        <a:pt x="369" y="9954"/>
                      </a:lnTo>
                      <a:lnTo>
                        <a:pt x="437" y="10090"/>
                      </a:lnTo>
                      <a:lnTo>
                        <a:pt x="587" y="10322"/>
                      </a:lnTo>
                      <a:lnTo>
                        <a:pt x="751" y="10527"/>
                      </a:lnTo>
                      <a:lnTo>
                        <a:pt x="929" y="10691"/>
                      </a:lnTo>
                      <a:lnTo>
                        <a:pt x="1120" y="10841"/>
                      </a:lnTo>
                      <a:lnTo>
                        <a:pt x="1325" y="10964"/>
                      </a:lnTo>
                      <a:lnTo>
                        <a:pt x="1529" y="11059"/>
                      </a:lnTo>
                      <a:lnTo>
                        <a:pt x="1761" y="11128"/>
                      </a:lnTo>
                      <a:lnTo>
                        <a:pt x="1980" y="11182"/>
                      </a:lnTo>
                      <a:lnTo>
                        <a:pt x="2212" y="11223"/>
                      </a:lnTo>
                      <a:lnTo>
                        <a:pt x="2430" y="11237"/>
                      </a:lnTo>
                      <a:lnTo>
                        <a:pt x="2895" y="11237"/>
                      </a:lnTo>
                      <a:lnTo>
                        <a:pt x="3113" y="11210"/>
                      </a:lnTo>
                      <a:lnTo>
                        <a:pt x="3331" y="11182"/>
                      </a:lnTo>
                      <a:lnTo>
                        <a:pt x="3536" y="11155"/>
                      </a:lnTo>
                      <a:lnTo>
                        <a:pt x="3905" y="11059"/>
                      </a:lnTo>
                      <a:lnTo>
                        <a:pt x="4233" y="10964"/>
                      </a:lnTo>
                      <a:lnTo>
                        <a:pt x="4478" y="10882"/>
                      </a:lnTo>
                      <a:lnTo>
                        <a:pt x="4697" y="10800"/>
                      </a:lnTo>
                      <a:lnTo>
                        <a:pt x="4888" y="10745"/>
                      </a:lnTo>
                      <a:lnTo>
                        <a:pt x="5106" y="10664"/>
                      </a:lnTo>
                      <a:lnTo>
                        <a:pt x="5393" y="10568"/>
                      </a:lnTo>
                      <a:lnTo>
                        <a:pt x="5721" y="10431"/>
                      </a:lnTo>
                      <a:lnTo>
                        <a:pt x="6103" y="10268"/>
                      </a:lnTo>
                      <a:lnTo>
                        <a:pt x="6513" y="10076"/>
                      </a:lnTo>
                      <a:lnTo>
                        <a:pt x="6949" y="9844"/>
                      </a:lnTo>
                      <a:lnTo>
                        <a:pt x="7386" y="9571"/>
                      </a:lnTo>
                      <a:lnTo>
                        <a:pt x="7605" y="9435"/>
                      </a:lnTo>
                      <a:lnTo>
                        <a:pt x="7810" y="9285"/>
                      </a:lnTo>
                      <a:lnTo>
                        <a:pt x="8014" y="9121"/>
                      </a:lnTo>
                      <a:lnTo>
                        <a:pt x="8219" y="8943"/>
                      </a:lnTo>
                      <a:lnTo>
                        <a:pt x="8424" y="8766"/>
                      </a:lnTo>
                      <a:lnTo>
                        <a:pt x="8601" y="8575"/>
                      </a:lnTo>
                      <a:lnTo>
                        <a:pt x="8779" y="8384"/>
                      </a:lnTo>
                      <a:lnTo>
                        <a:pt x="8943" y="8165"/>
                      </a:lnTo>
                      <a:lnTo>
                        <a:pt x="9093" y="7960"/>
                      </a:lnTo>
                      <a:lnTo>
                        <a:pt x="9229" y="7728"/>
                      </a:lnTo>
                      <a:lnTo>
                        <a:pt x="9352" y="7496"/>
                      </a:lnTo>
                      <a:lnTo>
                        <a:pt x="9461" y="7250"/>
                      </a:lnTo>
                      <a:lnTo>
                        <a:pt x="9543" y="6991"/>
                      </a:lnTo>
                      <a:lnTo>
                        <a:pt x="9598" y="6732"/>
                      </a:lnTo>
                      <a:lnTo>
                        <a:pt x="9653" y="6472"/>
                      </a:lnTo>
                      <a:lnTo>
                        <a:pt x="9721" y="6226"/>
                      </a:lnTo>
                      <a:lnTo>
                        <a:pt x="9803" y="6008"/>
                      </a:lnTo>
                      <a:lnTo>
                        <a:pt x="9898" y="5790"/>
                      </a:lnTo>
                      <a:lnTo>
                        <a:pt x="9994" y="5598"/>
                      </a:lnTo>
                      <a:lnTo>
                        <a:pt x="10090" y="5435"/>
                      </a:lnTo>
                      <a:lnTo>
                        <a:pt x="10212" y="5271"/>
                      </a:lnTo>
                      <a:lnTo>
                        <a:pt x="10335" y="5121"/>
                      </a:lnTo>
                      <a:lnTo>
                        <a:pt x="10458" y="4998"/>
                      </a:lnTo>
                      <a:lnTo>
                        <a:pt x="10595" y="4875"/>
                      </a:lnTo>
                      <a:lnTo>
                        <a:pt x="10731" y="4779"/>
                      </a:lnTo>
                      <a:lnTo>
                        <a:pt x="10881" y="4684"/>
                      </a:lnTo>
                      <a:lnTo>
                        <a:pt x="11032" y="4615"/>
                      </a:lnTo>
                      <a:lnTo>
                        <a:pt x="11182" y="4547"/>
                      </a:lnTo>
                      <a:lnTo>
                        <a:pt x="11346" y="4493"/>
                      </a:lnTo>
                      <a:lnTo>
                        <a:pt x="11509" y="4465"/>
                      </a:lnTo>
                      <a:lnTo>
                        <a:pt x="11660" y="4424"/>
                      </a:lnTo>
                      <a:lnTo>
                        <a:pt x="11837" y="4411"/>
                      </a:lnTo>
                      <a:lnTo>
                        <a:pt x="12001" y="4397"/>
                      </a:lnTo>
                      <a:lnTo>
                        <a:pt x="12165" y="4397"/>
                      </a:lnTo>
                      <a:lnTo>
                        <a:pt x="12329" y="4411"/>
                      </a:lnTo>
                      <a:lnTo>
                        <a:pt x="12506" y="4424"/>
                      </a:lnTo>
                      <a:lnTo>
                        <a:pt x="12834" y="4493"/>
                      </a:lnTo>
                      <a:lnTo>
                        <a:pt x="13161" y="4574"/>
                      </a:lnTo>
                      <a:lnTo>
                        <a:pt x="13475" y="4684"/>
                      </a:lnTo>
                      <a:lnTo>
                        <a:pt x="13762" y="4820"/>
                      </a:lnTo>
                      <a:lnTo>
                        <a:pt x="14035" y="4970"/>
                      </a:lnTo>
                      <a:lnTo>
                        <a:pt x="14103" y="4793"/>
                      </a:lnTo>
                      <a:lnTo>
                        <a:pt x="14172" y="4588"/>
                      </a:lnTo>
                      <a:lnTo>
                        <a:pt x="14240" y="4301"/>
                      </a:lnTo>
                      <a:lnTo>
                        <a:pt x="14295" y="3987"/>
                      </a:lnTo>
                      <a:lnTo>
                        <a:pt x="14322" y="3796"/>
                      </a:lnTo>
                      <a:lnTo>
                        <a:pt x="14335" y="3605"/>
                      </a:lnTo>
                      <a:lnTo>
                        <a:pt x="14349" y="3414"/>
                      </a:lnTo>
                      <a:lnTo>
                        <a:pt x="14349" y="3209"/>
                      </a:lnTo>
                      <a:lnTo>
                        <a:pt x="14335" y="3004"/>
                      </a:lnTo>
                      <a:lnTo>
                        <a:pt x="14308" y="2786"/>
                      </a:lnTo>
                      <a:lnTo>
                        <a:pt x="14267" y="2568"/>
                      </a:lnTo>
                      <a:lnTo>
                        <a:pt x="14213" y="2363"/>
                      </a:lnTo>
                      <a:lnTo>
                        <a:pt x="14144" y="2144"/>
                      </a:lnTo>
                      <a:lnTo>
                        <a:pt x="14049" y="1926"/>
                      </a:lnTo>
                      <a:lnTo>
                        <a:pt x="13926" y="1721"/>
                      </a:lnTo>
                      <a:lnTo>
                        <a:pt x="13789" y="1516"/>
                      </a:lnTo>
                      <a:lnTo>
                        <a:pt x="13639" y="1311"/>
                      </a:lnTo>
                      <a:lnTo>
                        <a:pt x="13448" y="1120"/>
                      </a:lnTo>
                      <a:lnTo>
                        <a:pt x="13230" y="929"/>
                      </a:lnTo>
                      <a:lnTo>
                        <a:pt x="12984" y="752"/>
                      </a:lnTo>
                      <a:lnTo>
                        <a:pt x="12711" y="588"/>
                      </a:lnTo>
                      <a:lnTo>
                        <a:pt x="12410" y="438"/>
                      </a:lnTo>
                      <a:lnTo>
                        <a:pt x="12069" y="301"/>
                      </a:lnTo>
                      <a:lnTo>
                        <a:pt x="11701" y="192"/>
                      </a:lnTo>
                      <a:lnTo>
                        <a:pt x="11291" y="83"/>
                      </a:lnTo>
                      <a:lnTo>
                        <a:pt x="108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3218150" y="1501250"/>
                  <a:ext cx="140975" cy="101400"/>
                </a:xfrm>
                <a:custGeom>
                  <a:rect b="b" l="l" r="r" t="t"/>
                  <a:pathLst>
                    <a:path extrusionOk="0" h="4056" w="5639">
                      <a:moveTo>
                        <a:pt x="4246" y="1"/>
                      </a:moveTo>
                      <a:lnTo>
                        <a:pt x="4123" y="15"/>
                      </a:lnTo>
                      <a:lnTo>
                        <a:pt x="4001" y="42"/>
                      </a:lnTo>
                      <a:lnTo>
                        <a:pt x="3878" y="83"/>
                      </a:lnTo>
                      <a:lnTo>
                        <a:pt x="0" y="1462"/>
                      </a:lnTo>
                      <a:lnTo>
                        <a:pt x="328" y="2376"/>
                      </a:lnTo>
                      <a:lnTo>
                        <a:pt x="424" y="2622"/>
                      </a:lnTo>
                      <a:lnTo>
                        <a:pt x="546" y="2841"/>
                      </a:lnTo>
                      <a:lnTo>
                        <a:pt x="683" y="3045"/>
                      </a:lnTo>
                      <a:lnTo>
                        <a:pt x="847" y="3237"/>
                      </a:lnTo>
                      <a:lnTo>
                        <a:pt x="1024" y="3414"/>
                      </a:lnTo>
                      <a:lnTo>
                        <a:pt x="1215" y="3564"/>
                      </a:lnTo>
                      <a:lnTo>
                        <a:pt x="1420" y="3701"/>
                      </a:lnTo>
                      <a:lnTo>
                        <a:pt x="1625" y="3824"/>
                      </a:lnTo>
                      <a:lnTo>
                        <a:pt x="1857" y="3919"/>
                      </a:lnTo>
                      <a:lnTo>
                        <a:pt x="2089" y="3987"/>
                      </a:lnTo>
                      <a:lnTo>
                        <a:pt x="2335" y="4028"/>
                      </a:lnTo>
                      <a:lnTo>
                        <a:pt x="2581" y="4056"/>
                      </a:lnTo>
                      <a:lnTo>
                        <a:pt x="2826" y="4056"/>
                      </a:lnTo>
                      <a:lnTo>
                        <a:pt x="3072" y="4042"/>
                      </a:lnTo>
                      <a:lnTo>
                        <a:pt x="3332" y="3987"/>
                      </a:lnTo>
                      <a:lnTo>
                        <a:pt x="3577" y="3919"/>
                      </a:lnTo>
                      <a:lnTo>
                        <a:pt x="4246" y="3673"/>
                      </a:lnTo>
                      <a:lnTo>
                        <a:pt x="4451" y="3591"/>
                      </a:lnTo>
                      <a:lnTo>
                        <a:pt x="4629" y="3496"/>
                      </a:lnTo>
                      <a:lnTo>
                        <a:pt x="4806" y="3373"/>
                      </a:lnTo>
                      <a:lnTo>
                        <a:pt x="4956" y="3250"/>
                      </a:lnTo>
                      <a:lnTo>
                        <a:pt x="5106" y="3100"/>
                      </a:lnTo>
                      <a:lnTo>
                        <a:pt x="5229" y="2936"/>
                      </a:lnTo>
                      <a:lnTo>
                        <a:pt x="5338" y="2772"/>
                      </a:lnTo>
                      <a:lnTo>
                        <a:pt x="5434" y="2595"/>
                      </a:lnTo>
                      <a:lnTo>
                        <a:pt x="5516" y="2404"/>
                      </a:lnTo>
                      <a:lnTo>
                        <a:pt x="5571" y="2213"/>
                      </a:lnTo>
                      <a:lnTo>
                        <a:pt x="5612" y="2021"/>
                      </a:lnTo>
                      <a:lnTo>
                        <a:pt x="5639" y="1817"/>
                      </a:lnTo>
                      <a:lnTo>
                        <a:pt x="5639" y="1612"/>
                      </a:lnTo>
                      <a:lnTo>
                        <a:pt x="5625" y="1393"/>
                      </a:lnTo>
                      <a:lnTo>
                        <a:pt x="5584" y="1189"/>
                      </a:lnTo>
                      <a:lnTo>
                        <a:pt x="5516" y="984"/>
                      </a:lnTo>
                      <a:lnTo>
                        <a:pt x="5461" y="834"/>
                      </a:lnTo>
                      <a:lnTo>
                        <a:pt x="5420" y="711"/>
                      </a:lnTo>
                      <a:lnTo>
                        <a:pt x="5352" y="602"/>
                      </a:lnTo>
                      <a:lnTo>
                        <a:pt x="5284" y="506"/>
                      </a:lnTo>
                      <a:lnTo>
                        <a:pt x="5216" y="410"/>
                      </a:lnTo>
                      <a:lnTo>
                        <a:pt x="5120" y="329"/>
                      </a:lnTo>
                      <a:lnTo>
                        <a:pt x="5038" y="247"/>
                      </a:lnTo>
                      <a:lnTo>
                        <a:pt x="4929" y="178"/>
                      </a:lnTo>
                      <a:lnTo>
                        <a:pt x="4833" y="124"/>
                      </a:lnTo>
                      <a:lnTo>
                        <a:pt x="4724" y="83"/>
                      </a:lnTo>
                      <a:lnTo>
                        <a:pt x="4601" y="42"/>
                      </a:lnTo>
                      <a:lnTo>
                        <a:pt x="4492" y="15"/>
                      </a:lnTo>
                      <a:lnTo>
                        <a:pt x="436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54" name="Google Shape;754;p23"/>
          <p:cNvGrpSpPr/>
          <p:nvPr/>
        </p:nvGrpSpPr>
        <p:grpSpPr>
          <a:xfrm>
            <a:off x="5210971" y="1920772"/>
            <a:ext cx="282861" cy="363911"/>
            <a:chOff x="5536521" y="1715597"/>
            <a:chExt cx="282861" cy="363911"/>
          </a:xfrm>
        </p:grpSpPr>
        <p:sp>
          <p:nvSpPr>
            <p:cNvPr id="755" name="Google Shape;755;p23"/>
            <p:cNvSpPr/>
            <p:nvPr/>
          </p:nvSpPr>
          <p:spPr>
            <a:xfrm>
              <a:off x="5614737" y="1857010"/>
              <a:ext cx="126511" cy="58297"/>
            </a:xfrm>
            <a:custGeom>
              <a:rect b="b" l="l" r="r" t="t"/>
              <a:pathLst>
                <a:path extrusionOk="0" h="10523" w="22836">
                  <a:moveTo>
                    <a:pt x="2180" y="1"/>
                  </a:moveTo>
                  <a:lnTo>
                    <a:pt x="1955" y="13"/>
                  </a:lnTo>
                  <a:lnTo>
                    <a:pt x="1742" y="51"/>
                  </a:lnTo>
                  <a:lnTo>
                    <a:pt x="1529" y="101"/>
                  </a:lnTo>
                  <a:lnTo>
                    <a:pt x="1328" y="176"/>
                  </a:lnTo>
                  <a:lnTo>
                    <a:pt x="1140" y="276"/>
                  </a:lnTo>
                  <a:lnTo>
                    <a:pt x="965" y="377"/>
                  </a:lnTo>
                  <a:lnTo>
                    <a:pt x="790" y="502"/>
                  </a:lnTo>
                  <a:lnTo>
                    <a:pt x="639" y="652"/>
                  </a:lnTo>
                  <a:lnTo>
                    <a:pt x="489" y="802"/>
                  </a:lnTo>
                  <a:lnTo>
                    <a:pt x="364" y="965"/>
                  </a:lnTo>
                  <a:lnTo>
                    <a:pt x="263" y="1153"/>
                  </a:lnTo>
                  <a:lnTo>
                    <a:pt x="163" y="1341"/>
                  </a:lnTo>
                  <a:lnTo>
                    <a:pt x="101" y="1542"/>
                  </a:lnTo>
                  <a:lnTo>
                    <a:pt x="38" y="1754"/>
                  </a:lnTo>
                  <a:lnTo>
                    <a:pt x="13" y="1967"/>
                  </a:lnTo>
                  <a:lnTo>
                    <a:pt x="0" y="2193"/>
                  </a:lnTo>
                  <a:lnTo>
                    <a:pt x="13" y="2418"/>
                  </a:lnTo>
                  <a:lnTo>
                    <a:pt x="51" y="2644"/>
                  </a:lnTo>
                  <a:lnTo>
                    <a:pt x="101" y="2869"/>
                  </a:lnTo>
                  <a:lnTo>
                    <a:pt x="188" y="3082"/>
                  </a:lnTo>
                  <a:lnTo>
                    <a:pt x="301" y="3283"/>
                  </a:lnTo>
                  <a:lnTo>
                    <a:pt x="426" y="3483"/>
                  </a:lnTo>
                  <a:lnTo>
                    <a:pt x="564" y="3658"/>
                  </a:lnTo>
                  <a:lnTo>
                    <a:pt x="739" y="3821"/>
                  </a:lnTo>
                  <a:lnTo>
                    <a:pt x="890" y="3972"/>
                  </a:lnTo>
                  <a:lnTo>
                    <a:pt x="1015" y="4134"/>
                  </a:lnTo>
                  <a:lnTo>
                    <a:pt x="1128" y="4310"/>
                  </a:lnTo>
                  <a:lnTo>
                    <a:pt x="1228" y="4485"/>
                  </a:lnTo>
                  <a:lnTo>
                    <a:pt x="1291" y="4673"/>
                  </a:lnTo>
                  <a:lnTo>
                    <a:pt x="1341" y="4874"/>
                  </a:lnTo>
                  <a:lnTo>
                    <a:pt x="1378" y="5074"/>
                  </a:lnTo>
                  <a:lnTo>
                    <a:pt x="1391" y="5262"/>
                  </a:lnTo>
                  <a:lnTo>
                    <a:pt x="1378" y="5462"/>
                  </a:lnTo>
                  <a:lnTo>
                    <a:pt x="1341" y="5663"/>
                  </a:lnTo>
                  <a:lnTo>
                    <a:pt x="1291" y="5851"/>
                  </a:lnTo>
                  <a:lnTo>
                    <a:pt x="1228" y="6038"/>
                  </a:lnTo>
                  <a:lnTo>
                    <a:pt x="1128" y="6226"/>
                  </a:lnTo>
                  <a:lnTo>
                    <a:pt x="1015" y="6402"/>
                  </a:lnTo>
                  <a:lnTo>
                    <a:pt x="890" y="6565"/>
                  </a:lnTo>
                  <a:lnTo>
                    <a:pt x="739" y="6715"/>
                  </a:lnTo>
                  <a:lnTo>
                    <a:pt x="564" y="6878"/>
                  </a:lnTo>
                  <a:lnTo>
                    <a:pt x="426" y="7053"/>
                  </a:lnTo>
                  <a:lnTo>
                    <a:pt x="301" y="7241"/>
                  </a:lnTo>
                  <a:lnTo>
                    <a:pt x="188" y="7454"/>
                  </a:lnTo>
                  <a:lnTo>
                    <a:pt x="101" y="7667"/>
                  </a:lnTo>
                  <a:lnTo>
                    <a:pt x="51" y="7880"/>
                  </a:lnTo>
                  <a:lnTo>
                    <a:pt x="13" y="8118"/>
                  </a:lnTo>
                  <a:lnTo>
                    <a:pt x="0" y="8343"/>
                  </a:lnTo>
                  <a:lnTo>
                    <a:pt x="13" y="8569"/>
                  </a:lnTo>
                  <a:lnTo>
                    <a:pt x="38" y="8782"/>
                  </a:lnTo>
                  <a:lnTo>
                    <a:pt x="101" y="8995"/>
                  </a:lnTo>
                  <a:lnTo>
                    <a:pt x="163" y="9195"/>
                  </a:lnTo>
                  <a:lnTo>
                    <a:pt x="263" y="9383"/>
                  </a:lnTo>
                  <a:lnTo>
                    <a:pt x="364" y="9558"/>
                  </a:lnTo>
                  <a:lnTo>
                    <a:pt x="489" y="9734"/>
                  </a:lnTo>
                  <a:lnTo>
                    <a:pt x="639" y="9884"/>
                  </a:lnTo>
                  <a:lnTo>
                    <a:pt x="790" y="10022"/>
                  </a:lnTo>
                  <a:lnTo>
                    <a:pt x="965" y="10160"/>
                  </a:lnTo>
                  <a:lnTo>
                    <a:pt x="1140" y="10260"/>
                  </a:lnTo>
                  <a:lnTo>
                    <a:pt x="1328" y="10360"/>
                  </a:lnTo>
                  <a:lnTo>
                    <a:pt x="1529" y="10423"/>
                  </a:lnTo>
                  <a:lnTo>
                    <a:pt x="1742" y="10485"/>
                  </a:lnTo>
                  <a:lnTo>
                    <a:pt x="1955" y="10510"/>
                  </a:lnTo>
                  <a:lnTo>
                    <a:pt x="2180" y="10523"/>
                  </a:lnTo>
                  <a:lnTo>
                    <a:pt x="2368" y="10523"/>
                  </a:lnTo>
                  <a:lnTo>
                    <a:pt x="2543" y="10498"/>
                  </a:lnTo>
                  <a:lnTo>
                    <a:pt x="2719" y="10460"/>
                  </a:lnTo>
                  <a:lnTo>
                    <a:pt x="2894" y="10410"/>
                  </a:lnTo>
                  <a:lnTo>
                    <a:pt x="3057" y="10347"/>
                  </a:lnTo>
                  <a:lnTo>
                    <a:pt x="3220" y="10260"/>
                  </a:lnTo>
                  <a:lnTo>
                    <a:pt x="3370" y="10172"/>
                  </a:lnTo>
                  <a:lnTo>
                    <a:pt x="3508" y="10072"/>
                  </a:lnTo>
                  <a:lnTo>
                    <a:pt x="3646" y="9959"/>
                  </a:lnTo>
                  <a:lnTo>
                    <a:pt x="3771" y="9834"/>
                  </a:lnTo>
                  <a:lnTo>
                    <a:pt x="3896" y="9696"/>
                  </a:lnTo>
                  <a:lnTo>
                    <a:pt x="3996" y="9558"/>
                  </a:lnTo>
                  <a:lnTo>
                    <a:pt x="4084" y="9395"/>
                  </a:lnTo>
                  <a:lnTo>
                    <a:pt x="4172" y="9233"/>
                  </a:lnTo>
                  <a:lnTo>
                    <a:pt x="4234" y="9070"/>
                  </a:lnTo>
                  <a:lnTo>
                    <a:pt x="4284" y="8894"/>
                  </a:lnTo>
                  <a:lnTo>
                    <a:pt x="4335" y="8732"/>
                  </a:lnTo>
                  <a:lnTo>
                    <a:pt x="4397" y="8581"/>
                  </a:lnTo>
                  <a:lnTo>
                    <a:pt x="4472" y="8443"/>
                  </a:lnTo>
                  <a:lnTo>
                    <a:pt x="4547" y="8306"/>
                  </a:lnTo>
                  <a:lnTo>
                    <a:pt x="4648" y="8180"/>
                  </a:lnTo>
                  <a:lnTo>
                    <a:pt x="4748" y="8055"/>
                  </a:lnTo>
                  <a:lnTo>
                    <a:pt x="4861" y="7955"/>
                  </a:lnTo>
                  <a:lnTo>
                    <a:pt x="4973" y="7855"/>
                  </a:lnTo>
                  <a:lnTo>
                    <a:pt x="5099" y="7755"/>
                  </a:lnTo>
                  <a:lnTo>
                    <a:pt x="5236" y="7679"/>
                  </a:lnTo>
                  <a:lnTo>
                    <a:pt x="5374" y="7617"/>
                  </a:lnTo>
                  <a:lnTo>
                    <a:pt x="5525" y="7554"/>
                  </a:lnTo>
                  <a:lnTo>
                    <a:pt x="5675" y="7504"/>
                  </a:lnTo>
                  <a:lnTo>
                    <a:pt x="5825" y="7479"/>
                  </a:lnTo>
                  <a:lnTo>
                    <a:pt x="5988" y="7454"/>
                  </a:lnTo>
                  <a:lnTo>
                    <a:pt x="6151" y="7441"/>
                  </a:lnTo>
                  <a:lnTo>
                    <a:pt x="16673" y="7441"/>
                  </a:lnTo>
                  <a:lnTo>
                    <a:pt x="16836" y="7454"/>
                  </a:lnTo>
                  <a:lnTo>
                    <a:pt x="16999" y="7479"/>
                  </a:lnTo>
                  <a:lnTo>
                    <a:pt x="17149" y="7504"/>
                  </a:lnTo>
                  <a:lnTo>
                    <a:pt x="17312" y="7554"/>
                  </a:lnTo>
                  <a:lnTo>
                    <a:pt x="17450" y="7617"/>
                  </a:lnTo>
                  <a:lnTo>
                    <a:pt x="17587" y="7679"/>
                  </a:lnTo>
                  <a:lnTo>
                    <a:pt x="17725" y="7755"/>
                  </a:lnTo>
                  <a:lnTo>
                    <a:pt x="17850" y="7855"/>
                  </a:lnTo>
                  <a:lnTo>
                    <a:pt x="17976" y="7955"/>
                  </a:lnTo>
                  <a:lnTo>
                    <a:pt x="18088" y="8055"/>
                  </a:lnTo>
                  <a:lnTo>
                    <a:pt x="18189" y="8180"/>
                  </a:lnTo>
                  <a:lnTo>
                    <a:pt x="18276" y="8306"/>
                  </a:lnTo>
                  <a:lnTo>
                    <a:pt x="18364" y="8443"/>
                  </a:lnTo>
                  <a:lnTo>
                    <a:pt x="18427" y="8581"/>
                  </a:lnTo>
                  <a:lnTo>
                    <a:pt x="18489" y="8732"/>
                  </a:lnTo>
                  <a:lnTo>
                    <a:pt x="18539" y="8894"/>
                  </a:lnTo>
                  <a:lnTo>
                    <a:pt x="18589" y="9070"/>
                  </a:lnTo>
                  <a:lnTo>
                    <a:pt x="18665" y="9233"/>
                  </a:lnTo>
                  <a:lnTo>
                    <a:pt x="18740" y="9395"/>
                  </a:lnTo>
                  <a:lnTo>
                    <a:pt x="18827" y="9558"/>
                  </a:lnTo>
                  <a:lnTo>
                    <a:pt x="18940" y="9696"/>
                  </a:lnTo>
                  <a:lnTo>
                    <a:pt x="19053" y="9834"/>
                  </a:lnTo>
                  <a:lnTo>
                    <a:pt x="19178" y="9959"/>
                  </a:lnTo>
                  <a:lnTo>
                    <a:pt x="19316" y="10072"/>
                  </a:lnTo>
                  <a:lnTo>
                    <a:pt x="19454" y="10172"/>
                  </a:lnTo>
                  <a:lnTo>
                    <a:pt x="19617" y="10260"/>
                  </a:lnTo>
                  <a:lnTo>
                    <a:pt x="19767" y="10347"/>
                  </a:lnTo>
                  <a:lnTo>
                    <a:pt x="19930" y="10410"/>
                  </a:lnTo>
                  <a:lnTo>
                    <a:pt x="20105" y="10460"/>
                  </a:lnTo>
                  <a:lnTo>
                    <a:pt x="20281" y="10498"/>
                  </a:lnTo>
                  <a:lnTo>
                    <a:pt x="20468" y="10523"/>
                  </a:lnTo>
                  <a:lnTo>
                    <a:pt x="20656" y="10523"/>
                  </a:lnTo>
                  <a:lnTo>
                    <a:pt x="20869" y="10510"/>
                  </a:lnTo>
                  <a:lnTo>
                    <a:pt x="21095" y="10485"/>
                  </a:lnTo>
                  <a:lnTo>
                    <a:pt x="21295" y="10423"/>
                  </a:lnTo>
                  <a:lnTo>
                    <a:pt x="21496" y="10360"/>
                  </a:lnTo>
                  <a:lnTo>
                    <a:pt x="21683" y="10260"/>
                  </a:lnTo>
                  <a:lnTo>
                    <a:pt x="21871" y="10160"/>
                  </a:lnTo>
                  <a:lnTo>
                    <a:pt x="22034" y="10022"/>
                  </a:lnTo>
                  <a:lnTo>
                    <a:pt x="22197" y="9884"/>
                  </a:lnTo>
                  <a:lnTo>
                    <a:pt x="22335" y="9734"/>
                  </a:lnTo>
                  <a:lnTo>
                    <a:pt x="22460" y="9558"/>
                  </a:lnTo>
                  <a:lnTo>
                    <a:pt x="22573" y="9383"/>
                  </a:lnTo>
                  <a:lnTo>
                    <a:pt x="22661" y="9195"/>
                  </a:lnTo>
                  <a:lnTo>
                    <a:pt x="22736" y="8995"/>
                  </a:lnTo>
                  <a:lnTo>
                    <a:pt x="22786" y="8782"/>
                  </a:lnTo>
                  <a:lnTo>
                    <a:pt x="22823" y="8569"/>
                  </a:lnTo>
                  <a:lnTo>
                    <a:pt x="22836" y="8343"/>
                  </a:lnTo>
                  <a:lnTo>
                    <a:pt x="22823" y="8118"/>
                  </a:lnTo>
                  <a:lnTo>
                    <a:pt x="22786" y="7880"/>
                  </a:lnTo>
                  <a:lnTo>
                    <a:pt x="22723" y="7667"/>
                  </a:lnTo>
                  <a:lnTo>
                    <a:pt x="22635" y="7454"/>
                  </a:lnTo>
                  <a:lnTo>
                    <a:pt x="22535" y="7241"/>
                  </a:lnTo>
                  <a:lnTo>
                    <a:pt x="22410" y="7053"/>
                  </a:lnTo>
                  <a:lnTo>
                    <a:pt x="22260" y="6878"/>
                  </a:lnTo>
                  <a:lnTo>
                    <a:pt x="22097" y="6715"/>
                  </a:lnTo>
                  <a:lnTo>
                    <a:pt x="21934" y="6565"/>
                  </a:lnTo>
                  <a:lnTo>
                    <a:pt x="21809" y="6402"/>
                  </a:lnTo>
                  <a:lnTo>
                    <a:pt x="21696" y="6226"/>
                  </a:lnTo>
                  <a:lnTo>
                    <a:pt x="21608" y="6038"/>
                  </a:lnTo>
                  <a:lnTo>
                    <a:pt x="21533" y="5851"/>
                  </a:lnTo>
                  <a:lnTo>
                    <a:pt x="21483" y="5663"/>
                  </a:lnTo>
                  <a:lnTo>
                    <a:pt x="21445" y="5462"/>
                  </a:lnTo>
                  <a:lnTo>
                    <a:pt x="21445" y="5262"/>
                  </a:lnTo>
                  <a:lnTo>
                    <a:pt x="21445" y="5074"/>
                  </a:lnTo>
                  <a:lnTo>
                    <a:pt x="21483" y="4874"/>
                  </a:lnTo>
                  <a:lnTo>
                    <a:pt x="21533" y="4673"/>
                  </a:lnTo>
                  <a:lnTo>
                    <a:pt x="21608" y="4485"/>
                  </a:lnTo>
                  <a:lnTo>
                    <a:pt x="21696" y="4310"/>
                  </a:lnTo>
                  <a:lnTo>
                    <a:pt x="21809" y="4134"/>
                  </a:lnTo>
                  <a:lnTo>
                    <a:pt x="21934" y="3972"/>
                  </a:lnTo>
                  <a:lnTo>
                    <a:pt x="22097" y="3821"/>
                  </a:lnTo>
                  <a:lnTo>
                    <a:pt x="22260" y="3658"/>
                  </a:lnTo>
                  <a:lnTo>
                    <a:pt x="22410" y="3483"/>
                  </a:lnTo>
                  <a:lnTo>
                    <a:pt x="22535" y="3283"/>
                  </a:lnTo>
                  <a:lnTo>
                    <a:pt x="22635" y="3082"/>
                  </a:lnTo>
                  <a:lnTo>
                    <a:pt x="22723" y="2869"/>
                  </a:lnTo>
                  <a:lnTo>
                    <a:pt x="22786" y="2644"/>
                  </a:lnTo>
                  <a:lnTo>
                    <a:pt x="22823" y="2418"/>
                  </a:lnTo>
                  <a:lnTo>
                    <a:pt x="22836" y="2193"/>
                  </a:lnTo>
                  <a:lnTo>
                    <a:pt x="22823" y="1967"/>
                  </a:lnTo>
                  <a:lnTo>
                    <a:pt x="22786" y="1754"/>
                  </a:lnTo>
                  <a:lnTo>
                    <a:pt x="22736" y="1542"/>
                  </a:lnTo>
                  <a:lnTo>
                    <a:pt x="22661" y="1341"/>
                  </a:lnTo>
                  <a:lnTo>
                    <a:pt x="22573" y="1153"/>
                  </a:lnTo>
                  <a:lnTo>
                    <a:pt x="22460" y="965"/>
                  </a:lnTo>
                  <a:lnTo>
                    <a:pt x="22335" y="802"/>
                  </a:lnTo>
                  <a:lnTo>
                    <a:pt x="22197" y="652"/>
                  </a:lnTo>
                  <a:lnTo>
                    <a:pt x="22034" y="502"/>
                  </a:lnTo>
                  <a:lnTo>
                    <a:pt x="21871" y="377"/>
                  </a:lnTo>
                  <a:lnTo>
                    <a:pt x="21696" y="276"/>
                  </a:lnTo>
                  <a:lnTo>
                    <a:pt x="21496" y="176"/>
                  </a:lnTo>
                  <a:lnTo>
                    <a:pt x="21295" y="101"/>
                  </a:lnTo>
                  <a:lnTo>
                    <a:pt x="21095" y="51"/>
                  </a:lnTo>
                  <a:lnTo>
                    <a:pt x="20869" y="13"/>
                  </a:lnTo>
                  <a:lnTo>
                    <a:pt x="20656" y="1"/>
                  </a:lnTo>
                  <a:lnTo>
                    <a:pt x="20468" y="13"/>
                  </a:lnTo>
                  <a:lnTo>
                    <a:pt x="20281" y="38"/>
                  </a:lnTo>
                  <a:lnTo>
                    <a:pt x="20105" y="76"/>
                  </a:lnTo>
                  <a:lnTo>
                    <a:pt x="19930" y="126"/>
                  </a:lnTo>
                  <a:lnTo>
                    <a:pt x="19767" y="189"/>
                  </a:lnTo>
                  <a:lnTo>
                    <a:pt x="19617" y="264"/>
                  </a:lnTo>
                  <a:lnTo>
                    <a:pt x="19454" y="364"/>
                  </a:lnTo>
                  <a:lnTo>
                    <a:pt x="19316" y="464"/>
                  </a:lnTo>
                  <a:lnTo>
                    <a:pt x="19178" y="577"/>
                  </a:lnTo>
                  <a:lnTo>
                    <a:pt x="19053" y="702"/>
                  </a:lnTo>
                  <a:lnTo>
                    <a:pt x="18940" y="840"/>
                  </a:lnTo>
                  <a:lnTo>
                    <a:pt x="18827" y="978"/>
                  </a:lnTo>
                  <a:lnTo>
                    <a:pt x="18740" y="1128"/>
                  </a:lnTo>
                  <a:lnTo>
                    <a:pt x="18665" y="1291"/>
                  </a:lnTo>
                  <a:lnTo>
                    <a:pt x="18589" y="1466"/>
                  </a:lnTo>
                  <a:lnTo>
                    <a:pt x="18539" y="1642"/>
                  </a:lnTo>
                  <a:lnTo>
                    <a:pt x="18489" y="1792"/>
                  </a:lnTo>
                  <a:lnTo>
                    <a:pt x="18427" y="1942"/>
                  </a:lnTo>
                  <a:lnTo>
                    <a:pt x="18364" y="2093"/>
                  </a:lnTo>
                  <a:lnTo>
                    <a:pt x="18276" y="2230"/>
                  </a:lnTo>
                  <a:lnTo>
                    <a:pt x="18189" y="2356"/>
                  </a:lnTo>
                  <a:lnTo>
                    <a:pt x="18088" y="2468"/>
                  </a:lnTo>
                  <a:lnTo>
                    <a:pt x="17976" y="2581"/>
                  </a:lnTo>
                  <a:lnTo>
                    <a:pt x="17850" y="2681"/>
                  </a:lnTo>
                  <a:lnTo>
                    <a:pt x="17725" y="2769"/>
                  </a:lnTo>
                  <a:lnTo>
                    <a:pt x="17587" y="2857"/>
                  </a:lnTo>
                  <a:lnTo>
                    <a:pt x="17450" y="2919"/>
                  </a:lnTo>
                  <a:lnTo>
                    <a:pt x="17312" y="2982"/>
                  </a:lnTo>
                  <a:lnTo>
                    <a:pt x="17149" y="3020"/>
                  </a:lnTo>
                  <a:lnTo>
                    <a:pt x="16999" y="3057"/>
                  </a:lnTo>
                  <a:lnTo>
                    <a:pt x="16836" y="3082"/>
                  </a:lnTo>
                  <a:lnTo>
                    <a:pt x="5988" y="3082"/>
                  </a:lnTo>
                  <a:lnTo>
                    <a:pt x="5825" y="3057"/>
                  </a:lnTo>
                  <a:lnTo>
                    <a:pt x="5675" y="3020"/>
                  </a:lnTo>
                  <a:lnTo>
                    <a:pt x="5525" y="2982"/>
                  </a:lnTo>
                  <a:lnTo>
                    <a:pt x="5374" y="2919"/>
                  </a:lnTo>
                  <a:lnTo>
                    <a:pt x="5236" y="2857"/>
                  </a:lnTo>
                  <a:lnTo>
                    <a:pt x="5099" y="2769"/>
                  </a:lnTo>
                  <a:lnTo>
                    <a:pt x="4973" y="2681"/>
                  </a:lnTo>
                  <a:lnTo>
                    <a:pt x="4861" y="2581"/>
                  </a:lnTo>
                  <a:lnTo>
                    <a:pt x="4748" y="2468"/>
                  </a:lnTo>
                  <a:lnTo>
                    <a:pt x="4648" y="2356"/>
                  </a:lnTo>
                  <a:lnTo>
                    <a:pt x="4547" y="2230"/>
                  </a:lnTo>
                  <a:lnTo>
                    <a:pt x="4472" y="2093"/>
                  </a:lnTo>
                  <a:lnTo>
                    <a:pt x="4397" y="1942"/>
                  </a:lnTo>
                  <a:lnTo>
                    <a:pt x="4335" y="1792"/>
                  </a:lnTo>
                  <a:lnTo>
                    <a:pt x="4284" y="1642"/>
                  </a:lnTo>
                  <a:lnTo>
                    <a:pt x="4234" y="1466"/>
                  </a:lnTo>
                  <a:lnTo>
                    <a:pt x="4172" y="1291"/>
                  </a:lnTo>
                  <a:lnTo>
                    <a:pt x="4084" y="1128"/>
                  </a:lnTo>
                  <a:lnTo>
                    <a:pt x="3996" y="978"/>
                  </a:lnTo>
                  <a:lnTo>
                    <a:pt x="3896" y="840"/>
                  </a:lnTo>
                  <a:lnTo>
                    <a:pt x="3771" y="702"/>
                  </a:lnTo>
                  <a:lnTo>
                    <a:pt x="3646" y="577"/>
                  </a:lnTo>
                  <a:lnTo>
                    <a:pt x="3508" y="464"/>
                  </a:lnTo>
                  <a:lnTo>
                    <a:pt x="3370" y="364"/>
                  </a:lnTo>
                  <a:lnTo>
                    <a:pt x="3220" y="264"/>
                  </a:lnTo>
                  <a:lnTo>
                    <a:pt x="3057" y="189"/>
                  </a:lnTo>
                  <a:lnTo>
                    <a:pt x="2894" y="126"/>
                  </a:lnTo>
                  <a:lnTo>
                    <a:pt x="2719" y="76"/>
                  </a:lnTo>
                  <a:lnTo>
                    <a:pt x="2543" y="38"/>
                  </a:lnTo>
                  <a:lnTo>
                    <a:pt x="2368" y="13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631741" y="1715597"/>
              <a:ext cx="35606" cy="46220"/>
            </a:xfrm>
            <a:custGeom>
              <a:rect b="b" l="l" r="r" t="t"/>
              <a:pathLst>
                <a:path extrusionOk="0" h="8343" w="6427">
                  <a:moveTo>
                    <a:pt x="0" y="0"/>
                  </a:moveTo>
                  <a:lnTo>
                    <a:pt x="0" y="8343"/>
                  </a:lnTo>
                  <a:lnTo>
                    <a:pt x="6426" y="8343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5745488" y="1715597"/>
              <a:ext cx="64270" cy="46220"/>
            </a:xfrm>
            <a:custGeom>
              <a:rect b="b" l="l" r="r" t="t"/>
              <a:pathLst>
                <a:path extrusionOk="0" h="8343" w="11601">
                  <a:moveTo>
                    <a:pt x="1" y="0"/>
                  </a:moveTo>
                  <a:lnTo>
                    <a:pt x="1" y="8343"/>
                  </a:lnTo>
                  <a:lnTo>
                    <a:pt x="10160" y="8343"/>
                  </a:lnTo>
                  <a:lnTo>
                    <a:pt x="10999" y="5261"/>
                  </a:lnTo>
                  <a:lnTo>
                    <a:pt x="11425" y="3708"/>
                  </a:lnTo>
                  <a:lnTo>
                    <a:pt x="11525" y="3307"/>
                  </a:lnTo>
                  <a:lnTo>
                    <a:pt x="11575" y="3082"/>
                  </a:lnTo>
                  <a:lnTo>
                    <a:pt x="11600" y="2944"/>
                  </a:lnTo>
                  <a:lnTo>
                    <a:pt x="11600" y="2819"/>
                  </a:lnTo>
                  <a:lnTo>
                    <a:pt x="11600" y="2643"/>
                  </a:lnTo>
                  <a:lnTo>
                    <a:pt x="11588" y="2430"/>
                  </a:lnTo>
                  <a:lnTo>
                    <a:pt x="11563" y="2205"/>
                  </a:lnTo>
                  <a:lnTo>
                    <a:pt x="11525" y="1954"/>
                  </a:lnTo>
                  <a:lnTo>
                    <a:pt x="11463" y="1704"/>
                  </a:lnTo>
                  <a:lnTo>
                    <a:pt x="11425" y="1579"/>
                  </a:lnTo>
                  <a:lnTo>
                    <a:pt x="11362" y="1453"/>
                  </a:lnTo>
                  <a:lnTo>
                    <a:pt x="11300" y="1315"/>
                  </a:lnTo>
                  <a:lnTo>
                    <a:pt x="11237" y="1190"/>
                  </a:lnTo>
                  <a:lnTo>
                    <a:pt x="11149" y="1052"/>
                  </a:lnTo>
                  <a:lnTo>
                    <a:pt x="11049" y="927"/>
                  </a:lnTo>
                  <a:lnTo>
                    <a:pt x="10911" y="764"/>
                  </a:lnTo>
                  <a:lnTo>
                    <a:pt x="10761" y="627"/>
                  </a:lnTo>
                  <a:lnTo>
                    <a:pt x="10598" y="501"/>
                  </a:lnTo>
                  <a:lnTo>
                    <a:pt x="10435" y="389"/>
                  </a:lnTo>
                  <a:lnTo>
                    <a:pt x="10273" y="301"/>
                  </a:lnTo>
                  <a:lnTo>
                    <a:pt x="10110" y="226"/>
                  </a:lnTo>
                  <a:lnTo>
                    <a:pt x="9947" y="163"/>
                  </a:lnTo>
                  <a:lnTo>
                    <a:pt x="9784" y="125"/>
                  </a:lnTo>
                  <a:lnTo>
                    <a:pt x="9634" y="88"/>
                  </a:lnTo>
                  <a:lnTo>
                    <a:pt x="9483" y="50"/>
                  </a:lnTo>
                  <a:lnTo>
                    <a:pt x="9208" y="1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5688648" y="1715597"/>
              <a:ext cx="35539" cy="46220"/>
            </a:xfrm>
            <a:custGeom>
              <a:rect b="b" l="l" r="r" t="t"/>
              <a:pathLst>
                <a:path extrusionOk="0" h="8343" w="6415">
                  <a:moveTo>
                    <a:pt x="1" y="0"/>
                  </a:moveTo>
                  <a:lnTo>
                    <a:pt x="1" y="8343"/>
                  </a:lnTo>
                  <a:lnTo>
                    <a:pt x="6414" y="8343"/>
                  </a:lnTo>
                  <a:lnTo>
                    <a:pt x="64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5536521" y="1783113"/>
              <a:ext cx="282861" cy="296396"/>
            </a:xfrm>
            <a:custGeom>
              <a:rect b="b" l="l" r="r" t="t"/>
              <a:pathLst>
                <a:path extrusionOk="0" h="53501" w="51058">
                  <a:moveTo>
                    <a:pt x="34773" y="9495"/>
                  </a:moveTo>
                  <a:lnTo>
                    <a:pt x="35199" y="9508"/>
                  </a:lnTo>
                  <a:lnTo>
                    <a:pt x="35625" y="9558"/>
                  </a:lnTo>
                  <a:lnTo>
                    <a:pt x="36026" y="9633"/>
                  </a:lnTo>
                  <a:lnTo>
                    <a:pt x="36427" y="9721"/>
                  </a:lnTo>
                  <a:lnTo>
                    <a:pt x="36815" y="9846"/>
                  </a:lnTo>
                  <a:lnTo>
                    <a:pt x="37178" y="9996"/>
                  </a:lnTo>
                  <a:lnTo>
                    <a:pt x="37542" y="10159"/>
                  </a:lnTo>
                  <a:lnTo>
                    <a:pt x="37880" y="10360"/>
                  </a:lnTo>
                  <a:lnTo>
                    <a:pt x="38206" y="10572"/>
                  </a:lnTo>
                  <a:lnTo>
                    <a:pt x="38519" y="10798"/>
                  </a:lnTo>
                  <a:lnTo>
                    <a:pt x="38807" y="11048"/>
                  </a:lnTo>
                  <a:lnTo>
                    <a:pt x="39082" y="11324"/>
                  </a:lnTo>
                  <a:lnTo>
                    <a:pt x="39345" y="11612"/>
                  </a:lnTo>
                  <a:lnTo>
                    <a:pt x="39583" y="11913"/>
                  </a:lnTo>
                  <a:lnTo>
                    <a:pt x="39809" y="12226"/>
                  </a:lnTo>
                  <a:lnTo>
                    <a:pt x="39997" y="12552"/>
                  </a:lnTo>
                  <a:lnTo>
                    <a:pt x="40185" y="12890"/>
                  </a:lnTo>
                  <a:lnTo>
                    <a:pt x="40335" y="13241"/>
                  </a:lnTo>
                  <a:lnTo>
                    <a:pt x="40473" y="13591"/>
                  </a:lnTo>
                  <a:lnTo>
                    <a:pt x="40586" y="13967"/>
                  </a:lnTo>
                  <a:lnTo>
                    <a:pt x="40673" y="14343"/>
                  </a:lnTo>
                  <a:lnTo>
                    <a:pt x="40748" y="14719"/>
                  </a:lnTo>
                  <a:lnTo>
                    <a:pt x="40786" y="15107"/>
                  </a:lnTo>
                  <a:lnTo>
                    <a:pt x="40798" y="15495"/>
                  </a:lnTo>
                  <a:lnTo>
                    <a:pt x="40798" y="15884"/>
                  </a:lnTo>
                  <a:lnTo>
                    <a:pt x="40761" y="16272"/>
                  </a:lnTo>
                  <a:lnTo>
                    <a:pt x="40698" y="16673"/>
                  </a:lnTo>
                  <a:lnTo>
                    <a:pt x="40598" y="17061"/>
                  </a:lnTo>
                  <a:lnTo>
                    <a:pt x="40485" y="17449"/>
                  </a:lnTo>
                  <a:lnTo>
                    <a:pt x="40335" y="17838"/>
                  </a:lnTo>
                  <a:lnTo>
                    <a:pt x="40160" y="18226"/>
                  </a:lnTo>
                  <a:lnTo>
                    <a:pt x="39947" y="18602"/>
                  </a:lnTo>
                  <a:lnTo>
                    <a:pt x="40160" y="18990"/>
                  </a:lnTo>
                  <a:lnTo>
                    <a:pt x="40335" y="19366"/>
                  </a:lnTo>
                  <a:lnTo>
                    <a:pt x="40485" y="19754"/>
                  </a:lnTo>
                  <a:lnTo>
                    <a:pt x="40598" y="20143"/>
                  </a:lnTo>
                  <a:lnTo>
                    <a:pt x="40698" y="20543"/>
                  </a:lnTo>
                  <a:lnTo>
                    <a:pt x="40761" y="20932"/>
                  </a:lnTo>
                  <a:lnTo>
                    <a:pt x="40798" y="21333"/>
                  </a:lnTo>
                  <a:lnTo>
                    <a:pt x="40798" y="21721"/>
                  </a:lnTo>
                  <a:lnTo>
                    <a:pt x="40786" y="22109"/>
                  </a:lnTo>
                  <a:lnTo>
                    <a:pt x="40748" y="22497"/>
                  </a:lnTo>
                  <a:lnTo>
                    <a:pt x="40673" y="22873"/>
                  </a:lnTo>
                  <a:lnTo>
                    <a:pt x="40586" y="23249"/>
                  </a:lnTo>
                  <a:lnTo>
                    <a:pt x="40473" y="23612"/>
                  </a:lnTo>
                  <a:lnTo>
                    <a:pt x="40335" y="23976"/>
                  </a:lnTo>
                  <a:lnTo>
                    <a:pt x="40185" y="24326"/>
                  </a:lnTo>
                  <a:lnTo>
                    <a:pt x="39997" y="24665"/>
                  </a:lnTo>
                  <a:lnTo>
                    <a:pt x="39809" y="24990"/>
                  </a:lnTo>
                  <a:lnTo>
                    <a:pt x="39583" y="25303"/>
                  </a:lnTo>
                  <a:lnTo>
                    <a:pt x="39345" y="25604"/>
                  </a:lnTo>
                  <a:lnTo>
                    <a:pt x="39082" y="25892"/>
                  </a:lnTo>
                  <a:lnTo>
                    <a:pt x="38807" y="26155"/>
                  </a:lnTo>
                  <a:lnTo>
                    <a:pt x="38519" y="26406"/>
                  </a:lnTo>
                  <a:lnTo>
                    <a:pt x="38206" y="26644"/>
                  </a:lnTo>
                  <a:lnTo>
                    <a:pt x="37880" y="26857"/>
                  </a:lnTo>
                  <a:lnTo>
                    <a:pt x="37542" y="27045"/>
                  </a:lnTo>
                  <a:lnTo>
                    <a:pt x="37178" y="27220"/>
                  </a:lnTo>
                  <a:lnTo>
                    <a:pt x="36815" y="27370"/>
                  </a:lnTo>
                  <a:lnTo>
                    <a:pt x="36427" y="27483"/>
                  </a:lnTo>
                  <a:lnTo>
                    <a:pt x="36026" y="27583"/>
                  </a:lnTo>
                  <a:lnTo>
                    <a:pt x="35625" y="27658"/>
                  </a:lnTo>
                  <a:lnTo>
                    <a:pt x="35199" y="27696"/>
                  </a:lnTo>
                  <a:lnTo>
                    <a:pt x="34773" y="27721"/>
                  </a:lnTo>
                  <a:lnTo>
                    <a:pt x="34360" y="27696"/>
                  </a:lnTo>
                  <a:lnTo>
                    <a:pt x="33947" y="27658"/>
                  </a:lnTo>
                  <a:lnTo>
                    <a:pt x="33546" y="27596"/>
                  </a:lnTo>
                  <a:lnTo>
                    <a:pt x="33157" y="27495"/>
                  </a:lnTo>
                  <a:lnTo>
                    <a:pt x="32769" y="27383"/>
                  </a:lnTo>
                  <a:lnTo>
                    <a:pt x="32406" y="27232"/>
                  </a:lnTo>
                  <a:lnTo>
                    <a:pt x="32043" y="27070"/>
                  </a:lnTo>
                  <a:lnTo>
                    <a:pt x="31692" y="26882"/>
                  </a:lnTo>
                  <a:lnTo>
                    <a:pt x="31366" y="26669"/>
                  </a:lnTo>
                  <a:lnTo>
                    <a:pt x="31040" y="26431"/>
                  </a:lnTo>
                  <a:lnTo>
                    <a:pt x="30740" y="26180"/>
                  </a:lnTo>
                  <a:lnTo>
                    <a:pt x="30464" y="25905"/>
                  </a:lnTo>
                  <a:lnTo>
                    <a:pt x="30189" y="25617"/>
                  </a:lnTo>
                  <a:lnTo>
                    <a:pt x="29938" y="25303"/>
                  </a:lnTo>
                  <a:lnTo>
                    <a:pt x="29713" y="24978"/>
                  </a:lnTo>
                  <a:lnTo>
                    <a:pt x="29512" y="24639"/>
                  </a:lnTo>
                  <a:lnTo>
                    <a:pt x="21558" y="24639"/>
                  </a:lnTo>
                  <a:lnTo>
                    <a:pt x="21345" y="24978"/>
                  </a:lnTo>
                  <a:lnTo>
                    <a:pt x="21120" y="25303"/>
                  </a:lnTo>
                  <a:lnTo>
                    <a:pt x="20869" y="25617"/>
                  </a:lnTo>
                  <a:lnTo>
                    <a:pt x="20606" y="25905"/>
                  </a:lnTo>
                  <a:lnTo>
                    <a:pt x="20318" y="26180"/>
                  </a:lnTo>
                  <a:lnTo>
                    <a:pt x="20017" y="26431"/>
                  </a:lnTo>
                  <a:lnTo>
                    <a:pt x="19692" y="26669"/>
                  </a:lnTo>
                  <a:lnTo>
                    <a:pt x="19366" y="26882"/>
                  </a:lnTo>
                  <a:lnTo>
                    <a:pt x="19015" y="27070"/>
                  </a:lnTo>
                  <a:lnTo>
                    <a:pt x="18664" y="27232"/>
                  </a:lnTo>
                  <a:lnTo>
                    <a:pt x="18289" y="27383"/>
                  </a:lnTo>
                  <a:lnTo>
                    <a:pt x="17900" y="27495"/>
                  </a:lnTo>
                  <a:lnTo>
                    <a:pt x="17512" y="27596"/>
                  </a:lnTo>
                  <a:lnTo>
                    <a:pt x="17111" y="27658"/>
                  </a:lnTo>
                  <a:lnTo>
                    <a:pt x="16710" y="27696"/>
                  </a:lnTo>
                  <a:lnTo>
                    <a:pt x="16297" y="27721"/>
                  </a:lnTo>
                  <a:lnTo>
                    <a:pt x="15859" y="27696"/>
                  </a:lnTo>
                  <a:lnTo>
                    <a:pt x="15445" y="27658"/>
                  </a:lnTo>
                  <a:lnTo>
                    <a:pt x="15032" y="27583"/>
                  </a:lnTo>
                  <a:lnTo>
                    <a:pt x="14631" y="27483"/>
                  </a:lnTo>
                  <a:lnTo>
                    <a:pt x="14255" y="27370"/>
                  </a:lnTo>
                  <a:lnTo>
                    <a:pt x="13879" y="27220"/>
                  </a:lnTo>
                  <a:lnTo>
                    <a:pt x="13529" y="27045"/>
                  </a:lnTo>
                  <a:lnTo>
                    <a:pt x="13178" y="26857"/>
                  </a:lnTo>
                  <a:lnTo>
                    <a:pt x="12852" y="26644"/>
                  </a:lnTo>
                  <a:lnTo>
                    <a:pt x="12552" y="26406"/>
                  </a:lnTo>
                  <a:lnTo>
                    <a:pt x="12251" y="26155"/>
                  </a:lnTo>
                  <a:lnTo>
                    <a:pt x="11975" y="25892"/>
                  </a:lnTo>
                  <a:lnTo>
                    <a:pt x="11725" y="25604"/>
                  </a:lnTo>
                  <a:lnTo>
                    <a:pt x="11474" y="25303"/>
                  </a:lnTo>
                  <a:lnTo>
                    <a:pt x="11261" y="24990"/>
                  </a:lnTo>
                  <a:lnTo>
                    <a:pt x="11061" y="24665"/>
                  </a:lnTo>
                  <a:lnTo>
                    <a:pt x="10886" y="24326"/>
                  </a:lnTo>
                  <a:lnTo>
                    <a:pt x="10723" y="23976"/>
                  </a:lnTo>
                  <a:lnTo>
                    <a:pt x="10585" y="23612"/>
                  </a:lnTo>
                  <a:lnTo>
                    <a:pt x="10472" y="23249"/>
                  </a:lnTo>
                  <a:lnTo>
                    <a:pt x="10385" y="22873"/>
                  </a:lnTo>
                  <a:lnTo>
                    <a:pt x="10322" y="22497"/>
                  </a:lnTo>
                  <a:lnTo>
                    <a:pt x="10272" y="22109"/>
                  </a:lnTo>
                  <a:lnTo>
                    <a:pt x="10259" y="21721"/>
                  </a:lnTo>
                  <a:lnTo>
                    <a:pt x="10272" y="21333"/>
                  </a:lnTo>
                  <a:lnTo>
                    <a:pt x="10309" y="20932"/>
                  </a:lnTo>
                  <a:lnTo>
                    <a:pt x="10372" y="20543"/>
                  </a:lnTo>
                  <a:lnTo>
                    <a:pt x="10460" y="20155"/>
                  </a:lnTo>
                  <a:lnTo>
                    <a:pt x="10572" y="19754"/>
                  </a:lnTo>
                  <a:lnTo>
                    <a:pt x="10723" y="19366"/>
                  </a:lnTo>
                  <a:lnTo>
                    <a:pt x="10898" y="18990"/>
                  </a:lnTo>
                  <a:lnTo>
                    <a:pt x="11111" y="18602"/>
                  </a:lnTo>
                  <a:lnTo>
                    <a:pt x="10898" y="18226"/>
                  </a:lnTo>
                  <a:lnTo>
                    <a:pt x="10723" y="17850"/>
                  </a:lnTo>
                  <a:lnTo>
                    <a:pt x="10572" y="17462"/>
                  </a:lnTo>
                  <a:lnTo>
                    <a:pt x="10460" y="17061"/>
                  </a:lnTo>
                  <a:lnTo>
                    <a:pt x="10372" y="16673"/>
                  </a:lnTo>
                  <a:lnTo>
                    <a:pt x="10309" y="16284"/>
                  </a:lnTo>
                  <a:lnTo>
                    <a:pt x="10272" y="15884"/>
                  </a:lnTo>
                  <a:lnTo>
                    <a:pt x="10259" y="15495"/>
                  </a:lnTo>
                  <a:lnTo>
                    <a:pt x="10272" y="15107"/>
                  </a:lnTo>
                  <a:lnTo>
                    <a:pt x="10322" y="14719"/>
                  </a:lnTo>
                  <a:lnTo>
                    <a:pt x="10385" y="14343"/>
                  </a:lnTo>
                  <a:lnTo>
                    <a:pt x="10472" y="13967"/>
                  </a:lnTo>
                  <a:lnTo>
                    <a:pt x="10585" y="13591"/>
                  </a:lnTo>
                  <a:lnTo>
                    <a:pt x="10723" y="13241"/>
                  </a:lnTo>
                  <a:lnTo>
                    <a:pt x="10886" y="12890"/>
                  </a:lnTo>
                  <a:lnTo>
                    <a:pt x="11061" y="12552"/>
                  </a:lnTo>
                  <a:lnTo>
                    <a:pt x="11261" y="12226"/>
                  </a:lnTo>
                  <a:lnTo>
                    <a:pt x="11474" y="11913"/>
                  </a:lnTo>
                  <a:lnTo>
                    <a:pt x="11712" y="11612"/>
                  </a:lnTo>
                  <a:lnTo>
                    <a:pt x="11975" y="11324"/>
                  </a:lnTo>
                  <a:lnTo>
                    <a:pt x="12251" y="11061"/>
                  </a:lnTo>
                  <a:lnTo>
                    <a:pt x="12539" y="10798"/>
                  </a:lnTo>
                  <a:lnTo>
                    <a:pt x="12852" y="10572"/>
                  </a:lnTo>
                  <a:lnTo>
                    <a:pt x="13178" y="10360"/>
                  </a:lnTo>
                  <a:lnTo>
                    <a:pt x="13516" y="10172"/>
                  </a:lnTo>
                  <a:lnTo>
                    <a:pt x="13879" y="9996"/>
                  </a:lnTo>
                  <a:lnTo>
                    <a:pt x="14255" y="9846"/>
                  </a:lnTo>
                  <a:lnTo>
                    <a:pt x="14631" y="9721"/>
                  </a:lnTo>
                  <a:lnTo>
                    <a:pt x="15032" y="9633"/>
                  </a:lnTo>
                  <a:lnTo>
                    <a:pt x="15445" y="9558"/>
                  </a:lnTo>
                  <a:lnTo>
                    <a:pt x="15859" y="9508"/>
                  </a:lnTo>
                  <a:lnTo>
                    <a:pt x="16297" y="9495"/>
                  </a:lnTo>
                  <a:lnTo>
                    <a:pt x="16710" y="9508"/>
                  </a:lnTo>
                  <a:lnTo>
                    <a:pt x="17111" y="9558"/>
                  </a:lnTo>
                  <a:lnTo>
                    <a:pt x="17512" y="9620"/>
                  </a:lnTo>
                  <a:lnTo>
                    <a:pt x="17900" y="9721"/>
                  </a:lnTo>
                  <a:lnTo>
                    <a:pt x="18289" y="9833"/>
                  </a:lnTo>
                  <a:lnTo>
                    <a:pt x="18664" y="9984"/>
                  </a:lnTo>
                  <a:lnTo>
                    <a:pt x="19015" y="10147"/>
                  </a:lnTo>
                  <a:lnTo>
                    <a:pt x="19366" y="10334"/>
                  </a:lnTo>
                  <a:lnTo>
                    <a:pt x="19692" y="10547"/>
                  </a:lnTo>
                  <a:lnTo>
                    <a:pt x="20017" y="10785"/>
                  </a:lnTo>
                  <a:lnTo>
                    <a:pt x="20318" y="11036"/>
                  </a:lnTo>
                  <a:lnTo>
                    <a:pt x="20606" y="11312"/>
                  </a:lnTo>
                  <a:lnTo>
                    <a:pt x="20869" y="11600"/>
                  </a:lnTo>
                  <a:lnTo>
                    <a:pt x="21120" y="11913"/>
                  </a:lnTo>
                  <a:lnTo>
                    <a:pt x="21345" y="12238"/>
                  </a:lnTo>
                  <a:lnTo>
                    <a:pt x="21558" y="12577"/>
                  </a:lnTo>
                  <a:lnTo>
                    <a:pt x="29512" y="12577"/>
                  </a:lnTo>
                  <a:lnTo>
                    <a:pt x="29713" y="12238"/>
                  </a:lnTo>
                  <a:lnTo>
                    <a:pt x="29938" y="11913"/>
                  </a:lnTo>
                  <a:lnTo>
                    <a:pt x="30189" y="11600"/>
                  </a:lnTo>
                  <a:lnTo>
                    <a:pt x="30464" y="11312"/>
                  </a:lnTo>
                  <a:lnTo>
                    <a:pt x="30740" y="11036"/>
                  </a:lnTo>
                  <a:lnTo>
                    <a:pt x="31040" y="10785"/>
                  </a:lnTo>
                  <a:lnTo>
                    <a:pt x="31366" y="10547"/>
                  </a:lnTo>
                  <a:lnTo>
                    <a:pt x="31692" y="10334"/>
                  </a:lnTo>
                  <a:lnTo>
                    <a:pt x="32043" y="10147"/>
                  </a:lnTo>
                  <a:lnTo>
                    <a:pt x="32406" y="9984"/>
                  </a:lnTo>
                  <a:lnTo>
                    <a:pt x="32769" y="9833"/>
                  </a:lnTo>
                  <a:lnTo>
                    <a:pt x="33157" y="9721"/>
                  </a:lnTo>
                  <a:lnTo>
                    <a:pt x="33546" y="9620"/>
                  </a:lnTo>
                  <a:lnTo>
                    <a:pt x="33947" y="9558"/>
                  </a:lnTo>
                  <a:lnTo>
                    <a:pt x="34360" y="9508"/>
                  </a:lnTo>
                  <a:lnTo>
                    <a:pt x="34773" y="9495"/>
                  </a:lnTo>
                  <a:close/>
                  <a:moveTo>
                    <a:pt x="2606" y="0"/>
                  </a:moveTo>
                  <a:lnTo>
                    <a:pt x="827" y="33846"/>
                  </a:lnTo>
                  <a:lnTo>
                    <a:pt x="24489" y="33846"/>
                  </a:lnTo>
                  <a:lnTo>
                    <a:pt x="24640" y="33859"/>
                  </a:lnTo>
                  <a:lnTo>
                    <a:pt x="24777" y="33871"/>
                  </a:lnTo>
                  <a:lnTo>
                    <a:pt x="24928" y="33896"/>
                  </a:lnTo>
                  <a:lnTo>
                    <a:pt x="25065" y="33934"/>
                  </a:lnTo>
                  <a:lnTo>
                    <a:pt x="25203" y="33984"/>
                  </a:lnTo>
                  <a:lnTo>
                    <a:pt x="25328" y="34047"/>
                  </a:lnTo>
                  <a:lnTo>
                    <a:pt x="25466" y="34109"/>
                  </a:lnTo>
                  <a:lnTo>
                    <a:pt x="25592" y="34185"/>
                  </a:lnTo>
                  <a:lnTo>
                    <a:pt x="30990" y="37917"/>
                  </a:lnTo>
                  <a:lnTo>
                    <a:pt x="31091" y="37993"/>
                  </a:lnTo>
                  <a:lnTo>
                    <a:pt x="31191" y="38080"/>
                  </a:lnTo>
                  <a:lnTo>
                    <a:pt x="31278" y="38155"/>
                  </a:lnTo>
                  <a:lnTo>
                    <a:pt x="31354" y="38243"/>
                  </a:lnTo>
                  <a:lnTo>
                    <a:pt x="31504" y="38431"/>
                  </a:lnTo>
                  <a:lnTo>
                    <a:pt x="31617" y="38631"/>
                  </a:lnTo>
                  <a:lnTo>
                    <a:pt x="31704" y="38844"/>
                  </a:lnTo>
                  <a:lnTo>
                    <a:pt x="31780" y="39057"/>
                  </a:lnTo>
                  <a:lnTo>
                    <a:pt x="31817" y="39283"/>
                  </a:lnTo>
                  <a:lnTo>
                    <a:pt x="31830" y="39508"/>
                  </a:lnTo>
                  <a:lnTo>
                    <a:pt x="31817" y="39734"/>
                  </a:lnTo>
                  <a:lnTo>
                    <a:pt x="31780" y="39947"/>
                  </a:lnTo>
                  <a:lnTo>
                    <a:pt x="31704" y="40172"/>
                  </a:lnTo>
                  <a:lnTo>
                    <a:pt x="31617" y="40385"/>
                  </a:lnTo>
                  <a:lnTo>
                    <a:pt x="31504" y="40573"/>
                  </a:lnTo>
                  <a:lnTo>
                    <a:pt x="31366" y="40761"/>
                  </a:lnTo>
                  <a:lnTo>
                    <a:pt x="31278" y="40849"/>
                  </a:lnTo>
                  <a:lnTo>
                    <a:pt x="31191" y="40936"/>
                  </a:lnTo>
                  <a:lnTo>
                    <a:pt x="31103" y="41011"/>
                  </a:lnTo>
                  <a:lnTo>
                    <a:pt x="31003" y="41087"/>
                  </a:lnTo>
                  <a:lnTo>
                    <a:pt x="25604" y="44819"/>
                  </a:lnTo>
                  <a:lnTo>
                    <a:pt x="25479" y="44894"/>
                  </a:lnTo>
                  <a:lnTo>
                    <a:pt x="25354" y="44970"/>
                  </a:lnTo>
                  <a:lnTo>
                    <a:pt x="25216" y="45032"/>
                  </a:lnTo>
                  <a:lnTo>
                    <a:pt x="25078" y="45070"/>
                  </a:lnTo>
                  <a:lnTo>
                    <a:pt x="24940" y="45120"/>
                  </a:lnTo>
                  <a:lnTo>
                    <a:pt x="24790" y="45145"/>
                  </a:lnTo>
                  <a:lnTo>
                    <a:pt x="24652" y="45158"/>
                  </a:lnTo>
                  <a:lnTo>
                    <a:pt x="238" y="45158"/>
                  </a:lnTo>
                  <a:lnTo>
                    <a:pt x="0" y="49780"/>
                  </a:lnTo>
                  <a:lnTo>
                    <a:pt x="0" y="49968"/>
                  </a:lnTo>
                  <a:lnTo>
                    <a:pt x="25" y="50156"/>
                  </a:lnTo>
                  <a:lnTo>
                    <a:pt x="38" y="50343"/>
                  </a:lnTo>
                  <a:lnTo>
                    <a:pt x="75" y="50531"/>
                  </a:lnTo>
                  <a:lnTo>
                    <a:pt x="113" y="50707"/>
                  </a:lnTo>
                  <a:lnTo>
                    <a:pt x="163" y="50882"/>
                  </a:lnTo>
                  <a:lnTo>
                    <a:pt x="226" y="51057"/>
                  </a:lnTo>
                  <a:lnTo>
                    <a:pt x="288" y="51233"/>
                  </a:lnTo>
                  <a:lnTo>
                    <a:pt x="364" y="51396"/>
                  </a:lnTo>
                  <a:lnTo>
                    <a:pt x="451" y="51558"/>
                  </a:lnTo>
                  <a:lnTo>
                    <a:pt x="539" y="51709"/>
                  </a:lnTo>
                  <a:lnTo>
                    <a:pt x="627" y="51859"/>
                  </a:lnTo>
                  <a:lnTo>
                    <a:pt x="739" y="52009"/>
                  </a:lnTo>
                  <a:lnTo>
                    <a:pt x="840" y="52147"/>
                  </a:lnTo>
                  <a:lnTo>
                    <a:pt x="965" y="52285"/>
                  </a:lnTo>
                  <a:lnTo>
                    <a:pt x="1078" y="52410"/>
                  </a:lnTo>
                  <a:lnTo>
                    <a:pt x="1203" y="52536"/>
                  </a:lnTo>
                  <a:lnTo>
                    <a:pt x="1341" y="52648"/>
                  </a:lnTo>
                  <a:lnTo>
                    <a:pt x="1478" y="52761"/>
                  </a:lnTo>
                  <a:lnTo>
                    <a:pt x="1629" y="52861"/>
                  </a:lnTo>
                  <a:lnTo>
                    <a:pt x="1779" y="52961"/>
                  </a:lnTo>
                  <a:lnTo>
                    <a:pt x="1929" y="53049"/>
                  </a:lnTo>
                  <a:lnTo>
                    <a:pt x="2092" y="53137"/>
                  </a:lnTo>
                  <a:lnTo>
                    <a:pt x="2255" y="53212"/>
                  </a:lnTo>
                  <a:lnTo>
                    <a:pt x="2418" y="53275"/>
                  </a:lnTo>
                  <a:lnTo>
                    <a:pt x="2593" y="53337"/>
                  </a:lnTo>
                  <a:lnTo>
                    <a:pt x="2769" y="53387"/>
                  </a:lnTo>
                  <a:lnTo>
                    <a:pt x="2944" y="53425"/>
                  </a:lnTo>
                  <a:lnTo>
                    <a:pt x="3119" y="53462"/>
                  </a:lnTo>
                  <a:lnTo>
                    <a:pt x="3307" y="53488"/>
                  </a:lnTo>
                  <a:lnTo>
                    <a:pt x="3495" y="53500"/>
                  </a:lnTo>
                  <a:lnTo>
                    <a:pt x="47575" y="53500"/>
                  </a:lnTo>
                  <a:lnTo>
                    <a:pt x="47776" y="53475"/>
                  </a:lnTo>
                  <a:lnTo>
                    <a:pt x="47976" y="53450"/>
                  </a:lnTo>
                  <a:lnTo>
                    <a:pt x="48164" y="53412"/>
                  </a:lnTo>
                  <a:lnTo>
                    <a:pt x="48352" y="53375"/>
                  </a:lnTo>
                  <a:lnTo>
                    <a:pt x="48527" y="53312"/>
                  </a:lnTo>
                  <a:lnTo>
                    <a:pt x="48703" y="53250"/>
                  </a:lnTo>
                  <a:lnTo>
                    <a:pt x="48878" y="53174"/>
                  </a:lnTo>
                  <a:lnTo>
                    <a:pt x="49041" y="53099"/>
                  </a:lnTo>
                  <a:lnTo>
                    <a:pt x="49204" y="53012"/>
                  </a:lnTo>
                  <a:lnTo>
                    <a:pt x="49366" y="52911"/>
                  </a:lnTo>
                  <a:lnTo>
                    <a:pt x="49517" y="52811"/>
                  </a:lnTo>
                  <a:lnTo>
                    <a:pt x="49667" y="52698"/>
                  </a:lnTo>
                  <a:lnTo>
                    <a:pt x="49805" y="52573"/>
                  </a:lnTo>
                  <a:lnTo>
                    <a:pt x="49943" y="52448"/>
                  </a:lnTo>
                  <a:lnTo>
                    <a:pt x="50068" y="52323"/>
                  </a:lnTo>
                  <a:lnTo>
                    <a:pt x="50193" y="52185"/>
                  </a:lnTo>
                  <a:lnTo>
                    <a:pt x="50306" y="52047"/>
                  </a:lnTo>
                  <a:lnTo>
                    <a:pt x="50406" y="51897"/>
                  </a:lnTo>
                  <a:lnTo>
                    <a:pt x="50506" y="51746"/>
                  </a:lnTo>
                  <a:lnTo>
                    <a:pt x="50607" y="51584"/>
                  </a:lnTo>
                  <a:lnTo>
                    <a:pt x="50682" y="51433"/>
                  </a:lnTo>
                  <a:lnTo>
                    <a:pt x="50757" y="51270"/>
                  </a:lnTo>
                  <a:lnTo>
                    <a:pt x="50832" y="51095"/>
                  </a:lnTo>
                  <a:lnTo>
                    <a:pt x="50895" y="50932"/>
                  </a:lnTo>
                  <a:lnTo>
                    <a:pt x="50945" y="50757"/>
                  </a:lnTo>
                  <a:lnTo>
                    <a:pt x="50982" y="50581"/>
                  </a:lnTo>
                  <a:lnTo>
                    <a:pt x="51020" y="50406"/>
                  </a:lnTo>
                  <a:lnTo>
                    <a:pt x="51045" y="50231"/>
                  </a:lnTo>
                  <a:lnTo>
                    <a:pt x="51058" y="50043"/>
                  </a:lnTo>
                  <a:lnTo>
                    <a:pt x="51058" y="49867"/>
                  </a:lnTo>
                  <a:lnTo>
                    <a:pt x="51058" y="49680"/>
                  </a:lnTo>
                  <a:lnTo>
                    <a:pt x="48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5538605" y="1991975"/>
              <a:ext cx="144832" cy="19988"/>
            </a:xfrm>
            <a:custGeom>
              <a:rect b="b" l="l" r="r" t="t"/>
              <a:pathLst>
                <a:path extrusionOk="0" h="3608" w="26143">
                  <a:moveTo>
                    <a:pt x="188" y="0"/>
                  </a:moveTo>
                  <a:lnTo>
                    <a:pt x="0" y="3608"/>
                  </a:lnTo>
                  <a:lnTo>
                    <a:pt x="23524" y="3608"/>
                  </a:lnTo>
                  <a:lnTo>
                    <a:pt x="26142" y="1804"/>
                  </a:lnTo>
                  <a:lnTo>
                    <a:pt x="2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5546234" y="1715597"/>
              <a:ext cx="64198" cy="46220"/>
            </a:xfrm>
            <a:custGeom>
              <a:rect b="b" l="l" r="r" t="t"/>
              <a:pathLst>
                <a:path extrusionOk="0" h="8343" w="11588">
                  <a:moveTo>
                    <a:pt x="2619" y="0"/>
                  </a:moveTo>
                  <a:lnTo>
                    <a:pt x="2394" y="13"/>
                  </a:lnTo>
                  <a:lnTo>
                    <a:pt x="2118" y="50"/>
                  </a:lnTo>
                  <a:lnTo>
                    <a:pt x="1968" y="88"/>
                  </a:lnTo>
                  <a:lnTo>
                    <a:pt x="1805" y="125"/>
                  </a:lnTo>
                  <a:lnTo>
                    <a:pt x="1642" y="163"/>
                  </a:lnTo>
                  <a:lnTo>
                    <a:pt x="1479" y="226"/>
                  </a:lnTo>
                  <a:lnTo>
                    <a:pt x="1316" y="301"/>
                  </a:lnTo>
                  <a:lnTo>
                    <a:pt x="1153" y="389"/>
                  </a:lnTo>
                  <a:lnTo>
                    <a:pt x="991" y="501"/>
                  </a:lnTo>
                  <a:lnTo>
                    <a:pt x="840" y="627"/>
                  </a:lnTo>
                  <a:lnTo>
                    <a:pt x="690" y="764"/>
                  </a:lnTo>
                  <a:lnTo>
                    <a:pt x="540" y="927"/>
                  </a:lnTo>
                  <a:lnTo>
                    <a:pt x="439" y="1052"/>
                  </a:lnTo>
                  <a:lnTo>
                    <a:pt x="364" y="1190"/>
                  </a:lnTo>
                  <a:lnTo>
                    <a:pt x="289" y="1315"/>
                  </a:lnTo>
                  <a:lnTo>
                    <a:pt x="226" y="1453"/>
                  </a:lnTo>
                  <a:lnTo>
                    <a:pt x="176" y="1579"/>
                  </a:lnTo>
                  <a:lnTo>
                    <a:pt x="126" y="1704"/>
                  </a:lnTo>
                  <a:lnTo>
                    <a:pt x="64" y="1954"/>
                  </a:lnTo>
                  <a:lnTo>
                    <a:pt x="26" y="2205"/>
                  </a:lnTo>
                  <a:lnTo>
                    <a:pt x="1" y="2430"/>
                  </a:lnTo>
                  <a:lnTo>
                    <a:pt x="1" y="2643"/>
                  </a:lnTo>
                  <a:lnTo>
                    <a:pt x="1" y="2819"/>
                  </a:lnTo>
                  <a:lnTo>
                    <a:pt x="1" y="2944"/>
                  </a:lnTo>
                  <a:lnTo>
                    <a:pt x="14" y="3082"/>
                  </a:lnTo>
                  <a:lnTo>
                    <a:pt x="64" y="3307"/>
                  </a:lnTo>
                  <a:lnTo>
                    <a:pt x="164" y="3683"/>
                  </a:lnTo>
                  <a:lnTo>
                    <a:pt x="590" y="5249"/>
                  </a:lnTo>
                  <a:lnTo>
                    <a:pt x="1442" y="8343"/>
                  </a:lnTo>
                  <a:lnTo>
                    <a:pt x="11588" y="834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7389561" y="1920775"/>
            <a:ext cx="363869" cy="363912"/>
            <a:chOff x="6088823" y="1713725"/>
            <a:chExt cx="363869" cy="363912"/>
          </a:xfrm>
        </p:grpSpPr>
        <p:sp>
          <p:nvSpPr>
            <p:cNvPr id="763" name="Google Shape;763;p23"/>
            <p:cNvSpPr/>
            <p:nvPr/>
          </p:nvSpPr>
          <p:spPr>
            <a:xfrm>
              <a:off x="6088823" y="1713725"/>
              <a:ext cx="249483" cy="363912"/>
            </a:xfrm>
            <a:custGeom>
              <a:rect b="b" l="l" r="r" t="t"/>
              <a:pathLst>
                <a:path extrusionOk="0" h="65688" w="45033">
                  <a:moveTo>
                    <a:pt x="22573" y="32380"/>
                  </a:moveTo>
                  <a:lnTo>
                    <a:pt x="22773" y="32393"/>
                  </a:lnTo>
                  <a:lnTo>
                    <a:pt x="22961" y="32418"/>
                  </a:lnTo>
                  <a:lnTo>
                    <a:pt x="23149" y="32468"/>
                  </a:lnTo>
                  <a:lnTo>
                    <a:pt x="23325" y="32531"/>
                  </a:lnTo>
                  <a:lnTo>
                    <a:pt x="23500" y="32606"/>
                  </a:lnTo>
                  <a:lnTo>
                    <a:pt x="23650" y="32706"/>
                  </a:lnTo>
                  <a:lnTo>
                    <a:pt x="23801" y="32819"/>
                  </a:lnTo>
                  <a:lnTo>
                    <a:pt x="23938" y="32944"/>
                  </a:lnTo>
                  <a:lnTo>
                    <a:pt x="24064" y="33082"/>
                  </a:lnTo>
                  <a:lnTo>
                    <a:pt x="24176" y="33232"/>
                  </a:lnTo>
                  <a:lnTo>
                    <a:pt x="24264" y="33383"/>
                  </a:lnTo>
                  <a:lnTo>
                    <a:pt x="24352" y="33558"/>
                  </a:lnTo>
                  <a:lnTo>
                    <a:pt x="24414" y="33733"/>
                  </a:lnTo>
                  <a:lnTo>
                    <a:pt x="24464" y="33909"/>
                  </a:lnTo>
                  <a:lnTo>
                    <a:pt x="24490" y="34109"/>
                  </a:lnTo>
                  <a:lnTo>
                    <a:pt x="24502" y="34297"/>
                  </a:lnTo>
                  <a:lnTo>
                    <a:pt x="24502" y="40735"/>
                  </a:lnTo>
                  <a:lnTo>
                    <a:pt x="30928" y="40735"/>
                  </a:lnTo>
                  <a:lnTo>
                    <a:pt x="31128" y="40748"/>
                  </a:lnTo>
                  <a:lnTo>
                    <a:pt x="31316" y="40773"/>
                  </a:lnTo>
                  <a:lnTo>
                    <a:pt x="31504" y="40823"/>
                  </a:lnTo>
                  <a:lnTo>
                    <a:pt x="31680" y="40886"/>
                  </a:lnTo>
                  <a:lnTo>
                    <a:pt x="31855" y="40961"/>
                  </a:lnTo>
                  <a:lnTo>
                    <a:pt x="32005" y="41061"/>
                  </a:lnTo>
                  <a:lnTo>
                    <a:pt x="32156" y="41174"/>
                  </a:lnTo>
                  <a:lnTo>
                    <a:pt x="32293" y="41299"/>
                  </a:lnTo>
                  <a:lnTo>
                    <a:pt x="32419" y="41437"/>
                  </a:lnTo>
                  <a:lnTo>
                    <a:pt x="32531" y="41587"/>
                  </a:lnTo>
                  <a:lnTo>
                    <a:pt x="32619" y="41738"/>
                  </a:lnTo>
                  <a:lnTo>
                    <a:pt x="32707" y="41913"/>
                  </a:lnTo>
                  <a:lnTo>
                    <a:pt x="32769" y="42088"/>
                  </a:lnTo>
                  <a:lnTo>
                    <a:pt x="32820" y="42264"/>
                  </a:lnTo>
                  <a:lnTo>
                    <a:pt x="32845" y="42464"/>
                  </a:lnTo>
                  <a:lnTo>
                    <a:pt x="32857" y="42652"/>
                  </a:lnTo>
                  <a:lnTo>
                    <a:pt x="32845" y="42852"/>
                  </a:lnTo>
                  <a:lnTo>
                    <a:pt x="32820" y="43040"/>
                  </a:lnTo>
                  <a:lnTo>
                    <a:pt x="32769" y="43228"/>
                  </a:lnTo>
                  <a:lnTo>
                    <a:pt x="32707" y="43404"/>
                  </a:lnTo>
                  <a:lnTo>
                    <a:pt x="32619" y="43579"/>
                  </a:lnTo>
                  <a:lnTo>
                    <a:pt x="32531" y="43729"/>
                  </a:lnTo>
                  <a:lnTo>
                    <a:pt x="32419" y="43880"/>
                  </a:lnTo>
                  <a:lnTo>
                    <a:pt x="32293" y="44017"/>
                  </a:lnTo>
                  <a:lnTo>
                    <a:pt x="32156" y="44143"/>
                  </a:lnTo>
                  <a:lnTo>
                    <a:pt x="32005" y="44255"/>
                  </a:lnTo>
                  <a:lnTo>
                    <a:pt x="31855" y="44356"/>
                  </a:lnTo>
                  <a:lnTo>
                    <a:pt x="31680" y="44431"/>
                  </a:lnTo>
                  <a:lnTo>
                    <a:pt x="31504" y="44493"/>
                  </a:lnTo>
                  <a:lnTo>
                    <a:pt x="31316" y="44543"/>
                  </a:lnTo>
                  <a:lnTo>
                    <a:pt x="31128" y="44569"/>
                  </a:lnTo>
                  <a:lnTo>
                    <a:pt x="30928" y="44581"/>
                  </a:lnTo>
                  <a:lnTo>
                    <a:pt x="24502" y="44581"/>
                  </a:lnTo>
                  <a:lnTo>
                    <a:pt x="24502" y="51007"/>
                  </a:lnTo>
                  <a:lnTo>
                    <a:pt x="24490" y="51207"/>
                  </a:lnTo>
                  <a:lnTo>
                    <a:pt x="24464" y="51395"/>
                  </a:lnTo>
                  <a:lnTo>
                    <a:pt x="24414" y="51583"/>
                  </a:lnTo>
                  <a:lnTo>
                    <a:pt x="24352" y="51759"/>
                  </a:lnTo>
                  <a:lnTo>
                    <a:pt x="24264" y="51934"/>
                  </a:lnTo>
                  <a:lnTo>
                    <a:pt x="24176" y="52084"/>
                  </a:lnTo>
                  <a:lnTo>
                    <a:pt x="24064" y="52235"/>
                  </a:lnTo>
                  <a:lnTo>
                    <a:pt x="23938" y="52372"/>
                  </a:lnTo>
                  <a:lnTo>
                    <a:pt x="23801" y="52498"/>
                  </a:lnTo>
                  <a:lnTo>
                    <a:pt x="23650" y="52610"/>
                  </a:lnTo>
                  <a:lnTo>
                    <a:pt x="23500" y="52711"/>
                  </a:lnTo>
                  <a:lnTo>
                    <a:pt x="23325" y="52786"/>
                  </a:lnTo>
                  <a:lnTo>
                    <a:pt x="23149" y="52848"/>
                  </a:lnTo>
                  <a:lnTo>
                    <a:pt x="22961" y="52899"/>
                  </a:lnTo>
                  <a:lnTo>
                    <a:pt x="22773" y="52924"/>
                  </a:lnTo>
                  <a:lnTo>
                    <a:pt x="22573" y="52936"/>
                  </a:lnTo>
                  <a:lnTo>
                    <a:pt x="22385" y="52924"/>
                  </a:lnTo>
                  <a:lnTo>
                    <a:pt x="22185" y="52899"/>
                  </a:lnTo>
                  <a:lnTo>
                    <a:pt x="22009" y="52848"/>
                  </a:lnTo>
                  <a:lnTo>
                    <a:pt x="21834" y="52786"/>
                  </a:lnTo>
                  <a:lnTo>
                    <a:pt x="21659" y="52711"/>
                  </a:lnTo>
                  <a:lnTo>
                    <a:pt x="21496" y="52610"/>
                  </a:lnTo>
                  <a:lnTo>
                    <a:pt x="21358" y="52498"/>
                  </a:lnTo>
                  <a:lnTo>
                    <a:pt x="21220" y="52372"/>
                  </a:lnTo>
                  <a:lnTo>
                    <a:pt x="21095" y="52235"/>
                  </a:lnTo>
                  <a:lnTo>
                    <a:pt x="20982" y="52084"/>
                  </a:lnTo>
                  <a:lnTo>
                    <a:pt x="20882" y="51934"/>
                  </a:lnTo>
                  <a:lnTo>
                    <a:pt x="20807" y="51759"/>
                  </a:lnTo>
                  <a:lnTo>
                    <a:pt x="20744" y="51583"/>
                  </a:lnTo>
                  <a:lnTo>
                    <a:pt x="20694" y="51395"/>
                  </a:lnTo>
                  <a:lnTo>
                    <a:pt x="20669" y="51207"/>
                  </a:lnTo>
                  <a:lnTo>
                    <a:pt x="20656" y="51007"/>
                  </a:lnTo>
                  <a:lnTo>
                    <a:pt x="20656" y="44581"/>
                  </a:lnTo>
                  <a:lnTo>
                    <a:pt x="14218" y="44581"/>
                  </a:lnTo>
                  <a:lnTo>
                    <a:pt x="14030" y="44569"/>
                  </a:lnTo>
                  <a:lnTo>
                    <a:pt x="13830" y="44543"/>
                  </a:lnTo>
                  <a:lnTo>
                    <a:pt x="13654" y="44493"/>
                  </a:lnTo>
                  <a:lnTo>
                    <a:pt x="13479" y="44431"/>
                  </a:lnTo>
                  <a:lnTo>
                    <a:pt x="13304" y="44356"/>
                  </a:lnTo>
                  <a:lnTo>
                    <a:pt x="13141" y="44255"/>
                  </a:lnTo>
                  <a:lnTo>
                    <a:pt x="13003" y="44143"/>
                  </a:lnTo>
                  <a:lnTo>
                    <a:pt x="12865" y="44017"/>
                  </a:lnTo>
                  <a:lnTo>
                    <a:pt x="12740" y="43880"/>
                  </a:lnTo>
                  <a:lnTo>
                    <a:pt x="12627" y="43729"/>
                  </a:lnTo>
                  <a:lnTo>
                    <a:pt x="12527" y="43579"/>
                  </a:lnTo>
                  <a:lnTo>
                    <a:pt x="12452" y="43404"/>
                  </a:lnTo>
                  <a:lnTo>
                    <a:pt x="12389" y="43228"/>
                  </a:lnTo>
                  <a:lnTo>
                    <a:pt x="12339" y="43040"/>
                  </a:lnTo>
                  <a:lnTo>
                    <a:pt x="12314" y="42852"/>
                  </a:lnTo>
                  <a:lnTo>
                    <a:pt x="12301" y="42652"/>
                  </a:lnTo>
                  <a:lnTo>
                    <a:pt x="12314" y="42464"/>
                  </a:lnTo>
                  <a:lnTo>
                    <a:pt x="12339" y="42264"/>
                  </a:lnTo>
                  <a:lnTo>
                    <a:pt x="12389" y="42088"/>
                  </a:lnTo>
                  <a:lnTo>
                    <a:pt x="12452" y="41913"/>
                  </a:lnTo>
                  <a:lnTo>
                    <a:pt x="12527" y="41738"/>
                  </a:lnTo>
                  <a:lnTo>
                    <a:pt x="12627" y="41587"/>
                  </a:lnTo>
                  <a:lnTo>
                    <a:pt x="12740" y="41437"/>
                  </a:lnTo>
                  <a:lnTo>
                    <a:pt x="12865" y="41299"/>
                  </a:lnTo>
                  <a:lnTo>
                    <a:pt x="13003" y="41174"/>
                  </a:lnTo>
                  <a:lnTo>
                    <a:pt x="13141" y="41061"/>
                  </a:lnTo>
                  <a:lnTo>
                    <a:pt x="13304" y="40961"/>
                  </a:lnTo>
                  <a:lnTo>
                    <a:pt x="13479" y="40886"/>
                  </a:lnTo>
                  <a:lnTo>
                    <a:pt x="13654" y="40823"/>
                  </a:lnTo>
                  <a:lnTo>
                    <a:pt x="13830" y="40773"/>
                  </a:lnTo>
                  <a:lnTo>
                    <a:pt x="14030" y="40748"/>
                  </a:lnTo>
                  <a:lnTo>
                    <a:pt x="14218" y="40735"/>
                  </a:lnTo>
                  <a:lnTo>
                    <a:pt x="20656" y="40735"/>
                  </a:lnTo>
                  <a:lnTo>
                    <a:pt x="20656" y="34297"/>
                  </a:lnTo>
                  <a:lnTo>
                    <a:pt x="20669" y="34109"/>
                  </a:lnTo>
                  <a:lnTo>
                    <a:pt x="20694" y="33909"/>
                  </a:lnTo>
                  <a:lnTo>
                    <a:pt x="20744" y="33733"/>
                  </a:lnTo>
                  <a:lnTo>
                    <a:pt x="20807" y="33558"/>
                  </a:lnTo>
                  <a:lnTo>
                    <a:pt x="20882" y="33383"/>
                  </a:lnTo>
                  <a:lnTo>
                    <a:pt x="20982" y="33232"/>
                  </a:lnTo>
                  <a:lnTo>
                    <a:pt x="21095" y="33082"/>
                  </a:lnTo>
                  <a:lnTo>
                    <a:pt x="21220" y="32944"/>
                  </a:lnTo>
                  <a:lnTo>
                    <a:pt x="21358" y="32819"/>
                  </a:lnTo>
                  <a:lnTo>
                    <a:pt x="21496" y="32706"/>
                  </a:lnTo>
                  <a:lnTo>
                    <a:pt x="21659" y="32606"/>
                  </a:lnTo>
                  <a:lnTo>
                    <a:pt x="21834" y="32531"/>
                  </a:lnTo>
                  <a:lnTo>
                    <a:pt x="22009" y="32468"/>
                  </a:lnTo>
                  <a:lnTo>
                    <a:pt x="22185" y="32418"/>
                  </a:lnTo>
                  <a:lnTo>
                    <a:pt x="22385" y="32393"/>
                  </a:lnTo>
                  <a:lnTo>
                    <a:pt x="22573" y="32380"/>
                  </a:lnTo>
                  <a:close/>
                  <a:moveTo>
                    <a:pt x="7065" y="0"/>
                  </a:moveTo>
                  <a:lnTo>
                    <a:pt x="6865" y="13"/>
                  </a:lnTo>
                  <a:lnTo>
                    <a:pt x="6665" y="25"/>
                  </a:lnTo>
                  <a:lnTo>
                    <a:pt x="6464" y="50"/>
                  </a:lnTo>
                  <a:lnTo>
                    <a:pt x="6264" y="100"/>
                  </a:lnTo>
                  <a:lnTo>
                    <a:pt x="6076" y="150"/>
                  </a:lnTo>
                  <a:lnTo>
                    <a:pt x="5888" y="213"/>
                  </a:lnTo>
                  <a:lnTo>
                    <a:pt x="5713" y="276"/>
                  </a:lnTo>
                  <a:lnTo>
                    <a:pt x="5537" y="363"/>
                  </a:lnTo>
                  <a:lnTo>
                    <a:pt x="5362" y="451"/>
                  </a:lnTo>
                  <a:lnTo>
                    <a:pt x="5186" y="551"/>
                  </a:lnTo>
                  <a:lnTo>
                    <a:pt x="5036" y="664"/>
                  </a:lnTo>
                  <a:lnTo>
                    <a:pt x="4873" y="777"/>
                  </a:lnTo>
                  <a:lnTo>
                    <a:pt x="4723" y="902"/>
                  </a:lnTo>
                  <a:lnTo>
                    <a:pt x="4573" y="1027"/>
                  </a:lnTo>
                  <a:lnTo>
                    <a:pt x="4435" y="1165"/>
                  </a:lnTo>
                  <a:lnTo>
                    <a:pt x="4310" y="1303"/>
                  </a:lnTo>
                  <a:lnTo>
                    <a:pt x="4184" y="1453"/>
                  </a:lnTo>
                  <a:lnTo>
                    <a:pt x="4059" y="1603"/>
                  </a:lnTo>
                  <a:lnTo>
                    <a:pt x="3946" y="1754"/>
                  </a:lnTo>
                  <a:lnTo>
                    <a:pt x="3846" y="1917"/>
                  </a:lnTo>
                  <a:lnTo>
                    <a:pt x="3746" y="2079"/>
                  </a:lnTo>
                  <a:lnTo>
                    <a:pt x="3658" y="2255"/>
                  </a:lnTo>
                  <a:lnTo>
                    <a:pt x="3571" y="2430"/>
                  </a:lnTo>
                  <a:lnTo>
                    <a:pt x="3495" y="2593"/>
                  </a:lnTo>
                  <a:lnTo>
                    <a:pt x="3433" y="2781"/>
                  </a:lnTo>
                  <a:lnTo>
                    <a:pt x="3370" y="2956"/>
                  </a:lnTo>
                  <a:lnTo>
                    <a:pt x="3320" y="3132"/>
                  </a:lnTo>
                  <a:lnTo>
                    <a:pt x="3282" y="3307"/>
                  </a:lnTo>
                  <a:lnTo>
                    <a:pt x="3245" y="3495"/>
                  </a:lnTo>
                  <a:lnTo>
                    <a:pt x="3220" y="3670"/>
                  </a:lnTo>
                  <a:lnTo>
                    <a:pt x="3207" y="3858"/>
                  </a:lnTo>
                  <a:lnTo>
                    <a:pt x="3207" y="4033"/>
                  </a:lnTo>
                  <a:lnTo>
                    <a:pt x="3207" y="11487"/>
                  </a:lnTo>
                  <a:lnTo>
                    <a:pt x="3207" y="11675"/>
                  </a:lnTo>
                  <a:lnTo>
                    <a:pt x="3232" y="11850"/>
                  </a:lnTo>
                  <a:lnTo>
                    <a:pt x="3257" y="12038"/>
                  </a:lnTo>
                  <a:lnTo>
                    <a:pt x="3282" y="12226"/>
                  </a:lnTo>
                  <a:lnTo>
                    <a:pt x="3333" y="12401"/>
                  </a:lnTo>
                  <a:lnTo>
                    <a:pt x="3383" y="12576"/>
                  </a:lnTo>
                  <a:lnTo>
                    <a:pt x="3445" y="12752"/>
                  </a:lnTo>
                  <a:lnTo>
                    <a:pt x="3520" y="12927"/>
                  </a:lnTo>
                  <a:lnTo>
                    <a:pt x="3596" y="13090"/>
                  </a:lnTo>
                  <a:lnTo>
                    <a:pt x="3683" y="13253"/>
                  </a:lnTo>
                  <a:lnTo>
                    <a:pt x="3784" y="13416"/>
                  </a:lnTo>
                  <a:lnTo>
                    <a:pt x="3884" y="13566"/>
                  </a:lnTo>
                  <a:lnTo>
                    <a:pt x="3996" y="13716"/>
                  </a:lnTo>
                  <a:lnTo>
                    <a:pt x="4109" y="13854"/>
                  </a:lnTo>
                  <a:lnTo>
                    <a:pt x="4234" y="13992"/>
                  </a:lnTo>
                  <a:lnTo>
                    <a:pt x="4360" y="14130"/>
                  </a:lnTo>
                  <a:lnTo>
                    <a:pt x="4498" y="14255"/>
                  </a:lnTo>
                  <a:lnTo>
                    <a:pt x="4648" y="14380"/>
                  </a:lnTo>
                  <a:lnTo>
                    <a:pt x="4786" y="14493"/>
                  </a:lnTo>
                  <a:lnTo>
                    <a:pt x="4936" y="14606"/>
                  </a:lnTo>
                  <a:lnTo>
                    <a:pt x="5099" y="14706"/>
                  </a:lnTo>
                  <a:lnTo>
                    <a:pt x="5262" y="14794"/>
                  </a:lnTo>
                  <a:lnTo>
                    <a:pt x="5424" y="14881"/>
                  </a:lnTo>
                  <a:lnTo>
                    <a:pt x="5600" y="14956"/>
                  </a:lnTo>
                  <a:lnTo>
                    <a:pt x="5775" y="15032"/>
                  </a:lnTo>
                  <a:lnTo>
                    <a:pt x="5951" y="15094"/>
                  </a:lnTo>
                  <a:lnTo>
                    <a:pt x="6126" y="15144"/>
                  </a:lnTo>
                  <a:lnTo>
                    <a:pt x="6314" y="15182"/>
                  </a:lnTo>
                  <a:lnTo>
                    <a:pt x="6502" y="15219"/>
                  </a:lnTo>
                  <a:lnTo>
                    <a:pt x="6690" y="15244"/>
                  </a:lnTo>
                  <a:lnTo>
                    <a:pt x="6878" y="15257"/>
                  </a:lnTo>
                  <a:lnTo>
                    <a:pt x="7065" y="15270"/>
                  </a:lnTo>
                  <a:lnTo>
                    <a:pt x="8080" y="15270"/>
                  </a:lnTo>
                  <a:lnTo>
                    <a:pt x="8080" y="19629"/>
                  </a:lnTo>
                  <a:lnTo>
                    <a:pt x="6076" y="19629"/>
                  </a:lnTo>
                  <a:lnTo>
                    <a:pt x="5800" y="19641"/>
                  </a:lnTo>
                  <a:lnTo>
                    <a:pt x="5512" y="19654"/>
                  </a:lnTo>
                  <a:lnTo>
                    <a:pt x="5237" y="19691"/>
                  </a:lnTo>
                  <a:lnTo>
                    <a:pt x="4948" y="19741"/>
                  </a:lnTo>
                  <a:lnTo>
                    <a:pt x="4673" y="19804"/>
                  </a:lnTo>
                  <a:lnTo>
                    <a:pt x="4397" y="19879"/>
                  </a:lnTo>
                  <a:lnTo>
                    <a:pt x="4134" y="19967"/>
                  </a:lnTo>
                  <a:lnTo>
                    <a:pt x="3859" y="20067"/>
                  </a:lnTo>
                  <a:lnTo>
                    <a:pt x="3596" y="20167"/>
                  </a:lnTo>
                  <a:lnTo>
                    <a:pt x="3333" y="20293"/>
                  </a:lnTo>
                  <a:lnTo>
                    <a:pt x="3082" y="20430"/>
                  </a:lnTo>
                  <a:lnTo>
                    <a:pt x="2832" y="20568"/>
                  </a:lnTo>
                  <a:lnTo>
                    <a:pt x="2594" y="20718"/>
                  </a:lnTo>
                  <a:lnTo>
                    <a:pt x="2356" y="20881"/>
                  </a:lnTo>
                  <a:lnTo>
                    <a:pt x="2130" y="21057"/>
                  </a:lnTo>
                  <a:lnTo>
                    <a:pt x="1917" y="21232"/>
                  </a:lnTo>
                  <a:lnTo>
                    <a:pt x="1704" y="21420"/>
                  </a:lnTo>
                  <a:lnTo>
                    <a:pt x="1504" y="21620"/>
                  </a:lnTo>
                  <a:lnTo>
                    <a:pt x="1316" y="21833"/>
                  </a:lnTo>
                  <a:lnTo>
                    <a:pt x="1128" y="22046"/>
                  </a:lnTo>
                  <a:lnTo>
                    <a:pt x="965" y="22259"/>
                  </a:lnTo>
                  <a:lnTo>
                    <a:pt x="802" y="22485"/>
                  </a:lnTo>
                  <a:lnTo>
                    <a:pt x="652" y="22723"/>
                  </a:lnTo>
                  <a:lnTo>
                    <a:pt x="527" y="22961"/>
                  </a:lnTo>
                  <a:lnTo>
                    <a:pt x="401" y="23211"/>
                  </a:lnTo>
                  <a:lnTo>
                    <a:pt x="301" y="23462"/>
                  </a:lnTo>
                  <a:lnTo>
                    <a:pt x="214" y="23712"/>
                  </a:lnTo>
                  <a:lnTo>
                    <a:pt x="138" y="23975"/>
                  </a:lnTo>
                  <a:lnTo>
                    <a:pt x="76" y="24238"/>
                  </a:lnTo>
                  <a:lnTo>
                    <a:pt x="38" y="24501"/>
                  </a:lnTo>
                  <a:lnTo>
                    <a:pt x="13" y="24777"/>
                  </a:lnTo>
                  <a:lnTo>
                    <a:pt x="1" y="25053"/>
                  </a:lnTo>
                  <a:lnTo>
                    <a:pt x="1" y="60038"/>
                  </a:lnTo>
                  <a:lnTo>
                    <a:pt x="13" y="60302"/>
                  </a:lnTo>
                  <a:lnTo>
                    <a:pt x="38" y="60577"/>
                  </a:lnTo>
                  <a:lnTo>
                    <a:pt x="76" y="60840"/>
                  </a:lnTo>
                  <a:lnTo>
                    <a:pt x="138" y="61103"/>
                  </a:lnTo>
                  <a:lnTo>
                    <a:pt x="214" y="61366"/>
                  </a:lnTo>
                  <a:lnTo>
                    <a:pt x="301" y="61617"/>
                  </a:lnTo>
                  <a:lnTo>
                    <a:pt x="401" y="61867"/>
                  </a:lnTo>
                  <a:lnTo>
                    <a:pt x="514" y="62118"/>
                  </a:lnTo>
                  <a:lnTo>
                    <a:pt x="652" y="62368"/>
                  </a:lnTo>
                  <a:lnTo>
                    <a:pt x="790" y="62606"/>
                  </a:lnTo>
                  <a:lnTo>
                    <a:pt x="940" y="62844"/>
                  </a:lnTo>
                  <a:lnTo>
                    <a:pt x="1115" y="63082"/>
                  </a:lnTo>
                  <a:lnTo>
                    <a:pt x="1291" y="63308"/>
                  </a:lnTo>
                  <a:lnTo>
                    <a:pt x="1479" y="63521"/>
                  </a:lnTo>
                  <a:lnTo>
                    <a:pt x="1679" y="63734"/>
                  </a:lnTo>
                  <a:lnTo>
                    <a:pt x="1892" y="63934"/>
                  </a:lnTo>
                  <a:lnTo>
                    <a:pt x="2105" y="64122"/>
                  </a:lnTo>
                  <a:lnTo>
                    <a:pt x="2330" y="64310"/>
                  </a:lnTo>
                  <a:lnTo>
                    <a:pt x="2568" y="64485"/>
                  </a:lnTo>
                  <a:lnTo>
                    <a:pt x="2806" y="64648"/>
                  </a:lnTo>
                  <a:lnTo>
                    <a:pt x="3057" y="64811"/>
                  </a:lnTo>
                  <a:lnTo>
                    <a:pt x="3308" y="64949"/>
                  </a:lnTo>
                  <a:lnTo>
                    <a:pt x="3571" y="65087"/>
                  </a:lnTo>
                  <a:lnTo>
                    <a:pt x="3834" y="65199"/>
                  </a:lnTo>
                  <a:lnTo>
                    <a:pt x="4097" y="65312"/>
                  </a:lnTo>
                  <a:lnTo>
                    <a:pt x="4372" y="65412"/>
                  </a:lnTo>
                  <a:lnTo>
                    <a:pt x="4660" y="65487"/>
                  </a:lnTo>
                  <a:lnTo>
                    <a:pt x="4936" y="65563"/>
                  </a:lnTo>
                  <a:lnTo>
                    <a:pt x="5224" y="65613"/>
                  </a:lnTo>
                  <a:lnTo>
                    <a:pt x="5500" y="65650"/>
                  </a:lnTo>
                  <a:lnTo>
                    <a:pt x="5788" y="65675"/>
                  </a:lnTo>
                  <a:lnTo>
                    <a:pt x="6076" y="65688"/>
                  </a:lnTo>
                  <a:lnTo>
                    <a:pt x="35751" y="65688"/>
                  </a:lnTo>
                  <a:lnTo>
                    <a:pt x="35312" y="65262"/>
                  </a:lnTo>
                  <a:lnTo>
                    <a:pt x="35099" y="65024"/>
                  </a:lnTo>
                  <a:lnTo>
                    <a:pt x="34886" y="64798"/>
                  </a:lnTo>
                  <a:lnTo>
                    <a:pt x="34673" y="64560"/>
                  </a:lnTo>
                  <a:lnTo>
                    <a:pt x="34473" y="64322"/>
                  </a:lnTo>
                  <a:lnTo>
                    <a:pt x="34273" y="64072"/>
                  </a:lnTo>
                  <a:lnTo>
                    <a:pt x="34097" y="63834"/>
                  </a:lnTo>
                  <a:lnTo>
                    <a:pt x="33909" y="63571"/>
                  </a:lnTo>
                  <a:lnTo>
                    <a:pt x="33734" y="63320"/>
                  </a:lnTo>
                  <a:lnTo>
                    <a:pt x="33571" y="63070"/>
                  </a:lnTo>
                  <a:lnTo>
                    <a:pt x="33421" y="62807"/>
                  </a:lnTo>
                  <a:lnTo>
                    <a:pt x="33258" y="62544"/>
                  </a:lnTo>
                  <a:lnTo>
                    <a:pt x="33120" y="62268"/>
                  </a:lnTo>
                  <a:lnTo>
                    <a:pt x="32857" y="61730"/>
                  </a:lnTo>
                  <a:lnTo>
                    <a:pt x="32607" y="61178"/>
                  </a:lnTo>
                  <a:lnTo>
                    <a:pt x="32406" y="60615"/>
                  </a:lnTo>
                  <a:lnTo>
                    <a:pt x="32218" y="60051"/>
                  </a:lnTo>
                  <a:lnTo>
                    <a:pt x="32068" y="59475"/>
                  </a:lnTo>
                  <a:lnTo>
                    <a:pt x="31930" y="58886"/>
                  </a:lnTo>
                  <a:lnTo>
                    <a:pt x="31830" y="58297"/>
                  </a:lnTo>
                  <a:lnTo>
                    <a:pt x="31767" y="57709"/>
                  </a:lnTo>
                  <a:lnTo>
                    <a:pt x="31717" y="57120"/>
                  </a:lnTo>
                  <a:lnTo>
                    <a:pt x="31705" y="56531"/>
                  </a:lnTo>
                  <a:lnTo>
                    <a:pt x="31717" y="55942"/>
                  </a:lnTo>
                  <a:lnTo>
                    <a:pt x="31767" y="55341"/>
                  </a:lnTo>
                  <a:lnTo>
                    <a:pt x="31830" y="54752"/>
                  </a:lnTo>
                  <a:lnTo>
                    <a:pt x="31930" y="54176"/>
                  </a:lnTo>
                  <a:lnTo>
                    <a:pt x="32068" y="53587"/>
                  </a:lnTo>
                  <a:lnTo>
                    <a:pt x="32218" y="53011"/>
                  </a:lnTo>
                  <a:lnTo>
                    <a:pt x="32406" y="52448"/>
                  </a:lnTo>
                  <a:lnTo>
                    <a:pt x="32607" y="51884"/>
                  </a:lnTo>
                  <a:lnTo>
                    <a:pt x="32857" y="51333"/>
                  </a:lnTo>
                  <a:lnTo>
                    <a:pt x="33120" y="50794"/>
                  </a:lnTo>
                  <a:lnTo>
                    <a:pt x="33258" y="50519"/>
                  </a:lnTo>
                  <a:lnTo>
                    <a:pt x="33421" y="50255"/>
                  </a:lnTo>
                  <a:lnTo>
                    <a:pt x="33571" y="49992"/>
                  </a:lnTo>
                  <a:lnTo>
                    <a:pt x="33734" y="49742"/>
                  </a:lnTo>
                  <a:lnTo>
                    <a:pt x="33909" y="49479"/>
                  </a:lnTo>
                  <a:lnTo>
                    <a:pt x="34097" y="49228"/>
                  </a:lnTo>
                  <a:lnTo>
                    <a:pt x="34273" y="48978"/>
                  </a:lnTo>
                  <a:lnTo>
                    <a:pt x="34473" y="48740"/>
                  </a:lnTo>
                  <a:lnTo>
                    <a:pt x="34673" y="48502"/>
                  </a:lnTo>
                  <a:lnTo>
                    <a:pt x="34886" y="48264"/>
                  </a:lnTo>
                  <a:lnTo>
                    <a:pt x="35099" y="48026"/>
                  </a:lnTo>
                  <a:lnTo>
                    <a:pt x="35312" y="47800"/>
                  </a:lnTo>
                  <a:lnTo>
                    <a:pt x="45033" y="38092"/>
                  </a:lnTo>
                  <a:lnTo>
                    <a:pt x="45033" y="25053"/>
                  </a:lnTo>
                  <a:lnTo>
                    <a:pt x="45020" y="24777"/>
                  </a:lnTo>
                  <a:lnTo>
                    <a:pt x="44995" y="24514"/>
                  </a:lnTo>
                  <a:lnTo>
                    <a:pt x="44958" y="24251"/>
                  </a:lnTo>
                  <a:lnTo>
                    <a:pt x="44907" y="23988"/>
                  </a:lnTo>
                  <a:lnTo>
                    <a:pt x="44845" y="23737"/>
                  </a:lnTo>
                  <a:lnTo>
                    <a:pt x="44757" y="23474"/>
                  </a:lnTo>
                  <a:lnTo>
                    <a:pt x="44657" y="23224"/>
                  </a:lnTo>
                  <a:lnTo>
                    <a:pt x="44557" y="22986"/>
                  </a:lnTo>
                  <a:lnTo>
                    <a:pt x="44431" y="22748"/>
                  </a:lnTo>
                  <a:lnTo>
                    <a:pt x="44306" y="22510"/>
                  </a:lnTo>
                  <a:lnTo>
                    <a:pt x="44156" y="22284"/>
                  </a:lnTo>
                  <a:lnTo>
                    <a:pt x="44006" y="22071"/>
                  </a:lnTo>
                  <a:lnTo>
                    <a:pt x="43843" y="21858"/>
                  </a:lnTo>
                  <a:lnTo>
                    <a:pt x="43667" y="21645"/>
                  </a:lnTo>
                  <a:lnTo>
                    <a:pt x="43479" y="21445"/>
                  </a:lnTo>
                  <a:lnTo>
                    <a:pt x="43279" y="21257"/>
                  </a:lnTo>
                  <a:lnTo>
                    <a:pt x="43079" y="21069"/>
                  </a:lnTo>
                  <a:lnTo>
                    <a:pt x="42866" y="20906"/>
                  </a:lnTo>
                  <a:lnTo>
                    <a:pt x="42640" y="20744"/>
                  </a:lnTo>
                  <a:lnTo>
                    <a:pt x="42415" y="20581"/>
                  </a:lnTo>
                  <a:lnTo>
                    <a:pt x="42177" y="20443"/>
                  </a:lnTo>
                  <a:lnTo>
                    <a:pt x="41926" y="20305"/>
                  </a:lnTo>
                  <a:lnTo>
                    <a:pt x="41676" y="20180"/>
                  </a:lnTo>
                  <a:lnTo>
                    <a:pt x="41425" y="20067"/>
                  </a:lnTo>
                  <a:lnTo>
                    <a:pt x="41162" y="19967"/>
                  </a:lnTo>
                  <a:lnTo>
                    <a:pt x="40899" y="19879"/>
                  </a:lnTo>
                  <a:lnTo>
                    <a:pt x="40623" y="19804"/>
                  </a:lnTo>
                  <a:lnTo>
                    <a:pt x="40348" y="19741"/>
                  </a:lnTo>
                  <a:lnTo>
                    <a:pt x="40072" y="19691"/>
                  </a:lnTo>
                  <a:lnTo>
                    <a:pt x="39784" y="19654"/>
                  </a:lnTo>
                  <a:lnTo>
                    <a:pt x="39496" y="19641"/>
                  </a:lnTo>
                  <a:lnTo>
                    <a:pt x="39208" y="19629"/>
                  </a:lnTo>
                  <a:lnTo>
                    <a:pt x="36815" y="19629"/>
                  </a:lnTo>
                  <a:lnTo>
                    <a:pt x="36815" y="15270"/>
                  </a:lnTo>
                  <a:lnTo>
                    <a:pt x="38093" y="15270"/>
                  </a:lnTo>
                  <a:lnTo>
                    <a:pt x="38281" y="15257"/>
                  </a:lnTo>
                  <a:lnTo>
                    <a:pt x="38469" y="15244"/>
                  </a:lnTo>
                  <a:lnTo>
                    <a:pt x="38657" y="15219"/>
                  </a:lnTo>
                  <a:lnTo>
                    <a:pt x="38845" y="15182"/>
                  </a:lnTo>
                  <a:lnTo>
                    <a:pt x="39033" y="15144"/>
                  </a:lnTo>
                  <a:lnTo>
                    <a:pt x="39208" y="15094"/>
                  </a:lnTo>
                  <a:lnTo>
                    <a:pt x="39383" y="15032"/>
                  </a:lnTo>
                  <a:lnTo>
                    <a:pt x="39559" y="14956"/>
                  </a:lnTo>
                  <a:lnTo>
                    <a:pt x="39734" y="14881"/>
                  </a:lnTo>
                  <a:lnTo>
                    <a:pt x="39897" y="14794"/>
                  </a:lnTo>
                  <a:lnTo>
                    <a:pt x="40060" y="14706"/>
                  </a:lnTo>
                  <a:lnTo>
                    <a:pt x="40210" y="14606"/>
                  </a:lnTo>
                  <a:lnTo>
                    <a:pt x="40360" y="14493"/>
                  </a:lnTo>
                  <a:lnTo>
                    <a:pt x="40511" y="14380"/>
                  </a:lnTo>
                  <a:lnTo>
                    <a:pt x="40648" y="14255"/>
                  </a:lnTo>
                  <a:lnTo>
                    <a:pt x="40786" y="14130"/>
                  </a:lnTo>
                  <a:lnTo>
                    <a:pt x="40924" y="13992"/>
                  </a:lnTo>
                  <a:lnTo>
                    <a:pt x="41049" y="13854"/>
                  </a:lnTo>
                  <a:lnTo>
                    <a:pt x="41162" y="13716"/>
                  </a:lnTo>
                  <a:lnTo>
                    <a:pt x="41275" y="13566"/>
                  </a:lnTo>
                  <a:lnTo>
                    <a:pt x="41375" y="13416"/>
                  </a:lnTo>
                  <a:lnTo>
                    <a:pt x="41463" y="13253"/>
                  </a:lnTo>
                  <a:lnTo>
                    <a:pt x="41550" y="13090"/>
                  </a:lnTo>
                  <a:lnTo>
                    <a:pt x="41638" y="12927"/>
                  </a:lnTo>
                  <a:lnTo>
                    <a:pt x="41713" y="12752"/>
                  </a:lnTo>
                  <a:lnTo>
                    <a:pt x="41776" y="12576"/>
                  </a:lnTo>
                  <a:lnTo>
                    <a:pt x="41826" y="12401"/>
                  </a:lnTo>
                  <a:lnTo>
                    <a:pt x="41864" y="12226"/>
                  </a:lnTo>
                  <a:lnTo>
                    <a:pt x="41901" y="12038"/>
                  </a:lnTo>
                  <a:lnTo>
                    <a:pt x="41926" y="11850"/>
                  </a:lnTo>
                  <a:lnTo>
                    <a:pt x="41939" y="11675"/>
                  </a:lnTo>
                  <a:lnTo>
                    <a:pt x="41951" y="11487"/>
                  </a:lnTo>
                  <a:lnTo>
                    <a:pt x="41951" y="4033"/>
                  </a:lnTo>
                  <a:lnTo>
                    <a:pt x="41951" y="3858"/>
                  </a:lnTo>
                  <a:lnTo>
                    <a:pt x="41926" y="3670"/>
                  </a:lnTo>
                  <a:lnTo>
                    <a:pt x="41901" y="3495"/>
                  </a:lnTo>
                  <a:lnTo>
                    <a:pt x="41876" y="3307"/>
                  </a:lnTo>
                  <a:lnTo>
                    <a:pt x="41838" y="3132"/>
                  </a:lnTo>
                  <a:lnTo>
                    <a:pt x="41788" y="2956"/>
                  </a:lnTo>
                  <a:lnTo>
                    <a:pt x="41726" y="2781"/>
                  </a:lnTo>
                  <a:lnTo>
                    <a:pt x="41663" y="2593"/>
                  </a:lnTo>
                  <a:lnTo>
                    <a:pt x="41588" y="2430"/>
                  </a:lnTo>
                  <a:lnTo>
                    <a:pt x="41500" y="2255"/>
                  </a:lnTo>
                  <a:lnTo>
                    <a:pt x="41413" y="2079"/>
                  </a:lnTo>
                  <a:lnTo>
                    <a:pt x="41312" y="1917"/>
                  </a:lnTo>
                  <a:lnTo>
                    <a:pt x="41200" y="1754"/>
                  </a:lnTo>
                  <a:lnTo>
                    <a:pt x="41087" y="1603"/>
                  </a:lnTo>
                  <a:lnTo>
                    <a:pt x="40974" y="1453"/>
                  </a:lnTo>
                  <a:lnTo>
                    <a:pt x="40849" y="1303"/>
                  </a:lnTo>
                  <a:lnTo>
                    <a:pt x="40711" y="1165"/>
                  </a:lnTo>
                  <a:lnTo>
                    <a:pt x="40573" y="1027"/>
                  </a:lnTo>
                  <a:lnTo>
                    <a:pt x="40436" y="902"/>
                  </a:lnTo>
                  <a:lnTo>
                    <a:pt x="40285" y="777"/>
                  </a:lnTo>
                  <a:lnTo>
                    <a:pt x="40122" y="664"/>
                  </a:lnTo>
                  <a:lnTo>
                    <a:pt x="39960" y="551"/>
                  </a:lnTo>
                  <a:lnTo>
                    <a:pt x="39797" y="451"/>
                  </a:lnTo>
                  <a:lnTo>
                    <a:pt x="39621" y="363"/>
                  </a:lnTo>
                  <a:lnTo>
                    <a:pt x="39446" y="276"/>
                  </a:lnTo>
                  <a:lnTo>
                    <a:pt x="39271" y="213"/>
                  </a:lnTo>
                  <a:lnTo>
                    <a:pt x="39083" y="150"/>
                  </a:lnTo>
                  <a:lnTo>
                    <a:pt x="38882" y="100"/>
                  </a:lnTo>
                  <a:lnTo>
                    <a:pt x="38694" y="50"/>
                  </a:lnTo>
                  <a:lnTo>
                    <a:pt x="38494" y="25"/>
                  </a:lnTo>
                  <a:lnTo>
                    <a:pt x="38294" y="13"/>
                  </a:lnTo>
                  <a:lnTo>
                    <a:pt x="38093" y="0"/>
                  </a:lnTo>
                  <a:lnTo>
                    <a:pt x="33083" y="0"/>
                  </a:lnTo>
                  <a:lnTo>
                    <a:pt x="33083" y="11424"/>
                  </a:lnTo>
                  <a:lnTo>
                    <a:pt x="29224" y="11424"/>
                  </a:lnTo>
                  <a:lnTo>
                    <a:pt x="29224" y="0"/>
                  </a:lnTo>
                  <a:lnTo>
                    <a:pt x="24502" y="0"/>
                  </a:lnTo>
                  <a:lnTo>
                    <a:pt x="24502" y="11424"/>
                  </a:lnTo>
                  <a:lnTo>
                    <a:pt x="20656" y="11424"/>
                  </a:lnTo>
                  <a:lnTo>
                    <a:pt x="20656" y="0"/>
                  </a:lnTo>
                  <a:lnTo>
                    <a:pt x="15621" y="0"/>
                  </a:lnTo>
                  <a:lnTo>
                    <a:pt x="15621" y="11424"/>
                  </a:lnTo>
                  <a:lnTo>
                    <a:pt x="11763" y="11424"/>
                  </a:lnTo>
                  <a:lnTo>
                    <a:pt x="117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6342491" y="1910721"/>
              <a:ext cx="110202" cy="110202"/>
            </a:xfrm>
            <a:custGeom>
              <a:rect b="b" l="l" r="r" t="t"/>
              <a:pathLst>
                <a:path extrusionOk="0" h="19892" w="19892">
                  <a:moveTo>
                    <a:pt x="10735" y="0"/>
                  </a:moveTo>
                  <a:lnTo>
                    <a:pt x="10334" y="13"/>
                  </a:lnTo>
                  <a:lnTo>
                    <a:pt x="9921" y="38"/>
                  </a:lnTo>
                  <a:lnTo>
                    <a:pt x="9520" y="88"/>
                  </a:lnTo>
                  <a:lnTo>
                    <a:pt x="9119" y="150"/>
                  </a:lnTo>
                  <a:lnTo>
                    <a:pt x="8719" y="238"/>
                  </a:lnTo>
                  <a:lnTo>
                    <a:pt x="8318" y="351"/>
                  </a:lnTo>
                  <a:lnTo>
                    <a:pt x="7929" y="476"/>
                  </a:lnTo>
                  <a:lnTo>
                    <a:pt x="7541" y="614"/>
                  </a:lnTo>
                  <a:lnTo>
                    <a:pt x="7165" y="789"/>
                  </a:lnTo>
                  <a:lnTo>
                    <a:pt x="6790" y="965"/>
                  </a:lnTo>
                  <a:lnTo>
                    <a:pt x="6426" y="1178"/>
                  </a:lnTo>
                  <a:lnTo>
                    <a:pt x="6063" y="1391"/>
                  </a:lnTo>
                  <a:lnTo>
                    <a:pt x="5725" y="1641"/>
                  </a:lnTo>
                  <a:lnTo>
                    <a:pt x="5387" y="1904"/>
                  </a:lnTo>
                  <a:lnTo>
                    <a:pt x="5048" y="2180"/>
                  </a:lnTo>
                  <a:lnTo>
                    <a:pt x="4735" y="2480"/>
                  </a:lnTo>
                  <a:lnTo>
                    <a:pt x="0" y="7215"/>
                  </a:lnTo>
                  <a:lnTo>
                    <a:pt x="12677" y="19892"/>
                  </a:lnTo>
                  <a:lnTo>
                    <a:pt x="17412" y="15157"/>
                  </a:lnTo>
                  <a:lnTo>
                    <a:pt x="17712" y="14831"/>
                  </a:lnTo>
                  <a:lnTo>
                    <a:pt x="18001" y="14506"/>
                  </a:lnTo>
                  <a:lnTo>
                    <a:pt x="18251" y="14167"/>
                  </a:lnTo>
                  <a:lnTo>
                    <a:pt x="18502" y="13817"/>
                  </a:lnTo>
                  <a:lnTo>
                    <a:pt x="18727" y="13466"/>
                  </a:lnTo>
                  <a:lnTo>
                    <a:pt x="18927" y="13103"/>
                  </a:lnTo>
                  <a:lnTo>
                    <a:pt x="19115" y="12727"/>
                  </a:lnTo>
                  <a:lnTo>
                    <a:pt x="19278" y="12351"/>
                  </a:lnTo>
                  <a:lnTo>
                    <a:pt x="19416" y="11963"/>
                  </a:lnTo>
                  <a:lnTo>
                    <a:pt x="19541" y="11562"/>
                  </a:lnTo>
                  <a:lnTo>
                    <a:pt x="19654" y="11174"/>
                  </a:lnTo>
                  <a:lnTo>
                    <a:pt x="19742" y="10773"/>
                  </a:lnTo>
                  <a:lnTo>
                    <a:pt x="19804" y="10372"/>
                  </a:lnTo>
                  <a:lnTo>
                    <a:pt x="19854" y="9959"/>
                  </a:lnTo>
                  <a:lnTo>
                    <a:pt x="19892" y="9558"/>
                  </a:lnTo>
                  <a:lnTo>
                    <a:pt x="19892" y="9144"/>
                  </a:lnTo>
                  <a:lnTo>
                    <a:pt x="19892" y="8743"/>
                  </a:lnTo>
                  <a:lnTo>
                    <a:pt x="19854" y="8330"/>
                  </a:lnTo>
                  <a:lnTo>
                    <a:pt x="19804" y="7929"/>
                  </a:lnTo>
                  <a:lnTo>
                    <a:pt x="19742" y="7528"/>
                  </a:lnTo>
                  <a:lnTo>
                    <a:pt x="19654" y="7128"/>
                  </a:lnTo>
                  <a:lnTo>
                    <a:pt x="19541" y="6727"/>
                  </a:lnTo>
                  <a:lnTo>
                    <a:pt x="19416" y="6338"/>
                  </a:lnTo>
                  <a:lnTo>
                    <a:pt x="19278" y="5950"/>
                  </a:lnTo>
                  <a:lnTo>
                    <a:pt x="19115" y="5574"/>
                  </a:lnTo>
                  <a:lnTo>
                    <a:pt x="18927" y="5199"/>
                  </a:lnTo>
                  <a:lnTo>
                    <a:pt x="18727" y="4835"/>
                  </a:lnTo>
                  <a:lnTo>
                    <a:pt x="18502" y="4472"/>
                  </a:lnTo>
                  <a:lnTo>
                    <a:pt x="18251" y="4121"/>
                  </a:lnTo>
                  <a:lnTo>
                    <a:pt x="18001" y="3783"/>
                  </a:lnTo>
                  <a:lnTo>
                    <a:pt x="17712" y="3457"/>
                  </a:lnTo>
                  <a:lnTo>
                    <a:pt x="17412" y="3144"/>
                  </a:lnTo>
                  <a:lnTo>
                    <a:pt x="16748" y="2480"/>
                  </a:lnTo>
                  <a:lnTo>
                    <a:pt x="16435" y="2180"/>
                  </a:lnTo>
                  <a:lnTo>
                    <a:pt x="16109" y="1892"/>
                  </a:lnTo>
                  <a:lnTo>
                    <a:pt x="15758" y="1629"/>
                  </a:lnTo>
                  <a:lnTo>
                    <a:pt x="15420" y="1391"/>
                  </a:lnTo>
                  <a:lnTo>
                    <a:pt x="15057" y="1165"/>
                  </a:lnTo>
                  <a:lnTo>
                    <a:pt x="14694" y="965"/>
                  </a:lnTo>
                  <a:lnTo>
                    <a:pt x="14318" y="777"/>
                  </a:lnTo>
                  <a:lnTo>
                    <a:pt x="13942" y="614"/>
                  </a:lnTo>
                  <a:lnTo>
                    <a:pt x="13554" y="464"/>
                  </a:lnTo>
                  <a:lnTo>
                    <a:pt x="13153" y="338"/>
                  </a:lnTo>
                  <a:lnTo>
                    <a:pt x="12765" y="238"/>
                  </a:lnTo>
                  <a:lnTo>
                    <a:pt x="12364" y="150"/>
                  </a:lnTo>
                  <a:lnTo>
                    <a:pt x="11963" y="88"/>
                  </a:lnTo>
                  <a:lnTo>
                    <a:pt x="11549" y="38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285789" y="1965818"/>
              <a:ext cx="111803" cy="111797"/>
            </a:xfrm>
            <a:custGeom>
              <a:rect b="b" l="l" r="r" t="t"/>
              <a:pathLst>
                <a:path extrusionOk="0" h="20180" w="20181">
                  <a:moveTo>
                    <a:pt x="7516" y="0"/>
                  </a:moveTo>
                  <a:lnTo>
                    <a:pt x="2493" y="5023"/>
                  </a:lnTo>
                  <a:lnTo>
                    <a:pt x="2192" y="5336"/>
                  </a:lnTo>
                  <a:lnTo>
                    <a:pt x="1904" y="5662"/>
                  </a:lnTo>
                  <a:lnTo>
                    <a:pt x="1641" y="6000"/>
                  </a:lnTo>
                  <a:lnTo>
                    <a:pt x="1403" y="6351"/>
                  </a:lnTo>
                  <a:lnTo>
                    <a:pt x="1178" y="6702"/>
                  </a:lnTo>
                  <a:lnTo>
                    <a:pt x="977" y="7065"/>
                  </a:lnTo>
                  <a:lnTo>
                    <a:pt x="789" y="7441"/>
                  </a:lnTo>
                  <a:lnTo>
                    <a:pt x="627" y="7829"/>
                  </a:lnTo>
                  <a:lnTo>
                    <a:pt x="476" y="8205"/>
                  </a:lnTo>
                  <a:lnTo>
                    <a:pt x="351" y="8606"/>
                  </a:lnTo>
                  <a:lnTo>
                    <a:pt x="251" y="8994"/>
                  </a:lnTo>
                  <a:lnTo>
                    <a:pt x="163" y="9395"/>
                  </a:lnTo>
                  <a:lnTo>
                    <a:pt x="88" y="9808"/>
                  </a:lnTo>
                  <a:lnTo>
                    <a:pt x="50" y="10209"/>
                  </a:lnTo>
                  <a:lnTo>
                    <a:pt x="13" y="10610"/>
                  </a:lnTo>
                  <a:lnTo>
                    <a:pt x="0" y="11023"/>
                  </a:lnTo>
                  <a:lnTo>
                    <a:pt x="13" y="11424"/>
                  </a:lnTo>
                  <a:lnTo>
                    <a:pt x="50" y="11837"/>
                  </a:lnTo>
                  <a:lnTo>
                    <a:pt x="88" y="12238"/>
                  </a:lnTo>
                  <a:lnTo>
                    <a:pt x="163" y="12639"/>
                  </a:lnTo>
                  <a:lnTo>
                    <a:pt x="251" y="13040"/>
                  </a:lnTo>
                  <a:lnTo>
                    <a:pt x="351" y="13441"/>
                  </a:lnTo>
                  <a:lnTo>
                    <a:pt x="476" y="13829"/>
                  </a:lnTo>
                  <a:lnTo>
                    <a:pt x="627" y="14217"/>
                  </a:lnTo>
                  <a:lnTo>
                    <a:pt x="789" y="14606"/>
                  </a:lnTo>
                  <a:lnTo>
                    <a:pt x="977" y="14969"/>
                  </a:lnTo>
                  <a:lnTo>
                    <a:pt x="1178" y="15345"/>
                  </a:lnTo>
                  <a:lnTo>
                    <a:pt x="1403" y="15695"/>
                  </a:lnTo>
                  <a:lnTo>
                    <a:pt x="1641" y="16046"/>
                  </a:lnTo>
                  <a:lnTo>
                    <a:pt x="1904" y="16384"/>
                  </a:lnTo>
                  <a:lnTo>
                    <a:pt x="2192" y="16710"/>
                  </a:lnTo>
                  <a:lnTo>
                    <a:pt x="2493" y="17023"/>
                  </a:lnTo>
                  <a:lnTo>
                    <a:pt x="3157" y="17687"/>
                  </a:lnTo>
                  <a:lnTo>
                    <a:pt x="3470" y="17988"/>
                  </a:lnTo>
                  <a:lnTo>
                    <a:pt x="3796" y="18276"/>
                  </a:lnTo>
                  <a:lnTo>
                    <a:pt x="4134" y="18539"/>
                  </a:lnTo>
                  <a:lnTo>
                    <a:pt x="4485" y="18777"/>
                  </a:lnTo>
                  <a:lnTo>
                    <a:pt x="4835" y="19002"/>
                  </a:lnTo>
                  <a:lnTo>
                    <a:pt x="5211" y="19203"/>
                  </a:lnTo>
                  <a:lnTo>
                    <a:pt x="5574" y="19391"/>
                  </a:lnTo>
                  <a:lnTo>
                    <a:pt x="5963" y="19554"/>
                  </a:lnTo>
                  <a:lnTo>
                    <a:pt x="6351" y="19704"/>
                  </a:lnTo>
                  <a:lnTo>
                    <a:pt x="6739" y="19829"/>
                  </a:lnTo>
                  <a:lnTo>
                    <a:pt x="7140" y="19929"/>
                  </a:lnTo>
                  <a:lnTo>
                    <a:pt x="7541" y="20017"/>
                  </a:lnTo>
                  <a:lnTo>
                    <a:pt x="7942" y="20092"/>
                  </a:lnTo>
                  <a:lnTo>
                    <a:pt x="8343" y="20130"/>
                  </a:lnTo>
                  <a:lnTo>
                    <a:pt x="8756" y="20167"/>
                  </a:lnTo>
                  <a:lnTo>
                    <a:pt x="9157" y="20180"/>
                  </a:lnTo>
                  <a:lnTo>
                    <a:pt x="9570" y="20167"/>
                  </a:lnTo>
                  <a:lnTo>
                    <a:pt x="9971" y="20130"/>
                  </a:lnTo>
                  <a:lnTo>
                    <a:pt x="10372" y="20092"/>
                  </a:lnTo>
                  <a:lnTo>
                    <a:pt x="10785" y="20017"/>
                  </a:lnTo>
                  <a:lnTo>
                    <a:pt x="11186" y="19929"/>
                  </a:lnTo>
                  <a:lnTo>
                    <a:pt x="11575" y="19829"/>
                  </a:lnTo>
                  <a:lnTo>
                    <a:pt x="11975" y="19704"/>
                  </a:lnTo>
                  <a:lnTo>
                    <a:pt x="12351" y="19554"/>
                  </a:lnTo>
                  <a:lnTo>
                    <a:pt x="12740" y="19391"/>
                  </a:lnTo>
                  <a:lnTo>
                    <a:pt x="13115" y="19203"/>
                  </a:lnTo>
                  <a:lnTo>
                    <a:pt x="13479" y="19002"/>
                  </a:lnTo>
                  <a:lnTo>
                    <a:pt x="13829" y="18777"/>
                  </a:lnTo>
                  <a:lnTo>
                    <a:pt x="14180" y="18539"/>
                  </a:lnTo>
                  <a:lnTo>
                    <a:pt x="14518" y="18276"/>
                  </a:lnTo>
                  <a:lnTo>
                    <a:pt x="14844" y="17988"/>
                  </a:lnTo>
                  <a:lnTo>
                    <a:pt x="15170" y="17687"/>
                  </a:lnTo>
                  <a:lnTo>
                    <a:pt x="20180" y="12664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3"/>
          <p:cNvGrpSpPr/>
          <p:nvPr/>
        </p:nvGrpSpPr>
        <p:grpSpPr>
          <a:xfrm>
            <a:off x="2951300" y="1920785"/>
            <a:ext cx="363858" cy="363898"/>
            <a:chOff x="4898225" y="1715597"/>
            <a:chExt cx="363858" cy="363898"/>
          </a:xfrm>
        </p:grpSpPr>
        <p:sp>
          <p:nvSpPr>
            <p:cNvPr id="767" name="Google Shape;767;p23"/>
            <p:cNvSpPr/>
            <p:nvPr/>
          </p:nvSpPr>
          <p:spPr>
            <a:xfrm>
              <a:off x="4898225" y="1931190"/>
              <a:ext cx="147890" cy="148306"/>
            </a:xfrm>
            <a:custGeom>
              <a:rect b="b" l="l" r="r" t="t"/>
              <a:pathLst>
                <a:path extrusionOk="0" h="26770" w="26695">
                  <a:moveTo>
                    <a:pt x="9471" y="0"/>
                  </a:moveTo>
                  <a:lnTo>
                    <a:pt x="7918" y="1541"/>
                  </a:lnTo>
                  <a:lnTo>
                    <a:pt x="7667" y="1804"/>
                  </a:lnTo>
                  <a:lnTo>
                    <a:pt x="7416" y="2080"/>
                  </a:lnTo>
                  <a:lnTo>
                    <a:pt x="7178" y="2355"/>
                  </a:lnTo>
                  <a:lnTo>
                    <a:pt x="6953" y="2643"/>
                  </a:lnTo>
                  <a:lnTo>
                    <a:pt x="6728" y="2932"/>
                  </a:lnTo>
                  <a:lnTo>
                    <a:pt x="6515" y="3232"/>
                  </a:lnTo>
                  <a:lnTo>
                    <a:pt x="6314" y="3533"/>
                  </a:lnTo>
                  <a:lnTo>
                    <a:pt x="6126" y="3833"/>
                  </a:lnTo>
                  <a:lnTo>
                    <a:pt x="5938" y="4147"/>
                  </a:lnTo>
                  <a:lnTo>
                    <a:pt x="5763" y="4472"/>
                  </a:lnTo>
                  <a:lnTo>
                    <a:pt x="5600" y="4798"/>
                  </a:lnTo>
                  <a:lnTo>
                    <a:pt x="5450" y="5124"/>
                  </a:lnTo>
                  <a:lnTo>
                    <a:pt x="5312" y="5449"/>
                  </a:lnTo>
                  <a:lnTo>
                    <a:pt x="5174" y="5788"/>
                  </a:lnTo>
                  <a:lnTo>
                    <a:pt x="5049" y="6126"/>
                  </a:lnTo>
                  <a:lnTo>
                    <a:pt x="4936" y="6464"/>
                  </a:lnTo>
                  <a:lnTo>
                    <a:pt x="4836" y="6815"/>
                  </a:lnTo>
                  <a:lnTo>
                    <a:pt x="4736" y="7153"/>
                  </a:lnTo>
                  <a:lnTo>
                    <a:pt x="4648" y="7504"/>
                  </a:lnTo>
                  <a:lnTo>
                    <a:pt x="4586" y="7854"/>
                  </a:lnTo>
                  <a:lnTo>
                    <a:pt x="4523" y="8218"/>
                  </a:lnTo>
                  <a:lnTo>
                    <a:pt x="4460" y="8568"/>
                  </a:lnTo>
                  <a:lnTo>
                    <a:pt x="4423" y="8932"/>
                  </a:lnTo>
                  <a:lnTo>
                    <a:pt x="4385" y="9295"/>
                  </a:lnTo>
                  <a:lnTo>
                    <a:pt x="4373" y="9646"/>
                  </a:lnTo>
                  <a:lnTo>
                    <a:pt x="4360" y="10009"/>
                  </a:lnTo>
                  <a:lnTo>
                    <a:pt x="4360" y="10372"/>
                  </a:lnTo>
                  <a:lnTo>
                    <a:pt x="4373" y="10735"/>
                  </a:lnTo>
                  <a:lnTo>
                    <a:pt x="4398" y="11099"/>
                  </a:lnTo>
                  <a:lnTo>
                    <a:pt x="4423" y="11462"/>
                  </a:lnTo>
                  <a:lnTo>
                    <a:pt x="4473" y="11825"/>
                  </a:lnTo>
                  <a:lnTo>
                    <a:pt x="4523" y="12188"/>
                  </a:lnTo>
                  <a:lnTo>
                    <a:pt x="2055" y="14606"/>
                  </a:lnTo>
                  <a:lnTo>
                    <a:pt x="1805" y="14857"/>
                  </a:lnTo>
                  <a:lnTo>
                    <a:pt x="1567" y="15132"/>
                  </a:lnTo>
                  <a:lnTo>
                    <a:pt x="1354" y="15420"/>
                  </a:lnTo>
                  <a:lnTo>
                    <a:pt x="1153" y="15708"/>
                  </a:lnTo>
                  <a:lnTo>
                    <a:pt x="965" y="16009"/>
                  </a:lnTo>
                  <a:lnTo>
                    <a:pt x="803" y="16310"/>
                  </a:lnTo>
                  <a:lnTo>
                    <a:pt x="652" y="16635"/>
                  </a:lnTo>
                  <a:lnTo>
                    <a:pt x="514" y="16948"/>
                  </a:lnTo>
                  <a:lnTo>
                    <a:pt x="389" y="17274"/>
                  </a:lnTo>
                  <a:lnTo>
                    <a:pt x="289" y="17600"/>
                  </a:lnTo>
                  <a:lnTo>
                    <a:pt x="201" y="17938"/>
                  </a:lnTo>
                  <a:lnTo>
                    <a:pt x="126" y="18276"/>
                  </a:lnTo>
                  <a:lnTo>
                    <a:pt x="76" y="18614"/>
                  </a:lnTo>
                  <a:lnTo>
                    <a:pt x="26" y="18965"/>
                  </a:lnTo>
                  <a:lnTo>
                    <a:pt x="1" y="19303"/>
                  </a:lnTo>
                  <a:lnTo>
                    <a:pt x="1" y="19654"/>
                  </a:lnTo>
                  <a:lnTo>
                    <a:pt x="1" y="19992"/>
                  </a:lnTo>
                  <a:lnTo>
                    <a:pt x="26" y="20343"/>
                  </a:lnTo>
                  <a:lnTo>
                    <a:pt x="76" y="20681"/>
                  </a:lnTo>
                  <a:lnTo>
                    <a:pt x="126" y="21032"/>
                  </a:lnTo>
                  <a:lnTo>
                    <a:pt x="201" y="21370"/>
                  </a:lnTo>
                  <a:lnTo>
                    <a:pt x="289" y="21696"/>
                  </a:lnTo>
                  <a:lnTo>
                    <a:pt x="389" y="22034"/>
                  </a:lnTo>
                  <a:lnTo>
                    <a:pt x="514" y="22360"/>
                  </a:lnTo>
                  <a:lnTo>
                    <a:pt x="652" y="22673"/>
                  </a:lnTo>
                  <a:lnTo>
                    <a:pt x="803" y="22986"/>
                  </a:lnTo>
                  <a:lnTo>
                    <a:pt x="965" y="23299"/>
                  </a:lnTo>
                  <a:lnTo>
                    <a:pt x="1153" y="23600"/>
                  </a:lnTo>
                  <a:lnTo>
                    <a:pt x="1354" y="23888"/>
                  </a:lnTo>
                  <a:lnTo>
                    <a:pt x="1567" y="24176"/>
                  </a:lnTo>
                  <a:lnTo>
                    <a:pt x="1805" y="24439"/>
                  </a:lnTo>
                  <a:lnTo>
                    <a:pt x="2055" y="24702"/>
                  </a:lnTo>
                  <a:lnTo>
                    <a:pt x="2306" y="24953"/>
                  </a:lnTo>
                  <a:lnTo>
                    <a:pt x="2569" y="25178"/>
                  </a:lnTo>
                  <a:lnTo>
                    <a:pt x="2844" y="25391"/>
                  </a:lnTo>
                  <a:lnTo>
                    <a:pt x="3132" y="25592"/>
                  </a:lnTo>
                  <a:lnTo>
                    <a:pt x="3421" y="25767"/>
                  </a:lnTo>
                  <a:lnTo>
                    <a:pt x="3721" y="25942"/>
                  </a:lnTo>
                  <a:lnTo>
                    <a:pt x="4034" y="26093"/>
                  </a:lnTo>
                  <a:lnTo>
                    <a:pt x="4348" y="26230"/>
                  </a:lnTo>
                  <a:lnTo>
                    <a:pt x="4661" y="26356"/>
                  </a:lnTo>
                  <a:lnTo>
                    <a:pt x="4986" y="26456"/>
                  </a:lnTo>
                  <a:lnTo>
                    <a:pt x="5312" y="26556"/>
                  </a:lnTo>
                  <a:lnTo>
                    <a:pt x="5650" y="26631"/>
                  </a:lnTo>
                  <a:lnTo>
                    <a:pt x="5988" y="26681"/>
                  </a:lnTo>
                  <a:lnTo>
                    <a:pt x="6327" y="26731"/>
                  </a:lnTo>
                  <a:lnTo>
                    <a:pt x="6665" y="26757"/>
                  </a:lnTo>
                  <a:lnTo>
                    <a:pt x="7003" y="26769"/>
                  </a:lnTo>
                  <a:lnTo>
                    <a:pt x="7354" y="26769"/>
                  </a:lnTo>
                  <a:lnTo>
                    <a:pt x="7692" y="26744"/>
                  </a:lnTo>
                  <a:lnTo>
                    <a:pt x="8030" y="26706"/>
                  </a:lnTo>
                  <a:lnTo>
                    <a:pt x="8368" y="26656"/>
                  </a:lnTo>
                  <a:lnTo>
                    <a:pt x="8707" y="26594"/>
                  </a:lnTo>
                  <a:lnTo>
                    <a:pt x="9045" y="26506"/>
                  </a:lnTo>
                  <a:lnTo>
                    <a:pt x="9371" y="26393"/>
                  </a:lnTo>
                  <a:lnTo>
                    <a:pt x="9696" y="26281"/>
                  </a:lnTo>
                  <a:lnTo>
                    <a:pt x="10022" y="26143"/>
                  </a:lnTo>
                  <a:lnTo>
                    <a:pt x="10335" y="25992"/>
                  </a:lnTo>
                  <a:lnTo>
                    <a:pt x="10648" y="25817"/>
                  </a:lnTo>
                  <a:lnTo>
                    <a:pt x="10961" y="25629"/>
                  </a:lnTo>
                  <a:lnTo>
                    <a:pt x="11250" y="25429"/>
                  </a:lnTo>
                  <a:lnTo>
                    <a:pt x="11538" y="25203"/>
                  </a:lnTo>
                  <a:lnTo>
                    <a:pt x="11826" y="24965"/>
                  </a:lnTo>
                  <a:lnTo>
                    <a:pt x="12101" y="24702"/>
                  </a:lnTo>
                  <a:lnTo>
                    <a:pt x="12214" y="24577"/>
                  </a:lnTo>
                  <a:lnTo>
                    <a:pt x="14531" y="22172"/>
                  </a:lnTo>
                  <a:lnTo>
                    <a:pt x="14895" y="22222"/>
                  </a:lnTo>
                  <a:lnTo>
                    <a:pt x="15258" y="22272"/>
                  </a:lnTo>
                  <a:lnTo>
                    <a:pt x="15621" y="22297"/>
                  </a:lnTo>
                  <a:lnTo>
                    <a:pt x="15984" y="22322"/>
                  </a:lnTo>
                  <a:lnTo>
                    <a:pt x="16335" y="22335"/>
                  </a:lnTo>
                  <a:lnTo>
                    <a:pt x="16698" y="22335"/>
                  </a:lnTo>
                  <a:lnTo>
                    <a:pt x="17062" y="22322"/>
                  </a:lnTo>
                  <a:lnTo>
                    <a:pt x="17425" y="22297"/>
                  </a:lnTo>
                  <a:lnTo>
                    <a:pt x="17788" y="22272"/>
                  </a:lnTo>
                  <a:lnTo>
                    <a:pt x="18139" y="22222"/>
                  </a:lnTo>
                  <a:lnTo>
                    <a:pt x="18502" y="22172"/>
                  </a:lnTo>
                  <a:lnTo>
                    <a:pt x="18853" y="22109"/>
                  </a:lnTo>
                  <a:lnTo>
                    <a:pt x="19204" y="22034"/>
                  </a:lnTo>
                  <a:lnTo>
                    <a:pt x="19554" y="21959"/>
                  </a:lnTo>
                  <a:lnTo>
                    <a:pt x="19905" y="21859"/>
                  </a:lnTo>
                  <a:lnTo>
                    <a:pt x="20243" y="21759"/>
                  </a:lnTo>
                  <a:lnTo>
                    <a:pt x="20582" y="21646"/>
                  </a:lnTo>
                  <a:lnTo>
                    <a:pt x="20920" y="21521"/>
                  </a:lnTo>
                  <a:lnTo>
                    <a:pt x="21258" y="21383"/>
                  </a:lnTo>
                  <a:lnTo>
                    <a:pt x="21584" y="21245"/>
                  </a:lnTo>
                  <a:lnTo>
                    <a:pt x="21909" y="21082"/>
                  </a:lnTo>
                  <a:lnTo>
                    <a:pt x="22235" y="20919"/>
                  </a:lnTo>
                  <a:lnTo>
                    <a:pt x="22548" y="20756"/>
                  </a:lnTo>
                  <a:lnTo>
                    <a:pt x="22861" y="20569"/>
                  </a:lnTo>
                  <a:lnTo>
                    <a:pt x="23175" y="20381"/>
                  </a:lnTo>
                  <a:lnTo>
                    <a:pt x="23475" y="20180"/>
                  </a:lnTo>
                  <a:lnTo>
                    <a:pt x="23763" y="19967"/>
                  </a:lnTo>
                  <a:lnTo>
                    <a:pt x="24051" y="19742"/>
                  </a:lnTo>
                  <a:lnTo>
                    <a:pt x="24339" y="19516"/>
                  </a:lnTo>
                  <a:lnTo>
                    <a:pt x="24615" y="19278"/>
                  </a:lnTo>
                  <a:lnTo>
                    <a:pt x="24891" y="19028"/>
                  </a:lnTo>
                  <a:lnTo>
                    <a:pt x="25154" y="18777"/>
                  </a:lnTo>
                  <a:lnTo>
                    <a:pt x="26694" y="17224"/>
                  </a:lnTo>
                  <a:lnTo>
                    <a:pt x="9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973809" y="1715597"/>
              <a:ext cx="288274" cy="287925"/>
            </a:xfrm>
            <a:custGeom>
              <a:rect b="b" l="l" r="r" t="t"/>
              <a:pathLst>
                <a:path extrusionOk="0" h="51972" w="52035">
                  <a:moveTo>
                    <a:pt x="46347" y="0"/>
                  </a:moveTo>
                  <a:lnTo>
                    <a:pt x="46047" y="13"/>
                  </a:lnTo>
                  <a:lnTo>
                    <a:pt x="45734" y="25"/>
                  </a:lnTo>
                  <a:lnTo>
                    <a:pt x="45420" y="50"/>
                  </a:lnTo>
                  <a:lnTo>
                    <a:pt x="45120" y="100"/>
                  </a:lnTo>
                  <a:lnTo>
                    <a:pt x="44807" y="163"/>
                  </a:lnTo>
                  <a:lnTo>
                    <a:pt x="44506" y="238"/>
                  </a:lnTo>
                  <a:lnTo>
                    <a:pt x="44205" y="326"/>
                  </a:lnTo>
                  <a:lnTo>
                    <a:pt x="43905" y="426"/>
                  </a:lnTo>
                  <a:lnTo>
                    <a:pt x="43604" y="551"/>
                  </a:lnTo>
                  <a:lnTo>
                    <a:pt x="43316" y="689"/>
                  </a:lnTo>
                  <a:lnTo>
                    <a:pt x="43015" y="839"/>
                  </a:lnTo>
                  <a:lnTo>
                    <a:pt x="42740" y="1002"/>
                  </a:lnTo>
                  <a:lnTo>
                    <a:pt x="42452" y="1178"/>
                  </a:lnTo>
                  <a:lnTo>
                    <a:pt x="42176" y="1378"/>
                  </a:lnTo>
                  <a:lnTo>
                    <a:pt x="41913" y="1579"/>
                  </a:lnTo>
                  <a:lnTo>
                    <a:pt x="41650" y="1804"/>
                  </a:lnTo>
                  <a:lnTo>
                    <a:pt x="41399" y="2055"/>
                  </a:lnTo>
                  <a:lnTo>
                    <a:pt x="41099" y="2004"/>
                  </a:lnTo>
                  <a:lnTo>
                    <a:pt x="40811" y="1979"/>
                  </a:lnTo>
                  <a:lnTo>
                    <a:pt x="40510" y="1954"/>
                  </a:lnTo>
                  <a:lnTo>
                    <a:pt x="40209" y="1942"/>
                  </a:lnTo>
                  <a:lnTo>
                    <a:pt x="39621" y="1942"/>
                  </a:lnTo>
                  <a:lnTo>
                    <a:pt x="39333" y="1954"/>
                  </a:lnTo>
                  <a:lnTo>
                    <a:pt x="39032" y="1979"/>
                  </a:lnTo>
                  <a:lnTo>
                    <a:pt x="38744" y="2004"/>
                  </a:lnTo>
                  <a:lnTo>
                    <a:pt x="38456" y="2042"/>
                  </a:lnTo>
                  <a:lnTo>
                    <a:pt x="38155" y="2092"/>
                  </a:lnTo>
                  <a:lnTo>
                    <a:pt x="37867" y="2155"/>
                  </a:lnTo>
                  <a:lnTo>
                    <a:pt x="37591" y="2217"/>
                  </a:lnTo>
                  <a:lnTo>
                    <a:pt x="37303" y="2280"/>
                  </a:lnTo>
                  <a:lnTo>
                    <a:pt x="37015" y="2368"/>
                  </a:lnTo>
                  <a:lnTo>
                    <a:pt x="36740" y="2455"/>
                  </a:lnTo>
                  <a:lnTo>
                    <a:pt x="36464" y="2543"/>
                  </a:lnTo>
                  <a:lnTo>
                    <a:pt x="36189" y="2643"/>
                  </a:lnTo>
                  <a:lnTo>
                    <a:pt x="35913" y="2756"/>
                  </a:lnTo>
                  <a:lnTo>
                    <a:pt x="35650" y="2881"/>
                  </a:lnTo>
                  <a:lnTo>
                    <a:pt x="35387" y="3007"/>
                  </a:lnTo>
                  <a:lnTo>
                    <a:pt x="35124" y="3144"/>
                  </a:lnTo>
                  <a:lnTo>
                    <a:pt x="34861" y="3282"/>
                  </a:lnTo>
                  <a:lnTo>
                    <a:pt x="34610" y="3432"/>
                  </a:lnTo>
                  <a:lnTo>
                    <a:pt x="34360" y="3595"/>
                  </a:lnTo>
                  <a:lnTo>
                    <a:pt x="34109" y="3758"/>
                  </a:lnTo>
                  <a:lnTo>
                    <a:pt x="33871" y="3933"/>
                  </a:lnTo>
                  <a:lnTo>
                    <a:pt x="33633" y="4109"/>
                  </a:lnTo>
                  <a:lnTo>
                    <a:pt x="33408" y="4297"/>
                  </a:lnTo>
                  <a:lnTo>
                    <a:pt x="33170" y="4497"/>
                  </a:lnTo>
                  <a:lnTo>
                    <a:pt x="32957" y="4698"/>
                  </a:lnTo>
                  <a:lnTo>
                    <a:pt x="32731" y="4911"/>
                  </a:lnTo>
                  <a:lnTo>
                    <a:pt x="25190" y="12451"/>
                  </a:lnTo>
                  <a:lnTo>
                    <a:pt x="29788" y="17048"/>
                  </a:lnTo>
                  <a:lnTo>
                    <a:pt x="29900" y="17174"/>
                  </a:lnTo>
                  <a:lnTo>
                    <a:pt x="29988" y="17286"/>
                  </a:lnTo>
                  <a:lnTo>
                    <a:pt x="30076" y="17412"/>
                  </a:lnTo>
                  <a:lnTo>
                    <a:pt x="30151" y="17550"/>
                  </a:lnTo>
                  <a:lnTo>
                    <a:pt x="30213" y="17675"/>
                  </a:lnTo>
                  <a:lnTo>
                    <a:pt x="30264" y="17813"/>
                  </a:lnTo>
                  <a:lnTo>
                    <a:pt x="30301" y="17950"/>
                  </a:lnTo>
                  <a:lnTo>
                    <a:pt x="30326" y="18076"/>
                  </a:lnTo>
                  <a:lnTo>
                    <a:pt x="30339" y="18213"/>
                  </a:lnTo>
                  <a:lnTo>
                    <a:pt x="30351" y="18351"/>
                  </a:lnTo>
                  <a:lnTo>
                    <a:pt x="30351" y="18489"/>
                  </a:lnTo>
                  <a:lnTo>
                    <a:pt x="30339" y="18627"/>
                  </a:lnTo>
                  <a:lnTo>
                    <a:pt x="30314" y="18765"/>
                  </a:lnTo>
                  <a:lnTo>
                    <a:pt x="30289" y="18890"/>
                  </a:lnTo>
                  <a:lnTo>
                    <a:pt x="30251" y="19028"/>
                  </a:lnTo>
                  <a:lnTo>
                    <a:pt x="30201" y="19153"/>
                  </a:lnTo>
                  <a:lnTo>
                    <a:pt x="30138" y="19278"/>
                  </a:lnTo>
                  <a:lnTo>
                    <a:pt x="30076" y="19391"/>
                  </a:lnTo>
                  <a:lnTo>
                    <a:pt x="30001" y="19516"/>
                  </a:lnTo>
                  <a:lnTo>
                    <a:pt x="29925" y="19616"/>
                  </a:lnTo>
                  <a:lnTo>
                    <a:pt x="29838" y="19729"/>
                  </a:lnTo>
                  <a:lnTo>
                    <a:pt x="29737" y="19817"/>
                  </a:lnTo>
                  <a:lnTo>
                    <a:pt x="29637" y="19917"/>
                  </a:lnTo>
                  <a:lnTo>
                    <a:pt x="29525" y="19992"/>
                  </a:lnTo>
                  <a:lnTo>
                    <a:pt x="29412" y="20067"/>
                  </a:lnTo>
                  <a:lnTo>
                    <a:pt x="29287" y="20142"/>
                  </a:lnTo>
                  <a:lnTo>
                    <a:pt x="29161" y="20193"/>
                  </a:lnTo>
                  <a:lnTo>
                    <a:pt x="29023" y="20243"/>
                  </a:lnTo>
                  <a:lnTo>
                    <a:pt x="28886" y="20293"/>
                  </a:lnTo>
                  <a:lnTo>
                    <a:pt x="28735" y="20318"/>
                  </a:lnTo>
                  <a:lnTo>
                    <a:pt x="28585" y="20330"/>
                  </a:lnTo>
                  <a:lnTo>
                    <a:pt x="28422" y="20343"/>
                  </a:lnTo>
                  <a:lnTo>
                    <a:pt x="28247" y="20330"/>
                  </a:lnTo>
                  <a:lnTo>
                    <a:pt x="28059" y="20305"/>
                  </a:lnTo>
                  <a:lnTo>
                    <a:pt x="27884" y="20255"/>
                  </a:lnTo>
                  <a:lnTo>
                    <a:pt x="27708" y="20193"/>
                  </a:lnTo>
                  <a:lnTo>
                    <a:pt x="27533" y="20117"/>
                  </a:lnTo>
                  <a:lnTo>
                    <a:pt x="27370" y="20017"/>
                  </a:lnTo>
                  <a:lnTo>
                    <a:pt x="27207" y="19904"/>
                  </a:lnTo>
                  <a:lnTo>
                    <a:pt x="27069" y="19779"/>
                  </a:lnTo>
                  <a:lnTo>
                    <a:pt x="22472" y="15170"/>
                  </a:lnTo>
                  <a:lnTo>
                    <a:pt x="18965" y="18677"/>
                  </a:lnTo>
                  <a:lnTo>
                    <a:pt x="25679" y="25391"/>
                  </a:lnTo>
                  <a:lnTo>
                    <a:pt x="25792" y="25504"/>
                  </a:lnTo>
                  <a:lnTo>
                    <a:pt x="25892" y="25629"/>
                  </a:lnTo>
                  <a:lnTo>
                    <a:pt x="25967" y="25754"/>
                  </a:lnTo>
                  <a:lnTo>
                    <a:pt x="26042" y="25880"/>
                  </a:lnTo>
                  <a:lnTo>
                    <a:pt x="26105" y="26017"/>
                  </a:lnTo>
                  <a:lnTo>
                    <a:pt x="26155" y="26143"/>
                  </a:lnTo>
                  <a:lnTo>
                    <a:pt x="26193" y="26280"/>
                  </a:lnTo>
                  <a:lnTo>
                    <a:pt x="26218" y="26418"/>
                  </a:lnTo>
                  <a:lnTo>
                    <a:pt x="26243" y="26556"/>
                  </a:lnTo>
                  <a:lnTo>
                    <a:pt x="26243" y="26694"/>
                  </a:lnTo>
                  <a:lnTo>
                    <a:pt x="26243" y="26832"/>
                  </a:lnTo>
                  <a:lnTo>
                    <a:pt x="26230" y="26969"/>
                  </a:lnTo>
                  <a:lnTo>
                    <a:pt x="26218" y="27095"/>
                  </a:lnTo>
                  <a:lnTo>
                    <a:pt x="26180" y="27232"/>
                  </a:lnTo>
                  <a:lnTo>
                    <a:pt x="26142" y="27358"/>
                  </a:lnTo>
                  <a:lnTo>
                    <a:pt x="26092" y="27495"/>
                  </a:lnTo>
                  <a:lnTo>
                    <a:pt x="26042" y="27608"/>
                  </a:lnTo>
                  <a:lnTo>
                    <a:pt x="25980" y="27733"/>
                  </a:lnTo>
                  <a:lnTo>
                    <a:pt x="25904" y="27846"/>
                  </a:lnTo>
                  <a:lnTo>
                    <a:pt x="25817" y="27959"/>
                  </a:lnTo>
                  <a:lnTo>
                    <a:pt x="25729" y="28059"/>
                  </a:lnTo>
                  <a:lnTo>
                    <a:pt x="25641" y="28159"/>
                  </a:lnTo>
                  <a:lnTo>
                    <a:pt x="25529" y="28247"/>
                  </a:lnTo>
                  <a:lnTo>
                    <a:pt x="25428" y="28335"/>
                  </a:lnTo>
                  <a:lnTo>
                    <a:pt x="25303" y="28410"/>
                  </a:lnTo>
                  <a:lnTo>
                    <a:pt x="25178" y="28472"/>
                  </a:lnTo>
                  <a:lnTo>
                    <a:pt x="25053" y="28535"/>
                  </a:lnTo>
                  <a:lnTo>
                    <a:pt x="24915" y="28585"/>
                  </a:lnTo>
                  <a:lnTo>
                    <a:pt x="24777" y="28623"/>
                  </a:lnTo>
                  <a:lnTo>
                    <a:pt x="24627" y="28648"/>
                  </a:lnTo>
                  <a:lnTo>
                    <a:pt x="24476" y="28673"/>
                  </a:lnTo>
                  <a:lnTo>
                    <a:pt x="24138" y="28673"/>
                  </a:lnTo>
                  <a:lnTo>
                    <a:pt x="23950" y="28635"/>
                  </a:lnTo>
                  <a:lnTo>
                    <a:pt x="23775" y="28598"/>
                  </a:lnTo>
                  <a:lnTo>
                    <a:pt x="23600" y="28535"/>
                  </a:lnTo>
                  <a:lnTo>
                    <a:pt x="23424" y="28460"/>
                  </a:lnTo>
                  <a:lnTo>
                    <a:pt x="23261" y="28360"/>
                  </a:lnTo>
                  <a:lnTo>
                    <a:pt x="23111" y="28247"/>
                  </a:lnTo>
                  <a:lnTo>
                    <a:pt x="22961" y="28109"/>
                  </a:lnTo>
                  <a:lnTo>
                    <a:pt x="16247" y="21395"/>
                  </a:lnTo>
                  <a:lnTo>
                    <a:pt x="12852" y="24790"/>
                  </a:lnTo>
                  <a:lnTo>
                    <a:pt x="17449" y="29337"/>
                  </a:lnTo>
                  <a:lnTo>
                    <a:pt x="17549" y="29450"/>
                  </a:lnTo>
                  <a:lnTo>
                    <a:pt x="17650" y="29575"/>
                  </a:lnTo>
                  <a:lnTo>
                    <a:pt x="17737" y="29700"/>
                  </a:lnTo>
                  <a:lnTo>
                    <a:pt x="17812" y="29825"/>
                  </a:lnTo>
                  <a:lnTo>
                    <a:pt x="17875" y="29951"/>
                  </a:lnTo>
                  <a:lnTo>
                    <a:pt x="17938" y="30088"/>
                  </a:lnTo>
                  <a:lnTo>
                    <a:pt x="17975" y="30226"/>
                  </a:lnTo>
                  <a:lnTo>
                    <a:pt x="18000" y="30364"/>
                  </a:lnTo>
                  <a:lnTo>
                    <a:pt x="18025" y="30502"/>
                  </a:lnTo>
                  <a:lnTo>
                    <a:pt x="18038" y="30640"/>
                  </a:lnTo>
                  <a:lnTo>
                    <a:pt x="18038" y="30777"/>
                  </a:lnTo>
                  <a:lnTo>
                    <a:pt x="18025" y="30915"/>
                  </a:lnTo>
                  <a:lnTo>
                    <a:pt x="18013" y="31053"/>
                  </a:lnTo>
                  <a:lnTo>
                    <a:pt x="17975" y="31178"/>
                  </a:lnTo>
                  <a:lnTo>
                    <a:pt x="17938" y="31316"/>
                  </a:lnTo>
                  <a:lnTo>
                    <a:pt x="17900" y="31441"/>
                  </a:lnTo>
                  <a:lnTo>
                    <a:pt x="17837" y="31566"/>
                  </a:lnTo>
                  <a:lnTo>
                    <a:pt x="17775" y="31692"/>
                  </a:lnTo>
                  <a:lnTo>
                    <a:pt x="17700" y="31804"/>
                  </a:lnTo>
                  <a:lnTo>
                    <a:pt x="17625" y="31917"/>
                  </a:lnTo>
                  <a:lnTo>
                    <a:pt x="17537" y="32030"/>
                  </a:lnTo>
                  <a:lnTo>
                    <a:pt x="17437" y="32130"/>
                  </a:lnTo>
                  <a:lnTo>
                    <a:pt x="17336" y="32218"/>
                  </a:lnTo>
                  <a:lnTo>
                    <a:pt x="17224" y="32306"/>
                  </a:lnTo>
                  <a:lnTo>
                    <a:pt x="17111" y="32381"/>
                  </a:lnTo>
                  <a:lnTo>
                    <a:pt x="16986" y="32443"/>
                  </a:lnTo>
                  <a:lnTo>
                    <a:pt x="16860" y="32506"/>
                  </a:lnTo>
                  <a:lnTo>
                    <a:pt x="16723" y="32556"/>
                  </a:lnTo>
                  <a:lnTo>
                    <a:pt x="16572" y="32594"/>
                  </a:lnTo>
                  <a:lnTo>
                    <a:pt x="16422" y="32631"/>
                  </a:lnTo>
                  <a:lnTo>
                    <a:pt x="16272" y="32644"/>
                  </a:lnTo>
                  <a:lnTo>
                    <a:pt x="16109" y="32656"/>
                  </a:lnTo>
                  <a:lnTo>
                    <a:pt x="15933" y="32644"/>
                  </a:lnTo>
                  <a:lnTo>
                    <a:pt x="15758" y="32619"/>
                  </a:lnTo>
                  <a:lnTo>
                    <a:pt x="15583" y="32581"/>
                  </a:lnTo>
                  <a:lnTo>
                    <a:pt x="15407" y="32518"/>
                  </a:lnTo>
                  <a:lnTo>
                    <a:pt x="15245" y="32443"/>
                  </a:lnTo>
                  <a:lnTo>
                    <a:pt x="15082" y="32356"/>
                  </a:lnTo>
                  <a:lnTo>
                    <a:pt x="14931" y="32243"/>
                  </a:lnTo>
                  <a:lnTo>
                    <a:pt x="14781" y="32118"/>
                  </a:lnTo>
                  <a:lnTo>
                    <a:pt x="10109" y="27533"/>
                  </a:lnTo>
                  <a:lnTo>
                    <a:pt x="0" y="37642"/>
                  </a:lnTo>
                  <a:lnTo>
                    <a:pt x="14330" y="51972"/>
                  </a:lnTo>
                  <a:lnTo>
                    <a:pt x="47074" y="19241"/>
                  </a:lnTo>
                  <a:lnTo>
                    <a:pt x="47274" y="19015"/>
                  </a:lnTo>
                  <a:lnTo>
                    <a:pt x="47475" y="18802"/>
                  </a:lnTo>
                  <a:lnTo>
                    <a:pt x="47675" y="18577"/>
                  </a:lnTo>
                  <a:lnTo>
                    <a:pt x="47851" y="18351"/>
                  </a:lnTo>
                  <a:lnTo>
                    <a:pt x="48038" y="18113"/>
                  </a:lnTo>
                  <a:lnTo>
                    <a:pt x="48201" y="17875"/>
                  </a:lnTo>
                  <a:lnTo>
                    <a:pt x="48364" y="17637"/>
                  </a:lnTo>
                  <a:lnTo>
                    <a:pt x="48527" y="17387"/>
                  </a:lnTo>
                  <a:lnTo>
                    <a:pt x="48677" y="17136"/>
                  </a:lnTo>
                  <a:lnTo>
                    <a:pt x="48815" y="16886"/>
                  </a:lnTo>
                  <a:lnTo>
                    <a:pt x="48953" y="16623"/>
                  </a:lnTo>
                  <a:lnTo>
                    <a:pt x="49078" y="16360"/>
                  </a:lnTo>
                  <a:lnTo>
                    <a:pt x="49203" y="16096"/>
                  </a:lnTo>
                  <a:lnTo>
                    <a:pt x="49304" y="15821"/>
                  </a:lnTo>
                  <a:lnTo>
                    <a:pt x="49416" y="15558"/>
                  </a:lnTo>
                  <a:lnTo>
                    <a:pt x="49504" y="15282"/>
                  </a:lnTo>
                  <a:lnTo>
                    <a:pt x="49592" y="15007"/>
                  </a:lnTo>
                  <a:lnTo>
                    <a:pt x="49679" y="14719"/>
                  </a:lnTo>
                  <a:lnTo>
                    <a:pt x="49742" y="14443"/>
                  </a:lnTo>
                  <a:lnTo>
                    <a:pt x="49817" y="14155"/>
                  </a:lnTo>
                  <a:lnTo>
                    <a:pt x="49867" y="13879"/>
                  </a:lnTo>
                  <a:lnTo>
                    <a:pt x="49917" y="13591"/>
                  </a:lnTo>
                  <a:lnTo>
                    <a:pt x="49955" y="13303"/>
                  </a:lnTo>
                  <a:lnTo>
                    <a:pt x="49980" y="13015"/>
                  </a:lnTo>
                  <a:lnTo>
                    <a:pt x="50005" y="12714"/>
                  </a:lnTo>
                  <a:lnTo>
                    <a:pt x="50030" y="12426"/>
                  </a:lnTo>
                  <a:lnTo>
                    <a:pt x="50030" y="12138"/>
                  </a:lnTo>
                  <a:lnTo>
                    <a:pt x="50030" y="11850"/>
                  </a:lnTo>
                  <a:lnTo>
                    <a:pt x="50018" y="11549"/>
                  </a:lnTo>
                  <a:lnTo>
                    <a:pt x="50005" y="11261"/>
                  </a:lnTo>
                  <a:lnTo>
                    <a:pt x="49967" y="10961"/>
                  </a:lnTo>
                  <a:lnTo>
                    <a:pt x="49942" y="10673"/>
                  </a:lnTo>
                  <a:lnTo>
                    <a:pt x="50093" y="10522"/>
                  </a:lnTo>
                  <a:lnTo>
                    <a:pt x="50318" y="10297"/>
                  </a:lnTo>
                  <a:lnTo>
                    <a:pt x="50531" y="10046"/>
                  </a:lnTo>
                  <a:lnTo>
                    <a:pt x="50719" y="9796"/>
                  </a:lnTo>
                  <a:lnTo>
                    <a:pt x="50907" y="9545"/>
                  </a:lnTo>
                  <a:lnTo>
                    <a:pt x="51070" y="9270"/>
                  </a:lnTo>
                  <a:lnTo>
                    <a:pt x="51233" y="8994"/>
                  </a:lnTo>
                  <a:lnTo>
                    <a:pt x="51370" y="8719"/>
                  </a:lnTo>
                  <a:lnTo>
                    <a:pt x="51496" y="8430"/>
                  </a:lnTo>
                  <a:lnTo>
                    <a:pt x="51608" y="8142"/>
                  </a:lnTo>
                  <a:lnTo>
                    <a:pt x="51709" y="7854"/>
                  </a:lnTo>
                  <a:lnTo>
                    <a:pt x="51796" y="7554"/>
                  </a:lnTo>
                  <a:lnTo>
                    <a:pt x="51871" y="7253"/>
                  </a:lnTo>
                  <a:lnTo>
                    <a:pt x="51934" y="6952"/>
                  </a:lnTo>
                  <a:lnTo>
                    <a:pt x="51972" y="6652"/>
                  </a:lnTo>
                  <a:lnTo>
                    <a:pt x="52009" y="6351"/>
                  </a:lnTo>
                  <a:lnTo>
                    <a:pt x="52022" y="6038"/>
                  </a:lnTo>
                  <a:lnTo>
                    <a:pt x="52034" y="5737"/>
                  </a:lnTo>
                  <a:lnTo>
                    <a:pt x="52022" y="5437"/>
                  </a:lnTo>
                  <a:lnTo>
                    <a:pt x="51997" y="5136"/>
                  </a:lnTo>
                  <a:lnTo>
                    <a:pt x="51959" y="4835"/>
                  </a:lnTo>
                  <a:lnTo>
                    <a:pt x="51909" y="4535"/>
                  </a:lnTo>
                  <a:lnTo>
                    <a:pt x="51846" y="4247"/>
                  </a:lnTo>
                  <a:lnTo>
                    <a:pt x="51759" y="3959"/>
                  </a:lnTo>
                  <a:lnTo>
                    <a:pt x="51671" y="3683"/>
                  </a:lnTo>
                  <a:lnTo>
                    <a:pt x="51558" y="3407"/>
                  </a:lnTo>
                  <a:lnTo>
                    <a:pt x="51446" y="3132"/>
                  </a:lnTo>
                  <a:lnTo>
                    <a:pt x="51308" y="2869"/>
                  </a:lnTo>
                  <a:lnTo>
                    <a:pt x="51157" y="2618"/>
                  </a:lnTo>
                  <a:lnTo>
                    <a:pt x="50995" y="2368"/>
                  </a:lnTo>
                  <a:lnTo>
                    <a:pt x="50819" y="2130"/>
                  </a:lnTo>
                  <a:lnTo>
                    <a:pt x="50619" y="1904"/>
                  </a:lnTo>
                  <a:lnTo>
                    <a:pt x="50418" y="1679"/>
                  </a:lnTo>
                  <a:lnTo>
                    <a:pt x="50193" y="1478"/>
                  </a:lnTo>
                  <a:lnTo>
                    <a:pt x="49967" y="1278"/>
                  </a:lnTo>
                  <a:lnTo>
                    <a:pt x="49729" y="1090"/>
                  </a:lnTo>
                  <a:lnTo>
                    <a:pt x="49479" y="927"/>
                  </a:lnTo>
                  <a:lnTo>
                    <a:pt x="49216" y="777"/>
                  </a:lnTo>
                  <a:lnTo>
                    <a:pt x="48953" y="639"/>
                  </a:lnTo>
                  <a:lnTo>
                    <a:pt x="48690" y="501"/>
                  </a:lnTo>
                  <a:lnTo>
                    <a:pt x="48414" y="389"/>
                  </a:lnTo>
                  <a:lnTo>
                    <a:pt x="48126" y="301"/>
                  </a:lnTo>
                  <a:lnTo>
                    <a:pt x="47838" y="213"/>
                  </a:lnTo>
                  <a:lnTo>
                    <a:pt x="47550" y="138"/>
                  </a:lnTo>
                  <a:lnTo>
                    <a:pt x="47249" y="88"/>
                  </a:lnTo>
                  <a:lnTo>
                    <a:pt x="46949" y="50"/>
                  </a:lnTo>
                  <a:lnTo>
                    <a:pt x="46648" y="13"/>
                  </a:lnTo>
                  <a:lnTo>
                    <a:pt x="46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3"/>
          <p:cNvGrpSpPr/>
          <p:nvPr/>
        </p:nvGrpSpPr>
        <p:grpSpPr>
          <a:xfrm>
            <a:off x="2856858" y="2819100"/>
            <a:ext cx="1391502" cy="1046614"/>
            <a:chOff x="2704516" y="3169780"/>
            <a:chExt cx="862733" cy="648862"/>
          </a:xfrm>
        </p:grpSpPr>
        <p:sp>
          <p:nvSpPr>
            <p:cNvPr id="770" name="Google Shape;770;p23"/>
            <p:cNvSpPr/>
            <p:nvPr/>
          </p:nvSpPr>
          <p:spPr>
            <a:xfrm rot="5400000">
              <a:off x="2630281" y="3244017"/>
              <a:ext cx="282843" cy="134368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 rot="5400000">
              <a:off x="2812372" y="3244017"/>
              <a:ext cx="282843" cy="134368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 rot="5400000">
              <a:off x="2994462" y="3244017"/>
              <a:ext cx="282843" cy="134368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 rot="5400000">
              <a:off x="3176552" y="3244017"/>
              <a:ext cx="282843" cy="134368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 rot="5400000">
              <a:off x="3358642" y="3244017"/>
              <a:ext cx="282843" cy="134368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 rot="5400000">
              <a:off x="2630271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 rot="5400000">
              <a:off x="281236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 rot="5400000">
              <a:off x="299445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 rot="5400000">
              <a:off x="317654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 rot="5400000">
              <a:off x="3358633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3"/>
          <p:cNvGrpSpPr/>
          <p:nvPr/>
        </p:nvGrpSpPr>
        <p:grpSpPr>
          <a:xfrm>
            <a:off x="2762538" y="2451226"/>
            <a:ext cx="1485913" cy="2280849"/>
            <a:chOff x="2762538" y="2451226"/>
            <a:chExt cx="1485913" cy="2280849"/>
          </a:xfrm>
        </p:grpSpPr>
        <p:sp>
          <p:nvSpPr>
            <p:cNvPr id="781" name="Google Shape;781;p23"/>
            <p:cNvSpPr txBox="1"/>
            <p:nvPr/>
          </p:nvSpPr>
          <p:spPr>
            <a:xfrm>
              <a:off x="2762538" y="39017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2" name="Google Shape;782;p23"/>
            <p:cNvSpPr txBox="1"/>
            <p:nvPr/>
          </p:nvSpPr>
          <p:spPr>
            <a:xfrm>
              <a:off x="2762550" y="4243375"/>
              <a:ext cx="148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2762550" y="2451226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4/10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5075981" y="2819100"/>
            <a:ext cx="1391504" cy="1046614"/>
            <a:chOff x="2704515" y="3169780"/>
            <a:chExt cx="862734" cy="648862"/>
          </a:xfrm>
        </p:grpSpPr>
        <p:sp>
          <p:nvSpPr>
            <p:cNvPr id="785" name="Google Shape;785;p23"/>
            <p:cNvSpPr/>
            <p:nvPr/>
          </p:nvSpPr>
          <p:spPr>
            <a:xfrm rot="5400000">
              <a:off x="2630270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 rot="5400000">
              <a:off x="2812360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 rot="5400000">
              <a:off x="299445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 rot="5400000">
              <a:off x="317654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 rot="5400000">
              <a:off x="335863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 rot="5400000">
              <a:off x="2630271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 rot="5400000">
              <a:off x="281236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 rot="5400000">
              <a:off x="299445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 rot="5400000">
              <a:off x="317654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 rot="5400000">
              <a:off x="3358633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3"/>
          <p:cNvGrpSpPr/>
          <p:nvPr/>
        </p:nvGrpSpPr>
        <p:grpSpPr>
          <a:xfrm>
            <a:off x="4981663" y="2451226"/>
            <a:ext cx="1485913" cy="2280849"/>
            <a:chOff x="4981663" y="2451226"/>
            <a:chExt cx="1485913" cy="2280849"/>
          </a:xfrm>
        </p:grpSpPr>
        <p:sp>
          <p:nvSpPr>
            <p:cNvPr id="796" name="Google Shape;796;p23"/>
            <p:cNvSpPr txBox="1"/>
            <p:nvPr/>
          </p:nvSpPr>
          <p:spPr>
            <a:xfrm>
              <a:off x="4981663" y="39017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7" name="Google Shape;797;p23"/>
            <p:cNvSpPr txBox="1"/>
            <p:nvPr/>
          </p:nvSpPr>
          <p:spPr>
            <a:xfrm>
              <a:off x="4981675" y="4243375"/>
              <a:ext cx="148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23"/>
            <p:cNvSpPr txBox="1"/>
            <p:nvPr/>
          </p:nvSpPr>
          <p:spPr>
            <a:xfrm>
              <a:off x="4981675" y="2451226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4/10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9" name="Google Shape;799;p23"/>
          <p:cNvGrpSpPr/>
          <p:nvPr/>
        </p:nvGrpSpPr>
        <p:grpSpPr>
          <a:xfrm>
            <a:off x="7295206" y="2819100"/>
            <a:ext cx="1391504" cy="1046614"/>
            <a:chOff x="2704515" y="3169780"/>
            <a:chExt cx="862734" cy="648862"/>
          </a:xfrm>
        </p:grpSpPr>
        <p:sp>
          <p:nvSpPr>
            <p:cNvPr id="800" name="Google Shape;800;p23"/>
            <p:cNvSpPr/>
            <p:nvPr/>
          </p:nvSpPr>
          <p:spPr>
            <a:xfrm rot="5400000">
              <a:off x="2630270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5400000">
              <a:off x="2812360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 rot="5400000">
              <a:off x="299445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 rot="5400000">
              <a:off x="317654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 rot="5400000">
              <a:off x="3358631" y="3244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 rot="5400000">
              <a:off x="2630271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 rot="5400000">
              <a:off x="281236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 rot="5400000">
              <a:off x="299445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 rot="5400000">
              <a:off x="3176542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 rot="5400000">
              <a:off x="3358633" y="3610024"/>
              <a:ext cx="282862" cy="134372"/>
            </a:xfrm>
            <a:custGeom>
              <a:rect b="b" l="l" r="r" t="t"/>
              <a:pathLst>
                <a:path extrusionOk="0" h="20625" w="43251">
                  <a:moveTo>
                    <a:pt x="5617" y="1"/>
                  </a:moveTo>
                  <a:lnTo>
                    <a:pt x="5332" y="10"/>
                  </a:lnTo>
                  <a:lnTo>
                    <a:pt x="5048" y="29"/>
                  </a:lnTo>
                  <a:lnTo>
                    <a:pt x="4763" y="67"/>
                  </a:lnTo>
                  <a:lnTo>
                    <a:pt x="4488" y="114"/>
                  </a:lnTo>
                  <a:lnTo>
                    <a:pt x="4213" y="181"/>
                  </a:lnTo>
                  <a:lnTo>
                    <a:pt x="3947" y="247"/>
                  </a:lnTo>
                  <a:lnTo>
                    <a:pt x="3682" y="342"/>
                  </a:lnTo>
                  <a:lnTo>
                    <a:pt x="3435" y="437"/>
                  </a:lnTo>
                  <a:lnTo>
                    <a:pt x="3179" y="551"/>
                  </a:lnTo>
                  <a:lnTo>
                    <a:pt x="2942" y="674"/>
                  </a:lnTo>
                  <a:lnTo>
                    <a:pt x="2705" y="817"/>
                  </a:lnTo>
                  <a:lnTo>
                    <a:pt x="2477" y="959"/>
                  </a:lnTo>
                  <a:lnTo>
                    <a:pt x="2259" y="1120"/>
                  </a:lnTo>
                  <a:lnTo>
                    <a:pt x="2041" y="1281"/>
                  </a:lnTo>
                  <a:lnTo>
                    <a:pt x="1841" y="1462"/>
                  </a:lnTo>
                  <a:lnTo>
                    <a:pt x="1642" y="1642"/>
                  </a:lnTo>
                  <a:lnTo>
                    <a:pt x="1462" y="1841"/>
                  </a:lnTo>
                  <a:lnTo>
                    <a:pt x="1282" y="2040"/>
                  </a:lnTo>
                  <a:lnTo>
                    <a:pt x="1120" y="2258"/>
                  </a:lnTo>
                  <a:lnTo>
                    <a:pt x="959" y="2477"/>
                  </a:lnTo>
                  <a:lnTo>
                    <a:pt x="817" y="2704"/>
                  </a:lnTo>
                  <a:lnTo>
                    <a:pt x="674" y="2942"/>
                  </a:lnTo>
                  <a:lnTo>
                    <a:pt x="551" y="3179"/>
                  </a:lnTo>
                  <a:lnTo>
                    <a:pt x="447" y="3435"/>
                  </a:lnTo>
                  <a:lnTo>
                    <a:pt x="342" y="3681"/>
                  </a:lnTo>
                  <a:lnTo>
                    <a:pt x="257" y="3947"/>
                  </a:lnTo>
                  <a:lnTo>
                    <a:pt x="181" y="4213"/>
                  </a:lnTo>
                  <a:lnTo>
                    <a:pt x="115" y="4488"/>
                  </a:lnTo>
                  <a:lnTo>
                    <a:pt x="67" y="4763"/>
                  </a:lnTo>
                  <a:lnTo>
                    <a:pt x="29" y="5038"/>
                  </a:lnTo>
                  <a:lnTo>
                    <a:pt x="10" y="5332"/>
                  </a:lnTo>
                  <a:lnTo>
                    <a:pt x="1" y="5617"/>
                  </a:lnTo>
                  <a:lnTo>
                    <a:pt x="1" y="5797"/>
                  </a:lnTo>
                  <a:lnTo>
                    <a:pt x="10" y="5987"/>
                  </a:lnTo>
                  <a:lnTo>
                    <a:pt x="29" y="6167"/>
                  </a:lnTo>
                  <a:lnTo>
                    <a:pt x="48" y="6338"/>
                  </a:lnTo>
                  <a:lnTo>
                    <a:pt x="77" y="6518"/>
                  </a:lnTo>
                  <a:lnTo>
                    <a:pt x="105" y="6698"/>
                  </a:lnTo>
                  <a:lnTo>
                    <a:pt x="181" y="7040"/>
                  </a:lnTo>
                  <a:lnTo>
                    <a:pt x="286" y="7372"/>
                  </a:lnTo>
                  <a:lnTo>
                    <a:pt x="399" y="7704"/>
                  </a:lnTo>
                  <a:lnTo>
                    <a:pt x="542" y="8017"/>
                  </a:lnTo>
                  <a:lnTo>
                    <a:pt x="693" y="8330"/>
                  </a:lnTo>
                  <a:lnTo>
                    <a:pt x="874" y="8624"/>
                  </a:lnTo>
                  <a:lnTo>
                    <a:pt x="1063" y="8909"/>
                  </a:lnTo>
                  <a:lnTo>
                    <a:pt x="1272" y="9174"/>
                  </a:lnTo>
                  <a:lnTo>
                    <a:pt x="1500" y="9430"/>
                  </a:lnTo>
                  <a:lnTo>
                    <a:pt x="1737" y="9677"/>
                  </a:lnTo>
                  <a:lnTo>
                    <a:pt x="1993" y="9905"/>
                  </a:lnTo>
                  <a:lnTo>
                    <a:pt x="2259" y="10113"/>
                  </a:lnTo>
                  <a:lnTo>
                    <a:pt x="2543" y="10313"/>
                  </a:lnTo>
                  <a:lnTo>
                    <a:pt x="2259" y="10512"/>
                  </a:lnTo>
                  <a:lnTo>
                    <a:pt x="1993" y="10721"/>
                  </a:lnTo>
                  <a:lnTo>
                    <a:pt x="1737" y="10948"/>
                  </a:lnTo>
                  <a:lnTo>
                    <a:pt x="1500" y="11195"/>
                  </a:lnTo>
                  <a:lnTo>
                    <a:pt x="1272" y="11451"/>
                  </a:lnTo>
                  <a:lnTo>
                    <a:pt x="1063" y="11717"/>
                  </a:lnTo>
                  <a:lnTo>
                    <a:pt x="874" y="12001"/>
                  </a:lnTo>
                  <a:lnTo>
                    <a:pt x="693" y="12295"/>
                  </a:lnTo>
                  <a:lnTo>
                    <a:pt x="542" y="12608"/>
                  </a:lnTo>
                  <a:lnTo>
                    <a:pt x="399" y="12921"/>
                  </a:lnTo>
                  <a:lnTo>
                    <a:pt x="286" y="13253"/>
                  </a:lnTo>
                  <a:lnTo>
                    <a:pt x="181" y="13585"/>
                  </a:lnTo>
                  <a:lnTo>
                    <a:pt x="105" y="13927"/>
                  </a:lnTo>
                  <a:lnTo>
                    <a:pt x="77" y="14107"/>
                  </a:lnTo>
                  <a:lnTo>
                    <a:pt x="48" y="14278"/>
                  </a:lnTo>
                  <a:lnTo>
                    <a:pt x="29" y="14458"/>
                  </a:lnTo>
                  <a:lnTo>
                    <a:pt x="10" y="14639"/>
                  </a:lnTo>
                  <a:lnTo>
                    <a:pt x="1" y="14828"/>
                  </a:lnTo>
                  <a:lnTo>
                    <a:pt x="1" y="15008"/>
                  </a:lnTo>
                  <a:lnTo>
                    <a:pt x="10" y="15293"/>
                  </a:lnTo>
                  <a:lnTo>
                    <a:pt x="29" y="15578"/>
                  </a:lnTo>
                  <a:lnTo>
                    <a:pt x="67" y="15862"/>
                  </a:lnTo>
                  <a:lnTo>
                    <a:pt x="115" y="16137"/>
                  </a:lnTo>
                  <a:lnTo>
                    <a:pt x="181" y="16413"/>
                  </a:lnTo>
                  <a:lnTo>
                    <a:pt x="257" y="16678"/>
                  </a:lnTo>
                  <a:lnTo>
                    <a:pt x="342" y="16944"/>
                  </a:lnTo>
                  <a:lnTo>
                    <a:pt x="447" y="17190"/>
                  </a:lnTo>
                  <a:lnTo>
                    <a:pt x="551" y="17447"/>
                  </a:lnTo>
                  <a:lnTo>
                    <a:pt x="674" y="17684"/>
                  </a:lnTo>
                  <a:lnTo>
                    <a:pt x="817" y="17921"/>
                  </a:lnTo>
                  <a:lnTo>
                    <a:pt x="959" y="18149"/>
                  </a:lnTo>
                  <a:lnTo>
                    <a:pt x="1120" y="18367"/>
                  </a:lnTo>
                  <a:lnTo>
                    <a:pt x="1282" y="18585"/>
                  </a:lnTo>
                  <a:lnTo>
                    <a:pt x="1462" y="18784"/>
                  </a:lnTo>
                  <a:lnTo>
                    <a:pt x="1642" y="18983"/>
                  </a:lnTo>
                  <a:lnTo>
                    <a:pt x="1841" y="19164"/>
                  </a:lnTo>
                  <a:lnTo>
                    <a:pt x="2041" y="19344"/>
                  </a:lnTo>
                  <a:lnTo>
                    <a:pt x="2259" y="19515"/>
                  </a:lnTo>
                  <a:lnTo>
                    <a:pt x="2477" y="19666"/>
                  </a:lnTo>
                  <a:lnTo>
                    <a:pt x="2705" y="19809"/>
                  </a:lnTo>
                  <a:lnTo>
                    <a:pt x="2942" y="19951"/>
                  </a:lnTo>
                  <a:lnTo>
                    <a:pt x="3179" y="20074"/>
                  </a:lnTo>
                  <a:lnTo>
                    <a:pt x="3435" y="20188"/>
                  </a:lnTo>
                  <a:lnTo>
                    <a:pt x="3682" y="20283"/>
                  </a:lnTo>
                  <a:lnTo>
                    <a:pt x="3947" y="20378"/>
                  </a:lnTo>
                  <a:lnTo>
                    <a:pt x="4213" y="20444"/>
                  </a:lnTo>
                  <a:lnTo>
                    <a:pt x="4488" y="20511"/>
                  </a:lnTo>
                  <a:lnTo>
                    <a:pt x="4763" y="20558"/>
                  </a:lnTo>
                  <a:lnTo>
                    <a:pt x="5048" y="20596"/>
                  </a:lnTo>
                  <a:lnTo>
                    <a:pt x="5332" y="20615"/>
                  </a:lnTo>
                  <a:lnTo>
                    <a:pt x="5617" y="20625"/>
                  </a:lnTo>
                  <a:lnTo>
                    <a:pt x="5911" y="20615"/>
                  </a:lnTo>
                  <a:lnTo>
                    <a:pt x="6196" y="20596"/>
                  </a:lnTo>
                  <a:lnTo>
                    <a:pt x="6471" y="20558"/>
                  </a:lnTo>
                  <a:lnTo>
                    <a:pt x="6746" y="20511"/>
                  </a:lnTo>
                  <a:lnTo>
                    <a:pt x="7021" y="20444"/>
                  </a:lnTo>
                  <a:lnTo>
                    <a:pt x="7287" y="20378"/>
                  </a:lnTo>
                  <a:lnTo>
                    <a:pt x="7552" y="20283"/>
                  </a:lnTo>
                  <a:lnTo>
                    <a:pt x="7808" y="20188"/>
                  </a:lnTo>
                  <a:lnTo>
                    <a:pt x="8055" y="20074"/>
                  </a:lnTo>
                  <a:lnTo>
                    <a:pt x="8292" y="19951"/>
                  </a:lnTo>
                  <a:lnTo>
                    <a:pt x="8529" y="19809"/>
                  </a:lnTo>
                  <a:lnTo>
                    <a:pt x="8757" y="19666"/>
                  </a:lnTo>
                  <a:lnTo>
                    <a:pt x="8975" y="19515"/>
                  </a:lnTo>
                  <a:lnTo>
                    <a:pt x="9193" y="19344"/>
                  </a:lnTo>
                  <a:lnTo>
                    <a:pt x="9393" y="19164"/>
                  </a:lnTo>
                  <a:lnTo>
                    <a:pt x="9592" y="18983"/>
                  </a:lnTo>
                  <a:lnTo>
                    <a:pt x="9772" y="18784"/>
                  </a:lnTo>
                  <a:lnTo>
                    <a:pt x="9952" y="18585"/>
                  </a:lnTo>
                  <a:lnTo>
                    <a:pt x="10123" y="18367"/>
                  </a:lnTo>
                  <a:lnTo>
                    <a:pt x="10275" y="18149"/>
                  </a:lnTo>
                  <a:lnTo>
                    <a:pt x="10417" y="17921"/>
                  </a:lnTo>
                  <a:lnTo>
                    <a:pt x="10559" y="17684"/>
                  </a:lnTo>
                  <a:lnTo>
                    <a:pt x="10683" y="17447"/>
                  </a:lnTo>
                  <a:lnTo>
                    <a:pt x="10797" y="17190"/>
                  </a:lnTo>
                  <a:lnTo>
                    <a:pt x="10892" y="16944"/>
                  </a:lnTo>
                  <a:lnTo>
                    <a:pt x="10986" y="16678"/>
                  </a:lnTo>
                  <a:lnTo>
                    <a:pt x="11053" y="16413"/>
                  </a:lnTo>
                  <a:lnTo>
                    <a:pt x="11119" y="16137"/>
                  </a:lnTo>
                  <a:lnTo>
                    <a:pt x="11167" y="15862"/>
                  </a:lnTo>
                  <a:lnTo>
                    <a:pt x="11205" y="15578"/>
                  </a:lnTo>
                  <a:lnTo>
                    <a:pt x="11224" y="15293"/>
                  </a:lnTo>
                  <a:lnTo>
                    <a:pt x="11233" y="15008"/>
                  </a:lnTo>
                  <a:lnTo>
                    <a:pt x="11224" y="14724"/>
                  </a:lnTo>
                  <a:lnTo>
                    <a:pt x="11205" y="14449"/>
                  </a:lnTo>
                  <a:lnTo>
                    <a:pt x="32047" y="14449"/>
                  </a:lnTo>
                  <a:lnTo>
                    <a:pt x="32018" y="14724"/>
                  </a:lnTo>
                  <a:lnTo>
                    <a:pt x="32018" y="15008"/>
                  </a:lnTo>
                  <a:lnTo>
                    <a:pt x="32018" y="15293"/>
                  </a:lnTo>
                  <a:lnTo>
                    <a:pt x="32047" y="15587"/>
                  </a:lnTo>
                  <a:lnTo>
                    <a:pt x="32075" y="15862"/>
                  </a:lnTo>
                  <a:lnTo>
                    <a:pt x="32132" y="16137"/>
                  </a:lnTo>
                  <a:lnTo>
                    <a:pt x="32189" y="16413"/>
                  </a:lnTo>
                  <a:lnTo>
                    <a:pt x="32265" y="16678"/>
                  </a:lnTo>
                  <a:lnTo>
                    <a:pt x="32360" y="16944"/>
                  </a:lnTo>
                  <a:lnTo>
                    <a:pt x="32455" y="17190"/>
                  </a:lnTo>
                  <a:lnTo>
                    <a:pt x="32568" y="17447"/>
                  </a:lnTo>
                  <a:lnTo>
                    <a:pt x="32692" y="17684"/>
                  </a:lnTo>
                  <a:lnTo>
                    <a:pt x="32825" y="17921"/>
                  </a:lnTo>
                  <a:lnTo>
                    <a:pt x="32976" y="18149"/>
                  </a:lnTo>
                  <a:lnTo>
                    <a:pt x="33128" y="18367"/>
                  </a:lnTo>
                  <a:lnTo>
                    <a:pt x="33299" y="18585"/>
                  </a:lnTo>
                  <a:lnTo>
                    <a:pt x="33470" y="18784"/>
                  </a:lnTo>
                  <a:lnTo>
                    <a:pt x="33659" y="18983"/>
                  </a:lnTo>
                  <a:lnTo>
                    <a:pt x="33859" y="19164"/>
                  </a:lnTo>
                  <a:lnTo>
                    <a:pt x="34058" y="19344"/>
                  </a:lnTo>
                  <a:lnTo>
                    <a:pt x="34267" y="19515"/>
                  </a:lnTo>
                  <a:lnTo>
                    <a:pt x="34494" y="19666"/>
                  </a:lnTo>
                  <a:lnTo>
                    <a:pt x="34722" y="19809"/>
                  </a:lnTo>
                  <a:lnTo>
                    <a:pt x="34950" y="19951"/>
                  </a:lnTo>
                  <a:lnTo>
                    <a:pt x="35196" y="20074"/>
                  </a:lnTo>
                  <a:lnTo>
                    <a:pt x="35443" y="20188"/>
                  </a:lnTo>
                  <a:lnTo>
                    <a:pt x="35699" y="20283"/>
                  </a:lnTo>
                  <a:lnTo>
                    <a:pt x="35965" y="20378"/>
                  </a:lnTo>
                  <a:lnTo>
                    <a:pt x="36230" y="20444"/>
                  </a:lnTo>
                  <a:lnTo>
                    <a:pt x="36496" y="20511"/>
                  </a:lnTo>
                  <a:lnTo>
                    <a:pt x="36780" y="20558"/>
                  </a:lnTo>
                  <a:lnTo>
                    <a:pt x="37056" y="20596"/>
                  </a:lnTo>
                  <a:lnTo>
                    <a:pt x="37340" y="20615"/>
                  </a:lnTo>
                  <a:lnTo>
                    <a:pt x="37634" y="20625"/>
                  </a:lnTo>
                  <a:lnTo>
                    <a:pt x="37919" y="20615"/>
                  </a:lnTo>
                  <a:lnTo>
                    <a:pt x="38203" y="20596"/>
                  </a:lnTo>
                  <a:lnTo>
                    <a:pt x="38488" y="20558"/>
                  </a:lnTo>
                  <a:lnTo>
                    <a:pt x="38763" y="20511"/>
                  </a:lnTo>
                  <a:lnTo>
                    <a:pt x="39038" y="20444"/>
                  </a:lnTo>
                  <a:lnTo>
                    <a:pt x="39304" y="20378"/>
                  </a:lnTo>
                  <a:lnTo>
                    <a:pt x="39560" y="20283"/>
                  </a:lnTo>
                  <a:lnTo>
                    <a:pt x="39816" y="20188"/>
                  </a:lnTo>
                  <a:lnTo>
                    <a:pt x="40063" y="20074"/>
                  </a:lnTo>
                  <a:lnTo>
                    <a:pt x="40310" y="19951"/>
                  </a:lnTo>
                  <a:lnTo>
                    <a:pt x="40547" y="19809"/>
                  </a:lnTo>
                  <a:lnTo>
                    <a:pt x="40774" y="19666"/>
                  </a:lnTo>
                  <a:lnTo>
                    <a:pt x="40993" y="19515"/>
                  </a:lnTo>
                  <a:lnTo>
                    <a:pt x="41201" y="19344"/>
                  </a:lnTo>
                  <a:lnTo>
                    <a:pt x="41410" y="19164"/>
                  </a:lnTo>
                  <a:lnTo>
                    <a:pt x="41600" y="18983"/>
                  </a:lnTo>
                  <a:lnTo>
                    <a:pt x="41789" y="18784"/>
                  </a:lnTo>
                  <a:lnTo>
                    <a:pt x="41970" y="18585"/>
                  </a:lnTo>
                  <a:lnTo>
                    <a:pt x="42131" y="18367"/>
                  </a:lnTo>
                  <a:lnTo>
                    <a:pt x="42292" y="18149"/>
                  </a:lnTo>
                  <a:lnTo>
                    <a:pt x="42435" y="17921"/>
                  </a:lnTo>
                  <a:lnTo>
                    <a:pt x="42567" y="17684"/>
                  </a:lnTo>
                  <a:lnTo>
                    <a:pt x="42691" y="17447"/>
                  </a:lnTo>
                  <a:lnTo>
                    <a:pt x="42804" y="17190"/>
                  </a:lnTo>
                  <a:lnTo>
                    <a:pt x="42909" y="16944"/>
                  </a:lnTo>
                  <a:lnTo>
                    <a:pt x="42994" y="16678"/>
                  </a:lnTo>
                  <a:lnTo>
                    <a:pt x="43070" y="16413"/>
                  </a:lnTo>
                  <a:lnTo>
                    <a:pt x="43137" y="16137"/>
                  </a:lnTo>
                  <a:lnTo>
                    <a:pt x="43184" y="15862"/>
                  </a:lnTo>
                  <a:lnTo>
                    <a:pt x="43222" y="15587"/>
                  </a:lnTo>
                  <a:lnTo>
                    <a:pt x="43241" y="15293"/>
                  </a:lnTo>
                  <a:lnTo>
                    <a:pt x="43250" y="15008"/>
                  </a:lnTo>
                  <a:lnTo>
                    <a:pt x="43241" y="14828"/>
                  </a:lnTo>
                  <a:lnTo>
                    <a:pt x="43231" y="14639"/>
                  </a:lnTo>
                  <a:lnTo>
                    <a:pt x="43222" y="14458"/>
                  </a:lnTo>
                  <a:lnTo>
                    <a:pt x="43203" y="14288"/>
                  </a:lnTo>
                  <a:lnTo>
                    <a:pt x="43174" y="14107"/>
                  </a:lnTo>
                  <a:lnTo>
                    <a:pt x="43146" y="13927"/>
                  </a:lnTo>
                  <a:lnTo>
                    <a:pt x="43070" y="13585"/>
                  </a:lnTo>
                  <a:lnTo>
                    <a:pt x="42966" y="13253"/>
                  </a:lnTo>
                  <a:lnTo>
                    <a:pt x="42852" y="12921"/>
                  </a:lnTo>
                  <a:lnTo>
                    <a:pt x="42710" y="12608"/>
                  </a:lnTo>
                  <a:lnTo>
                    <a:pt x="42548" y="12295"/>
                  </a:lnTo>
                  <a:lnTo>
                    <a:pt x="42378" y="12001"/>
                  </a:lnTo>
                  <a:lnTo>
                    <a:pt x="42188" y="11726"/>
                  </a:lnTo>
                  <a:lnTo>
                    <a:pt x="41979" y="11451"/>
                  </a:lnTo>
                  <a:lnTo>
                    <a:pt x="41751" y="11195"/>
                  </a:lnTo>
                  <a:lnTo>
                    <a:pt x="41514" y="10948"/>
                  </a:lnTo>
                  <a:lnTo>
                    <a:pt x="41258" y="10721"/>
                  </a:lnTo>
                  <a:lnTo>
                    <a:pt x="40993" y="10512"/>
                  </a:lnTo>
                  <a:lnTo>
                    <a:pt x="40708" y="10313"/>
                  </a:lnTo>
                  <a:lnTo>
                    <a:pt x="40993" y="10113"/>
                  </a:lnTo>
                  <a:lnTo>
                    <a:pt x="41258" y="9905"/>
                  </a:lnTo>
                  <a:lnTo>
                    <a:pt x="41514" y="9677"/>
                  </a:lnTo>
                  <a:lnTo>
                    <a:pt x="41751" y="9430"/>
                  </a:lnTo>
                  <a:lnTo>
                    <a:pt x="41979" y="9174"/>
                  </a:lnTo>
                  <a:lnTo>
                    <a:pt x="42188" y="8909"/>
                  </a:lnTo>
                  <a:lnTo>
                    <a:pt x="42378" y="8624"/>
                  </a:lnTo>
                  <a:lnTo>
                    <a:pt x="42548" y="8330"/>
                  </a:lnTo>
                  <a:lnTo>
                    <a:pt x="42710" y="8017"/>
                  </a:lnTo>
                  <a:lnTo>
                    <a:pt x="42852" y="7704"/>
                  </a:lnTo>
                  <a:lnTo>
                    <a:pt x="42966" y="7372"/>
                  </a:lnTo>
                  <a:lnTo>
                    <a:pt x="43070" y="7040"/>
                  </a:lnTo>
                  <a:lnTo>
                    <a:pt x="43146" y="6698"/>
                  </a:lnTo>
                  <a:lnTo>
                    <a:pt x="43174" y="6518"/>
                  </a:lnTo>
                  <a:lnTo>
                    <a:pt x="43203" y="6338"/>
                  </a:lnTo>
                  <a:lnTo>
                    <a:pt x="43222" y="6167"/>
                  </a:lnTo>
                  <a:lnTo>
                    <a:pt x="43231" y="5987"/>
                  </a:lnTo>
                  <a:lnTo>
                    <a:pt x="43241" y="5797"/>
                  </a:lnTo>
                  <a:lnTo>
                    <a:pt x="43250" y="5617"/>
                  </a:lnTo>
                  <a:lnTo>
                    <a:pt x="43241" y="5332"/>
                  </a:lnTo>
                  <a:lnTo>
                    <a:pt x="43222" y="5048"/>
                  </a:lnTo>
                  <a:lnTo>
                    <a:pt x="43184" y="4763"/>
                  </a:lnTo>
                  <a:lnTo>
                    <a:pt x="43137" y="4488"/>
                  </a:lnTo>
                  <a:lnTo>
                    <a:pt x="43070" y="4213"/>
                  </a:lnTo>
                  <a:lnTo>
                    <a:pt x="42994" y="3947"/>
                  </a:lnTo>
                  <a:lnTo>
                    <a:pt x="42909" y="3681"/>
                  </a:lnTo>
                  <a:lnTo>
                    <a:pt x="42804" y="3435"/>
                  </a:lnTo>
                  <a:lnTo>
                    <a:pt x="42691" y="3179"/>
                  </a:lnTo>
                  <a:lnTo>
                    <a:pt x="42567" y="2942"/>
                  </a:lnTo>
                  <a:lnTo>
                    <a:pt x="42435" y="2704"/>
                  </a:lnTo>
                  <a:lnTo>
                    <a:pt x="42292" y="2477"/>
                  </a:lnTo>
                  <a:lnTo>
                    <a:pt x="42131" y="2258"/>
                  </a:lnTo>
                  <a:lnTo>
                    <a:pt x="41970" y="2040"/>
                  </a:lnTo>
                  <a:lnTo>
                    <a:pt x="41789" y="1841"/>
                  </a:lnTo>
                  <a:lnTo>
                    <a:pt x="41600" y="1642"/>
                  </a:lnTo>
                  <a:lnTo>
                    <a:pt x="41410" y="1462"/>
                  </a:lnTo>
                  <a:lnTo>
                    <a:pt x="41201" y="1281"/>
                  </a:lnTo>
                  <a:lnTo>
                    <a:pt x="40993" y="1120"/>
                  </a:lnTo>
                  <a:lnTo>
                    <a:pt x="40774" y="959"/>
                  </a:lnTo>
                  <a:lnTo>
                    <a:pt x="40547" y="817"/>
                  </a:lnTo>
                  <a:lnTo>
                    <a:pt x="40310" y="674"/>
                  </a:lnTo>
                  <a:lnTo>
                    <a:pt x="40063" y="551"/>
                  </a:lnTo>
                  <a:lnTo>
                    <a:pt x="39816" y="437"/>
                  </a:lnTo>
                  <a:lnTo>
                    <a:pt x="39560" y="342"/>
                  </a:lnTo>
                  <a:lnTo>
                    <a:pt x="39304" y="247"/>
                  </a:lnTo>
                  <a:lnTo>
                    <a:pt x="39038" y="181"/>
                  </a:lnTo>
                  <a:lnTo>
                    <a:pt x="38763" y="114"/>
                  </a:lnTo>
                  <a:lnTo>
                    <a:pt x="38488" y="67"/>
                  </a:lnTo>
                  <a:lnTo>
                    <a:pt x="38203" y="29"/>
                  </a:lnTo>
                  <a:lnTo>
                    <a:pt x="37919" y="10"/>
                  </a:lnTo>
                  <a:lnTo>
                    <a:pt x="37634" y="1"/>
                  </a:lnTo>
                  <a:lnTo>
                    <a:pt x="37340" y="10"/>
                  </a:lnTo>
                  <a:lnTo>
                    <a:pt x="37056" y="29"/>
                  </a:lnTo>
                  <a:lnTo>
                    <a:pt x="36780" y="67"/>
                  </a:lnTo>
                  <a:lnTo>
                    <a:pt x="36496" y="114"/>
                  </a:lnTo>
                  <a:lnTo>
                    <a:pt x="36230" y="181"/>
                  </a:lnTo>
                  <a:lnTo>
                    <a:pt x="35965" y="247"/>
                  </a:lnTo>
                  <a:lnTo>
                    <a:pt x="35699" y="342"/>
                  </a:lnTo>
                  <a:lnTo>
                    <a:pt x="35443" y="437"/>
                  </a:lnTo>
                  <a:lnTo>
                    <a:pt x="35196" y="551"/>
                  </a:lnTo>
                  <a:lnTo>
                    <a:pt x="34950" y="674"/>
                  </a:lnTo>
                  <a:lnTo>
                    <a:pt x="34722" y="817"/>
                  </a:lnTo>
                  <a:lnTo>
                    <a:pt x="34494" y="959"/>
                  </a:lnTo>
                  <a:lnTo>
                    <a:pt x="34267" y="1120"/>
                  </a:lnTo>
                  <a:lnTo>
                    <a:pt x="34058" y="1281"/>
                  </a:lnTo>
                  <a:lnTo>
                    <a:pt x="33859" y="1462"/>
                  </a:lnTo>
                  <a:lnTo>
                    <a:pt x="33659" y="1642"/>
                  </a:lnTo>
                  <a:lnTo>
                    <a:pt x="33470" y="1841"/>
                  </a:lnTo>
                  <a:lnTo>
                    <a:pt x="33299" y="2040"/>
                  </a:lnTo>
                  <a:lnTo>
                    <a:pt x="33128" y="2258"/>
                  </a:lnTo>
                  <a:lnTo>
                    <a:pt x="32976" y="2477"/>
                  </a:lnTo>
                  <a:lnTo>
                    <a:pt x="32825" y="2704"/>
                  </a:lnTo>
                  <a:lnTo>
                    <a:pt x="32692" y="2942"/>
                  </a:lnTo>
                  <a:lnTo>
                    <a:pt x="32568" y="3179"/>
                  </a:lnTo>
                  <a:lnTo>
                    <a:pt x="32455" y="3435"/>
                  </a:lnTo>
                  <a:lnTo>
                    <a:pt x="32360" y="3681"/>
                  </a:lnTo>
                  <a:lnTo>
                    <a:pt x="32265" y="3947"/>
                  </a:lnTo>
                  <a:lnTo>
                    <a:pt x="32189" y="4213"/>
                  </a:lnTo>
                  <a:lnTo>
                    <a:pt x="32132" y="4488"/>
                  </a:lnTo>
                  <a:lnTo>
                    <a:pt x="32075" y="4763"/>
                  </a:lnTo>
                  <a:lnTo>
                    <a:pt x="32047" y="5048"/>
                  </a:lnTo>
                  <a:lnTo>
                    <a:pt x="32018" y="5332"/>
                  </a:lnTo>
                  <a:lnTo>
                    <a:pt x="32018" y="5617"/>
                  </a:lnTo>
                  <a:lnTo>
                    <a:pt x="32018" y="5901"/>
                  </a:lnTo>
                  <a:lnTo>
                    <a:pt x="32047" y="6176"/>
                  </a:lnTo>
                  <a:lnTo>
                    <a:pt x="11205" y="6176"/>
                  </a:lnTo>
                  <a:lnTo>
                    <a:pt x="11224" y="5901"/>
                  </a:lnTo>
                  <a:lnTo>
                    <a:pt x="11233" y="5617"/>
                  </a:lnTo>
                  <a:lnTo>
                    <a:pt x="11224" y="5332"/>
                  </a:lnTo>
                  <a:lnTo>
                    <a:pt x="11205" y="5038"/>
                  </a:lnTo>
                  <a:lnTo>
                    <a:pt x="11167" y="4763"/>
                  </a:lnTo>
                  <a:lnTo>
                    <a:pt x="11119" y="4488"/>
                  </a:lnTo>
                  <a:lnTo>
                    <a:pt x="11053" y="4213"/>
                  </a:lnTo>
                  <a:lnTo>
                    <a:pt x="10986" y="3947"/>
                  </a:lnTo>
                  <a:lnTo>
                    <a:pt x="10892" y="3681"/>
                  </a:lnTo>
                  <a:lnTo>
                    <a:pt x="10797" y="3435"/>
                  </a:lnTo>
                  <a:lnTo>
                    <a:pt x="10683" y="3179"/>
                  </a:lnTo>
                  <a:lnTo>
                    <a:pt x="10559" y="2942"/>
                  </a:lnTo>
                  <a:lnTo>
                    <a:pt x="10417" y="2704"/>
                  </a:lnTo>
                  <a:lnTo>
                    <a:pt x="10275" y="2477"/>
                  </a:lnTo>
                  <a:lnTo>
                    <a:pt x="10123" y="2258"/>
                  </a:lnTo>
                  <a:lnTo>
                    <a:pt x="9952" y="2040"/>
                  </a:lnTo>
                  <a:lnTo>
                    <a:pt x="9772" y="1841"/>
                  </a:lnTo>
                  <a:lnTo>
                    <a:pt x="9592" y="1642"/>
                  </a:lnTo>
                  <a:lnTo>
                    <a:pt x="9393" y="1462"/>
                  </a:lnTo>
                  <a:lnTo>
                    <a:pt x="9193" y="1281"/>
                  </a:lnTo>
                  <a:lnTo>
                    <a:pt x="8975" y="1120"/>
                  </a:lnTo>
                  <a:lnTo>
                    <a:pt x="8757" y="959"/>
                  </a:lnTo>
                  <a:lnTo>
                    <a:pt x="8529" y="817"/>
                  </a:lnTo>
                  <a:lnTo>
                    <a:pt x="8292" y="674"/>
                  </a:lnTo>
                  <a:lnTo>
                    <a:pt x="8055" y="551"/>
                  </a:lnTo>
                  <a:lnTo>
                    <a:pt x="7808" y="437"/>
                  </a:lnTo>
                  <a:lnTo>
                    <a:pt x="7552" y="342"/>
                  </a:lnTo>
                  <a:lnTo>
                    <a:pt x="7287" y="247"/>
                  </a:lnTo>
                  <a:lnTo>
                    <a:pt x="7021" y="181"/>
                  </a:lnTo>
                  <a:lnTo>
                    <a:pt x="6746" y="114"/>
                  </a:lnTo>
                  <a:lnTo>
                    <a:pt x="6471" y="67"/>
                  </a:lnTo>
                  <a:lnTo>
                    <a:pt x="6196" y="29"/>
                  </a:lnTo>
                  <a:lnTo>
                    <a:pt x="5911" y="10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23"/>
          <p:cNvGrpSpPr/>
          <p:nvPr/>
        </p:nvGrpSpPr>
        <p:grpSpPr>
          <a:xfrm>
            <a:off x="7200888" y="2451226"/>
            <a:ext cx="1485913" cy="2280849"/>
            <a:chOff x="7200888" y="2451226"/>
            <a:chExt cx="1485913" cy="2280849"/>
          </a:xfrm>
        </p:grpSpPr>
        <p:sp>
          <p:nvSpPr>
            <p:cNvPr id="811" name="Google Shape;811;p23"/>
            <p:cNvSpPr txBox="1"/>
            <p:nvPr/>
          </p:nvSpPr>
          <p:spPr>
            <a:xfrm>
              <a:off x="7200888" y="39017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2" name="Google Shape;812;p23"/>
            <p:cNvSpPr txBox="1"/>
            <p:nvPr/>
          </p:nvSpPr>
          <p:spPr>
            <a:xfrm>
              <a:off x="7200900" y="4243375"/>
              <a:ext cx="14859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it is cold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7200900" y="2451226"/>
              <a:ext cx="62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2/10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terinary Medicin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7DCCB9"/>
      </a:accent1>
      <a:accent2>
        <a:srgbClr val="1BAEC0"/>
      </a:accent2>
      <a:accent3>
        <a:srgbClr val="225971"/>
      </a:accent3>
      <a:accent4>
        <a:srgbClr val="FBAF3F"/>
      </a:accent4>
      <a:accent5>
        <a:srgbClr val="FF8101"/>
      </a:accent5>
      <a:accent6>
        <a:srgbClr val="FA22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